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3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5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6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7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18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9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20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21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22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23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4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5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notesSlides/notesSlide26.xml" ContentType="application/vnd.openxmlformats-officedocument.presentationml.notesSlide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7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28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29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30.xml" ContentType="application/vnd.openxmlformats-officedocument.presentationml.notesSlide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notesSlides/notesSlide31.xml" ContentType="application/vnd.openxmlformats-officedocument.presentationml.notesSlide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notesSlides/notesSlide32.xml" ContentType="application/vnd.openxmlformats-officedocument.presentationml.notesSlide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notesSlides/notesSlide33.xml" ContentType="application/vnd.openxmlformats-officedocument.presentationml.notesSlide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notesSlides/notesSlide34.xml" ContentType="application/vnd.openxmlformats-officedocument.presentationml.notesSlide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notesSlides/notesSlide35.xml" ContentType="application/vnd.openxmlformats-officedocument.presentationml.notesSlide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notesSlides/notesSlide36.xml" ContentType="application/vnd.openxmlformats-officedocument.presentationml.notesSlide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notesSlides/notesSlide37.xml" ContentType="application/vnd.openxmlformats-officedocument.presentationml.notesSlide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notesSlides/notesSlide38.xml" ContentType="application/vnd.openxmlformats-officedocument.presentationml.notesSlide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notesSlides/notesSlide39.xml" ContentType="application/vnd.openxmlformats-officedocument.presentationml.notesSlide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notesSlides/notesSlide40.xml" ContentType="application/vnd.openxmlformats-officedocument.presentationml.notesSlide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notesSlides/notesSlide41.xml" ContentType="application/vnd.openxmlformats-officedocument.presentationml.notesSlide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notesSlides/notesSlide42.xml" ContentType="application/vnd.openxmlformats-officedocument.presentationml.notesSlide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notesSlides/notesSlide43.xml" ContentType="application/vnd.openxmlformats-officedocument.presentationml.notesSlide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notesSlides/notesSlide44.xml" ContentType="application/vnd.openxmlformats-officedocument.presentationml.notesSlide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notesSlides/notesSlide45.xml" ContentType="application/vnd.openxmlformats-officedocument.presentationml.notesSlide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notesSlides/notesSlide46.xml" ContentType="application/vnd.openxmlformats-officedocument.presentationml.notesSlide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notesSlides/notesSlide47.xml" ContentType="application/vnd.openxmlformats-officedocument.presentationml.notesSlide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notesSlides/notesSlide48.xml" ContentType="application/vnd.openxmlformats-officedocument.presentationml.notesSlide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notesSlides/notesSlide49.xml" ContentType="application/vnd.openxmlformats-officedocument.presentationml.notesSlide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notesSlides/notesSlide50.xml" ContentType="application/vnd.openxmlformats-officedocument.presentationml.notesSlide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notesSlides/notesSlide51.xml" ContentType="application/vnd.openxmlformats-officedocument.presentationml.notesSlide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notesSlides/notesSlide52.xml" ContentType="application/vnd.openxmlformats-officedocument.presentationml.notesSlide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notesSlides/notesSlide53.xml" ContentType="application/vnd.openxmlformats-officedocument.presentationml.notesSlide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notesSlides/notesSlide54.xml" ContentType="application/vnd.openxmlformats-officedocument.presentationml.notesSlide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notesSlides/notesSlide55.xml" ContentType="application/vnd.openxmlformats-officedocument.presentationml.notesSlide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notesSlides/notesSlide56.xml" ContentType="application/vnd.openxmlformats-officedocument.presentationml.notesSlide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notesSlides/notesSlide57.xml" ContentType="application/vnd.openxmlformats-officedocument.presentationml.notesSlide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notesSlides/notesSlide58.xml" ContentType="application/vnd.openxmlformats-officedocument.presentationml.notesSlide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notesSlides/notesSlide59.xml" ContentType="application/vnd.openxmlformats-officedocument.presentationml.notesSlide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notesSlides/notesSlide60.xml" ContentType="application/vnd.openxmlformats-officedocument.presentationml.notesSlide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notesSlides/notesSlide61.xml" ContentType="application/vnd.openxmlformats-officedocument.presentationml.notesSlide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notesSlides/notesSlide6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517" r:id="rId3"/>
    <p:sldId id="482" r:id="rId4"/>
    <p:sldId id="289" r:id="rId5"/>
    <p:sldId id="544" r:id="rId6"/>
    <p:sldId id="271" r:id="rId7"/>
    <p:sldId id="263" r:id="rId8"/>
    <p:sldId id="264" r:id="rId9"/>
    <p:sldId id="310" r:id="rId10"/>
    <p:sldId id="265" r:id="rId11"/>
    <p:sldId id="266" r:id="rId12"/>
    <p:sldId id="293" r:id="rId13"/>
    <p:sldId id="294" r:id="rId14"/>
    <p:sldId id="296" r:id="rId15"/>
    <p:sldId id="311" r:id="rId16"/>
    <p:sldId id="295" r:id="rId17"/>
    <p:sldId id="298" r:id="rId18"/>
    <p:sldId id="315" r:id="rId19"/>
    <p:sldId id="549" r:id="rId20"/>
    <p:sldId id="308" r:id="rId21"/>
    <p:sldId id="301" r:id="rId22"/>
    <p:sldId id="543" r:id="rId23"/>
    <p:sldId id="551" r:id="rId24"/>
    <p:sldId id="547" r:id="rId25"/>
    <p:sldId id="550" r:id="rId26"/>
    <p:sldId id="541" r:id="rId27"/>
    <p:sldId id="285" r:id="rId28"/>
    <p:sldId id="303" r:id="rId29"/>
    <p:sldId id="304" r:id="rId30"/>
    <p:sldId id="275" r:id="rId31"/>
    <p:sldId id="276" r:id="rId32"/>
    <p:sldId id="277" r:id="rId33"/>
    <p:sldId id="278" r:id="rId34"/>
    <p:sldId id="280" r:id="rId35"/>
    <p:sldId id="548" r:id="rId36"/>
    <p:sldId id="307" r:id="rId37"/>
    <p:sldId id="542" r:id="rId38"/>
    <p:sldId id="309" r:id="rId39"/>
    <p:sldId id="521" r:id="rId40"/>
    <p:sldId id="522" r:id="rId41"/>
    <p:sldId id="523" r:id="rId42"/>
    <p:sldId id="306" r:id="rId43"/>
    <p:sldId id="524" r:id="rId44"/>
    <p:sldId id="527" r:id="rId45"/>
    <p:sldId id="528" r:id="rId46"/>
    <p:sldId id="526" r:id="rId47"/>
    <p:sldId id="525" r:id="rId48"/>
    <p:sldId id="288" r:id="rId49"/>
    <p:sldId id="316" r:id="rId50"/>
    <p:sldId id="318" r:id="rId51"/>
    <p:sldId id="529" r:id="rId52"/>
    <p:sldId id="530" r:id="rId53"/>
    <p:sldId id="531" r:id="rId54"/>
    <p:sldId id="532" r:id="rId55"/>
    <p:sldId id="533" r:id="rId56"/>
    <p:sldId id="534" r:id="rId57"/>
    <p:sldId id="535" r:id="rId58"/>
    <p:sldId id="536" r:id="rId59"/>
    <p:sldId id="297" r:id="rId60"/>
    <p:sldId id="537" r:id="rId61"/>
    <p:sldId id="317" r:id="rId62"/>
    <p:sldId id="538" r:id="rId63"/>
    <p:sldId id="539" r:id="rId64"/>
    <p:sldId id="552" r:id="rId65"/>
    <p:sldId id="302" r:id="rId66"/>
    <p:sldId id="540" r:id="rId6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7AF0B-6D0A-9E42-9DF3-2876C57B9D66}" v="298" dt="2022-06-29T07:57:10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/>
    <p:restoredTop sz="74297"/>
  </p:normalViewPr>
  <p:slideViewPr>
    <p:cSldViewPr snapToGrid="0" snapToObjects="1">
      <p:cViewPr varScale="1">
        <p:scale>
          <a:sx n="110" d="100"/>
          <a:sy n="110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Liu" userId="57266d67-1d41-4103-859a-8797e8098ce0" providerId="ADAL" clId="{2A6E5436-45F9-8245-BF28-43D47DF57CD6}"/>
    <pc:docChg chg="undo custSel addSld delSld modSld sldOrd modNotesMaster modHandout">
      <pc:chgData name="Arthur Liu" userId="57266d67-1d41-4103-859a-8797e8098ce0" providerId="ADAL" clId="{2A6E5436-45F9-8245-BF28-43D47DF57CD6}" dt="2022-06-22T06:52:51.518" v="1107" actId="20577"/>
      <pc:docMkLst>
        <pc:docMk/>
      </pc:docMkLst>
      <pc:sldChg chg="addSp delSp modSp">
        <pc:chgData name="Arthur Liu" userId="57266d67-1d41-4103-859a-8797e8098ce0" providerId="ADAL" clId="{2A6E5436-45F9-8245-BF28-43D47DF57CD6}" dt="2022-06-21T23:59:48.356" v="33" actId="1076"/>
        <pc:sldMkLst>
          <pc:docMk/>
          <pc:sldMk cId="778929904" sldId="256"/>
        </pc:sldMkLst>
        <pc:picChg chg="add del mod">
          <ac:chgData name="Arthur Liu" userId="57266d67-1d41-4103-859a-8797e8098ce0" providerId="ADAL" clId="{2A6E5436-45F9-8245-BF28-43D47DF57CD6}" dt="2022-06-21T23:59:18.019" v="23" actId="21"/>
          <ac:picMkLst>
            <pc:docMk/>
            <pc:sldMk cId="778929904" sldId="256"/>
            <ac:picMk id="2050" creationId="{B17DAB9F-989E-D34E-8368-CE5A5CFDCBF3}"/>
          </ac:picMkLst>
        </pc:picChg>
        <pc:picChg chg="add mod">
          <ac:chgData name="Arthur Liu" userId="57266d67-1d41-4103-859a-8797e8098ce0" providerId="ADAL" clId="{2A6E5436-45F9-8245-BF28-43D47DF57CD6}" dt="2022-06-21T23:59:48.356" v="33" actId="1076"/>
          <ac:picMkLst>
            <pc:docMk/>
            <pc:sldMk cId="778929904" sldId="256"/>
            <ac:picMk id="2052" creationId="{EC00EFB4-FC38-5B49-9819-724028E4AB6F}"/>
          </ac:picMkLst>
        </pc:picChg>
      </pc:sldChg>
      <pc:sldChg chg="addSp modSp mod">
        <pc:chgData name="Arthur Liu" userId="57266d67-1d41-4103-859a-8797e8098ce0" providerId="ADAL" clId="{2A6E5436-45F9-8245-BF28-43D47DF57CD6}" dt="2022-06-22T02:51:30.192" v="223" actId="20577"/>
        <pc:sldMkLst>
          <pc:docMk/>
          <pc:sldMk cId="4181702716" sldId="493"/>
        </pc:sldMkLst>
        <pc:spChg chg="add mod">
          <ac:chgData name="Arthur Liu" userId="57266d67-1d41-4103-859a-8797e8098ce0" providerId="ADAL" clId="{2A6E5436-45F9-8245-BF28-43D47DF57CD6}" dt="2022-06-22T02:51:30.192" v="223" actId="20577"/>
          <ac:spMkLst>
            <pc:docMk/>
            <pc:sldMk cId="4181702716" sldId="493"/>
            <ac:spMk id="10" creationId="{55B8DEE5-16D9-5741-827A-684296E2FE78}"/>
          </ac:spMkLst>
        </pc:spChg>
      </pc:sldChg>
    </pc:docChg>
  </pc:docChgLst>
  <pc:docChgLst>
    <pc:chgData name="Arthur Liu" userId="57266d67-1d41-4103-859a-8797e8098ce0" providerId="ADAL" clId="{803A8129-2C0A-4602-A7AD-53828E814FF1}"/>
    <pc:docChg chg="custSel modSld">
      <pc:chgData name="Arthur Liu" userId="57266d67-1d41-4103-859a-8797e8098ce0" providerId="ADAL" clId="{803A8129-2C0A-4602-A7AD-53828E814FF1}" dt="2022-06-24T17:42:13.421" v="273"/>
      <pc:docMkLst>
        <pc:docMk/>
      </pc:docMkLst>
      <pc:sldChg chg="modSp">
        <pc:chgData name="Arthur Liu" userId="57266d67-1d41-4103-859a-8797e8098ce0" providerId="ADAL" clId="{803A8129-2C0A-4602-A7AD-53828E814FF1}" dt="2022-06-24T01:57:11.317" v="242" actId="20577"/>
        <pc:sldMkLst>
          <pc:docMk/>
          <pc:sldMk cId="3706307099" sldId="482"/>
        </pc:sldMkLst>
        <pc:spChg chg="mod">
          <ac:chgData name="Arthur Liu" userId="57266d67-1d41-4103-859a-8797e8098ce0" providerId="ADAL" clId="{803A8129-2C0A-4602-A7AD-53828E814FF1}" dt="2022-06-24T01:57:11.317" v="242" actId="20577"/>
          <ac:spMkLst>
            <pc:docMk/>
            <pc:sldMk cId="3706307099" sldId="482"/>
            <ac:spMk id="2" creationId="{95F13057-7DF5-5846-8AA8-FEA4840A24DB}"/>
          </ac:spMkLst>
        </pc:spChg>
      </pc:sldChg>
      <pc:sldChg chg="modSp">
        <pc:chgData name="Arthur Liu" userId="57266d67-1d41-4103-859a-8797e8098ce0" providerId="ADAL" clId="{803A8129-2C0A-4602-A7AD-53828E814FF1}" dt="2022-06-24T01:56:59.490" v="218" actId="20577"/>
        <pc:sldMkLst>
          <pc:docMk/>
          <pc:sldMk cId="3791898567" sldId="517"/>
        </pc:sldMkLst>
        <pc:spChg chg="mod">
          <ac:chgData name="Arthur Liu" userId="57266d67-1d41-4103-859a-8797e8098ce0" providerId="ADAL" clId="{803A8129-2C0A-4602-A7AD-53828E814FF1}" dt="2022-06-24T01:56:59.490" v="218" actId="20577"/>
          <ac:spMkLst>
            <pc:docMk/>
            <pc:sldMk cId="3791898567" sldId="517"/>
            <ac:spMk id="3" creationId="{895C421F-B8B4-C341-BB94-75F0176E6FCE}"/>
          </ac:spMkLst>
        </pc:spChg>
      </pc:sldChg>
    </pc:docChg>
  </pc:docChgLst>
  <pc:docChgLst>
    <pc:chgData name="Arthur Liu" userId="57266d67-1d41-4103-859a-8797e8098ce0" providerId="ADAL" clId="{949B83B5-6337-DE44-9AC8-1768B1F3713E}"/>
    <pc:docChg chg="undo redo custSel addSld delSld modSld sldOrd modNotesMaster modHandout">
      <pc:chgData name="Arthur Liu" userId="57266d67-1d41-4103-859a-8797e8098ce0" providerId="ADAL" clId="{949B83B5-6337-DE44-9AC8-1768B1F3713E}" dt="2022-06-24T06:42:38.964" v="10678" actId="207"/>
      <pc:docMkLst>
        <pc:docMk/>
      </pc:docMkLst>
      <pc:sldChg chg="addSp delSp modSp mod modNotes">
        <pc:chgData name="Arthur Liu" userId="57266d67-1d41-4103-859a-8797e8098ce0" providerId="ADAL" clId="{949B83B5-6337-DE44-9AC8-1768B1F3713E}" dt="2022-06-24T06:34:09.037" v="10488"/>
        <pc:sldMkLst>
          <pc:docMk/>
          <pc:sldMk cId="778929904" sldId="256"/>
        </pc:sldMkLst>
        <pc:spChg chg="mod">
          <ac:chgData name="Arthur Liu" userId="57266d67-1d41-4103-859a-8797e8098ce0" providerId="ADAL" clId="{949B83B5-6337-DE44-9AC8-1768B1F3713E}" dt="2022-06-23T20:01:07.543" v="38" actId="20577"/>
          <ac:spMkLst>
            <pc:docMk/>
            <pc:sldMk cId="778929904" sldId="256"/>
            <ac:spMk id="2" creationId="{25D024DE-D48D-460C-916B-2450517893F2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778929904" sldId="256"/>
            <ac:spMk id="4" creationId="{A0EBA44F-3AAD-44D5-B3EF-4D0C23BD859B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778929904" sldId="256"/>
            <ac:spMk id="5" creationId="{C336AAF7-5B7A-6A4D-AFA0-573E236FF77D}"/>
          </ac:spMkLst>
        </pc:spChg>
        <pc:picChg chg="del">
          <ac:chgData name="Arthur Liu" userId="57266d67-1d41-4103-859a-8797e8098ce0" providerId="ADAL" clId="{949B83B5-6337-DE44-9AC8-1768B1F3713E}" dt="2022-06-23T20:01:15.049" v="40" actId="478"/>
          <ac:picMkLst>
            <pc:docMk/>
            <pc:sldMk cId="778929904" sldId="256"/>
            <ac:picMk id="2052" creationId="{EC00EFB4-FC38-5B49-9819-724028E4AB6F}"/>
          </ac:picMkLst>
        </pc:picChg>
        <pc:inkChg chg="del">
          <ac:chgData name="Arthur Liu" userId="57266d67-1d41-4103-859a-8797e8098ce0" providerId="ADAL" clId="{949B83B5-6337-DE44-9AC8-1768B1F3713E}" dt="2022-06-23T20:01:11.884" v="39" actId="478"/>
          <ac:inkMkLst>
            <pc:docMk/>
            <pc:sldMk cId="778929904" sldId="256"/>
            <ac:inkMk id="5" creationId="{61E1A004-219C-4D9D-A2C9-BDB9105ED4AF}"/>
          </ac:inkMkLst>
        </pc:inkChg>
      </pc:sldChg>
      <pc:sldChg chg="addSp delSp modSp mod modNotes">
        <pc:chgData name="Arthur Liu" userId="57266d67-1d41-4103-859a-8797e8098ce0" providerId="ADAL" clId="{949B83B5-6337-DE44-9AC8-1768B1F3713E}" dt="2022-06-24T06:34:09.037" v="10488"/>
        <pc:sldMkLst>
          <pc:docMk/>
          <pc:sldMk cId="3706307099" sldId="482"/>
        </pc:sldMkLst>
        <pc:spChg chg="mod">
          <ac:chgData name="Arthur Liu" userId="57266d67-1d41-4103-859a-8797e8098ce0" providerId="ADAL" clId="{949B83B5-6337-DE44-9AC8-1768B1F3713E}" dt="2022-06-23T20:01:58.152" v="44" actId="20577"/>
          <ac:spMkLst>
            <pc:docMk/>
            <pc:sldMk cId="3706307099" sldId="482"/>
            <ac:spMk id="3" creationId="{1B98CFB0-9E3B-0D4B-B06F-AFB7FF0C57E4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06307099" sldId="482"/>
            <ac:spMk id="5" creationId="{105777C3-B8C2-D143-91CC-7F33151A6D05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06307099" sldId="482"/>
            <ac:spMk id="6" creationId="{CC1D5838-667A-4649-9C40-0F7EA3369727}"/>
          </ac:spMkLst>
        </pc:spChg>
      </pc:sldChg>
      <pc:sldChg chg="addSp delSp modSp add del mod ord modNotes modNotesTx">
        <pc:chgData name="Arthur Liu" userId="57266d67-1d41-4103-859a-8797e8098ce0" providerId="ADAL" clId="{949B83B5-6337-DE44-9AC8-1768B1F3713E}" dt="2022-06-24T06:34:09.037" v="10488"/>
        <pc:sldMkLst>
          <pc:docMk/>
          <pc:sldMk cId="4181702716" sldId="493"/>
        </pc:sldMkLst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4181702716" sldId="493"/>
            <ac:spMk id="2" creationId="{E3AF103E-7704-0649-935F-81E1EDDFD95B}"/>
          </ac:spMkLst>
        </pc:spChg>
        <pc:spChg chg="del mod">
          <ac:chgData name="Arthur Liu" userId="57266d67-1d41-4103-859a-8797e8098ce0" providerId="ADAL" clId="{949B83B5-6337-DE44-9AC8-1768B1F3713E}" dt="2022-06-24T01:08:42.998" v="6396" actId="478"/>
          <ac:spMkLst>
            <pc:docMk/>
            <pc:sldMk cId="4181702716" sldId="493"/>
            <ac:spMk id="3" creationId="{710F52E7-EC51-FD4F-BF80-2A67A42D0049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4181702716" sldId="493"/>
            <ac:spMk id="5" creationId="{F1DEACB7-486C-C040-B7E8-A585A937B890}"/>
          </ac:spMkLst>
        </pc:spChg>
        <pc:spChg chg="add del mod">
          <ac:chgData name="Arthur Liu" userId="57266d67-1d41-4103-859a-8797e8098ce0" providerId="ADAL" clId="{949B83B5-6337-DE44-9AC8-1768B1F3713E}" dt="2022-06-24T01:08:45.788" v="6397" actId="478"/>
          <ac:spMkLst>
            <pc:docMk/>
            <pc:sldMk cId="4181702716" sldId="493"/>
            <ac:spMk id="6" creationId="{E1E44F83-941C-DD49-A96E-E3EB5112DBA0}"/>
          </ac:spMkLst>
        </pc:spChg>
        <pc:spChg chg="mod">
          <ac:chgData name="Arthur Liu" userId="57266d67-1d41-4103-859a-8797e8098ce0" providerId="ADAL" clId="{949B83B5-6337-DE44-9AC8-1768B1F3713E}" dt="2022-06-24T01:43:00.337" v="6823" actId="20577"/>
          <ac:spMkLst>
            <pc:docMk/>
            <pc:sldMk cId="4181702716" sldId="493"/>
            <ac:spMk id="10" creationId="{55B8DEE5-16D9-5741-827A-684296E2FE78}"/>
          </ac:spMkLst>
        </pc:spChg>
      </pc:sldChg>
      <pc:sldChg chg="addSp delSp modSp new mod modNotes modNotesTx">
        <pc:chgData name="Arthur Liu" userId="57266d67-1d41-4103-859a-8797e8098ce0" providerId="ADAL" clId="{949B83B5-6337-DE44-9AC8-1768B1F3713E}" dt="2022-06-24T06:34:09.037" v="10488"/>
        <pc:sldMkLst>
          <pc:docMk/>
          <pc:sldMk cId="3791898567" sldId="517"/>
        </pc:sldMkLst>
        <pc:spChg chg="mod">
          <ac:chgData name="Arthur Liu" userId="57266d67-1d41-4103-859a-8797e8098ce0" providerId="ADAL" clId="{949B83B5-6337-DE44-9AC8-1768B1F3713E}" dt="2022-06-24T03:16:05.078" v="6905" actId="20577"/>
          <ac:spMkLst>
            <pc:docMk/>
            <pc:sldMk cId="3791898567" sldId="517"/>
            <ac:spMk id="2" creationId="{7DDFA449-CB1A-C142-A054-996AF6960735}"/>
          </ac:spMkLst>
        </pc:spChg>
        <pc:spChg chg="mod">
          <ac:chgData name="Arthur Liu" userId="57266d67-1d41-4103-859a-8797e8098ce0" providerId="ADAL" clId="{949B83B5-6337-DE44-9AC8-1768B1F3713E}" dt="2022-06-24T03:18:19.758" v="7029" actId="20577"/>
          <ac:spMkLst>
            <pc:docMk/>
            <pc:sldMk cId="3791898567" sldId="517"/>
            <ac:spMk id="3" creationId="{895C421F-B8B4-C341-BB94-75F0176E6FCE}"/>
          </ac:spMkLst>
        </pc:spChg>
        <pc:spChg chg="del">
          <ac:chgData name="Arthur Liu" userId="57266d67-1d41-4103-859a-8797e8098ce0" providerId="ADAL" clId="{949B83B5-6337-DE44-9AC8-1768B1F3713E}" dt="2022-06-24T03:40:57.415" v="8023"/>
          <ac:spMkLst>
            <pc:docMk/>
            <pc:sldMk cId="3791898567" sldId="517"/>
            <ac:spMk id="5" creationId="{26E23C69-ECD9-5F47-ACB4-55F4B4E89ABE}"/>
          </ac:spMkLst>
        </pc:spChg>
        <pc:spChg chg="add mod">
          <ac:chgData name="Arthur Liu" userId="57266d67-1d41-4103-859a-8797e8098ce0" providerId="ADAL" clId="{949B83B5-6337-DE44-9AC8-1768B1F3713E}" dt="2022-06-24T03:41:05.756" v="8024"/>
          <ac:spMkLst>
            <pc:docMk/>
            <pc:sldMk cId="3791898567" sldId="517"/>
            <ac:spMk id="6" creationId="{1BE7BD8F-87DB-4C4F-8F71-60C1E0D3A7DD}"/>
          </ac:spMkLst>
        </pc:spChg>
      </pc:sldChg>
    </pc:docChg>
  </pc:docChgLst>
  <pc:docChgLst>
    <pc:chgData name="Arthur Liu" userId="57266d67-1d41-4103-859a-8797e8098ce0" providerId="ADAL" clId="{6B2CF558-FCB0-4010-AFF5-C5360F96C056}"/>
    <pc:docChg chg="custSel addSld delSld modSld sldOrd">
      <pc:chgData name="Arthur Liu" userId="57266d67-1d41-4103-859a-8797e8098ce0" providerId="ADAL" clId="{6B2CF558-FCB0-4010-AFF5-C5360F96C056}" dt="2022-06-22T17:34:16.858" v="204"/>
      <pc:docMkLst>
        <pc:docMk/>
      </pc:docMkLst>
      <pc:sldChg chg="addSp">
        <pc:chgData name="Arthur Liu" userId="57266d67-1d41-4103-859a-8797e8098ce0" providerId="ADAL" clId="{6B2CF558-FCB0-4010-AFF5-C5360F96C056}" dt="2022-06-22T17:20:04.446" v="203"/>
        <pc:sldMkLst>
          <pc:docMk/>
          <pc:sldMk cId="778929904" sldId="256"/>
        </pc:sldMkLst>
        <pc:inkChg chg="add">
          <ac:chgData name="Arthur Liu" userId="57266d67-1d41-4103-859a-8797e8098ce0" providerId="ADAL" clId="{6B2CF558-FCB0-4010-AFF5-C5360F96C056}" dt="2022-06-22T17:20:04.446" v="203"/>
          <ac:inkMkLst>
            <pc:docMk/>
            <pc:sldMk cId="778929904" sldId="256"/>
            <ac:inkMk id="5" creationId="{61E1A004-219C-4D9D-A2C9-BDB9105ED4AF}"/>
          </ac:inkMkLst>
        </pc:inkChg>
      </pc:sldChg>
    </pc:docChg>
  </pc:docChgLst>
  <pc:docChgLst>
    <pc:chgData name="Arthur Liu" userId="57266d67-1d41-4103-859a-8797e8098ce0" providerId="ADAL" clId="{0AC7AF0B-6D0A-9E42-9DF3-2876C57B9D66}"/>
    <pc:docChg chg="undo redo custSel addSld delSld modSld sldOrd modNotesMaster modHandout">
      <pc:chgData name="Arthur Liu" userId="57266d67-1d41-4103-859a-8797e8098ce0" providerId="ADAL" clId="{0AC7AF0B-6D0A-9E42-9DF3-2876C57B9D66}" dt="2022-06-29T07:57:10.645" v="5017"/>
      <pc:docMkLst>
        <pc:docMk/>
      </pc:docMkLst>
      <pc:sldChg chg="addSp delSp modSp mod">
        <pc:chgData name="Arthur Liu" userId="57266d67-1d41-4103-859a-8797e8098ce0" providerId="ADAL" clId="{0AC7AF0B-6D0A-9E42-9DF3-2876C57B9D66}" dt="2022-06-29T01:57:29.059" v="1617"/>
        <pc:sldMkLst>
          <pc:docMk/>
          <pc:sldMk cId="778929904" sldId="256"/>
        </pc:sldMkLst>
        <pc:spChg chg="mod">
          <ac:chgData name="Arthur Liu" userId="57266d67-1d41-4103-859a-8797e8098ce0" providerId="ADAL" clId="{0AC7AF0B-6D0A-9E42-9DF3-2876C57B9D66}" dt="2022-06-28T21:41:55.161" v="36" actId="20577"/>
          <ac:spMkLst>
            <pc:docMk/>
            <pc:sldMk cId="778929904" sldId="256"/>
            <ac:spMk id="2" creationId="{25D024DE-D48D-460C-916B-2450517893F2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778929904" sldId="256"/>
            <ac:spMk id="4" creationId="{CD0DA786-A5A7-A243-B636-0A58627F1F84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778929904" sldId="256"/>
            <ac:spMk id="5" creationId="{C336AAF7-5B7A-6A4D-AFA0-573E236FF77D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58"/>
        </pc:sldMkLst>
        <pc:spChg chg="mod">
          <ac:chgData name="Arthur Liu" userId="57266d67-1d41-4103-859a-8797e8098ce0" providerId="ADAL" clId="{0AC7AF0B-6D0A-9E42-9DF3-2876C57B9D66}" dt="2022-06-29T01:49:51.600" v="1384" actId="207"/>
          <ac:spMkLst>
            <pc:docMk/>
            <pc:sldMk cId="0" sldId="258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58"/>
            <ac:spMk id="4" creationId="{BB38A023-5DA9-C749-8E02-AAA9700C7E18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58"/>
            <ac:spMk id="7" creationId="{00000000-0000-0000-0000-000000000000}"/>
          </ac:spMkLst>
        </pc:spChg>
      </pc:sldChg>
      <pc:sldChg chg="addSp delSp modSp add del mod modTransition modAnim modNotesTx">
        <pc:chgData name="Arthur Liu" userId="57266d67-1d41-4103-859a-8797e8098ce0" providerId="ADAL" clId="{0AC7AF0B-6D0A-9E42-9DF3-2876C57B9D66}" dt="2022-06-29T01:57:29.059" v="1617"/>
        <pc:sldMkLst>
          <pc:docMk/>
          <pc:sldMk cId="0" sldId="259"/>
        </pc:sldMkLst>
        <pc:spChg chg="mod">
          <ac:chgData name="Arthur Liu" userId="57266d67-1d41-4103-859a-8797e8098ce0" providerId="ADAL" clId="{0AC7AF0B-6D0A-9E42-9DF3-2876C57B9D66}" dt="2022-06-29T01:50:01.434" v="1386" actId="27636"/>
          <ac:spMkLst>
            <pc:docMk/>
            <pc:sldMk cId="0" sldId="25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59"/>
            <ac:spMk id="4" creationId="{64BC58FF-F195-BB4C-A92E-DCB8353BC51E}"/>
          </ac:spMkLst>
        </pc:spChg>
        <pc:spChg chg="mod">
          <ac:chgData name="Arthur Liu" userId="57266d67-1d41-4103-859a-8797e8098ce0" providerId="ADAL" clId="{0AC7AF0B-6D0A-9E42-9DF3-2876C57B9D66}" dt="2022-06-28T21:45:57.297" v="106" actId="207"/>
          <ac:spMkLst>
            <pc:docMk/>
            <pc:sldMk cId="0" sldId="259"/>
            <ac:spMk id="8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59"/>
            <ac:spMk id="14" creationId="{00000000-0000-0000-0000-000000000000}"/>
          </ac:spMkLst>
        </pc:spChg>
        <pc:grpChg chg="mod">
          <ac:chgData name="Arthur Liu" userId="57266d67-1d41-4103-859a-8797e8098ce0" providerId="ADAL" clId="{0AC7AF0B-6D0A-9E42-9DF3-2876C57B9D66}" dt="2022-06-29T01:50:19.534" v="1387" actId="1076"/>
          <ac:grpSpMkLst>
            <pc:docMk/>
            <pc:sldMk cId="0" sldId="259"/>
            <ac:grpSpMk id="13" creationId="{00000000-0000-0000-0000-000000000000}"/>
          </ac:grpSpMkLst>
        </pc:grpChg>
      </pc:sldChg>
      <pc:sldChg chg="addSp delSp modSp add del mod ord modTransition modNotesTx">
        <pc:chgData name="Arthur Liu" userId="57266d67-1d41-4103-859a-8797e8098ce0" providerId="ADAL" clId="{0AC7AF0B-6D0A-9E42-9DF3-2876C57B9D66}" dt="2022-06-29T05:57:13.018" v="2700" actId="20578"/>
        <pc:sldMkLst>
          <pc:docMk/>
          <pc:sldMk cId="932793518" sldId="263"/>
        </pc:sldMkLst>
        <pc:spChg chg="mod">
          <ac:chgData name="Arthur Liu" userId="57266d67-1d41-4103-859a-8797e8098ce0" providerId="ADAL" clId="{0AC7AF0B-6D0A-9E42-9DF3-2876C57B9D66}" dt="2022-06-28T21:59:20.412" v="244" actId="27636"/>
          <ac:spMkLst>
            <pc:docMk/>
            <pc:sldMk cId="932793518" sldId="263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932793518" sldId="263"/>
            <ac:spMk id="4" creationId="{94DCD140-5ED0-6B4A-B6A4-A89F4E552257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932793518" sldId="263"/>
            <ac:spMk id="7" creationId="{00000000-0000-0000-0000-000000000000}"/>
          </ac:spMkLst>
        </pc:spChg>
      </pc:sldChg>
      <pc:sldChg chg="addSp delSp modSp add del mod ord modTransition">
        <pc:chgData name="Arthur Liu" userId="57266d67-1d41-4103-859a-8797e8098ce0" providerId="ADAL" clId="{0AC7AF0B-6D0A-9E42-9DF3-2876C57B9D66}" dt="2022-06-29T05:57:13.018" v="2700" actId="20578"/>
        <pc:sldMkLst>
          <pc:docMk/>
          <pc:sldMk cId="3984172936" sldId="264"/>
        </pc:sldMkLst>
        <pc:spChg chg="mod">
          <ac:chgData name="Arthur Liu" userId="57266d67-1d41-4103-859a-8797e8098ce0" providerId="ADAL" clId="{0AC7AF0B-6D0A-9E42-9DF3-2876C57B9D66}" dt="2022-06-29T01:51:20.038" v="1389" actId="14100"/>
          <ac:spMkLst>
            <pc:docMk/>
            <pc:sldMk cId="3984172936" sldId="264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984172936" sldId="264"/>
            <ac:spMk id="4" creationId="{EF31A643-46F4-2249-809B-FD650EA5CD34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984172936" sldId="264"/>
            <ac:spMk id="7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65"/>
        </pc:sldMkLst>
        <pc:spChg chg="mod">
          <ac:chgData name="Arthur Liu" userId="57266d67-1d41-4103-859a-8797e8098ce0" providerId="ADAL" clId="{0AC7AF0B-6D0A-9E42-9DF3-2876C57B9D66}" dt="2022-06-28T21:48:54.781" v="126" actId="27636"/>
          <ac:spMkLst>
            <pc:docMk/>
            <pc:sldMk cId="0" sldId="265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65"/>
            <ac:spMk id="4" creationId="{B8A97D1F-1F40-2842-A1BD-822DB9A06F78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65"/>
            <ac:spMk id="7" creationId="{00000000-0000-0000-0000-000000000000}"/>
          </ac:spMkLst>
        </pc:spChg>
      </pc:sldChg>
      <pc:sldChg chg="addSp delSp modSp add del mod modTransition modShow modNotesTx">
        <pc:chgData name="Arthur Liu" userId="57266d67-1d41-4103-859a-8797e8098ce0" providerId="ADAL" clId="{0AC7AF0B-6D0A-9E42-9DF3-2876C57B9D66}" dt="2022-06-29T06:02:19.254" v="2704" actId="20577"/>
        <pc:sldMkLst>
          <pc:docMk/>
          <pc:sldMk cId="0" sldId="266"/>
        </pc:sldMkLst>
        <pc:spChg chg="mod">
          <ac:chgData name="Arthur Liu" userId="57266d67-1d41-4103-859a-8797e8098ce0" providerId="ADAL" clId="{0AC7AF0B-6D0A-9E42-9DF3-2876C57B9D66}" dt="2022-06-29T06:02:19.254" v="2704" actId="20577"/>
          <ac:spMkLst>
            <pc:docMk/>
            <pc:sldMk cId="0" sldId="266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66"/>
            <ac:spMk id="4" creationId="{9D245561-24F0-0A44-9683-C4FB7BC8A74E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66"/>
            <ac:spMk id="7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71"/>
        </pc:sldMkLst>
        <pc:spChg chg="mod">
          <ac:chgData name="Arthur Liu" userId="57266d67-1d41-4103-859a-8797e8098ce0" providerId="ADAL" clId="{0AC7AF0B-6D0A-9E42-9DF3-2876C57B9D66}" dt="2022-06-29T01:17:51.688" v="1059" actId="14100"/>
          <ac:spMkLst>
            <pc:docMk/>
            <pc:sldMk cId="0" sldId="271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71"/>
            <ac:spMk id="4" creationId="{54D02547-1E04-5B41-B9DC-B3B8F894126D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71"/>
            <ac:spMk id="7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75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75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75"/>
            <ac:spMk id="4" creationId="{BDC0BD91-7B53-3C40-AA8B-46C1FE66C9BA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2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2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2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2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3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3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3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3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3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19.495" v="841" actId="207"/>
          <ac:spMkLst>
            <pc:docMk/>
            <pc:sldMk cId="0" sldId="275"/>
            <ac:spMk id="10754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22.072" v="842" actId="207"/>
          <ac:spMkLst>
            <pc:docMk/>
            <pc:sldMk cId="0" sldId="275"/>
            <ac:spMk id="10754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4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4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5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6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6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6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56.025" v="848" actId="207"/>
          <ac:spMkLst>
            <pc:docMk/>
            <pc:sldMk cId="0" sldId="275"/>
            <ac:spMk id="1075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7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2:47:07.925" v="840" actId="207"/>
          <ac:spMkLst>
            <pc:docMk/>
            <pc:sldMk cId="0" sldId="275"/>
            <ac:spMk id="107586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7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76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76"/>
            <ac:spMk id="4" creationId="{F41C822D-1C7F-7D4A-9D8B-C805D33AFF7D}"/>
          </ac:spMkLst>
        </pc:spChg>
        <pc:spChg chg="mod">
          <ac:chgData name="Arthur Liu" userId="57266d67-1d41-4103-859a-8797e8098ce0" providerId="ADAL" clId="{0AC7AF0B-6D0A-9E42-9DF3-2876C57B9D66}" dt="2022-06-29T01:20:10.794" v="1069" actId="207"/>
          <ac:spMkLst>
            <pc:docMk/>
            <pc:sldMk cId="0" sldId="276"/>
            <ac:spMk id="108547" creationId="{00000000-0000-0000-0000-000000000000}"/>
          </ac:spMkLst>
        </pc:spChg>
      </pc:sldChg>
      <pc:sldChg chg="addSp delSp modSp add del mod">
        <pc:chgData name="Arthur Liu" userId="57266d67-1d41-4103-859a-8797e8098ce0" providerId="ADAL" clId="{0AC7AF0B-6D0A-9E42-9DF3-2876C57B9D66}" dt="2022-06-29T01:57:29.059" v="1617"/>
        <pc:sldMkLst>
          <pc:docMk/>
          <pc:sldMk cId="0" sldId="277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77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77"/>
            <ac:spMk id="5" creationId="{0C181215-0B3A-7E4A-A691-2B795B7654E3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28" creationId="{8A843BD1-A864-BF48-A802-3C1505D0EE21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0" creationId="{AE162158-559E-1B4E-A6B8-EE84947E5661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1" creationId="{8271E4C0-8538-3240-AD38-5EE3BE82D01D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2" creationId="{09E8FC07-CA78-944D-AE61-25753B42FE1E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3" creationId="{BB1A9C75-7E4F-F544-A5D8-02D8848A926E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4" creationId="{50CCB161-BCE5-CF4A-B2D3-47506EA2B633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5" creationId="{A020BAF9-A2F7-7944-9002-F8424ADE0A49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6" creationId="{AF28FF80-97CE-8243-B523-C297289B97B0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7" creationId="{DDAA05C4-B8A1-4046-B2C2-65909A3A7057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38" creationId="{73747615-FA64-EE45-97B4-E4A83E908F44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48" creationId="{FAA8B65D-EA0A-1248-9629-8496C866A98D}"/>
          </ac:spMkLst>
        </pc:spChg>
        <pc:spChg chg="mod">
          <ac:chgData name="Arthur Liu" userId="57266d67-1d41-4103-859a-8797e8098ce0" providerId="ADAL" clId="{0AC7AF0B-6D0A-9E42-9DF3-2876C57B9D66}" dt="2022-06-29T01:26:17.732" v="1162"/>
          <ac:spMkLst>
            <pc:docMk/>
            <pc:sldMk cId="0" sldId="277"/>
            <ac:spMk id="49" creationId="{FC521E91-0529-5947-80C1-EBF928C7D035}"/>
          </ac:spMkLst>
        </pc:spChg>
        <pc:spChg chg="mod">
          <ac:chgData name="Arthur Liu" userId="57266d67-1d41-4103-859a-8797e8098ce0" providerId="ADAL" clId="{0AC7AF0B-6D0A-9E42-9DF3-2876C57B9D66}" dt="2022-06-29T01:25:49.154" v="1155" actId="1076"/>
          <ac:spMkLst>
            <pc:docMk/>
            <pc:sldMk cId="0" sldId="277"/>
            <ac:spMk id="1095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7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8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9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56.658" v="1156" actId="164"/>
          <ac:spMkLst>
            <pc:docMk/>
            <pc:sldMk cId="0" sldId="277"/>
            <ac:spMk id="109591" creationId="{00000000-0000-0000-0000-000000000000}"/>
          </ac:spMkLst>
        </pc:spChg>
        <pc:grpChg chg="add mod">
          <ac:chgData name="Arthur Liu" userId="57266d67-1d41-4103-859a-8797e8098ce0" providerId="ADAL" clId="{0AC7AF0B-6D0A-9E42-9DF3-2876C57B9D66}" dt="2022-06-29T01:26:04.043" v="1158" actId="1076"/>
          <ac:grpSpMkLst>
            <pc:docMk/>
            <pc:sldMk cId="0" sldId="277"/>
            <ac:grpSpMk id="4" creationId="{D3A89C86-DDC3-7446-878B-3DCF65D95F69}"/>
          </ac:grpSpMkLst>
        </pc:grpChg>
        <pc:grpChg chg="add del mod">
          <ac:chgData name="Arthur Liu" userId="57266d67-1d41-4103-859a-8797e8098ce0" providerId="ADAL" clId="{0AC7AF0B-6D0A-9E42-9DF3-2876C57B9D66}" dt="2022-06-29T01:26:25.470" v="1166" actId="21"/>
          <ac:grpSpMkLst>
            <pc:docMk/>
            <pc:sldMk cId="0" sldId="277"/>
            <ac:grpSpMk id="27" creationId="{4B3D3FEE-3928-084A-980F-2C015F80D0C5}"/>
          </ac:grpSpMkLst>
        </pc:grp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29" creationId="{2468FC89-097D-A34C-A1A1-36A6A07232C1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39" creationId="{0EC76661-F68A-064E-B5CE-8278288B7C17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0" creationId="{20B1D4BC-1AE8-A346-91C9-84A3E0BC85D6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1" creationId="{F1DD59C7-43FF-8840-B9B8-032509EF9750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2" creationId="{0C9A3CED-A663-1847-B1B9-54FA341BD1AF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3" creationId="{821BF099-BA86-004D-919D-B1819EFA927B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4" creationId="{222CA472-BBE0-5D4C-A187-1E0778972B2E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5" creationId="{32724C41-78A5-3449-BA2A-1CE68E4801BE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6" creationId="{60A9FB2D-5FE2-5F4D-8473-93DDF8D6589F}"/>
          </ac:cxnSpMkLst>
        </pc:cxnChg>
        <pc:cxnChg chg="mod">
          <ac:chgData name="Arthur Liu" userId="57266d67-1d41-4103-859a-8797e8098ce0" providerId="ADAL" clId="{0AC7AF0B-6D0A-9E42-9DF3-2876C57B9D66}" dt="2022-06-29T01:26:25.470" v="1166" actId="21"/>
          <ac:cxnSpMkLst>
            <pc:docMk/>
            <pc:sldMk cId="0" sldId="277"/>
            <ac:cxnSpMk id="47" creationId="{4875DB95-BE2B-A142-A8F3-79E7862D8C3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4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5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6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5:56.658" v="1156" actId="164"/>
          <ac:cxnSpMkLst>
            <pc:docMk/>
            <pc:sldMk cId="0" sldId="277"/>
            <ac:cxnSpMk id="109589" creationId="{00000000-0000-0000-0000-000000000000}"/>
          </ac:cxnSpMkLst>
        </pc:cxnChg>
      </pc:sldChg>
      <pc:sldChg chg="addSp delSp modSp add del mod">
        <pc:chgData name="Arthur Liu" userId="57266d67-1d41-4103-859a-8797e8098ce0" providerId="ADAL" clId="{0AC7AF0B-6D0A-9E42-9DF3-2876C57B9D66}" dt="2022-06-29T01:57:29.059" v="1617"/>
        <pc:sldMkLst>
          <pc:docMk/>
          <pc:sldMk cId="0" sldId="27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78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78"/>
            <ac:spMk id="5" creationId="{72597989-261C-7A48-9538-5F3621F0F00C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0" creationId="{6A97B847-FA2F-A34E-AFDD-50F4781F93C5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2" creationId="{A3670110-7A08-9C4B-B075-6404285154B2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3" creationId="{0F17A7D4-CB41-304B-80E0-9EC4BD7C49FF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4" creationId="{EC746DC1-C33F-B144-8FE6-26E2D77B19D8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5" creationId="{D2515EB5-D12B-CC4F-8A12-EB4F7D2F9F23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6" creationId="{626F1242-71D3-1048-A19E-565A2E6D6D52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7" creationId="{6C0D703F-4DB2-BC4C-86CE-53D5BFB9EA60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8" creationId="{9D80EDF3-E155-434B-91DE-5586C93B3489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39" creationId="{87A77147-3F1A-994A-A32A-3AB2562F5CA0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40" creationId="{BA9B3A23-F1F2-6549-837D-8D5D8A2D9C9C}"/>
          </ac:spMkLst>
        </pc:spChg>
        <pc:spChg chg="mod">
          <ac:chgData name="Arthur Liu" userId="57266d67-1d41-4103-859a-8797e8098ce0" providerId="ADAL" clId="{0AC7AF0B-6D0A-9E42-9DF3-2876C57B9D66}" dt="2022-06-29T01:26:28.230" v="1168"/>
          <ac:spMkLst>
            <pc:docMk/>
            <pc:sldMk cId="0" sldId="278"/>
            <ac:spMk id="50" creationId="{E899223C-9D13-FE4E-8587-3D5564A5B7AE}"/>
          </ac:spMkLst>
        </pc:spChg>
        <pc:spChg chg="mod">
          <ac:chgData name="Arthur Liu" userId="57266d67-1d41-4103-859a-8797e8098ce0" providerId="ADAL" clId="{0AC7AF0B-6D0A-9E42-9DF3-2876C57B9D66}" dt="2022-06-29T01:26:34.194" v="1169" actId="1076"/>
          <ac:spMkLst>
            <pc:docMk/>
            <pc:sldMk cId="0" sldId="278"/>
            <ac:spMk id="51" creationId="{7C0BD039-8BD3-5747-84D2-2099CE944DDF}"/>
          </ac:spMkLst>
        </pc:spChg>
        <pc:spChg chg="mod">
          <ac:chgData name="Arthur Liu" userId="57266d67-1d41-4103-859a-8797e8098ce0" providerId="ADAL" clId="{0AC7AF0B-6D0A-9E42-9DF3-2876C57B9D66}" dt="2022-06-29T01:26:57.676" v="1192" actId="115"/>
          <ac:spMkLst>
            <pc:docMk/>
            <pc:sldMk cId="0" sldId="278"/>
            <ac:spMk id="11059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5:46.052" v="1154" actId="1076"/>
          <ac:spMkLst>
            <pc:docMk/>
            <pc:sldMk cId="0" sldId="278"/>
            <ac:spMk id="11059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59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59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59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0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1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6:10.173" v="1159" actId="164"/>
          <ac:spMkLst>
            <pc:docMk/>
            <pc:sldMk cId="0" sldId="278"/>
            <ac:spMk id="110617" creationId="{00000000-0000-0000-0000-000000000000}"/>
          </ac:spMkLst>
        </pc:spChg>
        <pc:grpChg chg="add del mod">
          <ac:chgData name="Arthur Liu" userId="57266d67-1d41-4103-859a-8797e8098ce0" providerId="ADAL" clId="{0AC7AF0B-6D0A-9E42-9DF3-2876C57B9D66}" dt="2022-06-29T01:26:27.534" v="1167" actId="478"/>
          <ac:grpSpMkLst>
            <pc:docMk/>
            <pc:sldMk cId="0" sldId="278"/>
            <ac:grpSpMk id="4" creationId="{CD8AD841-D096-644C-879A-936F33A7FA22}"/>
          </ac:grpSpMkLst>
        </pc:grpChg>
        <pc:grpChg chg="add mod">
          <ac:chgData name="Arthur Liu" userId="57266d67-1d41-4103-859a-8797e8098ce0" providerId="ADAL" clId="{0AC7AF0B-6D0A-9E42-9DF3-2876C57B9D66}" dt="2022-06-29T01:26:28.230" v="1168"/>
          <ac:grpSpMkLst>
            <pc:docMk/>
            <pc:sldMk cId="0" sldId="278"/>
            <ac:grpSpMk id="29" creationId="{29D79D7F-8935-AB48-A72D-E082828DD114}"/>
          </ac:grpSpMkLst>
        </pc:grp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31" creationId="{4B53DA7C-0AB0-114B-8DA8-A0D10AEAF6E1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1" creationId="{04F22F6F-DF70-0B4C-8EDE-33FEB65F8EBD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2" creationId="{7629AA84-EA89-F44D-A0D8-4271FDEA1C3D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3" creationId="{4853A4FD-9E64-4448-BDA0-36C8990A3F92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4" creationId="{C3021345-56C9-EC41-BAEF-9EB3C8781669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5" creationId="{8BA65461-B7A3-A54B-A388-659F57FEB9AA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6" creationId="{0330F8DC-5416-FA48-86D7-930B3B161A5A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7" creationId="{54455E5F-8351-7A46-909E-D38A1E82B689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8" creationId="{5FF862E2-E1B4-B646-A5A0-EB783725454A}"/>
          </ac:cxnSpMkLst>
        </pc:cxnChg>
        <pc:cxnChg chg="mod">
          <ac:chgData name="Arthur Liu" userId="57266d67-1d41-4103-859a-8797e8098ce0" providerId="ADAL" clId="{0AC7AF0B-6D0A-9E42-9DF3-2876C57B9D66}" dt="2022-06-29T01:26:28.230" v="1168"/>
          <ac:cxnSpMkLst>
            <pc:docMk/>
            <pc:sldMk cId="0" sldId="278"/>
            <ac:cxnSpMk id="49" creationId="{5B76157B-8C71-264A-9D65-3910B03AAF37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59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0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0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0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4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26:27.534" v="1167" actId="478"/>
          <ac:cxnSpMkLst>
            <pc:docMk/>
            <pc:sldMk cId="0" sldId="278"/>
            <ac:cxnSpMk id="110615" creationId="{00000000-0000-0000-0000-000000000000}"/>
          </ac:cxnSpMkLst>
        </pc:cxn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8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8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80"/>
            <ac:spMk id="4" creationId="{61964F73-0A2B-E44B-9A3A-82F98AEA6BF5}"/>
          </ac:spMkLst>
        </pc:spChg>
        <pc:spChg chg="mod">
          <ac:chgData name="Arthur Liu" userId="57266d67-1d41-4103-859a-8797e8098ce0" providerId="ADAL" clId="{0AC7AF0B-6D0A-9E42-9DF3-2876C57B9D66}" dt="2022-06-29T01:27:03.916" v="1196" actId="115"/>
          <ac:spMkLst>
            <pc:docMk/>
            <pc:sldMk cId="0" sldId="280"/>
            <ac:spMk id="11264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64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0:52.558" v="1071" actId="207"/>
          <ac:spMkLst>
            <pc:docMk/>
            <pc:sldMk cId="0" sldId="280"/>
            <ac:spMk id="11264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64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4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4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5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6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35.233" v="1073" actId="207"/>
          <ac:spMkLst>
            <pc:docMk/>
            <pc:sldMk cId="0" sldId="280"/>
            <ac:spMk id="11266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67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0:52.558" v="1071" actId="207"/>
          <ac:spMkLst>
            <pc:docMk/>
            <pc:sldMk cId="0" sldId="280"/>
            <ac:spMk id="1126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67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7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8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8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8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9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38.330" v="1074" actId="207"/>
          <ac:spMkLst>
            <pc:docMk/>
            <pc:sldMk cId="0" sldId="280"/>
            <ac:spMk id="11269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69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0:52.558" v="1071" actId="207"/>
          <ac:spMkLst>
            <pc:docMk/>
            <pc:sldMk cId="0" sldId="280"/>
            <ac:spMk id="11269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69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70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0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07.758" v="1072" actId="207"/>
          <ac:spMkLst>
            <pc:docMk/>
            <pc:sldMk cId="0" sldId="280"/>
            <ac:spMk id="11271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21:48.291" v="1075" actId="207"/>
          <ac:spMkLst>
            <pc:docMk/>
            <pc:sldMk cId="0" sldId="280"/>
            <ac:spMk id="112720" creationId="{00000000-0000-0000-0000-000000000000}"/>
          </ac:spMkLst>
        </pc:spChg>
      </pc:sldChg>
      <pc:sldChg chg="add del modTransition">
        <pc:chgData name="Arthur Liu" userId="57266d67-1d41-4103-859a-8797e8098ce0" providerId="ADAL" clId="{0AC7AF0B-6D0A-9E42-9DF3-2876C57B9D66}" dt="2022-06-28T21:45:58.091" v="108"/>
        <pc:sldMkLst>
          <pc:docMk/>
          <pc:sldMk cId="0" sldId="282"/>
        </pc:sldMkLst>
      </pc:sldChg>
      <pc:sldChg chg="addSp delSp modSp add del mod modNotesTx">
        <pc:chgData name="Arthur Liu" userId="57266d67-1d41-4103-859a-8797e8098ce0" providerId="ADAL" clId="{0AC7AF0B-6D0A-9E42-9DF3-2876C57B9D66}" dt="2022-06-29T02:26:00.154" v="2397" actId="478"/>
        <pc:sldMkLst>
          <pc:docMk/>
          <pc:sldMk cId="0" sldId="285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85"/>
            <ac:spMk id="3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9T01:30:16.722" v="1219" actId="478"/>
          <ac:spMkLst>
            <pc:docMk/>
            <pc:sldMk cId="0" sldId="285"/>
            <ac:spMk id="5" creationId="{86981D84-6414-1148-8B21-7EF41D53C44D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85"/>
            <ac:spMk id="6" creationId="{58BF5045-387F-E541-8F42-87EDEDA151DA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27" creationId="{517B00E9-1208-3E4D-8809-B7388C4E7D5A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28" creationId="{AD983A75-0E10-7A44-B26F-8B1561F76AA7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29" creationId="{F466FE9C-084F-D247-95B2-1E15EDC9F682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30" creationId="{4DF43FBC-9C9E-984C-9352-171A4274587B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31" creationId="{A0A81AC2-27CC-C34D-97BA-506D12F19AA2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32" creationId="{FBB0A167-0341-E544-A9EB-4C593F3E7CCE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38" creationId="{217F5B68-FBDC-B24E-A064-FE953C2FDE5A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40" creationId="{7C8F0EB8-273A-2144-BCA3-8CF68807328B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42" creationId="{4B2814FF-C730-1A44-A2F5-8D0DC86F8E6A}"/>
          </ac:spMkLst>
        </pc:spChg>
        <pc:spChg chg="add del mod">
          <ac:chgData name="Arthur Liu" userId="57266d67-1d41-4103-859a-8797e8098ce0" providerId="ADAL" clId="{0AC7AF0B-6D0A-9E42-9DF3-2876C57B9D66}" dt="2022-06-29T01:30:38.865" v="1225" actId="478"/>
          <ac:spMkLst>
            <pc:docMk/>
            <pc:sldMk cId="0" sldId="285"/>
            <ac:spMk id="44" creationId="{21030010-4049-4344-87A6-A2ADB72AB44E}"/>
          </ac:spMkLst>
        </pc:spChg>
        <pc:spChg chg="add del mod">
          <ac:chgData name="Arthur Liu" userId="57266d67-1d41-4103-859a-8797e8098ce0" providerId="ADAL" clId="{0AC7AF0B-6D0A-9E42-9DF3-2876C57B9D66}" dt="2022-06-29T01:30:10.138" v="1216" actId="478"/>
          <ac:spMkLst>
            <pc:docMk/>
            <pc:sldMk cId="0" sldId="285"/>
            <ac:spMk id="46" creationId="{CF3D9DD6-F429-794C-96FD-52861F4F36A8}"/>
          </ac:spMkLst>
        </pc:spChg>
        <pc:spChg chg="add del mod">
          <ac:chgData name="Arthur Liu" userId="57266d67-1d41-4103-859a-8797e8098ce0" providerId="ADAL" clId="{0AC7AF0B-6D0A-9E42-9DF3-2876C57B9D66}" dt="2022-06-29T02:26:00.154" v="2397" actId="478"/>
          <ac:spMkLst>
            <pc:docMk/>
            <pc:sldMk cId="0" sldId="285"/>
            <ac:spMk id="49" creationId="{5F99676B-4804-D147-8A84-BBF9524794F3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1" creationId="{9E9688D9-0E4C-004B-BE1B-5002709459E9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2" creationId="{EC0EFE07-86E8-024A-B1F8-2AC2FC4DFE4C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3" creationId="{F13615E2-AFCC-BB49-B780-D23446B88949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4" creationId="{175150C1-CF3B-7944-8706-304DFA0724AC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5" creationId="{82A2C035-94D6-DE49-9A97-F0831287314F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56" creationId="{729C6D7B-F9AE-D849-85D0-2EFA9FED03FD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62" creationId="{D59F1398-0462-2445-AE7C-1DD3E5CD6A67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64" creationId="{5322C298-88BC-1943-98D8-8753FC724286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66" creationId="{8C4E3461-631D-DE41-87AF-39B84FCE8956}"/>
          </ac:spMkLst>
        </pc:spChg>
        <pc:spChg chg="mod">
          <ac:chgData name="Arthur Liu" userId="57266d67-1d41-4103-859a-8797e8098ce0" providerId="ADAL" clId="{0AC7AF0B-6D0A-9E42-9DF3-2876C57B9D66}" dt="2022-06-29T01:32:50.072" v="1238" actId="208"/>
          <ac:spMkLst>
            <pc:docMk/>
            <pc:sldMk cId="0" sldId="285"/>
            <ac:spMk id="68" creationId="{27F5B2A9-C44B-FB43-AC0F-2B30E8E63268}"/>
          </ac:spMkLst>
        </pc:spChg>
        <pc:spChg chg="add mod">
          <ac:chgData name="Arthur Liu" userId="57266d67-1d41-4103-859a-8797e8098ce0" providerId="ADAL" clId="{0AC7AF0B-6D0A-9E42-9DF3-2876C57B9D66}" dt="2022-06-29T02:25:57.522" v="2396"/>
          <ac:spMkLst>
            <pc:docMk/>
            <pc:sldMk cId="0" sldId="285"/>
            <ac:spMk id="71" creationId="{3AC07E87-1E3B-7344-819E-79D704D38AAB}"/>
          </ac:spMkLst>
        </pc:spChg>
        <pc:spChg chg="add mod">
          <ac:chgData name="Arthur Liu" userId="57266d67-1d41-4103-859a-8797e8098ce0" providerId="ADAL" clId="{0AC7AF0B-6D0A-9E42-9DF3-2876C57B9D66}" dt="2022-06-29T02:25:51.715" v="2393"/>
          <ac:spMkLst>
            <pc:docMk/>
            <pc:sldMk cId="0" sldId="285"/>
            <ac:spMk id="72" creationId="{8DC8D94D-5318-8946-A1E3-D920548B8D57}"/>
          </ac:spMkLst>
        </pc:spChg>
        <pc:spChg chg="del mod">
          <ac:chgData name="Arthur Liu" userId="57266d67-1d41-4103-859a-8797e8098ce0" providerId="ADAL" clId="{0AC7AF0B-6D0A-9E42-9DF3-2876C57B9D66}" dt="2022-06-29T01:30:14.491" v="1217" actId="478"/>
          <ac:spMkLst>
            <pc:docMk/>
            <pc:sldMk cId="0" sldId="285"/>
            <ac:spMk id="12290" creationId="{00000000-0000-0000-0000-000000000000}"/>
          </ac:spMkLst>
        </pc:spChg>
        <pc:spChg chg="del mod">
          <ac:chgData name="Arthur Liu" userId="57266d67-1d41-4103-859a-8797e8098ce0" providerId="ADAL" clId="{0AC7AF0B-6D0A-9E42-9DF3-2876C57B9D66}" dt="2022-06-29T02:25:56.170" v="2395" actId="478"/>
          <ac:spMkLst>
            <pc:docMk/>
            <pc:sldMk cId="0" sldId="285"/>
            <ac:spMk id="12291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2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3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4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5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6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297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303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305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307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29:32.170" v="1202" actId="478"/>
          <ac:spMkLst>
            <pc:docMk/>
            <pc:sldMk cId="0" sldId="285"/>
            <ac:spMk id="12309" creationId="{00000000-0000-0000-0000-000000000000}"/>
          </ac:spMkLst>
        </pc:spChg>
        <pc:grpChg chg="add mod">
          <ac:chgData name="Arthur Liu" userId="57266d67-1d41-4103-859a-8797e8098ce0" providerId="ADAL" clId="{0AC7AF0B-6D0A-9E42-9DF3-2876C57B9D66}" dt="2022-06-29T01:30:39.019" v="1226"/>
          <ac:grpSpMkLst>
            <pc:docMk/>
            <pc:sldMk cId="0" sldId="285"/>
            <ac:grpSpMk id="50" creationId="{F84DFA49-80AF-8F48-9C46-A3C7168CD53E}"/>
          </ac:grpSpMkLst>
        </pc:grp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3" creationId="{9449DD4E-7119-B147-88E2-540952624273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4" creationId="{DD724D0D-DA56-0042-9DD0-C3ACECC7C6B2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5" creationId="{78A1E8EE-234E-BE47-86C9-1EA716F06113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6" creationId="{D7E9A64D-1F46-9E4C-9FAE-205517DDCC68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7" creationId="{9E224545-7426-3144-94D6-E408FFDD2E4B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39" creationId="{6FFF898D-0A56-3342-8583-C4BB4D79BF02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41" creationId="{27EEED26-C0D4-DA43-8F4F-EF32342DB5F5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43" creationId="{42BB1922-5CE5-B24C-8B59-7BCD06397BE9}"/>
          </ac:cxnSpMkLst>
        </pc:cxnChg>
        <pc:cxnChg chg="add del mod">
          <ac:chgData name="Arthur Liu" userId="57266d67-1d41-4103-859a-8797e8098ce0" providerId="ADAL" clId="{0AC7AF0B-6D0A-9E42-9DF3-2876C57B9D66}" dt="2022-06-29T01:30:38.865" v="1225" actId="478"/>
          <ac:cxnSpMkLst>
            <pc:docMk/>
            <pc:sldMk cId="0" sldId="285"/>
            <ac:cxnSpMk id="45" creationId="{D23AF715-3FF8-7F42-AA05-057E0916F1AC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57" creationId="{279856F4-F06C-BF44-8377-ECA4B12C3ED2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58" creationId="{4CAA3D87-9C45-7549-A24E-EE761FEC421E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59" creationId="{7C3D41D2-137C-374D-87B2-4C059A005F54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0" creationId="{8BB82706-A702-3646-80C9-799A78B37C3D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1" creationId="{DBFB7BB4-C6EC-5A49-8CF2-6E313792EBFE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3" creationId="{7C4C1FDB-484B-2C4E-95A6-1E48C211736F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5" creationId="{EE27344F-C023-7B43-BE4B-BE45309FC498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7" creationId="{AAB828A9-CFDF-F144-82BB-B93C4FC9ED0A}"/>
          </ac:cxnSpMkLst>
        </pc:cxnChg>
        <pc:cxnChg chg="mod">
          <ac:chgData name="Arthur Liu" userId="57266d67-1d41-4103-859a-8797e8098ce0" providerId="ADAL" clId="{0AC7AF0B-6D0A-9E42-9DF3-2876C57B9D66}" dt="2022-06-29T01:32:50.072" v="1238" actId="208"/>
          <ac:cxnSpMkLst>
            <pc:docMk/>
            <pc:sldMk cId="0" sldId="285"/>
            <ac:cxnSpMk id="69" creationId="{1917C53A-0216-6645-BE15-539D302F4B5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298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299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0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1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2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4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6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08" creationId="{00000000-0000-0000-0000-000000000000}"/>
          </ac:cxnSpMkLst>
        </pc:cxnChg>
        <pc:cxnChg chg="del mod">
          <ac:chgData name="Arthur Liu" userId="57266d67-1d41-4103-859a-8797e8098ce0" providerId="ADAL" clId="{0AC7AF0B-6D0A-9E42-9DF3-2876C57B9D66}" dt="2022-06-29T01:29:32.170" v="1202" actId="478"/>
          <ac:cxnSpMkLst>
            <pc:docMk/>
            <pc:sldMk cId="0" sldId="285"/>
            <ac:cxnSpMk id="12310" creationId="{00000000-0000-0000-0000-000000000000}"/>
          </ac:cxnSpMkLst>
        </pc:cxnChg>
      </pc:sldChg>
      <pc:sldChg chg="addSp delSp modSp add mod modTransition modAnim modNotesTx">
        <pc:chgData name="Arthur Liu" userId="57266d67-1d41-4103-859a-8797e8098ce0" providerId="ADAL" clId="{0AC7AF0B-6D0A-9E42-9DF3-2876C57B9D66}" dt="2022-06-29T06:50:58.009" v="4242" actId="20577"/>
        <pc:sldMkLst>
          <pc:docMk/>
          <pc:sldMk cId="0" sldId="28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8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88"/>
            <ac:spMk id="3" creationId="{9272AE80-D0B7-F342-A50A-B70FD2F9694A}"/>
          </ac:spMkLst>
        </pc:spChg>
        <pc:spChg chg="mod">
          <ac:chgData name="Arthur Liu" userId="57266d67-1d41-4103-859a-8797e8098ce0" providerId="ADAL" clId="{0AC7AF0B-6D0A-9E42-9DF3-2876C57B9D66}" dt="2022-06-29T06:50:19.084" v="4145" actId="14100"/>
          <ac:spMkLst>
            <pc:docMk/>
            <pc:sldMk cId="0" sldId="288"/>
            <ac:spMk id="40962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2290717003" sldId="28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290717003" sldId="28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290717003" sldId="289"/>
            <ac:spMk id="4" creationId="{E4066307-1668-1945-B736-64747BBC9BA9}"/>
          </ac:spMkLst>
        </pc:spChg>
        <pc:spChg chg="mod">
          <ac:chgData name="Arthur Liu" userId="57266d67-1d41-4103-859a-8797e8098ce0" providerId="ADAL" clId="{0AC7AF0B-6D0A-9E42-9DF3-2876C57B9D66}" dt="2022-06-29T01:48:43.735" v="1382" actId="1076"/>
          <ac:spMkLst>
            <pc:docMk/>
            <pc:sldMk cId="2290717003" sldId="289"/>
            <ac:spMk id="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48:46.655" v="1383" actId="1076"/>
          <ac:spMkLst>
            <pc:docMk/>
            <pc:sldMk cId="2290717003" sldId="289"/>
            <ac:spMk id="10" creationId="{00000000-0000-0000-0000-000000000000}"/>
          </ac:spMkLst>
        </pc:spChg>
      </pc:sldChg>
      <pc:sldChg chg="addSp delSp modSp add del modTransition">
        <pc:chgData name="Arthur Liu" userId="57266d67-1d41-4103-859a-8797e8098ce0" providerId="ADAL" clId="{0AC7AF0B-6D0A-9E42-9DF3-2876C57B9D66}" dt="2022-06-29T01:57:29.059" v="1617"/>
        <pc:sldMkLst>
          <pc:docMk/>
          <pc:sldMk cId="3707300284" sldId="29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707300284" sldId="29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707300284" sldId="290"/>
            <ac:spMk id="4" creationId="{387F3BDA-53E6-7044-8C4F-508DF7BA2FB6}"/>
          </ac:spMkLst>
        </pc:spChg>
      </pc:sldChg>
      <pc:sldChg chg="addSp delSp modSp add del mod modShow">
        <pc:chgData name="Arthur Liu" userId="57266d67-1d41-4103-859a-8797e8098ce0" providerId="ADAL" clId="{0AC7AF0B-6D0A-9E42-9DF3-2876C57B9D66}" dt="2022-06-29T01:57:29.059" v="1617"/>
        <pc:sldMkLst>
          <pc:docMk/>
          <pc:sldMk cId="4020736996" sldId="291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020736996" sldId="291"/>
            <ac:spMk id="5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4020736996" sldId="291"/>
            <ac:spMk id="7" creationId="{D17708C7-9E83-C043-8FB7-966341C1A781}"/>
          </ac:spMkLst>
        </pc:spChg>
      </pc:sldChg>
      <pc:sldChg chg="addSp delSp modSp add del mod modShow">
        <pc:chgData name="Arthur Liu" userId="57266d67-1d41-4103-859a-8797e8098ce0" providerId="ADAL" clId="{0AC7AF0B-6D0A-9E42-9DF3-2876C57B9D66}" dt="2022-06-29T01:57:29.059" v="1617"/>
        <pc:sldMkLst>
          <pc:docMk/>
          <pc:sldMk cId="922764798" sldId="292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922764798" sldId="292"/>
            <ac:spMk id="5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922764798" sldId="292"/>
            <ac:spMk id="7" creationId="{AA1BB913-7724-3E4C-81E7-0A34A8F5B189}"/>
          </ac:spMkLst>
        </pc:spChg>
      </pc:sldChg>
      <pc:sldChg chg="addSp delSp modSp add del mod addAnim delAnim modAnim modNotesTx">
        <pc:chgData name="Arthur Liu" userId="57266d67-1d41-4103-859a-8797e8098ce0" providerId="ADAL" clId="{0AC7AF0B-6D0A-9E42-9DF3-2876C57B9D66}" dt="2022-06-29T06:05:49.071" v="2919" actId="20577"/>
        <pc:sldMkLst>
          <pc:docMk/>
          <pc:sldMk cId="1920575074" sldId="29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920575074" sldId="293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920575074" sldId="293"/>
            <ac:spMk id="4" creationId="{8154F9E3-6E0B-6549-B7E4-3CDD0C423D7C}"/>
          </ac:spMkLst>
        </pc:spChg>
        <pc:spChg chg="mod">
          <ac:chgData name="Arthur Liu" userId="57266d67-1d41-4103-859a-8797e8098ce0" providerId="ADAL" clId="{0AC7AF0B-6D0A-9E42-9DF3-2876C57B9D66}" dt="2022-06-29T06:05:10.278" v="2811" actId="313"/>
          <ac:spMkLst>
            <pc:docMk/>
            <pc:sldMk cId="1920575074" sldId="293"/>
            <ac:spMk id="12291" creationId="{00000000-0000-0000-0000-000000000000}"/>
          </ac:spMkLst>
        </pc:spChg>
        <pc:picChg chg="del">
          <ac:chgData name="Arthur Liu" userId="57266d67-1d41-4103-859a-8797e8098ce0" providerId="ADAL" clId="{0AC7AF0B-6D0A-9E42-9DF3-2876C57B9D66}" dt="2022-06-29T06:02:41.223" v="2705" actId="478"/>
          <ac:picMkLst>
            <pc:docMk/>
            <pc:sldMk cId="1920575074" sldId="293"/>
            <ac:picMk id="1026" creationId="{E4F59102-7548-403C-A073-730AD9E25324}"/>
          </ac:picMkLst>
        </pc:picChg>
      </pc:sldChg>
      <pc:sldChg chg="addSp delSp modSp add del mod modNotes">
        <pc:chgData name="Arthur Liu" userId="57266d67-1d41-4103-859a-8797e8098ce0" providerId="ADAL" clId="{0AC7AF0B-6D0A-9E42-9DF3-2876C57B9D66}" dt="2022-06-29T07:57:10.645" v="5017"/>
        <pc:sldMkLst>
          <pc:docMk/>
          <pc:sldMk cId="3551057276" sldId="294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551057276" sldId="294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551057276" sldId="294"/>
            <ac:spMk id="4" creationId="{2F8D6641-A902-B24E-9514-2D533B258BC4}"/>
          </ac:spMkLst>
        </pc:spChg>
        <pc:spChg chg="add mod">
          <ac:chgData name="Arthur Liu" userId="57266d67-1d41-4103-859a-8797e8098ce0" providerId="ADAL" clId="{0AC7AF0B-6D0A-9E42-9DF3-2876C57B9D66}" dt="2022-06-29T01:54:46.475" v="1602"/>
          <ac:spMkLst>
            <pc:docMk/>
            <pc:sldMk cId="3551057276" sldId="294"/>
            <ac:spMk id="35" creationId="{8A72F2CB-FC5A-FA40-8FC7-8111332ED84C}"/>
          </ac:spMkLst>
        </pc:spChg>
        <pc:spChg chg="del mod">
          <ac:chgData name="Arthur Liu" userId="57266d67-1d41-4103-859a-8797e8098ce0" providerId="ADAL" clId="{0AC7AF0B-6D0A-9E42-9DF3-2876C57B9D66}" dt="2022-06-29T01:54:46.294" v="1601" actId="478"/>
          <ac:spMkLst>
            <pc:docMk/>
            <pc:sldMk cId="3551057276" sldId="294"/>
            <ac:spMk id="47134" creationId="{00000000-0000-0000-0000-000000000000}"/>
          </ac:spMkLst>
        </pc:spChg>
      </pc:sldChg>
      <pc:sldChg chg="addSp delSp modSp add del mod modShow modNotes">
        <pc:chgData name="Arthur Liu" userId="57266d67-1d41-4103-859a-8797e8098ce0" providerId="ADAL" clId="{0AC7AF0B-6D0A-9E42-9DF3-2876C57B9D66}" dt="2022-06-29T07:57:10.645" v="5017"/>
        <pc:sldMkLst>
          <pc:docMk/>
          <pc:sldMk cId="2874104367" sldId="295"/>
        </pc:sldMkLst>
        <pc:spChg chg="add del">
          <ac:chgData name="Arthur Liu" userId="57266d67-1d41-4103-859a-8797e8098ce0" providerId="ADAL" clId="{0AC7AF0B-6D0A-9E42-9DF3-2876C57B9D66}" dt="2022-06-29T01:57:22.466" v="1616"/>
          <ac:spMkLst>
            <pc:docMk/>
            <pc:sldMk cId="2874104367" sldId="295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74104367" sldId="295"/>
            <ac:spMk id="4" creationId="{77B62FDE-13AE-4441-A8BB-658913D92310}"/>
          </ac:spMkLst>
        </pc:spChg>
        <pc:spChg chg="mod">
          <ac:chgData name="Arthur Liu" userId="57266d67-1d41-4103-859a-8797e8098ce0" providerId="ADAL" clId="{0AC7AF0B-6D0A-9E42-9DF3-2876C57B9D66}" dt="2022-06-29T01:55:14.157" v="1608" actId="1076"/>
          <ac:spMkLst>
            <pc:docMk/>
            <pc:sldMk cId="2874104367" sldId="295"/>
            <ac:spMk id="41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9T01:55:09.390" v="1606" actId="478"/>
          <ac:spMkLst>
            <pc:docMk/>
            <pc:sldMk cId="2874104367" sldId="295"/>
            <ac:spMk id="71" creationId="{3926AFD6-BC50-BD4C-A922-BD4EEEADDE22}"/>
          </ac:spMkLst>
        </pc:spChg>
        <pc:spChg chg="add mod">
          <ac:chgData name="Arthur Liu" userId="57266d67-1d41-4103-859a-8797e8098ce0" providerId="ADAL" clId="{0AC7AF0B-6D0A-9E42-9DF3-2876C57B9D66}" dt="2022-06-29T01:55:09.632" v="1607"/>
          <ac:spMkLst>
            <pc:docMk/>
            <pc:sldMk cId="2874104367" sldId="295"/>
            <ac:spMk id="72" creationId="{F848BDE5-6C54-064E-9E86-0E58F9172999}"/>
          </ac:spMkLst>
        </pc:spChg>
        <pc:spChg chg="del">
          <ac:chgData name="Arthur Liu" userId="57266d67-1d41-4103-859a-8797e8098ce0" providerId="ADAL" clId="{0AC7AF0B-6D0A-9E42-9DF3-2876C57B9D66}" dt="2022-06-28T22:10:02.712" v="562" actId="478"/>
          <ac:spMkLst>
            <pc:docMk/>
            <pc:sldMk cId="2874104367" sldId="295"/>
            <ac:spMk id="49182" creationId="{00000000-0000-0000-0000-000000000000}"/>
          </ac:spMkLst>
        </pc:spChg>
      </pc:sldChg>
      <pc:sldChg chg="addSp delSp modSp add del mod modShow modNotes">
        <pc:chgData name="Arthur Liu" userId="57266d67-1d41-4103-859a-8797e8098ce0" providerId="ADAL" clId="{0AC7AF0B-6D0A-9E42-9DF3-2876C57B9D66}" dt="2022-06-29T07:57:10.645" v="5017"/>
        <pc:sldMkLst>
          <pc:docMk/>
          <pc:sldMk cId="1128921481" sldId="29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128921481" sldId="296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128921481" sldId="296"/>
            <ac:spMk id="4" creationId="{1B0FCE9C-7616-2747-974E-7FD69C4443F1}"/>
          </ac:spMkLst>
        </pc:spChg>
        <pc:spChg chg="mod">
          <ac:chgData name="Arthur Liu" userId="57266d67-1d41-4103-859a-8797e8098ce0" providerId="ADAL" clId="{0AC7AF0B-6D0A-9E42-9DF3-2876C57B9D66}" dt="2022-06-28T23:39:53.070" v="918" actId="1076"/>
          <ac:spMkLst>
            <pc:docMk/>
            <pc:sldMk cId="1128921481" sldId="296"/>
            <ac:spMk id="3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3:39:53.070" v="918" actId="1076"/>
          <ac:spMkLst>
            <pc:docMk/>
            <pc:sldMk cId="1128921481" sldId="296"/>
            <ac:spMk id="47134" creationId="{00000000-0000-0000-0000-000000000000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297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297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297"/>
            <ac:spMk id="3" creationId="{1F7A0466-AC83-DA4A-BAD5-8563E192129C}"/>
          </ac:spMkLst>
        </pc:spChg>
        <pc:spChg chg="del">
          <ac:chgData name="Arthur Liu" userId="57266d67-1d41-4103-859a-8797e8098ce0" providerId="ADAL" clId="{0AC7AF0B-6D0A-9E42-9DF3-2876C57B9D66}" dt="2022-06-29T01:39:06.455" v="1357" actId="478"/>
          <ac:spMkLst>
            <pc:docMk/>
            <pc:sldMk cId="0" sldId="297"/>
            <ac:spMk id="7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9T01:40:23.071" v="1376" actId="478"/>
          <ac:spMkLst>
            <pc:docMk/>
            <pc:sldMk cId="0" sldId="297"/>
            <ac:spMk id="8" creationId="{27CF55D0-4C7B-5E45-BF67-0D27F677A262}"/>
          </ac:spMkLst>
        </pc:spChg>
        <pc:spChg chg="add mod">
          <ac:chgData name="Arthur Liu" userId="57266d67-1d41-4103-859a-8797e8098ce0" providerId="ADAL" clId="{0AC7AF0B-6D0A-9E42-9DF3-2876C57B9D66}" dt="2022-06-29T01:40:25.437" v="1378" actId="1076"/>
          <ac:spMkLst>
            <pc:docMk/>
            <pc:sldMk cId="0" sldId="297"/>
            <ac:spMk id="9" creationId="{536C4E72-A2AA-8A47-A909-E01C3D90D573}"/>
          </ac:spMkLst>
        </pc:spChg>
        <pc:spChg chg="mod">
          <ac:chgData name="Arthur Liu" userId="57266d67-1d41-4103-859a-8797e8098ce0" providerId="ADAL" clId="{0AC7AF0B-6D0A-9E42-9DF3-2876C57B9D66}" dt="2022-06-29T01:38:58.963" v="1356" actId="14100"/>
          <ac:spMkLst>
            <pc:docMk/>
            <pc:sldMk cId="0" sldId="297"/>
            <ac:spMk id="59394" creationId="{00000000-0000-0000-0000-000000000000}"/>
          </ac:spMkLst>
        </pc:spChg>
      </pc:sldChg>
      <pc:sldChg chg="addSp delSp modSp add del mod">
        <pc:chgData name="Arthur Liu" userId="57266d67-1d41-4103-859a-8797e8098ce0" providerId="ADAL" clId="{0AC7AF0B-6D0A-9E42-9DF3-2876C57B9D66}" dt="2022-06-29T02:01:51.129" v="1723" actId="20577"/>
        <pc:sldMkLst>
          <pc:docMk/>
          <pc:sldMk cId="980257572" sldId="298"/>
        </pc:sldMkLst>
        <pc:spChg chg="del mod">
          <ac:chgData name="Arthur Liu" userId="57266d67-1d41-4103-859a-8797e8098ce0" providerId="ADAL" clId="{0AC7AF0B-6D0A-9E42-9DF3-2876C57B9D66}" dt="2022-06-29T01:57:22.466" v="1616"/>
          <ac:spMkLst>
            <pc:docMk/>
            <pc:sldMk cId="980257572" sldId="298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980257572" sldId="298"/>
            <ac:spMk id="4" creationId="{BAAAB788-BE5D-4440-AF08-146102A6A5E4}"/>
          </ac:spMkLst>
        </pc:spChg>
        <pc:spChg chg="mod">
          <ac:chgData name="Arthur Liu" userId="57266d67-1d41-4103-859a-8797e8098ce0" providerId="ADAL" clId="{0AC7AF0B-6D0A-9E42-9DF3-2876C57B9D66}" dt="2022-06-29T02:01:25.688" v="1718" actId="207"/>
          <ac:spMkLst>
            <pc:docMk/>
            <pc:sldMk cId="980257572" sldId="298"/>
            <ac:spMk id="1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01:27.918" v="1719" actId="207"/>
          <ac:spMkLst>
            <pc:docMk/>
            <pc:sldMk cId="980257572" sldId="298"/>
            <ac:spMk id="7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01:51.129" v="1723" actId="20577"/>
          <ac:spMkLst>
            <pc:docMk/>
            <pc:sldMk cId="980257572" sldId="298"/>
            <ac:spMk id="14339" creationId="{00000000-0000-0000-0000-000000000000}"/>
          </ac:spMkLst>
        </pc:spChg>
        <pc:grpChg chg="mod">
          <ac:chgData name="Arthur Liu" userId="57266d67-1d41-4103-859a-8797e8098ce0" providerId="ADAL" clId="{0AC7AF0B-6D0A-9E42-9DF3-2876C57B9D66}" dt="2022-06-29T01:55:38.447" v="1609" actId="1076"/>
          <ac:grpSpMkLst>
            <pc:docMk/>
            <pc:sldMk cId="980257572" sldId="298"/>
            <ac:grpSpMk id="14343" creationId="{00000000-0000-0000-0000-000000000000}"/>
          </ac:grpSpMkLst>
        </pc:grpChg>
        <pc:grpChg chg="mod">
          <ac:chgData name="Arthur Liu" userId="57266d67-1d41-4103-859a-8797e8098ce0" providerId="ADAL" clId="{0AC7AF0B-6D0A-9E42-9DF3-2876C57B9D66}" dt="2022-06-29T01:55:38.447" v="1609" actId="1076"/>
          <ac:grpSpMkLst>
            <pc:docMk/>
            <pc:sldMk cId="980257572" sldId="298"/>
            <ac:grpSpMk id="14344" creationId="{00000000-0000-0000-0000-000000000000}"/>
          </ac:grpSpMkLst>
        </pc:grpChg>
      </pc:sldChg>
      <pc:sldChg chg="addSp delSp modSp add del mod modTransition modAnim modNotesTx">
        <pc:chgData name="Arthur Liu" userId="57266d67-1d41-4103-859a-8797e8098ce0" providerId="ADAL" clId="{0AC7AF0B-6D0A-9E42-9DF3-2876C57B9D66}" dt="2022-06-29T06:14:55.727" v="3164" actId="2696"/>
        <pc:sldMkLst>
          <pc:docMk/>
          <pc:sldMk cId="2172730227" sldId="299"/>
        </pc:sldMkLst>
        <pc:spChg chg="mod">
          <ac:chgData name="Arthur Liu" userId="57266d67-1d41-4103-859a-8797e8098ce0" providerId="ADAL" clId="{0AC7AF0B-6D0A-9E42-9DF3-2876C57B9D66}" dt="2022-06-29T02:18:49.914" v="2252" actId="114"/>
          <ac:spMkLst>
            <pc:docMk/>
            <pc:sldMk cId="2172730227" sldId="29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72730227" sldId="299"/>
            <ac:spMk id="4" creationId="{7F6FFD0B-41C3-1442-BC51-48BC6928F45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72730227" sldId="299"/>
            <ac:spMk id="8" creationId="{00000000-0000-0000-0000-000000000000}"/>
          </ac:spMkLst>
        </pc:spChg>
      </pc:sldChg>
      <pc:sldChg chg="addSp delSp modSp add del mod modNotesTx">
        <pc:chgData name="Arthur Liu" userId="57266d67-1d41-4103-859a-8797e8098ce0" providerId="ADAL" clId="{0AC7AF0B-6D0A-9E42-9DF3-2876C57B9D66}" dt="2022-06-29T01:59:31.273" v="1640" actId="2696"/>
        <pc:sldMkLst>
          <pc:docMk/>
          <pc:sldMk cId="3255028745" sldId="30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255028745" sldId="300"/>
            <ac:spMk id="3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43:33.044" v="975" actId="478"/>
          <ac:spMkLst>
            <pc:docMk/>
            <pc:sldMk cId="3255028745" sldId="300"/>
            <ac:spMk id="5" creationId="{E293E244-994A-2240-839D-9E6ACD07F901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255028745" sldId="300"/>
            <ac:spMk id="6" creationId="{ADF01D28-564B-4549-893B-9592706F4644}"/>
          </ac:spMkLst>
        </pc:spChg>
        <pc:spChg chg="add mod">
          <ac:chgData name="Arthur Liu" userId="57266d67-1d41-4103-859a-8797e8098ce0" providerId="ADAL" clId="{0AC7AF0B-6D0A-9E42-9DF3-2876C57B9D66}" dt="2022-06-29T01:59:15.665" v="1637" actId="20577"/>
          <ac:spMkLst>
            <pc:docMk/>
            <pc:sldMk cId="3255028745" sldId="300"/>
            <ac:spMk id="8" creationId="{41FEB3FA-107B-674C-AA9F-05386C237AC3}"/>
          </ac:spMkLst>
        </pc:spChg>
        <pc:spChg chg="del mod">
          <ac:chgData name="Arthur Liu" userId="57266d67-1d41-4103-859a-8797e8098ce0" providerId="ADAL" clId="{0AC7AF0B-6D0A-9E42-9DF3-2876C57B9D66}" dt="2022-06-28T23:43:31.125" v="973" actId="478"/>
          <ac:spMkLst>
            <pc:docMk/>
            <pc:sldMk cId="3255028745" sldId="300"/>
            <ac:spMk id="15363" creationId="{00000000-0000-0000-0000-000000000000}"/>
          </ac:spMkLst>
        </pc:spChg>
      </pc:sldChg>
      <pc:sldChg chg="addSp delSp modSp add del mod modAnim modNotesTx">
        <pc:chgData name="Arthur Liu" userId="57266d67-1d41-4103-859a-8797e8098ce0" providerId="ADAL" clId="{0AC7AF0B-6D0A-9E42-9DF3-2876C57B9D66}" dt="2022-06-29T06:16:36.672" v="3248"/>
        <pc:sldMkLst>
          <pc:docMk/>
          <pc:sldMk cId="2025644125" sldId="301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025644125" sldId="301"/>
            <ac:spMk id="4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2:15:57.566" v="572" actId="478"/>
          <ac:spMkLst>
            <pc:docMk/>
            <pc:sldMk cId="2025644125" sldId="301"/>
            <ac:spMk id="6" creationId="{374DD9A2-DEE5-5145-BB93-0E65E949CC80}"/>
          </ac:spMkLst>
        </pc:spChg>
        <pc:spChg chg="add del mod">
          <ac:chgData name="Arthur Liu" userId="57266d67-1d41-4103-859a-8797e8098ce0" providerId="ADAL" clId="{0AC7AF0B-6D0A-9E42-9DF3-2876C57B9D66}" dt="2022-06-28T22:16:15.133" v="577" actId="478"/>
          <ac:spMkLst>
            <pc:docMk/>
            <pc:sldMk cId="2025644125" sldId="301"/>
            <ac:spMk id="37" creationId="{E9F08088-F68E-7145-928D-9136BDA68643}"/>
          </ac:spMkLst>
        </pc:spChg>
        <pc:spChg chg="del">
          <ac:chgData name="Arthur Liu" userId="57266d67-1d41-4103-859a-8797e8098ce0" providerId="ADAL" clId="{0AC7AF0B-6D0A-9E42-9DF3-2876C57B9D66}" dt="2022-06-29T01:59:43.535" v="1643" actId="478"/>
          <ac:spMkLst>
            <pc:docMk/>
            <pc:sldMk cId="2025644125" sldId="301"/>
            <ac:spMk id="38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2:15:56.973" v="571"/>
          <ac:spMkLst>
            <pc:docMk/>
            <pc:sldMk cId="2025644125" sldId="301"/>
            <ac:spMk id="39" creationId="{94E508D6-94EA-4949-869C-77E07B383C3B}"/>
          </ac:spMkLst>
        </pc:spChg>
        <pc:spChg chg="add del mod">
          <ac:chgData name="Arthur Liu" userId="57266d67-1d41-4103-859a-8797e8098ce0" providerId="ADAL" clId="{0AC7AF0B-6D0A-9E42-9DF3-2876C57B9D66}" dt="2022-06-28T22:16:18.519" v="579" actId="478"/>
          <ac:spMkLst>
            <pc:docMk/>
            <pc:sldMk cId="2025644125" sldId="301"/>
            <ac:spMk id="40" creationId="{6A12F961-478E-0F48-B91B-CC1F515AE811}"/>
          </ac:spMkLst>
        </pc:spChg>
        <pc:spChg chg="add del mod">
          <ac:chgData name="Arthur Liu" userId="57266d67-1d41-4103-859a-8797e8098ce0" providerId="ADAL" clId="{0AC7AF0B-6D0A-9E42-9DF3-2876C57B9D66}" dt="2022-06-28T23:43:22.467" v="966" actId="478"/>
          <ac:spMkLst>
            <pc:docMk/>
            <pc:sldMk cId="2025644125" sldId="301"/>
            <ac:spMk id="42" creationId="{6E0CAF8A-4694-C94C-8781-F97428B7D726}"/>
          </ac:spMkLst>
        </pc:spChg>
        <pc:spChg chg="add del mod">
          <ac:chgData name="Arthur Liu" userId="57266d67-1d41-4103-859a-8797e8098ce0" providerId="ADAL" clId="{0AC7AF0B-6D0A-9E42-9DF3-2876C57B9D66}" dt="2022-06-28T23:43:28.065" v="972" actId="21"/>
          <ac:spMkLst>
            <pc:docMk/>
            <pc:sldMk cId="2025644125" sldId="301"/>
            <ac:spMk id="43" creationId="{D384C80E-D94D-4A4B-B758-ADDCD4FBDF7C}"/>
          </ac:spMkLst>
        </pc:spChg>
        <pc:spChg chg="add del mod">
          <ac:chgData name="Arthur Liu" userId="57266d67-1d41-4103-859a-8797e8098ce0" providerId="ADAL" clId="{0AC7AF0B-6D0A-9E42-9DF3-2876C57B9D66}" dt="2022-06-29T01:59:38.984" v="1642" actId="14100"/>
          <ac:spMkLst>
            <pc:docMk/>
            <pc:sldMk cId="2025644125" sldId="301"/>
            <ac:spMk id="44" creationId="{0B0568F1-2C4A-3E47-BF2D-BAA3A911AD26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025644125" sldId="301"/>
            <ac:spMk id="45" creationId="{85C9DD24-7B36-C647-8A23-F63F07ED69D4}"/>
          </ac:spMkLst>
        </pc:spChg>
        <pc:spChg chg="add del mod">
          <ac:chgData name="Arthur Liu" userId="57266d67-1d41-4103-859a-8797e8098ce0" providerId="ADAL" clId="{0AC7AF0B-6D0A-9E42-9DF3-2876C57B9D66}" dt="2022-06-28T23:43:27.908" v="971"/>
          <ac:spMkLst>
            <pc:docMk/>
            <pc:sldMk cId="2025644125" sldId="301"/>
            <ac:spMk id="47" creationId="{D3D13E88-F83C-2E40-8B71-B43DE200DD1F}"/>
          </ac:spMkLst>
        </pc:spChg>
        <pc:spChg chg="mod">
          <ac:chgData name="Arthur Liu" userId="57266d67-1d41-4103-859a-8797e8098ce0" providerId="ADAL" clId="{0AC7AF0B-6D0A-9E42-9DF3-2876C57B9D66}" dt="2022-06-29T06:16:36.672" v="3248"/>
          <ac:spMkLst>
            <pc:docMk/>
            <pc:sldMk cId="2025644125" sldId="301"/>
            <ac:spMk id="15362" creationId="{00000000-0000-0000-0000-000000000000}"/>
          </ac:spMkLst>
        </pc:spChg>
        <pc:spChg chg="add del">
          <ac:chgData name="Arthur Liu" userId="57266d67-1d41-4103-859a-8797e8098ce0" providerId="ADAL" clId="{0AC7AF0B-6D0A-9E42-9DF3-2876C57B9D66}" dt="2022-06-28T22:16:09.912" v="574" actId="478"/>
          <ac:spMkLst>
            <pc:docMk/>
            <pc:sldMk cId="2025644125" sldId="301"/>
            <ac:spMk id="15363" creationId="{00000000-0000-0000-0000-000000000000}"/>
          </ac:spMkLst>
        </pc:spChg>
        <pc:grpChg chg="del">
          <ac:chgData name="Arthur Liu" userId="57266d67-1d41-4103-859a-8797e8098ce0" providerId="ADAL" clId="{0AC7AF0B-6D0A-9E42-9DF3-2876C57B9D66}" dt="2022-06-29T01:59:34.056" v="1641" actId="478"/>
          <ac:grpSpMkLst>
            <pc:docMk/>
            <pc:sldMk cId="2025644125" sldId="301"/>
            <ac:grpSpMk id="2" creationId="{00000000-0000-0000-0000-000000000000}"/>
          </ac:grpSpMkLst>
        </pc:grpChg>
        <pc:grpChg chg="del">
          <ac:chgData name="Arthur Liu" userId="57266d67-1d41-4103-859a-8797e8098ce0" providerId="ADAL" clId="{0AC7AF0B-6D0A-9E42-9DF3-2876C57B9D66}" dt="2022-06-29T01:59:43.535" v="1643" actId="478"/>
          <ac:grpSpMkLst>
            <pc:docMk/>
            <pc:sldMk cId="2025644125" sldId="301"/>
            <ac:grpSpMk id="7" creationId="{00000000-0000-0000-0000-000000000000}"/>
          </ac:grpSpMkLst>
        </pc:gr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302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302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302"/>
            <ac:spMk id="3" creationId="{24310E24-9693-6A40-8487-6B093ADF0794}"/>
          </ac:spMkLst>
        </pc:spChg>
        <pc:spChg chg="mod">
          <ac:chgData name="Arthur Liu" userId="57266d67-1d41-4103-859a-8797e8098ce0" providerId="ADAL" clId="{0AC7AF0B-6D0A-9E42-9DF3-2876C57B9D66}" dt="2022-06-28T23:34:16.585" v="883" actId="27636"/>
          <ac:spMkLst>
            <pc:docMk/>
            <pc:sldMk cId="0" sldId="302"/>
            <ac:spMk id="67586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6:26:10.799" v="3417" actId="20577"/>
        <pc:sldMkLst>
          <pc:docMk/>
          <pc:sldMk cId="295057416" sldId="303"/>
        </pc:sldMkLst>
        <pc:spChg chg="mod">
          <ac:chgData name="Arthur Liu" userId="57266d67-1d41-4103-859a-8797e8098ce0" providerId="ADAL" clId="{0AC7AF0B-6D0A-9E42-9DF3-2876C57B9D66}" dt="2022-06-29T06:26:10.799" v="3417" actId="20577"/>
          <ac:spMkLst>
            <pc:docMk/>
            <pc:sldMk cId="295057416" sldId="303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95057416" sldId="303"/>
            <ac:spMk id="4" creationId="{24F59DE2-5457-5F49-A1E4-856A3761E288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95057416" sldId="303"/>
            <ac:spMk id="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2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2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2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2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3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3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3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3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2:45.303" v="1237" actId="208"/>
          <ac:spMkLst>
            <pc:docMk/>
            <pc:sldMk cId="295057416" sldId="303"/>
            <ac:spMk id="41" creationId="{00000000-0000-0000-0000-000000000000}"/>
          </ac:spMkLst>
        </pc:sp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4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5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6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3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4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2:45.303" v="1237" actId="208"/>
          <ac:cxnSpMkLst>
            <pc:docMk/>
            <pc:sldMk cId="295057416" sldId="303"/>
            <ac:cxnSpMk id="42" creationId="{00000000-0000-0000-0000-000000000000}"/>
          </ac:cxnSpMkLst>
        </pc:cxnChg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2774588901" sldId="304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774588901" sldId="304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774588901" sldId="304"/>
            <ac:spMk id="4" creationId="{5DC7DC80-A7CE-8C46-BF76-1DB4369D623A}"/>
          </ac:spMkLst>
        </pc:spChg>
        <pc:spChg chg="mod">
          <ac:chgData name="Arthur Liu" userId="57266d67-1d41-4103-859a-8797e8098ce0" providerId="ADAL" clId="{0AC7AF0B-6D0A-9E42-9DF3-2876C57B9D66}" dt="2022-06-29T01:35:05.398" v="1241" actId="207"/>
          <ac:spMkLst>
            <pc:docMk/>
            <pc:sldMk cId="2774588901" sldId="304"/>
            <ac:spMk id="18436" creationId="{00000000-0000-0000-0000-000000000000}"/>
          </ac:spMkLst>
        </pc:spChg>
      </pc:sldChg>
      <pc:sldChg chg="addSp delSp modSp add del mod">
        <pc:chgData name="Arthur Liu" userId="57266d67-1d41-4103-859a-8797e8098ce0" providerId="ADAL" clId="{0AC7AF0B-6D0A-9E42-9DF3-2876C57B9D66}" dt="2022-06-29T01:57:29.059" v="1617"/>
        <pc:sldMkLst>
          <pc:docMk/>
          <pc:sldMk cId="580114003" sldId="305"/>
        </pc:sldMkLst>
        <pc:spChg chg="mod">
          <ac:chgData name="Arthur Liu" userId="57266d67-1d41-4103-859a-8797e8098ce0" providerId="ADAL" clId="{0AC7AF0B-6D0A-9E42-9DF3-2876C57B9D66}" dt="2022-06-29T01:22:38.045" v="1082" actId="14100"/>
          <ac:spMkLst>
            <pc:docMk/>
            <pc:sldMk cId="580114003" sldId="305"/>
            <ac:spMk id="3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580114003" sldId="305"/>
            <ac:spMk id="5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580114003" sldId="305"/>
            <ac:spMk id="9" creationId="{22DF9773-388B-F842-8995-DA6524D95CFC}"/>
          </ac:spMkLst>
        </pc:spChg>
        <pc:inkChg chg="add">
          <ac:chgData name="Arthur Liu" userId="57266d67-1d41-4103-859a-8797e8098ce0" providerId="ADAL" clId="{0AC7AF0B-6D0A-9E42-9DF3-2876C57B9D66}" dt="2022-06-29T01:22:42.716" v="1083" actId="9405"/>
          <ac:inkMkLst>
            <pc:docMk/>
            <pc:sldMk cId="580114003" sldId="305"/>
            <ac:inkMk id="6" creationId="{0A9D5FCA-E072-9A42-8014-238C74E95390}"/>
          </ac:inkMkLst>
        </pc:inkChg>
        <pc:inkChg chg="add">
          <ac:chgData name="Arthur Liu" userId="57266d67-1d41-4103-859a-8797e8098ce0" providerId="ADAL" clId="{0AC7AF0B-6D0A-9E42-9DF3-2876C57B9D66}" dt="2022-06-29T01:22:42.961" v="1084" actId="9405"/>
          <ac:inkMkLst>
            <pc:docMk/>
            <pc:sldMk cId="580114003" sldId="305"/>
            <ac:inkMk id="7" creationId="{EC524B0E-5EB1-924C-B654-CBC0FD58BC9B}"/>
          </ac:inkMkLst>
        </pc:inkChg>
        <pc:inkChg chg="add">
          <ac:chgData name="Arthur Liu" userId="57266d67-1d41-4103-859a-8797e8098ce0" providerId="ADAL" clId="{0AC7AF0B-6D0A-9E42-9DF3-2876C57B9D66}" dt="2022-06-29T01:22:43.463" v="1085" actId="9405"/>
          <ac:inkMkLst>
            <pc:docMk/>
            <pc:sldMk cId="580114003" sldId="305"/>
            <ac:inkMk id="8" creationId="{B06454D5-498B-2C40-840D-D868427236AE}"/>
          </ac:inkMkLst>
        </pc:inkChg>
      </pc:sldChg>
      <pc:sldChg chg="addSp delSp modSp add mod modTransition">
        <pc:chgData name="Arthur Liu" userId="57266d67-1d41-4103-859a-8797e8098ce0" providerId="ADAL" clId="{0AC7AF0B-6D0A-9E42-9DF3-2876C57B9D66}" dt="2022-06-29T02:27:55.297" v="2420" actId="164"/>
        <pc:sldMkLst>
          <pc:docMk/>
          <pc:sldMk cId="0" sldId="30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306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2:27:53.372" v="2415" actId="1076"/>
          <ac:spMkLst>
            <pc:docMk/>
            <pc:sldMk cId="0" sldId="306"/>
            <ac:spMk id="3" creationId="{97CB4476-50F0-464D-BC23-B8489E4380FD}"/>
          </ac:spMkLst>
        </pc:spChg>
        <pc:spChg chg="add del mod">
          <ac:chgData name="Arthur Liu" userId="57266d67-1d41-4103-859a-8797e8098ce0" providerId="ADAL" clId="{0AC7AF0B-6D0A-9E42-9DF3-2876C57B9D66}" dt="2022-06-29T02:27:27.800" v="2408"/>
          <ac:spMkLst>
            <pc:docMk/>
            <pc:sldMk cId="0" sldId="306"/>
            <ac:spMk id="22" creationId="{DE99FDCB-57B2-9644-BD3F-82B6D0BA6818}"/>
          </ac:spMkLst>
        </pc:spChg>
        <pc:spChg chg="mod">
          <ac:chgData name="Arthur Liu" userId="57266d67-1d41-4103-859a-8797e8098ce0" providerId="ADAL" clId="{0AC7AF0B-6D0A-9E42-9DF3-2876C57B9D66}" dt="2022-06-28T21:51:00.705" v="130" actId="27636"/>
          <ac:spMkLst>
            <pc:docMk/>
            <pc:sldMk cId="0" sldId="306"/>
            <ac:spMk id="3379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2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5.297" v="2420" actId="164"/>
          <ac:spMkLst>
            <pc:docMk/>
            <pc:sldMk cId="0" sldId="306"/>
            <ac:spMk id="33834" creationId="{00000000-0000-0000-0000-000000000000}"/>
          </ac:spMkLst>
        </pc:spChg>
        <pc:grpChg chg="add mod">
          <ac:chgData name="Arthur Liu" userId="57266d67-1d41-4103-859a-8797e8098ce0" providerId="ADAL" clId="{0AC7AF0B-6D0A-9E42-9DF3-2876C57B9D66}" dt="2022-06-29T02:27:55.297" v="2420" actId="164"/>
          <ac:grpSpMkLst>
            <pc:docMk/>
            <pc:sldMk cId="0" sldId="306"/>
            <ac:grpSpMk id="4" creationId="{5E09888C-EE47-4C43-8D4D-28C1A09C06FB}"/>
          </ac:grpSpMkLst>
        </pc:grpChg>
        <pc:graphicFrameChg chg="add del mod">
          <ac:chgData name="Arthur Liu" userId="57266d67-1d41-4103-859a-8797e8098ce0" providerId="ADAL" clId="{0AC7AF0B-6D0A-9E42-9DF3-2876C57B9D66}" dt="2022-06-29T02:27:27.800" v="2408"/>
          <ac:graphicFrameMkLst>
            <pc:docMk/>
            <pc:sldMk cId="0" sldId="306"/>
            <ac:graphicFrameMk id="23" creationId="{C4F5FBEB-B2DF-A04D-9765-1B0F70FB40DE}"/>
          </ac:graphicFrameMkLst>
        </pc:graphicFrame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2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3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3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3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3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5.297" v="2420" actId="164"/>
          <ac:cxnSpMkLst>
            <pc:docMk/>
            <pc:sldMk cId="0" sldId="306"/>
            <ac:cxnSpMk id="33835" creationId="{00000000-0000-0000-0000-000000000000}"/>
          </ac:cxnSpMkLst>
        </pc:cxnChg>
      </pc:sldChg>
      <pc:sldChg chg="addSp delSp modSp add del mod modTransition modShow">
        <pc:chgData name="Arthur Liu" userId="57266d67-1d41-4103-859a-8797e8098ce0" providerId="ADAL" clId="{0AC7AF0B-6D0A-9E42-9DF3-2876C57B9D66}" dt="2022-06-29T01:57:29.059" v="1617"/>
        <pc:sldMkLst>
          <pc:docMk/>
          <pc:sldMk cId="4286848073" sldId="307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286848073" sldId="307"/>
            <ac:spMk id="4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4286848073" sldId="307"/>
            <ac:spMk id="5" creationId="{A0E50025-E5A5-D445-BAD5-E08B1FBDB9BE}"/>
          </ac:spMkLst>
        </pc:spChg>
        <pc:spChg chg="mod">
          <ac:chgData name="Arthur Liu" userId="57266d67-1d41-4103-859a-8797e8098ce0" providerId="ADAL" clId="{0AC7AF0B-6D0A-9E42-9DF3-2876C57B9D66}" dt="2022-06-29T01:24:06.854" v="1144" actId="20577"/>
          <ac:spMkLst>
            <pc:docMk/>
            <pc:sldMk cId="4286848073" sldId="307"/>
            <ac:spMk id="12" creationId="{00000000-0000-0000-0000-000000000000}"/>
          </ac:spMkLst>
        </pc:spChg>
      </pc:sldChg>
      <pc:sldChg chg="addSp delSp modSp add del mod modTransition modNotesTx">
        <pc:chgData name="Arthur Liu" userId="57266d67-1d41-4103-859a-8797e8098ce0" providerId="ADAL" clId="{0AC7AF0B-6D0A-9E42-9DF3-2876C57B9D66}" dt="2022-06-29T02:18:41.972" v="2249" actId="115"/>
        <pc:sldMkLst>
          <pc:docMk/>
          <pc:sldMk cId="2858910197" sldId="308"/>
        </pc:sldMkLst>
        <pc:spChg chg="mod">
          <ac:chgData name="Arthur Liu" userId="57266d67-1d41-4103-859a-8797e8098ce0" providerId="ADAL" clId="{0AC7AF0B-6D0A-9E42-9DF3-2876C57B9D66}" dt="2022-06-29T02:18:41.972" v="2249" actId="115"/>
          <ac:spMkLst>
            <pc:docMk/>
            <pc:sldMk cId="2858910197" sldId="308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58910197" sldId="308"/>
            <ac:spMk id="4" creationId="{B252ED4D-F74F-2348-A7DD-B5EB97A97DD3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858910197" sldId="308"/>
            <ac:spMk id="8" creationId="{00000000-0000-0000-0000-000000000000}"/>
          </ac:spMkLst>
        </pc:spChg>
      </pc:sldChg>
      <pc:sldChg chg="addSp delSp modSp add mod modTransition modShow">
        <pc:chgData name="Arthur Liu" userId="57266d67-1d41-4103-859a-8797e8098ce0" providerId="ADAL" clId="{0AC7AF0B-6D0A-9E42-9DF3-2876C57B9D66}" dt="2022-06-29T06:37:14.057" v="3664" actId="729"/>
        <pc:sldMkLst>
          <pc:docMk/>
          <pc:sldMk cId="163376640" sldId="30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63376640" sldId="30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63376640" sldId="309"/>
            <ac:spMk id="4" creationId="{430D6928-E73C-A044-BAC0-B3C586DEBAA1}"/>
          </ac:spMkLst>
        </pc:spChg>
      </pc:sldChg>
      <pc:sldChg chg="addSp delSp modSp add del mod modTransition modNotesTx">
        <pc:chgData name="Arthur Liu" userId="57266d67-1d41-4103-859a-8797e8098ce0" providerId="ADAL" clId="{0AC7AF0B-6D0A-9E42-9DF3-2876C57B9D66}" dt="2022-06-29T01:57:29.059" v="1617"/>
        <pc:sldMkLst>
          <pc:docMk/>
          <pc:sldMk cId="2845242996" sldId="310"/>
        </pc:sldMkLst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45242996" sldId="310"/>
            <ac:spMk id="2" creationId="{B50D7B41-12D5-B74C-8361-B8B11B3CBE5B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845242996" sldId="310"/>
            <ac:spMk id="5" creationId="{00000000-0000-0000-0000-000000000000}"/>
          </ac:spMkLst>
        </pc:spChg>
        <pc:graphicFrameChg chg="mod modGraphic">
          <ac:chgData name="Arthur Liu" userId="57266d67-1d41-4103-859a-8797e8098ce0" providerId="ADAL" clId="{0AC7AF0B-6D0A-9E42-9DF3-2876C57B9D66}" dt="2022-06-28T22:00:48.708" v="255" actId="14100"/>
          <ac:graphicFrameMkLst>
            <pc:docMk/>
            <pc:sldMk cId="2845242996" sldId="310"/>
            <ac:graphicFrameMk id="6" creationId="{00000000-0000-0000-0000-000000000000}"/>
          </ac:graphicFrameMkLst>
        </pc:graphicFrameChg>
      </pc:sldChg>
      <pc:sldChg chg="addSp delSp modSp add del mod modTransition modNotesTx">
        <pc:chgData name="Arthur Liu" userId="57266d67-1d41-4103-859a-8797e8098ce0" providerId="ADAL" clId="{0AC7AF0B-6D0A-9E42-9DF3-2876C57B9D66}" dt="2022-06-29T06:07:38" v="2944" actId="20577"/>
        <pc:sldMkLst>
          <pc:docMk/>
          <pc:sldMk cId="2105291608" sldId="311"/>
        </pc:sldMkLst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05291608" sldId="311"/>
            <ac:spMk id="3" creationId="{40390931-86E9-AA4E-8B61-7EA99FD042E8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05291608" sldId="311"/>
            <ac:spMk id="5" creationId="{00000000-0000-0000-0000-000000000000}"/>
          </ac:spMkLst>
        </pc:spChg>
        <pc:spChg chg="del mod">
          <ac:chgData name="Arthur Liu" userId="57266d67-1d41-4103-859a-8797e8098ce0" providerId="ADAL" clId="{0AC7AF0B-6D0A-9E42-9DF3-2876C57B9D66}" dt="2022-06-29T01:55:06.018" v="1604" actId="21"/>
          <ac:spMkLst>
            <pc:docMk/>
            <pc:sldMk cId="2105291608" sldId="311"/>
            <ac:spMk id="7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40:28.348" v="929" actId="478"/>
          <ac:spMkLst>
            <pc:docMk/>
            <pc:sldMk cId="2105291608" sldId="311"/>
            <ac:spMk id="8" creationId="{00000000-0000-0000-0000-000000000000}"/>
          </ac:spMkLst>
        </pc:spChg>
        <pc:spChg chg="add del">
          <ac:chgData name="Arthur Liu" userId="57266d67-1d41-4103-859a-8797e8098ce0" providerId="ADAL" clId="{0AC7AF0B-6D0A-9E42-9DF3-2876C57B9D66}" dt="2022-06-28T23:40:10.843" v="922" actId="22"/>
          <ac:spMkLst>
            <pc:docMk/>
            <pc:sldMk cId="2105291608" sldId="311"/>
            <ac:spMk id="38" creationId="{B669166F-0C04-4147-8E8C-DC6EEB7AE0D6}"/>
          </ac:spMkLst>
        </pc:spChg>
        <pc:spChg chg="add mod">
          <ac:chgData name="Arthur Liu" userId="57266d67-1d41-4103-859a-8797e8098ce0" providerId="ADAL" clId="{0AC7AF0B-6D0A-9E42-9DF3-2876C57B9D66}" dt="2022-06-28T23:40:26.560" v="928"/>
          <ac:spMkLst>
            <pc:docMk/>
            <pc:sldMk cId="2105291608" sldId="311"/>
            <ac:spMk id="39" creationId="{2530D60C-A41B-E048-89A8-3C73D99E7A04}"/>
          </ac:spMkLst>
        </pc:spChg>
        <pc:spChg chg="add mod">
          <ac:chgData name="Arthur Liu" userId="57266d67-1d41-4103-859a-8797e8098ce0" providerId="ADAL" clId="{0AC7AF0B-6D0A-9E42-9DF3-2876C57B9D66}" dt="2022-06-29T01:55:07.434" v="1605"/>
          <ac:spMkLst>
            <pc:docMk/>
            <pc:sldMk cId="2105291608" sldId="311"/>
            <ac:spMk id="40" creationId="{F4EF413B-8928-5D47-98BC-909DE311E857}"/>
          </ac:spMkLst>
        </pc:spChg>
      </pc:sldChg>
      <pc:sldChg chg="add del modTransition">
        <pc:chgData name="Arthur Liu" userId="57266d67-1d41-4103-859a-8797e8098ce0" providerId="ADAL" clId="{0AC7AF0B-6D0A-9E42-9DF3-2876C57B9D66}" dt="2022-06-28T22:17:57.755" v="657" actId="2696"/>
        <pc:sldMkLst>
          <pc:docMk/>
          <pc:sldMk cId="2785742700" sldId="312"/>
        </pc:sldMkLst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143327268" sldId="31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43327268" sldId="313"/>
            <ac:spMk id="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19:39.039" v="1068" actId="207"/>
          <ac:spMkLst>
            <pc:docMk/>
            <pc:sldMk cId="143327268" sldId="313"/>
            <ac:spMk id="6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43327268" sldId="313"/>
            <ac:spMk id="7" creationId="{C04045F4-99C6-FA40-962E-1626AC72E00D}"/>
          </ac:spMkLst>
        </pc:spChg>
        <pc:inkChg chg="add">
          <ac:chgData name="Arthur Liu" userId="57266d67-1d41-4103-859a-8797e8098ce0" providerId="ADAL" clId="{0AC7AF0B-6D0A-9E42-9DF3-2876C57B9D66}" dt="2022-06-28T22:18:15.630" v="658" actId="9405"/>
          <ac:inkMkLst>
            <pc:docMk/>
            <pc:sldMk cId="143327268" sldId="313"/>
            <ac:inkMk id="3" creationId="{9D073D39-724D-CD42-BF02-0DAFB0AAF605}"/>
          </ac:inkMkLst>
        </pc:inkChg>
      </pc:sldChg>
      <pc:sldChg chg="addSp delSp modSp add del mod modTransition">
        <pc:chgData name="Arthur Liu" userId="57266d67-1d41-4103-859a-8797e8098ce0" providerId="ADAL" clId="{0AC7AF0B-6D0A-9E42-9DF3-2876C57B9D66}" dt="2022-06-29T01:23:56.630" v="1125" actId="2696"/>
        <pc:sldMkLst>
          <pc:docMk/>
          <pc:sldMk cId="3559719685" sldId="314"/>
        </pc:sldMkLst>
        <pc:spChg chg="add del mod">
          <ac:chgData name="Arthur Liu" userId="57266d67-1d41-4103-859a-8797e8098ce0" providerId="ADAL" clId="{0AC7AF0B-6D0A-9E42-9DF3-2876C57B9D66}" dt="2022-06-29T01:22:55.357" v="1088" actId="478"/>
          <ac:spMkLst>
            <pc:docMk/>
            <pc:sldMk cId="3559719685" sldId="314"/>
            <ac:spMk id="4" creationId="{C161D56A-3F29-6846-B593-84AC6207B2C8}"/>
          </ac:spMkLst>
        </pc:spChg>
        <pc:spChg chg="add del">
          <ac:chgData name="Arthur Liu" userId="57266d67-1d41-4103-859a-8797e8098ce0" providerId="ADAL" clId="{0AC7AF0B-6D0A-9E42-9DF3-2876C57B9D66}" dt="2022-06-29T01:22:55.357" v="1088" actId="478"/>
          <ac:spMkLst>
            <pc:docMk/>
            <pc:sldMk cId="3559719685" sldId="314"/>
            <ac:spMk id="47" creationId="{00000000-0000-0000-0000-000000000000}"/>
          </ac:spMkLst>
        </pc:spChg>
        <pc:inkChg chg="add del">
          <ac:chgData name="Arthur Liu" userId="57266d67-1d41-4103-859a-8797e8098ce0" providerId="ADAL" clId="{0AC7AF0B-6D0A-9E42-9DF3-2876C57B9D66}" dt="2022-06-29T01:22:57.068" v="1089" actId="9405"/>
          <ac:inkMkLst>
            <pc:docMk/>
            <pc:sldMk cId="3559719685" sldId="314"/>
            <ac:inkMk id="2" creationId="{5875EE0E-35F6-1F47-B1DD-5A6B4242941E}"/>
          </ac:inkMkLst>
        </pc:inkChg>
      </pc:sldChg>
      <pc:sldChg chg="addSp delSp modSp add del mod modNotesTx">
        <pc:chgData name="Arthur Liu" userId="57266d67-1d41-4103-859a-8797e8098ce0" providerId="ADAL" clId="{0AC7AF0B-6D0A-9E42-9DF3-2876C57B9D66}" dt="2022-06-29T06:15:08.311" v="3165" actId="20577"/>
        <pc:sldMkLst>
          <pc:docMk/>
          <pc:sldMk cId="3142337991" sldId="315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142337991" sldId="315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142337991" sldId="315"/>
            <ac:spMk id="5" creationId="{EA6B9058-B898-2E4E-807F-023CC7279D48}"/>
          </ac:spMkLst>
        </pc:spChg>
        <pc:spChg chg="mod">
          <ac:chgData name="Arthur Liu" userId="57266d67-1d41-4103-859a-8797e8098ce0" providerId="ADAL" clId="{0AC7AF0B-6D0A-9E42-9DF3-2876C57B9D66}" dt="2022-06-29T02:01:31.910" v="1720" actId="207"/>
          <ac:spMkLst>
            <pc:docMk/>
            <pc:sldMk cId="3142337991" sldId="315"/>
            <ac:spMk id="1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02:02.597" v="1724" actId="1076"/>
          <ac:spMkLst>
            <pc:docMk/>
            <pc:sldMk cId="3142337991" sldId="315"/>
            <ac:spMk id="14339" creationId="{00000000-0000-0000-0000-000000000000}"/>
          </ac:spMkLst>
        </pc:spChg>
        <pc:grpChg chg="del mod">
          <ac:chgData name="Arthur Liu" userId="57266d67-1d41-4103-859a-8797e8098ce0" providerId="ADAL" clId="{0AC7AF0B-6D0A-9E42-9DF3-2876C57B9D66}" dt="2022-06-29T02:20:25.469" v="2391"/>
          <ac:grpSpMkLst>
            <pc:docMk/>
            <pc:sldMk cId="3142337991" sldId="315"/>
            <ac:grpSpMk id="12" creationId="{85818198-863B-C54B-97FD-AB0F3FC1B295}"/>
          </ac:grpSpMkLst>
        </pc:grpChg>
        <pc:grpChg chg="del mod">
          <ac:chgData name="Arthur Liu" userId="57266d67-1d41-4103-859a-8797e8098ce0" providerId="ADAL" clId="{0AC7AF0B-6D0A-9E42-9DF3-2876C57B9D66}" dt="2022-06-29T06:09:01.445" v="2945" actId="478"/>
          <ac:grpSpMkLst>
            <pc:docMk/>
            <pc:sldMk cId="3142337991" sldId="315"/>
            <ac:grpSpMk id="16" creationId="{D768A925-3C55-5447-AC74-EFC3BCA2E16E}"/>
          </ac:grpSpMkLst>
        </pc:grp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6" creationId="{89E0FAE9-B93B-3147-8F47-22362A09E890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7" creationId="{4290891B-1F45-644C-9364-872AFD5E011D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8" creationId="{1A6D5AC2-97E1-4541-920B-FD6ED33D11B3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9" creationId="{0425F05F-64B8-8349-8401-6E32B49AC605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11" creationId="{C9011100-29EE-C74E-842D-EDE36F68F064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13" creationId="{526A4C62-C87A-104D-8F9B-FFE6962B186A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14" creationId="{4D66518D-DEFA-6B4E-AF05-84F6EBB64137}"/>
          </ac:inkMkLst>
        </pc:inkChg>
        <pc:inkChg chg="add mod">
          <ac:chgData name="Arthur Liu" userId="57266d67-1d41-4103-859a-8797e8098ce0" providerId="ADAL" clId="{0AC7AF0B-6D0A-9E42-9DF3-2876C57B9D66}" dt="2022-06-29T02:20:25.469" v="2391"/>
          <ac:inkMkLst>
            <pc:docMk/>
            <pc:sldMk cId="3142337991" sldId="315"/>
            <ac:inkMk id="15" creationId="{4C6D066E-59DF-F24F-B62E-67CA40759973}"/>
          </ac:inkMkLst>
        </pc:inkChg>
      </pc:sldChg>
      <pc:sldChg chg="addSp delSp modSp add mod modTransition">
        <pc:chgData name="Arthur Liu" userId="57266d67-1d41-4103-859a-8797e8098ce0" providerId="ADAL" clId="{0AC7AF0B-6D0A-9E42-9DF3-2876C57B9D66}" dt="2022-06-29T07:04:03.711" v="4985" actId="5793"/>
        <pc:sldMkLst>
          <pc:docMk/>
          <pc:sldMk cId="3922688302" sldId="316"/>
        </pc:sldMkLst>
        <pc:spChg chg="mod">
          <ac:chgData name="Arthur Liu" userId="57266d67-1d41-4103-859a-8797e8098ce0" providerId="ADAL" clId="{0AC7AF0B-6D0A-9E42-9DF3-2876C57B9D66}" dt="2022-06-29T07:04:03.711" v="4985" actId="5793"/>
          <ac:spMkLst>
            <pc:docMk/>
            <pc:sldMk cId="3922688302" sldId="316"/>
            <ac:spMk id="3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922688302" sldId="316"/>
            <ac:spMk id="5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922688302" sldId="316"/>
            <ac:spMk id="6" creationId="{1774CB07-8ED4-F546-8589-799CEE8CF5AD}"/>
          </ac:spMkLst>
        </pc:spChg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2167891601" sldId="317"/>
        </pc:sldMkLst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67891601" sldId="317"/>
            <ac:spMk id="2" creationId="{163014B4-E1E1-8B49-8537-0129F86262B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67891601" sldId="317"/>
            <ac:spMk id="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9:46.822" v="1366" actId="207"/>
          <ac:spMkLst>
            <pc:docMk/>
            <pc:sldMk cId="2167891601" sldId="317"/>
            <ac:spMk id="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3:31:32.844" v="876" actId="1076"/>
          <ac:spMkLst>
            <pc:docMk/>
            <pc:sldMk cId="2167891601" sldId="317"/>
            <ac:spMk id="26" creationId="{00000000-0000-0000-0000-000000000000}"/>
          </ac:spMkLst>
        </pc:spChg>
        <pc:grpChg chg="mod">
          <ac:chgData name="Arthur Liu" userId="57266d67-1d41-4103-859a-8797e8098ce0" providerId="ADAL" clId="{0AC7AF0B-6D0A-9E42-9DF3-2876C57B9D66}" dt="2022-06-28T23:31:32.844" v="876" actId="1076"/>
          <ac:grpSpMkLst>
            <pc:docMk/>
            <pc:sldMk cId="2167891601" sldId="317"/>
            <ac:grpSpMk id="10" creationId="{00000000-0000-0000-0000-000000000000}"/>
          </ac:grpSpMkLst>
        </pc:grpChg>
      </pc:sldChg>
      <pc:sldChg chg="addSp delSp modSp add mod modTransition modNotesTx">
        <pc:chgData name="Arthur Liu" userId="57266d67-1d41-4103-859a-8797e8098ce0" providerId="ADAL" clId="{0AC7AF0B-6D0A-9E42-9DF3-2876C57B9D66}" dt="2022-06-29T06:52:29.211" v="4508" actId="20577"/>
        <pc:sldMkLst>
          <pc:docMk/>
          <pc:sldMk cId="2150003799" sldId="31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150003799" sldId="31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150003799" sldId="318"/>
            <ac:spMk id="3" creationId="{7695BDB6-6891-2B45-8119-FBFC7FBC828D}"/>
          </ac:spMkLst>
        </pc:spChg>
        <pc:spChg chg="mod">
          <ac:chgData name="Arthur Liu" userId="57266d67-1d41-4103-859a-8797e8098ce0" providerId="ADAL" clId="{0AC7AF0B-6D0A-9E42-9DF3-2876C57B9D66}" dt="2022-06-29T01:36:53.553" v="1338" actId="20577"/>
          <ac:spMkLst>
            <pc:docMk/>
            <pc:sldMk cId="2150003799" sldId="318"/>
            <ac:spMk id="45058" creationId="{00000000-0000-0000-0000-000000000000}"/>
          </ac:spMkLst>
        </pc:spChg>
      </pc:sldChg>
      <pc:sldChg chg="addSp delSp modSp add modTransition">
        <pc:chgData name="Arthur Liu" userId="57266d67-1d41-4103-859a-8797e8098ce0" providerId="ADAL" clId="{0AC7AF0B-6D0A-9E42-9DF3-2876C57B9D66}" dt="2022-06-29T01:57:29.059" v="1617"/>
        <pc:sldMkLst>
          <pc:docMk/>
          <pc:sldMk cId="2909298921" sldId="319"/>
        </pc:sldMkLst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909298921" sldId="319"/>
            <ac:spMk id="2" creationId="{1EC332ED-1390-DA47-B471-B4837CE242B6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909298921" sldId="319"/>
            <ac:spMk id="5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6.174" v="70" actId="2696"/>
        <pc:sldMkLst>
          <pc:docMk/>
          <pc:sldMk cId="1097827339" sldId="358"/>
        </pc:sldMkLst>
      </pc:sldChg>
      <pc:sldChg chg="addSp delSp modSp mod modNotesTx">
        <pc:chgData name="Arthur Liu" userId="57266d67-1d41-4103-859a-8797e8098ce0" providerId="ADAL" clId="{0AC7AF0B-6D0A-9E42-9DF3-2876C57B9D66}" dt="2022-06-29T06:46:02.713" v="3898" actId="20577"/>
        <pc:sldMkLst>
          <pc:docMk/>
          <pc:sldMk cId="3706307099" sldId="482"/>
        </pc:sldMkLst>
        <pc:spChg chg="mod">
          <ac:chgData name="Arthur Liu" userId="57266d67-1d41-4103-859a-8797e8098ce0" providerId="ADAL" clId="{0AC7AF0B-6D0A-9E42-9DF3-2876C57B9D66}" dt="2022-06-29T05:48:44.597" v="2474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0AC7AF0B-6D0A-9E42-9DF3-2876C57B9D66}" dt="2022-06-29T06:46:02.713" v="3898" actId="20577"/>
          <ac:spMkLst>
            <pc:docMk/>
            <pc:sldMk cId="3706307099" sldId="482"/>
            <ac:spMk id="3" creationId="{1B98CFB0-9E3B-0D4B-B06F-AFB7FF0C57E4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706307099" sldId="482"/>
            <ac:spMk id="5" creationId="{47341710-59F5-2247-8FE8-020246F2BFF6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706307099" sldId="482"/>
            <ac:spMk id="6" creationId="{CC1D5838-667A-4649-9C40-0F7EA3369727}"/>
          </ac:spMkLst>
        </pc:spChg>
      </pc:sldChg>
      <pc:sldChg chg="addSp delSp modSp del">
        <pc:chgData name="Arthur Liu" userId="57266d67-1d41-4103-859a-8797e8098ce0" providerId="ADAL" clId="{0AC7AF0B-6D0A-9E42-9DF3-2876C57B9D66}" dt="2022-06-29T07:00:59.860" v="4953" actId="2696"/>
        <pc:sldMkLst>
          <pc:docMk/>
          <pc:sldMk cId="4181702716" sldId="49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4181702716" sldId="493"/>
            <ac:spMk id="2" creationId="{E3AF103E-7704-0649-935F-81E1EDDFD95B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4181702716" sldId="493"/>
            <ac:spMk id="3" creationId="{517CBAA3-C880-0247-B6A5-82E9F2741DAA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040368446" sldId="513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747509510" sldId="514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312650795" sldId="515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238224908" sldId="516"/>
        </pc:sldMkLst>
      </pc:sldChg>
      <pc:sldChg chg="addSp delSp modSp mod">
        <pc:chgData name="Arthur Liu" userId="57266d67-1d41-4103-859a-8797e8098ce0" providerId="ADAL" clId="{0AC7AF0B-6D0A-9E42-9DF3-2876C57B9D66}" dt="2022-06-29T06:45:46.587" v="3858" actId="20577"/>
        <pc:sldMkLst>
          <pc:docMk/>
          <pc:sldMk cId="3791898567" sldId="517"/>
        </pc:sldMkLst>
        <pc:spChg chg="mod">
          <ac:chgData name="Arthur Liu" userId="57266d67-1d41-4103-859a-8797e8098ce0" providerId="ADAL" clId="{0AC7AF0B-6D0A-9E42-9DF3-2876C57B9D66}" dt="2022-06-29T06:45:46.587" v="3858" actId="20577"/>
          <ac:spMkLst>
            <pc:docMk/>
            <pc:sldMk cId="3791898567" sldId="517"/>
            <ac:spMk id="3" creationId="{895C421F-B8B4-C341-BB94-75F0176E6FCE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791898567" sldId="517"/>
            <ac:spMk id="5" creationId="{77B3B2A9-6F8C-CE4B-8351-19415F02DC4B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791898567" sldId="517"/>
            <ac:spMk id="6" creationId="{1BE7BD8F-87DB-4C4F-8F71-60C1E0D3A7DD}"/>
          </ac:spMkLst>
        </pc:spChg>
      </pc:sldChg>
      <pc:sldChg chg="addSp delSp modSp add del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18"/>
        </pc:sldMkLst>
        <pc:spChg chg="add mod">
          <ac:chgData name="Arthur Liu" userId="57266d67-1d41-4103-859a-8797e8098ce0" providerId="ADAL" clId="{0AC7AF0B-6D0A-9E42-9DF3-2876C57B9D66}" dt="2022-06-29T01:55:58.406" v="1613"/>
          <ac:spMkLst>
            <pc:docMk/>
            <pc:sldMk cId="0" sldId="518"/>
            <ac:spMk id="2" creationId="{72442427-639D-6A4B-AF62-CC58D6CC7A98}"/>
          </ac:spMkLst>
        </pc:spChg>
        <pc:spChg chg="add del mod">
          <ac:chgData name="Arthur Liu" userId="57266d67-1d41-4103-859a-8797e8098ce0" providerId="ADAL" clId="{0AC7AF0B-6D0A-9E42-9DF3-2876C57B9D66}" dt="2022-06-29T01:57:22.466" v="1616"/>
          <ac:spMkLst>
            <pc:docMk/>
            <pc:sldMk cId="0" sldId="518"/>
            <ac:spMk id="3" creationId="{846935B2-EF64-8A42-9C59-8D7B7129427F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18"/>
            <ac:spMk id="4" creationId="{0DC35801-2302-F74C-B709-40E7C79DCDF3}"/>
          </ac:spMkLst>
        </pc:spChg>
      </pc:sldChg>
      <pc:sldChg chg="modSp add del">
        <pc:chgData name="Arthur Liu" userId="57266d67-1d41-4103-859a-8797e8098ce0" providerId="ADAL" clId="{0AC7AF0B-6D0A-9E42-9DF3-2876C57B9D66}" dt="2022-06-28T21:45:55.985" v="105"/>
        <pc:sldMkLst>
          <pc:docMk/>
          <pc:sldMk cId="3531367442" sldId="518"/>
        </pc:sldMkLst>
        <pc:spChg chg="mod">
          <ac:chgData name="Arthur Liu" userId="57266d67-1d41-4103-859a-8797e8098ce0" providerId="ADAL" clId="{0AC7AF0B-6D0A-9E42-9DF3-2876C57B9D66}" dt="2022-06-28T21:45:49.886" v="102" actId="16037"/>
          <ac:spMkLst>
            <pc:docMk/>
            <pc:sldMk cId="3531367442" sldId="518"/>
            <ac:spMk id="47134" creationId="{00000000-0000-0000-0000-000000000000}"/>
          </ac:spMkLst>
        </pc:spChg>
      </pc:sldChg>
      <pc:sldChg chg="addSp delSp modSp ad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1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19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19"/>
            <ac:spMk id="3" creationId="{FBC3FB13-9579-F144-8BCD-E28905A65BA8}"/>
          </ac:spMkLst>
        </pc:spChg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676259728" sldId="519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439532298" sldId="519"/>
        </pc:sldMkLst>
      </pc:sldChg>
      <pc:sldChg chg="add del">
        <pc:chgData name="Arthur Liu" userId="57266d67-1d41-4103-859a-8797e8098ce0" providerId="ADAL" clId="{0AC7AF0B-6D0A-9E42-9DF3-2876C57B9D66}" dt="2022-06-28T21:45:54.800" v="104"/>
        <pc:sldMkLst>
          <pc:docMk/>
          <pc:sldMk cId="3733158383" sldId="519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4111475937" sldId="519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2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20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20"/>
            <ac:spMk id="3" creationId="{F63B86A6-3049-0D48-A157-15573CF785E3}"/>
          </ac:spMkLst>
        </pc:spChg>
        <pc:spChg chg="mod">
          <ac:chgData name="Arthur Liu" userId="57266d67-1d41-4103-859a-8797e8098ce0" providerId="ADAL" clId="{0AC7AF0B-6D0A-9E42-9DF3-2876C57B9D66}" dt="2022-06-28T21:51:00.958" v="147" actId="27636"/>
          <ac:spMkLst>
            <pc:docMk/>
            <pc:sldMk cId="0" sldId="520"/>
            <ac:spMk id="19458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767408799" sldId="520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1919951056" sldId="520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173495820" sldId="520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2850325567" sldId="521"/>
        </pc:sldMkLst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850325567" sldId="521"/>
            <ac:spMk id="5" creationId="{EE16371C-D4DE-5641-B62D-86610E6F3DC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850325567" sldId="521"/>
            <ac:spMk id="28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224334289" sldId="522"/>
        </pc:sldMkLst>
      </pc:sldChg>
      <pc:sldChg chg="modSp add del mod modTransition modNotesTx">
        <pc:chgData name="Arthur Liu" userId="57266d67-1d41-4103-859a-8797e8098ce0" providerId="ADAL" clId="{0AC7AF0B-6D0A-9E42-9DF3-2876C57B9D66}" dt="2022-06-29T06:38:53.369" v="3723" actId="20577"/>
        <pc:sldMkLst>
          <pc:docMk/>
          <pc:sldMk cId="3549511103" sldId="522"/>
        </pc:sldMkLst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3549511103" sldId="522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549511103" sldId="522"/>
            <ac:spMk id="4" creationId="{E6DAA7E7-BF86-B945-B6FA-3E3410A36BBD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549511103" sldId="522"/>
            <ac:spMk id="28" creationId="{00000000-0000-0000-0000-000000000000}"/>
          </ac:spMkLst>
        </pc:spChg>
      </pc:sldChg>
      <pc:sldChg chg="addSp delSp modSp add del mod modTransition">
        <pc:chgData name="Arthur Liu" userId="57266d67-1d41-4103-859a-8797e8098ce0" providerId="ADAL" clId="{0AC7AF0B-6D0A-9E42-9DF3-2876C57B9D66}" dt="2022-06-29T02:27:57.471" v="2422" actId="1076"/>
        <pc:sldMkLst>
          <pc:docMk/>
          <pc:sldMk cId="0" sldId="52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23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23"/>
            <ac:spMk id="3" creationId="{CDF14A55-9DEA-D247-A3A2-789782BB680D}"/>
          </ac:spMkLst>
        </pc:spChg>
        <pc:spChg chg="mod">
          <ac:chgData name="Arthur Liu" userId="57266d67-1d41-4103-859a-8797e8098ce0" providerId="ADAL" clId="{0AC7AF0B-6D0A-9E42-9DF3-2876C57B9D66}" dt="2022-06-29T02:27:04.143" v="2404" actId="27636"/>
          <ac:spMkLst>
            <pc:docMk/>
            <pc:sldMk cId="0" sldId="523"/>
            <ac:spMk id="31746" creationId="{00000000-0000-0000-0000-000000000000}"/>
          </ac:spMkLst>
        </pc:spChg>
        <pc:graphicFrameChg chg="mod modGraphic">
          <ac:chgData name="Arthur Liu" userId="57266d67-1d41-4103-859a-8797e8098ce0" providerId="ADAL" clId="{0AC7AF0B-6D0A-9E42-9DF3-2876C57B9D66}" dt="2022-06-29T02:27:57.471" v="2422" actId="1076"/>
          <ac:graphicFrameMkLst>
            <pc:docMk/>
            <pc:sldMk cId="0" sldId="523"/>
            <ac:graphicFrameMk id="7" creationId="{00000000-0000-0000-0000-000000000000}"/>
          </ac:graphicFrameMkLst>
        </pc:graphicFrame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4053636012" sldId="523"/>
        </pc:sldMkLst>
      </pc:sldChg>
      <pc:sldChg chg="addSp delSp modSp add mod modTransition">
        <pc:chgData name="Arthur Liu" userId="57266d67-1d41-4103-859a-8797e8098ce0" providerId="ADAL" clId="{0AC7AF0B-6D0A-9E42-9DF3-2876C57B9D66}" dt="2022-06-29T02:27:54.352" v="2418" actId="164"/>
        <pc:sldMkLst>
          <pc:docMk/>
          <pc:sldMk cId="0" sldId="524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24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24"/>
            <ac:spMk id="3" creationId="{B8174A3E-6308-EB4D-A02A-F02D865D40C2}"/>
          </ac:spMkLst>
        </pc:spChg>
        <pc:spChg chg="mod">
          <ac:chgData name="Arthur Liu" userId="57266d67-1d41-4103-859a-8797e8098ce0" providerId="ADAL" clId="{0AC7AF0B-6D0A-9E42-9DF3-2876C57B9D66}" dt="2022-06-29T02:26:41.130" v="2398" actId="20577"/>
          <ac:spMkLst>
            <pc:docMk/>
            <pc:sldMk cId="0" sldId="524"/>
            <ac:spMk id="3584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51:00.710" v="131" actId="27636"/>
          <ac:spMkLst>
            <pc:docMk/>
            <pc:sldMk cId="0" sldId="524"/>
            <ac:spMk id="3584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7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7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7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7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2:27:54.352" v="2418" actId="164"/>
          <ac:spMkLst>
            <pc:docMk/>
            <pc:sldMk cId="0" sldId="524"/>
            <ac:spMk id="35880" creationId="{00000000-0000-0000-0000-000000000000}"/>
          </ac:spMkLst>
        </pc:spChg>
        <pc:grpChg chg="add mod">
          <ac:chgData name="Arthur Liu" userId="57266d67-1d41-4103-859a-8797e8098ce0" providerId="ADAL" clId="{0AC7AF0B-6D0A-9E42-9DF3-2876C57B9D66}" dt="2022-06-29T02:27:54.352" v="2418" actId="164"/>
          <ac:grpSpMkLst>
            <pc:docMk/>
            <pc:sldMk cId="0" sldId="524"/>
            <ac:grpSpMk id="4" creationId="{C79D043B-F280-2D40-A275-596D790F8E90}"/>
          </ac:grpSpMkLst>
        </pc:grpChg>
        <pc:cxnChg chg="mod">
          <ac:chgData name="Arthur Liu" userId="57266d67-1d41-4103-859a-8797e8098ce0" providerId="ADAL" clId="{0AC7AF0B-6D0A-9E42-9DF3-2876C57B9D66}" dt="2022-06-29T02:27:54.352" v="2418" actId="164"/>
          <ac:cxnSpMkLst>
            <pc:docMk/>
            <pc:sldMk cId="0" sldId="524"/>
            <ac:cxnSpMk id="35876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4.352" v="2418" actId="164"/>
          <ac:cxnSpMkLst>
            <pc:docMk/>
            <pc:sldMk cId="0" sldId="524"/>
            <ac:cxnSpMk id="3587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4.352" v="2418" actId="164"/>
          <ac:cxnSpMkLst>
            <pc:docMk/>
            <pc:sldMk cId="0" sldId="524"/>
            <ac:cxnSpMk id="3587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4.352" v="2418" actId="164"/>
          <ac:cxnSpMkLst>
            <pc:docMk/>
            <pc:sldMk cId="0" sldId="524"/>
            <ac:cxnSpMk id="3587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2:27:54.352" v="2418" actId="164"/>
          <ac:cxnSpMkLst>
            <pc:docMk/>
            <pc:sldMk cId="0" sldId="524"/>
            <ac:cxnSpMk id="35881" creationId="{00000000-0000-0000-0000-000000000000}"/>
          </ac:cxnSpMkLst>
        </pc:cxn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1425093290" sldId="524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2638600225" sldId="524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896397692" sldId="524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131208956" sldId="525"/>
        </pc:sldMkLst>
      </pc:sldChg>
      <pc:sldChg chg="addSp delSp modSp add mod modTransition modAnim modNotesTx">
        <pc:chgData name="Arthur Liu" userId="57266d67-1d41-4103-859a-8797e8098ce0" providerId="ADAL" clId="{0AC7AF0B-6D0A-9E42-9DF3-2876C57B9D66}" dt="2022-06-29T06:46:54.398" v="3934"/>
        <pc:sldMkLst>
          <pc:docMk/>
          <pc:sldMk cId="1734797308" sldId="525"/>
        </pc:sldMkLst>
        <pc:spChg chg="mod">
          <ac:chgData name="Arthur Liu" userId="57266d67-1d41-4103-859a-8797e8098ce0" providerId="ADAL" clId="{0AC7AF0B-6D0A-9E42-9DF3-2876C57B9D66}" dt="2022-06-29T06:43:37.415" v="3850" actId="114"/>
          <ac:spMkLst>
            <pc:docMk/>
            <pc:sldMk cId="1734797308" sldId="525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1734797308" sldId="525"/>
            <ac:spMk id="4" creationId="{B7324099-E8C7-0641-B701-3895EE5E0A5B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1734797308" sldId="525"/>
            <ac:spMk id="8" creationId="{00000000-0000-0000-0000-000000000000}"/>
          </ac:spMkLst>
        </pc:sp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2505728434" sldId="525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2731856384" sldId="525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888160461" sldId="526"/>
        </pc:sldMkLst>
      </pc:sldChg>
      <pc:sldChg chg="modSp add del mod modTransition">
        <pc:chgData name="Arthur Liu" userId="57266d67-1d41-4103-859a-8797e8098ce0" providerId="ADAL" clId="{0AC7AF0B-6D0A-9E42-9DF3-2876C57B9D66}" dt="2022-06-28T21:45:19.912" v="100"/>
        <pc:sldMkLst>
          <pc:docMk/>
          <pc:sldMk cId="3329256284" sldId="526"/>
        </pc:sldMkLst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3329256284" sldId="526"/>
            <ac:spMk id="3" creationId="{00000000-0000-0000-0000-000000000000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329256284" sldId="526"/>
            <ac:spMk id="5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329256284" sldId="526"/>
            <ac:spMk id="6" creationId="{9B0BF8FC-E8A6-5E4C-BAEB-F14A37D4C423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70891653" sldId="527"/>
        </pc:sldMkLst>
      </pc:sldChg>
      <pc:sldChg chg="addSp delSp modSp add mod modTransition modAnim modNotesTx">
        <pc:chgData name="Arthur Liu" userId="57266d67-1d41-4103-859a-8797e8098ce0" providerId="ADAL" clId="{0AC7AF0B-6D0A-9E42-9DF3-2876C57B9D66}" dt="2022-06-29T06:49:54.127" v="4144" actId="20577"/>
        <pc:sldMkLst>
          <pc:docMk/>
          <pc:sldMk cId="3468251568" sldId="527"/>
        </pc:sldMkLst>
        <pc:spChg chg="mod">
          <ac:chgData name="Arthur Liu" userId="57266d67-1d41-4103-859a-8797e8098ce0" providerId="ADAL" clId="{0AC7AF0B-6D0A-9E42-9DF3-2876C57B9D66}" dt="2022-06-28T21:51:00.751" v="134" actId="27636"/>
          <ac:spMkLst>
            <pc:docMk/>
            <pc:sldMk cId="3468251568" sldId="527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3468251568" sldId="527"/>
            <ac:spMk id="4" creationId="{A54A4FA6-E2C7-914D-96C3-6A196C14AF38}"/>
          </ac:spMkLst>
        </pc:spChg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3468251568" sldId="527"/>
            <ac:spMk id="8" creationId="{00000000-0000-0000-0000-000000000000}"/>
          </ac:spMkLst>
        </pc:spChg>
      </pc:sldChg>
      <pc:sldChg chg="addSp delSp modSp add mod modShow">
        <pc:chgData name="Arthur Liu" userId="57266d67-1d41-4103-859a-8797e8098ce0" providerId="ADAL" clId="{0AC7AF0B-6D0A-9E42-9DF3-2876C57B9D66}" dt="2022-06-29T01:57:29.059" v="1617"/>
        <pc:sldMkLst>
          <pc:docMk/>
          <pc:sldMk cId="0" sldId="52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2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28"/>
            <ac:spMk id="3" creationId="{566CCBA9-BB8B-2B45-8E43-C33D39902C10}"/>
          </ac:spMkLst>
        </pc:spChg>
        <pc:spChg chg="mod">
          <ac:chgData name="Arthur Liu" userId="57266d67-1d41-4103-859a-8797e8098ce0" providerId="ADAL" clId="{0AC7AF0B-6D0A-9E42-9DF3-2876C57B9D66}" dt="2022-06-28T21:51:00.767" v="135" actId="27636"/>
          <ac:spMkLst>
            <pc:docMk/>
            <pc:sldMk cId="0" sldId="528"/>
            <ac:spMk id="4" creationId="{00000000-0000-0000-0000-000000000000}"/>
          </ac:spMkLst>
        </pc:spChg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705614087" sldId="528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152193587" sldId="528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564071641" sldId="528"/>
        </pc:sldMkLst>
      </pc:sldChg>
      <pc:sldChg chg="addSp delSp modSp add del mod modTransition modNotesTx">
        <pc:chgData name="Arthur Liu" userId="57266d67-1d41-4103-859a-8797e8098ce0" providerId="ADAL" clId="{0AC7AF0B-6D0A-9E42-9DF3-2876C57B9D66}" dt="2022-06-29T07:55:26.206" v="5015" actId="20577"/>
        <pc:sldMkLst>
          <pc:docMk/>
          <pc:sldMk cId="0" sldId="52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29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0" sldId="529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29"/>
            <ac:spMk id="3" creationId="{09F400EB-8E79-9846-B1D4-6AF42313E4FD}"/>
          </ac:spMkLst>
        </pc:spChg>
        <pc:spChg chg="del mod">
          <ac:chgData name="Arthur Liu" userId="57266d67-1d41-4103-859a-8797e8098ce0" providerId="ADAL" clId="{0AC7AF0B-6D0A-9E42-9DF3-2876C57B9D66}" dt="2022-06-29T01:40:31.703" v="1379" actId="478"/>
          <ac:spMkLst>
            <pc:docMk/>
            <pc:sldMk cId="0" sldId="529"/>
            <ac:spMk id="7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40:34.665" v="1381" actId="1076"/>
          <ac:spMkLst>
            <pc:docMk/>
            <pc:sldMk cId="0" sldId="529"/>
            <ac:spMk id="9" creationId="{A1004FC8-B87E-3D47-A2F8-893BA2AD78AD}"/>
          </ac:spMkLst>
        </pc:spChg>
        <pc:spChg chg="mod">
          <ac:chgData name="Arthur Liu" userId="57266d67-1d41-4103-859a-8797e8098ce0" providerId="ADAL" clId="{0AC7AF0B-6D0A-9E42-9DF3-2876C57B9D66}" dt="2022-06-29T07:04:40.246" v="4988" actId="113"/>
          <ac:spMkLst>
            <pc:docMk/>
            <pc:sldMk cId="0" sldId="529"/>
            <ac:spMk id="43010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443971193" sldId="529"/>
        </pc:sldMkLst>
      </pc:sldChg>
      <pc:sldChg chg="addSp delSp modSp add del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0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0" sldId="53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0"/>
            <ac:spMk id="3" creationId="{6F9D9CA9-A95C-7B47-AD5D-64481DD24B08}"/>
          </ac:spMkLst>
        </pc:spChg>
        <pc:spChg chg="mod">
          <ac:chgData name="Arthur Liu" userId="57266d67-1d41-4103-859a-8797e8098ce0" providerId="ADAL" clId="{0AC7AF0B-6D0A-9E42-9DF3-2876C57B9D66}" dt="2022-06-29T01:38:07.254" v="1354" actId="1076"/>
          <ac:spMkLst>
            <pc:docMk/>
            <pc:sldMk cId="0" sldId="530"/>
            <ac:spMk id="4505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01.226" v="1352" actId="27636"/>
          <ac:spMkLst>
            <pc:docMk/>
            <pc:sldMk cId="0" sldId="530"/>
            <ac:spMk id="4505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4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5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6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8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6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7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71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8:13.677" v="1355" actId="1076"/>
          <ac:spMkLst>
            <pc:docMk/>
            <pc:sldMk cId="0" sldId="530"/>
            <ac:spMk id="45083" creationId="{00000000-0000-0000-0000-000000000000}"/>
          </ac:spMkLst>
        </pc:sp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2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3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4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5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6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7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8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79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80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81" creationId="{00000000-0000-0000-0000-000000000000}"/>
          </ac:cxnSpMkLst>
        </pc:cxnChg>
        <pc:cxnChg chg="mod">
          <ac:chgData name="Arthur Liu" userId="57266d67-1d41-4103-859a-8797e8098ce0" providerId="ADAL" clId="{0AC7AF0B-6D0A-9E42-9DF3-2876C57B9D66}" dt="2022-06-29T01:38:13.677" v="1355" actId="1076"/>
          <ac:cxnSpMkLst>
            <pc:docMk/>
            <pc:sldMk cId="0" sldId="530"/>
            <ac:cxnSpMk id="45082" creationId="{00000000-0000-0000-0000-000000000000}"/>
          </ac:cxnSpMkLst>
        </pc:cxn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948421547" sldId="530"/>
        </pc:sldMkLst>
      </pc:sldChg>
      <pc:sldChg chg="addSp delSp modSp ad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1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1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1"/>
            <ac:spMk id="3" creationId="{238DB500-6D4D-2744-B6A7-80B6268FF969}"/>
          </ac:spMkLst>
        </pc:spChg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704874581" sldId="531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232030175" sldId="531"/>
        </pc:sldMkLst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1274350234" sldId="531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2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2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13.761" v="902" actId="478"/>
          <ac:spMkLst>
            <pc:docMk/>
            <pc:sldMk cId="0" sldId="532"/>
            <ac:spMk id="4" creationId="{62952EFB-1C5C-C748-92BE-9379B6FA6221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2"/>
            <ac:spMk id="5" creationId="{C73C36E7-143E-D34C-99AD-863850B2C272}"/>
          </ac:spMkLst>
        </pc:spChg>
        <pc:spChg chg="add del mod">
          <ac:chgData name="Arthur Liu" userId="57266d67-1d41-4103-859a-8797e8098ce0" providerId="ADAL" clId="{0AC7AF0B-6D0A-9E42-9DF3-2876C57B9D66}" dt="2022-06-28T23:36:12.499" v="901"/>
          <ac:spMkLst>
            <pc:docMk/>
            <pc:sldMk cId="0" sldId="532"/>
            <ac:spMk id="55" creationId="{3EC92790-3E3B-D946-AFBD-6A5AB5B2224D}"/>
          </ac:spMkLst>
        </pc:spChg>
        <pc:spChg chg="add mod">
          <ac:chgData name="Arthur Liu" userId="57266d67-1d41-4103-859a-8797e8098ce0" providerId="ADAL" clId="{0AC7AF0B-6D0A-9E42-9DF3-2876C57B9D66}" dt="2022-06-28T23:36:13.943" v="903"/>
          <ac:spMkLst>
            <pc:docMk/>
            <pc:sldMk cId="0" sldId="532"/>
            <ac:spMk id="56" creationId="{6463AD56-EEEC-9B4D-BDF9-A333C8110418}"/>
          </ac:spMkLst>
        </pc:spChg>
        <pc:spChg chg="del">
          <ac:chgData name="Arthur Liu" userId="57266d67-1d41-4103-859a-8797e8098ce0" providerId="ADAL" clId="{0AC7AF0B-6D0A-9E42-9DF3-2876C57B9D66}" dt="2022-06-28T23:36:11.451" v="899" actId="478"/>
          <ac:spMkLst>
            <pc:docMk/>
            <pc:sldMk cId="0" sldId="532"/>
            <ac:spMk id="49153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51:00.816" v="139" actId="27636"/>
          <ac:spMkLst>
            <pc:docMk/>
            <pc:sldMk cId="0" sldId="532"/>
            <ac:spMk id="49180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634873373" sldId="532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2234829022" sldId="532"/>
        </pc:sldMkLst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2340293409" sldId="532"/>
        </pc:sldMkLst>
      </pc:sldChg>
      <pc:sldChg chg="addSp delSp modSp add mod modTransition modNotesTx">
        <pc:chgData name="Arthur Liu" userId="57266d67-1d41-4103-859a-8797e8098ce0" providerId="ADAL" clId="{0AC7AF0B-6D0A-9E42-9DF3-2876C57B9D66}" dt="2022-06-29T06:54:35.251" v="4703" actId="20577"/>
        <pc:sldMkLst>
          <pc:docMk/>
          <pc:sldMk cId="0" sldId="533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3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17.704" v="905" actId="478"/>
          <ac:spMkLst>
            <pc:docMk/>
            <pc:sldMk cId="0" sldId="533"/>
            <ac:spMk id="4" creationId="{4783C397-4719-1740-A708-CD42A773ABE6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3"/>
            <ac:spMk id="5" creationId="{A9A05E45-7D7D-C548-B1D7-15A8D81883EA}"/>
          </ac:spMkLst>
        </pc:spChg>
        <pc:spChg chg="add mod">
          <ac:chgData name="Arthur Liu" userId="57266d67-1d41-4103-859a-8797e8098ce0" providerId="ADAL" clId="{0AC7AF0B-6D0A-9E42-9DF3-2876C57B9D66}" dt="2022-06-28T23:36:17.872" v="906"/>
          <ac:spMkLst>
            <pc:docMk/>
            <pc:sldMk cId="0" sldId="533"/>
            <ac:spMk id="55" creationId="{165134FE-98DD-B048-AEFD-2F6D87FAF56B}"/>
          </ac:spMkLst>
        </pc:spChg>
        <pc:spChg chg="del">
          <ac:chgData name="Arthur Liu" userId="57266d67-1d41-4103-859a-8797e8098ce0" providerId="ADAL" clId="{0AC7AF0B-6D0A-9E42-9DF3-2876C57B9D66}" dt="2022-06-28T23:36:16.429" v="904" actId="478"/>
          <ac:spMkLst>
            <pc:docMk/>
            <pc:sldMk cId="0" sldId="533"/>
            <ac:spMk id="51201" creationId="{00000000-0000-0000-0000-000000000000}"/>
          </ac:spMkLst>
        </pc:sp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1132511226" sldId="533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402566156" sldId="533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3255508843" sldId="533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4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4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22.409" v="909" actId="478"/>
          <ac:spMkLst>
            <pc:docMk/>
            <pc:sldMk cId="0" sldId="534"/>
            <ac:spMk id="4" creationId="{9E77FF74-01C1-8746-AB87-0C6D2B68AC14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4"/>
            <ac:spMk id="5" creationId="{8CAE7712-E10E-C641-80CD-F8E93E170C40}"/>
          </ac:spMkLst>
        </pc:spChg>
        <pc:spChg chg="add mod">
          <ac:chgData name="Arthur Liu" userId="57266d67-1d41-4103-859a-8797e8098ce0" providerId="ADAL" clId="{0AC7AF0B-6D0A-9E42-9DF3-2876C57B9D66}" dt="2022-06-28T23:36:20.545" v="908"/>
          <ac:spMkLst>
            <pc:docMk/>
            <pc:sldMk cId="0" sldId="534"/>
            <ac:spMk id="55" creationId="{A18CD276-A762-DF42-B050-7CC4D220BAC3}"/>
          </ac:spMkLst>
        </pc:spChg>
        <pc:spChg chg="del">
          <ac:chgData name="Arthur Liu" userId="57266d67-1d41-4103-859a-8797e8098ce0" providerId="ADAL" clId="{0AC7AF0B-6D0A-9E42-9DF3-2876C57B9D66}" dt="2022-06-28T23:36:20.384" v="907" actId="478"/>
          <ac:spMkLst>
            <pc:docMk/>
            <pc:sldMk cId="0" sldId="534"/>
            <ac:spMk id="53249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1:51:00.830" v="140" actId="27636"/>
          <ac:spMkLst>
            <pc:docMk/>
            <pc:sldMk cId="0" sldId="534"/>
            <ac:spMk id="53253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317129891" sldId="534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2719503890" sldId="534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3716900717" sldId="534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5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5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26.858" v="912" actId="478"/>
          <ac:spMkLst>
            <pc:docMk/>
            <pc:sldMk cId="0" sldId="535"/>
            <ac:spMk id="4" creationId="{1D52E4ED-60FD-554F-8C9B-38EB2227B08E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5"/>
            <ac:spMk id="5" creationId="{76F9D558-F0C4-D044-AE49-63DBFB625900}"/>
          </ac:spMkLst>
        </pc:spChg>
        <pc:spChg chg="add mod">
          <ac:chgData name="Arthur Liu" userId="57266d67-1d41-4103-859a-8797e8098ce0" providerId="ADAL" clId="{0AC7AF0B-6D0A-9E42-9DF3-2876C57B9D66}" dt="2022-06-28T23:36:24.355" v="910"/>
          <ac:spMkLst>
            <pc:docMk/>
            <pc:sldMk cId="0" sldId="535"/>
            <ac:spMk id="52" creationId="{AB5278B6-E40B-DC4D-AE6C-9AF445756CB5}"/>
          </ac:spMkLst>
        </pc:spChg>
        <pc:spChg chg="del">
          <ac:chgData name="Arthur Liu" userId="57266d67-1d41-4103-859a-8797e8098ce0" providerId="ADAL" clId="{0AC7AF0B-6D0A-9E42-9DF3-2876C57B9D66}" dt="2022-06-28T23:36:25.594" v="911" actId="478"/>
          <ac:spMkLst>
            <pc:docMk/>
            <pc:sldMk cId="0" sldId="535"/>
            <ac:spMk id="55297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627391677" sldId="535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1773700038" sldId="535"/>
        </pc:sldMkLst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2571679756" sldId="535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6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6"/>
            <ac:spMk id="2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8T23:36:32.199" v="914" actId="478"/>
          <ac:spMkLst>
            <pc:docMk/>
            <pc:sldMk cId="0" sldId="536"/>
            <ac:spMk id="4" creationId="{17F955BF-D825-3E43-A925-DB5304A54857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6"/>
            <ac:spMk id="5" creationId="{FC7EC2F0-F37E-2140-B2EB-9C2D7B323F21}"/>
          </ac:spMkLst>
        </pc:spChg>
        <pc:spChg chg="add mod">
          <ac:chgData name="Arthur Liu" userId="57266d67-1d41-4103-859a-8797e8098ce0" providerId="ADAL" clId="{0AC7AF0B-6D0A-9E42-9DF3-2876C57B9D66}" dt="2022-06-28T23:36:32.408" v="915"/>
          <ac:spMkLst>
            <pc:docMk/>
            <pc:sldMk cId="0" sldId="536"/>
            <ac:spMk id="54" creationId="{6AE47F33-D5E8-504E-A603-4CDDE87801C5}"/>
          </ac:spMkLst>
        </pc:spChg>
        <pc:spChg chg="del">
          <ac:chgData name="Arthur Liu" userId="57266d67-1d41-4103-859a-8797e8098ce0" providerId="ADAL" clId="{0AC7AF0B-6D0A-9E42-9DF3-2876C57B9D66}" dt="2022-06-28T23:36:29.996" v="913" actId="478"/>
          <ac:spMkLst>
            <pc:docMk/>
            <pc:sldMk cId="0" sldId="536"/>
            <ac:spMk id="57345" creationId="{00000000-0000-0000-0000-000000000000}"/>
          </ac:spMkLst>
        </pc:sp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1504336111" sldId="536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888430935" sldId="536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3964091373" sldId="536"/>
        </pc:sldMkLst>
      </pc:sldChg>
      <pc:sldChg chg="addSp delSp modSp add mod modTransition modNotesTx">
        <pc:chgData name="Arthur Liu" userId="57266d67-1d41-4103-859a-8797e8098ce0" providerId="ADAL" clId="{0AC7AF0B-6D0A-9E42-9DF3-2876C57B9D66}" dt="2022-06-29T06:55:49.057" v="4729" actId="20577"/>
        <pc:sldMkLst>
          <pc:docMk/>
          <pc:sldMk cId="0" sldId="537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7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7"/>
            <ac:spMk id="3" creationId="{45E0C090-EAA0-D842-B447-A2643144A2C7}"/>
          </ac:spMkLst>
        </pc:spChg>
        <pc:spChg chg="del">
          <ac:chgData name="Arthur Liu" userId="57266d67-1d41-4103-859a-8797e8098ce0" providerId="ADAL" clId="{0AC7AF0B-6D0A-9E42-9DF3-2876C57B9D66}" dt="2022-06-29T01:39:11.866" v="1359" actId="478"/>
          <ac:spMkLst>
            <pc:docMk/>
            <pc:sldMk cId="0" sldId="537"/>
            <ac:spMk id="7" creationId="{00000000-0000-0000-0000-000000000000}"/>
          </ac:spMkLst>
        </pc:spChg>
        <pc:spChg chg="add del mod">
          <ac:chgData name="Arthur Liu" userId="57266d67-1d41-4103-859a-8797e8098ce0" providerId="ADAL" clId="{0AC7AF0B-6D0A-9E42-9DF3-2876C57B9D66}" dt="2022-06-29T01:40:20.623" v="1374" actId="478"/>
          <ac:spMkLst>
            <pc:docMk/>
            <pc:sldMk cId="0" sldId="537"/>
            <ac:spMk id="8" creationId="{E0B5726B-5BA0-F940-8207-E929C3A18C6E}"/>
          </ac:spMkLst>
        </pc:spChg>
        <pc:spChg chg="add mod">
          <ac:chgData name="Arthur Liu" userId="57266d67-1d41-4103-859a-8797e8098ce0" providerId="ADAL" clId="{0AC7AF0B-6D0A-9E42-9DF3-2876C57B9D66}" dt="2022-06-29T01:40:20.824" v="1375"/>
          <ac:spMkLst>
            <pc:docMk/>
            <pc:sldMk cId="0" sldId="537"/>
            <ac:spMk id="9" creationId="{F7689CF3-6108-F249-B09A-7DF645FC66BF}"/>
          </ac:spMkLst>
        </pc:spChg>
        <pc:spChg chg="mod">
          <ac:chgData name="Arthur Liu" userId="57266d67-1d41-4103-859a-8797e8098ce0" providerId="ADAL" clId="{0AC7AF0B-6D0A-9E42-9DF3-2876C57B9D66}" dt="2022-06-29T01:39:20.375" v="1364" actId="14100"/>
          <ac:spMkLst>
            <pc:docMk/>
            <pc:sldMk cId="0" sldId="537"/>
            <ac:spMk id="61442" creationId="{00000000-0000-0000-0000-000000000000}"/>
          </ac:spMkLst>
        </pc:sp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552308553" sldId="537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2354427526" sldId="537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636932076" sldId="537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38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8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8"/>
            <ac:spMk id="3" creationId="{BC3B2C6E-989C-C84F-94FC-A15DB6C1FC5B}"/>
          </ac:spMkLst>
        </pc:spChg>
        <pc:spChg chg="del">
          <ac:chgData name="Arthur Liu" userId="57266d67-1d41-4103-859a-8797e8098ce0" providerId="ADAL" clId="{0AC7AF0B-6D0A-9E42-9DF3-2876C57B9D66}" dt="2022-06-29T01:40:16.591" v="1372" actId="478"/>
          <ac:spMkLst>
            <pc:docMk/>
            <pc:sldMk cId="0" sldId="538"/>
            <ac:spMk id="7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40:16.738" v="1373"/>
          <ac:spMkLst>
            <pc:docMk/>
            <pc:sldMk cId="0" sldId="538"/>
            <ac:spMk id="8" creationId="{6E10F337-B2A0-2B49-9426-E5E11543038D}"/>
          </ac:spMkLst>
        </pc:spChg>
        <pc:spChg chg="mod">
          <ac:chgData name="Arthur Liu" userId="57266d67-1d41-4103-859a-8797e8098ce0" providerId="ADAL" clId="{0AC7AF0B-6D0A-9E42-9DF3-2876C57B9D66}" dt="2022-06-29T01:39:57.844" v="1369" actId="14100"/>
          <ac:spMkLst>
            <pc:docMk/>
            <pc:sldMk cId="0" sldId="538"/>
            <ac:spMk id="63490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405817775" sldId="538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2286950889" sldId="538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2829019662" sldId="538"/>
        </pc:sldMkLst>
      </pc:sldChg>
      <pc:sldChg chg="addSp delSp modSp add mod modTransition modNotesTx">
        <pc:chgData name="Arthur Liu" userId="57266d67-1d41-4103-859a-8797e8098ce0" providerId="ADAL" clId="{0AC7AF0B-6D0A-9E42-9DF3-2876C57B9D66}" dt="2022-06-29T07:02:22.444" v="4981" actId="20577"/>
        <pc:sldMkLst>
          <pc:docMk/>
          <pc:sldMk cId="0" sldId="539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39"/>
            <ac:spMk id="2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39"/>
            <ac:spMk id="3" creationId="{965D28FE-95BA-9B43-99D0-A7FE99145408}"/>
          </ac:spMkLst>
        </pc:spChg>
        <pc:spChg chg="mod">
          <ac:chgData name="Arthur Liu" userId="57266d67-1d41-4103-859a-8797e8098ce0" providerId="ADAL" clId="{0AC7AF0B-6D0A-9E42-9DF3-2876C57B9D66}" dt="2022-06-28T23:32:25.657" v="879" actId="1076"/>
          <ac:spMkLst>
            <pc:docMk/>
            <pc:sldMk cId="0" sldId="539"/>
            <ac:spMk id="7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6:56:48.030" v="4733" actId="207"/>
          <ac:spMkLst>
            <pc:docMk/>
            <pc:sldMk cId="0" sldId="539"/>
            <ac:spMk id="65538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661025148" sldId="539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2472944874" sldId="539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3671911773" sldId="539"/>
        </pc:sldMkLst>
      </pc:sldChg>
      <pc:sldChg chg="addSp delSp modSp add mod modTransition">
        <pc:chgData name="Arthur Liu" userId="57266d67-1d41-4103-859a-8797e8098ce0" providerId="ADAL" clId="{0AC7AF0B-6D0A-9E42-9DF3-2876C57B9D66}" dt="2022-06-29T01:57:29.059" v="1617"/>
        <pc:sldMkLst>
          <pc:docMk/>
          <pc:sldMk cId="0" sldId="540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0" sldId="540"/>
            <ac:spMk id="2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8T23:35:10.738" v="898" actId="404"/>
          <ac:spMkLst>
            <pc:docMk/>
            <pc:sldMk cId="0" sldId="540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0" sldId="540"/>
            <ac:spMk id="4" creationId="{0CDF48E5-2067-A94C-B05F-6C2D38C97F73}"/>
          </ac:spMkLst>
        </pc:sp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1116746327" sldId="540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1163249360" sldId="540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407550072" sldId="540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1924807553" sldId="541"/>
        </pc:sldMkLst>
      </pc:sldChg>
      <pc:sldChg chg="addSp delSp modSp add mod ord modNotesTx">
        <pc:chgData name="Arthur Liu" userId="57266d67-1d41-4103-859a-8797e8098ce0" providerId="ADAL" clId="{0AC7AF0B-6D0A-9E42-9DF3-2876C57B9D66}" dt="2022-06-29T06:29:48.119" v="3638" actId="20577"/>
        <pc:sldMkLst>
          <pc:docMk/>
          <pc:sldMk cId="2382878958" sldId="541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382878958" sldId="541"/>
            <ac:spMk id="3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382878958" sldId="541"/>
            <ac:spMk id="6" creationId="{DAB23B40-137D-C943-BB60-3E4A978093A5}"/>
          </ac:spMkLst>
        </pc:spChg>
        <pc:spChg chg="add mod">
          <ac:chgData name="Arthur Liu" userId="57266d67-1d41-4103-859a-8797e8098ce0" providerId="ADAL" clId="{0AC7AF0B-6D0A-9E42-9DF3-2876C57B9D66}" dt="2022-06-29T01:29:59.740" v="1211"/>
          <ac:spMkLst>
            <pc:docMk/>
            <pc:sldMk cId="2382878958" sldId="541"/>
            <ac:spMk id="28" creationId="{D3E3F473-E5BB-CD41-B2A6-BCD4240BD445}"/>
          </ac:spMkLst>
        </pc:spChg>
        <pc:spChg chg="del mod">
          <ac:chgData name="Arthur Liu" userId="57266d67-1d41-4103-859a-8797e8098ce0" providerId="ADAL" clId="{0AC7AF0B-6D0A-9E42-9DF3-2876C57B9D66}" dt="2022-06-29T01:30:01.223" v="1212" actId="478"/>
          <ac:spMkLst>
            <pc:docMk/>
            <pc:sldMk cId="2382878958" sldId="541"/>
            <ac:spMk id="12290" creationId="{00000000-0000-0000-0000-000000000000}"/>
          </ac:spMkLst>
        </pc:spChg>
        <pc:spChg chg="mod">
          <ac:chgData name="Arthur Liu" userId="57266d67-1d41-4103-859a-8797e8098ce0" providerId="ADAL" clId="{0AC7AF0B-6D0A-9E42-9DF3-2876C57B9D66}" dt="2022-06-29T01:30:04.258" v="1213" actId="1076"/>
          <ac:spMkLst>
            <pc:docMk/>
            <pc:sldMk cId="2382878958" sldId="541"/>
            <ac:spMk id="12291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2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3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4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5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6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297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303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305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307" creationId="{00000000-0000-0000-0000-000000000000}"/>
          </ac:spMkLst>
        </pc:spChg>
        <pc:spChg chg="mod topLvl">
          <ac:chgData name="Arthur Liu" userId="57266d67-1d41-4103-859a-8797e8098ce0" providerId="ADAL" clId="{0AC7AF0B-6D0A-9E42-9DF3-2876C57B9D66}" dt="2022-06-29T01:33:05.135" v="1239" actId="208"/>
          <ac:spMkLst>
            <pc:docMk/>
            <pc:sldMk cId="2382878958" sldId="541"/>
            <ac:spMk id="12309" creationId="{00000000-0000-0000-0000-000000000000}"/>
          </ac:spMkLst>
        </pc:spChg>
        <pc:grpChg chg="add del mod">
          <ac:chgData name="Arthur Liu" userId="57266d67-1d41-4103-859a-8797e8098ce0" providerId="ADAL" clId="{0AC7AF0B-6D0A-9E42-9DF3-2876C57B9D66}" dt="2022-06-29T01:29:08.943" v="1200" actId="165"/>
          <ac:grpSpMkLst>
            <pc:docMk/>
            <pc:sldMk cId="2382878958" sldId="541"/>
            <ac:grpSpMk id="4" creationId="{3F345A40-0D20-FA48-BC9F-08F8BDD29AE7}"/>
          </ac:grpSpMkLst>
        </pc:grpChg>
        <pc:grpChg chg="add mod">
          <ac:chgData name="Arthur Liu" userId="57266d67-1d41-4103-859a-8797e8098ce0" providerId="ADAL" clId="{0AC7AF0B-6D0A-9E42-9DF3-2876C57B9D66}" dt="2022-06-29T01:30:33.232" v="1224" actId="1076"/>
          <ac:grpSpMkLst>
            <pc:docMk/>
            <pc:sldMk cId="2382878958" sldId="541"/>
            <ac:grpSpMk id="5" creationId="{AB3D9E48-EE82-7142-9EC4-F978A46EED62}"/>
          </ac:grpSpMkLst>
        </pc:grp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298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299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0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1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2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4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6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08" creationId="{00000000-0000-0000-0000-000000000000}"/>
          </ac:cxnSpMkLst>
        </pc:cxnChg>
        <pc:cxnChg chg="mod topLvl">
          <ac:chgData name="Arthur Liu" userId="57266d67-1d41-4103-859a-8797e8098ce0" providerId="ADAL" clId="{0AC7AF0B-6D0A-9E42-9DF3-2876C57B9D66}" dt="2022-06-29T01:33:05.135" v="1239" actId="208"/>
          <ac:cxnSpMkLst>
            <pc:docMk/>
            <pc:sldMk cId="2382878958" sldId="541"/>
            <ac:cxnSpMk id="12310" creationId="{00000000-0000-0000-0000-000000000000}"/>
          </ac:cxnSpMkLst>
        </pc:cxnChg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3988157015" sldId="541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9626500" sldId="542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2127856557" sldId="542"/>
        </pc:sldMkLst>
      </pc:sldChg>
      <pc:sldChg chg="addSp delSp modSp add mod modShow">
        <pc:chgData name="Arthur Liu" userId="57266d67-1d41-4103-859a-8797e8098ce0" providerId="ADAL" clId="{0AC7AF0B-6D0A-9E42-9DF3-2876C57B9D66}" dt="2022-06-29T06:36:51.238" v="3663" actId="20577"/>
        <pc:sldMkLst>
          <pc:docMk/>
          <pc:sldMk cId="2900858172" sldId="542"/>
        </pc:sldMkLst>
        <pc:spChg chg="del">
          <ac:chgData name="Arthur Liu" userId="57266d67-1d41-4103-859a-8797e8098ce0" providerId="ADAL" clId="{0AC7AF0B-6D0A-9E42-9DF3-2876C57B9D66}" dt="2022-06-29T01:57:22.466" v="1616"/>
          <ac:spMkLst>
            <pc:docMk/>
            <pc:sldMk cId="2900858172" sldId="542"/>
            <ac:spMk id="4" creationId="{00000000-0000-0000-0000-000000000000}"/>
          </ac:spMkLst>
        </pc:spChg>
        <pc:spChg chg="add mod">
          <ac:chgData name="Arthur Liu" userId="57266d67-1d41-4103-859a-8797e8098ce0" providerId="ADAL" clId="{0AC7AF0B-6D0A-9E42-9DF3-2876C57B9D66}" dt="2022-06-29T01:57:29.059" v="1617"/>
          <ac:spMkLst>
            <pc:docMk/>
            <pc:sldMk cId="2900858172" sldId="542"/>
            <ac:spMk id="5" creationId="{45557FAB-483D-A840-8368-D586B2C75E5D}"/>
          </ac:spMkLst>
        </pc:spChg>
        <pc:spChg chg="mod">
          <ac:chgData name="Arthur Liu" userId="57266d67-1d41-4103-859a-8797e8098ce0" providerId="ADAL" clId="{0AC7AF0B-6D0A-9E42-9DF3-2876C57B9D66}" dt="2022-06-29T06:36:51.238" v="3663" actId="20577"/>
          <ac:spMkLst>
            <pc:docMk/>
            <pc:sldMk cId="2900858172" sldId="542"/>
            <ac:spMk id="12" creationId="{00000000-0000-0000-0000-000000000000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530566826" sldId="542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1285171552" sldId="543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557892222" sldId="543"/>
        </pc:sldMkLst>
      </pc:sldChg>
      <pc:sldChg chg="modSp add mod modNotesTx">
        <pc:chgData name="Arthur Liu" userId="57266d67-1d41-4103-859a-8797e8098ce0" providerId="ADAL" clId="{0AC7AF0B-6D0A-9E42-9DF3-2876C57B9D66}" dt="2022-06-29T06:16:25.969" v="3247" actId="20577"/>
        <pc:sldMkLst>
          <pc:docMk/>
          <pc:sldMk cId="2326501849" sldId="543"/>
        </pc:sldMkLst>
        <pc:spChg chg="mod">
          <ac:chgData name="Arthur Liu" userId="57266d67-1d41-4103-859a-8797e8098ce0" providerId="ADAL" clId="{0AC7AF0B-6D0A-9E42-9DF3-2876C57B9D66}" dt="2022-06-29T02:25:22.941" v="2392" actId="207"/>
          <ac:spMkLst>
            <pc:docMk/>
            <pc:sldMk cId="2326501849" sldId="543"/>
            <ac:spMk id="44" creationId="{0B0568F1-2C4A-3E47-BF2D-BAA3A911AD26}"/>
          </ac:spMkLst>
        </pc:spChg>
        <pc:spChg chg="mod">
          <ac:chgData name="Arthur Liu" userId="57266d67-1d41-4103-859a-8797e8098ce0" providerId="ADAL" clId="{0AC7AF0B-6D0A-9E42-9DF3-2876C57B9D66}" dt="2022-06-29T06:16:25.969" v="3247" actId="20577"/>
          <ac:spMkLst>
            <pc:docMk/>
            <pc:sldMk cId="2326501849" sldId="543"/>
            <ac:spMk id="15362" creationId="{00000000-0000-0000-0000-000000000000}"/>
          </ac:spMkLst>
        </pc:spChg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247301855" sldId="543"/>
        </pc:sldMkLst>
      </pc:sldChg>
      <pc:sldChg chg="modSp add del mod modNotesTx">
        <pc:chgData name="Arthur Liu" userId="57266d67-1d41-4103-859a-8797e8098ce0" providerId="ADAL" clId="{0AC7AF0B-6D0A-9E42-9DF3-2876C57B9D66}" dt="2022-06-29T06:33:34.400" v="3656" actId="20577"/>
        <pc:sldMkLst>
          <pc:docMk/>
          <pc:sldMk cId="1235612986" sldId="544"/>
        </pc:sldMkLst>
        <pc:spChg chg="mod">
          <ac:chgData name="Arthur Liu" userId="57266d67-1d41-4103-859a-8797e8098ce0" providerId="ADAL" clId="{0AC7AF0B-6D0A-9E42-9DF3-2876C57B9D66}" dt="2022-06-29T06:33:34.400" v="3656" actId="20577"/>
          <ac:spMkLst>
            <pc:docMk/>
            <pc:sldMk cId="1235612986" sldId="544"/>
            <ac:spMk id="8" creationId="{E421CA62-8813-49CC-A4DD-2E09A6BA325D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112231815" sldId="544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9086539" sldId="545"/>
        </pc:sldMkLst>
      </pc:sldChg>
      <pc:sldChg chg="del">
        <pc:chgData name="Arthur Liu" userId="57266d67-1d41-4103-859a-8797e8098ce0" providerId="ADAL" clId="{0AC7AF0B-6D0A-9E42-9DF3-2876C57B9D66}" dt="2022-06-29T06:12:50.754" v="3127" actId="2696"/>
        <pc:sldMkLst>
          <pc:docMk/>
          <pc:sldMk cId="1755798183" sldId="545"/>
        </pc:sldMkLst>
      </pc:sldChg>
      <pc:sldChg chg="modSp add del mod modTransition">
        <pc:chgData name="Arthur Liu" userId="57266d67-1d41-4103-859a-8797e8098ce0" providerId="ADAL" clId="{0AC7AF0B-6D0A-9E42-9DF3-2876C57B9D66}" dt="2022-06-28T21:44:30.402" v="90"/>
        <pc:sldMkLst>
          <pc:docMk/>
          <pc:sldMk cId="2304466976" sldId="545"/>
        </pc:sldMkLst>
        <pc:spChg chg="mod">
          <ac:chgData name="Arthur Liu" userId="57266d67-1d41-4103-859a-8797e8098ce0" providerId="ADAL" clId="{0AC7AF0B-6D0A-9E42-9DF3-2876C57B9D66}" dt="2022-06-28T21:44:30.402" v="90"/>
          <ac:spMkLst>
            <pc:docMk/>
            <pc:sldMk cId="2304466976" sldId="545"/>
            <ac:spMk id="3" creationId="{00000000-0000-0000-0000-000000000000}"/>
          </ac:spMkLst>
        </pc:spChg>
      </pc:sldChg>
      <pc:sldChg chg="modSp add del mod modTransition">
        <pc:chgData name="Arthur Liu" userId="57266d67-1d41-4103-859a-8797e8098ce0" providerId="ADAL" clId="{0AC7AF0B-6D0A-9E42-9DF3-2876C57B9D66}" dt="2022-06-28T21:45:19.912" v="100"/>
        <pc:sldMkLst>
          <pc:docMk/>
          <pc:sldMk cId="2580634961" sldId="545"/>
        </pc:sldMkLst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2580634961" sldId="545"/>
            <ac:spMk id="3" creationId="{00000000-0000-0000-0000-000000000000}"/>
          </ac:spMkLst>
        </pc:spChg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875174946" sldId="546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053396530" sldId="546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185651951" sldId="546"/>
        </pc:sldMkLst>
      </pc:sldChg>
      <pc:sldChg chg="add del modTransition modNotesTx">
        <pc:chgData name="Arthur Liu" userId="57266d67-1d41-4103-859a-8797e8098ce0" providerId="ADAL" clId="{0AC7AF0B-6D0A-9E42-9DF3-2876C57B9D66}" dt="2022-06-29T06:22:40.793" v="3351" actId="20577"/>
        <pc:sldMkLst>
          <pc:docMk/>
          <pc:sldMk cId="3703589648" sldId="547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1724294266" sldId="548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247335752" sldId="549"/>
        </pc:sldMkLst>
      </pc:sldChg>
      <pc:sldChg chg="addSp delSp modSp add del mod modNotesTx">
        <pc:chgData name="Arthur Liu" userId="57266d67-1d41-4103-859a-8797e8098ce0" providerId="ADAL" clId="{0AC7AF0B-6D0A-9E42-9DF3-2876C57B9D66}" dt="2022-06-29T06:13:24.837" v="3163" actId="20577"/>
        <pc:sldMkLst>
          <pc:docMk/>
          <pc:sldMk cId="2406876204" sldId="549"/>
        </pc:sldMkLst>
        <pc:spChg chg="add mod">
          <ac:chgData name="Arthur Liu" userId="57266d67-1d41-4103-859a-8797e8098ce0" providerId="ADAL" clId="{0AC7AF0B-6D0A-9E42-9DF3-2876C57B9D66}" dt="2022-06-29T06:09:47.273" v="2969" actId="1076"/>
          <ac:spMkLst>
            <pc:docMk/>
            <pc:sldMk cId="2406876204" sldId="549"/>
            <ac:spMk id="8" creationId="{48B6980D-883A-444F-A72D-7A2409F5E474}"/>
          </ac:spMkLst>
        </pc:spChg>
        <pc:spChg chg="add mod">
          <ac:chgData name="Arthur Liu" userId="57266d67-1d41-4103-859a-8797e8098ce0" providerId="ADAL" clId="{0AC7AF0B-6D0A-9E42-9DF3-2876C57B9D66}" dt="2022-06-29T06:10:17.450" v="3012" actId="1076"/>
          <ac:spMkLst>
            <pc:docMk/>
            <pc:sldMk cId="2406876204" sldId="549"/>
            <ac:spMk id="29" creationId="{6B00AAFD-645C-034F-97BC-52F91C5D20CD}"/>
          </ac:spMkLst>
        </pc:spChg>
        <pc:spChg chg="add mod">
          <ac:chgData name="Arthur Liu" userId="57266d67-1d41-4103-859a-8797e8098ce0" providerId="ADAL" clId="{0AC7AF0B-6D0A-9E42-9DF3-2876C57B9D66}" dt="2022-06-29T06:10:13.758" v="3010" actId="20577"/>
          <ac:spMkLst>
            <pc:docMk/>
            <pc:sldMk cId="2406876204" sldId="549"/>
            <ac:spMk id="30" creationId="{4D9170EA-739D-6F46-8672-0F5B18CC2372}"/>
          </ac:spMkLst>
        </pc:spChg>
        <pc:spChg chg="add mod">
          <ac:chgData name="Arthur Liu" userId="57266d67-1d41-4103-859a-8797e8098ce0" providerId="ADAL" clId="{0AC7AF0B-6D0A-9E42-9DF3-2876C57B9D66}" dt="2022-06-29T06:11:03.391" v="3047" actId="20577"/>
          <ac:spMkLst>
            <pc:docMk/>
            <pc:sldMk cId="2406876204" sldId="549"/>
            <ac:spMk id="31" creationId="{4F35D925-506F-8247-A6D2-201D26F335D3}"/>
          </ac:spMkLst>
        </pc:spChg>
        <pc:spChg chg="add mod">
          <ac:chgData name="Arthur Liu" userId="57266d67-1d41-4103-859a-8797e8098ce0" providerId="ADAL" clId="{0AC7AF0B-6D0A-9E42-9DF3-2876C57B9D66}" dt="2022-06-29T06:11:39.902" v="3068" actId="20577"/>
          <ac:spMkLst>
            <pc:docMk/>
            <pc:sldMk cId="2406876204" sldId="549"/>
            <ac:spMk id="32" creationId="{8E620DDA-05D5-8242-B0F8-04AC91D8F658}"/>
          </ac:spMkLst>
        </pc:spChg>
        <pc:spChg chg="add mod">
          <ac:chgData name="Arthur Liu" userId="57266d67-1d41-4103-859a-8797e8098ce0" providerId="ADAL" clId="{0AC7AF0B-6D0A-9E42-9DF3-2876C57B9D66}" dt="2022-06-29T06:11:15.356" v="3051" actId="20577"/>
          <ac:spMkLst>
            <pc:docMk/>
            <pc:sldMk cId="2406876204" sldId="549"/>
            <ac:spMk id="33" creationId="{FF8F622D-E58B-1B47-AAA2-C7F1D229B81B}"/>
          </ac:spMkLst>
        </pc:spChg>
        <pc:spChg chg="mod">
          <ac:chgData name="Arthur Liu" userId="57266d67-1d41-4103-859a-8797e8098ce0" providerId="ADAL" clId="{0AC7AF0B-6D0A-9E42-9DF3-2876C57B9D66}" dt="2022-06-29T06:09:59.378" v="2978" actId="14100"/>
          <ac:spMkLst>
            <pc:docMk/>
            <pc:sldMk cId="2406876204" sldId="549"/>
            <ac:spMk id="14339" creationId="{00000000-0000-0000-0000-000000000000}"/>
          </ac:spMkLst>
        </pc:spChg>
        <pc:cxnChg chg="add mod">
          <ac:chgData name="Arthur Liu" userId="57266d67-1d41-4103-859a-8797e8098ce0" providerId="ADAL" clId="{0AC7AF0B-6D0A-9E42-9DF3-2876C57B9D66}" dt="2022-06-29T06:09:25.537" v="2953" actId="1076"/>
          <ac:cxnSpMkLst>
            <pc:docMk/>
            <pc:sldMk cId="2406876204" sldId="549"/>
            <ac:cxnSpMk id="6" creationId="{4AF552BD-631E-E44E-82FC-3DB6337F22BD}"/>
          </ac:cxnSpMkLst>
        </pc:cxnChg>
        <pc:cxnChg chg="add del mod">
          <ac:chgData name="Arthur Liu" userId="57266d67-1d41-4103-859a-8797e8098ce0" providerId="ADAL" clId="{0AC7AF0B-6D0A-9E42-9DF3-2876C57B9D66}" dt="2022-06-29T06:09:18.216" v="2951"/>
          <ac:cxnSpMkLst>
            <pc:docMk/>
            <pc:sldMk cId="2406876204" sldId="549"/>
            <ac:cxnSpMk id="24" creationId="{B4E56BF7-9518-5948-A803-708FDE8D61FF}"/>
          </ac:cxnSpMkLst>
        </pc:cxnChg>
        <pc:cxnChg chg="add mod">
          <ac:chgData name="Arthur Liu" userId="57266d67-1d41-4103-859a-8797e8098ce0" providerId="ADAL" clId="{0AC7AF0B-6D0A-9E42-9DF3-2876C57B9D66}" dt="2022-06-29T06:09:31.947" v="2956" actId="1076"/>
          <ac:cxnSpMkLst>
            <pc:docMk/>
            <pc:sldMk cId="2406876204" sldId="549"/>
            <ac:cxnSpMk id="25" creationId="{9C64B767-89FA-E842-9223-647B0898B2B1}"/>
          </ac:cxnSpMkLst>
        </pc:cxnChg>
        <pc:cxnChg chg="add mod">
          <ac:chgData name="Arthur Liu" userId="57266d67-1d41-4103-859a-8797e8098ce0" providerId="ADAL" clId="{0AC7AF0B-6D0A-9E42-9DF3-2876C57B9D66}" dt="2022-06-29T06:09:35.117" v="2958" actId="1076"/>
          <ac:cxnSpMkLst>
            <pc:docMk/>
            <pc:sldMk cId="2406876204" sldId="549"/>
            <ac:cxnSpMk id="27" creationId="{BD2E9E6E-691D-414C-9C50-56F35B025C63}"/>
          </ac:cxnSpMkLst>
        </pc:cxnChg>
      </pc:sldChg>
      <pc:sldChg chg="modSp add del mod">
        <pc:chgData name="Arthur Liu" userId="57266d67-1d41-4103-859a-8797e8098ce0" providerId="ADAL" clId="{0AC7AF0B-6D0A-9E42-9DF3-2876C57B9D66}" dt="2022-06-28T21:45:19.912" v="100"/>
        <pc:sldMkLst>
          <pc:docMk/>
          <pc:sldMk cId="4122043272" sldId="550"/>
        </pc:sldMkLst>
        <pc:spChg chg="mod">
          <ac:chgData name="Arthur Liu" userId="57266d67-1d41-4103-859a-8797e8098ce0" providerId="ADAL" clId="{0AC7AF0B-6D0A-9E42-9DF3-2876C57B9D66}" dt="2022-06-28T21:45:19.912" v="100"/>
          <ac:spMkLst>
            <pc:docMk/>
            <pc:sldMk cId="4122043272" sldId="550"/>
            <ac:spMk id="110595" creationId="{00000000-0000-0000-0000-000000000000}"/>
          </ac:spMkLst>
        </pc:spChg>
      </pc:sldChg>
      <pc:sldChg chg="addSp delSp modSp add mod">
        <pc:chgData name="Arthur Liu" userId="57266d67-1d41-4103-859a-8797e8098ce0" providerId="ADAL" clId="{0AC7AF0B-6D0A-9E42-9DF3-2876C57B9D66}" dt="2022-06-29T06:33:27.016" v="3647" actId="20577"/>
        <pc:sldMkLst>
          <pc:docMk/>
          <pc:sldMk cId="4122043272" sldId="550"/>
        </pc:sldMkLst>
        <pc:spChg chg="mod">
          <ac:chgData name="Arthur Liu" userId="57266d67-1d41-4103-859a-8797e8098ce0" providerId="ADAL" clId="{0AC7AF0B-6D0A-9E42-9DF3-2876C57B9D66}" dt="2022-06-29T06:23:51.048" v="3365" actId="20577"/>
          <ac:spMkLst>
            <pc:docMk/>
            <pc:sldMk cId="4122043272" sldId="550"/>
            <ac:spMk id="2" creationId="{14D6990A-50FF-40AF-8647-AE213663B6FA}"/>
          </ac:spMkLst>
        </pc:spChg>
        <pc:spChg chg="del">
          <ac:chgData name="Arthur Liu" userId="57266d67-1d41-4103-859a-8797e8098ce0" providerId="ADAL" clId="{0AC7AF0B-6D0A-9E42-9DF3-2876C57B9D66}" dt="2022-06-29T06:23:54.038" v="3366" actId="478"/>
          <ac:spMkLst>
            <pc:docMk/>
            <pc:sldMk cId="4122043272" sldId="550"/>
            <ac:spMk id="3" creationId="{714B8519-DE8C-4FBF-8530-A133CEEA5DF5}"/>
          </ac:spMkLst>
        </pc:spChg>
        <pc:spChg chg="mod">
          <ac:chgData name="Arthur Liu" userId="57266d67-1d41-4103-859a-8797e8098ce0" providerId="ADAL" clId="{0AC7AF0B-6D0A-9E42-9DF3-2876C57B9D66}" dt="2022-06-29T06:33:27.016" v="3647" actId="20577"/>
          <ac:spMkLst>
            <pc:docMk/>
            <pc:sldMk cId="4122043272" sldId="550"/>
            <ac:spMk id="8" creationId="{E421CA62-8813-49CC-A4DD-2E09A6BA325D}"/>
          </ac:spMkLst>
        </pc:spChg>
        <pc:spChg chg="add del mod">
          <ac:chgData name="Arthur Liu" userId="57266d67-1d41-4103-859a-8797e8098ce0" providerId="ADAL" clId="{0AC7AF0B-6D0A-9E42-9DF3-2876C57B9D66}" dt="2022-06-29T06:23:55.805" v="3367" actId="478"/>
          <ac:spMkLst>
            <pc:docMk/>
            <pc:sldMk cId="4122043272" sldId="550"/>
            <ac:spMk id="17" creationId="{57ACE97B-4071-2E4D-BC84-5EA7C0BEA023}"/>
          </ac:spMkLst>
        </pc:spChg>
        <pc:spChg chg="add mod">
          <ac:chgData name="Arthur Liu" userId="57266d67-1d41-4103-859a-8797e8098ce0" providerId="ADAL" clId="{0AC7AF0B-6D0A-9E42-9DF3-2876C57B9D66}" dt="2022-06-29T06:24:38.888" v="3401" actId="1076"/>
          <ac:spMkLst>
            <pc:docMk/>
            <pc:sldMk cId="4122043272" sldId="550"/>
            <ac:spMk id="18" creationId="{41C42FA1-DD93-1040-8EB8-B0F05805178B}"/>
          </ac:spMkLst>
        </pc:spChg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1677038535" sldId="551"/>
        </pc:sldMkLst>
      </pc:sldChg>
      <pc:sldChg chg="addSp delSp modSp new mod modNotesTx">
        <pc:chgData name="Arthur Liu" userId="57266d67-1d41-4103-859a-8797e8098ce0" providerId="ADAL" clId="{0AC7AF0B-6D0A-9E42-9DF3-2876C57B9D66}" dt="2022-06-29T06:28:34.038" v="3618" actId="20577"/>
        <pc:sldMkLst>
          <pc:docMk/>
          <pc:sldMk cId="3281120630" sldId="551"/>
        </pc:sldMkLst>
        <pc:spChg chg="mod">
          <ac:chgData name="Arthur Liu" userId="57266d67-1d41-4103-859a-8797e8098ce0" providerId="ADAL" clId="{0AC7AF0B-6D0A-9E42-9DF3-2876C57B9D66}" dt="2022-06-29T06:27:37.765" v="3447" actId="20577"/>
          <ac:spMkLst>
            <pc:docMk/>
            <pc:sldMk cId="3281120630" sldId="551"/>
            <ac:spMk id="2" creationId="{3595C501-F890-8641-8B08-7F14D064E7AF}"/>
          </ac:spMkLst>
        </pc:spChg>
        <pc:spChg chg="mod">
          <ac:chgData name="Arthur Liu" userId="57266d67-1d41-4103-859a-8797e8098ce0" providerId="ADAL" clId="{0AC7AF0B-6D0A-9E42-9DF3-2876C57B9D66}" dt="2022-06-29T06:27:50.168" v="3530" actId="20577"/>
          <ac:spMkLst>
            <pc:docMk/>
            <pc:sldMk cId="3281120630" sldId="551"/>
            <ac:spMk id="3" creationId="{586E781A-F2DF-814C-94B3-B7961E4C7444}"/>
          </ac:spMkLst>
        </pc:spChg>
        <pc:spChg chg="del mod topLvl">
          <ac:chgData name="Arthur Liu" userId="57266d67-1d41-4103-859a-8797e8098ce0" providerId="ADAL" clId="{0AC7AF0B-6D0A-9E42-9DF3-2876C57B9D66}" dt="2022-06-29T06:28:00.284" v="3533" actId="478"/>
          <ac:spMkLst>
            <pc:docMk/>
            <pc:sldMk cId="3281120630" sldId="551"/>
            <ac:spMk id="8" creationId="{12A75E4E-3DC8-714E-BE95-1868036FA6E7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9" creationId="{D322F5E7-750B-B94E-A21B-7592C1FC7460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10" creationId="{7065AC3E-9A74-FB4E-8CB5-0A4C0C180EA9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11" creationId="{384D9E79-342E-934C-897F-22B6B8C6909F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12" creationId="{49EFB0E4-D10B-4D4A-82B3-C9A8CB444DA0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13" creationId="{9263239A-58C4-A748-A468-78C52DD9DD98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14" creationId="{5435AE95-B555-F24D-A963-80EBED6B1163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20" creationId="{D9BFBCF7-8C3B-3142-BC12-59D0C70F7299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22" creationId="{E73D5BC2-5D2B-3E47-A0BE-1160D674A595}"/>
          </ac:spMkLst>
        </pc:spChg>
        <pc:spChg chg="mod">
          <ac:chgData name="Arthur Liu" userId="57266d67-1d41-4103-859a-8797e8098ce0" providerId="ADAL" clId="{0AC7AF0B-6D0A-9E42-9DF3-2876C57B9D66}" dt="2022-06-29T06:27:58.387" v="3532" actId="1076"/>
          <ac:spMkLst>
            <pc:docMk/>
            <pc:sldMk cId="3281120630" sldId="551"/>
            <ac:spMk id="24" creationId="{E60607F5-08F0-B645-A7A6-D5E3158FB359}"/>
          </ac:spMkLst>
        </pc:spChg>
        <pc:grpChg chg="add del mod">
          <ac:chgData name="Arthur Liu" userId="57266d67-1d41-4103-859a-8797e8098ce0" providerId="ADAL" clId="{0AC7AF0B-6D0A-9E42-9DF3-2876C57B9D66}" dt="2022-06-29T06:28:00.284" v="3533" actId="478"/>
          <ac:grpSpMkLst>
            <pc:docMk/>
            <pc:sldMk cId="3281120630" sldId="551"/>
            <ac:grpSpMk id="6" creationId="{70403D0E-8E01-374C-A633-6A96B288EE1B}"/>
          </ac:grpSpMkLst>
        </pc:grpChg>
        <pc:grpChg chg="mod topLvl">
          <ac:chgData name="Arthur Liu" userId="57266d67-1d41-4103-859a-8797e8098ce0" providerId="ADAL" clId="{0AC7AF0B-6D0A-9E42-9DF3-2876C57B9D66}" dt="2022-06-29T06:28:00.284" v="3533" actId="478"/>
          <ac:grpSpMkLst>
            <pc:docMk/>
            <pc:sldMk cId="3281120630" sldId="551"/>
            <ac:grpSpMk id="7" creationId="{88DAED68-C238-6847-B2BD-A375CDD02DAD}"/>
          </ac:grpSpMkLst>
        </pc:grp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15" creationId="{09167AC6-F379-4646-9DCB-09B8BA1F01F6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16" creationId="{C4495C3F-5379-C242-B75E-B5647849A3B6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17" creationId="{E8DF0C84-8666-5F46-9DE7-7F3170FD2133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18" creationId="{BCA8535E-08DD-1842-82C8-12C221C99697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19" creationId="{11DB686C-D92A-E945-AECE-051BE420B18C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21" creationId="{523F2625-D45F-634D-A4F8-D73654D991A6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23" creationId="{9CCF0DB0-2741-5342-8B8D-595130A3E634}"/>
          </ac:cxnSpMkLst>
        </pc:cxnChg>
        <pc:cxnChg chg="mod">
          <ac:chgData name="Arthur Liu" userId="57266d67-1d41-4103-859a-8797e8098ce0" providerId="ADAL" clId="{0AC7AF0B-6D0A-9E42-9DF3-2876C57B9D66}" dt="2022-06-29T06:27:58.387" v="3532" actId="1076"/>
          <ac:cxnSpMkLst>
            <pc:docMk/>
            <pc:sldMk cId="3281120630" sldId="551"/>
            <ac:cxnSpMk id="25" creationId="{485F6025-CE6E-A849-8255-C0F7B588AFBE}"/>
          </ac:cxnSpMkLst>
        </pc:cxnChg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3281120630" sldId="551"/>
        </pc:sldMkLst>
      </pc:sldChg>
      <pc:sldChg chg="add del">
        <pc:chgData name="Arthur Liu" userId="57266d67-1d41-4103-859a-8797e8098ce0" providerId="ADAL" clId="{0AC7AF0B-6D0A-9E42-9DF3-2876C57B9D66}" dt="2022-06-28T21:45:19.912" v="100"/>
        <pc:sldMkLst>
          <pc:docMk/>
          <pc:sldMk cId="3005285341" sldId="552"/>
        </pc:sldMkLst>
      </pc:sldChg>
      <pc:sldChg chg="add del">
        <pc:chgData name="Arthur Liu" userId="57266d67-1d41-4103-859a-8797e8098ce0" providerId="ADAL" clId="{0AC7AF0B-6D0A-9E42-9DF3-2876C57B9D66}" dt="2022-06-28T21:44:30.402" v="90"/>
        <pc:sldMkLst>
          <pc:docMk/>
          <pc:sldMk cId="3691751479" sldId="552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4257006949" sldId="552"/>
        </pc:sldMkLst>
      </pc:sldChg>
      <pc:sldChg chg="add">
        <pc:chgData name="Arthur Liu" userId="57266d67-1d41-4103-859a-8797e8098ce0" providerId="ADAL" clId="{0AC7AF0B-6D0A-9E42-9DF3-2876C57B9D66}" dt="2022-06-29T06:56:36.438" v="4730" actId="2890"/>
        <pc:sldMkLst>
          <pc:docMk/>
          <pc:sldMk cId="4262457537" sldId="552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34122482" sldId="553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1099993425" sldId="553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656663783" sldId="553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991684068" sldId="554"/>
        </pc:sldMkLst>
      </pc:sldChg>
      <pc:sldChg chg="add del modTransition">
        <pc:chgData name="Arthur Liu" userId="57266d67-1d41-4103-859a-8797e8098ce0" providerId="ADAL" clId="{0AC7AF0B-6D0A-9E42-9DF3-2876C57B9D66}" dt="2022-06-28T21:45:19.912" v="100"/>
        <pc:sldMkLst>
          <pc:docMk/>
          <pc:sldMk cId="3650928012" sldId="554"/>
        </pc:sldMkLst>
      </pc:sldChg>
      <pc:sldChg chg="add del modTransition">
        <pc:chgData name="Arthur Liu" userId="57266d67-1d41-4103-859a-8797e8098ce0" providerId="ADAL" clId="{0AC7AF0B-6D0A-9E42-9DF3-2876C57B9D66}" dt="2022-06-28T21:44:30.402" v="90"/>
        <pc:sldMkLst>
          <pc:docMk/>
          <pc:sldMk cId="3754218424" sldId="554"/>
        </pc:sldMkLst>
      </pc:sldChg>
      <pc:sldChg chg="del">
        <pc:chgData name="Arthur Liu" userId="57266d67-1d41-4103-859a-8797e8098ce0" providerId="ADAL" clId="{0AC7AF0B-6D0A-9E42-9DF3-2876C57B9D66}" dt="2022-06-28T21:42:26.174" v="70" actId="2696"/>
        <pc:sldMkLst>
          <pc:docMk/>
          <pc:sldMk cId="301690365" sldId="555"/>
        </pc:sldMkLst>
      </pc:sldChg>
      <pc:sldChg chg="del">
        <pc:chgData name="Arthur Liu" userId="57266d67-1d41-4103-859a-8797e8098ce0" providerId="ADAL" clId="{0AC7AF0B-6D0A-9E42-9DF3-2876C57B9D66}" dt="2022-06-28T21:42:26.174" v="70" actId="2696"/>
        <pc:sldMkLst>
          <pc:docMk/>
          <pc:sldMk cId="981181928" sldId="556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4083856968" sldId="557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2231159445" sldId="558"/>
        </pc:sldMkLst>
      </pc:sldChg>
      <pc:sldChg chg="del">
        <pc:chgData name="Arthur Liu" userId="57266d67-1d41-4103-859a-8797e8098ce0" providerId="ADAL" clId="{0AC7AF0B-6D0A-9E42-9DF3-2876C57B9D66}" dt="2022-06-28T21:42:21.611" v="69" actId="2696"/>
        <pc:sldMkLst>
          <pc:docMk/>
          <pc:sldMk cId="3193161917" sldId="559"/>
        </pc:sldMkLst>
      </pc:sldChg>
      <pc:sldChg chg="del">
        <pc:chgData name="Arthur Liu" userId="57266d67-1d41-4103-859a-8797e8098ce0" providerId="ADAL" clId="{0AC7AF0B-6D0A-9E42-9DF3-2876C57B9D66}" dt="2022-06-28T21:42:26.174" v="70" actId="2696"/>
        <pc:sldMkLst>
          <pc:docMk/>
          <pc:sldMk cId="83019110" sldId="560"/>
        </pc:sldMkLst>
      </pc:sldChg>
    </pc:docChg>
  </pc:docChgLst>
  <pc:docChgLst>
    <pc:chgData name="Arthur Liu" userId="57266d67-1d41-4103-859a-8797e8098ce0" providerId="ADAL" clId="{546C0670-0910-4C80-B843-B54F91DCC41D}"/>
    <pc:docChg chg="undo redo custSel addSld delSld modSld sldOrd">
      <pc:chgData name="Arthur Liu" userId="57266d67-1d41-4103-859a-8797e8098ce0" providerId="ADAL" clId="{546C0670-0910-4C80-B843-B54F91DCC41D}" dt="2022-06-29T07:36:02.443" v="1668" actId="20577"/>
      <pc:docMkLst>
        <pc:docMk/>
      </pc:docMkLst>
      <pc:sldChg chg="modSp del ord">
        <pc:chgData name="Arthur Liu" userId="57266d67-1d41-4103-859a-8797e8098ce0" providerId="ADAL" clId="{546C0670-0910-4C80-B843-B54F91DCC41D}" dt="2022-06-29T03:34:15.950" v="438" actId="2696"/>
        <pc:sldMkLst>
          <pc:docMk/>
          <pc:sldMk cId="0" sldId="258"/>
        </pc:sldMkLst>
        <pc:spChg chg="mod">
          <ac:chgData name="Arthur Liu" userId="57266d67-1d41-4103-859a-8797e8098ce0" providerId="ADAL" clId="{546C0670-0910-4C80-B843-B54F91DCC41D}" dt="2022-06-29T03:22:22.183" v="149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del ord">
        <pc:chgData name="Arthur Liu" userId="57266d67-1d41-4103-859a-8797e8098ce0" providerId="ADAL" clId="{546C0670-0910-4C80-B843-B54F91DCC41D}" dt="2022-06-29T03:34:15.981" v="439" actId="2696"/>
        <pc:sldMkLst>
          <pc:docMk/>
          <pc:sldMk cId="0" sldId="259"/>
        </pc:sldMkLst>
        <pc:spChg chg="mod">
          <ac:chgData name="Arthur Liu" userId="57266d67-1d41-4103-859a-8797e8098ce0" providerId="ADAL" clId="{546C0670-0910-4C80-B843-B54F91DCC41D}" dt="2022-06-29T03:27:53.412" v="170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Arthur Liu" userId="57266d67-1d41-4103-859a-8797e8098ce0" providerId="ADAL" clId="{546C0670-0910-4C80-B843-B54F91DCC41D}" dt="2022-06-29T03:29:56.745" v="189" actId="20577"/>
          <ac:spMkLst>
            <pc:docMk/>
            <pc:sldMk cId="0" sldId="259"/>
            <ac:spMk id="16" creationId="{DDF8B3DC-BB73-4ED8-A6E9-7827B34A1251}"/>
          </ac:spMkLst>
        </pc:spChg>
        <pc:grpChg chg="add del">
          <ac:chgData name="Arthur Liu" userId="57266d67-1d41-4103-859a-8797e8098ce0" providerId="ADAL" clId="{546C0670-0910-4C80-B843-B54F91DCC41D}" dt="2022-06-29T03:29:57.089" v="190"/>
          <ac:grpSpMkLst>
            <pc:docMk/>
            <pc:sldMk cId="0" sldId="259"/>
            <ac:grpSpMk id="14" creationId="{0D9156F1-188D-45AA-8710-EA2341567659}"/>
          </ac:grpSpMkLst>
        </pc:grpChg>
      </pc:sldChg>
      <pc:sldChg chg="add">
        <pc:chgData name="Arthur Liu" userId="57266d67-1d41-4103-859a-8797e8098ce0" providerId="ADAL" clId="{546C0670-0910-4C80-B843-B54F91DCC41D}" dt="2022-06-29T03:35:53.662" v="476"/>
        <pc:sldMkLst>
          <pc:docMk/>
          <pc:sldMk cId="932793518" sldId="263"/>
        </pc:sldMkLst>
      </pc:sldChg>
      <pc:sldChg chg="add">
        <pc:chgData name="Arthur Liu" userId="57266d67-1d41-4103-859a-8797e8098ce0" providerId="ADAL" clId="{546C0670-0910-4C80-B843-B54F91DCC41D}" dt="2022-06-29T03:35:53.662" v="476"/>
        <pc:sldMkLst>
          <pc:docMk/>
          <pc:sldMk cId="3984172936" sldId="264"/>
        </pc:sldMkLst>
      </pc:sldChg>
      <pc:sldChg chg="modSp modTransition">
        <pc:chgData name="Arthur Liu" userId="57266d67-1d41-4103-859a-8797e8098ce0" providerId="ADAL" clId="{546C0670-0910-4C80-B843-B54F91DCC41D}" dt="2022-06-29T03:39:53.430" v="531"/>
        <pc:sldMkLst>
          <pc:docMk/>
          <pc:sldMk cId="0" sldId="265"/>
        </pc:sldMkLst>
        <pc:spChg chg="mod">
          <ac:chgData name="Arthur Liu" userId="57266d67-1d41-4103-859a-8797e8098ce0" providerId="ADAL" clId="{546C0670-0910-4C80-B843-B54F91DCC41D}" dt="2022-06-29T03:39:40.748" v="530" actId="20577"/>
          <ac:spMkLst>
            <pc:docMk/>
            <pc:sldMk cId="0" sldId="265"/>
            <ac:spMk id="3" creationId="{00000000-0000-0000-0000-000000000000}"/>
          </ac:spMkLst>
        </pc:spChg>
      </pc:sldChg>
      <pc:sldChg chg="modTransition">
        <pc:chgData name="Arthur Liu" userId="57266d67-1d41-4103-859a-8797e8098ce0" providerId="ADAL" clId="{546C0670-0910-4C80-B843-B54F91DCC41D}" dt="2022-06-29T03:38:28.717" v="479"/>
        <pc:sldMkLst>
          <pc:docMk/>
          <pc:sldMk cId="0" sldId="266"/>
        </pc:sldMkLst>
      </pc:sldChg>
      <pc:sldChg chg="modSp">
        <pc:chgData name="Arthur Liu" userId="57266d67-1d41-4103-859a-8797e8098ce0" providerId="ADAL" clId="{546C0670-0910-4C80-B843-B54F91DCC41D}" dt="2022-06-29T02:58:58.596" v="1" actId="5793"/>
        <pc:sldMkLst>
          <pc:docMk/>
          <pc:sldMk cId="0" sldId="276"/>
        </pc:sldMkLst>
        <pc:spChg chg="mod">
          <ac:chgData name="Arthur Liu" userId="57266d67-1d41-4103-859a-8797e8098ce0" providerId="ADAL" clId="{546C0670-0910-4C80-B843-B54F91DCC41D}" dt="2022-06-29T02:58:58.596" v="1" actId="5793"/>
          <ac:spMkLst>
            <pc:docMk/>
            <pc:sldMk cId="0" sldId="276"/>
            <ac:spMk id="108547" creationId="{00000000-0000-0000-0000-000000000000}"/>
          </ac:spMkLst>
        </pc:spChg>
      </pc:sldChg>
      <pc:sldChg chg="modTransition">
        <pc:chgData name="Arthur Liu" userId="57266d67-1d41-4103-859a-8797e8098ce0" providerId="ADAL" clId="{546C0670-0910-4C80-B843-B54F91DCC41D}" dt="2022-06-29T03:26:39.358" v="164"/>
        <pc:sldMkLst>
          <pc:docMk/>
          <pc:sldMk cId="2290717003" sldId="289"/>
        </pc:sldMkLst>
      </pc:sldChg>
      <pc:sldChg chg="del">
        <pc:chgData name="Arthur Liu" userId="57266d67-1d41-4103-859a-8797e8098ce0" providerId="ADAL" clId="{546C0670-0910-4C80-B843-B54F91DCC41D}" dt="2022-06-29T03:26:36.985" v="163" actId="2696"/>
        <pc:sldMkLst>
          <pc:docMk/>
          <pc:sldMk cId="3707300284" sldId="290"/>
        </pc:sldMkLst>
      </pc:sldChg>
      <pc:sldChg chg="del">
        <pc:chgData name="Arthur Liu" userId="57266d67-1d41-4103-859a-8797e8098ce0" providerId="ADAL" clId="{546C0670-0910-4C80-B843-B54F91DCC41D}" dt="2022-06-29T03:36:26.043" v="477" actId="2696"/>
        <pc:sldMkLst>
          <pc:docMk/>
          <pc:sldMk cId="4020736996" sldId="291"/>
        </pc:sldMkLst>
      </pc:sldChg>
      <pc:sldChg chg="del">
        <pc:chgData name="Arthur Liu" userId="57266d67-1d41-4103-859a-8797e8098ce0" providerId="ADAL" clId="{546C0670-0910-4C80-B843-B54F91DCC41D}" dt="2022-06-29T03:36:26.074" v="478" actId="2696"/>
        <pc:sldMkLst>
          <pc:docMk/>
          <pc:sldMk cId="922764798" sldId="292"/>
        </pc:sldMkLst>
      </pc:sldChg>
      <pc:sldChg chg="addSp modSp">
        <pc:chgData name="Arthur Liu" userId="57266d67-1d41-4103-859a-8797e8098ce0" providerId="ADAL" clId="{546C0670-0910-4C80-B843-B54F91DCC41D}" dt="2022-06-29T03:40:57.926" v="546" actId="1076"/>
        <pc:sldMkLst>
          <pc:docMk/>
          <pc:sldMk cId="1920575074" sldId="293"/>
        </pc:sldMkLst>
        <pc:spChg chg="mod">
          <ac:chgData name="Arthur Liu" userId="57266d67-1d41-4103-859a-8797e8098ce0" providerId="ADAL" clId="{546C0670-0910-4C80-B843-B54F91DCC41D}" dt="2022-06-29T03:40:16.529" v="539" actId="20577"/>
          <ac:spMkLst>
            <pc:docMk/>
            <pc:sldMk cId="1920575074" sldId="293"/>
            <ac:spMk id="12290" creationId="{00000000-0000-0000-0000-000000000000}"/>
          </ac:spMkLst>
        </pc:spChg>
        <pc:picChg chg="add mod">
          <ac:chgData name="Arthur Liu" userId="57266d67-1d41-4103-859a-8797e8098ce0" providerId="ADAL" clId="{546C0670-0910-4C80-B843-B54F91DCC41D}" dt="2022-06-29T03:40:57.926" v="546" actId="1076"/>
          <ac:picMkLst>
            <pc:docMk/>
            <pc:sldMk cId="1920575074" sldId="293"/>
            <ac:picMk id="1026" creationId="{E4F59102-7548-403C-A073-730AD9E25324}"/>
          </ac:picMkLst>
        </pc:picChg>
      </pc:sldChg>
      <pc:sldChg chg="modSp">
        <pc:chgData name="Arthur Liu" userId="57266d67-1d41-4103-859a-8797e8098ce0" providerId="ADAL" clId="{546C0670-0910-4C80-B843-B54F91DCC41D}" dt="2022-06-29T05:08:13.145" v="1588" actId="113"/>
        <pc:sldMkLst>
          <pc:docMk/>
          <pc:sldMk cId="0" sldId="297"/>
        </pc:sldMkLst>
        <pc:spChg chg="mod">
          <ac:chgData name="Arthur Liu" userId="57266d67-1d41-4103-859a-8797e8098ce0" providerId="ADAL" clId="{546C0670-0910-4C80-B843-B54F91DCC41D}" dt="2022-06-29T05:08:13.145" v="1588" actId="113"/>
          <ac:spMkLst>
            <pc:docMk/>
            <pc:sldMk cId="0" sldId="297"/>
            <ac:spMk id="9" creationId="{536C4E72-A2AA-8A47-A909-E01C3D90D573}"/>
          </ac:spMkLst>
        </pc:spChg>
      </pc:sldChg>
      <pc:sldChg chg="modSp">
        <pc:chgData name="Arthur Liu" userId="57266d67-1d41-4103-859a-8797e8098ce0" providerId="ADAL" clId="{546C0670-0910-4C80-B843-B54F91DCC41D}" dt="2022-06-29T02:58:08.184" v="0" actId="207"/>
        <pc:sldMkLst>
          <pc:docMk/>
          <pc:sldMk cId="2025644125" sldId="301"/>
        </pc:sldMkLst>
        <pc:spChg chg="mod">
          <ac:chgData name="Arthur Liu" userId="57266d67-1d41-4103-859a-8797e8098ce0" providerId="ADAL" clId="{546C0670-0910-4C80-B843-B54F91DCC41D}" dt="2022-06-29T02:58:08.184" v="0" actId="207"/>
          <ac:spMkLst>
            <pc:docMk/>
            <pc:sldMk cId="2025644125" sldId="301"/>
            <ac:spMk id="44" creationId="{0B0568F1-2C4A-3E47-BF2D-BAA3A911AD26}"/>
          </ac:spMkLst>
        </pc:spChg>
      </pc:sldChg>
      <pc:sldChg chg="modSp">
        <pc:chgData name="Arthur Liu" userId="57266d67-1d41-4103-859a-8797e8098ce0" providerId="ADAL" clId="{546C0670-0910-4C80-B843-B54F91DCC41D}" dt="2022-06-29T04:33:15.365" v="553" actId="20577"/>
        <pc:sldMkLst>
          <pc:docMk/>
          <pc:sldMk cId="2774588901" sldId="304"/>
        </pc:sldMkLst>
        <pc:spChg chg="mod">
          <ac:chgData name="Arthur Liu" userId="57266d67-1d41-4103-859a-8797e8098ce0" providerId="ADAL" clId="{546C0670-0910-4C80-B843-B54F91DCC41D}" dt="2022-06-29T04:33:15.365" v="553" actId="20577"/>
          <ac:spMkLst>
            <pc:docMk/>
            <pc:sldMk cId="2774588901" sldId="304"/>
            <ac:spMk id="18436" creationId="{00000000-0000-0000-0000-000000000000}"/>
          </ac:spMkLst>
        </pc:spChg>
      </pc:sldChg>
      <pc:sldChg chg="del">
        <pc:chgData name="Arthur Liu" userId="57266d67-1d41-4103-859a-8797e8098ce0" providerId="ADAL" clId="{546C0670-0910-4C80-B843-B54F91DCC41D}" dt="2022-06-29T04:52:46.351" v="1101" actId="2696"/>
        <pc:sldMkLst>
          <pc:docMk/>
          <pc:sldMk cId="580114003" sldId="305"/>
        </pc:sldMkLst>
      </pc:sldChg>
      <pc:sldChg chg="modTransition">
        <pc:chgData name="Arthur Liu" userId="57266d67-1d41-4103-859a-8797e8098ce0" providerId="ADAL" clId="{546C0670-0910-4C80-B843-B54F91DCC41D}" dt="2022-06-29T05:02:22.476" v="1443"/>
        <pc:sldMkLst>
          <pc:docMk/>
          <pc:sldMk cId="0" sldId="306"/>
        </pc:sldMkLst>
      </pc:sldChg>
      <pc:sldChg chg="modTransition">
        <pc:chgData name="Arthur Liu" userId="57266d67-1d41-4103-859a-8797e8098ce0" providerId="ADAL" clId="{546C0670-0910-4C80-B843-B54F91DCC41D}" dt="2022-06-29T03:41:41.559" v="547"/>
        <pc:sldMkLst>
          <pc:docMk/>
          <pc:sldMk cId="2858910197" sldId="308"/>
        </pc:sldMkLst>
      </pc:sldChg>
      <pc:sldChg chg="ord">
        <pc:chgData name="Arthur Liu" userId="57266d67-1d41-4103-859a-8797e8098ce0" providerId="ADAL" clId="{546C0670-0910-4C80-B843-B54F91DCC41D}" dt="2022-06-29T04:53:27.902" v="1105"/>
        <pc:sldMkLst>
          <pc:docMk/>
          <pc:sldMk cId="163376640" sldId="309"/>
        </pc:sldMkLst>
      </pc:sldChg>
      <pc:sldChg chg="del">
        <pc:chgData name="Arthur Liu" userId="57266d67-1d41-4103-859a-8797e8098ce0" providerId="ADAL" clId="{546C0670-0910-4C80-B843-B54F91DCC41D}" dt="2022-06-29T04:32:18.973" v="549" actId="2696"/>
        <pc:sldMkLst>
          <pc:docMk/>
          <pc:sldMk cId="143327268" sldId="313"/>
        </pc:sldMkLst>
      </pc:sldChg>
      <pc:sldChg chg="modSp">
        <pc:chgData name="Arthur Liu" userId="57266d67-1d41-4103-859a-8797e8098ce0" providerId="ADAL" clId="{546C0670-0910-4C80-B843-B54F91DCC41D}" dt="2022-06-29T05:08:28.592" v="1591" actId="113"/>
        <pc:sldMkLst>
          <pc:docMk/>
          <pc:sldMk cId="2167891601" sldId="317"/>
        </pc:sldMkLst>
        <pc:spChg chg="mod">
          <ac:chgData name="Arthur Liu" userId="57266d67-1d41-4103-859a-8797e8098ce0" providerId="ADAL" clId="{546C0670-0910-4C80-B843-B54F91DCC41D}" dt="2022-06-29T05:08:28.592" v="1591" actId="113"/>
          <ac:spMkLst>
            <pc:docMk/>
            <pc:sldMk cId="2167891601" sldId="317"/>
            <ac:spMk id="26" creationId="{00000000-0000-0000-0000-000000000000}"/>
          </ac:spMkLst>
        </pc:spChg>
      </pc:sldChg>
      <pc:sldChg chg="modNotesTx">
        <pc:chgData name="Arthur Liu" userId="57266d67-1d41-4103-859a-8797e8098ce0" providerId="ADAL" clId="{546C0670-0910-4C80-B843-B54F91DCC41D}" dt="2022-06-29T05:06:55.148" v="1541" actId="20577"/>
        <pc:sldMkLst>
          <pc:docMk/>
          <pc:sldMk cId="2150003799" sldId="318"/>
        </pc:sldMkLst>
      </pc:sldChg>
      <pc:sldChg chg="del">
        <pc:chgData name="Arthur Liu" userId="57266d67-1d41-4103-859a-8797e8098ce0" providerId="ADAL" clId="{546C0670-0910-4C80-B843-B54F91DCC41D}" dt="2022-06-29T05:01:27.412" v="1440" actId="2696"/>
        <pc:sldMkLst>
          <pc:docMk/>
          <pc:sldMk cId="2909298921" sldId="319"/>
        </pc:sldMkLst>
      </pc:sldChg>
      <pc:sldChg chg="modSp">
        <pc:chgData name="Arthur Liu" userId="57266d67-1d41-4103-859a-8797e8098ce0" providerId="ADAL" clId="{546C0670-0910-4C80-B843-B54F91DCC41D}" dt="2022-06-29T03:16:48.059" v="137" actId="20577"/>
        <pc:sldMkLst>
          <pc:docMk/>
          <pc:sldMk cId="3706307099" sldId="482"/>
        </pc:sldMkLst>
        <pc:spChg chg="mod">
          <ac:chgData name="Arthur Liu" userId="57266d67-1d41-4103-859a-8797e8098ce0" providerId="ADAL" clId="{546C0670-0910-4C80-B843-B54F91DCC41D}" dt="2022-06-29T03:14:38.846" v="87" actId="20577"/>
          <ac:spMkLst>
            <pc:docMk/>
            <pc:sldMk cId="3706307099" sldId="482"/>
            <ac:spMk id="2" creationId="{95F13057-7DF5-5846-8AA8-FEA4840A24DB}"/>
          </ac:spMkLst>
        </pc:spChg>
        <pc:spChg chg="mod">
          <ac:chgData name="Arthur Liu" userId="57266d67-1d41-4103-859a-8797e8098ce0" providerId="ADAL" clId="{546C0670-0910-4C80-B843-B54F91DCC41D}" dt="2022-06-29T03:16:48.059" v="137" actId="20577"/>
          <ac:spMkLst>
            <pc:docMk/>
            <pc:sldMk cId="3706307099" sldId="482"/>
            <ac:spMk id="3" creationId="{1B98CFB0-9E3B-0D4B-B06F-AFB7FF0C57E4}"/>
          </ac:spMkLst>
        </pc:spChg>
      </pc:sldChg>
      <pc:sldChg chg="modSp">
        <pc:chgData name="Arthur Liu" userId="57266d67-1d41-4103-859a-8797e8098ce0" providerId="ADAL" clId="{546C0670-0910-4C80-B843-B54F91DCC41D}" dt="2022-06-29T03:14:21.848" v="69" actId="20577"/>
        <pc:sldMkLst>
          <pc:docMk/>
          <pc:sldMk cId="3791898567" sldId="517"/>
        </pc:sldMkLst>
        <pc:spChg chg="mod">
          <ac:chgData name="Arthur Liu" userId="57266d67-1d41-4103-859a-8797e8098ce0" providerId="ADAL" clId="{546C0670-0910-4C80-B843-B54F91DCC41D}" dt="2022-06-29T03:14:21.848" v="69" actId="20577"/>
          <ac:spMkLst>
            <pc:docMk/>
            <pc:sldMk cId="3791898567" sldId="517"/>
            <ac:spMk id="3" creationId="{895C421F-B8B4-C341-BB94-75F0176E6FCE}"/>
          </ac:spMkLst>
        </pc:spChg>
      </pc:sldChg>
      <pc:sldChg chg="del">
        <pc:chgData name="Arthur Liu" userId="57266d67-1d41-4103-859a-8797e8098ce0" providerId="ADAL" clId="{546C0670-0910-4C80-B843-B54F91DCC41D}" dt="2022-06-29T04:53:16.947" v="1103" actId="2696"/>
        <pc:sldMkLst>
          <pc:docMk/>
          <pc:sldMk cId="0" sldId="518"/>
        </pc:sldMkLst>
      </pc:sldChg>
      <pc:sldChg chg="del">
        <pc:chgData name="Arthur Liu" userId="57266d67-1d41-4103-859a-8797e8098ce0" providerId="ADAL" clId="{546C0670-0910-4C80-B843-B54F91DCC41D}" dt="2022-06-29T04:53:20.181" v="1104" actId="2696"/>
        <pc:sldMkLst>
          <pc:docMk/>
          <pc:sldMk cId="0" sldId="519"/>
        </pc:sldMkLst>
      </pc:sldChg>
      <pc:sldChg chg="del">
        <pc:chgData name="Arthur Liu" userId="57266d67-1d41-4103-859a-8797e8098ce0" providerId="ADAL" clId="{546C0670-0910-4C80-B843-B54F91DCC41D}" dt="2022-06-29T05:01:19.297" v="1439" actId="2696"/>
        <pc:sldMkLst>
          <pc:docMk/>
          <pc:sldMk cId="0" sldId="520"/>
        </pc:sldMkLst>
      </pc:sldChg>
      <pc:sldChg chg="addSp delSp modSp">
        <pc:chgData name="Arthur Liu" userId="57266d67-1d41-4103-859a-8797e8098ce0" providerId="ADAL" clId="{546C0670-0910-4C80-B843-B54F91DCC41D}" dt="2022-06-29T05:01:47.708" v="1442" actId="113"/>
        <pc:sldMkLst>
          <pc:docMk/>
          <pc:sldMk cId="3549511103" sldId="522"/>
        </pc:sldMkLst>
        <pc:spChg chg="del">
          <ac:chgData name="Arthur Liu" userId="57266d67-1d41-4103-859a-8797e8098ce0" providerId="ADAL" clId="{546C0670-0910-4C80-B843-B54F91DCC41D}" dt="2022-06-29T03:03:57.650" v="4" actId="478"/>
          <ac:spMkLst>
            <pc:docMk/>
            <pc:sldMk cId="3549511103" sldId="522"/>
            <ac:spMk id="2" creationId="{00000000-0000-0000-0000-000000000000}"/>
          </ac:spMkLst>
        </pc:spChg>
        <pc:spChg chg="add del mod">
          <ac:chgData name="Arthur Liu" userId="57266d67-1d41-4103-859a-8797e8098ce0" providerId="ADAL" clId="{546C0670-0910-4C80-B843-B54F91DCC41D}" dt="2022-06-29T03:03:59.600" v="6" actId="478"/>
          <ac:spMkLst>
            <pc:docMk/>
            <pc:sldMk cId="3549511103" sldId="522"/>
            <ac:spMk id="6" creationId="{6836597F-3BC3-49B3-8240-7BB1CE6C9953}"/>
          </ac:spMkLst>
        </pc:spChg>
        <pc:spChg chg="mod">
          <ac:chgData name="Arthur Liu" userId="57266d67-1d41-4103-859a-8797e8098ce0" providerId="ADAL" clId="{546C0670-0910-4C80-B843-B54F91DCC41D}" dt="2022-06-29T05:01:47.708" v="1442" actId="113"/>
          <ac:spMkLst>
            <pc:docMk/>
            <pc:sldMk cId="3549511103" sldId="522"/>
            <ac:spMk id="7" creationId="{00000000-0000-0000-0000-000000000000}"/>
          </ac:spMkLst>
        </pc:spChg>
        <pc:spChg chg="mod">
          <ac:chgData name="Arthur Liu" userId="57266d67-1d41-4103-859a-8797e8098ce0" providerId="ADAL" clId="{546C0670-0910-4C80-B843-B54F91DCC41D}" dt="2022-06-29T05:01:46.488" v="1441" actId="113"/>
          <ac:spMkLst>
            <pc:docMk/>
            <pc:sldMk cId="3549511103" sldId="522"/>
            <ac:spMk id="8" creationId="{00000000-0000-0000-0000-000000000000}"/>
          </ac:spMkLst>
        </pc:spChg>
        <pc:spChg chg="add del">
          <ac:chgData name="Arthur Liu" userId="57266d67-1d41-4103-859a-8797e8098ce0" providerId="ADAL" clId="{546C0670-0910-4C80-B843-B54F91DCC41D}" dt="2022-06-29T03:03:56.243" v="3" actId="478"/>
          <ac:spMkLst>
            <pc:docMk/>
            <pc:sldMk cId="3549511103" sldId="522"/>
            <ac:spMk id="30" creationId="{00000000-0000-0000-0000-000000000000}"/>
          </ac:spMkLst>
        </pc:spChg>
        <pc:spChg chg="add del">
          <ac:chgData name="Arthur Liu" userId="57266d67-1d41-4103-859a-8797e8098ce0" providerId="ADAL" clId="{546C0670-0910-4C80-B843-B54F91DCC41D}" dt="2022-06-29T03:04:14.645" v="8" actId="478"/>
          <ac:spMkLst>
            <pc:docMk/>
            <pc:sldMk cId="3549511103" sldId="522"/>
            <ac:spMk id="31" creationId="{7DAE3C1C-8767-4C25-8BFD-2E14A61D7432}"/>
          </ac:spMkLst>
        </pc:spChg>
        <pc:spChg chg="add mod">
          <ac:chgData name="Arthur Liu" userId="57266d67-1d41-4103-859a-8797e8098ce0" providerId="ADAL" clId="{546C0670-0910-4C80-B843-B54F91DCC41D}" dt="2022-06-29T03:04:18.696" v="27" actId="20577"/>
          <ac:spMkLst>
            <pc:docMk/>
            <pc:sldMk cId="3549511103" sldId="522"/>
            <ac:spMk id="32" creationId="{004EE6C4-9E25-418B-A839-D4025A1B0A75}"/>
          </ac:spMkLst>
        </pc:spChg>
      </pc:sldChg>
      <pc:sldChg chg="modNotesTx">
        <pc:chgData name="Arthur Liu" userId="57266d67-1d41-4103-859a-8797e8098ce0" providerId="ADAL" clId="{546C0670-0910-4C80-B843-B54F91DCC41D}" dt="2022-06-29T07:36:02.443" v="1668" actId="20577"/>
        <pc:sldMkLst>
          <pc:docMk/>
          <pc:sldMk cId="0" sldId="523"/>
        </pc:sldMkLst>
      </pc:sldChg>
      <pc:sldChg chg="modTransition">
        <pc:chgData name="Arthur Liu" userId="57266d67-1d41-4103-859a-8797e8098ce0" providerId="ADAL" clId="{546C0670-0910-4C80-B843-B54F91DCC41D}" dt="2022-06-29T05:02:24.763" v="1444"/>
        <pc:sldMkLst>
          <pc:docMk/>
          <pc:sldMk cId="0" sldId="524"/>
        </pc:sldMkLst>
      </pc:sldChg>
      <pc:sldChg chg="modSp ord modNotesTx">
        <pc:chgData name="Arthur Liu" userId="57266d67-1d41-4103-859a-8797e8098ce0" providerId="ADAL" clId="{546C0670-0910-4C80-B843-B54F91DCC41D}" dt="2022-06-29T05:05:36.417" v="1493" actId="20577"/>
        <pc:sldMkLst>
          <pc:docMk/>
          <pc:sldMk cId="1734797308" sldId="525"/>
        </pc:sldMkLst>
        <pc:spChg chg="mod">
          <ac:chgData name="Arthur Liu" userId="57266d67-1d41-4103-859a-8797e8098ce0" providerId="ADAL" clId="{546C0670-0910-4C80-B843-B54F91DCC41D}" dt="2022-06-29T05:05:36.417" v="1493" actId="20577"/>
          <ac:spMkLst>
            <pc:docMk/>
            <pc:sldMk cId="1734797308" sldId="525"/>
            <ac:spMk id="2" creationId="{00000000-0000-0000-0000-000000000000}"/>
          </ac:spMkLst>
        </pc:spChg>
      </pc:sldChg>
      <pc:sldChg chg="addSp modSp modAnim modNotesTx">
        <pc:chgData name="Arthur Liu" userId="57266d67-1d41-4103-859a-8797e8098ce0" providerId="ADAL" clId="{546C0670-0910-4C80-B843-B54F91DCC41D}" dt="2022-06-29T05:06:01.073" v="1517" actId="20577"/>
        <pc:sldMkLst>
          <pc:docMk/>
          <pc:sldMk cId="3329256284" sldId="526"/>
        </pc:sldMkLst>
        <pc:picChg chg="add mod">
          <ac:chgData name="Arthur Liu" userId="57266d67-1d41-4103-859a-8797e8098ce0" providerId="ADAL" clId="{546C0670-0910-4C80-B843-B54F91DCC41D}" dt="2022-06-29T05:03:51.125" v="1474" actId="1076"/>
          <ac:picMkLst>
            <pc:docMk/>
            <pc:sldMk cId="3329256284" sldId="526"/>
            <ac:picMk id="1026" creationId="{D1806EC2-9DC4-4C66-B8A4-F1A393100F1A}"/>
          </ac:picMkLst>
        </pc:picChg>
      </pc:sldChg>
      <pc:sldChg chg="ord">
        <pc:chgData name="Arthur Liu" userId="57266d67-1d41-4103-859a-8797e8098ce0" providerId="ADAL" clId="{546C0670-0910-4C80-B843-B54F91DCC41D}" dt="2022-06-29T05:04:53.945" v="1477"/>
        <pc:sldMkLst>
          <pc:docMk/>
          <pc:sldMk cId="3468251568" sldId="527"/>
        </pc:sldMkLst>
      </pc:sldChg>
      <pc:sldChg chg="ord">
        <pc:chgData name="Arthur Liu" userId="57266d67-1d41-4103-859a-8797e8098ce0" providerId="ADAL" clId="{546C0670-0910-4C80-B843-B54F91DCC41D}" dt="2022-06-29T05:05:14.639" v="1479"/>
        <pc:sldMkLst>
          <pc:docMk/>
          <pc:sldMk cId="0" sldId="528"/>
        </pc:sldMkLst>
      </pc:sldChg>
      <pc:sldChg chg="modSp">
        <pc:chgData name="Arthur Liu" userId="57266d67-1d41-4103-859a-8797e8098ce0" providerId="ADAL" clId="{546C0670-0910-4C80-B843-B54F91DCC41D}" dt="2022-06-29T05:07:40.324" v="1587" actId="20577"/>
        <pc:sldMkLst>
          <pc:docMk/>
          <pc:sldMk cId="0" sldId="529"/>
        </pc:sldMkLst>
        <pc:spChg chg="mod">
          <ac:chgData name="Arthur Liu" userId="57266d67-1d41-4103-859a-8797e8098ce0" providerId="ADAL" clId="{546C0670-0910-4C80-B843-B54F91DCC41D}" dt="2022-06-29T05:06:11.381" v="1518" actId="113"/>
          <ac:spMkLst>
            <pc:docMk/>
            <pc:sldMk cId="0" sldId="529"/>
            <ac:spMk id="9" creationId="{A1004FC8-B87E-3D47-A2F8-893BA2AD78AD}"/>
          </ac:spMkLst>
        </pc:spChg>
        <pc:spChg chg="mod">
          <ac:chgData name="Arthur Liu" userId="57266d67-1d41-4103-859a-8797e8098ce0" providerId="ADAL" clId="{546C0670-0910-4C80-B843-B54F91DCC41D}" dt="2022-06-29T05:07:40.324" v="1587" actId="20577"/>
          <ac:spMkLst>
            <pc:docMk/>
            <pc:sldMk cId="0" sldId="529"/>
            <ac:spMk id="43010" creationId="{00000000-0000-0000-0000-000000000000}"/>
          </ac:spMkLst>
        </pc:spChg>
      </pc:sldChg>
      <pc:sldChg chg="modSp">
        <pc:chgData name="Arthur Liu" userId="57266d67-1d41-4103-859a-8797e8098ce0" providerId="ADAL" clId="{546C0670-0910-4C80-B843-B54F91DCC41D}" dt="2022-06-29T05:08:15.160" v="1589" actId="113"/>
        <pc:sldMkLst>
          <pc:docMk/>
          <pc:sldMk cId="0" sldId="537"/>
        </pc:sldMkLst>
        <pc:spChg chg="mod">
          <ac:chgData name="Arthur Liu" userId="57266d67-1d41-4103-859a-8797e8098ce0" providerId="ADAL" clId="{546C0670-0910-4C80-B843-B54F91DCC41D}" dt="2022-06-29T05:08:15.160" v="1589" actId="113"/>
          <ac:spMkLst>
            <pc:docMk/>
            <pc:sldMk cId="0" sldId="537"/>
            <ac:spMk id="9" creationId="{F7689CF3-6108-F249-B09A-7DF645FC66BF}"/>
          </ac:spMkLst>
        </pc:spChg>
      </pc:sldChg>
      <pc:sldChg chg="modSp">
        <pc:chgData name="Arthur Liu" userId="57266d67-1d41-4103-859a-8797e8098ce0" providerId="ADAL" clId="{546C0670-0910-4C80-B843-B54F91DCC41D}" dt="2022-06-29T05:08:30.506" v="1592" actId="113"/>
        <pc:sldMkLst>
          <pc:docMk/>
          <pc:sldMk cId="0" sldId="538"/>
        </pc:sldMkLst>
        <pc:spChg chg="mod">
          <ac:chgData name="Arthur Liu" userId="57266d67-1d41-4103-859a-8797e8098ce0" providerId="ADAL" clId="{546C0670-0910-4C80-B843-B54F91DCC41D}" dt="2022-06-29T05:08:30.506" v="1592" actId="113"/>
          <ac:spMkLst>
            <pc:docMk/>
            <pc:sldMk cId="0" sldId="538"/>
            <ac:spMk id="8" creationId="{6E10F337-B2A0-2B49-9426-E5E11543038D}"/>
          </ac:spMkLst>
        </pc:spChg>
      </pc:sldChg>
      <pc:sldChg chg="modSp">
        <pc:chgData name="Arthur Liu" userId="57266d67-1d41-4103-859a-8797e8098ce0" providerId="ADAL" clId="{546C0670-0910-4C80-B843-B54F91DCC41D}" dt="2022-06-29T05:08:34.517" v="1593" actId="113"/>
        <pc:sldMkLst>
          <pc:docMk/>
          <pc:sldMk cId="0" sldId="539"/>
        </pc:sldMkLst>
        <pc:spChg chg="mod">
          <ac:chgData name="Arthur Liu" userId="57266d67-1d41-4103-859a-8797e8098ce0" providerId="ADAL" clId="{546C0670-0910-4C80-B843-B54F91DCC41D}" dt="2022-06-29T05:08:34.517" v="1593" actId="113"/>
          <ac:spMkLst>
            <pc:docMk/>
            <pc:sldMk cId="0" sldId="539"/>
            <ac:spMk id="7" creationId="{00000000-0000-0000-0000-000000000000}"/>
          </ac:spMkLst>
        </pc:spChg>
      </pc:sldChg>
      <pc:sldChg chg="modTransition modNotesTx">
        <pc:chgData name="Arthur Liu" userId="57266d67-1d41-4103-859a-8797e8098ce0" providerId="ADAL" clId="{546C0670-0910-4C80-B843-B54F91DCC41D}" dt="2022-06-29T04:54:45.622" v="1169" actId="20577"/>
        <pc:sldMkLst>
          <pc:docMk/>
          <pc:sldMk cId="2900858172" sldId="542"/>
        </pc:sldMkLst>
      </pc:sldChg>
      <pc:sldChg chg="modNotesTx">
        <pc:chgData name="Arthur Liu" userId="57266d67-1d41-4103-859a-8797e8098ce0" providerId="ADAL" clId="{546C0670-0910-4C80-B843-B54F91DCC41D}" dt="2022-06-29T04:37:25.484" v="607" actId="20577"/>
        <pc:sldMkLst>
          <pc:docMk/>
          <pc:sldMk cId="2326501849" sldId="543"/>
        </pc:sldMkLst>
      </pc:sldChg>
      <pc:sldChg chg="addSp modSp add modNotesTx">
        <pc:chgData name="Arthur Liu" userId="57266d67-1d41-4103-859a-8797e8098ce0" providerId="ADAL" clId="{546C0670-0910-4C80-B843-B54F91DCC41D}" dt="2022-06-29T03:34:34.019" v="473" actId="20577"/>
        <pc:sldMkLst>
          <pc:docMk/>
          <pc:sldMk cId="1235612986" sldId="544"/>
        </pc:sldMkLst>
        <pc:spChg chg="mod">
          <ac:chgData name="Arthur Liu" userId="57266d67-1d41-4103-859a-8797e8098ce0" providerId="ADAL" clId="{546C0670-0910-4C80-B843-B54F91DCC41D}" dt="2022-06-29T03:31:55.276" v="432" actId="1076"/>
          <ac:spMkLst>
            <pc:docMk/>
            <pc:sldMk cId="1235612986" sldId="544"/>
            <ac:spMk id="2" creationId="{14D6990A-50FF-40AF-8647-AE213663B6FA}"/>
          </ac:spMkLst>
        </pc:spChg>
        <pc:spChg chg="mod">
          <ac:chgData name="Arthur Liu" userId="57266d67-1d41-4103-859a-8797e8098ce0" providerId="ADAL" clId="{546C0670-0910-4C80-B843-B54F91DCC41D}" dt="2022-06-29T03:33:32.938" v="437" actId="20577"/>
          <ac:spMkLst>
            <pc:docMk/>
            <pc:sldMk cId="1235612986" sldId="544"/>
            <ac:spMk id="3" creationId="{714B8519-DE8C-4FBF-8530-A133CEEA5DF5}"/>
          </ac:spMkLst>
        </pc:spChg>
        <pc:spChg chg="mod">
          <ac:chgData name="Arthur Liu" userId="57266d67-1d41-4103-859a-8797e8098ce0" providerId="ADAL" clId="{546C0670-0910-4C80-B843-B54F91DCC41D}" dt="2022-06-29T03:30:19.817" v="249" actId="20577"/>
          <ac:spMkLst>
            <pc:docMk/>
            <pc:sldMk cId="1235612986" sldId="544"/>
            <ac:spMk id="7" creationId="{1660B3E2-6908-4288-B3C2-BC996F978EED}"/>
          </ac:spMkLst>
        </pc:spChg>
        <pc:spChg chg="mod">
          <ac:chgData name="Arthur Liu" userId="57266d67-1d41-4103-859a-8797e8098ce0" providerId="ADAL" clId="{546C0670-0910-4C80-B843-B54F91DCC41D}" dt="2022-06-29T03:34:25.702" v="440" actId="207"/>
          <ac:spMkLst>
            <pc:docMk/>
            <pc:sldMk cId="1235612986" sldId="544"/>
            <ac:spMk id="8" creationId="{E421CA62-8813-49CC-A4DD-2E09A6BA325D}"/>
          </ac:spMkLst>
        </pc:spChg>
        <pc:grpChg chg="add mod">
          <ac:chgData name="Arthur Liu" userId="57266d67-1d41-4103-859a-8797e8098ce0" providerId="ADAL" clId="{546C0670-0910-4C80-B843-B54F91DCC41D}" dt="2022-06-29T03:31:29.445" v="425" actId="1076"/>
          <ac:grpSpMkLst>
            <pc:docMk/>
            <pc:sldMk cId="1235612986" sldId="544"/>
            <ac:grpSpMk id="6" creationId="{757E3513-AA6B-4B93-99E7-B5D7E69345CB}"/>
          </ac:grpSpMkLst>
        </pc:grpChg>
        <pc:grpChg chg="add mod">
          <ac:chgData name="Arthur Liu" userId="57266d67-1d41-4103-859a-8797e8098ce0" providerId="ADAL" clId="{546C0670-0910-4C80-B843-B54F91DCC41D}" dt="2022-06-29T03:31:51.930" v="430" actId="1076"/>
          <ac:grpSpMkLst>
            <pc:docMk/>
            <pc:sldMk cId="1235612986" sldId="544"/>
            <ac:grpSpMk id="9" creationId="{A97DDEBF-05E7-486C-A680-2098A484210B}"/>
          </ac:grpSpMkLst>
        </pc:grpChg>
      </pc:sldChg>
      <pc:sldChg chg="add">
        <pc:chgData name="Arthur Liu" userId="57266d67-1d41-4103-859a-8797e8098ce0" providerId="ADAL" clId="{546C0670-0910-4C80-B843-B54F91DCC41D}" dt="2022-06-29T03:41:45.116" v="548"/>
        <pc:sldMkLst>
          <pc:docMk/>
          <pc:sldMk cId="1755798183" sldId="545"/>
        </pc:sldMkLst>
      </pc:sldChg>
      <pc:sldChg chg="add del">
        <pc:chgData name="Arthur Liu" userId="57266d67-1d41-4103-859a-8797e8098ce0" providerId="ADAL" clId="{546C0670-0910-4C80-B843-B54F91DCC41D}" dt="2022-06-29T04:47:36.783" v="766" actId="2696"/>
        <pc:sldMkLst>
          <pc:docMk/>
          <pc:sldMk cId="2215328184" sldId="546"/>
        </pc:sldMkLst>
      </pc:sldChg>
      <pc:sldChg chg="addSp delSp modSp add modNotesTx">
        <pc:chgData name="Arthur Liu" userId="57266d67-1d41-4103-859a-8797e8098ce0" providerId="ADAL" clId="{546C0670-0910-4C80-B843-B54F91DCC41D}" dt="2022-06-29T04:47:22.761" v="765" actId="20577"/>
        <pc:sldMkLst>
          <pc:docMk/>
          <pc:sldMk cId="3703589648" sldId="547"/>
        </pc:sldMkLst>
        <pc:spChg chg="mod">
          <ac:chgData name="Arthur Liu" userId="57266d67-1d41-4103-859a-8797e8098ce0" providerId="ADAL" clId="{546C0670-0910-4C80-B843-B54F91DCC41D}" dt="2022-06-29T04:44:50.173" v="726" actId="1076"/>
          <ac:spMkLst>
            <pc:docMk/>
            <pc:sldMk cId="3703589648" sldId="547"/>
            <ac:spMk id="3" creationId="{517CBAA3-C880-0247-B6A5-82E9F2741DAA}"/>
          </ac:spMkLst>
        </pc:spChg>
        <pc:spChg chg="mod">
          <ac:chgData name="Arthur Liu" userId="57266d67-1d41-4103-859a-8797e8098ce0" providerId="ADAL" clId="{546C0670-0910-4C80-B843-B54F91DCC41D}" dt="2022-06-29T04:45:20.326" v="732" actId="14100"/>
          <ac:spMkLst>
            <pc:docMk/>
            <pc:sldMk cId="3703589648" sldId="547"/>
            <ac:spMk id="10" creationId="{55B8DEE5-16D9-5741-827A-684296E2FE78}"/>
          </ac:spMkLst>
        </pc:spChg>
        <pc:spChg chg="del mod topLvl">
          <ac:chgData name="Arthur Liu" userId="57266d67-1d41-4103-859a-8797e8098ce0" providerId="ADAL" clId="{546C0670-0910-4C80-B843-B54F91DCC41D}" dt="2022-06-29T04:39:16.419" v="652" actId="478"/>
          <ac:spMkLst>
            <pc:docMk/>
            <pc:sldMk cId="3703589648" sldId="547"/>
            <ac:spMk id="12" creationId="{7B3A5D7D-78CD-4F45-B022-5186A33131E6}"/>
          </ac:spMkLst>
        </pc:spChg>
        <pc:spChg chg="del mod topLvl">
          <ac:chgData name="Arthur Liu" userId="57266d67-1d41-4103-859a-8797e8098ce0" providerId="ADAL" clId="{546C0670-0910-4C80-B843-B54F91DCC41D}" dt="2022-06-29T04:39:13.516" v="651" actId="478"/>
          <ac:spMkLst>
            <pc:docMk/>
            <pc:sldMk cId="3703589648" sldId="547"/>
            <ac:spMk id="13" creationId="{D31D1D1A-A723-4282-B950-1E47EE1EECB5}"/>
          </ac:spMkLst>
        </pc:spChg>
        <pc:spChg chg="del mod topLvl">
          <ac:chgData name="Arthur Liu" userId="57266d67-1d41-4103-859a-8797e8098ce0" providerId="ADAL" clId="{546C0670-0910-4C80-B843-B54F91DCC41D}" dt="2022-06-29T04:39:13.516" v="651" actId="478"/>
          <ac:spMkLst>
            <pc:docMk/>
            <pc:sldMk cId="3703589648" sldId="547"/>
            <ac:spMk id="14" creationId="{EA675BDE-6C2B-4514-9DE1-DCF8DCCA44ED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15" creationId="{646FE380-EE12-42C2-A197-69DC78ADC21C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16" creationId="{4D9E6045-CADC-45C6-A9C3-F9BB8110CB3A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17" creationId="{27CCC719-74B0-40F6-871C-A888C674C0AA}"/>
          </ac:spMkLst>
        </pc:spChg>
        <pc:spChg chg="del mod topLvl">
          <ac:chgData name="Arthur Liu" userId="57266d67-1d41-4103-859a-8797e8098ce0" providerId="ADAL" clId="{546C0670-0910-4C80-B843-B54F91DCC41D}" dt="2022-06-29T04:39:13.516" v="651" actId="478"/>
          <ac:spMkLst>
            <pc:docMk/>
            <pc:sldMk cId="3703589648" sldId="547"/>
            <ac:spMk id="23" creationId="{4C7E5CE7-7F62-4BD6-81EA-0B103B8DBB97}"/>
          </ac:spMkLst>
        </pc:spChg>
        <pc:spChg chg="del mod topLvl">
          <ac:chgData name="Arthur Liu" userId="57266d67-1d41-4103-859a-8797e8098ce0" providerId="ADAL" clId="{546C0670-0910-4C80-B843-B54F91DCC41D}" dt="2022-06-29T04:39:13.516" v="651" actId="478"/>
          <ac:spMkLst>
            <pc:docMk/>
            <pc:sldMk cId="3703589648" sldId="547"/>
            <ac:spMk id="25" creationId="{3E266861-0B50-4E69-8890-3E4C5D1EEDF1}"/>
          </ac:spMkLst>
        </pc:spChg>
        <pc:spChg chg="del mod topLvl">
          <ac:chgData name="Arthur Liu" userId="57266d67-1d41-4103-859a-8797e8098ce0" providerId="ADAL" clId="{546C0670-0910-4C80-B843-B54F91DCC41D}" dt="2022-06-29T04:39:16.419" v="652" actId="478"/>
          <ac:spMkLst>
            <pc:docMk/>
            <pc:sldMk cId="3703589648" sldId="547"/>
            <ac:spMk id="27" creationId="{177516A2-1803-43DD-A5E0-71190C6E2C43}"/>
          </ac:spMkLst>
        </pc:spChg>
        <pc:spChg chg="del mod topLvl">
          <ac:chgData name="Arthur Liu" userId="57266d67-1d41-4103-859a-8797e8098ce0" providerId="ADAL" clId="{546C0670-0910-4C80-B843-B54F91DCC41D}" dt="2022-06-29T04:39:13.516" v="651" actId="478"/>
          <ac:spMkLst>
            <pc:docMk/>
            <pc:sldMk cId="3703589648" sldId="547"/>
            <ac:spMk id="29" creationId="{02D0333C-D757-4079-82E6-408B1CACF01F}"/>
          </ac:spMkLst>
        </pc:spChg>
        <pc:spChg chg="del mod topLvl">
          <ac:chgData name="Arthur Liu" userId="57266d67-1d41-4103-859a-8797e8098ce0" providerId="ADAL" clId="{546C0670-0910-4C80-B843-B54F91DCC41D}" dt="2022-06-29T04:40:05.809" v="660" actId="478"/>
          <ac:spMkLst>
            <pc:docMk/>
            <pc:sldMk cId="3703589648" sldId="547"/>
            <ac:spMk id="32" creationId="{3871C89F-238D-4F74-ACDC-B43C5909CC8B}"/>
          </ac:spMkLst>
        </pc:spChg>
        <pc:spChg chg="del mod topLvl">
          <ac:chgData name="Arthur Liu" userId="57266d67-1d41-4103-859a-8797e8098ce0" providerId="ADAL" clId="{546C0670-0910-4C80-B843-B54F91DCC41D}" dt="2022-06-29T04:40:03.647" v="659" actId="478"/>
          <ac:spMkLst>
            <pc:docMk/>
            <pc:sldMk cId="3703589648" sldId="547"/>
            <ac:spMk id="33" creationId="{BA2FBCBB-DA27-45A2-8FBF-DEBBA4A9EE90}"/>
          </ac:spMkLst>
        </pc:spChg>
        <pc:spChg chg="del mod topLvl">
          <ac:chgData name="Arthur Liu" userId="57266d67-1d41-4103-859a-8797e8098ce0" providerId="ADAL" clId="{546C0670-0910-4C80-B843-B54F91DCC41D}" dt="2022-06-29T04:40:03.647" v="659" actId="478"/>
          <ac:spMkLst>
            <pc:docMk/>
            <pc:sldMk cId="3703589648" sldId="547"/>
            <ac:spMk id="34" creationId="{19E591C5-FB5B-476B-A4F5-C0A93F7C9530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35" creationId="{B3ACE066-DF6F-429E-9CB2-53344C4D70AB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36" creationId="{C75709B0-CED4-401D-ABA1-05E1600AB680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37" creationId="{A060A548-5E25-4E46-9635-02027AB1B145}"/>
          </ac:spMkLst>
        </pc:spChg>
        <pc:spChg chg="del mod topLvl">
          <ac:chgData name="Arthur Liu" userId="57266d67-1d41-4103-859a-8797e8098ce0" providerId="ADAL" clId="{546C0670-0910-4C80-B843-B54F91DCC41D}" dt="2022-06-29T04:40:03.647" v="659" actId="478"/>
          <ac:spMkLst>
            <pc:docMk/>
            <pc:sldMk cId="3703589648" sldId="547"/>
            <ac:spMk id="43" creationId="{E28B7357-E56C-49E1-A6D5-DBBBD6D3E34E}"/>
          </ac:spMkLst>
        </pc:spChg>
        <pc:spChg chg="del mod topLvl">
          <ac:chgData name="Arthur Liu" userId="57266d67-1d41-4103-859a-8797e8098ce0" providerId="ADAL" clId="{546C0670-0910-4C80-B843-B54F91DCC41D}" dt="2022-06-29T04:40:03.647" v="659" actId="478"/>
          <ac:spMkLst>
            <pc:docMk/>
            <pc:sldMk cId="3703589648" sldId="547"/>
            <ac:spMk id="45" creationId="{8E0C4C44-2972-4EBE-AB54-689778336010}"/>
          </ac:spMkLst>
        </pc:spChg>
        <pc:spChg chg="del mod topLvl">
          <ac:chgData name="Arthur Liu" userId="57266d67-1d41-4103-859a-8797e8098ce0" providerId="ADAL" clId="{546C0670-0910-4C80-B843-B54F91DCC41D}" dt="2022-06-29T04:40:05.809" v="660" actId="478"/>
          <ac:spMkLst>
            <pc:docMk/>
            <pc:sldMk cId="3703589648" sldId="547"/>
            <ac:spMk id="47" creationId="{2260DFB9-FC0F-40DC-A188-821CDEF17DE7}"/>
          </ac:spMkLst>
        </pc:spChg>
        <pc:spChg chg="del mod topLvl">
          <ac:chgData name="Arthur Liu" userId="57266d67-1d41-4103-859a-8797e8098ce0" providerId="ADAL" clId="{546C0670-0910-4C80-B843-B54F91DCC41D}" dt="2022-06-29T04:40:03.647" v="659" actId="478"/>
          <ac:spMkLst>
            <pc:docMk/>
            <pc:sldMk cId="3703589648" sldId="547"/>
            <ac:spMk id="49" creationId="{C60D0FD0-2020-48C3-9FF0-22D016E38F22}"/>
          </ac:spMkLst>
        </pc:spChg>
        <pc:spChg chg="add del mod topLvl">
          <ac:chgData name="Arthur Liu" userId="57266d67-1d41-4103-859a-8797e8098ce0" providerId="ADAL" clId="{546C0670-0910-4C80-B843-B54F91DCC41D}" dt="2022-06-29T04:41:41.476" v="688" actId="478"/>
          <ac:spMkLst>
            <pc:docMk/>
            <pc:sldMk cId="3703589648" sldId="547"/>
            <ac:spMk id="52" creationId="{DFEEC956-DE64-4B2E-87D4-BCC13B7C1FB6}"/>
          </ac:spMkLst>
        </pc:spChg>
        <pc:spChg chg="add del mod topLvl">
          <ac:chgData name="Arthur Liu" userId="57266d67-1d41-4103-859a-8797e8098ce0" providerId="ADAL" clId="{546C0670-0910-4C80-B843-B54F91DCC41D}" dt="2022-06-29T04:41:41.476" v="688" actId="478"/>
          <ac:spMkLst>
            <pc:docMk/>
            <pc:sldMk cId="3703589648" sldId="547"/>
            <ac:spMk id="53" creationId="{D91E7D45-A55C-442C-847F-C152BDD07D8E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54" creationId="{4E541B69-49E6-429F-93AC-FBBC7CB3E297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55" creationId="{BD2B1CFB-E450-4656-81F1-A216145DB4EA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56" creationId="{057B151D-238B-404D-99AF-B5BBDF8AAB6E}"/>
          </ac:spMkLst>
        </pc:spChg>
        <pc:spChg chg="mod topLvl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57" creationId="{3DB1A527-DD8F-45E0-A3DD-661ACA8AEE04}"/>
          </ac:spMkLst>
        </pc:spChg>
        <pc:spChg chg="add del mod topLvl">
          <ac:chgData name="Arthur Liu" userId="57266d67-1d41-4103-859a-8797e8098ce0" providerId="ADAL" clId="{546C0670-0910-4C80-B843-B54F91DCC41D}" dt="2022-06-29T04:41:40.975" v="687" actId="478"/>
          <ac:spMkLst>
            <pc:docMk/>
            <pc:sldMk cId="3703589648" sldId="547"/>
            <ac:spMk id="63" creationId="{BD53CE72-E75B-46F6-B83C-92A5F01ACF93}"/>
          </ac:spMkLst>
        </pc:spChg>
        <pc:spChg chg="add del mod topLvl">
          <ac:chgData name="Arthur Liu" userId="57266d67-1d41-4103-859a-8797e8098ce0" providerId="ADAL" clId="{546C0670-0910-4C80-B843-B54F91DCC41D}" dt="2022-06-29T04:41:40.975" v="687" actId="478"/>
          <ac:spMkLst>
            <pc:docMk/>
            <pc:sldMk cId="3703589648" sldId="547"/>
            <ac:spMk id="65" creationId="{0830C003-DAB8-4AC0-8872-88DD1C68955A}"/>
          </ac:spMkLst>
        </pc:spChg>
        <pc:spChg chg="add del mod topLvl">
          <ac:chgData name="Arthur Liu" userId="57266d67-1d41-4103-859a-8797e8098ce0" providerId="ADAL" clId="{546C0670-0910-4C80-B843-B54F91DCC41D}" dt="2022-06-29T04:41:41.476" v="688" actId="478"/>
          <ac:spMkLst>
            <pc:docMk/>
            <pc:sldMk cId="3703589648" sldId="547"/>
            <ac:spMk id="67" creationId="{2410552B-7D88-4D27-82E3-D4CFB1F014A8}"/>
          </ac:spMkLst>
        </pc:spChg>
        <pc:spChg chg="add del mod topLvl">
          <ac:chgData name="Arthur Liu" userId="57266d67-1d41-4103-859a-8797e8098ce0" providerId="ADAL" clId="{546C0670-0910-4C80-B843-B54F91DCC41D}" dt="2022-06-29T04:41:40.975" v="687" actId="478"/>
          <ac:spMkLst>
            <pc:docMk/>
            <pc:sldMk cId="3703589648" sldId="547"/>
            <ac:spMk id="69" creationId="{71DA6F4D-503B-46CF-BA7D-D8F3068D2CEA}"/>
          </ac:spMkLst>
        </pc:spChg>
        <pc:spChg chg="add del mod">
          <ac:chgData name="Arthur Liu" userId="57266d67-1d41-4103-859a-8797e8098ce0" providerId="ADAL" clId="{546C0670-0910-4C80-B843-B54F91DCC41D}" dt="2022-06-29T04:41:44.194" v="697" actId="478"/>
          <ac:spMkLst>
            <pc:docMk/>
            <pc:sldMk cId="3703589648" sldId="547"/>
            <ac:spMk id="71" creationId="{5ECEB08D-E7AC-4854-9801-AEEE9CF9118F}"/>
          </ac:spMkLst>
        </pc:spChg>
        <pc:spChg chg="add del mod">
          <ac:chgData name="Arthur Liu" userId="57266d67-1d41-4103-859a-8797e8098ce0" providerId="ADAL" clId="{546C0670-0910-4C80-B843-B54F91DCC41D}" dt="2022-06-29T04:41:44.194" v="697" actId="478"/>
          <ac:spMkLst>
            <pc:docMk/>
            <pc:sldMk cId="3703589648" sldId="547"/>
            <ac:spMk id="72" creationId="{1F215274-8F2F-4322-8258-746D066745AE}"/>
          </ac:spMkLst>
        </pc:spChg>
        <pc:spChg chg="add del mod">
          <ac:chgData name="Arthur Liu" userId="57266d67-1d41-4103-859a-8797e8098ce0" providerId="ADAL" clId="{546C0670-0910-4C80-B843-B54F91DCC41D}" dt="2022-06-29T04:41:44.194" v="697" actId="478"/>
          <ac:spMkLst>
            <pc:docMk/>
            <pc:sldMk cId="3703589648" sldId="547"/>
            <ac:spMk id="73" creationId="{36CB08E5-CE4E-40A6-A65C-F92A8B5150AD}"/>
          </ac:spMkLst>
        </pc:spChg>
        <pc:spChg chg="add del mod">
          <ac:chgData name="Arthur Liu" userId="57266d67-1d41-4103-859a-8797e8098ce0" providerId="ADAL" clId="{546C0670-0910-4C80-B843-B54F91DCC41D}" dt="2022-06-29T04:41:44.194" v="697" actId="478"/>
          <ac:spMkLst>
            <pc:docMk/>
            <pc:sldMk cId="3703589648" sldId="547"/>
            <ac:spMk id="74" creationId="{6C1F7E81-328A-4033-8966-174062362D4E}"/>
          </ac:spMkLst>
        </pc:spChg>
        <pc:spChg chg="add del mod">
          <ac:chgData name="Arthur Liu" userId="57266d67-1d41-4103-859a-8797e8098ce0" providerId="ADAL" clId="{546C0670-0910-4C80-B843-B54F91DCC41D}" dt="2022-06-29T04:44:14.032" v="710" actId="478"/>
          <ac:spMkLst>
            <pc:docMk/>
            <pc:sldMk cId="3703589648" sldId="547"/>
            <ac:spMk id="78" creationId="{46F355F5-682C-470F-95D3-FB56D3F6081F}"/>
          </ac:spMkLst>
        </pc:spChg>
        <pc:spChg chg="add del mod">
          <ac:chgData name="Arthur Liu" userId="57266d67-1d41-4103-859a-8797e8098ce0" providerId="ADAL" clId="{546C0670-0910-4C80-B843-B54F91DCC41D}" dt="2022-06-29T04:44:09.339" v="709" actId="478"/>
          <ac:spMkLst>
            <pc:docMk/>
            <pc:sldMk cId="3703589648" sldId="547"/>
            <ac:spMk id="79" creationId="{15561FA5-A9E1-45BA-B212-927C1A5BCFF9}"/>
          </ac:spMkLst>
        </pc:spChg>
        <pc:spChg chg="add mod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80" creationId="{758434CD-C4AA-4C39-8E0C-54CDFE07A7D9}"/>
          </ac:spMkLst>
        </pc:spChg>
        <pc:spChg chg="add mod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81" creationId="{C9F6A765-0F68-4F93-86C8-D528E28335F4}"/>
          </ac:spMkLst>
        </pc:spChg>
        <pc:spChg chg="add mod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82" creationId="{723919C0-E880-4D85-9702-77F70E3A8DB1}"/>
          </ac:spMkLst>
        </pc:spChg>
        <pc:spChg chg="add mod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83" creationId="{89BC952F-3BE5-413E-BE94-ED6388D1E0BD}"/>
          </ac:spMkLst>
        </pc:spChg>
        <pc:spChg chg="add del mod">
          <ac:chgData name="Arthur Liu" userId="57266d67-1d41-4103-859a-8797e8098ce0" providerId="ADAL" clId="{546C0670-0910-4C80-B843-B54F91DCC41D}" dt="2022-06-29T04:44:06.433" v="708" actId="478"/>
          <ac:spMkLst>
            <pc:docMk/>
            <pc:sldMk cId="3703589648" sldId="547"/>
            <ac:spMk id="89" creationId="{A8B5F6DD-274F-4BA3-A23E-3AC899EA2205}"/>
          </ac:spMkLst>
        </pc:spChg>
        <pc:spChg chg="add del mod">
          <ac:chgData name="Arthur Liu" userId="57266d67-1d41-4103-859a-8797e8098ce0" providerId="ADAL" clId="{546C0670-0910-4C80-B843-B54F91DCC41D}" dt="2022-06-29T04:44:06.433" v="708" actId="478"/>
          <ac:spMkLst>
            <pc:docMk/>
            <pc:sldMk cId="3703589648" sldId="547"/>
            <ac:spMk id="91" creationId="{62B72609-4AC2-4D97-8019-505FF98A6083}"/>
          </ac:spMkLst>
        </pc:spChg>
        <pc:spChg chg="add del mod">
          <ac:chgData name="Arthur Liu" userId="57266d67-1d41-4103-859a-8797e8098ce0" providerId="ADAL" clId="{546C0670-0910-4C80-B843-B54F91DCC41D}" dt="2022-06-29T04:45:27.737" v="733" actId="208"/>
          <ac:spMkLst>
            <pc:docMk/>
            <pc:sldMk cId="3703589648" sldId="547"/>
            <ac:spMk id="93" creationId="{E5AFE645-43CD-42F9-B8C9-F16A23EE604D}"/>
          </ac:spMkLst>
        </pc:spChg>
        <pc:spChg chg="add del mod">
          <ac:chgData name="Arthur Liu" userId="57266d67-1d41-4103-859a-8797e8098ce0" providerId="ADAL" clId="{546C0670-0910-4C80-B843-B54F91DCC41D}" dt="2022-06-29T04:44:06.433" v="708" actId="478"/>
          <ac:spMkLst>
            <pc:docMk/>
            <pc:sldMk cId="3703589648" sldId="547"/>
            <ac:spMk id="95" creationId="{269AB96D-5746-47B0-AC4C-2F257CBF255B}"/>
          </ac:spMkLst>
        </pc:spChg>
        <pc:spChg chg="add mod">
          <ac:chgData name="Arthur Liu" userId="57266d67-1d41-4103-859a-8797e8098ce0" providerId="ADAL" clId="{546C0670-0910-4C80-B843-B54F91DCC41D}" dt="2022-06-29T04:45:40.899" v="740" actId="1076"/>
          <ac:spMkLst>
            <pc:docMk/>
            <pc:sldMk cId="3703589648" sldId="547"/>
            <ac:spMk id="101" creationId="{B0AE8BAA-3369-4F16-99ED-CFDBD6C6C7A2}"/>
          </ac:spMkLst>
        </pc:spChg>
        <pc:spChg chg="add mod">
          <ac:chgData name="Arthur Liu" userId="57266d67-1d41-4103-859a-8797e8098ce0" providerId="ADAL" clId="{546C0670-0910-4C80-B843-B54F91DCC41D}" dt="2022-06-29T04:45:46.780" v="751"/>
          <ac:spMkLst>
            <pc:docMk/>
            <pc:sldMk cId="3703589648" sldId="547"/>
            <ac:spMk id="103" creationId="{91486A3F-C599-4FBC-ACAB-63B6D719B50B}"/>
          </ac:spMkLst>
        </pc:spChg>
        <pc:spChg chg="add mod">
          <ac:chgData name="Arthur Liu" userId="57266d67-1d41-4103-859a-8797e8098ce0" providerId="ADAL" clId="{546C0670-0910-4C80-B843-B54F91DCC41D}" dt="2022-06-29T04:45:58.845" v="759" actId="20577"/>
          <ac:spMkLst>
            <pc:docMk/>
            <pc:sldMk cId="3703589648" sldId="547"/>
            <ac:spMk id="104" creationId="{A5FC8C76-B77E-453B-8FCE-583EECF98C46}"/>
          </ac:spMkLst>
        </pc:spChg>
        <pc:spChg chg="add mod">
          <ac:chgData name="Arthur Liu" userId="57266d67-1d41-4103-859a-8797e8098ce0" providerId="ADAL" clId="{546C0670-0910-4C80-B843-B54F91DCC41D}" dt="2022-06-29T04:46:12.347" v="764" actId="1076"/>
          <ac:spMkLst>
            <pc:docMk/>
            <pc:sldMk cId="3703589648" sldId="547"/>
            <ac:spMk id="105" creationId="{B48A5979-B54D-48D3-985C-F983A7EB9EA5}"/>
          </ac:spMkLst>
        </pc:spChg>
        <pc:grpChg chg="add mod topLvl">
          <ac:chgData name="Arthur Liu" userId="57266d67-1d41-4103-859a-8797e8098ce0" providerId="ADAL" clId="{546C0670-0910-4C80-B843-B54F91DCC41D}" dt="2022-06-29T04:45:11.279" v="731" actId="1076"/>
          <ac:grpSpMkLst>
            <pc:docMk/>
            <pc:sldMk cId="3703589648" sldId="547"/>
            <ac:grpSpMk id="7" creationId="{957532D8-A0C9-4910-A2F5-991617E8EB34}"/>
          </ac:grpSpMkLst>
        </pc:grpChg>
        <pc:grpChg chg="add del mod">
          <ac:chgData name="Arthur Liu" userId="57266d67-1d41-4103-859a-8797e8098ce0" providerId="ADAL" clId="{546C0670-0910-4C80-B843-B54F91DCC41D}" dt="2022-06-29T04:39:09.817" v="650" actId="165"/>
          <ac:grpSpMkLst>
            <pc:docMk/>
            <pc:sldMk cId="3703589648" sldId="547"/>
            <ac:grpSpMk id="11" creationId="{D6730B8A-304C-4D74-9386-1D563D1942C6}"/>
          </ac:grpSpMkLst>
        </pc:grpChg>
        <pc:grpChg chg="add del mod">
          <ac:chgData name="Arthur Liu" userId="57266d67-1d41-4103-859a-8797e8098ce0" providerId="ADAL" clId="{546C0670-0910-4C80-B843-B54F91DCC41D}" dt="2022-06-29T04:40:00.844" v="658" actId="165"/>
          <ac:grpSpMkLst>
            <pc:docMk/>
            <pc:sldMk cId="3703589648" sldId="547"/>
            <ac:grpSpMk id="31" creationId="{FFF831A9-9D1E-4E42-9009-DE53043E2EA0}"/>
          </ac:grpSpMkLst>
        </pc:grpChg>
        <pc:grpChg chg="add del mod">
          <ac:chgData name="Arthur Liu" userId="57266d67-1d41-4103-859a-8797e8098ce0" providerId="ADAL" clId="{546C0670-0910-4C80-B843-B54F91DCC41D}" dt="2022-06-29T04:40:43.628" v="665" actId="165"/>
          <ac:grpSpMkLst>
            <pc:docMk/>
            <pc:sldMk cId="3703589648" sldId="547"/>
            <ac:grpSpMk id="51" creationId="{B3C41BF1-E40B-4EFF-A161-90FBBE0B1D93}"/>
          </ac:grpSpMkLst>
        </pc:grpChg>
        <pc:grpChg chg="add mod topLvl">
          <ac:chgData name="Arthur Liu" userId="57266d67-1d41-4103-859a-8797e8098ce0" providerId="ADAL" clId="{546C0670-0910-4C80-B843-B54F91DCC41D}" dt="2022-06-29T04:45:07.592" v="730" actId="1076"/>
          <ac:grpSpMkLst>
            <pc:docMk/>
            <pc:sldMk cId="3703589648" sldId="547"/>
            <ac:grpSpMk id="97" creationId="{3405A112-1870-4DEE-8EF6-821F03528BDC}"/>
          </ac:grpSpMkLst>
        </pc:grpChg>
        <pc:grpChg chg="add mod topLvl">
          <ac:chgData name="Arthur Liu" userId="57266d67-1d41-4103-859a-8797e8098ce0" providerId="ADAL" clId="{546C0670-0910-4C80-B843-B54F91DCC41D}" dt="2022-06-29T04:45:03.457" v="729" actId="1076"/>
          <ac:grpSpMkLst>
            <pc:docMk/>
            <pc:sldMk cId="3703589648" sldId="547"/>
            <ac:grpSpMk id="98" creationId="{FF5219EC-149D-43BF-825D-A06F26788B28}"/>
          </ac:grpSpMkLst>
        </pc:grpChg>
        <pc:grpChg chg="add mod topLvl">
          <ac:chgData name="Arthur Liu" userId="57266d67-1d41-4103-859a-8797e8098ce0" providerId="ADAL" clId="{546C0670-0910-4C80-B843-B54F91DCC41D}" dt="2022-06-29T04:44:56.864" v="728" actId="1076"/>
          <ac:grpSpMkLst>
            <pc:docMk/>
            <pc:sldMk cId="3703589648" sldId="547"/>
            <ac:grpSpMk id="99" creationId="{BFE10ED9-A6EE-42AD-9288-519E9BED6294}"/>
          </ac:grpSpMkLst>
        </pc:grpChg>
        <pc:grpChg chg="add del mod">
          <ac:chgData name="Arthur Liu" userId="57266d67-1d41-4103-859a-8797e8098ce0" providerId="ADAL" clId="{546C0670-0910-4C80-B843-B54F91DCC41D}" dt="2022-06-29T04:44:53.937" v="727" actId="165"/>
          <ac:grpSpMkLst>
            <pc:docMk/>
            <pc:sldMk cId="3703589648" sldId="547"/>
            <ac:grpSpMk id="100" creationId="{26A31AC1-1795-4B32-AF28-60251FA64DBC}"/>
          </ac:grpSpMkLst>
        </pc:grp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18" creationId="{C383B284-0CF9-43F9-BE82-7A344FE6AEDF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19" creationId="{AD122327-8B53-4518-84F0-BA0ED1B1A377}"/>
          </ac:cxnSpMkLst>
        </pc:cxnChg>
        <pc:cxnChg chg="del mod topLvl">
          <ac:chgData name="Arthur Liu" userId="57266d67-1d41-4103-859a-8797e8098ce0" providerId="ADAL" clId="{546C0670-0910-4C80-B843-B54F91DCC41D}" dt="2022-06-29T04:39:16.419" v="652" actId="478"/>
          <ac:cxnSpMkLst>
            <pc:docMk/>
            <pc:sldMk cId="3703589648" sldId="547"/>
            <ac:cxnSpMk id="20" creationId="{5CF61983-8688-41A4-A273-AD959219E4A8}"/>
          </ac:cxnSpMkLst>
        </pc:cxnChg>
        <pc:cxnChg chg="del mod topLvl">
          <ac:chgData name="Arthur Liu" userId="57266d67-1d41-4103-859a-8797e8098ce0" providerId="ADAL" clId="{546C0670-0910-4C80-B843-B54F91DCC41D}" dt="2022-06-29T04:39:13.516" v="651" actId="478"/>
          <ac:cxnSpMkLst>
            <pc:docMk/>
            <pc:sldMk cId="3703589648" sldId="547"/>
            <ac:cxnSpMk id="21" creationId="{C3F4EEF6-7782-4366-A0BD-21379A5445BC}"/>
          </ac:cxnSpMkLst>
        </pc:cxnChg>
        <pc:cxnChg chg="del mod topLvl">
          <ac:chgData name="Arthur Liu" userId="57266d67-1d41-4103-859a-8797e8098ce0" providerId="ADAL" clId="{546C0670-0910-4C80-B843-B54F91DCC41D}" dt="2022-06-29T04:39:13.516" v="651" actId="478"/>
          <ac:cxnSpMkLst>
            <pc:docMk/>
            <pc:sldMk cId="3703589648" sldId="547"/>
            <ac:cxnSpMk id="22" creationId="{5F582AE2-C2BE-4DCB-84D0-0C3E09E52294}"/>
          </ac:cxnSpMkLst>
        </pc:cxnChg>
        <pc:cxnChg chg="del mod topLvl">
          <ac:chgData name="Arthur Liu" userId="57266d67-1d41-4103-859a-8797e8098ce0" providerId="ADAL" clId="{546C0670-0910-4C80-B843-B54F91DCC41D}" dt="2022-06-29T04:39:13.516" v="651" actId="478"/>
          <ac:cxnSpMkLst>
            <pc:docMk/>
            <pc:sldMk cId="3703589648" sldId="547"/>
            <ac:cxnSpMk id="24" creationId="{DF114A76-C7B9-4075-9B5F-F09F552F90C7}"/>
          </ac:cxnSpMkLst>
        </pc:cxnChg>
        <pc:cxnChg chg="del mod topLvl">
          <ac:chgData name="Arthur Liu" userId="57266d67-1d41-4103-859a-8797e8098ce0" providerId="ADAL" clId="{546C0670-0910-4C80-B843-B54F91DCC41D}" dt="2022-06-29T04:39:13.516" v="651" actId="478"/>
          <ac:cxnSpMkLst>
            <pc:docMk/>
            <pc:sldMk cId="3703589648" sldId="547"/>
            <ac:cxnSpMk id="26" creationId="{7DE7D384-72ED-4A0D-B40E-8F9B8AC51EBA}"/>
          </ac:cxnSpMkLst>
        </pc:cxnChg>
        <pc:cxnChg chg="del mod topLvl">
          <ac:chgData name="Arthur Liu" userId="57266d67-1d41-4103-859a-8797e8098ce0" providerId="ADAL" clId="{546C0670-0910-4C80-B843-B54F91DCC41D}" dt="2022-06-29T04:39:16.419" v="652" actId="478"/>
          <ac:cxnSpMkLst>
            <pc:docMk/>
            <pc:sldMk cId="3703589648" sldId="547"/>
            <ac:cxnSpMk id="28" creationId="{73A7AA66-F61C-4649-946A-7131B11759AD}"/>
          </ac:cxnSpMkLst>
        </pc:cxnChg>
        <pc:cxnChg chg="del mod topLvl">
          <ac:chgData name="Arthur Liu" userId="57266d67-1d41-4103-859a-8797e8098ce0" providerId="ADAL" clId="{546C0670-0910-4C80-B843-B54F91DCC41D}" dt="2022-06-29T04:39:13.516" v="651" actId="478"/>
          <ac:cxnSpMkLst>
            <pc:docMk/>
            <pc:sldMk cId="3703589648" sldId="547"/>
            <ac:cxnSpMk id="30" creationId="{A10DB321-9B8B-4F1E-9619-E73C6F1D6B86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38" creationId="{75D37CDD-6420-4440-9CDB-D61A78B41A30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39" creationId="{55AD9715-231D-45DC-8A75-E6B9FA3F719A}"/>
          </ac:cxnSpMkLst>
        </pc:cxnChg>
        <pc:cxnChg chg="del mod topLvl">
          <ac:chgData name="Arthur Liu" userId="57266d67-1d41-4103-859a-8797e8098ce0" providerId="ADAL" clId="{546C0670-0910-4C80-B843-B54F91DCC41D}" dt="2022-06-29T04:40:05.809" v="660" actId="478"/>
          <ac:cxnSpMkLst>
            <pc:docMk/>
            <pc:sldMk cId="3703589648" sldId="547"/>
            <ac:cxnSpMk id="40" creationId="{C69B761D-0399-4A18-863D-47910FBBF6E7}"/>
          </ac:cxnSpMkLst>
        </pc:cxnChg>
        <pc:cxnChg chg="del mod topLvl">
          <ac:chgData name="Arthur Liu" userId="57266d67-1d41-4103-859a-8797e8098ce0" providerId="ADAL" clId="{546C0670-0910-4C80-B843-B54F91DCC41D}" dt="2022-06-29T04:40:03.647" v="659" actId="478"/>
          <ac:cxnSpMkLst>
            <pc:docMk/>
            <pc:sldMk cId="3703589648" sldId="547"/>
            <ac:cxnSpMk id="41" creationId="{08EF8F93-2A4A-47C9-9F02-FA63D64FE688}"/>
          </ac:cxnSpMkLst>
        </pc:cxnChg>
        <pc:cxnChg chg="del mod topLvl">
          <ac:chgData name="Arthur Liu" userId="57266d67-1d41-4103-859a-8797e8098ce0" providerId="ADAL" clId="{546C0670-0910-4C80-B843-B54F91DCC41D}" dt="2022-06-29T04:40:03.647" v="659" actId="478"/>
          <ac:cxnSpMkLst>
            <pc:docMk/>
            <pc:sldMk cId="3703589648" sldId="547"/>
            <ac:cxnSpMk id="42" creationId="{E0BAAC3F-2044-47BC-B334-CFF3B76E21A1}"/>
          </ac:cxnSpMkLst>
        </pc:cxnChg>
        <pc:cxnChg chg="del mod topLvl">
          <ac:chgData name="Arthur Liu" userId="57266d67-1d41-4103-859a-8797e8098ce0" providerId="ADAL" clId="{546C0670-0910-4C80-B843-B54F91DCC41D}" dt="2022-06-29T04:40:03.647" v="659" actId="478"/>
          <ac:cxnSpMkLst>
            <pc:docMk/>
            <pc:sldMk cId="3703589648" sldId="547"/>
            <ac:cxnSpMk id="44" creationId="{1DC01E19-4394-48A8-A5F4-558D6A61192E}"/>
          </ac:cxnSpMkLst>
        </pc:cxnChg>
        <pc:cxnChg chg="del mod topLvl">
          <ac:chgData name="Arthur Liu" userId="57266d67-1d41-4103-859a-8797e8098ce0" providerId="ADAL" clId="{546C0670-0910-4C80-B843-B54F91DCC41D}" dt="2022-06-29T04:40:03.647" v="659" actId="478"/>
          <ac:cxnSpMkLst>
            <pc:docMk/>
            <pc:sldMk cId="3703589648" sldId="547"/>
            <ac:cxnSpMk id="46" creationId="{B065EB34-2F13-4A85-BCAB-BCC4017EF156}"/>
          </ac:cxnSpMkLst>
        </pc:cxnChg>
        <pc:cxnChg chg="del mod topLvl">
          <ac:chgData name="Arthur Liu" userId="57266d67-1d41-4103-859a-8797e8098ce0" providerId="ADAL" clId="{546C0670-0910-4C80-B843-B54F91DCC41D}" dt="2022-06-29T04:40:05.809" v="660" actId="478"/>
          <ac:cxnSpMkLst>
            <pc:docMk/>
            <pc:sldMk cId="3703589648" sldId="547"/>
            <ac:cxnSpMk id="48" creationId="{8C4D9F27-D55A-40FC-8B5E-5A35AF6D6999}"/>
          </ac:cxnSpMkLst>
        </pc:cxnChg>
        <pc:cxnChg chg="del mod topLvl">
          <ac:chgData name="Arthur Liu" userId="57266d67-1d41-4103-859a-8797e8098ce0" providerId="ADAL" clId="{546C0670-0910-4C80-B843-B54F91DCC41D}" dt="2022-06-29T04:40:03.647" v="659" actId="478"/>
          <ac:cxnSpMkLst>
            <pc:docMk/>
            <pc:sldMk cId="3703589648" sldId="547"/>
            <ac:cxnSpMk id="50" creationId="{15CD5E69-F134-420E-B2D4-E17BABD4D08F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58" creationId="{0DFEE1D1-CA7A-46EA-AAE7-AD6E248242E5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59" creationId="{032F0066-214A-46CE-9D77-50CCFA3E69E2}"/>
          </ac:cxnSpMkLst>
        </pc:cxnChg>
        <pc:cxnChg chg="add del mod topLvl">
          <ac:chgData name="Arthur Liu" userId="57266d67-1d41-4103-859a-8797e8098ce0" providerId="ADAL" clId="{546C0670-0910-4C80-B843-B54F91DCC41D}" dt="2022-06-29T04:41:41.476" v="688" actId="478"/>
          <ac:cxnSpMkLst>
            <pc:docMk/>
            <pc:sldMk cId="3703589648" sldId="547"/>
            <ac:cxnSpMk id="60" creationId="{A4D45231-3D51-46C4-8F45-9BC07C20837B}"/>
          </ac:cxnSpMkLst>
        </pc:cxnChg>
        <pc:cxnChg chg="mod topLvl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61" creationId="{777D4DA8-3632-4882-95FC-4A70A3FBEC46}"/>
          </ac:cxnSpMkLst>
        </pc:cxnChg>
        <pc:cxnChg chg="add del mod topLvl">
          <ac:chgData name="Arthur Liu" userId="57266d67-1d41-4103-859a-8797e8098ce0" providerId="ADAL" clId="{546C0670-0910-4C80-B843-B54F91DCC41D}" dt="2022-06-29T04:41:41.476" v="688" actId="478"/>
          <ac:cxnSpMkLst>
            <pc:docMk/>
            <pc:sldMk cId="3703589648" sldId="547"/>
            <ac:cxnSpMk id="62" creationId="{44F3AF4E-8C26-4C3D-A59E-3E4A1D94FE45}"/>
          </ac:cxnSpMkLst>
        </pc:cxnChg>
        <pc:cxnChg chg="add del mod topLvl">
          <ac:chgData name="Arthur Liu" userId="57266d67-1d41-4103-859a-8797e8098ce0" providerId="ADAL" clId="{546C0670-0910-4C80-B843-B54F91DCC41D}" dt="2022-06-29T04:41:40.975" v="687" actId="478"/>
          <ac:cxnSpMkLst>
            <pc:docMk/>
            <pc:sldMk cId="3703589648" sldId="547"/>
            <ac:cxnSpMk id="64" creationId="{AF28D7D9-8E09-4A95-9902-4B736939DB0D}"/>
          </ac:cxnSpMkLst>
        </pc:cxnChg>
        <pc:cxnChg chg="add del mod topLvl">
          <ac:chgData name="Arthur Liu" userId="57266d67-1d41-4103-859a-8797e8098ce0" providerId="ADAL" clId="{546C0670-0910-4C80-B843-B54F91DCC41D}" dt="2022-06-29T04:41:40.975" v="687" actId="478"/>
          <ac:cxnSpMkLst>
            <pc:docMk/>
            <pc:sldMk cId="3703589648" sldId="547"/>
            <ac:cxnSpMk id="66" creationId="{5C61027D-65B7-41A7-92BD-B7108B995EBF}"/>
          </ac:cxnSpMkLst>
        </pc:cxnChg>
        <pc:cxnChg chg="add del mod topLvl">
          <ac:chgData name="Arthur Liu" userId="57266d67-1d41-4103-859a-8797e8098ce0" providerId="ADAL" clId="{546C0670-0910-4C80-B843-B54F91DCC41D}" dt="2022-06-29T04:41:41.476" v="688" actId="478"/>
          <ac:cxnSpMkLst>
            <pc:docMk/>
            <pc:sldMk cId="3703589648" sldId="547"/>
            <ac:cxnSpMk id="68" creationId="{CFD7F1B4-1463-4F6D-B528-E1A5E0F0B0D2}"/>
          </ac:cxnSpMkLst>
        </pc:cxnChg>
        <pc:cxnChg chg="add del mod topLvl">
          <ac:chgData name="Arthur Liu" userId="57266d67-1d41-4103-859a-8797e8098ce0" providerId="ADAL" clId="{546C0670-0910-4C80-B843-B54F91DCC41D}" dt="2022-06-29T04:41:40.975" v="687" actId="478"/>
          <ac:cxnSpMkLst>
            <pc:docMk/>
            <pc:sldMk cId="3703589648" sldId="547"/>
            <ac:cxnSpMk id="70" creationId="{E618DD03-44A4-4850-BCC3-306F791F226D}"/>
          </ac:cxnSpMkLst>
        </pc:cxnChg>
        <pc:cxnChg chg="add del mod">
          <ac:chgData name="Arthur Liu" userId="57266d67-1d41-4103-859a-8797e8098ce0" providerId="ADAL" clId="{546C0670-0910-4C80-B843-B54F91DCC41D}" dt="2022-06-29T04:41:44.194" v="697" actId="478"/>
          <ac:cxnSpMkLst>
            <pc:docMk/>
            <pc:sldMk cId="3703589648" sldId="547"/>
            <ac:cxnSpMk id="75" creationId="{3876B305-8A20-4F79-BBF6-CD932BABAD1D}"/>
          </ac:cxnSpMkLst>
        </pc:cxnChg>
        <pc:cxnChg chg="add del mod">
          <ac:chgData name="Arthur Liu" userId="57266d67-1d41-4103-859a-8797e8098ce0" providerId="ADAL" clId="{546C0670-0910-4C80-B843-B54F91DCC41D}" dt="2022-06-29T04:41:44.194" v="697" actId="478"/>
          <ac:cxnSpMkLst>
            <pc:docMk/>
            <pc:sldMk cId="3703589648" sldId="547"/>
            <ac:cxnSpMk id="76" creationId="{AA0888A0-0F76-4F9D-BACC-443FFDF3320A}"/>
          </ac:cxnSpMkLst>
        </pc:cxnChg>
        <pc:cxnChg chg="add del mod">
          <ac:chgData name="Arthur Liu" userId="57266d67-1d41-4103-859a-8797e8098ce0" providerId="ADAL" clId="{546C0670-0910-4C80-B843-B54F91DCC41D}" dt="2022-06-29T04:41:44.194" v="697" actId="478"/>
          <ac:cxnSpMkLst>
            <pc:docMk/>
            <pc:sldMk cId="3703589648" sldId="547"/>
            <ac:cxnSpMk id="77" creationId="{1C958CFD-7DE0-4DA6-8CE7-8360E686C50B}"/>
          </ac:cxnSpMkLst>
        </pc:cxnChg>
        <pc:cxnChg chg="add mod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84" creationId="{E4ED598E-4194-40BD-9C4A-7045C6F9C0B0}"/>
          </ac:cxnSpMkLst>
        </pc:cxnChg>
        <pc:cxnChg chg="add mod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85" creationId="{0EEDA819-A58B-4CEF-95C2-DFEB2F8D373F}"/>
          </ac:cxnSpMkLst>
        </pc:cxnChg>
        <pc:cxnChg chg="add del mod">
          <ac:chgData name="Arthur Liu" userId="57266d67-1d41-4103-859a-8797e8098ce0" providerId="ADAL" clId="{546C0670-0910-4C80-B843-B54F91DCC41D}" dt="2022-06-29T04:44:14.032" v="710" actId="478"/>
          <ac:cxnSpMkLst>
            <pc:docMk/>
            <pc:sldMk cId="3703589648" sldId="547"/>
            <ac:cxnSpMk id="86" creationId="{0E74A8F1-F322-4F99-9E25-E15AA84DB812}"/>
          </ac:cxnSpMkLst>
        </pc:cxnChg>
        <pc:cxnChg chg="add mod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87" creationId="{57AB327B-A896-4A43-8322-8B7A565AFFA6}"/>
          </ac:cxnSpMkLst>
        </pc:cxnChg>
        <pc:cxnChg chg="add del mod">
          <ac:chgData name="Arthur Liu" userId="57266d67-1d41-4103-859a-8797e8098ce0" providerId="ADAL" clId="{546C0670-0910-4C80-B843-B54F91DCC41D}" dt="2022-06-29T04:44:09.339" v="709" actId="478"/>
          <ac:cxnSpMkLst>
            <pc:docMk/>
            <pc:sldMk cId="3703589648" sldId="547"/>
            <ac:cxnSpMk id="88" creationId="{FA70C7DA-608E-4590-9718-88981A1DDDF7}"/>
          </ac:cxnSpMkLst>
        </pc:cxnChg>
        <pc:cxnChg chg="add del mod">
          <ac:chgData name="Arthur Liu" userId="57266d67-1d41-4103-859a-8797e8098ce0" providerId="ADAL" clId="{546C0670-0910-4C80-B843-B54F91DCC41D}" dt="2022-06-29T04:44:06.433" v="708" actId="478"/>
          <ac:cxnSpMkLst>
            <pc:docMk/>
            <pc:sldMk cId="3703589648" sldId="547"/>
            <ac:cxnSpMk id="90" creationId="{9EACC195-70AC-4602-9174-C1C0EDE3EE9F}"/>
          </ac:cxnSpMkLst>
        </pc:cxnChg>
        <pc:cxnChg chg="add del mod">
          <ac:chgData name="Arthur Liu" userId="57266d67-1d41-4103-859a-8797e8098ce0" providerId="ADAL" clId="{546C0670-0910-4C80-B843-B54F91DCC41D}" dt="2022-06-29T04:44:06.433" v="708" actId="478"/>
          <ac:cxnSpMkLst>
            <pc:docMk/>
            <pc:sldMk cId="3703589648" sldId="547"/>
            <ac:cxnSpMk id="92" creationId="{FA4E9C4B-598E-427D-B7E6-7DC76B5A5135}"/>
          </ac:cxnSpMkLst>
        </pc:cxnChg>
        <pc:cxnChg chg="add mod">
          <ac:chgData name="Arthur Liu" userId="57266d67-1d41-4103-859a-8797e8098ce0" providerId="ADAL" clId="{546C0670-0910-4C80-B843-B54F91DCC41D}" dt="2022-06-29T04:45:27.737" v="733" actId="208"/>
          <ac:cxnSpMkLst>
            <pc:docMk/>
            <pc:sldMk cId="3703589648" sldId="547"/>
            <ac:cxnSpMk id="94" creationId="{F969D170-D481-4052-8FBC-42127D220D2C}"/>
          </ac:cxnSpMkLst>
        </pc:cxnChg>
        <pc:cxnChg chg="add del mod">
          <ac:chgData name="Arthur Liu" userId="57266d67-1d41-4103-859a-8797e8098ce0" providerId="ADAL" clId="{546C0670-0910-4C80-B843-B54F91DCC41D}" dt="2022-06-29T04:44:06.433" v="708" actId="478"/>
          <ac:cxnSpMkLst>
            <pc:docMk/>
            <pc:sldMk cId="3703589648" sldId="547"/>
            <ac:cxnSpMk id="96" creationId="{C3B2C46C-47C6-4EA6-9446-803D5588AE4F}"/>
          </ac:cxnSpMkLst>
        </pc:cxnChg>
      </pc:sldChg>
      <pc:sldChg chg="addSp delSp modSp add modAnim modNotesTx">
        <pc:chgData name="Arthur Liu" userId="57266d67-1d41-4103-859a-8797e8098ce0" providerId="ADAL" clId="{546C0670-0910-4C80-B843-B54F91DCC41D}" dt="2022-06-29T04:55:47.287" v="1348" actId="20577"/>
        <pc:sldMkLst>
          <pc:docMk/>
          <pc:sldMk cId="1724294266" sldId="548"/>
        </pc:sldMkLst>
        <pc:spChg chg="mod">
          <ac:chgData name="Arthur Liu" userId="57266d67-1d41-4103-859a-8797e8098ce0" providerId="ADAL" clId="{546C0670-0910-4C80-B843-B54F91DCC41D}" dt="2022-06-29T04:49:52.789" v="804" actId="5793"/>
          <ac:spMkLst>
            <pc:docMk/>
            <pc:sldMk cId="1724294266" sldId="548"/>
            <ac:spMk id="2" creationId="{021E5643-B3D7-408E-884C-24BBD12E76B7}"/>
          </ac:spMkLst>
        </pc:spChg>
        <pc:spChg chg="mod">
          <ac:chgData name="Arthur Liu" userId="57266d67-1d41-4103-859a-8797e8098ce0" providerId="ADAL" clId="{546C0670-0910-4C80-B843-B54F91DCC41D}" dt="2022-06-29T04:55:47.287" v="1348" actId="20577"/>
          <ac:spMkLst>
            <pc:docMk/>
            <pc:sldMk cId="1724294266" sldId="548"/>
            <ac:spMk id="3" creationId="{850F885A-23B7-4047-9495-9CB08D4B857C}"/>
          </ac:spMkLst>
        </pc:spChg>
        <pc:spChg chg="del">
          <ac:chgData name="Arthur Liu" userId="57266d67-1d41-4103-859a-8797e8098ce0" providerId="ADAL" clId="{546C0670-0910-4C80-B843-B54F91DCC41D}" dt="2022-06-29T04:50:36.049" v="850" actId="478"/>
          <ac:spMkLst>
            <pc:docMk/>
            <pc:sldMk cId="1724294266" sldId="548"/>
            <ac:spMk id="28" creationId="{02ED50FB-9C19-4852-BAF4-37DA788D4CE7}"/>
          </ac:spMkLst>
        </pc:spChg>
        <pc:grpChg chg="add mod">
          <ac:chgData name="Arthur Liu" userId="57266d67-1d41-4103-859a-8797e8098ce0" providerId="ADAL" clId="{546C0670-0910-4C80-B843-B54F91DCC41D}" dt="2022-06-29T04:52:32.385" v="1099" actId="1076"/>
          <ac:grpSpMkLst>
            <pc:docMk/>
            <pc:sldMk cId="1724294266" sldId="548"/>
            <ac:grpSpMk id="6" creationId="{65127463-4D28-48BB-930D-8357E2925361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E295E1-BF67-7342-6307-117617216F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A9346-DAB8-2531-A5E8-3D3DD5F839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A03D9-DDA2-4547-9B0B-E12B7E8C8E1A}" type="datetime1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84CED-097E-0AB3-68E2-BA4BA8372A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0B659-6921-A72D-ACAB-433709390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A83A-547A-473F-94BC-159AC6BBD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152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39-C4B7-D94E-AFFA-275D0669E4A9}" type="datetime1">
              <a:rPr lang="en-US" smtClean="0"/>
              <a:t>6/29/22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458B-D416-493C-9E51-8D088736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6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Balanced tree </a:t>
            </a:r>
            <a:r>
              <a:rPr lang="en-US" b="1" dirty="0">
                <a:latin typeface="Arial" charset="0"/>
              </a:rPr>
              <a:t>STRUCTURE </a:t>
            </a:r>
            <a:r>
              <a:rPr lang="en-US" b="0" dirty="0">
                <a:latin typeface="Arial" charset="0"/>
              </a:rPr>
              <a:t>will give us logarithmic height, but it is NOT binary search tree.</a:t>
            </a:r>
            <a:endParaRPr lang="en-US" dirty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E0B4F2-C9C2-4B87-8898-32282128B55D}" type="slidenum">
              <a:rPr lang="en-US" sz="1200" b="0">
                <a:latin typeface="Arial" charset="0"/>
              </a:rPr>
              <a:pPr eaLnBrk="1" hangingPunct="1"/>
              <a:t>12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AEB55-ECC5-42CE-BC5C-D48C0CA3F7A1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0" y="5452333"/>
            <a:ext cx="7000739" cy="3831368"/>
          </a:xfrm>
        </p:spPr>
        <p:txBody>
          <a:bodyPr/>
          <a:lstStyle/>
          <a:p>
            <a:r>
              <a:rPr lang="en-US" dirty="0"/>
              <a:t>Trees have many uses, and we’ll take about them later. To start, let’s just review the basics.</a:t>
            </a:r>
          </a:p>
          <a:p>
            <a:endParaRPr lang="en-US" dirty="0"/>
          </a:p>
          <a:p>
            <a:r>
              <a:rPr lang="en-US" dirty="0"/>
              <a:t>Let’s review the words:</a:t>
            </a:r>
          </a:p>
          <a:p>
            <a:r>
              <a:rPr lang="en-US" i="1" dirty="0"/>
              <a:t>root: </a:t>
            </a:r>
            <a:r>
              <a:rPr lang="en-US" dirty="0"/>
              <a:t>A</a:t>
            </a:r>
          </a:p>
          <a:p>
            <a:r>
              <a:rPr lang="en-US" i="1" dirty="0"/>
              <a:t>leaf: </a:t>
            </a:r>
            <a:r>
              <a:rPr lang="en-US" dirty="0"/>
              <a:t>DEFJKLMNI</a:t>
            </a:r>
          </a:p>
          <a:p>
            <a:r>
              <a:rPr lang="en-US" i="1" dirty="0" err="1"/>
              <a:t>child:</a:t>
            </a:r>
            <a:r>
              <a:rPr lang="en-US" dirty="0" err="1"/>
              <a:t>A</a:t>
            </a:r>
            <a:r>
              <a:rPr lang="en-US" dirty="0"/>
              <a:t> - C or H - K leaves have no children</a:t>
            </a:r>
          </a:p>
          <a:p>
            <a:r>
              <a:rPr lang="en-US" i="1" dirty="0"/>
              <a:t>parent:</a:t>
            </a:r>
            <a:r>
              <a:rPr lang="en-US" dirty="0"/>
              <a:t> C - A or L - H the root has no parent</a:t>
            </a:r>
          </a:p>
          <a:p>
            <a:r>
              <a:rPr lang="en-US" i="1" dirty="0"/>
              <a:t>sibling:</a:t>
            </a:r>
            <a:r>
              <a:rPr lang="en-US" dirty="0"/>
              <a:t> D - E or F or J - K,L,M, or N</a:t>
            </a:r>
          </a:p>
          <a:p>
            <a:r>
              <a:rPr lang="en-US" i="1" dirty="0"/>
              <a:t>grandparent:</a:t>
            </a:r>
            <a:r>
              <a:rPr lang="en-US" dirty="0"/>
              <a:t> G to A</a:t>
            </a:r>
          </a:p>
          <a:p>
            <a:r>
              <a:rPr lang="en-US" i="1" dirty="0"/>
              <a:t>grandchild:</a:t>
            </a:r>
            <a:r>
              <a:rPr lang="en-US" dirty="0"/>
              <a:t> C to H or I</a:t>
            </a:r>
          </a:p>
          <a:p>
            <a:r>
              <a:rPr lang="en-US" i="1" dirty="0"/>
              <a:t>ancestor:</a:t>
            </a:r>
            <a:r>
              <a:rPr lang="en-US" dirty="0"/>
              <a:t> the node itself or any ancestor’s parent</a:t>
            </a:r>
          </a:p>
          <a:p>
            <a:r>
              <a:rPr lang="en-US" i="1" dirty="0"/>
              <a:t>descendent:</a:t>
            </a:r>
            <a:r>
              <a:rPr lang="en-US" dirty="0"/>
              <a:t> the node itself or any child’s descendent</a:t>
            </a:r>
          </a:p>
          <a:p>
            <a:r>
              <a:rPr lang="en-US" i="1" dirty="0" err="1"/>
              <a:t>subtree</a:t>
            </a:r>
            <a:r>
              <a:rPr lang="en-US" i="1" dirty="0"/>
              <a:t>: </a:t>
            </a:r>
            <a:r>
              <a:rPr lang="en-US" dirty="0"/>
              <a:t>a node and all its </a:t>
            </a:r>
            <a:r>
              <a:rPr lang="en-US" dirty="0" err="1"/>
              <a:t>descendents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AEB55-ECC5-42CE-BC5C-D48C0CA3F7A1}" type="slidenum">
              <a:rPr lang="en-US"/>
              <a:pPr/>
              <a:t>14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0" y="5452333"/>
            <a:ext cx="7000739" cy="3831368"/>
          </a:xfrm>
        </p:spPr>
        <p:txBody>
          <a:bodyPr/>
          <a:lstStyle/>
          <a:p>
            <a:r>
              <a:rPr lang="en-US" dirty="0"/>
              <a:t>HIDE</a:t>
            </a:r>
          </a:p>
          <a:p>
            <a:r>
              <a:rPr lang="en-US" dirty="0"/>
              <a:t>Trees have many uses, and we’ll take about them later. To start, let’s just review the basics.</a:t>
            </a:r>
          </a:p>
          <a:p>
            <a:endParaRPr lang="en-US" dirty="0"/>
          </a:p>
          <a:p>
            <a:r>
              <a:rPr lang="en-US" dirty="0"/>
              <a:t>Let’s review the words:</a:t>
            </a:r>
          </a:p>
          <a:p>
            <a:r>
              <a:rPr lang="en-US" i="1" dirty="0"/>
              <a:t>root: </a:t>
            </a:r>
            <a:r>
              <a:rPr lang="en-US" dirty="0"/>
              <a:t>A</a:t>
            </a:r>
          </a:p>
          <a:p>
            <a:r>
              <a:rPr lang="en-US" i="1" dirty="0"/>
              <a:t>leaf: </a:t>
            </a:r>
            <a:r>
              <a:rPr lang="en-US" dirty="0"/>
              <a:t>DEFJKLMNI</a:t>
            </a:r>
          </a:p>
          <a:p>
            <a:r>
              <a:rPr lang="en-US" i="1" dirty="0" err="1"/>
              <a:t>child:</a:t>
            </a:r>
            <a:r>
              <a:rPr lang="en-US" dirty="0" err="1"/>
              <a:t>A</a:t>
            </a:r>
            <a:r>
              <a:rPr lang="en-US" dirty="0"/>
              <a:t> - C or H - K leaves have no children</a:t>
            </a:r>
          </a:p>
          <a:p>
            <a:r>
              <a:rPr lang="en-US" i="1" dirty="0"/>
              <a:t>parent:</a:t>
            </a:r>
            <a:r>
              <a:rPr lang="en-US" dirty="0"/>
              <a:t> C - A or L - H the root has no parent</a:t>
            </a:r>
          </a:p>
          <a:p>
            <a:r>
              <a:rPr lang="en-US" i="1" dirty="0"/>
              <a:t>sibling:</a:t>
            </a:r>
            <a:r>
              <a:rPr lang="en-US" dirty="0"/>
              <a:t> D - E or F or J - K,L,M, or N</a:t>
            </a:r>
          </a:p>
          <a:p>
            <a:r>
              <a:rPr lang="en-US" i="1" dirty="0"/>
              <a:t>grandparent:</a:t>
            </a:r>
            <a:r>
              <a:rPr lang="en-US" dirty="0"/>
              <a:t> G to A</a:t>
            </a:r>
          </a:p>
          <a:p>
            <a:r>
              <a:rPr lang="en-US" i="1" dirty="0"/>
              <a:t>grandchild:</a:t>
            </a:r>
            <a:r>
              <a:rPr lang="en-US" dirty="0"/>
              <a:t> C to H or I</a:t>
            </a:r>
          </a:p>
          <a:p>
            <a:r>
              <a:rPr lang="en-US" i="1" dirty="0"/>
              <a:t>ancestor:</a:t>
            </a:r>
            <a:r>
              <a:rPr lang="en-US" dirty="0"/>
              <a:t> the node itself or any ancestor’s parent</a:t>
            </a:r>
          </a:p>
          <a:p>
            <a:r>
              <a:rPr lang="en-US" i="1" dirty="0"/>
              <a:t>descendent:</a:t>
            </a:r>
            <a:r>
              <a:rPr lang="en-US" dirty="0"/>
              <a:t> the node itself or any child’s descendent</a:t>
            </a:r>
          </a:p>
          <a:p>
            <a:r>
              <a:rPr lang="en-US" i="1" dirty="0" err="1"/>
              <a:t>subtree</a:t>
            </a:r>
            <a:r>
              <a:rPr lang="en-US" i="1" dirty="0"/>
              <a:t>: </a:t>
            </a:r>
            <a:r>
              <a:rPr lang="en-US" dirty="0"/>
              <a:t>a node and all its </a:t>
            </a:r>
            <a:r>
              <a:rPr lang="en-US" dirty="0" err="1"/>
              <a:t>descendents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# OF EDGES</a:t>
            </a:r>
          </a:p>
          <a:p>
            <a:endParaRPr lang="en-US" i="1" dirty="0"/>
          </a:p>
          <a:p>
            <a:r>
              <a:rPr lang="en-US" i="1" dirty="0"/>
              <a:t>Depth:</a:t>
            </a:r>
            <a:r>
              <a:rPr lang="en-US" dirty="0"/>
              <a:t> </a:t>
            </a:r>
            <a:r>
              <a:rPr lang="en-US" b="1" i="1" u="sng" dirty="0"/>
              <a:t>the number of edges </a:t>
            </a:r>
            <a:r>
              <a:rPr lang="en-US" dirty="0"/>
              <a:t>along the path from the root to the node</a:t>
            </a:r>
          </a:p>
          <a:p>
            <a:r>
              <a:rPr lang="en-US" i="1" dirty="0"/>
              <a:t>height</a:t>
            </a:r>
            <a:r>
              <a:rPr lang="en-US" dirty="0"/>
              <a:t>: the number of edges along the longest path from the node to a leaf</a:t>
            </a:r>
          </a:p>
          <a:p>
            <a:r>
              <a:rPr lang="en-US" i="1" dirty="0"/>
              <a:t>degree:</a:t>
            </a:r>
            <a:r>
              <a:rPr lang="en-US" dirty="0"/>
              <a:t> the number of children of the node</a:t>
            </a:r>
          </a:p>
          <a:p>
            <a:r>
              <a:rPr lang="en-US" i="1" dirty="0"/>
              <a:t>branching factor:</a:t>
            </a:r>
            <a:r>
              <a:rPr lang="en-US" dirty="0"/>
              <a:t> the maximum degree of any node (or sometimes the average)</a:t>
            </a:r>
          </a:p>
          <a:p>
            <a:r>
              <a:rPr lang="en-US" i="1" dirty="0"/>
              <a:t>preorder traversal:</a:t>
            </a:r>
            <a:r>
              <a:rPr lang="en-US" dirty="0"/>
              <a:t> running through all the nodes in the tree, starting with the parent, then all the children</a:t>
            </a:r>
          </a:p>
          <a:p>
            <a:r>
              <a:rPr lang="en-US" i="1" dirty="0" err="1"/>
              <a:t>postorder</a:t>
            </a:r>
            <a:r>
              <a:rPr lang="en-US" i="1" dirty="0"/>
              <a:t> traversal:</a:t>
            </a:r>
            <a:r>
              <a:rPr lang="en-US" dirty="0"/>
              <a:t> run through all the nodes starting with the children and then the parents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8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95DEA-4CF2-4005-BD9D-444B9F284166}" type="slidenum">
              <a:rPr lang="en-US"/>
              <a:pPr/>
              <a:t>16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0" y="5452333"/>
            <a:ext cx="7000739" cy="3831368"/>
          </a:xfrm>
        </p:spPr>
        <p:txBody>
          <a:bodyPr/>
          <a:lstStyle/>
          <a:p>
            <a:r>
              <a:rPr lang="en-US" i="1" dirty="0"/>
              <a:t>HIDE</a:t>
            </a:r>
          </a:p>
          <a:p>
            <a:r>
              <a:rPr lang="en-US" i="1" dirty="0"/>
              <a:t>Depth:</a:t>
            </a:r>
            <a:r>
              <a:rPr lang="en-US" dirty="0"/>
              <a:t> the number of edges along the path from the root to the node</a:t>
            </a:r>
          </a:p>
          <a:p>
            <a:r>
              <a:rPr lang="en-US" i="1" dirty="0"/>
              <a:t>height</a:t>
            </a:r>
            <a:r>
              <a:rPr lang="en-US" dirty="0"/>
              <a:t>: the number of edges along the longest path from the node to a leaf</a:t>
            </a:r>
          </a:p>
          <a:p>
            <a:r>
              <a:rPr lang="en-US" i="1" dirty="0"/>
              <a:t>degree:</a:t>
            </a:r>
            <a:r>
              <a:rPr lang="en-US" dirty="0"/>
              <a:t> the number of children of the node</a:t>
            </a:r>
          </a:p>
          <a:p>
            <a:r>
              <a:rPr lang="en-US" i="1" dirty="0"/>
              <a:t>branching factor:</a:t>
            </a:r>
            <a:r>
              <a:rPr lang="en-US" dirty="0"/>
              <a:t> the maximum degree of any node (or sometimes the average)</a:t>
            </a:r>
          </a:p>
          <a:p>
            <a:r>
              <a:rPr lang="en-US" i="1" dirty="0"/>
              <a:t>preorder traversal:</a:t>
            </a:r>
            <a:r>
              <a:rPr lang="en-US" dirty="0"/>
              <a:t> running through all the nodes in the tree, starting with the parent, then all the children</a:t>
            </a:r>
          </a:p>
          <a:p>
            <a:r>
              <a:rPr lang="en-US" i="1" dirty="0" err="1"/>
              <a:t>postorder</a:t>
            </a:r>
            <a:r>
              <a:rPr lang="en-US" i="1" dirty="0"/>
              <a:t> traversal:</a:t>
            </a:r>
            <a:r>
              <a:rPr lang="en-US" dirty="0"/>
              <a:t> run through all the nodes starting with the children and then the parents</a:t>
            </a:r>
            <a:endParaRPr lang="en-US" i="1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58804">
              <a:defRPr/>
            </a:pPr>
            <a:r>
              <a:rPr lang="en-US" dirty="0"/>
              <a:t>Q: what is the height of a perfect tree with n nodes? A complete</a:t>
            </a:r>
            <a:r>
              <a:rPr lang="en-US" baseline="0" dirty="0"/>
              <a:t> tree?</a:t>
            </a:r>
            <a:endParaRPr lang="en-US" dirty="0"/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040A01-7D21-459D-8948-20696E5336C7}" type="slidenum">
              <a:rPr lang="en-US" sz="1200" b="0">
                <a:latin typeface="Arial" charset="0"/>
              </a:rPr>
              <a:pPr eaLnBrk="1" hangingPunct="1"/>
              <a:t>17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58804">
              <a:defRPr/>
            </a:pPr>
            <a:r>
              <a:rPr lang="en-US" dirty="0"/>
              <a:t>Q: what is the height of a perfect tree with n nodes? A complete</a:t>
            </a:r>
            <a:r>
              <a:rPr lang="en-US" baseline="0" dirty="0"/>
              <a:t> tree?</a:t>
            </a:r>
            <a:endParaRPr lang="en-US" dirty="0"/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Height | number of nodes | # of leaves</a:t>
            </a:r>
          </a:p>
          <a:p>
            <a:pPr eaLnBrk="1" hangingPunct="1"/>
            <a:r>
              <a:rPr lang="en-US" dirty="0">
                <a:latin typeface="Arial" charset="0"/>
              </a:rPr>
              <a:t>0	1	1</a:t>
            </a:r>
          </a:p>
          <a:p>
            <a:pPr eaLnBrk="1" hangingPunct="1"/>
            <a:r>
              <a:rPr lang="en-US" dirty="0">
                <a:latin typeface="Arial" charset="0"/>
              </a:rPr>
              <a:t>1	3	2</a:t>
            </a:r>
          </a:p>
          <a:p>
            <a:pPr eaLnBrk="1" hangingPunct="1"/>
            <a:r>
              <a:rPr lang="en-US" dirty="0">
                <a:latin typeface="Arial" charset="0"/>
              </a:rPr>
              <a:t>2	7	4</a:t>
            </a:r>
          </a:p>
          <a:p>
            <a:pPr eaLnBrk="1" hangingPunct="1"/>
            <a:r>
              <a:rPr lang="en-US" dirty="0">
                <a:latin typeface="Arial" charset="0"/>
              </a:rPr>
              <a:t>3	15	8</a:t>
            </a:r>
          </a:p>
          <a:p>
            <a:pPr eaLnBrk="1" hangingPunct="1"/>
            <a:r>
              <a:rPr lang="en-US" dirty="0">
                <a:latin typeface="Arial" charset="0"/>
              </a:rPr>
              <a:t>H	2^(h+1)-1	2^h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Sum(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=0)(h) 2^I = 2^(h+1 )- 1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r>
              <a:rPr lang="en-US" dirty="0"/>
              <a:t>Nodes: 2^h+1  - 1</a:t>
            </a:r>
          </a:p>
          <a:p>
            <a:r>
              <a:rPr lang="en-US" dirty="0"/>
              <a:t>Leaves: 2^h</a:t>
            </a:r>
          </a:p>
          <a:p>
            <a:r>
              <a:rPr lang="en-US" dirty="0"/>
              <a:t>Floor(log_2(n))</a:t>
            </a:r>
          </a:p>
          <a:p>
            <a:r>
              <a:rPr lang="en-US" dirty="0"/>
              <a:t>Floor(log_2(n)) height for both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Alternatively, to solve for the height of a perfect binary tree</a:t>
            </a:r>
          </a:p>
          <a:p>
            <a:r>
              <a:rPr lang="en-US" dirty="0"/>
              <a:t>2^h+1 – 1 &gt;= n</a:t>
            </a:r>
          </a:p>
          <a:p>
            <a:r>
              <a:rPr lang="en-US" dirty="0"/>
              <a:t>2^h+1     &gt;= n + 1</a:t>
            </a:r>
          </a:p>
          <a:p>
            <a:r>
              <a:rPr lang="en-US" dirty="0"/>
              <a:t>h+1 &gt;= log(n + 1)</a:t>
            </a:r>
          </a:p>
          <a:p>
            <a:r>
              <a:rPr lang="en-US" dirty="0"/>
              <a:t>h &gt;= log(n + 1) – 1</a:t>
            </a:r>
          </a:p>
          <a:p>
            <a:r>
              <a:rPr lang="en-US" dirty="0"/>
              <a:t>We know h is a whole number, so we want the highest possible value of h</a:t>
            </a:r>
          </a:p>
          <a:p>
            <a:r>
              <a:rPr lang="en-US" dirty="0"/>
              <a:t>h = ceil(log(n + 1) – 1)</a:t>
            </a:r>
          </a:p>
          <a:p>
            <a:endParaRPr lang="en-US" dirty="0"/>
          </a:p>
          <a:p>
            <a:r>
              <a:rPr lang="en-US" dirty="0"/>
              <a:t>They aren’t mathematically equivalent, but they end up being the same. Someone noticed we can tweak it a little so that it is the same</a:t>
            </a:r>
          </a:p>
          <a:p>
            <a:r>
              <a:rPr lang="en-US" dirty="0"/>
              <a:t>https://</a:t>
            </a:r>
            <a:r>
              <a:rPr lang="en-US" dirty="0" err="1"/>
              <a:t>www.desmos.com</a:t>
            </a:r>
            <a:r>
              <a:rPr lang="en-US" dirty="0"/>
              <a:t>/calculator/0dnrd0ftq4</a:t>
            </a:r>
          </a:p>
          <a:p>
            <a:endParaRPr lang="en-US" dirty="0"/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040A01-7D21-459D-8948-20696E5336C7}" type="slidenum">
              <a:rPr lang="en-US" sz="1200" b="0">
                <a:latin typeface="Arial" charset="0"/>
              </a:rPr>
              <a:pPr eaLnBrk="1" hangingPunct="1"/>
              <a:t>18</a:t>
            </a:fld>
            <a:endParaRPr 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184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58804">
              <a:defRPr/>
            </a:pPr>
            <a:r>
              <a:rPr lang="en-US" dirty="0"/>
              <a:t>Q: what is the height of a perfect tree with n nodes? A complete</a:t>
            </a:r>
            <a:r>
              <a:rPr lang="en-US" baseline="0" dirty="0"/>
              <a:t> tree?</a:t>
            </a:r>
            <a:endParaRPr lang="en-US" dirty="0"/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DRAW STUFF ON THE RIGHT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Height | number of nodes | # of leaves</a:t>
            </a:r>
          </a:p>
          <a:p>
            <a:pPr eaLnBrk="1" hangingPunct="1"/>
            <a:r>
              <a:rPr lang="en-US" dirty="0">
                <a:latin typeface="Arial" charset="0"/>
              </a:rPr>
              <a:t>0	1	1</a:t>
            </a:r>
          </a:p>
          <a:p>
            <a:pPr eaLnBrk="1" hangingPunct="1"/>
            <a:r>
              <a:rPr lang="en-US" dirty="0">
                <a:latin typeface="Arial" charset="0"/>
              </a:rPr>
              <a:t>1	3	2</a:t>
            </a:r>
          </a:p>
          <a:p>
            <a:pPr eaLnBrk="1" hangingPunct="1"/>
            <a:r>
              <a:rPr lang="en-US" dirty="0">
                <a:latin typeface="Arial" charset="0"/>
              </a:rPr>
              <a:t>2	7	4</a:t>
            </a:r>
          </a:p>
          <a:p>
            <a:pPr eaLnBrk="1" hangingPunct="1"/>
            <a:r>
              <a:rPr lang="en-US" dirty="0">
                <a:latin typeface="Arial" charset="0"/>
              </a:rPr>
              <a:t>3	15	8</a:t>
            </a:r>
          </a:p>
          <a:p>
            <a:pPr eaLnBrk="1" hangingPunct="1"/>
            <a:r>
              <a:rPr lang="en-US" dirty="0">
                <a:latin typeface="Arial" charset="0"/>
              </a:rPr>
              <a:t>H	2^(h+1)-1	2^h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Sum(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=0)(h) 2^I = 2^(h+1 )- 1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r>
              <a:rPr lang="en-US" dirty="0"/>
              <a:t>Nodes: 2^h+1  - 1</a:t>
            </a:r>
          </a:p>
          <a:p>
            <a:r>
              <a:rPr lang="en-US" dirty="0"/>
              <a:t>Leaves: 2^h</a:t>
            </a:r>
          </a:p>
          <a:p>
            <a:r>
              <a:rPr lang="en-US" dirty="0"/>
              <a:t>Floor(log_2(n))</a:t>
            </a:r>
          </a:p>
          <a:p>
            <a:r>
              <a:rPr lang="en-US" dirty="0"/>
              <a:t>Floor(log_2(n)) height for both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Alternatively, to solve for the height of a perfect binary tree</a:t>
            </a:r>
          </a:p>
          <a:p>
            <a:r>
              <a:rPr lang="en-US" dirty="0"/>
              <a:t>2^h+1 – 1 &gt;= n</a:t>
            </a:r>
          </a:p>
          <a:p>
            <a:r>
              <a:rPr lang="en-US" dirty="0"/>
              <a:t>2^h+1     &gt;= n + 1</a:t>
            </a:r>
          </a:p>
          <a:p>
            <a:r>
              <a:rPr lang="en-US" dirty="0"/>
              <a:t>h+1 &gt;= log(n + 1)</a:t>
            </a:r>
          </a:p>
          <a:p>
            <a:r>
              <a:rPr lang="en-US" dirty="0"/>
              <a:t>h &gt;= log(n + 1) – 1</a:t>
            </a:r>
          </a:p>
          <a:p>
            <a:r>
              <a:rPr lang="en-US" dirty="0"/>
              <a:t>We know h is a whole number, so we want the highest possible value of h</a:t>
            </a:r>
          </a:p>
          <a:p>
            <a:r>
              <a:rPr lang="en-US" dirty="0"/>
              <a:t>h = ceil(log(n + 1) – 1)</a:t>
            </a:r>
          </a:p>
          <a:p>
            <a:endParaRPr lang="en-US" dirty="0"/>
          </a:p>
          <a:p>
            <a:r>
              <a:rPr lang="en-US" dirty="0"/>
              <a:t>They aren’t mathematically equivalent, but they end up being the same. Someone noticed we can tweak it a little so that it is the same</a:t>
            </a:r>
          </a:p>
          <a:p>
            <a:r>
              <a:rPr lang="en-US" dirty="0"/>
              <a:t>https://</a:t>
            </a:r>
            <a:r>
              <a:rPr lang="en-US" dirty="0" err="1"/>
              <a:t>www.desmos.com</a:t>
            </a:r>
            <a:r>
              <a:rPr lang="en-US" dirty="0"/>
              <a:t>/calculator/0dnrd0ftq4</a:t>
            </a:r>
          </a:p>
          <a:p>
            <a:endParaRPr lang="en-US" dirty="0"/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040A01-7D21-459D-8948-20696E5336C7}" type="slidenum">
              <a:rPr lang="en-US" sz="1200" b="0">
                <a:latin typeface="Arial" charset="0"/>
              </a:rPr>
              <a:pPr eaLnBrk="1" hangingPunct="1"/>
              <a:t>19</a:t>
            </a:fld>
            <a:endParaRPr 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5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HIDE</a:t>
            </a:r>
          </a:p>
          <a:p>
            <a:r>
              <a:rPr lang="en-US" dirty="0"/>
              <a:t>Alternatively, to solve for the height of a perfect binary tree</a:t>
            </a:r>
          </a:p>
          <a:p>
            <a:r>
              <a:rPr lang="en-US" dirty="0"/>
              <a:t>2^h+1 – 1 &gt;= n</a:t>
            </a:r>
          </a:p>
          <a:p>
            <a:r>
              <a:rPr lang="en-US" dirty="0"/>
              <a:t>2^h+1     &gt;= n + 1</a:t>
            </a:r>
          </a:p>
          <a:p>
            <a:r>
              <a:rPr lang="en-US" dirty="0"/>
              <a:t>h+1 &gt;= log(n + 1)</a:t>
            </a:r>
          </a:p>
          <a:p>
            <a:r>
              <a:rPr lang="en-US" dirty="0"/>
              <a:t>h &gt;= log(n + 1) – 1</a:t>
            </a:r>
          </a:p>
          <a:p>
            <a:r>
              <a:rPr lang="en-US" dirty="0"/>
              <a:t>We know h is a whole number, so we want the highest possible value of h</a:t>
            </a:r>
          </a:p>
          <a:p>
            <a:r>
              <a:rPr lang="en-US" dirty="0"/>
              <a:t>h = ceil(log(n + 1) – 1)</a:t>
            </a:r>
          </a:p>
          <a:p>
            <a:endParaRPr lang="en-US" dirty="0"/>
          </a:p>
          <a:p>
            <a:r>
              <a:rPr lang="en-US" dirty="0"/>
              <a:t>They aren’t mathematically equivalent, but they end up being the same. Someone noticed we can tweak it a little so that it is the same</a:t>
            </a:r>
          </a:p>
          <a:p>
            <a:r>
              <a:rPr lang="en-US" dirty="0"/>
              <a:t>https://</a:t>
            </a:r>
            <a:r>
              <a:rPr lang="en-US" dirty="0" err="1"/>
              <a:t>www.desmos.com</a:t>
            </a:r>
            <a:r>
              <a:rPr lang="en-US" dirty="0"/>
              <a:t>/calculator/0dnrd0ftq4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6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1AFFFE-8AA4-46EB-911D-C5B2F2C87364}" type="slidenum">
              <a:rPr lang="en-US" sz="1200" b="0">
                <a:latin typeface="Arial" charset="0"/>
              </a:rPr>
              <a:pPr eaLnBrk="1" hangingPunct="1"/>
              <a:t>21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How is this different from a binary SEARCH tree? (smallest value at top)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What are some values that could be swapped in the left tree that still works? (Tree not unique for these values)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Where is the min node?</a:t>
            </a:r>
          </a:p>
          <a:p>
            <a:pPr eaLnBrk="1" hangingPunct="1"/>
            <a:r>
              <a:rPr lang="en-US" dirty="0">
                <a:latin typeface="Arial" charset="0"/>
              </a:rPr>
              <a:t>What is the height of a heap with n items?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1AFFFE-8AA4-46EB-911D-C5B2F2C87364}" type="slidenum">
              <a:rPr lang="en-US" sz="1200" b="0">
                <a:latin typeface="Arial" charset="0"/>
              </a:rPr>
              <a:pPr eaLnBrk="1" hangingPunct="1"/>
              <a:t>22</a:t>
            </a:fld>
            <a:endParaRPr 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53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root!</a:t>
            </a:r>
          </a:p>
          <a:p>
            <a:endParaRPr lang="en-US" dirty="0"/>
          </a:p>
          <a:p>
            <a:r>
              <a:rPr lang="en-US" dirty="0"/>
              <a:t>Floor(Log(N)) as we just discussed earlier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54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– heap</a:t>
            </a:r>
          </a:p>
          <a:p>
            <a:r>
              <a:rPr lang="en-US" dirty="0"/>
              <a:t>2 – not heap (order property)</a:t>
            </a:r>
          </a:p>
          <a:p>
            <a:r>
              <a:rPr lang="en-US" dirty="0"/>
              <a:t>3 – heap</a:t>
            </a:r>
          </a:p>
          <a:p>
            <a:r>
              <a:rPr lang="en-US" dirty="0"/>
              <a:t>4 – not heap (structure property)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www.polleverywhere.com</a:t>
            </a:r>
            <a:r>
              <a:rPr lang="en-US" dirty="0"/>
              <a:t>/surveys/TVC8ZV8aNZ2YAwRToxF5z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56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tied down to an implementation or algorithm, just the available functionality</a:t>
            </a:r>
          </a:p>
          <a:p>
            <a:endParaRPr lang="en-US" dirty="0"/>
          </a:p>
          <a:p>
            <a:r>
              <a:rPr lang="en-US" dirty="0"/>
              <a:t>As far as the ADT goes, ties can be broken arbitrarily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1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62FA9-80A1-42D3-AC15-7216F9DEF863}" type="slidenum">
              <a:rPr lang="en-US"/>
              <a:pPr/>
              <a:t>26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know exactly what the </a:t>
            </a:r>
            <a:r>
              <a:rPr lang="en-US" b="1" i="1" u="sng" dirty="0"/>
              <a:t>shape</a:t>
            </a:r>
            <a:r>
              <a:rPr lang="en-US" b="0" i="0" u="none" dirty="0"/>
              <a:t> of any heap of size n is. (or n + 1). However, values are more flexible.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Insert(16)</a:t>
            </a:r>
          </a:p>
          <a:p>
            <a:endParaRPr lang="en-US" dirty="0"/>
          </a:p>
          <a:p>
            <a:r>
              <a:rPr lang="en-US" dirty="0"/>
              <a:t>Is the tree unique?  </a:t>
            </a:r>
          </a:p>
          <a:p>
            <a:pPr>
              <a:buFontTx/>
              <a:buChar char="-"/>
            </a:pPr>
            <a:r>
              <a:rPr lang="en-US" dirty="0"/>
              <a:t>Swap 85 and 99.</a:t>
            </a:r>
          </a:p>
          <a:p>
            <a:pPr>
              <a:buFontTx/>
              <a:buChar char="-"/>
            </a:pPr>
            <a:r>
              <a:rPr lang="en-US" dirty="0"/>
              <a:t>Swap 700 and 85?</a:t>
            </a:r>
          </a:p>
        </p:txBody>
      </p:sp>
    </p:spTree>
    <p:extLst>
      <p:ext uri="{BB962C8B-B14F-4D97-AF65-F5344CB8AC3E}">
        <p14:creationId xmlns:p14="http://schemas.microsoft.com/office/powerpoint/2010/main" val="42075020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62FA9-80A1-42D3-AC15-7216F9DEF863}" type="slidenum">
              <a:rPr lang="en-US"/>
              <a:pPr/>
              <a:t>27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know exactly what the </a:t>
            </a:r>
            <a:r>
              <a:rPr lang="en-US" b="1" i="1" u="sng" dirty="0"/>
              <a:t>shape</a:t>
            </a:r>
            <a:r>
              <a:rPr lang="en-US" b="0" i="0" u="none" dirty="0"/>
              <a:t> of any heap of size n is. (or n + 1). However, values are more flexible.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the tree unique?  </a:t>
            </a:r>
          </a:p>
          <a:p>
            <a:pPr>
              <a:buFontTx/>
              <a:buChar char="-"/>
            </a:pPr>
            <a:r>
              <a:rPr lang="en-US" dirty="0"/>
              <a:t>Swap 85 and 99.</a:t>
            </a:r>
          </a:p>
          <a:p>
            <a:pPr>
              <a:buFontTx/>
              <a:buChar char="-"/>
            </a:pPr>
            <a:r>
              <a:rPr lang="en-US" dirty="0"/>
              <a:t>Swap 700 and 85?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61730" indent="-292973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71891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40648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109405" indent="-234378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78161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46917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515674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84430" indent="-23437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5C5AC0-3762-4A38-8E8A-3FA5B4738A08}" type="slidenum">
              <a:rPr lang="en-US" sz="1200" b="0">
                <a:latin typeface="Arial" charset="0"/>
              </a:rPr>
              <a:pPr eaLnBrk="1" hangingPunct="1"/>
              <a:t>29</a:t>
            </a:fld>
            <a:endParaRPr lang="en-US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haven’t seen priority queues before, don’t worry, we’ll cover everything.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05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Works because both children are heaps, run time is O(log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A: Both children</a:t>
            </a:r>
            <a:r>
              <a:rPr lang="en-US" baseline="0" dirty="0"/>
              <a:t> are heaps, O(log 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can we keep track of the next location to add?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50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Way easier to track the last position</a:t>
            </a:r>
          </a:p>
          <a:p>
            <a:r>
              <a:rPr lang="en-US" dirty="0"/>
              <a:t>Left child of node I = 2 * I</a:t>
            </a:r>
          </a:p>
          <a:p>
            <a:r>
              <a:rPr lang="en-US" dirty="0"/>
              <a:t>Right child  I = (2*</a:t>
            </a:r>
            <a:r>
              <a:rPr lang="en-US" dirty="0" err="1"/>
              <a:t>i</a:t>
            </a:r>
            <a:r>
              <a:rPr lang="en-US" dirty="0"/>
              <a:t>) +1</a:t>
            </a:r>
          </a:p>
          <a:p>
            <a:r>
              <a:rPr lang="en-US" dirty="0"/>
              <a:t>Parent of node I is at </a:t>
            </a:r>
            <a:r>
              <a:rPr lang="en-US" dirty="0" err="1"/>
              <a:t>i</a:t>
            </a:r>
            <a:r>
              <a:rPr lang="en-US" dirty="0"/>
              <a:t>/2 (floor)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child of node I = 2 * I</a:t>
            </a:r>
          </a:p>
          <a:p>
            <a:r>
              <a:rPr lang="en-US" dirty="0"/>
              <a:t>Right child  I = (2*</a:t>
            </a:r>
            <a:r>
              <a:rPr lang="en-US" dirty="0" err="1"/>
              <a:t>i</a:t>
            </a:r>
            <a:r>
              <a:rPr lang="en-US" dirty="0"/>
              <a:t>) +1</a:t>
            </a:r>
          </a:p>
          <a:p>
            <a:r>
              <a:rPr lang="en-US" dirty="0"/>
              <a:t>Parent of node I is at </a:t>
            </a:r>
            <a:r>
              <a:rPr lang="en-US" dirty="0" err="1"/>
              <a:t>i</a:t>
            </a:r>
            <a:r>
              <a:rPr lang="en-US" dirty="0"/>
              <a:t>/2 (floor)</a:t>
            </a:r>
          </a:p>
        </p:txBody>
      </p:sp>
    </p:spTree>
    <p:extLst>
      <p:ext uri="{BB962C8B-B14F-4D97-AF65-F5344CB8AC3E}">
        <p14:creationId xmlns:p14="http://schemas.microsoft.com/office/powerpoint/2010/main" val="1338296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percolateDown</a:t>
            </a:r>
            <a:r>
              <a:rPr lang="en-US" dirty="0"/>
              <a:t> has to look at two children on the way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509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Don’t worry about array at first, just draw it out. </a:t>
            </a:r>
            <a:r>
              <a:rPr lang="en-US">
                <a:latin typeface="Arial" charset="0"/>
              </a:rPr>
              <a:t>Give 16, 32 as example</a:t>
            </a:r>
            <a:endParaRPr lang="en-US" dirty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99141-E7C2-407E-9332-749A64A776E3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37739-4552-4485-8845-F248F6932A0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50DAE-D314-4B7F-9463-00B2FB1F6E52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Worst case is values inserted</a:t>
            </a:r>
            <a:r>
              <a:rPr lang="en-US" baseline="0" dirty="0"/>
              <a:t> in decreasing order, smallest value always have to percolate up to the top. (5, 4, 3, 2, 1)</a:t>
            </a:r>
          </a:p>
          <a:p>
            <a:endParaRPr lang="en-US" baseline="0" dirty="0"/>
          </a:p>
          <a:p>
            <a:r>
              <a:rPr lang="en-US" baseline="0" dirty="0"/>
              <a:t>Lowest level contains half of elements in the tree</a:t>
            </a:r>
          </a:p>
          <a:p>
            <a:endParaRPr lang="en-US" baseline="0" dirty="0"/>
          </a:p>
          <a:p>
            <a:r>
              <a:rPr lang="en-US" baseline="0" dirty="0"/>
              <a:t>Only THE smallest things percolate all the way up to the top</a:t>
            </a:r>
          </a:p>
          <a:p>
            <a:br>
              <a:rPr lang="en-US" baseline="0" dirty="0"/>
            </a:br>
            <a:r>
              <a:rPr lang="en-US" baseline="0" dirty="0"/>
              <a:t>DELETEMIN is still average O(</a:t>
            </a:r>
            <a:r>
              <a:rPr lang="en-US" baseline="0" dirty="0" err="1"/>
              <a:t>logn</a:t>
            </a:r>
            <a:r>
              <a:rPr lang="en-US" baseline="0" dirty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BF5C9-D01A-4757-BB70-120B95DC70E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176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Pause here for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methods are different and depend on getting access to the key that you want to modify.</a:t>
            </a:r>
          </a:p>
          <a:p>
            <a:r>
              <a:rPr lang="en-US" dirty="0"/>
              <a:t>Log(n)</a:t>
            </a:r>
          </a:p>
          <a:p>
            <a:r>
              <a:rPr lang="en-US" dirty="0"/>
              <a:t>Log(n)</a:t>
            </a:r>
          </a:p>
          <a:p>
            <a:r>
              <a:rPr lang="en-US" dirty="0"/>
              <a:t>O(</a:t>
            </a:r>
            <a:r>
              <a:rPr lang="en-US" dirty="0" err="1"/>
              <a:t>logn</a:t>
            </a:r>
            <a:r>
              <a:rPr lang="en-US" dirty="0"/>
              <a:t>) + O(</a:t>
            </a:r>
            <a:r>
              <a:rPr lang="en-US" dirty="0" err="1"/>
              <a:t>logn</a:t>
            </a:r>
            <a:r>
              <a:rPr lang="en-US" dirty="0"/>
              <a:t>) =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</a:t>
            </a:r>
            <a:r>
              <a:rPr lang="en-US" baseline="0" dirty="0">
                <a:latin typeface="Arial" charset="0"/>
              </a:rPr>
              <a:t> inserts is O(n log n)</a:t>
            </a:r>
          </a:p>
          <a:p>
            <a:pPr eaLnBrk="1" hangingPunct="1"/>
            <a:endParaRPr lang="en-US" baseline="0" dirty="0">
              <a:latin typeface="Arial" charset="0"/>
            </a:endParaRPr>
          </a:p>
          <a:p>
            <a:pPr eaLnBrk="1" hangingPunct="1"/>
            <a:r>
              <a:rPr lang="en-US" baseline="0" dirty="0">
                <a:latin typeface="Arial" charset="0"/>
              </a:rPr>
              <a:t>We are going to assume we have access to all the elements that we want to insert at once.</a:t>
            </a:r>
            <a:endParaRPr lang="en-US" dirty="0">
              <a:latin typeface="Arial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CB6C1-BDA9-4BB2-B6C8-F49663BE045C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LABEL ALL THE INDICES (1 - 12)</a:t>
            </a:r>
            <a:endParaRPr lang="en-US" b="0" dirty="0">
              <a:latin typeface="Arial" charset="0"/>
            </a:endParaRPr>
          </a:p>
          <a:p>
            <a:pPr eaLnBrk="1" hangingPunct="1"/>
            <a:endParaRPr lang="en-US" b="0" dirty="0">
              <a:latin typeface="Arial" charset="0"/>
            </a:endParaRPr>
          </a:p>
          <a:p>
            <a:pPr eaLnBrk="1" hangingPunct="1"/>
            <a:r>
              <a:rPr lang="en-US" b="0" dirty="0">
                <a:latin typeface="Arial" charset="0"/>
              </a:rPr>
              <a:t>Two possible building blocks: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percolateUp</a:t>
            </a:r>
            <a:r>
              <a:rPr lang="en-US" dirty="0">
                <a:latin typeface="Arial" charset="0"/>
              </a:rPr>
              <a:t> repairs inversions/violations relative to the nodes ABOVE it. This strategy is equivalent to calling insert n times</a:t>
            </a:r>
          </a:p>
          <a:p>
            <a:pPr eaLnBrk="1" hangingPunct="1"/>
            <a:r>
              <a:rPr lang="en-US" dirty="0" err="1">
                <a:latin typeface="Arial" charset="0"/>
              </a:rPr>
              <a:t>percolateDown</a:t>
            </a:r>
            <a:r>
              <a:rPr lang="en-US" dirty="0">
                <a:latin typeface="Arial" charset="0"/>
              </a:rPr>
              <a:t> repairs inversions/violations relative to the nodes BELOW it 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 this one</a:t>
            </a: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Leave it as a fun exercise to think about which one is preferred.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58791-8171-4FFB-8F6C-E8D9BC7B94CB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Robert Floyd (</a:t>
            </a:r>
            <a:r>
              <a:rPr lang="en-US" dirty="0" err="1">
                <a:latin typeface="Arial" charset="0"/>
              </a:rPr>
              <a:t>heapify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 dirty="0">
                <a:latin typeface="Arial" charset="0"/>
              </a:rPr>
              <a:t>Only call percolate down on the bottom half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DB530-B321-4C50-8E37-AFB7E67E545D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58791-8171-4FFB-8F6C-E8D9BC7B94CB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tied down to an implementation or algorithm, just the available functionality</a:t>
            </a:r>
          </a:p>
          <a:p>
            <a:endParaRPr lang="en-US" dirty="0"/>
          </a:p>
          <a:p>
            <a:r>
              <a:rPr lang="en-US" dirty="0"/>
              <a:t>As far as the ADT goes, ties can be broken arbitrarily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302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CCC49-37EB-495B-8F41-0B0CD268EB17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76462-9A98-4357-B906-71F572F05C5E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Everything below the ones that we have looked at, from that point downwards, are the correct shape and correct heap-order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ED869-A520-46CE-978E-53F77C14F1CE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4894F-80CD-4168-823D-C72CE7DCAF27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A920C-0BE7-45AD-A38A-9FF14F5DFA63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A27FE-25FD-4736-AAFF-C8267948A1FF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F80B3-2D7F-4BDB-822B-5A48C77FB534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CAN SKIP IF SHORT ON TIME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2DE3F-1030-417C-A522-1137ADBBCBD5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58FE6-C18A-4FE6-983E-BA7B834F630C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Draw a heap of height 3</a:t>
            </a:r>
          </a:p>
          <a:p>
            <a:pPr eaLnBrk="1" hangingPunct="1"/>
            <a:r>
              <a:rPr lang="en-US" dirty="0">
                <a:latin typeface="Arial" charset="0"/>
              </a:rPr>
              <a:t>n/2 (1/2 * 1 + ¼ * 2 + 1/8 * 3 + ½^k * k)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n/2 * </a:t>
            </a:r>
            <a:r>
              <a:rPr lang="en-US" dirty="0" err="1">
                <a:latin typeface="Arial" charset="0"/>
              </a:rPr>
              <a:t>sum_i</a:t>
            </a:r>
            <a:r>
              <a:rPr lang="en-US" dirty="0">
                <a:latin typeface="Arial" charset="0"/>
              </a:rPr>
              <a:t>=1^k 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/2^i</a:t>
            </a:r>
          </a:p>
          <a:p>
            <a:pPr eaLnBrk="1" hangingPunct="1"/>
            <a:r>
              <a:rPr lang="en-US" dirty="0">
                <a:latin typeface="Arial" charset="0"/>
              </a:rPr>
              <a:t>&lt; n/2 </a:t>
            </a:r>
            <a:r>
              <a:rPr lang="en-US" dirty="0" err="1">
                <a:latin typeface="Arial" charset="0"/>
              </a:rPr>
              <a:t>sum_i</a:t>
            </a:r>
            <a:r>
              <a:rPr lang="en-US" dirty="0">
                <a:latin typeface="Arial" charset="0"/>
              </a:rPr>
              <a:t>=1^inf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/2^i </a:t>
            </a:r>
          </a:p>
          <a:p>
            <a:pPr eaLnBrk="1" hangingPunct="1"/>
            <a:r>
              <a:rPr lang="en-US" dirty="0">
                <a:latin typeface="Arial" charset="0"/>
              </a:rPr>
              <a:t> = n/2  * 2. = O(n)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A886E-A957-41B8-A17C-67AF3B49E3C2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A886E-A957-41B8-A17C-67AF3B49E3C2}" type="slidenum">
              <a:rPr lang="en-US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2594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269CD-82DE-485B-AF1E-EB3D0E2C1D7E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B179A-4D39-4B97-BC2D-5F3E8468B470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Skim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51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for any questions before trying to implement them</a:t>
            </a:r>
          </a:p>
          <a:p>
            <a:r>
              <a:rPr lang="en-US" dirty="0"/>
              <a:t>Log(n) binary search in sorted array</a:t>
            </a:r>
          </a:p>
          <a:p>
            <a:endParaRPr lang="en-US" dirty="0"/>
          </a:p>
          <a:p>
            <a:r>
              <a:rPr lang="en-US" dirty="0"/>
              <a:t>Will do more insertions than deletions, but very likely going to be roughly the same amount, so both operations matter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Binary Search Tree will on average do decent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C458B-D416-493C-9E51-8D08873696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4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BEC8-06C5-48F7-AC7D-9FC50E90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1A070-5548-40ED-8539-75549F7EB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B6AB2-392A-47C1-B19A-0EAB6BA3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1C6C6-F3B9-491A-B715-13D22AFF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CAED-B319-487E-8C45-6F26F26D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ED3E7-AC37-4F50-AEAA-BE222326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31235"/>
            <a:ext cx="10515600" cy="4745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85BB-B751-44FB-ACAD-78FB2072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4EE44-1CEC-4F3A-8CAB-8B926B61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07C0-5744-4C2F-BFFC-A394100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360639E-DB75-3D4E-B5E4-752F03B0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528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F19F3-B187-46D9-B5E0-C834CE6F6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2DEC3-EF12-48C7-9320-4F186A3A4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C188C-5EAE-40F4-89C6-07110496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9FED-5EC1-4A50-9D00-15D98B2D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D6B0-1847-4B67-AA26-5843BF7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7091-12D0-42E7-9F89-3B2FF428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751EA-8B4B-40D0-B201-2C7FD8B4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978A-6D01-4F4D-BC08-396415F2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594D-9C3E-4D4E-9BC7-22716F31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DF544-DD0B-4354-AFED-2EB33727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1FF6-C226-4109-A4A5-FA74CF81C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334BC-F7CA-42B1-8BCB-15998D05E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8C264-DD17-422E-A5DE-FA7F1881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DD26C-7FBD-4DA8-801C-F3F8FC02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22B55-A5EA-4A5E-908C-C5BF3974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2DB3-74DB-4523-8CB7-D96504030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75ABE-5593-4E43-838F-773A22E0A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1235"/>
            <a:ext cx="5181600" cy="4745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8066F-9C13-4BB5-8045-81A5AF14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A9D96-7987-4CCD-A7C6-302E1164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FCA72-8B1C-412A-AA30-5453EAC1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78BCD0-A282-5A48-9867-7012879A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363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9E141-F3E5-4C8A-B38E-1B34A1004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932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1E0C3-0937-4BFC-8702-5CA64B38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3235"/>
            <a:ext cx="5157787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6524D-625A-4991-901D-DF5CE1B7B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693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EBD1B-EAC1-4275-A949-9EBD0A921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3235"/>
            <a:ext cx="5183188" cy="399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BE158-B00D-4019-9C75-EF2328C6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42595F-49DB-4A11-BE41-9BB23405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7C535-7EA7-475B-A845-DB679F7D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F96E24-9B27-2C41-9DDD-0BF511FB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0380C-85D9-4DBC-8E6F-E88F823F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10B18-0F49-4AC6-9D70-B29C8C01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4D5E8-CD8C-4160-94B2-6A6119C8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E96B0B-0394-E24C-8CF6-F3977B68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1ABE0-655C-4156-A534-0C13251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242A9-7C68-4ADC-AD86-9931FF71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6E720-C679-4130-B1EA-E37BA588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1FED-BF31-4FFE-845F-47E3E2DC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BDA7-2CBD-4ABA-BE85-CC383218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D0659-7924-4BD0-9EF1-F670AAB9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1EE3-E357-49C0-A032-D96D5BFE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B8C4-C544-499B-AC12-4D567D75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032FE-77F4-4848-9A2C-4E4098D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37FA-7D60-4F11-8C27-93EC57DB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7878C-3DFB-467F-AC42-32FAC12A0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F428E-0343-4424-B422-21E35FD10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D5E61-FB95-450F-8A34-D75166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A34B-5D36-410D-A75D-CD51CA81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6B5FB-AC6F-4195-BD31-306C27B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55DFF-0604-42D0-9FB7-DC9866A0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7ACA4-A2AE-466D-9B3B-2DC4421F2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1478"/>
            <a:ext cx="10515600" cy="478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9A8D1-2EED-4AB7-82D6-124221DCB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A49E-0D5F-4C97-A4C9-8A139D571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C6D94-8A28-4A15-ACB2-2EB462A99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018D-A113-44B2-BA5D-E3BD5C94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8" Type="http://schemas.openxmlformats.org/officeDocument/2006/relationships/tags" Target="../tags/tag4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notesSlide" Target="../notesSlides/notesSlide14.xml"/><Relationship Id="rId8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notesSlide" Target="../notesSlides/notesSlide15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8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26" Type="http://schemas.openxmlformats.org/officeDocument/2006/relationships/tags" Target="../tags/tag155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150.xml"/><Relationship Id="rId34" Type="http://schemas.openxmlformats.org/officeDocument/2006/relationships/tags" Target="../tags/tag163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5" Type="http://schemas.openxmlformats.org/officeDocument/2006/relationships/tags" Target="../tags/tag154.xml"/><Relationship Id="rId33" Type="http://schemas.openxmlformats.org/officeDocument/2006/relationships/tags" Target="../tags/tag162.xml"/><Relationship Id="rId38" Type="http://schemas.openxmlformats.org/officeDocument/2006/relationships/tags" Target="../tags/tag167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29" Type="http://schemas.openxmlformats.org/officeDocument/2006/relationships/tags" Target="../tags/tag158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24" Type="http://schemas.openxmlformats.org/officeDocument/2006/relationships/tags" Target="../tags/tag153.xml"/><Relationship Id="rId32" Type="http://schemas.openxmlformats.org/officeDocument/2006/relationships/tags" Target="../tags/tag161.xml"/><Relationship Id="rId37" Type="http://schemas.openxmlformats.org/officeDocument/2006/relationships/tags" Target="../tags/tag166.xml"/><Relationship Id="rId40" Type="http://schemas.openxmlformats.org/officeDocument/2006/relationships/notesSlide" Target="../notesSlides/notesSlide16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23" Type="http://schemas.openxmlformats.org/officeDocument/2006/relationships/tags" Target="../tags/tag152.xml"/><Relationship Id="rId28" Type="http://schemas.openxmlformats.org/officeDocument/2006/relationships/tags" Target="../tags/tag157.xml"/><Relationship Id="rId36" Type="http://schemas.openxmlformats.org/officeDocument/2006/relationships/tags" Target="../tags/tag165.xml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31" Type="http://schemas.openxmlformats.org/officeDocument/2006/relationships/tags" Target="../tags/tag160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tags" Target="../tags/tag151.xml"/><Relationship Id="rId27" Type="http://schemas.openxmlformats.org/officeDocument/2006/relationships/tags" Target="../tags/tag156.xml"/><Relationship Id="rId30" Type="http://schemas.openxmlformats.org/officeDocument/2006/relationships/tags" Target="../tags/tag159.xml"/><Relationship Id="rId35" Type="http://schemas.openxmlformats.org/officeDocument/2006/relationships/tags" Target="../tags/tag164.xml"/><Relationship Id="rId8" Type="http://schemas.openxmlformats.org/officeDocument/2006/relationships/tags" Target="../tags/tag137.xml"/><Relationship Id="rId3" Type="http://schemas.openxmlformats.org/officeDocument/2006/relationships/tags" Target="../tags/tag13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9" Type="http://schemas.openxmlformats.org/officeDocument/2006/relationships/notesSlide" Target="../notesSlides/notesSlide17.xml"/><Relationship Id="rId21" Type="http://schemas.openxmlformats.org/officeDocument/2006/relationships/tags" Target="../tags/tag188.xml"/><Relationship Id="rId34" Type="http://schemas.openxmlformats.org/officeDocument/2006/relationships/tags" Target="../tags/tag201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33" Type="http://schemas.openxmlformats.org/officeDocument/2006/relationships/tags" Target="../tags/tag20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tags" Target="../tags/tag196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32" Type="http://schemas.openxmlformats.org/officeDocument/2006/relationships/tags" Target="../tags/tag199.xml"/><Relationship Id="rId37" Type="http://schemas.openxmlformats.org/officeDocument/2006/relationships/tags" Target="../tags/tag204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36" Type="http://schemas.openxmlformats.org/officeDocument/2006/relationships/tags" Target="../tags/tag203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31" Type="http://schemas.openxmlformats.org/officeDocument/2006/relationships/tags" Target="../tags/tag198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tags" Target="../tags/tag197.xml"/><Relationship Id="rId35" Type="http://schemas.openxmlformats.org/officeDocument/2006/relationships/tags" Target="../tags/tag202.xml"/><Relationship Id="rId8" Type="http://schemas.openxmlformats.org/officeDocument/2006/relationships/tags" Target="../tags/tag175.xml"/><Relationship Id="rId3" Type="http://schemas.openxmlformats.org/officeDocument/2006/relationships/tags" Target="../tags/tag17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notesSlide" Target="../notesSlides/notesSlide18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10" Type="http://schemas.openxmlformats.org/officeDocument/2006/relationships/tags" Target="../tags/tag21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" Type="http://schemas.openxmlformats.org/officeDocument/2006/relationships/tags" Target="../tags/tag225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" Type="http://schemas.openxmlformats.org/officeDocument/2006/relationships/tags" Target="../tags/tag224.xml"/><Relationship Id="rId16" Type="http://schemas.openxmlformats.org/officeDocument/2006/relationships/tags" Target="../tags/tag238.xml"/><Relationship Id="rId20" Type="http://schemas.openxmlformats.org/officeDocument/2006/relationships/notesSlide" Target="../notesSlides/notesSlide19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5" Type="http://schemas.openxmlformats.org/officeDocument/2006/relationships/tags" Target="../tags/tag227.xml"/><Relationship Id="rId15" Type="http://schemas.openxmlformats.org/officeDocument/2006/relationships/tags" Target="../tags/tag237.xml"/><Relationship Id="rId10" Type="http://schemas.openxmlformats.org/officeDocument/2006/relationships/tags" Target="../tags/tag23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" Type="http://schemas.openxmlformats.org/officeDocument/2006/relationships/tags" Target="../tags/tag249.xml"/><Relationship Id="rId21" Type="http://schemas.openxmlformats.org/officeDocument/2006/relationships/tags" Target="../tags/tag267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tags" Target="../tags/tag279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tags" Target="../tags/tag266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tags" Target="../tags/tag278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Relationship Id="rId35" Type="http://schemas.openxmlformats.org/officeDocument/2006/relationships/notesSlide" Target="../notesSlides/notesSlide22.xml"/><Relationship Id="rId8" Type="http://schemas.openxmlformats.org/officeDocument/2006/relationships/tags" Target="../tags/tag25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13" Type="http://schemas.openxmlformats.org/officeDocument/2006/relationships/tags" Target="../tags/tag29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12" Type="http://schemas.openxmlformats.org/officeDocument/2006/relationships/tags" Target="../tags/tag291.xml"/><Relationship Id="rId17" Type="http://schemas.openxmlformats.org/officeDocument/2006/relationships/tags" Target="../tags/tag296.xml"/><Relationship Id="rId2" Type="http://schemas.openxmlformats.org/officeDocument/2006/relationships/tags" Target="../tags/tag281.xml"/><Relationship Id="rId16" Type="http://schemas.openxmlformats.org/officeDocument/2006/relationships/tags" Target="../tags/tag295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11" Type="http://schemas.openxmlformats.org/officeDocument/2006/relationships/tags" Target="../tags/tag290.xml"/><Relationship Id="rId5" Type="http://schemas.openxmlformats.org/officeDocument/2006/relationships/tags" Target="../tags/tag284.xml"/><Relationship Id="rId15" Type="http://schemas.openxmlformats.org/officeDocument/2006/relationships/tags" Target="../tags/tag294.xml"/><Relationship Id="rId10" Type="http://schemas.openxmlformats.org/officeDocument/2006/relationships/tags" Target="../tags/tag289.xml"/><Relationship Id="rId19" Type="http://schemas.openxmlformats.org/officeDocument/2006/relationships/notesSlide" Target="../notesSlides/notesSlide23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14" Type="http://schemas.openxmlformats.org/officeDocument/2006/relationships/tags" Target="../tags/tag29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29" Type="http://schemas.openxmlformats.org/officeDocument/2006/relationships/image" Target="../media/image1.png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notesSlide" Target="../notesSlides/notesSlide24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25.xml"/><Relationship Id="rId7" Type="http://schemas.openxmlformats.org/officeDocument/2006/relationships/tags" Target="../tags/tag329.xml"/><Relationship Id="rId2" Type="http://schemas.openxmlformats.org/officeDocument/2006/relationships/tags" Target="../tags/tag324.xml"/><Relationship Id="rId1" Type="http://schemas.openxmlformats.org/officeDocument/2006/relationships/tags" Target="../tags/tag323.xml"/><Relationship Id="rId6" Type="http://schemas.openxmlformats.org/officeDocument/2006/relationships/tags" Target="../tags/tag328.xml"/><Relationship Id="rId5" Type="http://schemas.openxmlformats.org/officeDocument/2006/relationships/tags" Target="../tags/tag327.xml"/><Relationship Id="rId4" Type="http://schemas.openxmlformats.org/officeDocument/2006/relationships/tags" Target="../tags/tag326.xml"/><Relationship Id="rId9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notesSlide" Target="../notesSlides/notesSlide2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60.xml"/><Relationship Id="rId13" Type="http://schemas.openxmlformats.org/officeDocument/2006/relationships/tags" Target="../tags/tag365.xml"/><Relationship Id="rId18" Type="http://schemas.openxmlformats.org/officeDocument/2006/relationships/tags" Target="../tags/tag370.xml"/><Relationship Id="rId3" Type="http://schemas.openxmlformats.org/officeDocument/2006/relationships/tags" Target="../tags/tag355.xml"/><Relationship Id="rId21" Type="http://schemas.openxmlformats.org/officeDocument/2006/relationships/tags" Target="../tags/tag373.xml"/><Relationship Id="rId7" Type="http://schemas.openxmlformats.org/officeDocument/2006/relationships/tags" Target="../tags/tag359.xml"/><Relationship Id="rId12" Type="http://schemas.openxmlformats.org/officeDocument/2006/relationships/tags" Target="../tags/tag364.xml"/><Relationship Id="rId17" Type="http://schemas.openxmlformats.org/officeDocument/2006/relationships/tags" Target="../tags/tag369.xml"/><Relationship Id="rId25" Type="http://schemas.openxmlformats.org/officeDocument/2006/relationships/notesSlide" Target="../notesSlides/notesSlide27.xml"/><Relationship Id="rId2" Type="http://schemas.openxmlformats.org/officeDocument/2006/relationships/tags" Target="../tags/tag354.xml"/><Relationship Id="rId16" Type="http://schemas.openxmlformats.org/officeDocument/2006/relationships/tags" Target="../tags/tag368.xml"/><Relationship Id="rId20" Type="http://schemas.openxmlformats.org/officeDocument/2006/relationships/tags" Target="../tags/tag372.xml"/><Relationship Id="rId1" Type="http://schemas.openxmlformats.org/officeDocument/2006/relationships/tags" Target="../tags/tag353.xml"/><Relationship Id="rId6" Type="http://schemas.openxmlformats.org/officeDocument/2006/relationships/tags" Target="../tags/tag358.xml"/><Relationship Id="rId11" Type="http://schemas.openxmlformats.org/officeDocument/2006/relationships/tags" Target="../tags/tag36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57.xml"/><Relationship Id="rId15" Type="http://schemas.openxmlformats.org/officeDocument/2006/relationships/tags" Target="../tags/tag367.xml"/><Relationship Id="rId23" Type="http://schemas.openxmlformats.org/officeDocument/2006/relationships/tags" Target="../tags/tag375.xml"/><Relationship Id="rId10" Type="http://schemas.openxmlformats.org/officeDocument/2006/relationships/tags" Target="../tags/tag362.xml"/><Relationship Id="rId19" Type="http://schemas.openxmlformats.org/officeDocument/2006/relationships/tags" Target="../tags/tag371.xml"/><Relationship Id="rId4" Type="http://schemas.openxmlformats.org/officeDocument/2006/relationships/tags" Target="../tags/tag356.xml"/><Relationship Id="rId9" Type="http://schemas.openxmlformats.org/officeDocument/2006/relationships/tags" Target="../tags/tag361.xml"/><Relationship Id="rId14" Type="http://schemas.openxmlformats.org/officeDocument/2006/relationships/tags" Target="../tags/tag366.xml"/><Relationship Id="rId22" Type="http://schemas.openxmlformats.org/officeDocument/2006/relationships/tags" Target="../tags/tag37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24" Type="http://schemas.openxmlformats.org/officeDocument/2006/relationships/notesSlide" Target="../notesSlides/notesSlide28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410.xml"/><Relationship Id="rId18" Type="http://schemas.openxmlformats.org/officeDocument/2006/relationships/tags" Target="../tags/tag415.xml"/><Relationship Id="rId26" Type="http://schemas.openxmlformats.org/officeDocument/2006/relationships/tags" Target="../tags/tag423.xml"/><Relationship Id="rId39" Type="http://schemas.openxmlformats.org/officeDocument/2006/relationships/tags" Target="../tags/tag436.xml"/><Relationship Id="rId21" Type="http://schemas.openxmlformats.org/officeDocument/2006/relationships/tags" Target="../tags/tag418.xml"/><Relationship Id="rId34" Type="http://schemas.openxmlformats.org/officeDocument/2006/relationships/tags" Target="../tags/tag431.xml"/><Relationship Id="rId42" Type="http://schemas.openxmlformats.org/officeDocument/2006/relationships/tags" Target="../tags/tag439.xml"/><Relationship Id="rId47" Type="http://schemas.openxmlformats.org/officeDocument/2006/relationships/tags" Target="../tags/tag444.xml"/><Relationship Id="rId50" Type="http://schemas.openxmlformats.org/officeDocument/2006/relationships/notesSlide" Target="../notesSlides/notesSlide29.xml"/><Relationship Id="rId7" Type="http://schemas.openxmlformats.org/officeDocument/2006/relationships/tags" Target="../tags/tag404.xml"/><Relationship Id="rId2" Type="http://schemas.openxmlformats.org/officeDocument/2006/relationships/tags" Target="../tags/tag399.xml"/><Relationship Id="rId16" Type="http://schemas.openxmlformats.org/officeDocument/2006/relationships/tags" Target="../tags/tag413.xml"/><Relationship Id="rId29" Type="http://schemas.openxmlformats.org/officeDocument/2006/relationships/tags" Target="../tags/tag426.xml"/><Relationship Id="rId11" Type="http://schemas.openxmlformats.org/officeDocument/2006/relationships/tags" Target="../tags/tag408.xml"/><Relationship Id="rId24" Type="http://schemas.openxmlformats.org/officeDocument/2006/relationships/tags" Target="../tags/tag421.xml"/><Relationship Id="rId32" Type="http://schemas.openxmlformats.org/officeDocument/2006/relationships/tags" Target="../tags/tag429.xml"/><Relationship Id="rId37" Type="http://schemas.openxmlformats.org/officeDocument/2006/relationships/tags" Target="../tags/tag434.xml"/><Relationship Id="rId40" Type="http://schemas.openxmlformats.org/officeDocument/2006/relationships/tags" Target="../tags/tag437.xml"/><Relationship Id="rId45" Type="http://schemas.openxmlformats.org/officeDocument/2006/relationships/tags" Target="../tags/tag442.xml"/><Relationship Id="rId5" Type="http://schemas.openxmlformats.org/officeDocument/2006/relationships/tags" Target="../tags/tag402.xml"/><Relationship Id="rId15" Type="http://schemas.openxmlformats.org/officeDocument/2006/relationships/tags" Target="../tags/tag412.xml"/><Relationship Id="rId23" Type="http://schemas.openxmlformats.org/officeDocument/2006/relationships/tags" Target="../tags/tag420.xml"/><Relationship Id="rId28" Type="http://schemas.openxmlformats.org/officeDocument/2006/relationships/tags" Target="../tags/tag425.xml"/><Relationship Id="rId36" Type="http://schemas.openxmlformats.org/officeDocument/2006/relationships/tags" Target="../tags/tag433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07.xml"/><Relationship Id="rId19" Type="http://schemas.openxmlformats.org/officeDocument/2006/relationships/tags" Target="../tags/tag416.xml"/><Relationship Id="rId31" Type="http://schemas.openxmlformats.org/officeDocument/2006/relationships/tags" Target="../tags/tag428.xml"/><Relationship Id="rId44" Type="http://schemas.openxmlformats.org/officeDocument/2006/relationships/tags" Target="../tags/tag441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4" Type="http://schemas.openxmlformats.org/officeDocument/2006/relationships/tags" Target="../tags/tag411.xml"/><Relationship Id="rId22" Type="http://schemas.openxmlformats.org/officeDocument/2006/relationships/tags" Target="../tags/tag419.xml"/><Relationship Id="rId27" Type="http://schemas.openxmlformats.org/officeDocument/2006/relationships/tags" Target="../tags/tag424.xml"/><Relationship Id="rId30" Type="http://schemas.openxmlformats.org/officeDocument/2006/relationships/tags" Target="../tags/tag427.xml"/><Relationship Id="rId35" Type="http://schemas.openxmlformats.org/officeDocument/2006/relationships/tags" Target="../tags/tag432.xml"/><Relationship Id="rId43" Type="http://schemas.openxmlformats.org/officeDocument/2006/relationships/tags" Target="../tags/tag440.xml"/><Relationship Id="rId48" Type="http://schemas.openxmlformats.org/officeDocument/2006/relationships/tags" Target="../tags/tag445.xml"/><Relationship Id="rId8" Type="http://schemas.openxmlformats.org/officeDocument/2006/relationships/tags" Target="../tags/tag405.xml"/><Relationship Id="rId3" Type="http://schemas.openxmlformats.org/officeDocument/2006/relationships/tags" Target="../tags/tag400.xml"/><Relationship Id="rId12" Type="http://schemas.openxmlformats.org/officeDocument/2006/relationships/tags" Target="../tags/tag409.xml"/><Relationship Id="rId17" Type="http://schemas.openxmlformats.org/officeDocument/2006/relationships/tags" Target="../tags/tag414.xml"/><Relationship Id="rId25" Type="http://schemas.openxmlformats.org/officeDocument/2006/relationships/tags" Target="../tags/tag422.xml"/><Relationship Id="rId33" Type="http://schemas.openxmlformats.org/officeDocument/2006/relationships/tags" Target="../tags/tag430.xml"/><Relationship Id="rId38" Type="http://schemas.openxmlformats.org/officeDocument/2006/relationships/tags" Target="../tags/tag435.xml"/><Relationship Id="rId46" Type="http://schemas.openxmlformats.org/officeDocument/2006/relationships/tags" Target="../tags/tag443.xml"/><Relationship Id="rId20" Type="http://schemas.openxmlformats.org/officeDocument/2006/relationships/tags" Target="../tags/tag417.xml"/><Relationship Id="rId41" Type="http://schemas.openxmlformats.org/officeDocument/2006/relationships/tags" Target="../tags/tag438.xml"/><Relationship Id="rId1" Type="http://schemas.openxmlformats.org/officeDocument/2006/relationships/tags" Target="../tags/tag398.xml"/><Relationship Id="rId6" Type="http://schemas.openxmlformats.org/officeDocument/2006/relationships/tags" Target="../tags/tag40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6" Type="http://schemas.openxmlformats.org/officeDocument/2006/relationships/tags" Target="../tags/tag471.xml"/><Relationship Id="rId21" Type="http://schemas.openxmlformats.org/officeDocument/2006/relationships/tags" Target="../tags/tag466.xml"/><Relationship Id="rId42" Type="http://schemas.openxmlformats.org/officeDocument/2006/relationships/tags" Target="../tags/tag487.xml"/><Relationship Id="rId47" Type="http://schemas.openxmlformats.org/officeDocument/2006/relationships/tags" Target="../tags/tag492.xml"/><Relationship Id="rId63" Type="http://schemas.openxmlformats.org/officeDocument/2006/relationships/tags" Target="../tags/tag508.xml"/><Relationship Id="rId68" Type="http://schemas.openxmlformats.org/officeDocument/2006/relationships/tags" Target="../tags/tag513.xml"/><Relationship Id="rId7" Type="http://schemas.openxmlformats.org/officeDocument/2006/relationships/tags" Target="../tags/tag452.xml"/><Relationship Id="rId2" Type="http://schemas.openxmlformats.org/officeDocument/2006/relationships/tags" Target="../tags/tag447.xml"/><Relationship Id="rId16" Type="http://schemas.openxmlformats.org/officeDocument/2006/relationships/tags" Target="../tags/tag461.xml"/><Relationship Id="rId29" Type="http://schemas.openxmlformats.org/officeDocument/2006/relationships/tags" Target="../tags/tag474.xml"/><Relationship Id="rId11" Type="http://schemas.openxmlformats.org/officeDocument/2006/relationships/tags" Target="../tags/tag456.xml"/><Relationship Id="rId24" Type="http://schemas.openxmlformats.org/officeDocument/2006/relationships/tags" Target="../tags/tag469.xml"/><Relationship Id="rId32" Type="http://schemas.openxmlformats.org/officeDocument/2006/relationships/tags" Target="../tags/tag477.xml"/><Relationship Id="rId37" Type="http://schemas.openxmlformats.org/officeDocument/2006/relationships/tags" Target="../tags/tag482.xml"/><Relationship Id="rId40" Type="http://schemas.openxmlformats.org/officeDocument/2006/relationships/tags" Target="../tags/tag485.xml"/><Relationship Id="rId45" Type="http://schemas.openxmlformats.org/officeDocument/2006/relationships/tags" Target="../tags/tag490.xml"/><Relationship Id="rId53" Type="http://schemas.openxmlformats.org/officeDocument/2006/relationships/tags" Target="../tags/tag498.xml"/><Relationship Id="rId58" Type="http://schemas.openxmlformats.org/officeDocument/2006/relationships/tags" Target="../tags/tag503.xml"/><Relationship Id="rId66" Type="http://schemas.openxmlformats.org/officeDocument/2006/relationships/tags" Target="../tags/tag511.xml"/><Relationship Id="rId5" Type="http://schemas.openxmlformats.org/officeDocument/2006/relationships/tags" Target="../tags/tag450.xml"/><Relationship Id="rId61" Type="http://schemas.openxmlformats.org/officeDocument/2006/relationships/tags" Target="../tags/tag506.xml"/><Relationship Id="rId19" Type="http://schemas.openxmlformats.org/officeDocument/2006/relationships/tags" Target="../tags/tag464.xml"/><Relationship Id="rId14" Type="http://schemas.openxmlformats.org/officeDocument/2006/relationships/tags" Target="../tags/tag459.xml"/><Relationship Id="rId22" Type="http://schemas.openxmlformats.org/officeDocument/2006/relationships/tags" Target="../tags/tag467.xml"/><Relationship Id="rId27" Type="http://schemas.openxmlformats.org/officeDocument/2006/relationships/tags" Target="../tags/tag472.xml"/><Relationship Id="rId30" Type="http://schemas.openxmlformats.org/officeDocument/2006/relationships/tags" Target="../tags/tag475.xml"/><Relationship Id="rId35" Type="http://schemas.openxmlformats.org/officeDocument/2006/relationships/tags" Target="../tags/tag480.xml"/><Relationship Id="rId43" Type="http://schemas.openxmlformats.org/officeDocument/2006/relationships/tags" Target="../tags/tag488.xml"/><Relationship Id="rId48" Type="http://schemas.openxmlformats.org/officeDocument/2006/relationships/tags" Target="../tags/tag493.xml"/><Relationship Id="rId56" Type="http://schemas.openxmlformats.org/officeDocument/2006/relationships/tags" Target="../tags/tag501.xml"/><Relationship Id="rId64" Type="http://schemas.openxmlformats.org/officeDocument/2006/relationships/tags" Target="../tags/tag509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53.xml"/><Relationship Id="rId51" Type="http://schemas.openxmlformats.org/officeDocument/2006/relationships/tags" Target="../tags/tag496.xml"/><Relationship Id="rId3" Type="http://schemas.openxmlformats.org/officeDocument/2006/relationships/tags" Target="../tags/tag448.xml"/><Relationship Id="rId12" Type="http://schemas.openxmlformats.org/officeDocument/2006/relationships/tags" Target="../tags/tag457.xml"/><Relationship Id="rId17" Type="http://schemas.openxmlformats.org/officeDocument/2006/relationships/tags" Target="../tags/tag462.xml"/><Relationship Id="rId25" Type="http://schemas.openxmlformats.org/officeDocument/2006/relationships/tags" Target="../tags/tag470.xml"/><Relationship Id="rId33" Type="http://schemas.openxmlformats.org/officeDocument/2006/relationships/tags" Target="../tags/tag478.xml"/><Relationship Id="rId38" Type="http://schemas.openxmlformats.org/officeDocument/2006/relationships/tags" Target="../tags/tag483.xml"/><Relationship Id="rId46" Type="http://schemas.openxmlformats.org/officeDocument/2006/relationships/tags" Target="../tags/tag491.xml"/><Relationship Id="rId59" Type="http://schemas.openxmlformats.org/officeDocument/2006/relationships/tags" Target="../tags/tag504.xml"/><Relationship Id="rId67" Type="http://schemas.openxmlformats.org/officeDocument/2006/relationships/tags" Target="../tags/tag512.xml"/><Relationship Id="rId20" Type="http://schemas.openxmlformats.org/officeDocument/2006/relationships/tags" Target="../tags/tag465.xml"/><Relationship Id="rId41" Type="http://schemas.openxmlformats.org/officeDocument/2006/relationships/tags" Target="../tags/tag486.xml"/><Relationship Id="rId54" Type="http://schemas.openxmlformats.org/officeDocument/2006/relationships/tags" Target="../tags/tag499.xml"/><Relationship Id="rId62" Type="http://schemas.openxmlformats.org/officeDocument/2006/relationships/tags" Target="../tags/tag507.xml"/><Relationship Id="rId70" Type="http://schemas.openxmlformats.org/officeDocument/2006/relationships/notesSlide" Target="../notesSlides/notesSlide30.xml"/><Relationship Id="rId1" Type="http://schemas.openxmlformats.org/officeDocument/2006/relationships/tags" Target="../tags/tag446.xml"/><Relationship Id="rId6" Type="http://schemas.openxmlformats.org/officeDocument/2006/relationships/tags" Target="../tags/tag451.xml"/><Relationship Id="rId15" Type="http://schemas.openxmlformats.org/officeDocument/2006/relationships/tags" Target="../tags/tag460.xml"/><Relationship Id="rId23" Type="http://schemas.openxmlformats.org/officeDocument/2006/relationships/tags" Target="../tags/tag468.xml"/><Relationship Id="rId28" Type="http://schemas.openxmlformats.org/officeDocument/2006/relationships/tags" Target="../tags/tag473.xml"/><Relationship Id="rId36" Type="http://schemas.openxmlformats.org/officeDocument/2006/relationships/tags" Target="../tags/tag481.xml"/><Relationship Id="rId49" Type="http://schemas.openxmlformats.org/officeDocument/2006/relationships/tags" Target="../tags/tag494.xml"/><Relationship Id="rId57" Type="http://schemas.openxmlformats.org/officeDocument/2006/relationships/tags" Target="../tags/tag502.xml"/><Relationship Id="rId10" Type="http://schemas.openxmlformats.org/officeDocument/2006/relationships/tags" Target="../tags/tag455.xml"/><Relationship Id="rId31" Type="http://schemas.openxmlformats.org/officeDocument/2006/relationships/tags" Target="../tags/tag476.xml"/><Relationship Id="rId44" Type="http://schemas.openxmlformats.org/officeDocument/2006/relationships/tags" Target="../tags/tag489.xml"/><Relationship Id="rId52" Type="http://schemas.openxmlformats.org/officeDocument/2006/relationships/tags" Target="../tags/tag497.xml"/><Relationship Id="rId60" Type="http://schemas.openxmlformats.org/officeDocument/2006/relationships/tags" Target="../tags/tag505.xml"/><Relationship Id="rId65" Type="http://schemas.openxmlformats.org/officeDocument/2006/relationships/tags" Target="../tags/tag510.xml"/><Relationship Id="rId4" Type="http://schemas.openxmlformats.org/officeDocument/2006/relationships/tags" Target="../tags/tag449.xml"/><Relationship Id="rId9" Type="http://schemas.openxmlformats.org/officeDocument/2006/relationships/tags" Target="../tags/tag454.xml"/><Relationship Id="rId13" Type="http://schemas.openxmlformats.org/officeDocument/2006/relationships/tags" Target="../tags/tag458.xml"/><Relationship Id="rId18" Type="http://schemas.openxmlformats.org/officeDocument/2006/relationships/tags" Target="../tags/tag463.xml"/><Relationship Id="rId39" Type="http://schemas.openxmlformats.org/officeDocument/2006/relationships/tags" Target="../tags/tag484.xml"/><Relationship Id="rId34" Type="http://schemas.openxmlformats.org/officeDocument/2006/relationships/tags" Target="../tags/tag479.xml"/><Relationship Id="rId50" Type="http://schemas.openxmlformats.org/officeDocument/2006/relationships/tags" Target="../tags/tag495.xml"/><Relationship Id="rId55" Type="http://schemas.openxmlformats.org/officeDocument/2006/relationships/tags" Target="../tags/tag50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16.xml"/><Relationship Id="rId2" Type="http://schemas.openxmlformats.org/officeDocument/2006/relationships/tags" Target="../tags/tag515.xml"/><Relationship Id="rId1" Type="http://schemas.openxmlformats.org/officeDocument/2006/relationships/tags" Target="../tags/tag514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524.xml"/><Relationship Id="rId13" Type="http://schemas.openxmlformats.org/officeDocument/2006/relationships/tags" Target="../tags/tag529.xml"/><Relationship Id="rId18" Type="http://schemas.openxmlformats.org/officeDocument/2006/relationships/tags" Target="../tags/tag534.xml"/><Relationship Id="rId3" Type="http://schemas.openxmlformats.org/officeDocument/2006/relationships/tags" Target="../tags/tag519.xml"/><Relationship Id="rId21" Type="http://schemas.openxmlformats.org/officeDocument/2006/relationships/tags" Target="../tags/tag537.xml"/><Relationship Id="rId7" Type="http://schemas.openxmlformats.org/officeDocument/2006/relationships/tags" Target="../tags/tag523.xml"/><Relationship Id="rId12" Type="http://schemas.openxmlformats.org/officeDocument/2006/relationships/tags" Target="../tags/tag528.xml"/><Relationship Id="rId17" Type="http://schemas.openxmlformats.org/officeDocument/2006/relationships/tags" Target="../tags/tag533.xml"/><Relationship Id="rId25" Type="http://schemas.openxmlformats.org/officeDocument/2006/relationships/notesSlide" Target="../notesSlides/notesSlide32.xml"/><Relationship Id="rId2" Type="http://schemas.openxmlformats.org/officeDocument/2006/relationships/tags" Target="../tags/tag518.xml"/><Relationship Id="rId16" Type="http://schemas.openxmlformats.org/officeDocument/2006/relationships/tags" Target="../tags/tag532.xml"/><Relationship Id="rId20" Type="http://schemas.openxmlformats.org/officeDocument/2006/relationships/tags" Target="../tags/tag536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11" Type="http://schemas.openxmlformats.org/officeDocument/2006/relationships/tags" Target="../tags/tag5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21.xml"/><Relationship Id="rId15" Type="http://schemas.openxmlformats.org/officeDocument/2006/relationships/tags" Target="../tags/tag531.xml"/><Relationship Id="rId23" Type="http://schemas.openxmlformats.org/officeDocument/2006/relationships/tags" Target="../tags/tag539.xml"/><Relationship Id="rId10" Type="http://schemas.openxmlformats.org/officeDocument/2006/relationships/tags" Target="../tags/tag526.xml"/><Relationship Id="rId19" Type="http://schemas.openxmlformats.org/officeDocument/2006/relationships/tags" Target="../tags/tag535.xml"/><Relationship Id="rId4" Type="http://schemas.openxmlformats.org/officeDocument/2006/relationships/tags" Target="../tags/tag520.xml"/><Relationship Id="rId9" Type="http://schemas.openxmlformats.org/officeDocument/2006/relationships/tags" Target="../tags/tag525.xml"/><Relationship Id="rId14" Type="http://schemas.openxmlformats.org/officeDocument/2006/relationships/tags" Target="../tags/tag530.xml"/><Relationship Id="rId22" Type="http://schemas.openxmlformats.org/officeDocument/2006/relationships/tags" Target="../tags/tag53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47.xml"/><Relationship Id="rId13" Type="http://schemas.openxmlformats.org/officeDocument/2006/relationships/tags" Target="../tags/tag552.xml"/><Relationship Id="rId18" Type="http://schemas.openxmlformats.org/officeDocument/2006/relationships/tags" Target="../tags/tag55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42.xml"/><Relationship Id="rId21" Type="http://schemas.openxmlformats.org/officeDocument/2006/relationships/tags" Target="../tags/tag560.xml"/><Relationship Id="rId7" Type="http://schemas.openxmlformats.org/officeDocument/2006/relationships/tags" Target="../tags/tag546.xml"/><Relationship Id="rId12" Type="http://schemas.openxmlformats.org/officeDocument/2006/relationships/tags" Target="../tags/tag551.xml"/><Relationship Id="rId17" Type="http://schemas.openxmlformats.org/officeDocument/2006/relationships/tags" Target="../tags/tag556.xml"/><Relationship Id="rId25" Type="http://schemas.openxmlformats.org/officeDocument/2006/relationships/tags" Target="../tags/tag564.xml"/><Relationship Id="rId2" Type="http://schemas.openxmlformats.org/officeDocument/2006/relationships/tags" Target="../tags/tag541.xml"/><Relationship Id="rId16" Type="http://schemas.openxmlformats.org/officeDocument/2006/relationships/tags" Target="../tags/tag555.xml"/><Relationship Id="rId20" Type="http://schemas.openxmlformats.org/officeDocument/2006/relationships/tags" Target="../tags/tag559.xml"/><Relationship Id="rId1" Type="http://schemas.openxmlformats.org/officeDocument/2006/relationships/tags" Target="../tags/tag540.xml"/><Relationship Id="rId6" Type="http://schemas.openxmlformats.org/officeDocument/2006/relationships/tags" Target="../tags/tag545.xml"/><Relationship Id="rId11" Type="http://schemas.openxmlformats.org/officeDocument/2006/relationships/tags" Target="../tags/tag550.xml"/><Relationship Id="rId24" Type="http://schemas.openxmlformats.org/officeDocument/2006/relationships/tags" Target="../tags/tag563.xml"/><Relationship Id="rId5" Type="http://schemas.openxmlformats.org/officeDocument/2006/relationships/tags" Target="../tags/tag544.xml"/><Relationship Id="rId15" Type="http://schemas.openxmlformats.org/officeDocument/2006/relationships/tags" Target="../tags/tag554.xml"/><Relationship Id="rId23" Type="http://schemas.openxmlformats.org/officeDocument/2006/relationships/tags" Target="../tags/tag562.xml"/><Relationship Id="rId10" Type="http://schemas.openxmlformats.org/officeDocument/2006/relationships/tags" Target="../tags/tag549.xml"/><Relationship Id="rId19" Type="http://schemas.openxmlformats.org/officeDocument/2006/relationships/tags" Target="../tags/tag558.xml"/><Relationship Id="rId4" Type="http://schemas.openxmlformats.org/officeDocument/2006/relationships/tags" Target="../tags/tag543.xml"/><Relationship Id="rId9" Type="http://schemas.openxmlformats.org/officeDocument/2006/relationships/tags" Target="../tags/tag548.xml"/><Relationship Id="rId14" Type="http://schemas.openxmlformats.org/officeDocument/2006/relationships/tags" Target="../tags/tag553.xml"/><Relationship Id="rId22" Type="http://schemas.openxmlformats.org/officeDocument/2006/relationships/tags" Target="../tags/tag561.xml"/><Relationship Id="rId27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tags" Target="../tags/tag590.xml"/><Relationship Id="rId21" Type="http://schemas.openxmlformats.org/officeDocument/2006/relationships/tags" Target="../tags/tag585.xml"/><Relationship Id="rId42" Type="http://schemas.openxmlformats.org/officeDocument/2006/relationships/tags" Target="../tags/tag606.xml"/><Relationship Id="rId47" Type="http://schemas.openxmlformats.org/officeDocument/2006/relationships/tags" Target="../tags/tag611.xml"/><Relationship Id="rId63" Type="http://schemas.openxmlformats.org/officeDocument/2006/relationships/tags" Target="../tags/tag627.xml"/><Relationship Id="rId68" Type="http://schemas.openxmlformats.org/officeDocument/2006/relationships/tags" Target="../tags/tag632.xml"/><Relationship Id="rId16" Type="http://schemas.openxmlformats.org/officeDocument/2006/relationships/tags" Target="../tags/tag580.xml"/><Relationship Id="rId11" Type="http://schemas.openxmlformats.org/officeDocument/2006/relationships/tags" Target="../tags/tag575.xml"/><Relationship Id="rId32" Type="http://schemas.openxmlformats.org/officeDocument/2006/relationships/tags" Target="../tags/tag596.xml"/><Relationship Id="rId37" Type="http://schemas.openxmlformats.org/officeDocument/2006/relationships/tags" Target="../tags/tag601.xml"/><Relationship Id="rId53" Type="http://schemas.openxmlformats.org/officeDocument/2006/relationships/tags" Target="../tags/tag617.xml"/><Relationship Id="rId58" Type="http://schemas.openxmlformats.org/officeDocument/2006/relationships/tags" Target="../tags/tag622.xml"/><Relationship Id="rId74" Type="http://schemas.openxmlformats.org/officeDocument/2006/relationships/tags" Target="../tags/tag638.xml"/><Relationship Id="rId79" Type="http://schemas.openxmlformats.org/officeDocument/2006/relationships/tags" Target="../tags/tag643.xml"/><Relationship Id="rId5" Type="http://schemas.openxmlformats.org/officeDocument/2006/relationships/tags" Target="../tags/tag569.xml"/><Relationship Id="rId61" Type="http://schemas.openxmlformats.org/officeDocument/2006/relationships/tags" Target="../tags/tag625.xml"/><Relationship Id="rId82" Type="http://schemas.openxmlformats.org/officeDocument/2006/relationships/notesSlide" Target="../notesSlides/notesSlide34.xml"/><Relationship Id="rId19" Type="http://schemas.openxmlformats.org/officeDocument/2006/relationships/tags" Target="../tags/tag583.xml"/><Relationship Id="rId14" Type="http://schemas.openxmlformats.org/officeDocument/2006/relationships/tags" Target="../tags/tag578.xml"/><Relationship Id="rId22" Type="http://schemas.openxmlformats.org/officeDocument/2006/relationships/tags" Target="../tags/tag586.xml"/><Relationship Id="rId27" Type="http://schemas.openxmlformats.org/officeDocument/2006/relationships/tags" Target="../tags/tag591.xml"/><Relationship Id="rId30" Type="http://schemas.openxmlformats.org/officeDocument/2006/relationships/tags" Target="../tags/tag594.xml"/><Relationship Id="rId35" Type="http://schemas.openxmlformats.org/officeDocument/2006/relationships/tags" Target="../tags/tag599.xml"/><Relationship Id="rId43" Type="http://schemas.openxmlformats.org/officeDocument/2006/relationships/tags" Target="../tags/tag607.xml"/><Relationship Id="rId48" Type="http://schemas.openxmlformats.org/officeDocument/2006/relationships/tags" Target="../tags/tag612.xml"/><Relationship Id="rId56" Type="http://schemas.openxmlformats.org/officeDocument/2006/relationships/tags" Target="../tags/tag620.xml"/><Relationship Id="rId64" Type="http://schemas.openxmlformats.org/officeDocument/2006/relationships/tags" Target="../tags/tag628.xml"/><Relationship Id="rId69" Type="http://schemas.openxmlformats.org/officeDocument/2006/relationships/tags" Target="../tags/tag633.xml"/><Relationship Id="rId77" Type="http://schemas.openxmlformats.org/officeDocument/2006/relationships/tags" Target="../tags/tag641.xml"/><Relationship Id="rId8" Type="http://schemas.openxmlformats.org/officeDocument/2006/relationships/tags" Target="../tags/tag572.xml"/><Relationship Id="rId51" Type="http://schemas.openxmlformats.org/officeDocument/2006/relationships/tags" Target="../tags/tag615.xml"/><Relationship Id="rId72" Type="http://schemas.openxmlformats.org/officeDocument/2006/relationships/tags" Target="../tags/tag636.xml"/><Relationship Id="rId80" Type="http://schemas.openxmlformats.org/officeDocument/2006/relationships/tags" Target="../tags/tag644.xml"/><Relationship Id="rId3" Type="http://schemas.openxmlformats.org/officeDocument/2006/relationships/tags" Target="../tags/tag567.xml"/><Relationship Id="rId12" Type="http://schemas.openxmlformats.org/officeDocument/2006/relationships/tags" Target="../tags/tag576.xml"/><Relationship Id="rId17" Type="http://schemas.openxmlformats.org/officeDocument/2006/relationships/tags" Target="../tags/tag581.xml"/><Relationship Id="rId25" Type="http://schemas.openxmlformats.org/officeDocument/2006/relationships/tags" Target="../tags/tag589.xml"/><Relationship Id="rId33" Type="http://schemas.openxmlformats.org/officeDocument/2006/relationships/tags" Target="../tags/tag597.xml"/><Relationship Id="rId38" Type="http://schemas.openxmlformats.org/officeDocument/2006/relationships/tags" Target="../tags/tag602.xml"/><Relationship Id="rId46" Type="http://schemas.openxmlformats.org/officeDocument/2006/relationships/tags" Target="../tags/tag610.xml"/><Relationship Id="rId59" Type="http://schemas.openxmlformats.org/officeDocument/2006/relationships/tags" Target="../tags/tag623.xml"/><Relationship Id="rId67" Type="http://schemas.openxmlformats.org/officeDocument/2006/relationships/tags" Target="../tags/tag631.xml"/><Relationship Id="rId20" Type="http://schemas.openxmlformats.org/officeDocument/2006/relationships/tags" Target="../tags/tag584.xml"/><Relationship Id="rId41" Type="http://schemas.openxmlformats.org/officeDocument/2006/relationships/tags" Target="../tags/tag605.xml"/><Relationship Id="rId54" Type="http://schemas.openxmlformats.org/officeDocument/2006/relationships/tags" Target="../tags/tag618.xml"/><Relationship Id="rId62" Type="http://schemas.openxmlformats.org/officeDocument/2006/relationships/tags" Target="../tags/tag626.xml"/><Relationship Id="rId70" Type="http://schemas.openxmlformats.org/officeDocument/2006/relationships/tags" Target="../tags/tag634.xml"/><Relationship Id="rId75" Type="http://schemas.openxmlformats.org/officeDocument/2006/relationships/tags" Target="../tags/tag639.xml"/><Relationship Id="rId1" Type="http://schemas.openxmlformats.org/officeDocument/2006/relationships/tags" Target="../tags/tag565.xml"/><Relationship Id="rId6" Type="http://schemas.openxmlformats.org/officeDocument/2006/relationships/tags" Target="../tags/tag570.xml"/><Relationship Id="rId15" Type="http://schemas.openxmlformats.org/officeDocument/2006/relationships/tags" Target="../tags/tag579.xml"/><Relationship Id="rId23" Type="http://schemas.openxmlformats.org/officeDocument/2006/relationships/tags" Target="../tags/tag587.xml"/><Relationship Id="rId28" Type="http://schemas.openxmlformats.org/officeDocument/2006/relationships/tags" Target="../tags/tag592.xml"/><Relationship Id="rId36" Type="http://schemas.openxmlformats.org/officeDocument/2006/relationships/tags" Target="../tags/tag600.xml"/><Relationship Id="rId49" Type="http://schemas.openxmlformats.org/officeDocument/2006/relationships/tags" Target="../tags/tag613.xml"/><Relationship Id="rId57" Type="http://schemas.openxmlformats.org/officeDocument/2006/relationships/tags" Target="../tags/tag621.xml"/><Relationship Id="rId10" Type="http://schemas.openxmlformats.org/officeDocument/2006/relationships/tags" Target="../tags/tag574.xml"/><Relationship Id="rId31" Type="http://schemas.openxmlformats.org/officeDocument/2006/relationships/tags" Target="../tags/tag595.xml"/><Relationship Id="rId44" Type="http://schemas.openxmlformats.org/officeDocument/2006/relationships/tags" Target="../tags/tag608.xml"/><Relationship Id="rId52" Type="http://schemas.openxmlformats.org/officeDocument/2006/relationships/tags" Target="../tags/tag616.xml"/><Relationship Id="rId60" Type="http://schemas.openxmlformats.org/officeDocument/2006/relationships/tags" Target="../tags/tag624.xml"/><Relationship Id="rId65" Type="http://schemas.openxmlformats.org/officeDocument/2006/relationships/tags" Target="../tags/tag629.xml"/><Relationship Id="rId73" Type="http://schemas.openxmlformats.org/officeDocument/2006/relationships/tags" Target="../tags/tag637.xml"/><Relationship Id="rId78" Type="http://schemas.openxmlformats.org/officeDocument/2006/relationships/tags" Target="../tags/tag642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568.xml"/><Relationship Id="rId9" Type="http://schemas.openxmlformats.org/officeDocument/2006/relationships/tags" Target="../tags/tag573.xml"/><Relationship Id="rId13" Type="http://schemas.openxmlformats.org/officeDocument/2006/relationships/tags" Target="../tags/tag577.xml"/><Relationship Id="rId18" Type="http://schemas.openxmlformats.org/officeDocument/2006/relationships/tags" Target="../tags/tag582.xml"/><Relationship Id="rId39" Type="http://schemas.openxmlformats.org/officeDocument/2006/relationships/tags" Target="../tags/tag603.xml"/><Relationship Id="rId34" Type="http://schemas.openxmlformats.org/officeDocument/2006/relationships/tags" Target="../tags/tag598.xml"/><Relationship Id="rId50" Type="http://schemas.openxmlformats.org/officeDocument/2006/relationships/tags" Target="../tags/tag614.xml"/><Relationship Id="rId55" Type="http://schemas.openxmlformats.org/officeDocument/2006/relationships/tags" Target="../tags/tag619.xml"/><Relationship Id="rId76" Type="http://schemas.openxmlformats.org/officeDocument/2006/relationships/tags" Target="../tags/tag640.xml"/><Relationship Id="rId7" Type="http://schemas.openxmlformats.org/officeDocument/2006/relationships/tags" Target="../tags/tag571.xml"/><Relationship Id="rId71" Type="http://schemas.openxmlformats.org/officeDocument/2006/relationships/tags" Target="../tags/tag635.xml"/><Relationship Id="rId2" Type="http://schemas.openxmlformats.org/officeDocument/2006/relationships/tags" Target="../tags/tag566.xml"/><Relationship Id="rId29" Type="http://schemas.openxmlformats.org/officeDocument/2006/relationships/tags" Target="../tags/tag593.xml"/><Relationship Id="rId24" Type="http://schemas.openxmlformats.org/officeDocument/2006/relationships/tags" Target="../tags/tag588.xml"/><Relationship Id="rId40" Type="http://schemas.openxmlformats.org/officeDocument/2006/relationships/tags" Target="../tags/tag604.xml"/><Relationship Id="rId45" Type="http://schemas.openxmlformats.org/officeDocument/2006/relationships/tags" Target="../tags/tag609.xml"/><Relationship Id="rId66" Type="http://schemas.openxmlformats.org/officeDocument/2006/relationships/tags" Target="../tags/tag63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652.xml"/><Relationship Id="rId13" Type="http://schemas.openxmlformats.org/officeDocument/2006/relationships/tags" Target="../tags/tag657.xml"/><Relationship Id="rId18" Type="http://schemas.openxmlformats.org/officeDocument/2006/relationships/tags" Target="../tags/tag662.xml"/><Relationship Id="rId3" Type="http://schemas.openxmlformats.org/officeDocument/2006/relationships/tags" Target="../tags/tag647.xml"/><Relationship Id="rId21" Type="http://schemas.openxmlformats.org/officeDocument/2006/relationships/tags" Target="../tags/tag665.xml"/><Relationship Id="rId7" Type="http://schemas.openxmlformats.org/officeDocument/2006/relationships/tags" Target="../tags/tag651.xml"/><Relationship Id="rId12" Type="http://schemas.openxmlformats.org/officeDocument/2006/relationships/tags" Target="../tags/tag656.xml"/><Relationship Id="rId17" Type="http://schemas.openxmlformats.org/officeDocument/2006/relationships/tags" Target="../tags/tag661.xml"/><Relationship Id="rId2" Type="http://schemas.openxmlformats.org/officeDocument/2006/relationships/tags" Target="../tags/tag646.xml"/><Relationship Id="rId16" Type="http://schemas.openxmlformats.org/officeDocument/2006/relationships/tags" Target="../tags/tag660.xml"/><Relationship Id="rId20" Type="http://schemas.openxmlformats.org/officeDocument/2006/relationships/tags" Target="../tags/tag664.xml"/><Relationship Id="rId1" Type="http://schemas.openxmlformats.org/officeDocument/2006/relationships/tags" Target="../tags/tag645.xml"/><Relationship Id="rId6" Type="http://schemas.openxmlformats.org/officeDocument/2006/relationships/tags" Target="../tags/tag650.xml"/><Relationship Id="rId11" Type="http://schemas.openxmlformats.org/officeDocument/2006/relationships/tags" Target="../tags/tag655.xml"/><Relationship Id="rId5" Type="http://schemas.openxmlformats.org/officeDocument/2006/relationships/tags" Target="../tags/tag649.xml"/><Relationship Id="rId15" Type="http://schemas.openxmlformats.org/officeDocument/2006/relationships/tags" Target="../tags/tag659.xml"/><Relationship Id="rId23" Type="http://schemas.openxmlformats.org/officeDocument/2006/relationships/notesSlide" Target="../notesSlides/notesSlide35.xml"/><Relationship Id="rId10" Type="http://schemas.openxmlformats.org/officeDocument/2006/relationships/tags" Target="../tags/tag654.xml"/><Relationship Id="rId19" Type="http://schemas.openxmlformats.org/officeDocument/2006/relationships/tags" Target="../tags/tag663.xml"/><Relationship Id="rId4" Type="http://schemas.openxmlformats.org/officeDocument/2006/relationships/tags" Target="../tags/tag648.xml"/><Relationship Id="rId9" Type="http://schemas.openxmlformats.org/officeDocument/2006/relationships/tags" Target="../tags/tag653.xml"/><Relationship Id="rId14" Type="http://schemas.openxmlformats.org/officeDocument/2006/relationships/tags" Target="../tags/tag658.xml"/><Relationship Id="rId2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678.xml"/><Relationship Id="rId18" Type="http://schemas.openxmlformats.org/officeDocument/2006/relationships/tags" Target="../tags/tag683.xml"/><Relationship Id="rId26" Type="http://schemas.openxmlformats.org/officeDocument/2006/relationships/tags" Target="../tags/tag691.xml"/><Relationship Id="rId39" Type="http://schemas.openxmlformats.org/officeDocument/2006/relationships/tags" Target="../tags/tag704.xml"/><Relationship Id="rId21" Type="http://schemas.openxmlformats.org/officeDocument/2006/relationships/tags" Target="../tags/tag686.xml"/><Relationship Id="rId34" Type="http://schemas.openxmlformats.org/officeDocument/2006/relationships/tags" Target="../tags/tag699.xml"/><Relationship Id="rId42" Type="http://schemas.openxmlformats.org/officeDocument/2006/relationships/tags" Target="../tags/tag707.xml"/><Relationship Id="rId47" Type="http://schemas.openxmlformats.org/officeDocument/2006/relationships/notesSlide" Target="../notesSlides/notesSlide36.xml"/><Relationship Id="rId7" Type="http://schemas.openxmlformats.org/officeDocument/2006/relationships/tags" Target="../tags/tag672.xml"/><Relationship Id="rId2" Type="http://schemas.openxmlformats.org/officeDocument/2006/relationships/tags" Target="../tags/tag667.xml"/><Relationship Id="rId16" Type="http://schemas.openxmlformats.org/officeDocument/2006/relationships/tags" Target="../tags/tag681.xml"/><Relationship Id="rId29" Type="http://schemas.openxmlformats.org/officeDocument/2006/relationships/tags" Target="../tags/tag694.xml"/><Relationship Id="rId1" Type="http://schemas.openxmlformats.org/officeDocument/2006/relationships/tags" Target="../tags/tag666.xml"/><Relationship Id="rId6" Type="http://schemas.openxmlformats.org/officeDocument/2006/relationships/tags" Target="../tags/tag671.xml"/><Relationship Id="rId11" Type="http://schemas.openxmlformats.org/officeDocument/2006/relationships/tags" Target="../tags/tag676.xml"/><Relationship Id="rId24" Type="http://schemas.openxmlformats.org/officeDocument/2006/relationships/tags" Target="../tags/tag689.xml"/><Relationship Id="rId32" Type="http://schemas.openxmlformats.org/officeDocument/2006/relationships/tags" Target="../tags/tag697.xml"/><Relationship Id="rId37" Type="http://schemas.openxmlformats.org/officeDocument/2006/relationships/tags" Target="../tags/tag702.xml"/><Relationship Id="rId40" Type="http://schemas.openxmlformats.org/officeDocument/2006/relationships/tags" Target="../tags/tag705.xml"/><Relationship Id="rId45" Type="http://schemas.openxmlformats.org/officeDocument/2006/relationships/tags" Target="../tags/tag710.xml"/><Relationship Id="rId5" Type="http://schemas.openxmlformats.org/officeDocument/2006/relationships/tags" Target="../tags/tag670.xml"/><Relationship Id="rId15" Type="http://schemas.openxmlformats.org/officeDocument/2006/relationships/tags" Target="../tags/tag680.xml"/><Relationship Id="rId23" Type="http://schemas.openxmlformats.org/officeDocument/2006/relationships/tags" Target="../tags/tag688.xml"/><Relationship Id="rId28" Type="http://schemas.openxmlformats.org/officeDocument/2006/relationships/tags" Target="../tags/tag693.xml"/><Relationship Id="rId36" Type="http://schemas.openxmlformats.org/officeDocument/2006/relationships/tags" Target="../tags/tag701.xml"/><Relationship Id="rId10" Type="http://schemas.openxmlformats.org/officeDocument/2006/relationships/tags" Target="../tags/tag675.xml"/><Relationship Id="rId19" Type="http://schemas.openxmlformats.org/officeDocument/2006/relationships/tags" Target="../tags/tag684.xml"/><Relationship Id="rId31" Type="http://schemas.openxmlformats.org/officeDocument/2006/relationships/tags" Target="../tags/tag696.xml"/><Relationship Id="rId44" Type="http://schemas.openxmlformats.org/officeDocument/2006/relationships/tags" Target="../tags/tag709.xml"/><Relationship Id="rId4" Type="http://schemas.openxmlformats.org/officeDocument/2006/relationships/tags" Target="../tags/tag669.xml"/><Relationship Id="rId9" Type="http://schemas.openxmlformats.org/officeDocument/2006/relationships/tags" Target="../tags/tag674.xml"/><Relationship Id="rId14" Type="http://schemas.openxmlformats.org/officeDocument/2006/relationships/tags" Target="../tags/tag679.xml"/><Relationship Id="rId22" Type="http://schemas.openxmlformats.org/officeDocument/2006/relationships/tags" Target="../tags/tag687.xml"/><Relationship Id="rId27" Type="http://schemas.openxmlformats.org/officeDocument/2006/relationships/tags" Target="../tags/tag692.xml"/><Relationship Id="rId30" Type="http://schemas.openxmlformats.org/officeDocument/2006/relationships/tags" Target="../tags/tag695.xml"/><Relationship Id="rId35" Type="http://schemas.openxmlformats.org/officeDocument/2006/relationships/tags" Target="../tags/tag700.xml"/><Relationship Id="rId43" Type="http://schemas.openxmlformats.org/officeDocument/2006/relationships/tags" Target="../tags/tag708.xml"/><Relationship Id="rId8" Type="http://schemas.openxmlformats.org/officeDocument/2006/relationships/tags" Target="../tags/tag673.xml"/><Relationship Id="rId3" Type="http://schemas.openxmlformats.org/officeDocument/2006/relationships/tags" Target="../tags/tag668.xml"/><Relationship Id="rId12" Type="http://schemas.openxmlformats.org/officeDocument/2006/relationships/tags" Target="../tags/tag677.xml"/><Relationship Id="rId17" Type="http://schemas.openxmlformats.org/officeDocument/2006/relationships/tags" Target="../tags/tag682.xml"/><Relationship Id="rId25" Type="http://schemas.openxmlformats.org/officeDocument/2006/relationships/tags" Target="../tags/tag690.xml"/><Relationship Id="rId33" Type="http://schemas.openxmlformats.org/officeDocument/2006/relationships/tags" Target="../tags/tag698.xml"/><Relationship Id="rId38" Type="http://schemas.openxmlformats.org/officeDocument/2006/relationships/tags" Target="../tags/tag703.xml"/><Relationship Id="rId46" Type="http://schemas.openxmlformats.org/officeDocument/2006/relationships/slideLayout" Target="../slideLayouts/slideLayout4.xml"/><Relationship Id="rId20" Type="http://schemas.openxmlformats.org/officeDocument/2006/relationships/tags" Target="../tags/tag685.xml"/><Relationship Id="rId41" Type="http://schemas.openxmlformats.org/officeDocument/2006/relationships/tags" Target="../tags/tag706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tags" Target="../tags/tag723.xml"/><Relationship Id="rId18" Type="http://schemas.openxmlformats.org/officeDocument/2006/relationships/tags" Target="../tags/tag728.xml"/><Relationship Id="rId26" Type="http://schemas.openxmlformats.org/officeDocument/2006/relationships/tags" Target="../tags/tag736.xml"/><Relationship Id="rId39" Type="http://schemas.openxmlformats.org/officeDocument/2006/relationships/tags" Target="../tags/tag749.xml"/><Relationship Id="rId21" Type="http://schemas.openxmlformats.org/officeDocument/2006/relationships/tags" Target="../tags/tag731.xml"/><Relationship Id="rId34" Type="http://schemas.openxmlformats.org/officeDocument/2006/relationships/tags" Target="../tags/tag744.xml"/><Relationship Id="rId42" Type="http://schemas.openxmlformats.org/officeDocument/2006/relationships/tags" Target="../tags/tag752.xml"/><Relationship Id="rId47" Type="http://schemas.openxmlformats.org/officeDocument/2006/relationships/notesSlide" Target="../notesSlides/notesSlide37.xml"/><Relationship Id="rId7" Type="http://schemas.openxmlformats.org/officeDocument/2006/relationships/tags" Target="../tags/tag717.xml"/><Relationship Id="rId2" Type="http://schemas.openxmlformats.org/officeDocument/2006/relationships/tags" Target="../tags/tag712.xml"/><Relationship Id="rId16" Type="http://schemas.openxmlformats.org/officeDocument/2006/relationships/tags" Target="../tags/tag726.xml"/><Relationship Id="rId29" Type="http://schemas.openxmlformats.org/officeDocument/2006/relationships/tags" Target="../tags/tag739.xml"/><Relationship Id="rId1" Type="http://schemas.openxmlformats.org/officeDocument/2006/relationships/tags" Target="../tags/tag711.xml"/><Relationship Id="rId6" Type="http://schemas.openxmlformats.org/officeDocument/2006/relationships/tags" Target="../tags/tag716.xml"/><Relationship Id="rId11" Type="http://schemas.openxmlformats.org/officeDocument/2006/relationships/tags" Target="../tags/tag721.xml"/><Relationship Id="rId24" Type="http://schemas.openxmlformats.org/officeDocument/2006/relationships/tags" Target="../tags/tag734.xml"/><Relationship Id="rId32" Type="http://schemas.openxmlformats.org/officeDocument/2006/relationships/tags" Target="../tags/tag742.xml"/><Relationship Id="rId37" Type="http://schemas.openxmlformats.org/officeDocument/2006/relationships/tags" Target="../tags/tag747.xml"/><Relationship Id="rId40" Type="http://schemas.openxmlformats.org/officeDocument/2006/relationships/tags" Target="../tags/tag750.xml"/><Relationship Id="rId45" Type="http://schemas.openxmlformats.org/officeDocument/2006/relationships/tags" Target="../tags/tag755.xml"/><Relationship Id="rId5" Type="http://schemas.openxmlformats.org/officeDocument/2006/relationships/tags" Target="../tags/tag715.xml"/><Relationship Id="rId15" Type="http://schemas.openxmlformats.org/officeDocument/2006/relationships/tags" Target="../tags/tag725.xml"/><Relationship Id="rId23" Type="http://schemas.openxmlformats.org/officeDocument/2006/relationships/tags" Target="../tags/tag733.xml"/><Relationship Id="rId28" Type="http://schemas.openxmlformats.org/officeDocument/2006/relationships/tags" Target="../tags/tag738.xml"/><Relationship Id="rId36" Type="http://schemas.openxmlformats.org/officeDocument/2006/relationships/tags" Target="../tags/tag746.xml"/><Relationship Id="rId10" Type="http://schemas.openxmlformats.org/officeDocument/2006/relationships/tags" Target="../tags/tag720.xml"/><Relationship Id="rId19" Type="http://schemas.openxmlformats.org/officeDocument/2006/relationships/tags" Target="../tags/tag729.xml"/><Relationship Id="rId31" Type="http://schemas.openxmlformats.org/officeDocument/2006/relationships/tags" Target="../tags/tag741.xml"/><Relationship Id="rId44" Type="http://schemas.openxmlformats.org/officeDocument/2006/relationships/tags" Target="../tags/tag754.xml"/><Relationship Id="rId4" Type="http://schemas.openxmlformats.org/officeDocument/2006/relationships/tags" Target="../tags/tag714.xml"/><Relationship Id="rId9" Type="http://schemas.openxmlformats.org/officeDocument/2006/relationships/tags" Target="../tags/tag719.xml"/><Relationship Id="rId14" Type="http://schemas.openxmlformats.org/officeDocument/2006/relationships/tags" Target="../tags/tag724.xml"/><Relationship Id="rId22" Type="http://schemas.openxmlformats.org/officeDocument/2006/relationships/tags" Target="../tags/tag732.xml"/><Relationship Id="rId27" Type="http://schemas.openxmlformats.org/officeDocument/2006/relationships/tags" Target="../tags/tag737.xml"/><Relationship Id="rId30" Type="http://schemas.openxmlformats.org/officeDocument/2006/relationships/tags" Target="../tags/tag740.xml"/><Relationship Id="rId35" Type="http://schemas.openxmlformats.org/officeDocument/2006/relationships/tags" Target="../tags/tag745.xml"/><Relationship Id="rId43" Type="http://schemas.openxmlformats.org/officeDocument/2006/relationships/tags" Target="../tags/tag753.xml"/><Relationship Id="rId8" Type="http://schemas.openxmlformats.org/officeDocument/2006/relationships/tags" Target="../tags/tag718.xml"/><Relationship Id="rId3" Type="http://schemas.openxmlformats.org/officeDocument/2006/relationships/tags" Target="../tags/tag713.xml"/><Relationship Id="rId12" Type="http://schemas.openxmlformats.org/officeDocument/2006/relationships/tags" Target="../tags/tag722.xml"/><Relationship Id="rId17" Type="http://schemas.openxmlformats.org/officeDocument/2006/relationships/tags" Target="../tags/tag727.xml"/><Relationship Id="rId25" Type="http://schemas.openxmlformats.org/officeDocument/2006/relationships/tags" Target="../tags/tag735.xml"/><Relationship Id="rId33" Type="http://schemas.openxmlformats.org/officeDocument/2006/relationships/tags" Target="../tags/tag743.xml"/><Relationship Id="rId38" Type="http://schemas.openxmlformats.org/officeDocument/2006/relationships/tags" Target="../tags/tag748.xml"/><Relationship Id="rId46" Type="http://schemas.openxmlformats.org/officeDocument/2006/relationships/slideLayout" Target="../slideLayouts/slideLayout4.xml"/><Relationship Id="rId20" Type="http://schemas.openxmlformats.org/officeDocument/2006/relationships/tags" Target="../tags/tag730.xml"/><Relationship Id="rId41" Type="http://schemas.openxmlformats.org/officeDocument/2006/relationships/tags" Target="../tags/tag7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58.xml"/><Relationship Id="rId2" Type="http://schemas.openxmlformats.org/officeDocument/2006/relationships/tags" Target="../tags/tag757.xml"/><Relationship Id="rId1" Type="http://schemas.openxmlformats.org/officeDocument/2006/relationships/tags" Target="../tags/tag75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766.xml"/><Relationship Id="rId13" Type="http://schemas.openxmlformats.org/officeDocument/2006/relationships/tags" Target="../tags/tag771.xml"/><Relationship Id="rId18" Type="http://schemas.openxmlformats.org/officeDocument/2006/relationships/tags" Target="../tags/tag776.xml"/><Relationship Id="rId26" Type="http://schemas.openxmlformats.org/officeDocument/2006/relationships/notesSlide" Target="../notesSlides/notesSlide38.xml"/><Relationship Id="rId3" Type="http://schemas.openxmlformats.org/officeDocument/2006/relationships/tags" Target="../tags/tag761.xml"/><Relationship Id="rId21" Type="http://schemas.openxmlformats.org/officeDocument/2006/relationships/tags" Target="../tags/tag779.xml"/><Relationship Id="rId7" Type="http://schemas.openxmlformats.org/officeDocument/2006/relationships/tags" Target="../tags/tag765.xml"/><Relationship Id="rId12" Type="http://schemas.openxmlformats.org/officeDocument/2006/relationships/tags" Target="../tags/tag770.xml"/><Relationship Id="rId17" Type="http://schemas.openxmlformats.org/officeDocument/2006/relationships/tags" Target="../tags/tag775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60.xml"/><Relationship Id="rId16" Type="http://schemas.openxmlformats.org/officeDocument/2006/relationships/tags" Target="../tags/tag774.xml"/><Relationship Id="rId20" Type="http://schemas.openxmlformats.org/officeDocument/2006/relationships/tags" Target="../tags/tag778.xml"/><Relationship Id="rId1" Type="http://schemas.openxmlformats.org/officeDocument/2006/relationships/tags" Target="../tags/tag759.xml"/><Relationship Id="rId6" Type="http://schemas.openxmlformats.org/officeDocument/2006/relationships/tags" Target="../tags/tag764.xml"/><Relationship Id="rId11" Type="http://schemas.openxmlformats.org/officeDocument/2006/relationships/tags" Target="../tags/tag769.xml"/><Relationship Id="rId24" Type="http://schemas.openxmlformats.org/officeDocument/2006/relationships/tags" Target="../tags/tag782.xml"/><Relationship Id="rId5" Type="http://schemas.openxmlformats.org/officeDocument/2006/relationships/tags" Target="../tags/tag763.xml"/><Relationship Id="rId15" Type="http://schemas.openxmlformats.org/officeDocument/2006/relationships/tags" Target="../tags/tag773.xml"/><Relationship Id="rId23" Type="http://schemas.openxmlformats.org/officeDocument/2006/relationships/tags" Target="../tags/tag781.xml"/><Relationship Id="rId10" Type="http://schemas.openxmlformats.org/officeDocument/2006/relationships/tags" Target="../tags/tag768.xml"/><Relationship Id="rId19" Type="http://schemas.openxmlformats.org/officeDocument/2006/relationships/tags" Target="../tags/tag777.xml"/><Relationship Id="rId4" Type="http://schemas.openxmlformats.org/officeDocument/2006/relationships/tags" Target="../tags/tag762.xml"/><Relationship Id="rId9" Type="http://schemas.openxmlformats.org/officeDocument/2006/relationships/tags" Target="../tags/tag767.xml"/><Relationship Id="rId14" Type="http://schemas.openxmlformats.org/officeDocument/2006/relationships/tags" Target="../tags/tag772.xml"/><Relationship Id="rId22" Type="http://schemas.openxmlformats.org/officeDocument/2006/relationships/tags" Target="../tags/tag7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790.xml"/><Relationship Id="rId13" Type="http://schemas.openxmlformats.org/officeDocument/2006/relationships/tags" Target="../tags/tag795.xml"/><Relationship Id="rId18" Type="http://schemas.openxmlformats.org/officeDocument/2006/relationships/tags" Target="../tags/tag800.xml"/><Relationship Id="rId26" Type="http://schemas.openxmlformats.org/officeDocument/2006/relationships/notesSlide" Target="../notesSlides/notesSlide39.xml"/><Relationship Id="rId3" Type="http://schemas.openxmlformats.org/officeDocument/2006/relationships/tags" Target="../tags/tag785.xml"/><Relationship Id="rId21" Type="http://schemas.openxmlformats.org/officeDocument/2006/relationships/tags" Target="../tags/tag803.xml"/><Relationship Id="rId7" Type="http://schemas.openxmlformats.org/officeDocument/2006/relationships/tags" Target="../tags/tag789.xml"/><Relationship Id="rId12" Type="http://schemas.openxmlformats.org/officeDocument/2006/relationships/tags" Target="../tags/tag794.xml"/><Relationship Id="rId17" Type="http://schemas.openxmlformats.org/officeDocument/2006/relationships/tags" Target="../tags/tag79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84.xml"/><Relationship Id="rId16" Type="http://schemas.openxmlformats.org/officeDocument/2006/relationships/tags" Target="../tags/tag798.xml"/><Relationship Id="rId20" Type="http://schemas.openxmlformats.org/officeDocument/2006/relationships/tags" Target="../tags/tag802.xml"/><Relationship Id="rId1" Type="http://schemas.openxmlformats.org/officeDocument/2006/relationships/tags" Target="../tags/tag783.xml"/><Relationship Id="rId6" Type="http://schemas.openxmlformats.org/officeDocument/2006/relationships/tags" Target="../tags/tag788.xml"/><Relationship Id="rId11" Type="http://schemas.openxmlformats.org/officeDocument/2006/relationships/tags" Target="../tags/tag793.xml"/><Relationship Id="rId24" Type="http://schemas.openxmlformats.org/officeDocument/2006/relationships/tags" Target="../tags/tag806.xml"/><Relationship Id="rId5" Type="http://schemas.openxmlformats.org/officeDocument/2006/relationships/tags" Target="../tags/tag787.xml"/><Relationship Id="rId15" Type="http://schemas.openxmlformats.org/officeDocument/2006/relationships/tags" Target="../tags/tag797.xml"/><Relationship Id="rId23" Type="http://schemas.openxmlformats.org/officeDocument/2006/relationships/tags" Target="../tags/tag805.xml"/><Relationship Id="rId10" Type="http://schemas.openxmlformats.org/officeDocument/2006/relationships/tags" Target="../tags/tag792.xml"/><Relationship Id="rId19" Type="http://schemas.openxmlformats.org/officeDocument/2006/relationships/tags" Target="../tags/tag801.xml"/><Relationship Id="rId4" Type="http://schemas.openxmlformats.org/officeDocument/2006/relationships/tags" Target="../tags/tag786.xml"/><Relationship Id="rId9" Type="http://schemas.openxmlformats.org/officeDocument/2006/relationships/tags" Target="../tags/tag791.xml"/><Relationship Id="rId14" Type="http://schemas.openxmlformats.org/officeDocument/2006/relationships/tags" Target="../tags/tag796.xml"/><Relationship Id="rId22" Type="http://schemas.openxmlformats.org/officeDocument/2006/relationships/tags" Target="../tags/tag80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809.xml"/><Relationship Id="rId2" Type="http://schemas.openxmlformats.org/officeDocument/2006/relationships/tags" Target="../tags/tag808.xml"/><Relationship Id="rId1" Type="http://schemas.openxmlformats.org/officeDocument/2006/relationships/tags" Target="../tags/tag807.xml"/><Relationship Id="rId6" Type="http://schemas.openxmlformats.org/officeDocument/2006/relationships/notesSlide" Target="../notesSlides/notesSlide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818.xml"/><Relationship Id="rId13" Type="http://schemas.openxmlformats.org/officeDocument/2006/relationships/tags" Target="../tags/tag82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13.xml"/><Relationship Id="rId7" Type="http://schemas.openxmlformats.org/officeDocument/2006/relationships/tags" Target="../tags/tag817.xml"/><Relationship Id="rId12" Type="http://schemas.openxmlformats.org/officeDocument/2006/relationships/tags" Target="../tags/tag822.xml"/><Relationship Id="rId17" Type="http://schemas.openxmlformats.org/officeDocument/2006/relationships/tags" Target="../tags/tag827.xml"/><Relationship Id="rId2" Type="http://schemas.openxmlformats.org/officeDocument/2006/relationships/tags" Target="../tags/tag812.xml"/><Relationship Id="rId16" Type="http://schemas.openxmlformats.org/officeDocument/2006/relationships/tags" Target="../tags/tag826.xml"/><Relationship Id="rId1" Type="http://schemas.openxmlformats.org/officeDocument/2006/relationships/tags" Target="../tags/tag811.xml"/><Relationship Id="rId6" Type="http://schemas.openxmlformats.org/officeDocument/2006/relationships/tags" Target="../tags/tag816.xml"/><Relationship Id="rId11" Type="http://schemas.openxmlformats.org/officeDocument/2006/relationships/tags" Target="../tags/tag821.xml"/><Relationship Id="rId5" Type="http://schemas.openxmlformats.org/officeDocument/2006/relationships/tags" Target="../tags/tag815.xml"/><Relationship Id="rId15" Type="http://schemas.openxmlformats.org/officeDocument/2006/relationships/tags" Target="../tags/tag825.xml"/><Relationship Id="rId10" Type="http://schemas.openxmlformats.org/officeDocument/2006/relationships/tags" Target="../tags/tag820.xml"/><Relationship Id="rId19" Type="http://schemas.openxmlformats.org/officeDocument/2006/relationships/notesSlide" Target="../notesSlides/notesSlide41.xml"/><Relationship Id="rId4" Type="http://schemas.openxmlformats.org/officeDocument/2006/relationships/tags" Target="../tags/tag814.xml"/><Relationship Id="rId9" Type="http://schemas.openxmlformats.org/officeDocument/2006/relationships/tags" Target="../tags/tag819.xml"/><Relationship Id="rId14" Type="http://schemas.openxmlformats.org/officeDocument/2006/relationships/tags" Target="../tags/tag82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835.xml"/><Relationship Id="rId13" Type="http://schemas.openxmlformats.org/officeDocument/2006/relationships/tags" Target="../tags/tag840.xml"/><Relationship Id="rId3" Type="http://schemas.openxmlformats.org/officeDocument/2006/relationships/tags" Target="../tags/tag830.xml"/><Relationship Id="rId7" Type="http://schemas.openxmlformats.org/officeDocument/2006/relationships/tags" Target="../tags/tag834.xml"/><Relationship Id="rId12" Type="http://schemas.openxmlformats.org/officeDocument/2006/relationships/tags" Target="../tags/tag839.xml"/><Relationship Id="rId17" Type="http://schemas.openxmlformats.org/officeDocument/2006/relationships/notesSlide" Target="../notesSlides/notesSlide42.xml"/><Relationship Id="rId2" Type="http://schemas.openxmlformats.org/officeDocument/2006/relationships/tags" Target="../tags/tag82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28.xml"/><Relationship Id="rId6" Type="http://schemas.openxmlformats.org/officeDocument/2006/relationships/tags" Target="../tags/tag833.xml"/><Relationship Id="rId11" Type="http://schemas.openxmlformats.org/officeDocument/2006/relationships/tags" Target="../tags/tag838.xml"/><Relationship Id="rId5" Type="http://schemas.openxmlformats.org/officeDocument/2006/relationships/tags" Target="../tags/tag832.xml"/><Relationship Id="rId15" Type="http://schemas.openxmlformats.org/officeDocument/2006/relationships/tags" Target="../tags/tag842.xml"/><Relationship Id="rId10" Type="http://schemas.openxmlformats.org/officeDocument/2006/relationships/tags" Target="../tags/tag837.xml"/><Relationship Id="rId4" Type="http://schemas.openxmlformats.org/officeDocument/2006/relationships/tags" Target="../tags/tag831.xml"/><Relationship Id="rId9" Type="http://schemas.openxmlformats.org/officeDocument/2006/relationships/tags" Target="../tags/tag836.xml"/><Relationship Id="rId14" Type="http://schemas.openxmlformats.org/officeDocument/2006/relationships/tags" Target="../tags/tag84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845.xml"/><Relationship Id="rId2" Type="http://schemas.openxmlformats.org/officeDocument/2006/relationships/tags" Target="../tags/tag844.xml"/><Relationship Id="rId1" Type="http://schemas.openxmlformats.org/officeDocument/2006/relationships/tags" Target="../tags/tag843.xml"/><Relationship Id="rId5" Type="http://schemas.openxmlformats.org/officeDocument/2006/relationships/notesSlide" Target="../notesSlides/notesSlide43.xml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853.xml"/><Relationship Id="rId13" Type="http://schemas.openxmlformats.org/officeDocument/2006/relationships/tags" Target="../tags/tag858.xml"/><Relationship Id="rId18" Type="http://schemas.openxmlformats.org/officeDocument/2006/relationships/tags" Target="../tags/tag863.xml"/><Relationship Id="rId3" Type="http://schemas.openxmlformats.org/officeDocument/2006/relationships/tags" Target="../tags/tag848.xml"/><Relationship Id="rId21" Type="http://schemas.openxmlformats.org/officeDocument/2006/relationships/tags" Target="../tags/tag866.xml"/><Relationship Id="rId7" Type="http://schemas.openxmlformats.org/officeDocument/2006/relationships/tags" Target="../tags/tag852.xml"/><Relationship Id="rId12" Type="http://schemas.openxmlformats.org/officeDocument/2006/relationships/tags" Target="../tags/tag857.xml"/><Relationship Id="rId17" Type="http://schemas.openxmlformats.org/officeDocument/2006/relationships/tags" Target="../tags/tag862.xml"/><Relationship Id="rId2" Type="http://schemas.openxmlformats.org/officeDocument/2006/relationships/tags" Target="../tags/tag847.xml"/><Relationship Id="rId16" Type="http://schemas.openxmlformats.org/officeDocument/2006/relationships/tags" Target="../tags/tag861.xml"/><Relationship Id="rId20" Type="http://schemas.openxmlformats.org/officeDocument/2006/relationships/tags" Target="../tags/tag865.xml"/><Relationship Id="rId1" Type="http://schemas.openxmlformats.org/officeDocument/2006/relationships/tags" Target="../tags/tag846.xml"/><Relationship Id="rId6" Type="http://schemas.openxmlformats.org/officeDocument/2006/relationships/tags" Target="../tags/tag851.xml"/><Relationship Id="rId11" Type="http://schemas.openxmlformats.org/officeDocument/2006/relationships/tags" Target="../tags/tag856.xml"/><Relationship Id="rId5" Type="http://schemas.openxmlformats.org/officeDocument/2006/relationships/tags" Target="../tags/tag850.xml"/><Relationship Id="rId15" Type="http://schemas.openxmlformats.org/officeDocument/2006/relationships/tags" Target="../tags/tag860.xml"/><Relationship Id="rId10" Type="http://schemas.openxmlformats.org/officeDocument/2006/relationships/tags" Target="../tags/tag855.xml"/><Relationship Id="rId19" Type="http://schemas.openxmlformats.org/officeDocument/2006/relationships/tags" Target="../tags/tag864.xml"/><Relationship Id="rId4" Type="http://schemas.openxmlformats.org/officeDocument/2006/relationships/tags" Target="../tags/tag849.xml"/><Relationship Id="rId9" Type="http://schemas.openxmlformats.org/officeDocument/2006/relationships/tags" Target="../tags/tag854.xml"/><Relationship Id="rId14" Type="http://schemas.openxmlformats.org/officeDocument/2006/relationships/tags" Target="../tags/tag859.xml"/><Relationship Id="rId2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869.xml"/><Relationship Id="rId2" Type="http://schemas.openxmlformats.org/officeDocument/2006/relationships/tags" Target="../tags/tag868.xml"/><Relationship Id="rId1" Type="http://schemas.openxmlformats.org/officeDocument/2006/relationships/tags" Target="../tags/tag867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872.xml"/><Relationship Id="rId2" Type="http://schemas.openxmlformats.org/officeDocument/2006/relationships/tags" Target="../tags/tag871.xml"/><Relationship Id="rId1" Type="http://schemas.openxmlformats.org/officeDocument/2006/relationships/tags" Target="../tags/tag870.xml"/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875.xml"/><Relationship Id="rId2" Type="http://schemas.openxmlformats.org/officeDocument/2006/relationships/tags" Target="../tags/tag874.xml"/><Relationship Id="rId1" Type="http://schemas.openxmlformats.org/officeDocument/2006/relationships/tags" Target="../tags/tag873.xml"/><Relationship Id="rId5" Type="http://schemas.openxmlformats.org/officeDocument/2006/relationships/notesSlide" Target="../notesSlides/notesSlide46.xml"/><Relationship Id="rId4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878.xml"/><Relationship Id="rId2" Type="http://schemas.openxmlformats.org/officeDocument/2006/relationships/tags" Target="../tags/tag877.xml"/><Relationship Id="rId1" Type="http://schemas.openxmlformats.org/officeDocument/2006/relationships/tags" Target="../tags/tag876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886.xml"/><Relationship Id="rId13" Type="http://schemas.openxmlformats.org/officeDocument/2006/relationships/tags" Target="../tags/tag891.xml"/><Relationship Id="rId18" Type="http://schemas.openxmlformats.org/officeDocument/2006/relationships/tags" Target="../tags/tag896.xml"/><Relationship Id="rId26" Type="http://schemas.openxmlformats.org/officeDocument/2006/relationships/tags" Target="../tags/tag904.xml"/><Relationship Id="rId3" Type="http://schemas.openxmlformats.org/officeDocument/2006/relationships/tags" Target="../tags/tag881.xml"/><Relationship Id="rId21" Type="http://schemas.openxmlformats.org/officeDocument/2006/relationships/tags" Target="../tags/tag899.xml"/><Relationship Id="rId7" Type="http://schemas.openxmlformats.org/officeDocument/2006/relationships/tags" Target="../tags/tag885.xml"/><Relationship Id="rId12" Type="http://schemas.openxmlformats.org/officeDocument/2006/relationships/tags" Target="../tags/tag890.xml"/><Relationship Id="rId17" Type="http://schemas.openxmlformats.org/officeDocument/2006/relationships/tags" Target="../tags/tag895.xml"/><Relationship Id="rId25" Type="http://schemas.openxmlformats.org/officeDocument/2006/relationships/tags" Target="../tags/tag903.xml"/><Relationship Id="rId2" Type="http://schemas.openxmlformats.org/officeDocument/2006/relationships/tags" Target="../tags/tag880.xml"/><Relationship Id="rId16" Type="http://schemas.openxmlformats.org/officeDocument/2006/relationships/tags" Target="../tags/tag894.xml"/><Relationship Id="rId20" Type="http://schemas.openxmlformats.org/officeDocument/2006/relationships/tags" Target="../tags/tag898.xml"/><Relationship Id="rId1" Type="http://schemas.openxmlformats.org/officeDocument/2006/relationships/tags" Target="../tags/tag879.xml"/><Relationship Id="rId6" Type="http://schemas.openxmlformats.org/officeDocument/2006/relationships/tags" Target="../tags/tag884.xml"/><Relationship Id="rId11" Type="http://schemas.openxmlformats.org/officeDocument/2006/relationships/tags" Target="../tags/tag889.xml"/><Relationship Id="rId24" Type="http://schemas.openxmlformats.org/officeDocument/2006/relationships/tags" Target="../tags/tag902.xml"/><Relationship Id="rId5" Type="http://schemas.openxmlformats.org/officeDocument/2006/relationships/tags" Target="../tags/tag883.xml"/><Relationship Id="rId15" Type="http://schemas.openxmlformats.org/officeDocument/2006/relationships/tags" Target="../tags/tag893.xml"/><Relationship Id="rId23" Type="http://schemas.openxmlformats.org/officeDocument/2006/relationships/tags" Target="../tags/tag901.xml"/><Relationship Id="rId28" Type="http://schemas.openxmlformats.org/officeDocument/2006/relationships/notesSlide" Target="../notesSlides/notesSlide47.xml"/><Relationship Id="rId10" Type="http://schemas.openxmlformats.org/officeDocument/2006/relationships/tags" Target="../tags/tag888.xml"/><Relationship Id="rId19" Type="http://schemas.openxmlformats.org/officeDocument/2006/relationships/tags" Target="../tags/tag897.xml"/><Relationship Id="rId4" Type="http://schemas.openxmlformats.org/officeDocument/2006/relationships/tags" Target="../tags/tag882.xml"/><Relationship Id="rId9" Type="http://schemas.openxmlformats.org/officeDocument/2006/relationships/tags" Target="../tags/tag887.xml"/><Relationship Id="rId14" Type="http://schemas.openxmlformats.org/officeDocument/2006/relationships/tags" Target="../tags/tag892.xml"/><Relationship Id="rId22" Type="http://schemas.openxmlformats.org/officeDocument/2006/relationships/tags" Target="../tags/tag900.xml"/><Relationship Id="rId27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907.xml"/><Relationship Id="rId2" Type="http://schemas.openxmlformats.org/officeDocument/2006/relationships/tags" Target="../tags/tag906.xml"/><Relationship Id="rId1" Type="http://schemas.openxmlformats.org/officeDocument/2006/relationships/tags" Target="../tags/tag905.xml"/><Relationship Id="rId6" Type="http://schemas.openxmlformats.org/officeDocument/2006/relationships/notesSlide" Target="../notesSlides/notesSlide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8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916.xml"/><Relationship Id="rId13" Type="http://schemas.openxmlformats.org/officeDocument/2006/relationships/tags" Target="../tags/tag921.xml"/><Relationship Id="rId18" Type="http://schemas.openxmlformats.org/officeDocument/2006/relationships/tags" Target="../tags/tag926.xml"/><Relationship Id="rId26" Type="http://schemas.openxmlformats.org/officeDocument/2006/relationships/tags" Target="../tags/tag934.xml"/><Relationship Id="rId3" Type="http://schemas.openxmlformats.org/officeDocument/2006/relationships/tags" Target="../tags/tag911.xml"/><Relationship Id="rId21" Type="http://schemas.openxmlformats.org/officeDocument/2006/relationships/tags" Target="../tags/tag929.xml"/><Relationship Id="rId7" Type="http://schemas.openxmlformats.org/officeDocument/2006/relationships/tags" Target="../tags/tag915.xml"/><Relationship Id="rId12" Type="http://schemas.openxmlformats.org/officeDocument/2006/relationships/tags" Target="../tags/tag920.xml"/><Relationship Id="rId17" Type="http://schemas.openxmlformats.org/officeDocument/2006/relationships/tags" Target="../tags/tag925.xml"/><Relationship Id="rId25" Type="http://schemas.openxmlformats.org/officeDocument/2006/relationships/tags" Target="../tags/tag933.xml"/><Relationship Id="rId2" Type="http://schemas.openxmlformats.org/officeDocument/2006/relationships/tags" Target="../tags/tag910.xml"/><Relationship Id="rId16" Type="http://schemas.openxmlformats.org/officeDocument/2006/relationships/tags" Target="../tags/tag924.xml"/><Relationship Id="rId20" Type="http://schemas.openxmlformats.org/officeDocument/2006/relationships/tags" Target="../tags/tag928.xml"/><Relationship Id="rId1" Type="http://schemas.openxmlformats.org/officeDocument/2006/relationships/tags" Target="../tags/tag909.xml"/><Relationship Id="rId6" Type="http://schemas.openxmlformats.org/officeDocument/2006/relationships/tags" Target="../tags/tag914.xml"/><Relationship Id="rId11" Type="http://schemas.openxmlformats.org/officeDocument/2006/relationships/tags" Target="../tags/tag919.xml"/><Relationship Id="rId24" Type="http://schemas.openxmlformats.org/officeDocument/2006/relationships/tags" Target="../tags/tag932.xml"/><Relationship Id="rId5" Type="http://schemas.openxmlformats.org/officeDocument/2006/relationships/tags" Target="../tags/tag913.xml"/><Relationship Id="rId15" Type="http://schemas.openxmlformats.org/officeDocument/2006/relationships/tags" Target="../tags/tag923.xml"/><Relationship Id="rId23" Type="http://schemas.openxmlformats.org/officeDocument/2006/relationships/tags" Target="../tags/tag931.xml"/><Relationship Id="rId28" Type="http://schemas.openxmlformats.org/officeDocument/2006/relationships/notesSlide" Target="../notesSlides/notesSlide49.xml"/><Relationship Id="rId10" Type="http://schemas.openxmlformats.org/officeDocument/2006/relationships/tags" Target="../tags/tag918.xml"/><Relationship Id="rId19" Type="http://schemas.openxmlformats.org/officeDocument/2006/relationships/tags" Target="../tags/tag927.xml"/><Relationship Id="rId4" Type="http://schemas.openxmlformats.org/officeDocument/2006/relationships/tags" Target="../tags/tag912.xml"/><Relationship Id="rId9" Type="http://schemas.openxmlformats.org/officeDocument/2006/relationships/tags" Target="../tags/tag917.xml"/><Relationship Id="rId14" Type="http://schemas.openxmlformats.org/officeDocument/2006/relationships/tags" Target="../tags/tag922.xml"/><Relationship Id="rId22" Type="http://schemas.openxmlformats.org/officeDocument/2006/relationships/tags" Target="../tags/tag930.xml"/><Relationship Id="rId27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tags" Target="../tags/tag947.xml"/><Relationship Id="rId18" Type="http://schemas.openxmlformats.org/officeDocument/2006/relationships/tags" Target="../tags/tag952.xml"/><Relationship Id="rId26" Type="http://schemas.openxmlformats.org/officeDocument/2006/relationships/tags" Target="../tags/tag960.xml"/><Relationship Id="rId39" Type="http://schemas.openxmlformats.org/officeDocument/2006/relationships/tags" Target="../tags/tag973.xml"/><Relationship Id="rId21" Type="http://schemas.openxmlformats.org/officeDocument/2006/relationships/tags" Target="../tags/tag955.xml"/><Relationship Id="rId34" Type="http://schemas.openxmlformats.org/officeDocument/2006/relationships/tags" Target="../tags/tag968.xml"/><Relationship Id="rId42" Type="http://schemas.openxmlformats.org/officeDocument/2006/relationships/tags" Target="../tags/tag976.xml"/><Relationship Id="rId47" Type="http://schemas.openxmlformats.org/officeDocument/2006/relationships/tags" Target="../tags/tag981.xml"/><Relationship Id="rId50" Type="http://schemas.openxmlformats.org/officeDocument/2006/relationships/tags" Target="../tags/tag984.xml"/><Relationship Id="rId7" Type="http://schemas.openxmlformats.org/officeDocument/2006/relationships/tags" Target="../tags/tag941.xml"/><Relationship Id="rId2" Type="http://schemas.openxmlformats.org/officeDocument/2006/relationships/tags" Target="../tags/tag936.xml"/><Relationship Id="rId16" Type="http://schemas.openxmlformats.org/officeDocument/2006/relationships/tags" Target="../tags/tag950.xml"/><Relationship Id="rId29" Type="http://schemas.openxmlformats.org/officeDocument/2006/relationships/tags" Target="../tags/tag963.xml"/><Relationship Id="rId11" Type="http://schemas.openxmlformats.org/officeDocument/2006/relationships/tags" Target="../tags/tag945.xml"/><Relationship Id="rId24" Type="http://schemas.openxmlformats.org/officeDocument/2006/relationships/tags" Target="../tags/tag958.xml"/><Relationship Id="rId32" Type="http://schemas.openxmlformats.org/officeDocument/2006/relationships/tags" Target="../tags/tag966.xml"/><Relationship Id="rId37" Type="http://schemas.openxmlformats.org/officeDocument/2006/relationships/tags" Target="../tags/tag971.xml"/><Relationship Id="rId40" Type="http://schemas.openxmlformats.org/officeDocument/2006/relationships/tags" Target="../tags/tag974.xml"/><Relationship Id="rId45" Type="http://schemas.openxmlformats.org/officeDocument/2006/relationships/tags" Target="../tags/tag979.xml"/><Relationship Id="rId5" Type="http://schemas.openxmlformats.org/officeDocument/2006/relationships/tags" Target="../tags/tag939.xml"/><Relationship Id="rId15" Type="http://schemas.openxmlformats.org/officeDocument/2006/relationships/tags" Target="../tags/tag949.xml"/><Relationship Id="rId23" Type="http://schemas.openxmlformats.org/officeDocument/2006/relationships/tags" Target="../tags/tag957.xml"/><Relationship Id="rId28" Type="http://schemas.openxmlformats.org/officeDocument/2006/relationships/tags" Target="../tags/tag962.xml"/><Relationship Id="rId36" Type="http://schemas.openxmlformats.org/officeDocument/2006/relationships/tags" Target="../tags/tag970.xml"/><Relationship Id="rId49" Type="http://schemas.openxmlformats.org/officeDocument/2006/relationships/tags" Target="../tags/tag983.xml"/><Relationship Id="rId10" Type="http://schemas.openxmlformats.org/officeDocument/2006/relationships/tags" Target="../tags/tag944.xml"/><Relationship Id="rId19" Type="http://schemas.openxmlformats.org/officeDocument/2006/relationships/tags" Target="../tags/tag953.xml"/><Relationship Id="rId31" Type="http://schemas.openxmlformats.org/officeDocument/2006/relationships/tags" Target="../tags/tag965.xml"/><Relationship Id="rId44" Type="http://schemas.openxmlformats.org/officeDocument/2006/relationships/tags" Target="../tags/tag978.xml"/><Relationship Id="rId52" Type="http://schemas.openxmlformats.org/officeDocument/2006/relationships/notesSlide" Target="../notesSlides/notesSlide50.xml"/><Relationship Id="rId4" Type="http://schemas.openxmlformats.org/officeDocument/2006/relationships/tags" Target="../tags/tag938.xml"/><Relationship Id="rId9" Type="http://schemas.openxmlformats.org/officeDocument/2006/relationships/tags" Target="../tags/tag943.xml"/><Relationship Id="rId14" Type="http://schemas.openxmlformats.org/officeDocument/2006/relationships/tags" Target="../tags/tag948.xml"/><Relationship Id="rId22" Type="http://schemas.openxmlformats.org/officeDocument/2006/relationships/tags" Target="../tags/tag956.xml"/><Relationship Id="rId27" Type="http://schemas.openxmlformats.org/officeDocument/2006/relationships/tags" Target="../tags/tag961.xml"/><Relationship Id="rId30" Type="http://schemas.openxmlformats.org/officeDocument/2006/relationships/tags" Target="../tags/tag964.xml"/><Relationship Id="rId35" Type="http://schemas.openxmlformats.org/officeDocument/2006/relationships/tags" Target="../tags/tag969.xml"/><Relationship Id="rId43" Type="http://schemas.openxmlformats.org/officeDocument/2006/relationships/tags" Target="../tags/tag977.xml"/><Relationship Id="rId48" Type="http://schemas.openxmlformats.org/officeDocument/2006/relationships/tags" Target="../tags/tag982.xml"/><Relationship Id="rId8" Type="http://schemas.openxmlformats.org/officeDocument/2006/relationships/tags" Target="../tags/tag942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937.xml"/><Relationship Id="rId12" Type="http://schemas.openxmlformats.org/officeDocument/2006/relationships/tags" Target="../tags/tag946.xml"/><Relationship Id="rId17" Type="http://schemas.openxmlformats.org/officeDocument/2006/relationships/tags" Target="../tags/tag951.xml"/><Relationship Id="rId25" Type="http://schemas.openxmlformats.org/officeDocument/2006/relationships/tags" Target="../tags/tag959.xml"/><Relationship Id="rId33" Type="http://schemas.openxmlformats.org/officeDocument/2006/relationships/tags" Target="../tags/tag967.xml"/><Relationship Id="rId38" Type="http://schemas.openxmlformats.org/officeDocument/2006/relationships/tags" Target="../tags/tag972.xml"/><Relationship Id="rId46" Type="http://schemas.openxmlformats.org/officeDocument/2006/relationships/tags" Target="../tags/tag980.xml"/><Relationship Id="rId20" Type="http://schemas.openxmlformats.org/officeDocument/2006/relationships/tags" Target="../tags/tag954.xml"/><Relationship Id="rId41" Type="http://schemas.openxmlformats.org/officeDocument/2006/relationships/tags" Target="../tags/tag975.xml"/><Relationship Id="rId1" Type="http://schemas.openxmlformats.org/officeDocument/2006/relationships/tags" Target="../tags/tag935.xml"/><Relationship Id="rId6" Type="http://schemas.openxmlformats.org/officeDocument/2006/relationships/tags" Target="../tags/tag940.xml"/></Relationships>
</file>

<file path=ppt/slides/_rels/slide54.xml.rels><?xml version="1.0" encoding="UTF-8" standalone="yes"?>
<Relationships xmlns="http://schemas.openxmlformats.org/package/2006/relationships"><Relationship Id="rId13" Type="http://schemas.openxmlformats.org/officeDocument/2006/relationships/tags" Target="../tags/tag997.xml"/><Relationship Id="rId18" Type="http://schemas.openxmlformats.org/officeDocument/2006/relationships/tags" Target="../tags/tag1002.xml"/><Relationship Id="rId26" Type="http://schemas.openxmlformats.org/officeDocument/2006/relationships/tags" Target="../tags/tag1010.xml"/><Relationship Id="rId39" Type="http://schemas.openxmlformats.org/officeDocument/2006/relationships/tags" Target="../tags/tag1023.xml"/><Relationship Id="rId21" Type="http://schemas.openxmlformats.org/officeDocument/2006/relationships/tags" Target="../tags/tag1005.xml"/><Relationship Id="rId34" Type="http://schemas.openxmlformats.org/officeDocument/2006/relationships/tags" Target="../tags/tag1018.xml"/><Relationship Id="rId42" Type="http://schemas.openxmlformats.org/officeDocument/2006/relationships/tags" Target="../tags/tag1026.xml"/><Relationship Id="rId47" Type="http://schemas.openxmlformats.org/officeDocument/2006/relationships/tags" Target="../tags/tag1031.xml"/><Relationship Id="rId50" Type="http://schemas.openxmlformats.org/officeDocument/2006/relationships/tags" Target="../tags/tag1034.xml"/><Relationship Id="rId7" Type="http://schemas.openxmlformats.org/officeDocument/2006/relationships/tags" Target="../tags/tag991.xml"/><Relationship Id="rId2" Type="http://schemas.openxmlformats.org/officeDocument/2006/relationships/tags" Target="../tags/tag986.xml"/><Relationship Id="rId16" Type="http://schemas.openxmlformats.org/officeDocument/2006/relationships/tags" Target="../tags/tag1000.xml"/><Relationship Id="rId29" Type="http://schemas.openxmlformats.org/officeDocument/2006/relationships/tags" Target="../tags/tag1013.xml"/><Relationship Id="rId11" Type="http://schemas.openxmlformats.org/officeDocument/2006/relationships/tags" Target="../tags/tag995.xml"/><Relationship Id="rId24" Type="http://schemas.openxmlformats.org/officeDocument/2006/relationships/tags" Target="../tags/tag1008.xml"/><Relationship Id="rId32" Type="http://schemas.openxmlformats.org/officeDocument/2006/relationships/tags" Target="../tags/tag1016.xml"/><Relationship Id="rId37" Type="http://schemas.openxmlformats.org/officeDocument/2006/relationships/tags" Target="../tags/tag1021.xml"/><Relationship Id="rId40" Type="http://schemas.openxmlformats.org/officeDocument/2006/relationships/tags" Target="../tags/tag1024.xml"/><Relationship Id="rId45" Type="http://schemas.openxmlformats.org/officeDocument/2006/relationships/tags" Target="../tags/tag1029.xml"/><Relationship Id="rId5" Type="http://schemas.openxmlformats.org/officeDocument/2006/relationships/tags" Target="../tags/tag989.xml"/><Relationship Id="rId15" Type="http://schemas.openxmlformats.org/officeDocument/2006/relationships/tags" Target="../tags/tag999.xml"/><Relationship Id="rId23" Type="http://schemas.openxmlformats.org/officeDocument/2006/relationships/tags" Target="../tags/tag1007.xml"/><Relationship Id="rId28" Type="http://schemas.openxmlformats.org/officeDocument/2006/relationships/tags" Target="../tags/tag1012.xml"/><Relationship Id="rId36" Type="http://schemas.openxmlformats.org/officeDocument/2006/relationships/tags" Target="../tags/tag1020.xml"/><Relationship Id="rId49" Type="http://schemas.openxmlformats.org/officeDocument/2006/relationships/tags" Target="../tags/tag1033.xml"/><Relationship Id="rId10" Type="http://schemas.openxmlformats.org/officeDocument/2006/relationships/tags" Target="../tags/tag994.xml"/><Relationship Id="rId19" Type="http://schemas.openxmlformats.org/officeDocument/2006/relationships/tags" Target="../tags/tag1003.xml"/><Relationship Id="rId31" Type="http://schemas.openxmlformats.org/officeDocument/2006/relationships/tags" Target="../tags/tag1015.xml"/><Relationship Id="rId44" Type="http://schemas.openxmlformats.org/officeDocument/2006/relationships/tags" Target="../tags/tag1028.xml"/><Relationship Id="rId52" Type="http://schemas.openxmlformats.org/officeDocument/2006/relationships/notesSlide" Target="../notesSlides/notesSlide51.xml"/><Relationship Id="rId4" Type="http://schemas.openxmlformats.org/officeDocument/2006/relationships/tags" Target="../tags/tag988.xml"/><Relationship Id="rId9" Type="http://schemas.openxmlformats.org/officeDocument/2006/relationships/tags" Target="../tags/tag993.xml"/><Relationship Id="rId14" Type="http://schemas.openxmlformats.org/officeDocument/2006/relationships/tags" Target="../tags/tag998.xml"/><Relationship Id="rId22" Type="http://schemas.openxmlformats.org/officeDocument/2006/relationships/tags" Target="../tags/tag1006.xml"/><Relationship Id="rId27" Type="http://schemas.openxmlformats.org/officeDocument/2006/relationships/tags" Target="../tags/tag1011.xml"/><Relationship Id="rId30" Type="http://schemas.openxmlformats.org/officeDocument/2006/relationships/tags" Target="../tags/tag1014.xml"/><Relationship Id="rId35" Type="http://schemas.openxmlformats.org/officeDocument/2006/relationships/tags" Target="../tags/tag1019.xml"/><Relationship Id="rId43" Type="http://schemas.openxmlformats.org/officeDocument/2006/relationships/tags" Target="../tags/tag1027.xml"/><Relationship Id="rId48" Type="http://schemas.openxmlformats.org/officeDocument/2006/relationships/tags" Target="../tags/tag1032.xml"/><Relationship Id="rId8" Type="http://schemas.openxmlformats.org/officeDocument/2006/relationships/tags" Target="../tags/tag992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987.xml"/><Relationship Id="rId12" Type="http://schemas.openxmlformats.org/officeDocument/2006/relationships/tags" Target="../tags/tag996.xml"/><Relationship Id="rId17" Type="http://schemas.openxmlformats.org/officeDocument/2006/relationships/tags" Target="../tags/tag1001.xml"/><Relationship Id="rId25" Type="http://schemas.openxmlformats.org/officeDocument/2006/relationships/tags" Target="../tags/tag1009.xml"/><Relationship Id="rId33" Type="http://schemas.openxmlformats.org/officeDocument/2006/relationships/tags" Target="../tags/tag1017.xml"/><Relationship Id="rId38" Type="http://schemas.openxmlformats.org/officeDocument/2006/relationships/tags" Target="../tags/tag1022.xml"/><Relationship Id="rId46" Type="http://schemas.openxmlformats.org/officeDocument/2006/relationships/tags" Target="../tags/tag1030.xml"/><Relationship Id="rId20" Type="http://schemas.openxmlformats.org/officeDocument/2006/relationships/tags" Target="../tags/tag1004.xml"/><Relationship Id="rId41" Type="http://schemas.openxmlformats.org/officeDocument/2006/relationships/tags" Target="../tags/tag1025.xml"/><Relationship Id="rId1" Type="http://schemas.openxmlformats.org/officeDocument/2006/relationships/tags" Target="../tags/tag985.xml"/><Relationship Id="rId6" Type="http://schemas.openxmlformats.org/officeDocument/2006/relationships/tags" Target="../tags/tag990.xml"/></Relationships>
</file>

<file path=ppt/slides/_rels/slide55.xml.rels><?xml version="1.0" encoding="UTF-8" standalone="yes"?>
<Relationships xmlns="http://schemas.openxmlformats.org/package/2006/relationships"><Relationship Id="rId13" Type="http://schemas.openxmlformats.org/officeDocument/2006/relationships/tags" Target="../tags/tag1047.xml"/><Relationship Id="rId18" Type="http://schemas.openxmlformats.org/officeDocument/2006/relationships/tags" Target="../tags/tag1052.xml"/><Relationship Id="rId26" Type="http://schemas.openxmlformats.org/officeDocument/2006/relationships/tags" Target="../tags/tag1060.xml"/><Relationship Id="rId39" Type="http://schemas.openxmlformats.org/officeDocument/2006/relationships/tags" Target="../tags/tag1073.xml"/><Relationship Id="rId21" Type="http://schemas.openxmlformats.org/officeDocument/2006/relationships/tags" Target="../tags/tag1055.xml"/><Relationship Id="rId34" Type="http://schemas.openxmlformats.org/officeDocument/2006/relationships/tags" Target="../tags/tag1068.xml"/><Relationship Id="rId42" Type="http://schemas.openxmlformats.org/officeDocument/2006/relationships/tags" Target="../tags/tag1076.xml"/><Relationship Id="rId47" Type="http://schemas.openxmlformats.org/officeDocument/2006/relationships/tags" Target="../tags/tag1081.xml"/><Relationship Id="rId50" Type="http://schemas.openxmlformats.org/officeDocument/2006/relationships/tags" Target="../tags/tag1084.xml"/><Relationship Id="rId7" Type="http://schemas.openxmlformats.org/officeDocument/2006/relationships/tags" Target="../tags/tag1041.xml"/><Relationship Id="rId2" Type="http://schemas.openxmlformats.org/officeDocument/2006/relationships/tags" Target="../tags/tag1036.xml"/><Relationship Id="rId16" Type="http://schemas.openxmlformats.org/officeDocument/2006/relationships/tags" Target="../tags/tag1050.xml"/><Relationship Id="rId29" Type="http://schemas.openxmlformats.org/officeDocument/2006/relationships/tags" Target="../tags/tag1063.xml"/><Relationship Id="rId11" Type="http://schemas.openxmlformats.org/officeDocument/2006/relationships/tags" Target="../tags/tag1045.xml"/><Relationship Id="rId24" Type="http://schemas.openxmlformats.org/officeDocument/2006/relationships/tags" Target="../tags/tag1058.xml"/><Relationship Id="rId32" Type="http://schemas.openxmlformats.org/officeDocument/2006/relationships/tags" Target="../tags/tag1066.xml"/><Relationship Id="rId37" Type="http://schemas.openxmlformats.org/officeDocument/2006/relationships/tags" Target="../tags/tag1071.xml"/><Relationship Id="rId40" Type="http://schemas.openxmlformats.org/officeDocument/2006/relationships/tags" Target="../tags/tag1074.xml"/><Relationship Id="rId45" Type="http://schemas.openxmlformats.org/officeDocument/2006/relationships/tags" Target="../tags/tag1079.xml"/><Relationship Id="rId5" Type="http://schemas.openxmlformats.org/officeDocument/2006/relationships/tags" Target="../tags/tag1039.xml"/><Relationship Id="rId15" Type="http://schemas.openxmlformats.org/officeDocument/2006/relationships/tags" Target="../tags/tag1049.xml"/><Relationship Id="rId23" Type="http://schemas.openxmlformats.org/officeDocument/2006/relationships/tags" Target="../tags/tag1057.xml"/><Relationship Id="rId28" Type="http://schemas.openxmlformats.org/officeDocument/2006/relationships/tags" Target="../tags/tag1062.xml"/><Relationship Id="rId36" Type="http://schemas.openxmlformats.org/officeDocument/2006/relationships/tags" Target="../tags/tag1070.xml"/><Relationship Id="rId49" Type="http://schemas.openxmlformats.org/officeDocument/2006/relationships/tags" Target="../tags/tag1083.xml"/><Relationship Id="rId10" Type="http://schemas.openxmlformats.org/officeDocument/2006/relationships/tags" Target="../tags/tag1044.xml"/><Relationship Id="rId19" Type="http://schemas.openxmlformats.org/officeDocument/2006/relationships/tags" Target="../tags/tag1053.xml"/><Relationship Id="rId31" Type="http://schemas.openxmlformats.org/officeDocument/2006/relationships/tags" Target="../tags/tag1065.xml"/><Relationship Id="rId44" Type="http://schemas.openxmlformats.org/officeDocument/2006/relationships/tags" Target="../tags/tag1078.xml"/><Relationship Id="rId52" Type="http://schemas.openxmlformats.org/officeDocument/2006/relationships/notesSlide" Target="../notesSlides/notesSlide52.xml"/><Relationship Id="rId4" Type="http://schemas.openxmlformats.org/officeDocument/2006/relationships/tags" Target="../tags/tag1038.xml"/><Relationship Id="rId9" Type="http://schemas.openxmlformats.org/officeDocument/2006/relationships/tags" Target="../tags/tag1043.xml"/><Relationship Id="rId14" Type="http://schemas.openxmlformats.org/officeDocument/2006/relationships/tags" Target="../tags/tag1048.xml"/><Relationship Id="rId22" Type="http://schemas.openxmlformats.org/officeDocument/2006/relationships/tags" Target="../tags/tag1056.xml"/><Relationship Id="rId27" Type="http://schemas.openxmlformats.org/officeDocument/2006/relationships/tags" Target="../tags/tag1061.xml"/><Relationship Id="rId30" Type="http://schemas.openxmlformats.org/officeDocument/2006/relationships/tags" Target="../tags/tag1064.xml"/><Relationship Id="rId35" Type="http://schemas.openxmlformats.org/officeDocument/2006/relationships/tags" Target="../tags/tag1069.xml"/><Relationship Id="rId43" Type="http://schemas.openxmlformats.org/officeDocument/2006/relationships/tags" Target="../tags/tag1077.xml"/><Relationship Id="rId48" Type="http://schemas.openxmlformats.org/officeDocument/2006/relationships/tags" Target="../tags/tag1082.xml"/><Relationship Id="rId8" Type="http://schemas.openxmlformats.org/officeDocument/2006/relationships/tags" Target="../tags/tag1042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037.xml"/><Relationship Id="rId12" Type="http://schemas.openxmlformats.org/officeDocument/2006/relationships/tags" Target="../tags/tag1046.xml"/><Relationship Id="rId17" Type="http://schemas.openxmlformats.org/officeDocument/2006/relationships/tags" Target="../tags/tag1051.xml"/><Relationship Id="rId25" Type="http://schemas.openxmlformats.org/officeDocument/2006/relationships/tags" Target="../tags/tag1059.xml"/><Relationship Id="rId33" Type="http://schemas.openxmlformats.org/officeDocument/2006/relationships/tags" Target="../tags/tag1067.xml"/><Relationship Id="rId38" Type="http://schemas.openxmlformats.org/officeDocument/2006/relationships/tags" Target="../tags/tag1072.xml"/><Relationship Id="rId46" Type="http://schemas.openxmlformats.org/officeDocument/2006/relationships/tags" Target="../tags/tag1080.xml"/><Relationship Id="rId20" Type="http://schemas.openxmlformats.org/officeDocument/2006/relationships/tags" Target="../tags/tag1054.xml"/><Relationship Id="rId41" Type="http://schemas.openxmlformats.org/officeDocument/2006/relationships/tags" Target="../tags/tag1075.xml"/><Relationship Id="rId1" Type="http://schemas.openxmlformats.org/officeDocument/2006/relationships/tags" Target="../tags/tag1035.xml"/><Relationship Id="rId6" Type="http://schemas.openxmlformats.org/officeDocument/2006/relationships/tags" Target="../tags/tag1040.xml"/></Relationships>
</file>

<file path=ppt/slides/_rels/slide56.xml.rels><?xml version="1.0" encoding="UTF-8" standalone="yes"?>
<Relationships xmlns="http://schemas.openxmlformats.org/package/2006/relationships"><Relationship Id="rId13" Type="http://schemas.openxmlformats.org/officeDocument/2006/relationships/tags" Target="../tags/tag1097.xml"/><Relationship Id="rId18" Type="http://schemas.openxmlformats.org/officeDocument/2006/relationships/tags" Target="../tags/tag1102.xml"/><Relationship Id="rId26" Type="http://schemas.openxmlformats.org/officeDocument/2006/relationships/tags" Target="../tags/tag1110.xml"/><Relationship Id="rId39" Type="http://schemas.openxmlformats.org/officeDocument/2006/relationships/tags" Target="../tags/tag1123.xml"/><Relationship Id="rId21" Type="http://schemas.openxmlformats.org/officeDocument/2006/relationships/tags" Target="../tags/tag1105.xml"/><Relationship Id="rId34" Type="http://schemas.openxmlformats.org/officeDocument/2006/relationships/tags" Target="../tags/tag1118.xml"/><Relationship Id="rId42" Type="http://schemas.openxmlformats.org/officeDocument/2006/relationships/tags" Target="../tags/tag1126.xml"/><Relationship Id="rId47" Type="http://schemas.openxmlformats.org/officeDocument/2006/relationships/tags" Target="../tags/tag1131.xml"/><Relationship Id="rId50" Type="http://schemas.openxmlformats.org/officeDocument/2006/relationships/tags" Target="../tags/tag1134.xml"/><Relationship Id="rId7" Type="http://schemas.openxmlformats.org/officeDocument/2006/relationships/tags" Target="../tags/tag1091.xml"/><Relationship Id="rId2" Type="http://schemas.openxmlformats.org/officeDocument/2006/relationships/tags" Target="../tags/tag1086.xml"/><Relationship Id="rId16" Type="http://schemas.openxmlformats.org/officeDocument/2006/relationships/tags" Target="../tags/tag1100.xml"/><Relationship Id="rId29" Type="http://schemas.openxmlformats.org/officeDocument/2006/relationships/tags" Target="../tags/tag1113.xml"/><Relationship Id="rId11" Type="http://schemas.openxmlformats.org/officeDocument/2006/relationships/tags" Target="../tags/tag1095.xml"/><Relationship Id="rId24" Type="http://schemas.openxmlformats.org/officeDocument/2006/relationships/tags" Target="../tags/tag1108.xml"/><Relationship Id="rId32" Type="http://schemas.openxmlformats.org/officeDocument/2006/relationships/tags" Target="../tags/tag1116.xml"/><Relationship Id="rId37" Type="http://schemas.openxmlformats.org/officeDocument/2006/relationships/tags" Target="../tags/tag1121.xml"/><Relationship Id="rId40" Type="http://schemas.openxmlformats.org/officeDocument/2006/relationships/tags" Target="../tags/tag1124.xml"/><Relationship Id="rId45" Type="http://schemas.openxmlformats.org/officeDocument/2006/relationships/tags" Target="../tags/tag1129.xml"/><Relationship Id="rId5" Type="http://schemas.openxmlformats.org/officeDocument/2006/relationships/tags" Target="../tags/tag1089.xml"/><Relationship Id="rId15" Type="http://schemas.openxmlformats.org/officeDocument/2006/relationships/tags" Target="../tags/tag1099.xml"/><Relationship Id="rId23" Type="http://schemas.openxmlformats.org/officeDocument/2006/relationships/tags" Target="../tags/tag1107.xml"/><Relationship Id="rId28" Type="http://schemas.openxmlformats.org/officeDocument/2006/relationships/tags" Target="../tags/tag1112.xml"/><Relationship Id="rId36" Type="http://schemas.openxmlformats.org/officeDocument/2006/relationships/tags" Target="../tags/tag1120.xml"/><Relationship Id="rId49" Type="http://schemas.openxmlformats.org/officeDocument/2006/relationships/tags" Target="../tags/tag1133.xml"/><Relationship Id="rId10" Type="http://schemas.openxmlformats.org/officeDocument/2006/relationships/tags" Target="../tags/tag1094.xml"/><Relationship Id="rId19" Type="http://schemas.openxmlformats.org/officeDocument/2006/relationships/tags" Target="../tags/tag1103.xml"/><Relationship Id="rId31" Type="http://schemas.openxmlformats.org/officeDocument/2006/relationships/tags" Target="../tags/tag1115.xml"/><Relationship Id="rId44" Type="http://schemas.openxmlformats.org/officeDocument/2006/relationships/tags" Target="../tags/tag1128.xml"/><Relationship Id="rId52" Type="http://schemas.openxmlformats.org/officeDocument/2006/relationships/notesSlide" Target="../notesSlides/notesSlide53.xml"/><Relationship Id="rId4" Type="http://schemas.openxmlformats.org/officeDocument/2006/relationships/tags" Target="../tags/tag1088.xml"/><Relationship Id="rId9" Type="http://schemas.openxmlformats.org/officeDocument/2006/relationships/tags" Target="../tags/tag1093.xml"/><Relationship Id="rId14" Type="http://schemas.openxmlformats.org/officeDocument/2006/relationships/tags" Target="../tags/tag1098.xml"/><Relationship Id="rId22" Type="http://schemas.openxmlformats.org/officeDocument/2006/relationships/tags" Target="../tags/tag1106.xml"/><Relationship Id="rId27" Type="http://schemas.openxmlformats.org/officeDocument/2006/relationships/tags" Target="../tags/tag1111.xml"/><Relationship Id="rId30" Type="http://schemas.openxmlformats.org/officeDocument/2006/relationships/tags" Target="../tags/tag1114.xml"/><Relationship Id="rId35" Type="http://schemas.openxmlformats.org/officeDocument/2006/relationships/tags" Target="../tags/tag1119.xml"/><Relationship Id="rId43" Type="http://schemas.openxmlformats.org/officeDocument/2006/relationships/tags" Target="../tags/tag1127.xml"/><Relationship Id="rId48" Type="http://schemas.openxmlformats.org/officeDocument/2006/relationships/tags" Target="../tags/tag1132.xml"/><Relationship Id="rId8" Type="http://schemas.openxmlformats.org/officeDocument/2006/relationships/tags" Target="../tags/tag1092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087.xml"/><Relationship Id="rId12" Type="http://schemas.openxmlformats.org/officeDocument/2006/relationships/tags" Target="../tags/tag1096.xml"/><Relationship Id="rId17" Type="http://schemas.openxmlformats.org/officeDocument/2006/relationships/tags" Target="../tags/tag1101.xml"/><Relationship Id="rId25" Type="http://schemas.openxmlformats.org/officeDocument/2006/relationships/tags" Target="../tags/tag1109.xml"/><Relationship Id="rId33" Type="http://schemas.openxmlformats.org/officeDocument/2006/relationships/tags" Target="../tags/tag1117.xml"/><Relationship Id="rId38" Type="http://schemas.openxmlformats.org/officeDocument/2006/relationships/tags" Target="../tags/tag1122.xml"/><Relationship Id="rId46" Type="http://schemas.openxmlformats.org/officeDocument/2006/relationships/tags" Target="../tags/tag1130.xml"/><Relationship Id="rId20" Type="http://schemas.openxmlformats.org/officeDocument/2006/relationships/tags" Target="../tags/tag1104.xml"/><Relationship Id="rId41" Type="http://schemas.openxmlformats.org/officeDocument/2006/relationships/tags" Target="../tags/tag1125.xml"/><Relationship Id="rId1" Type="http://schemas.openxmlformats.org/officeDocument/2006/relationships/tags" Target="../tags/tag1085.xml"/><Relationship Id="rId6" Type="http://schemas.openxmlformats.org/officeDocument/2006/relationships/tags" Target="../tags/tag1090.xml"/></Relationships>
</file>

<file path=ppt/slides/_rels/slide57.xml.rels><?xml version="1.0" encoding="UTF-8" standalone="yes"?>
<Relationships xmlns="http://schemas.openxmlformats.org/package/2006/relationships"><Relationship Id="rId13" Type="http://schemas.openxmlformats.org/officeDocument/2006/relationships/tags" Target="../tags/tag1147.xml"/><Relationship Id="rId18" Type="http://schemas.openxmlformats.org/officeDocument/2006/relationships/tags" Target="../tags/tag1152.xml"/><Relationship Id="rId26" Type="http://schemas.openxmlformats.org/officeDocument/2006/relationships/tags" Target="../tags/tag1160.xml"/><Relationship Id="rId39" Type="http://schemas.openxmlformats.org/officeDocument/2006/relationships/tags" Target="../tags/tag1173.xml"/><Relationship Id="rId21" Type="http://schemas.openxmlformats.org/officeDocument/2006/relationships/tags" Target="../tags/tag1155.xml"/><Relationship Id="rId34" Type="http://schemas.openxmlformats.org/officeDocument/2006/relationships/tags" Target="../tags/tag1168.xml"/><Relationship Id="rId42" Type="http://schemas.openxmlformats.org/officeDocument/2006/relationships/tags" Target="../tags/tag1176.xml"/><Relationship Id="rId47" Type="http://schemas.openxmlformats.org/officeDocument/2006/relationships/tags" Target="../tags/tag118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141.xml"/><Relationship Id="rId2" Type="http://schemas.openxmlformats.org/officeDocument/2006/relationships/tags" Target="../tags/tag1136.xml"/><Relationship Id="rId16" Type="http://schemas.openxmlformats.org/officeDocument/2006/relationships/tags" Target="../tags/tag1150.xml"/><Relationship Id="rId29" Type="http://schemas.openxmlformats.org/officeDocument/2006/relationships/tags" Target="../tags/tag1163.xml"/><Relationship Id="rId11" Type="http://schemas.openxmlformats.org/officeDocument/2006/relationships/tags" Target="../tags/tag1145.xml"/><Relationship Id="rId24" Type="http://schemas.openxmlformats.org/officeDocument/2006/relationships/tags" Target="../tags/tag1158.xml"/><Relationship Id="rId32" Type="http://schemas.openxmlformats.org/officeDocument/2006/relationships/tags" Target="../tags/tag1166.xml"/><Relationship Id="rId37" Type="http://schemas.openxmlformats.org/officeDocument/2006/relationships/tags" Target="../tags/tag1171.xml"/><Relationship Id="rId40" Type="http://schemas.openxmlformats.org/officeDocument/2006/relationships/tags" Target="../tags/tag1174.xml"/><Relationship Id="rId45" Type="http://schemas.openxmlformats.org/officeDocument/2006/relationships/tags" Target="../tags/tag1179.xml"/><Relationship Id="rId5" Type="http://schemas.openxmlformats.org/officeDocument/2006/relationships/tags" Target="../tags/tag1139.xml"/><Relationship Id="rId15" Type="http://schemas.openxmlformats.org/officeDocument/2006/relationships/tags" Target="../tags/tag1149.xml"/><Relationship Id="rId23" Type="http://schemas.openxmlformats.org/officeDocument/2006/relationships/tags" Target="../tags/tag1157.xml"/><Relationship Id="rId28" Type="http://schemas.openxmlformats.org/officeDocument/2006/relationships/tags" Target="../tags/tag1162.xml"/><Relationship Id="rId36" Type="http://schemas.openxmlformats.org/officeDocument/2006/relationships/tags" Target="../tags/tag1170.xml"/><Relationship Id="rId49" Type="http://schemas.openxmlformats.org/officeDocument/2006/relationships/tags" Target="../tags/tag1183.xml"/><Relationship Id="rId10" Type="http://schemas.openxmlformats.org/officeDocument/2006/relationships/tags" Target="../tags/tag1144.xml"/><Relationship Id="rId19" Type="http://schemas.openxmlformats.org/officeDocument/2006/relationships/tags" Target="../tags/tag1153.xml"/><Relationship Id="rId31" Type="http://schemas.openxmlformats.org/officeDocument/2006/relationships/tags" Target="../tags/tag1165.xml"/><Relationship Id="rId44" Type="http://schemas.openxmlformats.org/officeDocument/2006/relationships/tags" Target="../tags/tag1178.xml"/><Relationship Id="rId4" Type="http://schemas.openxmlformats.org/officeDocument/2006/relationships/tags" Target="../tags/tag1138.xml"/><Relationship Id="rId9" Type="http://schemas.openxmlformats.org/officeDocument/2006/relationships/tags" Target="../tags/tag1143.xml"/><Relationship Id="rId14" Type="http://schemas.openxmlformats.org/officeDocument/2006/relationships/tags" Target="../tags/tag1148.xml"/><Relationship Id="rId22" Type="http://schemas.openxmlformats.org/officeDocument/2006/relationships/tags" Target="../tags/tag1156.xml"/><Relationship Id="rId27" Type="http://schemas.openxmlformats.org/officeDocument/2006/relationships/tags" Target="../tags/tag1161.xml"/><Relationship Id="rId30" Type="http://schemas.openxmlformats.org/officeDocument/2006/relationships/tags" Target="../tags/tag1164.xml"/><Relationship Id="rId35" Type="http://schemas.openxmlformats.org/officeDocument/2006/relationships/tags" Target="../tags/tag1169.xml"/><Relationship Id="rId43" Type="http://schemas.openxmlformats.org/officeDocument/2006/relationships/tags" Target="../tags/tag1177.xml"/><Relationship Id="rId48" Type="http://schemas.openxmlformats.org/officeDocument/2006/relationships/tags" Target="../tags/tag1182.xml"/><Relationship Id="rId8" Type="http://schemas.openxmlformats.org/officeDocument/2006/relationships/tags" Target="../tags/tag1142.xml"/><Relationship Id="rId51" Type="http://schemas.openxmlformats.org/officeDocument/2006/relationships/notesSlide" Target="../notesSlides/notesSlide54.xml"/><Relationship Id="rId3" Type="http://schemas.openxmlformats.org/officeDocument/2006/relationships/tags" Target="../tags/tag1137.xml"/><Relationship Id="rId12" Type="http://schemas.openxmlformats.org/officeDocument/2006/relationships/tags" Target="../tags/tag1146.xml"/><Relationship Id="rId17" Type="http://schemas.openxmlformats.org/officeDocument/2006/relationships/tags" Target="../tags/tag1151.xml"/><Relationship Id="rId25" Type="http://schemas.openxmlformats.org/officeDocument/2006/relationships/tags" Target="../tags/tag1159.xml"/><Relationship Id="rId33" Type="http://schemas.openxmlformats.org/officeDocument/2006/relationships/tags" Target="../tags/tag1167.xml"/><Relationship Id="rId38" Type="http://schemas.openxmlformats.org/officeDocument/2006/relationships/tags" Target="../tags/tag1172.xml"/><Relationship Id="rId46" Type="http://schemas.openxmlformats.org/officeDocument/2006/relationships/tags" Target="../tags/tag1180.xml"/><Relationship Id="rId20" Type="http://schemas.openxmlformats.org/officeDocument/2006/relationships/tags" Target="../tags/tag1154.xml"/><Relationship Id="rId41" Type="http://schemas.openxmlformats.org/officeDocument/2006/relationships/tags" Target="../tags/tag1175.xml"/><Relationship Id="rId1" Type="http://schemas.openxmlformats.org/officeDocument/2006/relationships/tags" Target="../tags/tag1135.xml"/><Relationship Id="rId6" Type="http://schemas.openxmlformats.org/officeDocument/2006/relationships/tags" Target="../tags/tag1140.xml"/></Relationships>
</file>

<file path=ppt/slides/_rels/slide58.xml.rels><?xml version="1.0" encoding="UTF-8" standalone="yes"?>
<Relationships xmlns="http://schemas.openxmlformats.org/package/2006/relationships"><Relationship Id="rId13" Type="http://schemas.openxmlformats.org/officeDocument/2006/relationships/tags" Target="../tags/tag1196.xml"/><Relationship Id="rId18" Type="http://schemas.openxmlformats.org/officeDocument/2006/relationships/tags" Target="../tags/tag1201.xml"/><Relationship Id="rId26" Type="http://schemas.openxmlformats.org/officeDocument/2006/relationships/tags" Target="../tags/tag1209.xml"/><Relationship Id="rId39" Type="http://schemas.openxmlformats.org/officeDocument/2006/relationships/tags" Target="../tags/tag1222.xml"/><Relationship Id="rId21" Type="http://schemas.openxmlformats.org/officeDocument/2006/relationships/tags" Target="../tags/tag1204.xml"/><Relationship Id="rId34" Type="http://schemas.openxmlformats.org/officeDocument/2006/relationships/tags" Target="../tags/tag1217.xml"/><Relationship Id="rId42" Type="http://schemas.openxmlformats.org/officeDocument/2006/relationships/tags" Target="../tags/tag1225.xml"/><Relationship Id="rId47" Type="http://schemas.openxmlformats.org/officeDocument/2006/relationships/tags" Target="../tags/tag123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190.xml"/><Relationship Id="rId2" Type="http://schemas.openxmlformats.org/officeDocument/2006/relationships/tags" Target="../tags/tag1185.xml"/><Relationship Id="rId16" Type="http://schemas.openxmlformats.org/officeDocument/2006/relationships/tags" Target="../tags/tag1199.xml"/><Relationship Id="rId29" Type="http://schemas.openxmlformats.org/officeDocument/2006/relationships/tags" Target="../tags/tag1212.xml"/><Relationship Id="rId11" Type="http://schemas.openxmlformats.org/officeDocument/2006/relationships/tags" Target="../tags/tag1194.xml"/><Relationship Id="rId24" Type="http://schemas.openxmlformats.org/officeDocument/2006/relationships/tags" Target="../tags/tag1207.xml"/><Relationship Id="rId32" Type="http://schemas.openxmlformats.org/officeDocument/2006/relationships/tags" Target="../tags/tag1215.xml"/><Relationship Id="rId37" Type="http://schemas.openxmlformats.org/officeDocument/2006/relationships/tags" Target="../tags/tag1220.xml"/><Relationship Id="rId40" Type="http://schemas.openxmlformats.org/officeDocument/2006/relationships/tags" Target="../tags/tag1223.xml"/><Relationship Id="rId45" Type="http://schemas.openxmlformats.org/officeDocument/2006/relationships/tags" Target="../tags/tag1228.xml"/><Relationship Id="rId5" Type="http://schemas.openxmlformats.org/officeDocument/2006/relationships/tags" Target="../tags/tag1188.xml"/><Relationship Id="rId15" Type="http://schemas.openxmlformats.org/officeDocument/2006/relationships/tags" Target="../tags/tag1198.xml"/><Relationship Id="rId23" Type="http://schemas.openxmlformats.org/officeDocument/2006/relationships/tags" Target="../tags/tag1206.xml"/><Relationship Id="rId28" Type="http://schemas.openxmlformats.org/officeDocument/2006/relationships/tags" Target="../tags/tag1211.xml"/><Relationship Id="rId36" Type="http://schemas.openxmlformats.org/officeDocument/2006/relationships/tags" Target="../tags/tag1219.xml"/><Relationship Id="rId49" Type="http://schemas.openxmlformats.org/officeDocument/2006/relationships/tags" Target="../tags/tag1232.xml"/><Relationship Id="rId10" Type="http://schemas.openxmlformats.org/officeDocument/2006/relationships/tags" Target="../tags/tag1193.xml"/><Relationship Id="rId19" Type="http://schemas.openxmlformats.org/officeDocument/2006/relationships/tags" Target="../tags/tag1202.xml"/><Relationship Id="rId31" Type="http://schemas.openxmlformats.org/officeDocument/2006/relationships/tags" Target="../tags/tag1214.xml"/><Relationship Id="rId44" Type="http://schemas.openxmlformats.org/officeDocument/2006/relationships/tags" Target="../tags/tag1227.xml"/><Relationship Id="rId4" Type="http://schemas.openxmlformats.org/officeDocument/2006/relationships/tags" Target="../tags/tag1187.xml"/><Relationship Id="rId9" Type="http://schemas.openxmlformats.org/officeDocument/2006/relationships/tags" Target="../tags/tag1192.xml"/><Relationship Id="rId14" Type="http://schemas.openxmlformats.org/officeDocument/2006/relationships/tags" Target="../tags/tag1197.xml"/><Relationship Id="rId22" Type="http://schemas.openxmlformats.org/officeDocument/2006/relationships/tags" Target="../tags/tag1205.xml"/><Relationship Id="rId27" Type="http://schemas.openxmlformats.org/officeDocument/2006/relationships/tags" Target="../tags/tag1210.xml"/><Relationship Id="rId30" Type="http://schemas.openxmlformats.org/officeDocument/2006/relationships/tags" Target="../tags/tag1213.xml"/><Relationship Id="rId35" Type="http://schemas.openxmlformats.org/officeDocument/2006/relationships/tags" Target="../tags/tag1218.xml"/><Relationship Id="rId43" Type="http://schemas.openxmlformats.org/officeDocument/2006/relationships/tags" Target="../tags/tag1226.xml"/><Relationship Id="rId48" Type="http://schemas.openxmlformats.org/officeDocument/2006/relationships/tags" Target="../tags/tag1231.xml"/><Relationship Id="rId8" Type="http://schemas.openxmlformats.org/officeDocument/2006/relationships/tags" Target="../tags/tag1191.xml"/><Relationship Id="rId51" Type="http://schemas.openxmlformats.org/officeDocument/2006/relationships/notesSlide" Target="../notesSlides/notesSlide55.xml"/><Relationship Id="rId3" Type="http://schemas.openxmlformats.org/officeDocument/2006/relationships/tags" Target="../tags/tag1186.xml"/><Relationship Id="rId12" Type="http://schemas.openxmlformats.org/officeDocument/2006/relationships/tags" Target="../tags/tag1195.xml"/><Relationship Id="rId17" Type="http://schemas.openxmlformats.org/officeDocument/2006/relationships/tags" Target="../tags/tag1200.xml"/><Relationship Id="rId25" Type="http://schemas.openxmlformats.org/officeDocument/2006/relationships/tags" Target="../tags/tag1208.xml"/><Relationship Id="rId33" Type="http://schemas.openxmlformats.org/officeDocument/2006/relationships/tags" Target="../tags/tag1216.xml"/><Relationship Id="rId38" Type="http://schemas.openxmlformats.org/officeDocument/2006/relationships/tags" Target="../tags/tag1221.xml"/><Relationship Id="rId46" Type="http://schemas.openxmlformats.org/officeDocument/2006/relationships/tags" Target="../tags/tag1229.xml"/><Relationship Id="rId20" Type="http://schemas.openxmlformats.org/officeDocument/2006/relationships/tags" Target="../tags/tag1203.xml"/><Relationship Id="rId41" Type="http://schemas.openxmlformats.org/officeDocument/2006/relationships/tags" Target="../tags/tag1224.xml"/><Relationship Id="rId1" Type="http://schemas.openxmlformats.org/officeDocument/2006/relationships/tags" Target="../tags/tag1184.xml"/><Relationship Id="rId6" Type="http://schemas.openxmlformats.org/officeDocument/2006/relationships/tags" Target="../tags/tag118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1235.xml"/><Relationship Id="rId2" Type="http://schemas.openxmlformats.org/officeDocument/2006/relationships/tags" Target="../tags/tag1234.xml"/><Relationship Id="rId1" Type="http://schemas.openxmlformats.org/officeDocument/2006/relationships/tags" Target="../tags/tag1233.xml"/><Relationship Id="rId6" Type="http://schemas.openxmlformats.org/officeDocument/2006/relationships/notesSlide" Target="../notesSlides/notesSlide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239.xml"/><Relationship Id="rId2" Type="http://schemas.openxmlformats.org/officeDocument/2006/relationships/tags" Target="../tags/tag1238.xml"/><Relationship Id="rId1" Type="http://schemas.openxmlformats.org/officeDocument/2006/relationships/tags" Target="../tags/tag1237.xml"/><Relationship Id="rId6" Type="http://schemas.openxmlformats.org/officeDocument/2006/relationships/notesSlide" Target="../notesSlides/notesSlide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0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tags" Target="../tags/tag1248.xml"/><Relationship Id="rId13" Type="http://schemas.openxmlformats.org/officeDocument/2006/relationships/tags" Target="../tags/tag1253.xml"/><Relationship Id="rId18" Type="http://schemas.openxmlformats.org/officeDocument/2006/relationships/tags" Target="../tags/tag125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243.xml"/><Relationship Id="rId21" Type="http://schemas.openxmlformats.org/officeDocument/2006/relationships/tags" Target="../tags/tag1261.xml"/><Relationship Id="rId7" Type="http://schemas.openxmlformats.org/officeDocument/2006/relationships/tags" Target="../tags/tag1247.xml"/><Relationship Id="rId12" Type="http://schemas.openxmlformats.org/officeDocument/2006/relationships/tags" Target="../tags/tag1252.xml"/><Relationship Id="rId17" Type="http://schemas.openxmlformats.org/officeDocument/2006/relationships/tags" Target="../tags/tag1257.xml"/><Relationship Id="rId25" Type="http://schemas.openxmlformats.org/officeDocument/2006/relationships/tags" Target="../tags/tag1265.xml"/><Relationship Id="rId2" Type="http://schemas.openxmlformats.org/officeDocument/2006/relationships/tags" Target="../tags/tag1242.xml"/><Relationship Id="rId16" Type="http://schemas.openxmlformats.org/officeDocument/2006/relationships/tags" Target="../tags/tag1256.xml"/><Relationship Id="rId20" Type="http://schemas.openxmlformats.org/officeDocument/2006/relationships/tags" Target="../tags/tag1260.xml"/><Relationship Id="rId1" Type="http://schemas.openxmlformats.org/officeDocument/2006/relationships/tags" Target="../tags/tag1241.xml"/><Relationship Id="rId6" Type="http://schemas.openxmlformats.org/officeDocument/2006/relationships/tags" Target="../tags/tag1246.xml"/><Relationship Id="rId11" Type="http://schemas.openxmlformats.org/officeDocument/2006/relationships/tags" Target="../tags/tag1251.xml"/><Relationship Id="rId24" Type="http://schemas.openxmlformats.org/officeDocument/2006/relationships/tags" Target="../tags/tag1264.xml"/><Relationship Id="rId5" Type="http://schemas.openxmlformats.org/officeDocument/2006/relationships/tags" Target="../tags/tag1245.xml"/><Relationship Id="rId15" Type="http://schemas.openxmlformats.org/officeDocument/2006/relationships/tags" Target="../tags/tag1255.xml"/><Relationship Id="rId23" Type="http://schemas.openxmlformats.org/officeDocument/2006/relationships/tags" Target="../tags/tag1263.xml"/><Relationship Id="rId10" Type="http://schemas.openxmlformats.org/officeDocument/2006/relationships/tags" Target="../tags/tag1250.xml"/><Relationship Id="rId19" Type="http://schemas.openxmlformats.org/officeDocument/2006/relationships/tags" Target="../tags/tag1259.xml"/><Relationship Id="rId4" Type="http://schemas.openxmlformats.org/officeDocument/2006/relationships/tags" Target="../tags/tag1244.xml"/><Relationship Id="rId9" Type="http://schemas.openxmlformats.org/officeDocument/2006/relationships/tags" Target="../tags/tag1249.xml"/><Relationship Id="rId14" Type="http://schemas.openxmlformats.org/officeDocument/2006/relationships/tags" Target="../tags/tag1254.xml"/><Relationship Id="rId22" Type="http://schemas.openxmlformats.org/officeDocument/2006/relationships/tags" Target="../tags/tag12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1268.xml"/><Relationship Id="rId2" Type="http://schemas.openxmlformats.org/officeDocument/2006/relationships/tags" Target="../tags/tag1267.xml"/><Relationship Id="rId1" Type="http://schemas.openxmlformats.org/officeDocument/2006/relationships/tags" Target="../tags/tag1266.xml"/><Relationship Id="rId6" Type="http://schemas.openxmlformats.org/officeDocument/2006/relationships/notesSlide" Target="../notesSlides/notesSlide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1272.xml"/><Relationship Id="rId2" Type="http://schemas.openxmlformats.org/officeDocument/2006/relationships/tags" Target="../tags/tag1271.xml"/><Relationship Id="rId1" Type="http://schemas.openxmlformats.org/officeDocument/2006/relationships/tags" Target="../tags/tag1270.xml"/><Relationship Id="rId6" Type="http://schemas.openxmlformats.org/officeDocument/2006/relationships/notesSlide" Target="../notesSlides/notesSlide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7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1276.xml"/><Relationship Id="rId2" Type="http://schemas.openxmlformats.org/officeDocument/2006/relationships/tags" Target="../tags/tag1275.xml"/><Relationship Id="rId1" Type="http://schemas.openxmlformats.org/officeDocument/2006/relationships/tags" Target="../tags/tag1274.xml"/><Relationship Id="rId6" Type="http://schemas.openxmlformats.org/officeDocument/2006/relationships/notesSlide" Target="../notesSlides/notesSlide6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7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1280.xml"/><Relationship Id="rId2" Type="http://schemas.openxmlformats.org/officeDocument/2006/relationships/tags" Target="../tags/tag1279.xml"/><Relationship Id="rId1" Type="http://schemas.openxmlformats.org/officeDocument/2006/relationships/tags" Target="../tags/tag1278.xml"/><Relationship Id="rId5" Type="http://schemas.openxmlformats.org/officeDocument/2006/relationships/notesSlide" Target="../notesSlides/notesSlide61.xml"/><Relationship Id="rId4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283.xml"/><Relationship Id="rId2" Type="http://schemas.openxmlformats.org/officeDocument/2006/relationships/tags" Target="../tags/tag1282.xml"/><Relationship Id="rId1" Type="http://schemas.openxmlformats.org/officeDocument/2006/relationships/tags" Target="../tags/tag1281.xml"/><Relationship Id="rId5" Type="http://schemas.openxmlformats.org/officeDocument/2006/relationships/notesSlide" Target="../notesSlides/notesSlide6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24DE-D48D-460C-916B-2450517893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CSE 332: Data Structures &amp; Parallelism</a:t>
            </a:r>
            <a:br>
              <a:rPr lang="en-US" sz="4000" dirty="0"/>
            </a:br>
            <a:r>
              <a:rPr lang="en-US" sz="4000" dirty="0"/>
              <a:t>Lecture 4: Priority Queues and Heaps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3C5D8-0730-4EC8-AFEB-1671F0884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0996"/>
            <a:ext cx="9144000" cy="1655762"/>
          </a:xfrm>
        </p:spPr>
        <p:txBody>
          <a:bodyPr/>
          <a:lstStyle/>
          <a:p>
            <a:r>
              <a:rPr lang="en-US"/>
              <a:t>Arthur Liu</a:t>
            </a:r>
          </a:p>
          <a:p>
            <a:r>
              <a:rPr lang="en-US"/>
              <a:t>Summer 2022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79F65-4AF1-77EC-99B7-4DEAB389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DA786-A5A7-A243-B636-0A58627F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9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Need a good data structure!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199" y="1600200"/>
            <a:ext cx="10220325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Next we will show an efficient, non-obvious data structure for this ADT</a:t>
            </a:r>
          </a:p>
          <a:p>
            <a:pPr lvl="1"/>
            <a:r>
              <a:rPr lang="en-US" dirty="0"/>
              <a:t>But first let’s analyze some “obvious” ideas for </a:t>
            </a:r>
            <a:r>
              <a:rPr lang="en-US" i="1" dirty="0"/>
              <a:t>n</a:t>
            </a:r>
            <a:r>
              <a:rPr lang="en-US" dirty="0"/>
              <a:t> data items</a:t>
            </a:r>
          </a:p>
          <a:p>
            <a:pPr lvl="1"/>
            <a:r>
              <a:rPr lang="en-US" dirty="0"/>
              <a:t>All times worst-case; assume arrays “have room”</a:t>
            </a:r>
          </a:p>
          <a:p>
            <a:pPr lvl="1"/>
            <a:endParaRPr lang="en-US" dirty="0"/>
          </a:p>
          <a:p>
            <a:pPr>
              <a:lnSpc>
                <a:spcPts val="2800"/>
              </a:lnSpc>
              <a:buNone/>
            </a:pPr>
            <a:r>
              <a:rPr lang="en-US" i="1" dirty="0"/>
              <a:t>data</a:t>
            </a:r>
            <a:r>
              <a:rPr lang="en-US" dirty="0"/>
              <a:t>	  	     	</a:t>
            </a:r>
            <a:r>
              <a:rPr lang="en-US" i="1" dirty="0"/>
              <a:t>insert algorithm / time</a:t>
            </a:r>
            <a:r>
              <a:rPr lang="en-US" dirty="0"/>
              <a:t>      </a:t>
            </a:r>
            <a:r>
              <a:rPr lang="en-US" i="1" dirty="0" err="1"/>
              <a:t>deleteMin</a:t>
            </a:r>
            <a:r>
              <a:rPr lang="en-US" i="1" dirty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unsorted array	add at end           </a:t>
            </a:r>
            <a:r>
              <a:rPr lang="en-US" i="1" dirty="0"/>
              <a:t>O</a:t>
            </a:r>
            <a:r>
              <a:rPr lang="en-US" dirty="0"/>
              <a:t>(1)        search  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unsorted linked list    add at front         </a:t>
            </a:r>
            <a:r>
              <a:rPr lang="en-US" i="1" dirty="0"/>
              <a:t>O</a:t>
            </a:r>
            <a:r>
              <a:rPr lang="en-US" dirty="0"/>
              <a:t>(1)        search  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sorted circular array   search / shift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move front         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sorted linked list	put 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remove at front 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binary search tree      put 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leftmost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97D1F-1F40-2842-A1BD-822DB9A0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More on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10065152" cy="4495800"/>
          </a:xfrm>
        </p:spPr>
        <p:txBody>
          <a:bodyPr>
            <a:normAutofit/>
          </a:bodyPr>
          <a:lstStyle/>
          <a:p>
            <a:r>
              <a:rPr lang="en-US" dirty="0"/>
              <a:t>Note: If priorities are inserted in random order, binary search tree will likely do better than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on average</a:t>
            </a:r>
          </a:p>
          <a:p>
            <a:pPr lvl="1"/>
            <a:r>
              <a:rPr lang="en-US" dirty="0"/>
              <a:t>Could get same performance from a </a:t>
            </a:r>
            <a:r>
              <a:rPr lang="en-US" i="1" dirty="0"/>
              <a:t>balanced</a:t>
            </a:r>
            <a:r>
              <a:rPr lang="en-US" dirty="0"/>
              <a:t> binary search tree</a:t>
            </a:r>
            <a:br>
              <a:rPr lang="en-US" dirty="0"/>
            </a:br>
            <a:r>
              <a:rPr lang="en-US" dirty="0"/>
              <a:t>(e.g. AVL tree we will study later)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45561-24F0-0A44-9683-C4FB7BC8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Our Data Structure: The Heap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21296"/>
            <a:ext cx="10319795" cy="4935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Heap:</a:t>
            </a:r>
          </a:p>
          <a:p>
            <a:r>
              <a:rPr lang="en-US" sz="2400" dirty="0"/>
              <a:t>Worst case: </a:t>
            </a:r>
            <a:r>
              <a:rPr lang="en-US" sz="2400" dirty="0">
                <a:solidFill>
                  <a:srgbClr val="0070C0"/>
                </a:solidFill>
              </a:rPr>
              <a:t>O(log n) </a:t>
            </a:r>
            <a:r>
              <a:rPr lang="en-US" sz="2400" dirty="0"/>
              <a:t>for </a:t>
            </a:r>
            <a:r>
              <a:rPr lang="en-US" sz="2400" b="1" dirty="0"/>
              <a:t>insert</a:t>
            </a:r>
          </a:p>
          <a:p>
            <a:pPr lvl="1"/>
            <a:r>
              <a:rPr lang="en-US" sz="2000" dirty="0"/>
              <a:t>If items arrive in random order, then the average-case of insert is </a:t>
            </a:r>
            <a:r>
              <a:rPr lang="en-US" sz="2000" dirty="0">
                <a:solidFill>
                  <a:srgbClr val="0070C0"/>
                </a:solidFill>
              </a:rPr>
              <a:t>O(1) !!</a:t>
            </a:r>
            <a:endParaRPr lang="en-US" sz="2000" dirty="0"/>
          </a:p>
          <a:p>
            <a:r>
              <a:rPr lang="en-US" sz="2400" dirty="0"/>
              <a:t>Worst case: </a:t>
            </a:r>
            <a:r>
              <a:rPr lang="en-US" sz="2400" dirty="0">
                <a:solidFill>
                  <a:srgbClr val="0070C0"/>
                </a:solidFill>
              </a:rPr>
              <a:t>O(log n)</a:t>
            </a:r>
            <a:r>
              <a:rPr lang="en-US" sz="2400" dirty="0"/>
              <a:t> for </a:t>
            </a:r>
            <a:r>
              <a:rPr lang="en-US" sz="2400" b="1" dirty="0" err="1"/>
              <a:t>deleteMin</a:t>
            </a:r>
            <a:endParaRPr lang="en-US" sz="2400" b="1" dirty="0"/>
          </a:p>
          <a:p>
            <a:r>
              <a:rPr lang="en-US" sz="2400" dirty="0"/>
              <a:t>Very good constant factors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Key idea: </a:t>
            </a:r>
            <a:r>
              <a:rPr lang="en-US" sz="2400" dirty="0"/>
              <a:t>Only pay for functionality needed</a:t>
            </a:r>
          </a:p>
          <a:p>
            <a:r>
              <a:rPr lang="en-US" sz="2400" dirty="0"/>
              <a:t>We need something better than scanning unsorted items</a:t>
            </a:r>
          </a:p>
          <a:p>
            <a:r>
              <a:rPr lang="en-US" sz="2400" dirty="0"/>
              <a:t>But we do not need to maintain a full sorted list</a:t>
            </a:r>
          </a:p>
          <a:p>
            <a:endParaRPr lang="en-US" sz="2400" dirty="0"/>
          </a:p>
          <a:p>
            <a:r>
              <a:rPr lang="en-US" sz="2400" dirty="0"/>
              <a:t>Do “</a:t>
            </a:r>
            <a:r>
              <a:rPr lang="en-US" sz="2400" dirty="0" err="1"/>
              <a:t>log”s</a:t>
            </a:r>
            <a:r>
              <a:rPr lang="en-US" sz="2400" dirty="0"/>
              <a:t> remind you of anything? 🌲🌲 We will </a:t>
            </a:r>
            <a:r>
              <a:rPr lang="en-US" sz="2400" b="1" i="1" u="sng" dirty="0"/>
              <a:t>visualize</a:t>
            </a:r>
            <a:r>
              <a:rPr lang="en-US" sz="2400" dirty="0"/>
              <a:t> our heap as a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4F9E3-6E0B-6549-B7E4-3CDD0C42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Q: Reviewing Some Tree Terminology</a:t>
            </a:r>
          </a:p>
        </p:txBody>
      </p:sp>
      <p:grpSp>
        <p:nvGrpSpPr>
          <p:cNvPr id="5" name="Group 4"/>
          <p:cNvGrpSpPr/>
          <p:nvPr>
            <p:custDataLst>
              <p:tags r:id="rId2"/>
            </p:custDataLst>
          </p:nvPr>
        </p:nvGrpSpPr>
        <p:grpSpPr>
          <a:xfrm>
            <a:off x="7467600" y="1066800"/>
            <a:ext cx="2849562" cy="4419600"/>
            <a:chOff x="5605463" y="1295400"/>
            <a:chExt cx="2849562" cy="4419600"/>
          </a:xfrm>
        </p:grpSpPr>
        <p:sp>
          <p:nvSpPr>
            <p:cNvPr id="47107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47108" name="AutoShape 4"/>
            <p:cNvCxnSpPr>
              <a:cxnSpLocks noChangeShapeType="1"/>
              <a:stCxn id="47107" idx="3"/>
              <a:endCxn id="47111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859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09" name="AutoShape 5"/>
            <p:cNvCxnSpPr>
              <a:cxnSpLocks noChangeShapeType="1"/>
              <a:stCxn id="47107" idx="5"/>
              <a:endCxn id="47117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859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0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47111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47112" name="AutoShape 8"/>
            <p:cNvCxnSpPr>
              <a:cxnSpLocks noChangeShapeType="1"/>
              <a:stCxn id="47111" idx="4"/>
              <a:endCxn id="47110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3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47114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47115" name="AutoShape 11"/>
            <p:cNvCxnSpPr>
              <a:cxnSpLocks noChangeShapeType="1"/>
              <a:stCxn id="47111" idx="5"/>
              <a:endCxn id="47114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16" name="AutoShape 12"/>
            <p:cNvCxnSpPr>
              <a:cxnSpLocks noChangeShapeType="1"/>
              <a:stCxn id="47111" idx="3"/>
              <a:endCxn id="47113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7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47118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47119" name="AutoShape 15"/>
            <p:cNvCxnSpPr>
              <a:cxnSpLocks noChangeShapeType="1"/>
              <a:stCxn id="47117" idx="4"/>
              <a:endCxn id="47118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0" name="AutoShape 16"/>
            <p:cNvCxnSpPr>
              <a:cxnSpLocks noChangeShapeType="1"/>
              <a:stCxn id="47118" idx="3"/>
              <a:endCxn id="47123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8385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21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47122" name="AutoShape 18"/>
            <p:cNvCxnSpPr>
              <a:cxnSpLocks noChangeShapeType="1"/>
              <a:stCxn id="47118" idx="5"/>
              <a:endCxn id="47121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8385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23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47124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47125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47126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47127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47128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47129" name="AutoShape 25"/>
            <p:cNvCxnSpPr>
              <a:cxnSpLocks noChangeShapeType="1"/>
              <a:stCxn id="47123" idx="2"/>
              <a:endCxn id="47125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958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0" name="AutoShape 26"/>
            <p:cNvCxnSpPr>
              <a:cxnSpLocks noChangeShapeType="1"/>
              <a:stCxn id="47123" idx="3"/>
              <a:endCxn id="47127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767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1" name="AutoShape 27"/>
            <p:cNvCxnSpPr>
              <a:cxnSpLocks noChangeShapeType="1"/>
              <a:stCxn id="47123" idx="4"/>
              <a:endCxn id="4712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7434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2" name="AutoShape 28"/>
            <p:cNvCxnSpPr>
              <a:cxnSpLocks noChangeShapeType="1"/>
              <a:stCxn id="47123" idx="5"/>
              <a:endCxn id="4712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767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3" name="AutoShape 29"/>
            <p:cNvCxnSpPr>
              <a:cxnSpLocks noChangeShapeType="1"/>
              <a:stCxn id="47123" idx="6"/>
              <a:endCxn id="47128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958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40" name="Text Box 3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Tree </a:t>
              </a:r>
              <a:r>
                <a:rPr lang="en-US" b="1"/>
                <a:t>T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8A72F2CB-FC5A-FA40-8FC7-8111332ED84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1025525"/>
            <a:ext cx="3397250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root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 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leaves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children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parent</a:t>
            </a:r>
            <a:r>
              <a:rPr lang="en-US" sz="2800" dirty="0">
                <a:solidFill>
                  <a:schemeClr val="accent2"/>
                </a:solidFill>
              </a:rPr>
              <a:t>(H):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siblings</a:t>
            </a:r>
            <a:r>
              <a:rPr lang="en-US" sz="2800" dirty="0">
                <a:solidFill>
                  <a:schemeClr val="accent2"/>
                </a:solidFill>
              </a:rPr>
              <a:t>(E):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ancestors</a:t>
            </a:r>
            <a:r>
              <a:rPr lang="en-US" sz="2800" dirty="0">
                <a:solidFill>
                  <a:schemeClr val="accent2"/>
                </a:solidFill>
              </a:rPr>
              <a:t>(F):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 err="1">
                <a:solidFill>
                  <a:schemeClr val="accent2"/>
                </a:solidFill>
              </a:rPr>
              <a:t>descendents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 err="1">
                <a:solidFill>
                  <a:schemeClr val="accent2"/>
                </a:solidFill>
              </a:rPr>
              <a:t>subtree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D6641-A902-B24E-9514-2D533B25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5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A: Reviewing Some Tree Terminology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025525"/>
            <a:ext cx="3397250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root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 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leaves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children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parent</a:t>
            </a:r>
            <a:r>
              <a:rPr lang="en-US" sz="2800" dirty="0">
                <a:solidFill>
                  <a:schemeClr val="accent2"/>
                </a:solidFill>
              </a:rPr>
              <a:t>(H):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siblings</a:t>
            </a:r>
            <a:r>
              <a:rPr lang="en-US" sz="2800" dirty="0">
                <a:solidFill>
                  <a:schemeClr val="accent2"/>
                </a:solidFill>
              </a:rPr>
              <a:t>(E):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ancestors</a:t>
            </a:r>
            <a:r>
              <a:rPr lang="en-US" sz="2800" dirty="0">
                <a:solidFill>
                  <a:schemeClr val="accent2"/>
                </a:solidFill>
              </a:rPr>
              <a:t>(F):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 err="1">
                <a:solidFill>
                  <a:schemeClr val="accent2"/>
                </a:solidFill>
              </a:rPr>
              <a:t>descendents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 err="1">
                <a:solidFill>
                  <a:schemeClr val="accent2"/>
                </a:solidFill>
              </a:rPr>
              <a:t>subtree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467600" y="1066800"/>
            <a:ext cx="2849562" cy="4419600"/>
            <a:chOff x="5605463" y="1295400"/>
            <a:chExt cx="2849562" cy="4419600"/>
          </a:xfrm>
        </p:grpSpPr>
        <p:sp>
          <p:nvSpPr>
            <p:cNvPr id="47107" name="Oval 3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47108" name="AutoShape 4"/>
            <p:cNvCxnSpPr>
              <a:cxnSpLocks noChangeShapeType="1"/>
              <a:stCxn id="47107" idx="3"/>
              <a:endCxn id="47111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6367463" y="20859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09" name="AutoShape 5"/>
            <p:cNvCxnSpPr>
              <a:cxnSpLocks noChangeShapeType="1"/>
              <a:stCxn id="47107" idx="5"/>
              <a:endCxn id="47117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7172325" y="20859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0" name="Oval 6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47111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47112" name="AutoShape 8"/>
            <p:cNvCxnSpPr>
              <a:cxnSpLocks noChangeShapeType="1"/>
              <a:stCxn id="47111" idx="4"/>
              <a:endCxn id="47110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367463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3" name="Oval 9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47114" name="Oval 10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47115" name="AutoShape 11"/>
            <p:cNvCxnSpPr>
              <a:cxnSpLocks noChangeShapeType="1"/>
              <a:stCxn id="47111" idx="5"/>
              <a:endCxn id="4711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6529388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16" name="AutoShape 12"/>
            <p:cNvCxnSpPr>
              <a:cxnSpLocks noChangeShapeType="1"/>
              <a:stCxn id="47111" idx="3"/>
              <a:endCxn id="47113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5834063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17" name="Oval 13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47118" name="Oval 14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47119" name="AutoShape 15"/>
            <p:cNvCxnSpPr>
              <a:cxnSpLocks noChangeShapeType="1"/>
              <a:stCxn id="47117" idx="4"/>
              <a:endCxn id="47118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53338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20" name="AutoShape 16"/>
            <p:cNvCxnSpPr>
              <a:cxnSpLocks noChangeShapeType="1"/>
              <a:stCxn id="47118" idx="3"/>
              <a:endCxn id="47123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7080250" y="38385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21" name="Oval 1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47122" name="AutoShape 18"/>
            <p:cNvCxnSpPr>
              <a:cxnSpLocks noChangeShapeType="1"/>
              <a:stCxn id="47118" idx="5"/>
              <a:endCxn id="47121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7815263" y="38385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23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47124" name="Oval 2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47125" name="Oval 21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47126" name="Oval 22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47127" name="Oval 2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47128" name="Oval 2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47129" name="AutoShape 25"/>
            <p:cNvCxnSpPr>
              <a:cxnSpLocks noChangeShapeType="1"/>
              <a:stCxn id="47123" idx="2"/>
              <a:endCxn id="47125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081713" y="44958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0" name="AutoShape 26"/>
            <p:cNvCxnSpPr>
              <a:cxnSpLocks noChangeShapeType="1"/>
              <a:stCxn id="47123" idx="3"/>
              <a:endCxn id="47127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6578600" y="46767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1" name="AutoShape 27"/>
            <p:cNvCxnSpPr>
              <a:cxnSpLocks noChangeShapeType="1"/>
              <a:stCxn id="47123" idx="4"/>
              <a:endCxn id="47124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080250" y="47434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2" name="AutoShape 28"/>
            <p:cNvCxnSpPr>
              <a:cxnSpLocks noChangeShapeType="1"/>
              <a:stCxn id="47123" idx="5"/>
              <a:endCxn id="47126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242175" y="46767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133" name="AutoShape 29"/>
            <p:cNvCxnSpPr>
              <a:cxnSpLocks noChangeShapeType="1"/>
              <a:stCxn id="47123" idx="6"/>
              <a:endCxn id="47128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7327900" y="44958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140" name="Text Box 3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Tree </a:t>
              </a:r>
              <a:r>
                <a:rPr lang="en-US" b="1"/>
                <a:t>T</a:t>
              </a:r>
            </a:p>
          </p:txBody>
        </p:sp>
      </p:grpSp>
      <p:sp>
        <p:nvSpPr>
          <p:cNvPr id="36" name="Text Box 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1025526"/>
            <a:ext cx="3397250" cy="51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dirty="0"/>
              <a:t>A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D-F, I, J-N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D, E, F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G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D, F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B, A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H, I, J-N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dirty="0"/>
              <a:t>G and its</a:t>
            </a:r>
            <a:br>
              <a:rPr lang="en-US" sz="2800" dirty="0"/>
            </a:br>
            <a:r>
              <a:rPr lang="en-US" sz="2800" dirty="0"/>
              <a:t>children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FCE9C-7616-2747-974E-7FD69C44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grpSp>
        <p:nvGrpSpPr>
          <p:cNvPr id="9" name="Group 8"/>
          <p:cNvGrpSpPr/>
          <p:nvPr>
            <p:custDataLst>
              <p:tags r:id="rId1"/>
            </p:custDataLst>
          </p:nvPr>
        </p:nvGrpSpPr>
        <p:grpSpPr>
          <a:xfrm>
            <a:off x="7467600" y="1066800"/>
            <a:ext cx="2849562" cy="4419600"/>
            <a:chOff x="5605463" y="1295400"/>
            <a:chExt cx="2849562" cy="441960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11" name="AutoShape 4"/>
            <p:cNvCxnSpPr>
              <a:cxnSpLocks noChangeShapeType="1"/>
              <a:stCxn id="10" idx="3"/>
              <a:endCxn id="14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859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5"/>
            <p:cNvCxnSpPr>
              <a:cxnSpLocks noChangeShapeType="1"/>
              <a:stCxn id="10" idx="5"/>
              <a:endCxn id="2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859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5" name="AutoShape 8"/>
            <p:cNvCxnSpPr>
              <a:cxnSpLocks noChangeShapeType="1"/>
              <a:stCxn id="14" idx="4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8" name="AutoShape 11"/>
            <p:cNvCxnSpPr>
              <a:cxnSpLocks noChangeShapeType="1"/>
              <a:stCxn id="14" idx="5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2"/>
            <p:cNvCxnSpPr>
              <a:cxnSpLocks noChangeShapeType="1"/>
              <a:stCxn id="14" idx="3"/>
              <a:endCxn id="16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C</a:t>
              </a:r>
            </a:p>
          </p:txBody>
        </p:sp>
        <p:sp>
          <p:nvSpPr>
            <p:cNvPr id="21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22" name="AutoShape 15"/>
            <p:cNvCxnSpPr>
              <a:cxnSpLocks noChangeShapeType="1"/>
              <a:stCxn id="20" idx="4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6"/>
            <p:cNvCxnSpPr>
              <a:cxnSpLocks noChangeShapeType="1"/>
              <a:stCxn id="21" idx="3"/>
              <a:endCxn id="26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8385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5" name="AutoShape 18"/>
            <p:cNvCxnSpPr>
              <a:cxnSpLocks noChangeShapeType="1"/>
              <a:stCxn id="21" idx="5"/>
              <a:endCxn id="24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8385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8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9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30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31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26" idx="2"/>
              <a:endCxn id="2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958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6"/>
            <p:cNvCxnSpPr>
              <a:cxnSpLocks noChangeShapeType="1"/>
              <a:stCxn id="26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767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27"/>
            <p:cNvCxnSpPr>
              <a:cxnSpLocks noChangeShapeType="1"/>
              <a:stCxn id="26" idx="4"/>
              <a:endCxn id="2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7434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28"/>
            <p:cNvCxnSpPr>
              <a:cxnSpLocks noChangeShapeType="1"/>
              <a:stCxn id="26" idx="5"/>
              <a:endCxn id="29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767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29"/>
            <p:cNvCxnSpPr>
              <a:cxnSpLocks noChangeShapeType="1"/>
              <a:stCxn id="26" idx="6"/>
              <a:endCxn id="3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958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 Box 3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Tree </a:t>
              </a:r>
              <a:r>
                <a:rPr lang="en-US" b="1"/>
                <a:t>T</a:t>
              </a:r>
            </a:p>
          </p:txBody>
        </p:sp>
      </p:grpSp>
      <p:sp>
        <p:nvSpPr>
          <p:cNvPr id="39" name="Rectangle 2">
            <a:extLst>
              <a:ext uri="{FF2B5EF4-FFF2-40B4-BE49-F238E27FC236}">
                <a16:creationId xmlns:a16="http://schemas.microsoft.com/office/drawing/2014/main" id="{2530D60C-A41B-E048-89A8-3C73D99E7A04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Q: Some More Tree Terminology</a:t>
            </a:r>
          </a:p>
        </p:txBody>
      </p:sp>
      <p:sp>
        <p:nvSpPr>
          <p:cNvPr id="40" name="Text Box 30">
            <a:extLst>
              <a:ext uri="{FF2B5EF4-FFF2-40B4-BE49-F238E27FC236}">
                <a16:creationId xmlns:a16="http://schemas.microsoft.com/office/drawing/2014/main" id="{F4EF413B-8928-5D47-98BC-909DE311E857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081388"/>
            <a:ext cx="3856037" cy="39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depth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height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height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degree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branching factor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endParaRPr lang="en-US" sz="2800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390931-86E9-AA4E-8B61-7EA99FD0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A: Some More Tree Terminology</a:t>
            </a:r>
          </a:p>
        </p:txBody>
      </p:sp>
      <p:sp>
        <p:nvSpPr>
          <p:cNvPr id="49184" name="Text Box 32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1" y="228600"/>
            <a:ext cx="963725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# edges</a:t>
            </a:r>
          </a:p>
        </p:txBody>
      </p:sp>
      <p:sp>
        <p:nvSpPr>
          <p:cNvPr id="49185" name="Text Box 3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5375" y="2255838"/>
            <a:ext cx="3712170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# edges on path from root to self</a:t>
            </a:r>
          </a:p>
        </p:txBody>
      </p:sp>
      <p:sp>
        <p:nvSpPr>
          <p:cNvPr id="49186" name="Text Box 3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92339" y="2973388"/>
            <a:ext cx="47030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accent1"/>
                </a:solidFill>
              </a:rPr>
              <a:t># edges on longest path from </a:t>
            </a:r>
            <a:r>
              <a:rPr lang="en-US" sz="2000" u="sng">
                <a:solidFill>
                  <a:schemeClr val="accent1"/>
                </a:solidFill>
              </a:rPr>
              <a:t>node</a:t>
            </a:r>
            <a:r>
              <a:rPr lang="en-US" sz="2000">
                <a:solidFill>
                  <a:schemeClr val="accent1"/>
                </a:solidFill>
              </a:rPr>
              <a:t> to leaf</a:t>
            </a:r>
          </a:p>
        </p:txBody>
      </p:sp>
      <p:sp>
        <p:nvSpPr>
          <p:cNvPr id="49187" name="Text Box 3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93951" y="4394200"/>
            <a:ext cx="2353529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# children of a node</a:t>
            </a:r>
          </a:p>
        </p:txBody>
      </p:sp>
      <p:sp>
        <p:nvSpPr>
          <p:cNvPr id="49188" name="Text Box 36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39975" y="5199064"/>
            <a:ext cx="485933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MAX # children of a node for a BST this is??</a:t>
            </a:r>
          </a:p>
        </p:txBody>
      </p:sp>
      <p:sp>
        <p:nvSpPr>
          <p:cNvPr id="41" name="Text 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00500" y="1066800"/>
            <a:ext cx="3856037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i="1" dirty="0"/>
              <a:t>1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/>
              <a:t>2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/>
              <a:t>4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/>
              <a:t>3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/>
              <a:t>0-5</a:t>
            </a:r>
          </a:p>
        </p:txBody>
      </p:sp>
      <p:grpSp>
        <p:nvGrpSpPr>
          <p:cNvPr id="42" name="Group 41"/>
          <p:cNvGrpSpPr/>
          <p:nvPr>
            <p:custDataLst>
              <p:tags r:id="rId8"/>
            </p:custDataLst>
          </p:nvPr>
        </p:nvGrpSpPr>
        <p:grpSpPr>
          <a:xfrm>
            <a:off x="7467600" y="1066800"/>
            <a:ext cx="2849562" cy="4419600"/>
            <a:chOff x="5605463" y="1295400"/>
            <a:chExt cx="2849562" cy="4419600"/>
          </a:xfrm>
        </p:grpSpPr>
        <p:sp>
          <p:nvSpPr>
            <p:cNvPr id="43" name="Oval 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81800" y="16764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44" name="AutoShape 4"/>
            <p:cNvCxnSpPr>
              <a:cxnSpLocks noChangeShapeType="1"/>
              <a:stCxn id="43" idx="3"/>
              <a:endCxn id="4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6367463" y="20859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5"/>
            <p:cNvCxnSpPr>
              <a:cxnSpLocks noChangeShapeType="1"/>
              <a:stCxn id="43" idx="5"/>
              <a:endCxn id="53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172325" y="20859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1388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47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138863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48" name="AutoShape 8"/>
            <p:cNvCxnSpPr>
              <a:cxnSpLocks noChangeShapeType="1"/>
              <a:stCxn id="47" idx="4"/>
              <a:endCxn id="4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6367463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Oval 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054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50" name="Oval 10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672263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51" name="AutoShape 11"/>
            <p:cNvCxnSpPr>
              <a:cxnSpLocks noChangeShapeType="1"/>
              <a:stCxn id="47" idx="5"/>
              <a:endCxn id="50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6529388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12"/>
            <p:cNvCxnSpPr>
              <a:cxnSpLocks noChangeShapeType="1"/>
              <a:stCxn id="47" idx="3"/>
              <a:endCxn id="49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5834063" y="30003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Oval 13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424738" y="2590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54" name="Oval 14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424738" y="3429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55" name="AutoShape 15"/>
            <p:cNvCxnSpPr>
              <a:cxnSpLocks noChangeShapeType="1"/>
              <a:stCxn id="53" idx="4"/>
              <a:endCxn id="5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7653338" y="30670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16"/>
            <p:cNvCxnSpPr>
              <a:cxnSpLocks noChangeShapeType="1"/>
              <a:stCxn id="54" idx="3"/>
              <a:endCxn id="5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7080250" y="38385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Oval 17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997825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58" name="AutoShape 18"/>
            <p:cNvCxnSpPr>
              <a:cxnSpLocks noChangeShapeType="1"/>
              <a:stCxn id="54" idx="5"/>
              <a:endCxn id="5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815263" y="38385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Oval 19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851650" y="4267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60" name="Oval 20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858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61" name="Oval 21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853113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62" name="Oval 22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4695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63" name="Oval 23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50000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64" name="Oval 24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845425" y="5257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65" name="AutoShape 25"/>
            <p:cNvCxnSpPr>
              <a:cxnSpLocks noChangeShapeType="1"/>
              <a:stCxn id="59" idx="2"/>
              <a:endCxn id="61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081713" y="44958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26"/>
            <p:cNvCxnSpPr>
              <a:cxnSpLocks noChangeShapeType="1"/>
              <a:stCxn id="59" idx="3"/>
              <a:endCxn id="63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6578600" y="46767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27"/>
            <p:cNvCxnSpPr>
              <a:cxnSpLocks noChangeShapeType="1"/>
              <a:stCxn id="59" idx="4"/>
              <a:endCxn id="6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7080250" y="47434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28"/>
            <p:cNvCxnSpPr>
              <a:cxnSpLocks noChangeShapeType="1"/>
              <a:stCxn id="59" idx="5"/>
              <a:endCxn id="62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242175" y="46767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29"/>
            <p:cNvCxnSpPr>
              <a:cxnSpLocks noChangeShapeType="1"/>
              <a:stCxn id="59" idx="6"/>
              <a:endCxn id="64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7327900" y="44958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Text Box 36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0000" y="1295400"/>
              <a:ext cx="76713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Tree </a:t>
              </a:r>
              <a:r>
                <a:rPr lang="en-US" b="1"/>
                <a:t>T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72" name="Text Box 30">
            <a:extLst>
              <a:ext uri="{FF2B5EF4-FFF2-40B4-BE49-F238E27FC236}">
                <a16:creationId xmlns:a16="http://schemas.microsoft.com/office/drawing/2014/main" id="{F848BDE5-6C54-064E-9E86-0E58F9172999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38200" y="1081388"/>
            <a:ext cx="3856037" cy="39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depth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height</a:t>
            </a:r>
            <a:r>
              <a:rPr lang="en-US" sz="2800" dirty="0">
                <a:solidFill>
                  <a:schemeClr val="accent2"/>
                </a:solidFill>
              </a:rPr>
              <a:t>(G):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height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degree</a:t>
            </a:r>
            <a:r>
              <a:rPr lang="en-US" sz="2800" dirty="0">
                <a:solidFill>
                  <a:schemeClr val="accent2"/>
                </a:solidFill>
              </a:rPr>
              <a:t>(B):</a:t>
            </a:r>
          </a:p>
          <a:p>
            <a:pPr eaLnBrk="0" hangingPunct="0">
              <a:lnSpc>
                <a:spcPct val="130000"/>
              </a:lnSpc>
            </a:pPr>
            <a:r>
              <a:rPr lang="en-US" sz="2800" i="1" dirty="0">
                <a:solidFill>
                  <a:schemeClr val="accent2"/>
                </a:solidFill>
              </a:rPr>
              <a:t>branching factor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b="1" dirty="0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):</a:t>
            </a:r>
          </a:p>
          <a:p>
            <a:pPr eaLnBrk="0" hangingPunct="0">
              <a:lnSpc>
                <a:spcPct val="130000"/>
              </a:lnSpc>
            </a:pPr>
            <a:endParaRPr lang="en-US" sz="2800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62FDE-13AE-4441-A8BB-658913D9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04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Types of Trees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40054"/>
            <a:ext cx="9677400" cy="481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Binary tree:  		Every node has ≤2 children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dirty="0"/>
              <a:t>n-</a:t>
            </a:r>
            <a:r>
              <a:rPr lang="en-US" sz="2400" dirty="0" err="1"/>
              <a:t>ary</a:t>
            </a:r>
            <a:r>
              <a:rPr lang="en-US" sz="2400" dirty="0"/>
              <a:t> tree:  		Every node has ≤n children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dirty="0"/>
              <a:t>Perfect tree:  		Every row is completely full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dirty="0"/>
              <a:t>Complete tree:  	All rows except possibly the bottom are 					completely full, and it is filled from left to 					right</a:t>
            </a:r>
          </a:p>
        </p:txBody>
      </p:sp>
      <p:grpSp>
        <p:nvGrpSpPr>
          <p:cNvPr id="14343" name="Group 5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175000" y="4829277"/>
            <a:ext cx="2641600" cy="857250"/>
            <a:chOff x="1651000" y="4267200"/>
            <a:chExt cx="2641600" cy="857250"/>
          </a:xfrm>
        </p:grpSpPr>
        <p:sp>
          <p:nvSpPr>
            <p:cNvPr id="14363" name="Oval 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66" name="AutoShape 7"/>
            <p:cNvCxnSpPr>
              <a:cxnSpLocks noChangeShapeType="1"/>
              <a:stCxn id="14363" idx="4"/>
              <a:endCxn id="14364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7" name="AutoShape 8"/>
            <p:cNvCxnSpPr>
              <a:cxnSpLocks noChangeShapeType="1"/>
              <a:stCxn id="14363" idx="4"/>
              <a:endCxn id="1436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2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510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78" name="AutoShape 39"/>
            <p:cNvCxnSpPr>
              <a:cxnSpLocks noChangeShapeType="1"/>
              <a:stCxn id="14364" idx="3"/>
              <a:endCxn id="1436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1752600" y="4706938"/>
              <a:ext cx="436563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9" name="AutoShape 40"/>
            <p:cNvCxnSpPr>
              <a:cxnSpLocks noChangeShapeType="1"/>
              <a:stCxn id="14364" idx="5"/>
              <a:endCxn id="14373" idx="1"/>
            </p:cNvCxnSpPr>
            <p:nvPr>
              <p:custDataLst>
                <p:tags r:id="rId33"/>
              </p:custDataLst>
            </p:nvPr>
          </p:nvCxnSpPr>
          <p:spPr bwMode="auto">
            <a:xfrm>
              <a:off x="2332038" y="4706938"/>
              <a:ext cx="161925" cy="320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0" name="Oval 4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Oval 4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0894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84" name="AutoShape 51"/>
            <p:cNvCxnSpPr>
              <a:cxnSpLocks noChangeShapeType="1"/>
              <a:stCxn id="14365" idx="4"/>
              <a:endCxn id="14380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52"/>
            <p:cNvCxnSpPr>
              <a:cxnSpLocks noChangeShapeType="1"/>
              <a:stCxn id="14365" idx="5"/>
              <a:endCxn id="1438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3856038" y="4706938"/>
              <a:ext cx="334962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344" name="Group 5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375400" y="4619727"/>
            <a:ext cx="2844800" cy="1143000"/>
            <a:chOff x="1727200" y="4572000"/>
            <a:chExt cx="2844800" cy="1143000"/>
          </a:xfrm>
        </p:grpSpPr>
        <p:sp>
          <p:nvSpPr>
            <p:cNvPr id="14346" name="Oval 5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54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Oval 5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49" name="AutoShape 56"/>
            <p:cNvCxnSpPr>
              <a:cxnSpLocks noChangeShapeType="1"/>
              <a:stCxn id="14346" idx="4"/>
              <a:endCxn id="14347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0" name="AutoShape 57"/>
            <p:cNvCxnSpPr>
              <a:cxnSpLocks noChangeShapeType="1"/>
              <a:stCxn id="14346" idx="4"/>
              <a:endCxn id="1434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1" name="Oval 5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30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Oval 5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727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6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336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54" name="AutoShape 61"/>
            <p:cNvCxnSpPr>
              <a:cxnSpLocks noChangeShapeType="1"/>
              <a:stCxn id="14351" idx="4"/>
              <a:endCxn id="14352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1828800" y="54292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AutoShape 62"/>
            <p:cNvCxnSpPr>
              <a:cxnSpLocks noChangeShapeType="1"/>
              <a:stCxn id="14351" idx="4"/>
              <a:endCxn id="1435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2032000" y="54292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6" name="Oval 6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57" name="AutoShape 68"/>
            <p:cNvCxnSpPr>
              <a:cxnSpLocks noChangeShapeType="1"/>
              <a:stCxn id="14347" idx="3"/>
              <a:endCxn id="14351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2032000" y="5011738"/>
              <a:ext cx="436563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8" name="AutoShape 69"/>
            <p:cNvCxnSpPr>
              <a:cxnSpLocks noChangeShapeType="1"/>
              <a:stCxn id="14347" idx="5"/>
              <a:endCxn id="14356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2611438" y="5011738"/>
              <a:ext cx="161925" cy="320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9" name="Oval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7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68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61" name="AutoShape 76"/>
            <p:cNvCxnSpPr>
              <a:cxnSpLocks noChangeShapeType="1"/>
              <a:stCxn id="14348" idx="4"/>
              <a:endCxn id="14359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2" name="AutoShape 77"/>
            <p:cNvCxnSpPr>
              <a:cxnSpLocks noChangeShapeType="1"/>
              <a:stCxn id="14348" idx="5"/>
              <a:endCxn id="14360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4135438" y="5011738"/>
              <a:ext cx="334962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3327400" y="5953677"/>
            <a:ext cx="233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Perfect Tree</a:t>
            </a:r>
          </a:p>
        </p:txBody>
      </p:sp>
      <p:sp>
        <p:nvSpPr>
          <p:cNvPr id="76" name="TextBox 75"/>
          <p:cNvSpPr txBox="1"/>
          <p:nvPr>
            <p:custDataLst>
              <p:tags r:id="rId6"/>
            </p:custDataLst>
          </p:nvPr>
        </p:nvSpPr>
        <p:spPr>
          <a:xfrm>
            <a:off x="6540500" y="5953677"/>
            <a:ext cx="271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Complete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AB788-BE5D-4440-AF08-146102A6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5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on Perfect Trees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340054"/>
            <a:ext cx="8610600" cy="481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Perfect tree: Every row is completely full</a:t>
            </a:r>
          </a:p>
          <a:p>
            <a:pPr marL="0" indent="0">
              <a:buNone/>
            </a:pPr>
            <a:endParaRPr lang="en-US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57400" y="2053654"/>
            <a:ext cx="2641600" cy="1584177"/>
            <a:chOff x="1651000" y="4705350"/>
            <a:chExt cx="2641600" cy="1584177"/>
          </a:xfrm>
        </p:grpSpPr>
        <p:grpSp>
          <p:nvGrpSpPr>
            <p:cNvPr id="14343" name="Group 51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1651000" y="4705350"/>
              <a:ext cx="2641600" cy="857250"/>
              <a:chOff x="1651000" y="4267200"/>
              <a:chExt cx="2641600" cy="857250"/>
            </a:xfrm>
          </p:grpSpPr>
          <p:sp>
            <p:nvSpPr>
              <p:cNvPr id="14363" name="Oval 4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870200" y="42672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Oval 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59000" y="46101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5" name="Oval 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83000" y="46101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66" name="AutoShape 7"/>
              <p:cNvCxnSpPr>
                <a:cxnSpLocks noChangeShapeType="1"/>
                <a:stCxn id="14363" idx="4"/>
                <a:endCxn id="14364" idx="0"/>
              </p:cNvCxnSpPr>
              <p:nvPr>
                <p:custDataLst>
                  <p:tags r:id="rId9"/>
                </p:custDataLst>
              </p:nvPr>
            </p:nvCxnSpPr>
            <p:spPr bwMode="auto">
              <a:xfrm flipH="1">
                <a:off x="2260600" y="4381500"/>
                <a:ext cx="71120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7" name="AutoShape 8"/>
              <p:cNvCxnSpPr>
                <a:cxnSpLocks noChangeShapeType="1"/>
                <a:stCxn id="14363" idx="4"/>
                <a:endCxn id="14365" idx="0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2971800" y="4381500"/>
                <a:ext cx="81280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8" name="Oval 2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6510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34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4638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78" name="AutoShape 39"/>
              <p:cNvCxnSpPr>
                <a:cxnSpLocks noChangeShapeType="1"/>
                <a:stCxn id="14364" idx="3"/>
                <a:endCxn id="14368" idx="0"/>
              </p:cNvCxnSpPr>
              <p:nvPr>
                <p:custDataLst>
                  <p:tags r:id="rId13"/>
                </p:custDataLst>
              </p:nvPr>
            </p:nvCxnSpPr>
            <p:spPr bwMode="auto">
              <a:xfrm flipH="1">
                <a:off x="1752600" y="4706938"/>
                <a:ext cx="436563" cy="3032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9" name="AutoShape 40"/>
              <p:cNvCxnSpPr>
                <a:cxnSpLocks noChangeShapeType="1"/>
                <a:stCxn id="14364" idx="5"/>
                <a:endCxn id="14373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332038" y="4706938"/>
                <a:ext cx="161925" cy="3206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80" name="Oval 4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3782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Oval 4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0894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84" name="AutoShape 51"/>
              <p:cNvCxnSpPr>
                <a:cxnSpLocks noChangeShapeType="1"/>
                <a:stCxn id="14365" idx="4"/>
                <a:endCxn id="14380" idx="0"/>
              </p:cNvCxnSpPr>
              <p:nvPr>
                <p:custDataLst>
                  <p:tags r:id="rId17"/>
                </p:custDataLst>
              </p:nvPr>
            </p:nvCxnSpPr>
            <p:spPr bwMode="auto">
              <a:xfrm flipH="1">
                <a:off x="3479800" y="4724400"/>
                <a:ext cx="304800" cy="285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5" name="AutoShape 52"/>
              <p:cNvCxnSpPr>
                <a:cxnSpLocks noChangeShapeType="1"/>
                <a:stCxn id="14365" idx="5"/>
                <a:endCxn id="14383" idx="0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3856038" y="4706938"/>
                <a:ext cx="334962" cy="3032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" name="TextBox 9"/>
            <p:cNvSpPr txBox="1"/>
            <p:nvPr>
              <p:custDataLst>
                <p:tags r:id="rId5"/>
              </p:custDataLst>
            </p:nvPr>
          </p:nvSpPr>
          <p:spPr>
            <a:xfrm>
              <a:off x="1803400" y="5827862"/>
              <a:ext cx="233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Perfect Tree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B9058-B898-2E4E-807F-023CC727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37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on Perfect Trees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340054"/>
            <a:ext cx="5626257" cy="481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Perfect tree: Every row is completely full</a:t>
            </a:r>
          </a:p>
          <a:p>
            <a:pPr marL="0" indent="0">
              <a:buNone/>
            </a:pPr>
            <a:endParaRPr lang="en-US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57400" y="2053654"/>
            <a:ext cx="2641600" cy="1584177"/>
            <a:chOff x="1651000" y="4705350"/>
            <a:chExt cx="2641600" cy="1584177"/>
          </a:xfrm>
        </p:grpSpPr>
        <p:grpSp>
          <p:nvGrpSpPr>
            <p:cNvPr id="14343" name="Group 51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1651000" y="4705350"/>
              <a:ext cx="2641600" cy="857250"/>
              <a:chOff x="1651000" y="4267200"/>
              <a:chExt cx="2641600" cy="857250"/>
            </a:xfrm>
          </p:grpSpPr>
          <p:sp>
            <p:nvSpPr>
              <p:cNvPr id="14363" name="Oval 4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870200" y="42672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Oval 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59000" y="46101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5" name="Oval 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83000" y="461010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66" name="AutoShape 7"/>
              <p:cNvCxnSpPr>
                <a:cxnSpLocks noChangeShapeType="1"/>
                <a:stCxn id="14363" idx="4"/>
                <a:endCxn id="14364" idx="0"/>
              </p:cNvCxnSpPr>
              <p:nvPr>
                <p:custDataLst>
                  <p:tags r:id="rId9"/>
                </p:custDataLst>
              </p:nvPr>
            </p:nvCxnSpPr>
            <p:spPr bwMode="auto">
              <a:xfrm flipH="1">
                <a:off x="2260600" y="4381500"/>
                <a:ext cx="71120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7" name="AutoShape 8"/>
              <p:cNvCxnSpPr>
                <a:cxnSpLocks noChangeShapeType="1"/>
                <a:stCxn id="14363" idx="4"/>
                <a:endCxn id="14365" idx="0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2971800" y="4381500"/>
                <a:ext cx="812800" cy="2286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8" name="Oval 29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6510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Oval 34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4638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78" name="AutoShape 39"/>
              <p:cNvCxnSpPr>
                <a:cxnSpLocks noChangeShapeType="1"/>
                <a:stCxn id="14364" idx="3"/>
                <a:endCxn id="14368" idx="0"/>
              </p:cNvCxnSpPr>
              <p:nvPr>
                <p:custDataLst>
                  <p:tags r:id="rId13"/>
                </p:custDataLst>
              </p:nvPr>
            </p:nvCxnSpPr>
            <p:spPr bwMode="auto">
              <a:xfrm flipH="1">
                <a:off x="1752600" y="4706938"/>
                <a:ext cx="436563" cy="3032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9" name="AutoShape 40"/>
              <p:cNvCxnSpPr>
                <a:cxnSpLocks noChangeShapeType="1"/>
                <a:stCxn id="14364" idx="5"/>
                <a:endCxn id="14373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332038" y="4706938"/>
                <a:ext cx="161925" cy="3206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80" name="Oval 4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3782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Oval 4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089400" y="5010150"/>
                <a:ext cx="203200" cy="1143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384" name="AutoShape 51"/>
              <p:cNvCxnSpPr>
                <a:cxnSpLocks noChangeShapeType="1"/>
                <a:stCxn id="14365" idx="4"/>
                <a:endCxn id="14380" idx="0"/>
              </p:cNvCxnSpPr>
              <p:nvPr>
                <p:custDataLst>
                  <p:tags r:id="rId17"/>
                </p:custDataLst>
              </p:nvPr>
            </p:nvCxnSpPr>
            <p:spPr bwMode="auto">
              <a:xfrm flipH="1">
                <a:off x="3479800" y="4724400"/>
                <a:ext cx="304800" cy="2857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5" name="AutoShape 52"/>
              <p:cNvCxnSpPr>
                <a:cxnSpLocks noChangeShapeType="1"/>
                <a:stCxn id="14365" idx="5"/>
                <a:endCxn id="14383" idx="0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3856038" y="4706938"/>
                <a:ext cx="334962" cy="3032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" name="TextBox 9"/>
            <p:cNvSpPr txBox="1"/>
            <p:nvPr>
              <p:custDataLst>
                <p:tags r:id="rId5"/>
              </p:custDataLst>
            </p:nvPr>
          </p:nvSpPr>
          <p:spPr>
            <a:xfrm>
              <a:off x="1803400" y="5827862"/>
              <a:ext cx="233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70C0"/>
                  </a:solidFill>
                </a:rPr>
                <a:t>Perfect Tree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B9058-B898-2E4E-807F-023CC727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19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F552BD-631E-E44E-82FC-3DB6337F22BD}"/>
              </a:ext>
            </a:extLst>
          </p:cNvPr>
          <p:cNvCxnSpPr/>
          <p:nvPr/>
        </p:nvCxnSpPr>
        <p:spPr>
          <a:xfrm>
            <a:off x="6852213" y="2396554"/>
            <a:ext cx="45015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C64B767-89FA-E842-9223-647B0898B2B1}"/>
              </a:ext>
            </a:extLst>
          </p:cNvPr>
          <p:cNvCxnSpPr>
            <a:cxnSpLocks/>
          </p:cNvCxnSpPr>
          <p:nvPr/>
        </p:nvCxnSpPr>
        <p:spPr>
          <a:xfrm flipV="1">
            <a:off x="8172692" y="1623625"/>
            <a:ext cx="0" cy="3610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D2E9E6E-691D-414C-9C50-56F35B025C63}"/>
              </a:ext>
            </a:extLst>
          </p:cNvPr>
          <p:cNvCxnSpPr>
            <a:cxnSpLocks/>
          </p:cNvCxnSpPr>
          <p:nvPr/>
        </p:nvCxnSpPr>
        <p:spPr>
          <a:xfrm flipV="1">
            <a:off x="10049720" y="1623625"/>
            <a:ext cx="0" cy="3610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8B6980D-883A-444F-A72D-7A2409F5E474}"/>
              </a:ext>
            </a:extLst>
          </p:cNvPr>
          <p:cNvSpPr txBox="1"/>
          <p:nvPr/>
        </p:nvSpPr>
        <p:spPr>
          <a:xfrm>
            <a:off x="7004292" y="1795937"/>
            <a:ext cx="856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height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00AAFD-645C-034F-97BC-52F91C5D20CD}"/>
              </a:ext>
            </a:extLst>
          </p:cNvPr>
          <p:cNvSpPr txBox="1"/>
          <p:nvPr/>
        </p:nvSpPr>
        <p:spPr>
          <a:xfrm>
            <a:off x="8324774" y="1825424"/>
            <a:ext cx="218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of nodes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9170EA-739D-6F46-8672-0F5B18CC2372}"/>
              </a:ext>
            </a:extLst>
          </p:cNvPr>
          <p:cNvSpPr txBox="1"/>
          <p:nvPr/>
        </p:nvSpPr>
        <p:spPr>
          <a:xfrm>
            <a:off x="10183310" y="1825424"/>
            <a:ext cx="218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of leaves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35D925-506F-8247-A6D2-201D26F335D3}"/>
              </a:ext>
            </a:extLst>
          </p:cNvPr>
          <p:cNvSpPr txBox="1"/>
          <p:nvPr/>
        </p:nvSpPr>
        <p:spPr>
          <a:xfrm>
            <a:off x="6911375" y="2469063"/>
            <a:ext cx="1127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620DDA-05D5-8242-B0F8-04AC91D8F658}"/>
              </a:ext>
            </a:extLst>
          </p:cNvPr>
          <p:cNvSpPr txBox="1"/>
          <p:nvPr/>
        </p:nvSpPr>
        <p:spPr>
          <a:xfrm>
            <a:off x="8409816" y="2469063"/>
            <a:ext cx="1127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7</a:t>
            </a:r>
          </a:p>
          <a:p>
            <a:pPr algn="ctr"/>
            <a:r>
              <a:rPr lang="en-US" dirty="0"/>
              <a:t>15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h+1</a:t>
            </a:r>
            <a:r>
              <a:rPr lang="en-US" dirty="0"/>
              <a:t> - 1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8F622D-E58B-1B47-AAA2-C7F1D229B81B}"/>
              </a:ext>
            </a:extLst>
          </p:cNvPr>
          <p:cNvSpPr txBox="1"/>
          <p:nvPr/>
        </p:nvSpPr>
        <p:spPr>
          <a:xfrm>
            <a:off x="10183310" y="2493392"/>
            <a:ext cx="1127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4</a:t>
            </a:r>
          </a:p>
          <a:p>
            <a:pPr algn="ctr"/>
            <a:r>
              <a:rPr lang="en-US" dirty="0"/>
              <a:t>8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A449-CB1A-C142-A054-996AF696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421F-B8B4-C341-BB94-75F0176E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Checkpoint 1 due last night</a:t>
            </a:r>
          </a:p>
          <a:p>
            <a:r>
              <a:rPr lang="en-US" dirty="0"/>
              <a:t>EX02 due Friday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2277-57B6-EE41-8BAE-46654B96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3B2A9-6F8C-CE4B-8351-19415F02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Basic Tree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71600"/>
            <a:ext cx="9829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/>
              <a:t>Nodes</a:t>
            </a:r>
            <a:r>
              <a:rPr lang="en-US" dirty="0"/>
              <a:t> in a perfect binary tree of height h?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2</a:t>
            </a:r>
            <a:r>
              <a:rPr lang="en-US" baseline="30000" dirty="0">
                <a:solidFill>
                  <a:srgbClr val="0070C0"/>
                </a:solidFill>
              </a:rPr>
              <a:t>h+1</a:t>
            </a:r>
            <a:r>
              <a:rPr lang="en-US" dirty="0">
                <a:solidFill>
                  <a:srgbClr val="0070C0"/>
                </a:solidFill>
              </a:rPr>
              <a:t>-1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i="1" dirty="0"/>
              <a:t>Leaf nodes</a:t>
            </a:r>
            <a:r>
              <a:rPr lang="en-US" dirty="0"/>
              <a:t> in a perfect binary tree of height h?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2</a:t>
            </a:r>
            <a:r>
              <a:rPr lang="en-US" baseline="30000" dirty="0">
                <a:solidFill>
                  <a:srgbClr val="0070C0"/>
                </a:solidFill>
              </a:rPr>
              <a:t>h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Height of a perfect binary tree with n nodes?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</a:rPr>
              <a:t>⌊</a:t>
            </a:r>
            <a:r>
              <a:rPr lang="en-US" dirty="0">
                <a:solidFill>
                  <a:srgbClr val="0070C0"/>
                </a:solidFill>
              </a:rPr>
              <a:t>log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n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</a:rPr>
              <a:t>⌋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Height of a </a:t>
            </a:r>
            <a:r>
              <a:rPr lang="en-US" b="1" i="1" u="sng" dirty="0"/>
              <a:t>complete</a:t>
            </a:r>
            <a:r>
              <a:rPr lang="en-US" dirty="0"/>
              <a:t> binary tree with n nodes?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</a:rPr>
              <a:t>⌊</a:t>
            </a:r>
            <a:r>
              <a:rPr lang="en-US" dirty="0">
                <a:solidFill>
                  <a:srgbClr val="0070C0"/>
                </a:solidFill>
              </a:rPr>
              <a:t>log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n</a:t>
            </a:r>
            <a:r>
              <a:rPr lang="en-US" dirty="0">
                <a:solidFill>
                  <a:srgbClr val="0070C0"/>
                </a:solidFill>
                <a:latin typeface="Cambria Math"/>
                <a:ea typeface="Cambria Math"/>
              </a:rPr>
              <a:t>⌋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2ED4D-F74F-2348-A7DD-B5EB97A9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Now Formalizing: Binary Min-Heap </a:t>
            </a:r>
            <a:r>
              <a:rPr lang="en-US" dirty="0" err="1"/>
              <a:t>Datastructure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0568F1-2C4A-3E47-BF2D-BAA3A911AD26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38199" y="1336674"/>
            <a:ext cx="10515599" cy="2727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commonly known as a binary heap or simply a heap</a:t>
            </a:r>
          </a:p>
          <a:p>
            <a:pPr lvl="1">
              <a:tabLst>
                <a:tab pos="2974975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Structure Property</a:t>
            </a:r>
            <a:r>
              <a:rPr lang="en-US" sz="2800" dirty="0"/>
              <a:t>: 	</a:t>
            </a:r>
            <a:br>
              <a:rPr lang="en-US" sz="2800" dirty="0"/>
            </a:br>
            <a:r>
              <a:rPr lang="en-US" sz="2800" dirty="0"/>
              <a:t>A complete [binary] tree</a:t>
            </a:r>
          </a:p>
          <a:p>
            <a:pPr lvl="1">
              <a:tabLst>
                <a:tab pos="2974975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Heap-Order Property</a:t>
            </a:r>
            <a:r>
              <a:rPr lang="en-US" sz="2800" dirty="0"/>
              <a:t>:	</a:t>
            </a:r>
            <a:br>
              <a:rPr lang="en-US" sz="2800" dirty="0"/>
            </a:br>
            <a:r>
              <a:rPr lang="en-US" sz="2800" dirty="0"/>
              <a:t>Every non-root node has a priority value larger than (or possibly equal to) the priority of its parent</a:t>
            </a:r>
          </a:p>
          <a:p>
            <a:pPr lvl="1">
              <a:tabLst>
                <a:tab pos="2974975" algn="l"/>
              </a:tabLst>
            </a:pPr>
            <a:endParaRPr lang="en-US" sz="2800" dirty="0"/>
          </a:p>
          <a:p>
            <a:pPr lvl="1">
              <a:tabLst>
                <a:tab pos="2974975" algn="l"/>
              </a:tabLst>
            </a:pPr>
            <a:endParaRPr lang="en-US" sz="2800" dirty="0"/>
          </a:p>
          <a:p>
            <a:pPr marL="57150" indent="0">
              <a:buNone/>
              <a:tabLst>
                <a:tab pos="2974975" algn="l"/>
              </a:tabLst>
            </a:pPr>
            <a:endParaRPr lang="en-US" sz="3200" dirty="0"/>
          </a:p>
        </p:txBody>
      </p:sp>
      <p:sp>
        <p:nvSpPr>
          <p:cNvPr id="45" name="Slide Number Placeholder 44">
            <a:extLst>
              <a:ext uri="{FF2B5EF4-FFF2-40B4-BE49-F238E27FC236}">
                <a16:creationId xmlns:a16="http://schemas.microsoft.com/office/drawing/2014/main" id="{85C9DD24-7B36-C647-8A23-F63F07ED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44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Now Formalizing: Binary Min-Heap </a:t>
            </a:r>
            <a:r>
              <a:rPr lang="en-US" dirty="0" err="1"/>
              <a:t>Datastructure</a:t>
            </a:r>
            <a:endParaRPr lang="en-US" dirty="0"/>
          </a:p>
        </p:txBody>
      </p:sp>
      <p:grpSp>
        <p:nvGrpSpPr>
          <p:cNvPr id="7" name="Group 6"/>
          <p:cNvGrpSpPr/>
          <p:nvPr>
            <p:custDataLst>
              <p:tags r:id="rId2"/>
            </p:custDataLst>
          </p:nvPr>
        </p:nvGrpSpPr>
        <p:grpSpPr>
          <a:xfrm>
            <a:off x="7581660" y="4210050"/>
            <a:ext cx="2032000" cy="1428750"/>
            <a:chOff x="1219200" y="2743200"/>
            <a:chExt cx="2032000" cy="1428750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133600" y="38862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25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19200" y="3886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13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3314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80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625600" y="3314700"/>
              <a:ext cx="508000" cy="285750"/>
            </a:xfrm>
            <a:prstGeom prst="ellipse">
              <a:avLst/>
            </a:prstGeom>
            <a:noFill/>
            <a:ln w="38100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20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35200" y="2743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30</a:t>
              </a:r>
            </a:p>
          </p:txBody>
        </p:sp>
        <p:cxnSp>
          <p:nvCxnSpPr>
            <p:cNvPr id="13" name="AutoShape 9"/>
            <p:cNvCxnSpPr>
              <a:cxnSpLocks noChangeShapeType="1"/>
              <a:stCxn id="12" idx="3"/>
              <a:endCxn id="11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1879600" y="3006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0"/>
            <p:cNvCxnSpPr>
              <a:cxnSpLocks noChangeShapeType="1"/>
              <a:stCxn id="12" idx="5"/>
              <a:endCxn id="1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2668588" y="3006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1"/>
            <p:cNvCxnSpPr>
              <a:cxnSpLocks noChangeShapeType="1"/>
              <a:stCxn id="11" idx="3"/>
              <a:endCxn id="9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1473200" y="3578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2"/>
            <p:cNvCxnSpPr>
              <a:cxnSpLocks noChangeShapeType="1"/>
              <a:stCxn id="11" idx="5"/>
              <a:endCxn id="8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058988" y="3578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" name="Group 1"/>
          <p:cNvGrpSpPr/>
          <p:nvPr>
            <p:custDataLst>
              <p:tags r:id="rId3"/>
            </p:custDataLst>
          </p:nvPr>
        </p:nvGrpSpPr>
        <p:grpSpPr>
          <a:xfrm>
            <a:off x="2165486" y="4061768"/>
            <a:ext cx="4027487" cy="2034233"/>
            <a:chOff x="4100513" y="4061767"/>
            <a:chExt cx="4027487" cy="2034233"/>
          </a:xfrm>
        </p:grpSpPr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4267200" y="4149725"/>
              <a:ext cx="3860800" cy="1946275"/>
              <a:chOff x="4267200" y="2930525"/>
              <a:chExt cx="3860800" cy="1946275"/>
            </a:xfrm>
          </p:grpSpPr>
          <p:sp>
            <p:nvSpPr>
              <p:cNvPr id="18" name="Oval 13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6200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/>
                  <a:t>85</a:t>
                </a:r>
              </a:p>
            </p:txBody>
          </p:sp>
          <p:sp>
            <p:nvSpPr>
              <p:cNvPr id="19" name="Oval 14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60</a:t>
                </a:r>
              </a:p>
            </p:txBody>
          </p:sp>
          <p:sp>
            <p:nvSpPr>
              <p:cNvPr id="20" name="Oval 15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40</a:t>
                </a:r>
              </a:p>
            </p:txBody>
          </p:sp>
          <p:sp>
            <p:nvSpPr>
              <p:cNvPr id="21" name="Oval 16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80</a:t>
                </a:r>
              </a:p>
            </p:txBody>
          </p:sp>
          <p:sp>
            <p:nvSpPr>
              <p:cNvPr id="22" name="Oval 1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20</a:t>
                </a:r>
              </a:p>
            </p:txBody>
          </p:sp>
          <p:sp>
            <p:nvSpPr>
              <p:cNvPr id="23" name="Oval 18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/>
                  <a:t>10</a:t>
                </a:r>
              </a:p>
            </p:txBody>
          </p:sp>
          <p:cxnSp>
            <p:nvCxnSpPr>
              <p:cNvPr id="24" name="AutoShape 19"/>
              <p:cNvCxnSpPr>
                <a:cxnSpLocks noChangeShapeType="1"/>
                <a:stCxn id="23" idx="3"/>
                <a:endCxn id="22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AutoShape 20"/>
              <p:cNvCxnSpPr>
                <a:cxnSpLocks noChangeShapeType="1"/>
                <a:stCxn id="23" idx="5"/>
                <a:endCxn id="21" idx="0"/>
              </p:cNvCxnSpPr>
              <p:nvPr>
                <p:custDataLst>
                  <p:tags r:id="rId15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" name="AutoShape 21"/>
              <p:cNvCxnSpPr>
                <a:cxnSpLocks noChangeShapeType="1"/>
                <a:stCxn id="21" idx="5"/>
                <a:endCxn id="18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7342188" y="3765550"/>
                <a:ext cx="5318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AutoShape 22"/>
              <p:cNvCxnSpPr>
                <a:cxnSpLocks noChangeShapeType="1"/>
                <a:stCxn id="22" idx="3"/>
                <a:endCxn id="20" idx="0"/>
              </p:cNvCxnSpPr>
              <p:nvPr>
                <p:custDataLst>
                  <p:tags r:id="rId17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AutoShape 23"/>
              <p:cNvCxnSpPr>
                <a:cxnSpLocks noChangeShapeType="1"/>
                <a:stCxn id="22" idx="5"/>
                <a:endCxn id="19" idx="0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Oval 24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/>
                  <a:t>700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0" idx="3"/>
                <a:endCxn id="29" idx="0"/>
              </p:cNvCxnSpPr>
              <p:nvPr>
                <p:custDataLst>
                  <p:tags r:id="rId20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" name="Oval 26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/>
                  <a:t>50</a:t>
                </a:r>
              </a:p>
            </p:txBody>
          </p:sp>
          <p:cxnSp>
            <p:nvCxnSpPr>
              <p:cNvPr id="32" name="AutoShape 27"/>
              <p:cNvCxnSpPr>
                <a:cxnSpLocks noChangeShapeType="1"/>
                <a:stCxn id="20" idx="5"/>
                <a:endCxn id="31" idx="0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" name="Oval 2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67056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/>
                  <a:t>99</a:t>
                </a:r>
              </a:p>
            </p:txBody>
          </p:sp>
          <p:cxnSp>
            <p:nvCxnSpPr>
              <p:cNvPr id="34" name="AutoShape 29"/>
              <p:cNvCxnSpPr>
                <a:cxnSpLocks noChangeShapeType="1"/>
                <a:stCxn id="21" idx="3"/>
                <a:endCxn id="33" idx="0"/>
              </p:cNvCxnSpPr>
              <p:nvPr>
                <p:custDataLst>
                  <p:tags r:id="rId24"/>
                </p:custDataLst>
              </p:nvPr>
            </p:nvCxnSpPr>
            <p:spPr bwMode="auto">
              <a:xfrm flipH="1">
                <a:off x="6959600" y="3765550"/>
                <a:ext cx="238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" name="Text Box 3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100513" y="4061767"/>
              <a:ext cx="21986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6"/>
                  </a:solidFill>
                </a:rPr>
                <a:t>A Heap</a:t>
              </a:r>
            </a:p>
          </p:txBody>
        </p:sp>
      </p:grpSp>
      <p:sp>
        <p:nvSpPr>
          <p:cNvPr id="38" name="Text Box 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54811" y="4096048"/>
            <a:ext cx="219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6"/>
                </a:solidFill>
              </a:rPr>
              <a:t>Not a Heap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0568F1-2C4A-3E47-BF2D-BAA3A911AD26}"/>
              </a:ext>
            </a:extLst>
          </p:cNvPr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838199" y="1336674"/>
            <a:ext cx="1051559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commonly known as a binary heap or simply a heap</a:t>
            </a:r>
          </a:p>
          <a:p>
            <a:pPr lvl="1">
              <a:tabLst>
                <a:tab pos="2974975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Structure Property</a:t>
            </a:r>
            <a:r>
              <a:rPr lang="en-US" sz="2800" dirty="0"/>
              <a:t>: 	</a:t>
            </a:r>
            <a:br>
              <a:rPr lang="en-US" sz="2800" dirty="0"/>
            </a:br>
            <a:r>
              <a:rPr lang="en-US" sz="2800" dirty="0"/>
              <a:t>A complete [binary] tree</a:t>
            </a:r>
          </a:p>
          <a:p>
            <a:pPr lvl="1">
              <a:tabLst>
                <a:tab pos="2974975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Heap-Order Property</a:t>
            </a:r>
            <a:r>
              <a:rPr lang="en-US" sz="2800" dirty="0"/>
              <a:t>:	</a:t>
            </a:r>
            <a:br>
              <a:rPr lang="en-US" sz="2800" dirty="0"/>
            </a:br>
            <a:r>
              <a:rPr lang="en-US" sz="2800" dirty="0"/>
              <a:t>Every non-root node has a priority value larger than (or possibly equal to) the priority of its parent</a:t>
            </a:r>
          </a:p>
          <a:p>
            <a:pPr lvl="1">
              <a:tabLst>
                <a:tab pos="2974975" algn="l"/>
              </a:tabLst>
            </a:pPr>
            <a:endParaRPr lang="en-US" sz="2800" dirty="0"/>
          </a:p>
          <a:p>
            <a:pPr lvl="1">
              <a:tabLst>
                <a:tab pos="2974975" algn="l"/>
              </a:tabLst>
            </a:pPr>
            <a:endParaRPr lang="en-US" sz="2800" dirty="0"/>
          </a:p>
          <a:p>
            <a:pPr marL="57150" indent="0">
              <a:buNone/>
              <a:tabLst>
                <a:tab pos="2974975" algn="l"/>
              </a:tabLst>
            </a:pPr>
            <a:endParaRPr lang="en-US" sz="3200" dirty="0"/>
          </a:p>
        </p:txBody>
      </p:sp>
      <p:sp>
        <p:nvSpPr>
          <p:cNvPr id="45" name="Slide Number Placeholder 44">
            <a:extLst>
              <a:ext uri="{FF2B5EF4-FFF2-40B4-BE49-F238E27FC236}">
                <a16:creationId xmlns:a16="http://schemas.microsoft.com/office/drawing/2014/main" id="{85C9DD24-7B36-C647-8A23-F63F07ED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1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C501-F890-8641-8B08-7F14D064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Min-Heap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E781A-F2DF-814C-94B3-B7961E4C7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minimum priority item?</a:t>
            </a:r>
          </a:p>
          <a:p>
            <a:endParaRPr lang="en-US" dirty="0"/>
          </a:p>
          <a:p>
            <a:r>
              <a:rPr lang="en-US" dirty="0"/>
              <a:t>What is the height of a heap with n items?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F1635-EE1F-AF4F-A388-D376A478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22830-53EC-9944-A659-BD54B8B4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23</a:t>
            </a:fld>
            <a:endParaRPr lang="en-US"/>
          </a:p>
        </p:txBody>
      </p:sp>
      <p:grpSp>
        <p:nvGrpSpPr>
          <p:cNvPr id="7" name="Group 35">
            <a:extLst>
              <a:ext uri="{FF2B5EF4-FFF2-40B4-BE49-F238E27FC236}">
                <a16:creationId xmlns:a16="http://schemas.microsoft.com/office/drawing/2014/main" id="{88DAED68-C238-6847-B2BD-A375CDD02DAD}"/>
              </a:ext>
            </a:extLst>
          </p:cNvPr>
          <p:cNvGrpSpPr>
            <a:grpSpLocks/>
          </p:cNvGrpSpPr>
          <p:nvPr/>
        </p:nvGrpSpPr>
        <p:grpSpPr bwMode="auto">
          <a:xfrm>
            <a:off x="4248943" y="4057128"/>
            <a:ext cx="3860800" cy="1946275"/>
            <a:chOff x="4267200" y="2930525"/>
            <a:chExt cx="3860800" cy="1946275"/>
          </a:xfrm>
        </p:grpSpPr>
        <p:sp>
          <p:nvSpPr>
            <p:cNvPr id="9" name="Oval 13">
              <a:extLst>
                <a:ext uri="{FF2B5EF4-FFF2-40B4-BE49-F238E27FC236}">
                  <a16:creationId xmlns:a16="http://schemas.microsoft.com/office/drawing/2014/main" id="{D322F5E7-750B-B94E-A21B-7592C1FC746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6200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85</a:t>
              </a:r>
            </a:p>
          </p:txBody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7065AC3E-9A74-FB4E-8CB5-0A4C0C180EA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60</a:t>
              </a:r>
            </a:p>
          </p:txBody>
        </p:sp>
        <p:sp>
          <p:nvSpPr>
            <p:cNvPr id="11" name="Oval 15">
              <a:extLst>
                <a:ext uri="{FF2B5EF4-FFF2-40B4-BE49-F238E27FC236}">
                  <a16:creationId xmlns:a16="http://schemas.microsoft.com/office/drawing/2014/main" id="{384D9E79-342E-934C-897F-22B6B8C6909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40</a:t>
              </a:r>
            </a:p>
          </p:txBody>
        </p:sp>
        <p:sp>
          <p:nvSpPr>
            <p:cNvPr id="12" name="Oval 16">
              <a:extLst>
                <a:ext uri="{FF2B5EF4-FFF2-40B4-BE49-F238E27FC236}">
                  <a16:creationId xmlns:a16="http://schemas.microsoft.com/office/drawing/2014/main" id="{49EFB0E4-D10B-4D4A-82B3-C9A8CB444DA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80</a:t>
              </a:r>
            </a:p>
          </p:txBody>
        </p:sp>
        <p:sp>
          <p:nvSpPr>
            <p:cNvPr id="13" name="Oval 17">
              <a:extLst>
                <a:ext uri="{FF2B5EF4-FFF2-40B4-BE49-F238E27FC236}">
                  <a16:creationId xmlns:a16="http://schemas.microsoft.com/office/drawing/2014/main" id="{9263239A-58C4-A748-A468-78C52DD9DD9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20</a:t>
              </a:r>
            </a:p>
          </p:txBody>
        </p:sp>
        <p:sp>
          <p:nvSpPr>
            <p:cNvPr id="14" name="Oval 18">
              <a:extLst>
                <a:ext uri="{FF2B5EF4-FFF2-40B4-BE49-F238E27FC236}">
                  <a16:creationId xmlns:a16="http://schemas.microsoft.com/office/drawing/2014/main" id="{5435AE95-B555-F24D-A963-80EBED6B1163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10</a:t>
              </a:r>
            </a:p>
          </p:txBody>
        </p:sp>
        <p:cxnSp>
          <p:nvCxnSpPr>
            <p:cNvPr id="15" name="AutoShape 19">
              <a:extLst>
                <a:ext uri="{FF2B5EF4-FFF2-40B4-BE49-F238E27FC236}">
                  <a16:creationId xmlns:a16="http://schemas.microsoft.com/office/drawing/2014/main" id="{09167AC6-F379-4646-9DCB-09B8BA1F01F6}"/>
                </a:ext>
              </a:extLst>
            </p:cNvPr>
            <p:cNvCxnSpPr>
              <a:cxnSpLocks noChangeShapeType="1"/>
              <a:stCxn id="14" idx="3"/>
              <a:endCxn id="13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20">
              <a:extLst>
                <a:ext uri="{FF2B5EF4-FFF2-40B4-BE49-F238E27FC236}">
                  <a16:creationId xmlns:a16="http://schemas.microsoft.com/office/drawing/2014/main" id="{C4495C3F-5379-C242-B75E-B5647849A3B6}"/>
                </a:ext>
              </a:extLst>
            </p:cNvPr>
            <p:cNvCxnSpPr>
              <a:cxnSpLocks noChangeShapeType="1"/>
              <a:stCxn id="14" idx="5"/>
              <a:endCxn id="12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21">
              <a:extLst>
                <a:ext uri="{FF2B5EF4-FFF2-40B4-BE49-F238E27FC236}">
                  <a16:creationId xmlns:a16="http://schemas.microsoft.com/office/drawing/2014/main" id="{E8DF0C84-8666-5F46-9DE7-7F3170FD2133}"/>
                </a:ext>
              </a:extLst>
            </p:cNvPr>
            <p:cNvCxnSpPr>
              <a:cxnSpLocks noChangeShapeType="1"/>
              <a:stCxn id="12" idx="5"/>
              <a:endCxn id="9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7342188" y="3765550"/>
              <a:ext cx="5318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22">
              <a:extLst>
                <a:ext uri="{FF2B5EF4-FFF2-40B4-BE49-F238E27FC236}">
                  <a16:creationId xmlns:a16="http://schemas.microsoft.com/office/drawing/2014/main" id="{BCA8535E-08DD-1842-82C8-12C221C99697}"/>
                </a:ext>
              </a:extLst>
            </p:cNvPr>
            <p:cNvCxnSpPr>
              <a:cxnSpLocks noChangeShapeType="1"/>
              <a:stCxn id="13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23">
              <a:extLst>
                <a:ext uri="{FF2B5EF4-FFF2-40B4-BE49-F238E27FC236}">
                  <a16:creationId xmlns:a16="http://schemas.microsoft.com/office/drawing/2014/main" id="{11DB686C-D92A-E945-AECE-051BE420B18C}"/>
                </a:ext>
              </a:extLst>
            </p:cNvPr>
            <p:cNvCxnSpPr>
              <a:cxnSpLocks noChangeShapeType="1"/>
              <a:stCxn id="13" idx="5"/>
              <a:endCxn id="10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Oval 24">
              <a:extLst>
                <a:ext uri="{FF2B5EF4-FFF2-40B4-BE49-F238E27FC236}">
                  <a16:creationId xmlns:a16="http://schemas.microsoft.com/office/drawing/2014/main" id="{D9BFBCF7-8C3B-3142-BC12-59D0C70F729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700</a:t>
              </a:r>
            </a:p>
          </p:txBody>
        </p:sp>
        <p:cxnSp>
          <p:nvCxnSpPr>
            <p:cNvPr id="21" name="AutoShape 25">
              <a:extLst>
                <a:ext uri="{FF2B5EF4-FFF2-40B4-BE49-F238E27FC236}">
                  <a16:creationId xmlns:a16="http://schemas.microsoft.com/office/drawing/2014/main" id="{523F2625-D45F-634D-A4F8-D73654D991A6}"/>
                </a:ext>
              </a:extLst>
            </p:cNvPr>
            <p:cNvCxnSpPr>
              <a:cxnSpLocks noChangeShapeType="1"/>
              <a:stCxn id="11" idx="3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Oval 26">
              <a:extLst>
                <a:ext uri="{FF2B5EF4-FFF2-40B4-BE49-F238E27FC236}">
                  <a16:creationId xmlns:a16="http://schemas.microsoft.com/office/drawing/2014/main" id="{E73D5BC2-5D2B-3E47-A0BE-1160D674A59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50</a:t>
              </a:r>
            </a:p>
          </p:txBody>
        </p:sp>
        <p:cxnSp>
          <p:nvCxnSpPr>
            <p:cNvPr id="23" name="AutoShape 27">
              <a:extLst>
                <a:ext uri="{FF2B5EF4-FFF2-40B4-BE49-F238E27FC236}">
                  <a16:creationId xmlns:a16="http://schemas.microsoft.com/office/drawing/2014/main" id="{9CCF0DB0-2741-5342-8B8D-595130A3E634}"/>
                </a:ext>
              </a:extLst>
            </p:cNvPr>
            <p:cNvCxnSpPr>
              <a:cxnSpLocks noChangeShapeType="1"/>
              <a:stCxn id="11" idx="5"/>
              <a:endCxn id="22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E60607F5-08F0-B645-A7A6-D5E3158FB35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7056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99</a:t>
              </a:r>
            </a:p>
          </p:txBody>
        </p:sp>
        <p:cxnSp>
          <p:nvCxnSpPr>
            <p:cNvPr id="25" name="AutoShape 29">
              <a:extLst>
                <a:ext uri="{FF2B5EF4-FFF2-40B4-BE49-F238E27FC236}">
                  <a16:creationId xmlns:a16="http://schemas.microsoft.com/office/drawing/2014/main" id="{485F6025-CE6E-A849-8255-C0F7B588AFBE}"/>
                </a:ext>
              </a:extLst>
            </p:cNvPr>
            <p:cNvCxnSpPr>
              <a:cxnSpLocks noChangeShapeType="1"/>
              <a:stCxn id="12" idx="3"/>
              <a:endCxn id="2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59600" y="3765550"/>
              <a:ext cx="238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81120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6DB323-B1F1-7A4C-8B03-0631DFFB5C2D}"/>
              </a:ext>
            </a:extLst>
          </p:cNvPr>
          <p:cNvSpPr/>
          <p:nvPr/>
        </p:nvSpPr>
        <p:spPr>
          <a:xfrm>
            <a:off x="0" y="0"/>
            <a:ext cx="12192000" cy="14212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B88A1-C655-7E46-ACA9-8477F46D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pic>
        <p:nvPicPr>
          <p:cNvPr id="1028" name="Picture 4" descr="Logos | Poll Everywhere">
            <a:extLst>
              <a:ext uri="{FF2B5EF4-FFF2-40B4-BE49-F238E27FC236}">
                <a16:creationId xmlns:a16="http://schemas.microsoft.com/office/drawing/2014/main" id="{B70850F1-74F0-924C-89E5-3C6227CFE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3" y="225203"/>
            <a:ext cx="4124512" cy="9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A2FDBB8-B375-AE48-BDD3-87496E41C2F8}"/>
              </a:ext>
            </a:extLst>
          </p:cNvPr>
          <p:cNvSpPr/>
          <p:nvPr/>
        </p:nvSpPr>
        <p:spPr>
          <a:xfrm>
            <a:off x="5665694" y="412376"/>
            <a:ext cx="3505200" cy="5916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err="1"/>
              <a:t>pollev.com</a:t>
            </a:r>
            <a:r>
              <a:rPr lang="en-US" sz="2400" b="1"/>
              <a:t>/</a:t>
            </a:r>
            <a:r>
              <a:rPr lang="en-US" sz="2400" b="1" err="1"/>
              <a:t>artliu</a:t>
            </a:r>
            <a:endParaRPr lang="en-US" sz="2400" b="1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B8DEE5-16D9-5741-827A-684296E2FE78}"/>
              </a:ext>
            </a:extLst>
          </p:cNvPr>
          <p:cNvSpPr txBox="1">
            <a:spLocks/>
          </p:cNvSpPr>
          <p:nvPr/>
        </p:nvSpPr>
        <p:spPr>
          <a:xfrm>
            <a:off x="838200" y="1595878"/>
            <a:ext cx="4827494" cy="897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/>
              <a:t>Are these valid binary heaps?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7CBAA3-C880-0247-B6A5-82E9F274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6EF018D-A113-44B2-BA5D-E3BD5C944D75}" type="slidenum">
              <a:rPr lang="en-US" smtClean="0"/>
              <a:t>24</a:t>
            </a:fld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F5219EC-149D-43BF-825D-A06F26788B28}"/>
              </a:ext>
            </a:extLst>
          </p:cNvPr>
          <p:cNvGrpSpPr/>
          <p:nvPr/>
        </p:nvGrpSpPr>
        <p:grpSpPr>
          <a:xfrm>
            <a:off x="2555342" y="2566841"/>
            <a:ext cx="2444296" cy="916610"/>
            <a:chOff x="2287496" y="2259102"/>
            <a:chExt cx="1580677" cy="592753"/>
          </a:xfrm>
        </p:grpSpPr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646FE380-EE12-42C2-A197-69DC78ADC21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58368" y="2621340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4</a:t>
              </a:r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4D9E6045-CADC-45C6-A9C3-F9BB8110CB3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87496" y="2621340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</a:t>
              </a:r>
            </a:p>
          </p:txBody>
        </p:sp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27CCC719-74B0-40F6-871C-A888C674C0A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14389" y="2259102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3</a:t>
              </a:r>
            </a:p>
          </p:txBody>
        </p:sp>
        <p:cxnSp>
          <p:nvCxnSpPr>
            <p:cNvPr id="18" name="AutoShape 10">
              <a:extLst>
                <a:ext uri="{FF2B5EF4-FFF2-40B4-BE49-F238E27FC236}">
                  <a16:creationId xmlns:a16="http://schemas.microsoft.com/office/drawing/2014/main" id="{C383B284-0CF9-43F9-BE82-7A344FE6AEDF}"/>
                </a:ext>
              </a:extLst>
            </p:cNvPr>
            <p:cNvCxnSpPr>
              <a:cxnSpLocks noChangeShapeType="1"/>
              <a:stCxn id="17" idx="3"/>
              <a:endCxn id="16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2492400" y="2466750"/>
              <a:ext cx="382363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1">
              <a:extLst>
                <a:ext uri="{FF2B5EF4-FFF2-40B4-BE49-F238E27FC236}">
                  <a16:creationId xmlns:a16="http://schemas.microsoft.com/office/drawing/2014/main" id="{AD122327-8B53-4518-84F0-BA0ED1B1A377}"/>
                </a:ext>
              </a:extLst>
            </p:cNvPr>
            <p:cNvCxnSpPr>
              <a:cxnSpLocks noChangeShapeType="1"/>
              <a:stCxn id="17" idx="5"/>
              <a:endCxn id="15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163821" y="2466750"/>
              <a:ext cx="499450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05A112-1870-4DEE-8EF6-821F03528BDC}"/>
              </a:ext>
            </a:extLst>
          </p:cNvPr>
          <p:cNvGrpSpPr/>
          <p:nvPr/>
        </p:nvGrpSpPr>
        <p:grpSpPr>
          <a:xfrm>
            <a:off x="8088723" y="2566841"/>
            <a:ext cx="2444296" cy="916610"/>
            <a:chOff x="5904736" y="2201472"/>
            <a:chExt cx="1580677" cy="592753"/>
          </a:xfrm>
        </p:grpSpPr>
        <p:sp>
          <p:nvSpPr>
            <p:cNvPr id="35" name="Oval 7">
              <a:extLst>
                <a:ext uri="{FF2B5EF4-FFF2-40B4-BE49-F238E27FC236}">
                  <a16:creationId xmlns:a16="http://schemas.microsoft.com/office/drawing/2014/main" id="{B3ACE066-DF6F-429E-9CB2-53344C4D70AB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075608" y="2563710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6</a:t>
              </a:r>
            </a:p>
          </p:txBody>
        </p:sp>
        <p:sp>
          <p:nvSpPr>
            <p:cNvPr id="36" name="Oval 8">
              <a:extLst>
                <a:ext uri="{FF2B5EF4-FFF2-40B4-BE49-F238E27FC236}">
                  <a16:creationId xmlns:a16="http://schemas.microsoft.com/office/drawing/2014/main" id="{C75709B0-CED4-401D-ABA1-05E1600AB680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904736" y="2563710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4</a:t>
              </a:r>
            </a:p>
          </p:txBody>
        </p:sp>
        <p:sp>
          <p:nvSpPr>
            <p:cNvPr id="37" name="Oval 9">
              <a:extLst>
                <a:ext uri="{FF2B5EF4-FFF2-40B4-BE49-F238E27FC236}">
                  <a16:creationId xmlns:a16="http://schemas.microsoft.com/office/drawing/2014/main" id="{A060A548-5E25-4E46-9635-02027AB1B145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31629" y="2201472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</a:t>
              </a:r>
            </a:p>
          </p:txBody>
        </p:sp>
        <p:cxnSp>
          <p:nvCxnSpPr>
            <p:cNvPr id="38" name="AutoShape 10">
              <a:extLst>
                <a:ext uri="{FF2B5EF4-FFF2-40B4-BE49-F238E27FC236}">
                  <a16:creationId xmlns:a16="http://schemas.microsoft.com/office/drawing/2014/main" id="{75D37CDD-6420-4440-9CDB-D61A78B41A30}"/>
                </a:ext>
              </a:extLst>
            </p:cNvPr>
            <p:cNvCxnSpPr>
              <a:cxnSpLocks noChangeShapeType="1"/>
              <a:stCxn id="37" idx="3"/>
              <a:endCxn id="36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6109640" y="2409120"/>
              <a:ext cx="382363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11">
              <a:extLst>
                <a:ext uri="{FF2B5EF4-FFF2-40B4-BE49-F238E27FC236}">
                  <a16:creationId xmlns:a16="http://schemas.microsoft.com/office/drawing/2014/main" id="{55AD9715-231D-45DC-8A75-E6B9FA3F719A}"/>
                </a:ext>
              </a:extLst>
            </p:cNvPr>
            <p:cNvCxnSpPr>
              <a:cxnSpLocks noChangeShapeType="1"/>
              <a:stCxn id="37" idx="5"/>
              <a:endCxn id="35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781061" y="2409120"/>
              <a:ext cx="499450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FE10ED9-A6EE-42AD-9288-519E9BED6294}"/>
              </a:ext>
            </a:extLst>
          </p:cNvPr>
          <p:cNvGrpSpPr/>
          <p:nvPr/>
        </p:nvGrpSpPr>
        <p:grpSpPr>
          <a:xfrm>
            <a:off x="1837843" y="4267874"/>
            <a:ext cx="3161795" cy="1557613"/>
            <a:chOff x="1708247" y="4154661"/>
            <a:chExt cx="2044669" cy="1007277"/>
          </a:xfrm>
        </p:grpSpPr>
        <p:sp>
          <p:nvSpPr>
            <p:cNvPr id="54" name="Oval 6">
              <a:extLst>
                <a:ext uri="{FF2B5EF4-FFF2-40B4-BE49-F238E27FC236}">
                  <a16:creationId xmlns:a16="http://schemas.microsoft.com/office/drawing/2014/main" id="{4E541B69-49E6-429F-93AC-FBBC7CB3E29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08247" y="4931423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</a:t>
              </a:r>
            </a:p>
          </p:txBody>
        </p:sp>
        <p:sp>
          <p:nvSpPr>
            <p:cNvPr id="55" name="Oval 7">
              <a:extLst>
                <a:ext uri="{FF2B5EF4-FFF2-40B4-BE49-F238E27FC236}">
                  <a16:creationId xmlns:a16="http://schemas.microsoft.com/office/drawing/2014/main" id="{BD2B1CFB-E450-4656-81F1-A216145DB4EA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43111" y="4516899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6</a:t>
              </a:r>
            </a:p>
          </p:txBody>
        </p:sp>
        <p:sp>
          <p:nvSpPr>
            <p:cNvPr id="56" name="Oval 8">
              <a:extLst>
                <a:ext uri="{FF2B5EF4-FFF2-40B4-BE49-F238E27FC236}">
                  <a16:creationId xmlns:a16="http://schemas.microsoft.com/office/drawing/2014/main" id="{057B151D-238B-404D-99AF-B5BBDF8AAB6E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72239" y="4516899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4</a:t>
              </a:r>
            </a:p>
          </p:txBody>
        </p:sp>
        <p:sp>
          <p:nvSpPr>
            <p:cNvPr id="57" name="Oval 9">
              <a:extLst>
                <a:ext uri="{FF2B5EF4-FFF2-40B4-BE49-F238E27FC236}">
                  <a16:creationId xmlns:a16="http://schemas.microsoft.com/office/drawing/2014/main" id="{3DB1A527-DD8F-45E0-A3DD-661ACA8AEE0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699132" y="4154661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</a:t>
              </a:r>
            </a:p>
          </p:txBody>
        </p:sp>
        <p:cxnSp>
          <p:nvCxnSpPr>
            <p:cNvPr id="58" name="AutoShape 10">
              <a:extLst>
                <a:ext uri="{FF2B5EF4-FFF2-40B4-BE49-F238E27FC236}">
                  <a16:creationId xmlns:a16="http://schemas.microsoft.com/office/drawing/2014/main" id="{0DFEE1D1-CA7A-46EA-AAE7-AD6E248242E5}"/>
                </a:ext>
              </a:extLst>
            </p:cNvPr>
            <p:cNvCxnSpPr>
              <a:cxnSpLocks noChangeShapeType="1"/>
              <a:stCxn id="57" idx="3"/>
              <a:endCxn id="56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377143" y="4362309"/>
              <a:ext cx="382363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" name="AutoShape 11">
              <a:extLst>
                <a:ext uri="{FF2B5EF4-FFF2-40B4-BE49-F238E27FC236}">
                  <a16:creationId xmlns:a16="http://schemas.microsoft.com/office/drawing/2014/main" id="{032F0066-214A-46CE-9D77-50CCFA3E69E2}"/>
                </a:ext>
              </a:extLst>
            </p:cNvPr>
            <p:cNvCxnSpPr>
              <a:cxnSpLocks noChangeShapeType="1"/>
              <a:stCxn id="57" idx="5"/>
              <a:endCxn id="55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3048564" y="4362309"/>
              <a:ext cx="499450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3">
              <a:extLst>
                <a:ext uri="{FF2B5EF4-FFF2-40B4-BE49-F238E27FC236}">
                  <a16:creationId xmlns:a16="http://schemas.microsoft.com/office/drawing/2014/main" id="{777D4DA8-3632-4882-95FC-4A70A3FBEC46}"/>
                </a:ext>
              </a:extLst>
            </p:cNvPr>
            <p:cNvCxnSpPr>
              <a:cxnSpLocks noChangeShapeType="1"/>
              <a:stCxn id="56" idx="3"/>
              <a:endCxn id="54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1913150" y="4713656"/>
              <a:ext cx="319104" cy="2177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57532D8-A0C9-4910-A2F5-991617E8EB34}"/>
              </a:ext>
            </a:extLst>
          </p:cNvPr>
          <p:cNvGrpSpPr/>
          <p:nvPr/>
        </p:nvGrpSpPr>
        <p:grpSpPr>
          <a:xfrm>
            <a:off x="7418294" y="4267875"/>
            <a:ext cx="3078002" cy="1557612"/>
            <a:chOff x="5834372" y="4154661"/>
            <a:chExt cx="1990482" cy="1007276"/>
          </a:xfrm>
        </p:grpSpPr>
        <p:sp>
          <p:nvSpPr>
            <p:cNvPr id="80" name="Oval 6">
              <a:extLst>
                <a:ext uri="{FF2B5EF4-FFF2-40B4-BE49-F238E27FC236}">
                  <a16:creationId xmlns:a16="http://schemas.microsoft.com/office/drawing/2014/main" id="{758434CD-C4AA-4C39-8E0C-54CDFE07A7D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834372" y="4931421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</a:t>
              </a:r>
            </a:p>
          </p:txBody>
        </p:sp>
        <p:sp>
          <p:nvSpPr>
            <p:cNvPr id="81" name="Oval 7">
              <a:extLst>
                <a:ext uri="{FF2B5EF4-FFF2-40B4-BE49-F238E27FC236}">
                  <a16:creationId xmlns:a16="http://schemas.microsoft.com/office/drawing/2014/main" id="{C9F6A765-0F68-4F93-86C8-D528E28335F4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415049" y="4516899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6</a:t>
              </a:r>
            </a:p>
          </p:txBody>
        </p:sp>
        <p:sp>
          <p:nvSpPr>
            <p:cNvPr id="82" name="Oval 8">
              <a:extLst>
                <a:ext uri="{FF2B5EF4-FFF2-40B4-BE49-F238E27FC236}">
                  <a16:creationId xmlns:a16="http://schemas.microsoft.com/office/drawing/2014/main" id="{723919C0-E880-4D85-9702-77F70E3A8DB1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244177" y="4516899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</a:t>
              </a:r>
            </a:p>
          </p:txBody>
        </p:sp>
        <p:sp>
          <p:nvSpPr>
            <p:cNvPr id="83" name="Oval 9">
              <a:extLst>
                <a:ext uri="{FF2B5EF4-FFF2-40B4-BE49-F238E27FC236}">
                  <a16:creationId xmlns:a16="http://schemas.microsoft.com/office/drawing/2014/main" id="{89BC952F-3BE5-413E-BE94-ED6388D1E0B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71070" y="4154661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</a:t>
              </a:r>
            </a:p>
          </p:txBody>
        </p:sp>
        <p:cxnSp>
          <p:nvCxnSpPr>
            <p:cNvPr id="84" name="AutoShape 10">
              <a:extLst>
                <a:ext uri="{FF2B5EF4-FFF2-40B4-BE49-F238E27FC236}">
                  <a16:creationId xmlns:a16="http://schemas.microsoft.com/office/drawing/2014/main" id="{E4ED598E-4194-40BD-9C4A-7045C6F9C0B0}"/>
                </a:ext>
              </a:extLst>
            </p:cNvPr>
            <p:cNvCxnSpPr>
              <a:cxnSpLocks noChangeShapeType="1"/>
              <a:stCxn id="83" idx="3"/>
              <a:endCxn id="82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449081" y="4362309"/>
              <a:ext cx="382363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5" name="AutoShape 11">
              <a:extLst>
                <a:ext uri="{FF2B5EF4-FFF2-40B4-BE49-F238E27FC236}">
                  <a16:creationId xmlns:a16="http://schemas.microsoft.com/office/drawing/2014/main" id="{0EEDA819-A58B-4CEF-95C2-DFEB2F8D373F}"/>
                </a:ext>
              </a:extLst>
            </p:cNvPr>
            <p:cNvCxnSpPr>
              <a:cxnSpLocks noChangeShapeType="1"/>
              <a:stCxn id="83" idx="5"/>
              <a:endCxn id="8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20502" y="4362309"/>
              <a:ext cx="499450" cy="1436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7" name="AutoShape 13">
              <a:extLst>
                <a:ext uri="{FF2B5EF4-FFF2-40B4-BE49-F238E27FC236}">
                  <a16:creationId xmlns:a16="http://schemas.microsoft.com/office/drawing/2014/main" id="{57AB327B-A896-4A43-8322-8B7A565AFFA6}"/>
                </a:ext>
              </a:extLst>
            </p:cNvPr>
            <p:cNvCxnSpPr>
              <a:cxnSpLocks noChangeShapeType="1"/>
              <a:stCxn id="82" idx="3"/>
              <a:endCxn id="8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6039275" y="4713656"/>
              <a:ext cx="264917" cy="2177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3" name="Oval 19">
              <a:extLst>
                <a:ext uri="{FF2B5EF4-FFF2-40B4-BE49-F238E27FC236}">
                  <a16:creationId xmlns:a16="http://schemas.microsoft.com/office/drawing/2014/main" id="{E5AFE645-43CD-42F9-B8C9-F16A23EE604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5244" y="4931422"/>
              <a:ext cx="409805" cy="23051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9</a:t>
              </a:r>
            </a:p>
          </p:txBody>
        </p:sp>
        <p:cxnSp>
          <p:nvCxnSpPr>
            <p:cNvPr id="94" name="AutoShape 20">
              <a:extLst>
                <a:ext uri="{FF2B5EF4-FFF2-40B4-BE49-F238E27FC236}">
                  <a16:creationId xmlns:a16="http://schemas.microsoft.com/office/drawing/2014/main" id="{F969D170-D481-4052-8FBC-42127D220D2C}"/>
                </a:ext>
              </a:extLst>
            </p:cNvPr>
            <p:cNvCxnSpPr>
              <a:cxnSpLocks noChangeShapeType="1"/>
              <a:stCxn id="81" idx="3"/>
              <a:endCxn id="93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7210147" y="4713656"/>
              <a:ext cx="264917" cy="217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0AE8BAA-3369-4F16-99ED-CFDBD6C6C7A2}"/>
              </a:ext>
            </a:extLst>
          </p:cNvPr>
          <p:cNvSpPr/>
          <p:nvPr/>
        </p:nvSpPr>
        <p:spPr>
          <a:xfrm>
            <a:off x="2294505" y="226611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1486A3F-C599-4FBC-ACAB-63B6D719B50B}"/>
              </a:ext>
            </a:extLst>
          </p:cNvPr>
          <p:cNvSpPr/>
          <p:nvPr/>
        </p:nvSpPr>
        <p:spPr>
          <a:xfrm>
            <a:off x="7835752" y="226611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2)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5FC8C76-B77E-453B-8FCE-583EECF98C46}"/>
              </a:ext>
            </a:extLst>
          </p:cNvPr>
          <p:cNvSpPr/>
          <p:nvPr/>
        </p:nvSpPr>
        <p:spPr>
          <a:xfrm>
            <a:off x="2362020" y="404676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3)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48A5979-B54D-48D3-985C-F983A7EB9EA5}"/>
              </a:ext>
            </a:extLst>
          </p:cNvPr>
          <p:cNvSpPr/>
          <p:nvPr/>
        </p:nvSpPr>
        <p:spPr>
          <a:xfrm>
            <a:off x="7835692" y="404676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3703589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990A-50FF-40AF-8647-AE21366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r>
              <a:rPr lang="en-US" dirty="0"/>
              <a:t>Implementing Priority Queue ADT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34E69-2BC6-4E97-B5FA-51F17FBF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BFF85-517C-4460-BE92-617F9CE2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7E3513-AA6B-4B93-99E7-B5D7E69345CB}"/>
              </a:ext>
            </a:extLst>
          </p:cNvPr>
          <p:cNvGrpSpPr/>
          <p:nvPr/>
        </p:nvGrpSpPr>
        <p:grpSpPr>
          <a:xfrm>
            <a:off x="945777" y="1487870"/>
            <a:ext cx="4358200" cy="4583245"/>
            <a:chOff x="838200" y="1817929"/>
            <a:chExt cx="3482788" cy="366262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660B3E2-6908-4288-B3C2-BC996F978EED}"/>
                </a:ext>
              </a:extLst>
            </p:cNvPr>
            <p:cNvSpPr/>
            <p:nvPr/>
          </p:nvSpPr>
          <p:spPr>
            <a:xfrm>
              <a:off x="838200" y="1817929"/>
              <a:ext cx="3482788" cy="5397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Priority Queue ADT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21CA62-8813-49CC-A4DD-2E09A6BA325D}"/>
                </a:ext>
              </a:extLst>
            </p:cNvPr>
            <p:cNvSpPr/>
            <p:nvPr/>
          </p:nvSpPr>
          <p:spPr>
            <a:xfrm>
              <a:off x="838200" y="2357718"/>
              <a:ext cx="3482788" cy="31228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400" dirty="0"/>
                <a:t>State: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Set of comparable elements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Order based on “priority”</a:t>
              </a:r>
            </a:p>
            <a:p>
              <a:r>
                <a:rPr lang="en-US" sz="2400" dirty="0"/>
                <a:t>Operations: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/>
                <a:t>insert(element)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>
                  <a:solidFill>
                    <a:schemeClr val="accent2"/>
                  </a:solidFill>
                </a:rPr>
                <a:t>deleteMin</a:t>
              </a:r>
              <a:r>
                <a:rPr lang="en-US" sz="2400" b="1" dirty="0">
                  <a:solidFill>
                    <a:schemeClr val="accent2"/>
                  </a:solidFill>
                </a:rPr>
                <a:t>()</a:t>
              </a:r>
              <a:r>
                <a:rPr lang="en-US" sz="2400" b="1" dirty="0"/>
                <a:t> </a:t>
              </a:r>
              <a:r>
                <a:rPr lang="en-US" sz="2400" dirty="0"/>
                <a:t>– returns the element with the smallest priority, removes it from the collection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/>
                <a:t>findMin</a:t>
              </a:r>
              <a:r>
                <a:rPr lang="en-US" sz="2400" b="1" dirty="0"/>
                <a:t>()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7DDEBF-05E7-486C-A680-2098A484210B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6172200" y="1536268"/>
            <a:ext cx="4876800" cy="1760538"/>
            <a:chOff x="3810000" y="2735262"/>
            <a:chExt cx="4876800" cy="1760538"/>
          </a:xfrm>
        </p:grpSpPr>
        <p:sp>
          <p:nvSpPr>
            <p:cNvPr id="10" name="Line 71">
              <a:extLst>
                <a:ext uri="{FF2B5EF4-FFF2-40B4-BE49-F238E27FC236}">
                  <a16:creationId xmlns:a16="http://schemas.microsoft.com/office/drawing/2014/main" id="{5E5DAA80-B590-4694-BD71-F88DD0DF2198}"/>
                </a:ext>
              </a:extLst>
            </p:cNvPr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2">
              <a:extLst>
                <a:ext uri="{FF2B5EF4-FFF2-40B4-BE49-F238E27FC236}">
                  <a16:creationId xmlns:a16="http://schemas.microsoft.com/office/drawing/2014/main" id="{C74D4D35-5543-4D60-854E-E90CC35636A6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2" name="Line 73">
              <a:extLst>
                <a:ext uri="{FF2B5EF4-FFF2-40B4-BE49-F238E27FC236}">
                  <a16:creationId xmlns:a16="http://schemas.microsoft.com/office/drawing/2014/main" id="{1A39C584-1BFB-4E65-B49C-CA8459344147}"/>
                </a:ext>
              </a:extLst>
            </p:cNvPr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4">
              <a:extLst>
                <a:ext uri="{FF2B5EF4-FFF2-40B4-BE49-F238E27FC236}">
                  <a16:creationId xmlns:a16="http://schemas.microsoft.com/office/drawing/2014/main" id="{F201CD44-2143-44B7-AD9C-237B5FDAF010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C1A72C30-FDCE-4689-A540-996415F4B55B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81">
              <a:extLst>
                <a:ext uri="{FF2B5EF4-FFF2-40B4-BE49-F238E27FC236}">
                  <a16:creationId xmlns:a16="http://schemas.microsoft.com/office/drawing/2014/main" id="{F3F778EE-C780-4FBA-B9C3-7D3BE686D3DB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/>
                <a:t>        </a:t>
              </a:r>
              <a:r>
                <a:rPr lang="en-US" sz="2000" dirty="0">
                  <a:solidFill>
                    <a:srgbClr val="FF0000"/>
                  </a:solidFill>
                </a:rPr>
                <a:t>6        2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  15        23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          12   18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45   3    7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1C42FA1-DD93-1040-8EB8-B0F05805178B}"/>
              </a:ext>
            </a:extLst>
          </p:cNvPr>
          <p:cNvSpPr/>
          <p:nvPr/>
        </p:nvSpPr>
        <p:spPr>
          <a:xfrm rot="20437145">
            <a:off x="244786" y="1366962"/>
            <a:ext cx="2553844" cy="3834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Reminder :)</a:t>
            </a:r>
          </a:p>
        </p:txBody>
      </p:sp>
    </p:spTree>
    <p:extLst>
      <p:ext uri="{BB962C8B-B14F-4D97-AF65-F5344CB8AC3E}">
        <p14:creationId xmlns:p14="http://schemas.microsoft.com/office/powerpoint/2010/main" val="412204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838200" y="1221661"/>
            <a:ext cx="7772400" cy="1714500"/>
          </a:xfrm>
        </p:spPr>
        <p:txBody>
          <a:bodyPr/>
          <a:lstStyle/>
          <a:p>
            <a:r>
              <a:rPr lang="en-US" dirty="0"/>
              <a:t>insert(</a:t>
            </a:r>
            <a:r>
              <a:rPr lang="en-US" dirty="0" err="1"/>
              <a:t>val</a:t>
            </a:r>
            <a:r>
              <a:rPr lang="en-US" dirty="0"/>
              <a:t>): percolate up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B3D9E48-EE82-7142-9EC4-F978A46EED62}"/>
              </a:ext>
            </a:extLst>
          </p:cNvPr>
          <p:cNvGrpSpPr/>
          <p:nvPr/>
        </p:nvGrpSpPr>
        <p:grpSpPr>
          <a:xfrm>
            <a:off x="2512291" y="2649386"/>
            <a:ext cx="6604506" cy="2821999"/>
            <a:chOff x="1500908" y="2175164"/>
            <a:chExt cx="7512397" cy="3209926"/>
          </a:xfrm>
        </p:grpSpPr>
        <p:sp>
          <p:nvSpPr>
            <p:cNvPr id="1229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002021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85</a:t>
              </a:r>
            </a:p>
          </p:txBody>
        </p:sp>
        <p:sp>
          <p:nvSpPr>
            <p:cNvPr id="12293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23699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60</a:t>
              </a:r>
            </a:p>
          </p:txBody>
        </p:sp>
        <p:sp>
          <p:nvSpPr>
            <p:cNvPr id="12294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56661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40</a:t>
              </a:r>
            </a:p>
          </p:txBody>
        </p:sp>
        <p:sp>
          <p:nvSpPr>
            <p:cNvPr id="12295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990737" y="3069067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80</a:t>
              </a:r>
            </a:p>
          </p:txBody>
        </p:sp>
        <p:sp>
          <p:nvSpPr>
            <p:cNvPr id="12296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01353" y="3069067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20</a:t>
              </a:r>
            </a:p>
          </p:txBody>
        </p:sp>
        <p:sp>
          <p:nvSpPr>
            <p:cNvPr id="12297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401576" y="2175164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cxnSp>
          <p:nvCxnSpPr>
            <p:cNvPr id="12298" name="AutoShape 10"/>
            <p:cNvCxnSpPr>
              <a:cxnSpLocks noChangeShapeType="1"/>
              <a:stCxn id="12297" idx="3"/>
              <a:endCxn id="12296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4606997" y="2687580"/>
              <a:ext cx="943564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299" name="AutoShape 11"/>
            <p:cNvCxnSpPr>
              <a:cxnSpLocks noChangeShapeType="1"/>
              <a:stCxn id="12297" idx="5"/>
              <a:endCxn id="12295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263877" y="2687580"/>
              <a:ext cx="1232503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0" name="AutoShape 12"/>
            <p:cNvCxnSpPr>
              <a:cxnSpLocks noChangeShapeType="1"/>
              <a:stCxn id="12295" idx="5"/>
              <a:endCxn id="12292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853038" y="3581483"/>
              <a:ext cx="654626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1" name="AutoShape 13"/>
            <p:cNvCxnSpPr>
              <a:cxnSpLocks noChangeShapeType="1"/>
              <a:stCxn id="12296" idx="3"/>
              <a:endCxn id="1229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162305" y="3581483"/>
              <a:ext cx="1088033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2" name="AutoShape 14"/>
            <p:cNvCxnSpPr>
              <a:cxnSpLocks noChangeShapeType="1"/>
              <a:stCxn id="12296" idx="5"/>
              <a:endCxn id="12293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963655" y="3581483"/>
              <a:ext cx="365688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3" name="Oval 15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00908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700</a:t>
              </a:r>
            </a:p>
          </p:txBody>
        </p:sp>
        <p:cxnSp>
          <p:nvCxnSpPr>
            <p:cNvPr id="12304" name="AutoShape 16"/>
            <p:cNvCxnSpPr>
              <a:cxnSpLocks noChangeShapeType="1"/>
              <a:stCxn id="12294" idx="3"/>
              <a:endCxn id="1230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970434" y="4475386"/>
              <a:ext cx="835212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5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090069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50</a:t>
              </a:r>
            </a:p>
          </p:txBody>
        </p:sp>
        <p:cxnSp>
          <p:nvCxnSpPr>
            <p:cNvPr id="12306" name="AutoShape 18"/>
            <p:cNvCxnSpPr>
              <a:cxnSpLocks noChangeShapeType="1"/>
              <a:stCxn id="12294" idx="5"/>
              <a:endCxn id="12305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518963" y="4475386"/>
              <a:ext cx="40632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7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557329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99</a:t>
              </a:r>
            </a:p>
          </p:txBody>
        </p:sp>
        <p:cxnSp>
          <p:nvCxnSpPr>
            <p:cNvPr id="12308" name="AutoShape 20"/>
            <p:cNvCxnSpPr>
              <a:cxnSpLocks noChangeShapeType="1"/>
              <a:stCxn id="12295" idx="3"/>
              <a:endCxn id="12307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062973" y="3581483"/>
              <a:ext cx="76749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9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0291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65</a:t>
              </a:r>
            </a:p>
          </p:txBody>
        </p:sp>
        <p:cxnSp>
          <p:nvCxnSpPr>
            <p:cNvPr id="12310" name="AutoShape 22"/>
            <p:cNvCxnSpPr>
              <a:cxnSpLocks noChangeShapeType="1"/>
              <a:stCxn id="12293" idx="3"/>
              <a:endCxn id="12309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859818" y="4475386"/>
              <a:ext cx="112867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2311" name="Text Box 2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1752600"/>
            <a:ext cx="2133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Is the tree unique?  </a:t>
            </a:r>
          </a:p>
          <a:p>
            <a:r>
              <a:rPr lang="en-US" sz="2000">
                <a:solidFill>
                  <a:schemeClr val="accent1"/>
                </a:solidFill>
              </a:rPr>
              <a:t>Swap 85 and 99.</a:t>
            </a:r>
          </a:p>
          <a:p>
            <a:r>
              <a:rPr lang="en-US" sz="2000">
                <a:solidFill>
                  <a:schemeClr val="accent1"/>
                </a:solidFill>
              </a:rPr>
              <a:t>Swap 700 and 85?</a:t>
            </a:r>
          </a:p>
        </p:txBody>
      </p:sp>
      <p:sp>
        <p:nvSpPr>
          <p:cNvPr id="12312" name="Text Box 2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838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How?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D3E3F473-E5BB-CD41-B2A6-BCD4240BD44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Heap Operations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23B40-137D-C943-BB60-3E4A9780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78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Text Box 23" hidden="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05800" y="1752600"/>
            <a:ext cx="2133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Is the tree unique?  </a:t>
            </a:r>
          </a:p>
          <a:p>
            <a:r>
              <a:rPr lang="en-US" sz="2000">
                <a:solidFill>
                  <a:schemeClr val="accent1"/>
                </a:solidFill>
              </a:rPr>
              <a:t>Swap 85 and 99.</a:t>
            </a:r>
          </a:p>
          <a:p>
            <a:r>
              <a:rPr lang="en-US" sz="2000">
                <a:solidFill>
                  <a:schemeClr val="accent1"/>
                </a:solidFill>
              </a:rPr>
              <a:t>Swap 700 and 85?</a:t>
            </a:r>
          </a:p>
        </p:txBody>
      </p:sp>
      <p:sp>
        <p:nvSpPr>
          <p:cNvPr id="12312" name="Text Box 2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838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How?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84DFA49-80AF-8F48-9C46-A3C7168CD53E}"/>
              </a:ext>
            </a:extLst>
          </p:cNvPr>
          <p:cNvGrpSpPr/>
          <p:nvPr/>
        </p:nvGrpSpPr>
        <p:grpSpPr>
          <a:xfrm>
            <a:off x="2512291" y="2649386"/>
            <a:ext cx="6604506" cy="2821999"/>
            <a:chOff x="1500908" y="2175164"/>
            <a:chExt cx="7512397" cy="3209926"/>
          </a:xfrm>
        </p:grpSpPr>
        <p:sp>
          <p:nvSpPr>
            <p:cNvPr id="51" name="Oval 4">
              <a:extLst>
                <a:ext uri="{FF2B5EF4-FFF2-40B4-BE49-F238E27FC236}">
                  <a16:creationId xmlns:a16="http://schemas.microsoft.com/office/drawing/2014/main" id="{9E9688D9-0E4C-004B-BE1B-5002709459E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002021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85</a:t>
              </a:r>
            </a:p>
          </p:txBody>
        </p:sp>
        <p:sp>
          <p:nvSpPr>
            <p:cNvPr id="52" name="Oval 5">
              <a:extLst>
                <a:ext uri="{FF2B5EF4-FFF2-40B4-BE49-F238E27FC236}">
                  <a16:creationId xmlns:a16="http://schemas.microsoft.com/office/drawing/2014/main" id="{EC0EFE07-86E8-024A-B1F8-2AC2FC4DFE4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23699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60</a:t>
              </a:r>
            </a:p>
          </p:txBody>
        </p:sp>
        <p:sp>
          <p:nvSpPr>
            <p:cNvPr id="53" name="Oval 6">
              <a:extLst>
                <a:ext uri="{FF2B5EF4-FFF2-40B4-BE49-F238E27FC236}">
                  <a16:creationId xmlns:a16="http://schemas.microsoft.com/office/drawing/2014/main" id="{F13615E2-AFCC-BB49-B780-D23446B88949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56661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40</a:t>
              </a:r>
            </a:p>
          </p:txBody>
        </p:sp>
        <p:sp>
          <p:nvSpPr>
            <p:cNvPr id="54" name="Oval 7">
              <a:extLst>
                <a:ext uri="{FF2B5EF4-FFF2-40B4-BE49-F238E27FC236}">
                  <a16:creationId xmlns:a16="http://schemas.microsoft.com/office/drawing/2014/main" id="{175150C1-CF3B-7944-8706-304DFA0724AC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990737" y="3069067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80</a:t>
              </a:r>
            </a:p>
          </p:txBody>
        </p:sp>
        <p:sp>
          <p:nvSpPr>
            <p:cNvPr id="55" name="Oval 8">
              <a:extLst>
                <a:ext uri="{FF2B5EF4-FFF2-40B4-BE49-F238E27FC236}">
                  <a16:creationId xmlns:a16="http://schemas.microsoft.com/office/drawing/2014/main" id="{82A2C035-94D6-DE49-9A97-F0831287314F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01353" y="3069067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20</a:t>
              </a:r>
            </a:p>
          </p:txBody>
        </p:sp>
        <p:sp>
          <p:nvSpPr>
            <p:cNvPr id="56" name="Oval 9">
              <a:extLst>
                <a:ext uri="{FF2B5EF4-FFF2-40B4-BE49-F238E27FC236}">
                  <a16:creationId xmlns:a16="http://schemas.microsoft.com/office/drawing/2014/main" id="{729C6D7B-F9AE-D849-85D0-2EFA9FED03FD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401576" y="2175164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cxnSp>
          <p:nvCxnSpPr>
            <p:cNvPr id="57" name="AutoShape 10">
              <a:extLst>
                <a:ext uri="{FF2B5EF4-FFF2-40B4-BE49-F238E27FC236}">
                  <a16:creationId xmlns:a16="http://schemas.microsoft.com/office/drawing/2014/main" id="{279856F4-F06C-BF44-8377-ECA4B12C3ED2}"/>
                </a:ext>
              </a:extLst>
            </p:cNvPr>
            <p:cNvCxnSpPr>
              <a:cxnSpLocks noChangeShapeType="1"/>
              <a:stCxn id="56" idx="3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4606997" y="2687580"/>
              <a:ext cx="943564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11">
              <a:extLst>
                <a:ext uri="{FF2B5EF4-FFF2-40B4-BE49-F238E27FC236}">
                  <a16:creationId xmlns:a16="http://schemas.microsoft.com/office/drawing/2014/main" id="{4CAA3D87-9C45-7549-A24E-EE761FEC421E}"/>
                </a:ext>
              </a:extLst>
            </p:cNvPr>
            <p:cNvCxnSpPr>
              <a:cxnSpLocks noChangeShapeType="1"/>
              <a:stCxn id="56" idx="5"/>
              <a:endCxn id="5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263877" y="2687580"/>
              <a:ext cx="1232503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9" name="AutoShape 12">
              <a:extLst>
                <a:ext uri="{FF2B5EF4-FFF2-40B4-BE49-F238E27FC236}">
                  <a16:creationId xmlns:a16="http://schemas.microsoft.com/office/drawing/2014/main" id="{7C3D41D2-137C-374D-87B2-4C059A005F54}"/>
                </a:ext>
              </a:extLst>
            </p:cNvPr>
            <p:cNvCxnSpPr>
              <a:cxnSpLocks noChangeShapeType="1"/>
              <a:stCxn id="54" idx="5"/>
              <a:endCxn id="51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853038" y="3581483"/>
              <a:ext cx="654626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3">
              <a:extLst>
                <a:ext uri="{FF2B5EF4-FFF2-40B4-BE49-F238E27FC236}">
                  <a16:creationId xmlns:a16="http://schemas.microsoft.com/office/drawing/2014/main" id="{8BB82706-A702-3646-80C9-799A78B37C3D}"/>
                </a:ext>
              </a:extLst>
            </p:cNvPr>
            <p:cNvCxnSpPr>
              <a:cxnSpLocks noChangeShapeType="1"/>
              <a:stCxn id="55" idx="3"/>
              <a:endCxn id="53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162305" y="3581483"/>
              <a:ext cx="1088033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4">
              <a:extLst>
                <a:ext uri="{FF2B5EF4-FFF2-40B4-BE49-F238E27FC236}">
                  <a16:creationId xmlns:a16="http://schemas.microsoft.com/office/drawing/2014/main" id="{DBFB7BB4-C6EC-5A49-8CF2-6E313792EBFE}"/>
                </a:ext>
              </a:extLst>
            </p:cNvPr>
            <p:cNvCxnSpPr>
              <a:cxnSpLocks noChangeShapeType="1"/>
              <a:stCxn id="55" idx="5"/>
              <a:endCxn id="52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963655" y="3581483"/>
              <a:ext cx="365688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15">
              <a:extLst>
                <a:ext uri="{FF2B5EF4-FFF2-40B4-BE49-F238E27FC236}">
                  <a16:creationId xmlns:a16="http://schemas.microsoft.com/office/drawing/2014/main" id="{D59F1398-0462-2445-AE7C-1DD3E5CD6A67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00908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700</a:t>
              </a:r>
            </a:p>
          </p:txBody>
        </p:sp>
        <p:cxnSp>
          <p:nvCxnSpPr>
            <p:cNvPr id="63" name="AutoShape 16">
              <a:extLst>
                <a:ext uri="{FF2B5EF4-FFF2-40B4-BE49-F238E27FC236}">
                  <a16:creationId xmlns:a16="http://schemas.microsoft.com/office/drawing/2014/main" id="{7C4C1FDB-484B-2C4E-95A6-1E48C211736F}"/>
                </a:ext>
              </a:extLst>
            </p:cNvPr>
            <p:cNvCxnSpPr>
              <a:cxnSpLocks noChangeShapeType="1"/>
              <a:stCxn id="53" idx="3"/>
              <a:endCxn id="62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970434" y="4475386"/>
              <a:ext cx="835212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5322C298-88BC-1943-98D8-8753FC72428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090069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50</a:t>
              </a:r>
            </a:p>
          </p:txBody>
        </p:sp>
        <p:cxnSp>
          <p:nvCxnSpPr>
            <p:cNvPr id="65" name="AutoShape 18">
              <a:extLst>
                <a:ext uri="{FF2B5EF4-FFF2-40B4-BE49-F238E27FC236}">
                  <a16:creationId xmlns:a16="http://schemas.microsoft.com/office/drawing/2014/main" id="{EE27344F-C023-7B43-BE4B-BE45309FC498}"/>
                </a:ext>
              </a:extLst>
            </p:cNvPr>
            <p:cNvCxnSpPr>
              <a:cxnSpLocks noChangeShapeType="1"/>
              <a:stCxn id="53" idx="5"/>
              <a:endCxn id="64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518963" y="4475386"/>
              <a:ext cx="40632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19">
              <a:extLst>
                <a:ext uri="{FF2B5EF4-FFF2-40B4-BE49-F238E27FC236}">
                  <a16:creationId xmlns:a16="http://schemas.microsoft.com/office/drawing/2014/main" id="{8C4E3461-631D-DE41-87AF-39B84FCE8956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557329" y="3962970"/>
              <a:ext cx="1011284" cy="568847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99</a:t>
              </a:r>
            </a:p>
          </p:txBody>
        </p:sp>
        <p:cxnSp>
          <p:nvCxnSpPr>
            <p:cNvPr id="67" name="AutoShape 20">
              <a:extLst>
                <a:ext uri="{FF2B5EF4-FFF2-40B4-BE49-F238E27FC236}">
                  <a16:creationId xmlns:a16="http://schemas.microsoft.com/office/drawing/2014/main" id="{AAB828A9-CFDF-F144-82BB-B93C4FC9ED0A}"/>
                </a:ext>
              </a:extLst>
            </p:cNvPr>
            <p:cNvCxnSpPr>
              <a:cxnSpLocks noChangeShapeType="1"/>
              <a:stCxn id="54" idx="3"/>
              <a:endCxn id="66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062973" y="3581483"/>
              <a:ext cx="76749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1">
              <a:extLst>
                <a:ext uri="{FF2B5EF4-FFF2-40B4-BE49-F238E27FC236}">
                  <a16:creationId xmlns:a16="http://schemas.microsoft.com/office/drawing/2014/main" id="{27F5B2A9-C44B-FB43-AC0F-2B30E8E63268}"/>
                </a:ext>
              </a:extLst>
            </p:cNvPr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0291" y="4856875"/>
              <a:ext cx="939050" cy="52821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65</a:t>
              </a:r>
            </a:p>
          </p:txBody>
        </p:sp>
        <p:cxnSp>
          <p:nvCxnSpPr>
            <p:cNvPr id="69" name="AutoShape 22">
              <a:extLst>
                <a:ext uri="{FF2B5EF4-FFF2-40B4-BE49-F238E27FC236}">
                  <a16:creationId xmlns:a16="http://schemas.microsoft.com/office/drawing/2014/main" id="{1917C53A-0216-6645-BE15-539D302F4B50}"/>
                </a:ext>
              </a:extLst>
            </p:cNvPr>
            <p:cNvCxnSpPr>
              <a:cxnSpLocks noChangeShapeType="1"/>
              <a:stCxn id="52" idx="3"/>
              <a:endCxn id="68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859818" y="4475386"/>
              <a:ext cx="112867" cy="35440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F5045-387F-E541-8F42-87EDEDA1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27</a:t>
            </a:fld>
            <a:endParaRPr lang="en-US"/>
          </a:p>
        </p:txBody>
      </p:sp>
      <p:sp>
        <p:nvSpPr>
          <p:cNvPr id="71" name="Rectangle 3">
            <a:extLst>
              <a:ext uri="{FF2B5EF4-FFF2-40B4-BE49-F238E27FC236}">
                <a16:creationId xmlns:a16="http://schemas.microsoft.com/office/drawing/2014/main" id="{3AC07E87-1E3B-7344-819E-79D704D38AAB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838200" y="1221661"/>
            <a:ext cx="7772400" cy="17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findMin</a:t>
            </a:r>
            <a:r>
              <a:rPr lang="en-US" dirty="0"/>
              <a:t>:</a:t>
            </a:r>
          </a:p>
          <a:p>
            <a:r>
              <a:rPr lang="en-US" dirty="0" err="1"/>
              <a:t>deleteMin</a:t>
            </a:r>
            <a:r>
              <a:rPr lang="en-US" dirty="0"/>
              <a:t>: percolate down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insert(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val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): percolate up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8DC8D94D-5318-8946-A1E3-D920548B8D57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Heap Operations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Operations: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39799" y="1295400"/>
            <a:ext cx="5232399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“Percolate down” to restore heap order property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“Percolate up” to restore heap order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3"/>
            </p:custDataLst>
          </p:nvPr>
        </p:nvGrpSpPr>
        <p:grpSpPr>
          <a:xfrm>
            <a:off x="6578600" y="1457326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627813" y="3733800"/>
            <a:ext cx="3708400" cy="24384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i="1" dirty="0"/>
              <a:t>Overall strategy:</a:t>
            </a:r>
          </a:p>
          <a:p>
            <a:r>
              <a:rPr lang="en-US" i="1" dirty="0"/>
              <a:t>Preserve complete tree structure property</a:t>
            </a:r>
          </a:p>
          <a:p>
            <a:r>
              <a:rPr lang="en-US" i="1" dirty="0"/>
              <a:t>This may break heap order property</a:t>
            </a:r>
          </a:p>
          <a:p>
            <a:r>
              <a:rPr lang="en-US" i="1" dirty="0"/>
              <a:t>Percolate to restore heap order property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59DE2-5457-5F49-A1E4-856A3761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7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 Implementation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27881" y="1295400"/>
            <a:ext cx="6293643" cy="5029200"/>
          </a:xfrm>
        </p:spPr>
        <p:txBody>
          <a:bodyPr>
            <a:noAutofit/>
          </a:bodyPr>
          <a:lstStyle/>
          <a:p>
            <a:pPr marL="465138" indent="-465138">
              <a:spcBef>
                <a:spcPts val="1200"/>
              </a:spcBef>
              <a:buNone/>
            </a:pPr>
            <a:r>
              <a:rPr lang="en-US" sz="2600" dirty="0"/>
              <a:t>1</a:t>
            </a:r>
            <a:r>
              <a:rPr lang="en-US" sz="2400" dirty="0"/>
              <a:t>.  Delete value at root node (and store it for later return)</a:t>
            </a:r>
            <a:endParaRPr lang="en-US" sz="900" dirty="0"/>
          </a:p>
          <a:p>
            <a:pPr marL="465138" indent="-465138"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/>
              <a:t>There is now a "hole" at the root. We must "fill" the hole with another value, must have a tree with one less node, and it must still be a complete tree</a:t>
            </a:r>
            <a:endParaRPr lang="en-US" sz="900" dirty="0"/>
          </a:p>
          <a:p>
            <a:pPr marL="465138" indent="-465138"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/>
              <a:t>The "last" node is the obvious choice, but now the heap order property is violated</a:t>
            </a:r>
          </a:p>
          <a:p>
            <a:pPr marL="465138" indent="-465138"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dirty="0"/>
              <a:t>We </a:t>
            </a:r>
            <a:r>
              <a:rPr lang="en-US" sz="2400" dirty="0">
                <a:solidFill>
                  <a:srgbClr val="0070C0"/>
                </a:solidFill>
              </a:rPr>
              <a:t>percolate down </a:t>
            </a:r>
            <a:r>
              <a:rPr lang="en-US" sz="2400" dirty="0"/>
              <a:t>to fix the heap order: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While greater than either child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Swap with smaller child</a:t>
            </a:r>
          </a:p>
          <a:p>
            <a:pPr marL="465138" indent="-465138">
              <a:buFont typeface="+mj-lt"/>
              <a:buAutoNum type="arabicPeriod" startAt="2"/>
            </a:pPr>
            <a:endParaRPr lang="en-US" sz="24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7885114" y="1295400"/>
            <a:ext cx="2630487" cy="2097088"/>
            <a:chOff x="6228557" y="1295400"/>
            <a:chExt cx="2630487" cy="2097088"/>
          </a:xfrm>
        </p:grpSpPr>
        <p:sp>
          <p:nvSpPr>
            <p:cNvPr id="18437" name="Oval 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173244" y="19050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18438" name="Oval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874669" y="19050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8439" name="Oval 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514557" y="24384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8440" name="Oval 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828757" y="24384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</a:t>
              </a:r>
            </a:p>
          </p:txBody>
        </p:sp>
        <p:sp>
          <p:nvSpPr>
            <p:cNvPr id="18441" name="Oval 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255669" y="24384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8442" name="Oval 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457157" y="24384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</a:t>
              </a:r>
            </a:p>
          </p:txBody>
        </p:sp>
        <p:sp>
          <p:nvSpPr>
            <p:cNvPr id="18443" name="Oval 1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484269" y="30480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8444" name="Oval 1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7066757" y="30480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8445" name="Oval 1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646069" y="30480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8446" name="Oval 1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228557" y="30480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8447" name="AutoShape 14"/>
            <p:cNvCxnSpPr>
              <a:cxnSpLocks noChangeShapeType="1"/>
              <a:stCxn id="18442" idx="3"/>
              <a:endCxn id="18446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6401594" y="273208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8" name="AutoShape 15"/>
            <p:cNvCxnSpPr>
              <a:cxnSpLocks noChangeShapeType="1"/>
              <a:stCxn id="18442" idx="5"/>
              <a:endCxn id="18445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6750844" y="273208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9" name="AutoShape 16"/>
            <p:cNvCxnSpPr>
              <a:cxnSpLocks noChangeShapeType="1"/>
              <a:stCxn id="18441" idx="3"/>
              <a:endCxn id="18444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7239794" y="273208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AutoShape 17"/>
            <p:cNvCxnSpPr>
              <a:cxnSpLocks noChangeShapeType="1"/>
              <a:stCxn id="18441" idx="5"/>
              <a:endCxn id="18443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7549357" y="2732088"/>
              <a:ext cx="107950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AutoShape 18"/>
            <p:cNvCxnSpPr>
              <a:cxnSpLocks noChangeShapeType="1"/>
              <a:stCxn id="18438" idx="3"/>
              <a:endCxn id="18442" idx="0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6630194" y="219868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AutoShape 19"/>
            <p:cNvCxnSpPr>
              <a:cxnSpLocks noChangeShapeType="1"/>
              <a:stCxn id="18438" idx="5"/>
              <a:endCxn id="18441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7168357" y="219868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3" name="AutoShape 20"/>
            <p:cNvCxnSpPr>
              <a:cxnSpLocks noChangeShapeType="1"/>
              <a:stCxn id="18437" idx="3"/>
              <a:endCxn id="18440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8001794" y="219868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4" name="AutoShape 21"/>
            <p:cNvCxnSpPr>
              <a:cxnSpLocks noChangeShapeType="1"/>
              <a:stCxn id="18437" idx="5"/>
              <a:endCxn id="18439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8466932" y="219868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5" name="AutoShape 22"/>
            <p:cNvCxnSpPr>
              <a:cxnSpLocks noChangeShapeType="1"/>
              <a:stCxn id="18457" idx="3"/>
              <a:endCxn id="18438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7047707" y="1608138"/>
              <a:ext cx="527050" cy="29686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6" name="AutoShape 23"/>
            <p:cNvCxnSpPr>
              <a:cxnSpLocks noChangeShapeType="1"/>
              <a:stCxn id="18457" idx="5"/>
              <a:endCxn id="18437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7817644" y="1608138"/>
              <a:ext cx="528638" cy="29686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7" name="Oval 24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7523957" y="1295400"/>
              <a:ext cx="344487" cy="344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  <p:grpSp>
        <p:nvGrpSpPr>
          <p:cNvPr id="9" name="Group 8"/>
          <p:cNvGrpSpPr/>
          <p:nvPr>
            <p:custDataLst>
              <p:tags r:id="rId4"/>
            </p:custDataLst>
          </p:nvPr>
        </p:nvGrpSpPr>
        <p:grpSpPr>
          <a:xfrm>
            <a:off x="7885112" y="3733800"/>
            <a:ext cx="2630488" cy="2097088"/>
            <a:chOff x="6228556" y="4038600"/>
            <a:chExt cx="2630488" cy="2097088"/>
          </a:xfrm>
        </p:grpSpPr>
        <p:sp>
          <p:nvSpPr>
            <p:cNvPr id="18458" name="Oval 2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173244" y="46482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18459" name="Oval 2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874669" y="46482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8460" name="Oval 2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514556" y="51816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8461" name="Oval 2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828756" y="51816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8462" name="Oval 2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55669" y="51816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8463" name="Oval 3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457156" y="51816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8464" name="Oval 3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523956" y="5791200"/>
              <a:ext cx="344488" cy="34448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10</a:t>
              </a:r>
            </a:p>
          </p:txBody>
        </p:sp>
        <p:sp>
          <p:nvSpPr>
            <p:cNvPr id="18465" name="Oval 3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066756" y="57912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8466" name="Oval 3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46069" y="5791200"/>
              <a:ext cx="344487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8467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228556" y="5791200"/>
              <a:ext cx="344488" cy="34448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8468" name="AutoShape 35"/>
            <p:cNvCxnSpPr>
              <a:cxnSpLocks noChangeShapeType="1"/>
              <a:stCxn id="18463" idx="3"/>
              <a:endCxn id="18467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401594" y="5475288"/>
              <a:ext cx="106362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9" name="AutoShape 36"/>
            <p:cNvCxnSpPr>
              <a:cxnSpLocks noChangeShapeType="1"/>
              <a:stCxn id="18463" idx="5"/>
              <a:endCxn id="18466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6750844" y="5475288"/>
              <a:ext cx="68262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0" name="AutoShape 37"/>
            <p:cNvCxnSpPr>
              <a:cxnSpLocks noChangeShapeType="1"/>
              <a:stCxn id="18462" idx="3"/>
              <a:endCxn id="18465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7239794" y="547528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1" name="AutoShape 38"/>
            <p:cNvCxnSpPr>
              <a:cxnSpLocks noChangeShapeType="1"/>
              <a:stCxn id="18462" idx="5"/>
              <a:endCxn id="18464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549356" y="5475288"/>
              <a:ext cx="147638" cy="3032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2" name="AutoShape 39"/>
            <p:cNvCxnSpPr>
              <a:cxnSpLocks noChangeShapeType="1"/>
              <a:stCxn id="18459" idx="3"/>
              <a:endCxn id="18463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6630194" y="494188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3" name="AutoShape 40"/>
            <p:cNvCxnSpPr>
              <a:cxnSpLocks noChangeShapeType="1"/>
              <a:stCxn id="18459" idx="5"/>
              <a:endCxn id="18462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7168356" y="494188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4" name="AutoShape 41"/>
            <p:cNvCxnSpPr>
              <a:cxnSpLocks noChangeShapeType="1"/>
              <a:stCxn id="18458" idx="3"/>
              <a:endCxn id="18461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8001794" y="494188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5" name="AutoShape 42"/>
            <p:cNvCxnSpPr>
              <a:cxnSpLocks noChangeShapeType="1"/>
              <a:stCxn id="18458" idx="5"/>
              <a:endCxn id="18460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8466931" y="4941888"/>
              <a:ext cx="220663" cy="2397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6" name="AutoShape 43"/>
            <p:cNvCxnSpPr>
              <a:cxnSpLocks noChangeShapeType="1"/>
              <a:stCxn id="18478" idx="3"/>
              <a:endCxn id="18459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7047706" y="433228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7" name="AutoShape 44"/>
            <p:cNvCxnSpPr>
              <a:cxnSpLocks noChangeShapeType="1"/>
              <a:stCxn id="18478" idx="5"/>
              <a:endCxn id="18458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7817644" y="4332288"/>
              <a:ext cx="528637" cy="315912"/>
            </a:xfrm>
            <a:prstGeom prst="straightConnector1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8" name="Oval 4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23956" y="4038600"/>
              <a:ext cx="344488" cy="3444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10</a:t>
              </a:r>
            </a:p>
          </p:txBody>
        </p:sp>
      </p:grpSp>
      <p:cxnSp>
        <p:nvCxnSpPr>
          <p:cNvPr id="51" name="AutoShape 26"/>
          <p:cNvCxnSpPr>
            <a:cxnSpLocks noChangeShapeType="1"/>
            <a:stCxn id="18464" idx="0"/>
            <a:endCxn id="18478" idx="4"/>
          </p:cNvCxnSpPr>
          <p:nvPr>
            <p:custDataLst>
              <p:tags r:id="rId5"/>
            </p:custDataLst>
          </p:nvPr>
        </p:nvCxnSpPr>
        <p:spPr bwMode="auto">
          <a:xfrm flipV="1">
            <a:off x="9352756" y="4078288"/>
            <a:ext cx="0" cy="1408112"/>
          </a:xfrm>
          <a:prstGeom prst="straightConnector1">
            <a:avLst/>
          </a:prstGeom>
          <a:noFill/>
          <a:ln w="38100">
            <a:solidFill>
              <a:schemeClr val="tx2">
                <a:lumMod val="50000"/>
                <a:lumOff val="50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7DC80-A7CE-8C46-BF76-1DB4369D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3057-7DF5-5846-8AA8-FEA4840A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– Priority Queues and 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CFB0-9E3B-0D4B-B06F-AFB7FF0C5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Priority Queue ADT</a:t>
            </a:r>
          </a:p>
          <a:p>
            <a:r>
              <a:rPr lang="en-US" dirty="0"/>
              <a:t>Binary Min-Heap </a:t>
            </a:r>
            <a:r>
              <a:rPr lang="en-US" dirty="0" err="1"/>
              <a:t>Datastructure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(More recurrences on Friday)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C015-4B37-6C44-8AC6-DEE0A8BF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41710-59F5-2247-8FE8-020246F2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7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Percolate Down</a:t>
            </a:r>
          </a:p>
        </p:txBody>
      </p:sp>
      <p:sp>
        <p:nvSpPr>
          <p:cNvPr id="107523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1051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86651" y="248834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1" y="4236184"/>
            <a:ext cx="6607899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Keep comparing with both children 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Move smaller child up and go down one level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Done if both children are </a:t>
            </a:r>
            <a:r>
              <a:rPr lang="en-US" sz="200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Why does this work? What 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73489" y="24835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  <p:sp>
        <p:nvSpPr>
          <p:cNvPr id="1075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74914" y="24835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30169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0169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5914" y="30169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57400" y="30169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6265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46314" y="36265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28800" y="36265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>
            <p:custDataLst>
              <p:tags r:id="rId15"/>
            </p:custDataLst>
          </p:nvPr>
        </p:nvCxnSpPr>
        <p:spPr bwMode="auto">
          <a:xfrm flipH="1">
            <a:off x="2001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>
            <p:custDataLst>
              <p:tags r:id="rId16"/>
            </p:custDataLst>
          </p:nvPr>
        </p:nvCxnSpPr>
        <p:spPr bwMode="auto">
          <a:xfrm>
            <a:off x="2351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>
            <p:custDataLst>
              <p:tags r:id="rId17"/>
            </p:custDataLst>
          </p:nvPr>
        </p:nvCxnSpPr>
        <p:spPr bwMode="auto">
          <a:xfrm flipH="1">
            <a:off x="2840039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>
            <p:custDataLst>
              <p:tags r:id="rId18"/>
            </p:custDataLst>
          </p:nvPr>
        </p:nvCxnSpPr>
        <p:spPr bwMode="auto">
          <a:xfrm flipH="1">
            <a:off x="2230439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>
            <p:custDataLst>
              <p:tags r:id="rId19"/>
            </p:custDataLst>
          </p:nvPr>
        </p:nvCxnSpPr>
        <p:spPr bwMode="auto">
          <a:xfrm>
            <a:off x="2768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>
            <p:custDataLst>
              <p:tags r:id="rId20"/>
            </p:custDataLst>
          </p:nvPr>
        </p:nvCxnSpPr>
        <p:spPr bwMode="auto">
          <a:xfrm flipH="1">
            <a:off x="3602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>
            <p:custDataLst>
              <p:tags r:id="rId21"/>
            </p:custDataLst>
          </p:nvPr>
        </p:nvCxnSpPr>
        <p:spPr bwMode="auto">
          <a:xfrm>
            <a:off x="4067176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>
            <p:custDataLst>
              <p:tags r:id="rId22"/>
            </p:custDataLst>
          </p:nvPr>
        </p:nvCxnSpPr>
        <p:spPr bwMode="auto">
          <a:xfrm flipH="1">
            <a:off x="2647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>
            <p:custDataLst>
              <p:tags r:id="rId23"/>
            </p:custDataLst>
          </p:nvPr>
        </p:nvCxnSpPr>
        <p:spPr bwMode="auto">
          <a:xfrm>
            <a:off x="3417889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124200" y="1873984"/>
            <a:ext cx="344488" cy="344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>
            <p:custDataLst>
              <p:tags r:id="rId25"/>
            </p:custDataLst>
          </p:nvPr>
        </p:nvCxnSpPr>
        <p:spPr bwMode="auto">
          <a:xfrm flipH="1">
            <a:off x="3468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05600" y="2483584"/>
            <a:ext cx="344488" cy="3444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407025" y="24835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46914" y="30169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361114" y="30169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8025" y="30169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989514" y="30169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599114" y="36265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178425" y="3626584"/>
            <a:ext cx="344488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760914" y="36265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>
            <p:custDataLst>
              <p:tags r:id="rId36"/>
            </p:custDataLst>
          </p:nvPr>
        </p:nvCxnSpPr>
        <p:spPr bwMode="auto">
          <a:xfrm flipH="1">
            <a:off x="4933951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>
            <p:custDataLst>
              <p:tags r:id="rId37"/>
            </p:custDataLst>
          </p:nvPr>
        </p:nvCxnSpPr>
        <p:spPr bwMode="auto">
          <a:xfrm>
            <a:off x="5283201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>
            <p:custDataLst>
              <p:tags r:id="rId38"/>
            </p:custDataLst>
          </p:nvPr>
        </p:nvCxnSpPr>
        <p:spPr bwMode="auto">
          <a:xfrm flipH="1">
            <a:off x="5772151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>
            <p:custDataLst>
              <p:tags r:id="rId39"/>
            </p:custDataLst>
          </p:nvPr>
        </p:nvCxnSpPr>
        <p:spPr bwMode="auto">
          <a:xfrm flipH="1">
            <a:off x="5162551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>
            <p:custDataLst>
              <p:tags r:id="rId40"/>
            </p:custDataLst>
          </p:nvPr>
        </p:nvCxnSpPr>
        <p:spPr bwMode="auto">
          <a:xfrm>
            <a:off x="5700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>
            <p:custDataLst>
              <p:tags r:id="rId41"/>
            </p:custDataLst>
          </p:nvPr>
        </p:nvCxnSpPr>
        <p:spPr bwMode="auto">
          <a:xfrm flipH="1">
            <a:off x="6534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>
            <p:custDataLst>
              <p:tags r:id="rId42"/>
            </p:custDataLst>
          </p:nvPr>
        </p:nvCxnSpPr>
        <p:spPr bwMode="auto">
          <a:xfrm>
            <a:off x="6999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>
            <p:custDataLst>
              <p:tags r:id="rId43"/>
            </p:custDataLst>
          </p:nvPr>
        </p:nvCxnSpPr>
        <p:spPr bwMode="auto">
          <a:xfrm flipH="1">
            <a:off x="5580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>
            <p:custDataLst>
              <p:tags r:id="rId44"/>
            </p:custDataLst>
          </p:nvPr>
        </p:nvCxnSpPr>
        <p:spPr bwMode="auto">
          <a:xfrm>
            <a:off x="6350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56314" y="1873984"/>
            <a:ext cx="344487" cy="3444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  <p:cxnSp>
        <p:nvCxnSpPr>
          <p:cNvPr id="107567" name="AutoShape 47"/>
          <p:cNvCxnSpPr>
            <a:cxnSpLocks noChangeShapeType="1"/>
          </p:cNvCxnSpPr>
          <p:nvPr>
            <p:custDataLst>
              <p:tags r:id="rId46"/>
            </p:custDataLst>
          </p:nvPr>
        </p:nvCxnSpPr>
        <p:spPr bwMode="auto">
          <a:xfrm flipH="1">
            <a:off x="7010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9640889" y="2481998"/>
            <a:ext cx="344487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342314" y="2481998"/>
            <a:ext cx="344487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9982200" y="3015398"/>
            <a:ext cx="344488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9296400" y="3015398"/>
            <a:ext cx="344488" cy="3444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72" name="Oval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723314" y="3015398"/>
            <a:ext cx="344487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924800" y="3015398"/>
            <a:ext cx="344488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8534400" y="3624998"/>
            <a:ext cx="344488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8113714" y="3624998"/>
            <a:ext cx="344487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96200" y="3624998"/>
            <a:ext cx="344488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>
            <p:custDataLst>
              <p:tags r:id="rId56"/>
            </p:custDataLst>
          </p:nvPr>
        </p:nvCxnSpPr>
        <p:spPr bwMode="auto">
          <a:xfrm flipH="1">
            <a:off x="7869238" y="3309085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>
            <p:custDataLst>
              <p:tags r:id="rId57"/>
            </p:custDataLst>
          </p:nvPr>
        </p:nvCxnSpPr>
        <p:spPr bwMode="auto">
          <a:xfrm>
            <a:off x="8218488" y="3309085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>
            <p:custDataLst>
              <p:tags r:id="rId58"/>
            </p:custDataLst>
          </p:nvPr>
        </p:nvCxnSpPr>
        <p:spPr bwMode="auto">
          <a:xfrm flipH="1">
            <a:off x="8707439" y="3309085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>
            <p:custDataLst>
              <p:tags r:id="rId59"/>
            </p:custDataLst>
          </p:nvPr>
        </p:nvCxnSpPr>
        <p:spPr bwMode="auto">
          <a:xfrm flipH="1">
            <a:off x="8097839" y="2775685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>
            <p:custDataLst>
              <p:tags r:id="rId60"/>
            </p:custDataLst>
          </p:nvPr>
        </p:nvCxnSpPr>
        <p:spPr bwMode="auto">
          <a:xfrm>
            <a:off x="8636000" y="2775685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>
            <p:custDataLst>
              <p:tags r:id="rId61"/>
            </p:custDataLst>
          </p:nvPr>
        </p:nvCxnSpPr>
        <p:spPr bwMode="auto">
          <a:xfrm flipH="1">
            <a:off x="9469438" y="2775685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>
            <p:custDataLst>
              <p:tags r:id="rId62"/>
            </p:custDataLst>
          </p:nvPr>
        </p:nvCxnSpPr>
        <p:spPr bwMode="auto">
          <a:xfrm>
            <a:off x="9934576" y="2775685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>
            <p:custDataLst>
              <p:tags r:id="rId63"/>
            </p:custDataLst>
          </p:nvPr>
        </p:nvCxnSpPr>
        <p:spPr bwMode="auto">
          <a:xfrm flipH="1">
            <a:off x="8515350" y="2166085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>
            <p:custDataLst>
              <p:tags r:id="rId64"/>
            </p:custDataLst>
          </p:nvPr>
        </p:nvCxnSpPr>
        <p:spPr bwMode="auto">
          <a:xfrm>
            <a:off x="9285289" y="2166085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8991600" y="1872398"/>
            <a:ext cx="344488" cy="34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  <p:sp>
        <p:nvSpPr>
          <p:cNvPr id="107587" name="Oval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733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010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68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0BD91-7B53-3C40-AA8B-46C1FE66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/>
              <a:t>O</a:t>
            </a:r>
            <a:r>
              <a:rPr lang="en-US" dirty="0"/>
              <a:t>(height of heap)</a:t>
            </a:r>
          </a:p>
          <a:p>
            <a:endParaRPr lang="en-US" dirty="0"/>
          </a:p>
          <a:p>
            <a:r>
              <a:rPr lang="en-US" dirty="0"/>
              <a:t>A heap is a complete binary tree</a:t>
            </a:r>
          </a:p>
          <a:p>
            <a:endParaRPr lang="en-US" dirty="0"/>
          </a:p>
          <a:p>
            <a:r>
              <a:rPr lang="en-US" dirty="0"/>
              <a:t>Height of a complete binary tree of </a:t>
            </a:r>
            <a:r>
              <a:rPr lang="en-US" i="1" dirty="0"/>
              <a:t>n</a:t>
            </a:r>
            <a:r>
              <a:rPr lang="en-US" dirty="0"/>
              <a:t> nodes?</a:t>
            </a:r>
          </a:p>
          <a:p>
            <a:pPr marL="457200" lvl="1" indent="0">
              <a:buNone/>
            </a:pPr>
            <a:r>
              <a:rPr lang="en-US" dirty="0">
                <a:sym typeface="Symbol" pitchFamily="18" charset="2"/>
              </a:rPr>
              <a:t>height = </a:t>
            </a:r>
            <a:r>
              <a:rPr lang="en-US" b="1" dirty="0">
                <a:sym typeface="Symbol"/>
              </a:rPr>
              <a:t>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>
                <a:sym typeface="Symbol"/>
              </a:rPr>
              <a:t></a:t>
            </a:r>
            <a:endParaRPr lang="en-US" b="1" dirty="0">
              <a:sym typeface="Symbol" pitchFamily="18" charset="2"/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Run 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is </a:t>
            </a:r>
            <a:r>
              <a:rPr lang="en-US" i="1" dirty="0">
                <a:solidFill>
                  <a:srgbClr val="0070C0"/>
                </a:solidFill>
              </a:rPr>
              <a:t>O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C822D-1C7F-7D4A-9D8B-C805D33A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722093"/>
            <a:ext cx="4800600" cy="4114800"/>
          </a:xfrm>
        </p:spPr>
        <p:txBody>
          <a:bodyPr/>
          <a:lstStyle/>
          <a:p>
            <a:r>
              <a:rPr lang="en-US" dirty="0"/>
              <a:t>Add a value to the tree</a:t>
            </a:r>
          </a:p>
          <a:p>
            <a:endParaRPr lang="en-US" dirty="0"/>
          </a:p>
          <a:p>
            <a:r>
              <a:rPr lang="en-US" dirty="0"/>
              <a:t>Structure and heap order properties must still be correct afterwards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A89C86-DDC3-7446-878B-3DCF65D95F69}"/>
              </a:ext>
            </a:extLst>
          </p:cNvPr>
          <p:cNvGrpSpPr/>
          <p:nvPr/>
        </p:nvGrpSpPr>
        <p:grpSpPr>
          <a:xfrm>
            <a:off x="5857947" y="783881"/>
            <a:ext cx="4590906" cy="4833070"/>
            <a:chOff x="7467600" y="1981200"/>
            <a:chExt cx="2859088" cy="3009901"/>
          </a:xfrm>
        </p:grpSpPr>
        <p:sp>
          <p:nvSpPr>
            <p:cNvPr id="109572" name="Oval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640889" y="3503614"/>
              <a:ext cx="344487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09573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8342314" y="3503614"/>
              <a:ext cx="344487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09574" name="Oval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982200" y="40370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9575" name="Oval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296400" y="40370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09576" name="Oval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723314" y="4037014"/>
              <a:ext cx="344487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09577" name="Oval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40370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</a:t>
              </a:r>
            </a:p>
          </p:txBody>
        </p:sp>
        <p:sp>
          <p:nvSpPr>
            <p:cNvPr id="109578" name="Oval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534400" y="46466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09579" name="Oval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113714" y="4646614"/>
              <a:ext cx="344487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9580" name="Oval 1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696200" y="46466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09581" name="AutoShape 13"/>
            <p:cNvCxnSpPr>
              <a:cxnSpLocks noChangeShapeType="1"/>
              <a:stCxn id="109577" idx="3"/>
              <a:endCxn id="10958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7869238" y="4330701"/>
              <a:ext cx="1063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2" name="AutoShape 14"/>
            <p:cNvCxnSpPr>
              <a:cxnSpLocks noChangeShapeType="1"/>
              <a:stCxn id="109577" idx="5"/>
              <a:endCxn id="109579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8218488" y="4330701"/>
              <a:ext cx="682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3" name="AutoShape 15"/>
            <p:cNvCxnSpPr>
              <a:cxnSpLocks noChangeShapeType="1"/>
              <a:stCxn id="109576" idx="3"/>
              <a:endCxn id="109578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8707439" y="4330701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4" name="AutoShape 16"/>
            <p:cNvCxnSpPr>
              <a:cxnSpLocks noChangeShapeType="1"/>
              <a:stCxn id="109573" idx="3"/>
              <a:endCxn id="10957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097839" y="3797301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5" name="AutoShape 17"/>
            <p:cNvCxnSpPr>
              <a:cxnSpLocks noChangeShapeType="1"/>
              <a:stCxn id="109573" idx="5"/>
              <a:endCxn id="10957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8636000" y="3797301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6" name="AutoShape 18"/>
            <p:cNvCxnSpPr>
              <a:cxnSpLocks noChangeShapeType="1"/>
              <a:stCxn id="109572" idx="3"/>
              <a:endCxn id="109575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9469438" y="3797301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7" name="AutoShape 19"/>
            <p:cNvCxnSpPr>
              <a:cxnSpLocks noChangeShapeType="1"/>
              <a:stCxn id="109572" idx="5"/>
              <a:endCxn id="109574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9934576" y="3797301"/>
              <a:ext cx="220663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8" name="AutoShape 20"/>
            <p:cNvCxnSpPr>
              <a:cxnSpLocks noChangeShapeType="1"/>
              <a:stCxn id="109590" idx="3"/>
              <a:endCxn id="10957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8515350" y="3187701"/>
              <a:ext cx="527050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9589" name="AutoShape 21"/>
            <p:cNvCxnSpPr>
              <a:cxnSpLocks noChangeShapeType="1"/>
              <a:stCxn id="109590" idx="5"/>
              <a:endCxn id="109572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9285289" y="3187701"/>
              <a:ext cx="528637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9590" name="Oval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8991600" y="2894014"/>
              <a:ext cx="344488" cy="344487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sp>
          <p:nvSpPr>
            <p:cNvPr id="109591" name="AutoShap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67600" y="1981200"/>
              <a:ext cx="838200" cy="762000"/>
            </a:xfrm>
            <a:prstGeom prst="cloudCallout">
              <a:avLst>
                <a:gd name="adj1" fmla="val 82009"/>
                <a:gd name="adj2" fmla="val 90833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181215-0B3A-7E4A-A691-2B795B76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Insert: Maintain the </a:t>
            </a:r>
            <a:r>
              <a:rPr lang="en-US" i="1" u="sng" dirty="0"/>
              <a:t>Structure</a:t>
            </a:r>
            <a:r>
              <a:rPr lang="en-US" dirty="0"/>
              <a:t>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89160"/>
            <a:ext cx="5029200" cy="3941618"/>
          </a:xfrm>
        </p:spPr>
        <p:txBody>
          <a:bodyPr>
            <a:normAutofit/>
          </a:bodyPr>
          <a:lstStyle/>
          <a:p>
            <a:r>
              <a:rPr lang="en-US" dirty="0"/>
              <a:t>There is only </a:t>
            </a:r>
            <a:r>
              <a:rPr lang="en-US" b="1" dirty="0"/>
              <a:t>one</a:t>
            </a:r>
            <a:r>
              <a:rPr lang="en-US" dirty="0"/>
              <a:t> valid tree shape after we add one more node!</a:t>
            </a:r>
          </a:p>
          <a:p>
            <a:endParaRPr lang="en-US" dirty="0"/>
          </a:p>
          <a:p>
            <a:r>
              <a:rPr lang="en-US" dirty="0"/>
              <a:t>So put our new data there and then focus on restoring the heap order property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D79D7F-8935-AB48-A72D-E082828DD114}"/>
              </a:ext>
            </a:extLst>
          </p:cNvPr>
          <p:cNvGrpSpPr/>
          <p:nvPr/>
        </p:nvGrpSpPr>
        <p:grpSpPr>
          <a:xfrm>
            <a:off x="6225015" y="1170563"/>
            <a:ext cx="4186531" cy="4422767"/>
            <a:chOff x="7467600" y="2097881"/>
            <a:chExt cx="2630488" cy="2778920"/>
          </a:xfrm>
        </p:grpSpPr>
        <p:sp>
          <p:nvSpPr>
            <p:cNvPr id="30" name="Oval 4">
              <a:extLst>
                <a:ext uri="{FF2B5EF4-FFF2-40B4-BE49-F238E27FC236}">
                  <a16:creationId xmlns:a16="http://schemas.microsoft.com/office/drawing/2014/main" id="{6A97B847-FA2F-A34E-AFDD-50F4781F93C5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763000" y="4532314"/>
              <a:ext cx="344488" cy="34448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31" name="AutoShape 5">
              <a:extLst>
                <a:ext uri="{FF2B5EF4-FFF2-40B4-BE49-F238E27FC236}">
                  <a16:creationId xmlns:a16="http://schemas.microsoft.com/office/drawing/2014/main" id="{4B53DA7C-0AB0-114B-8DA8-A0D10AEAF6E1}"/>
                </a:ext>
              </a:extLst>
            </p:cNvPr>
            <p:cNvCxnSpPr>
              <a:cxnSpLocks noChangeShapeType="1"/>
              <a:stCxn id="36" idx="5"/>
              <a:endCxn id="30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8788400" y="4214813"/>
              <a:ext cx="147638" cy="298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2" name="Oval 6">
              <a:extLst>
                <a:ext uri="{FF2B5EF4-FFF2-40B4-BE49-F238E27FC236}">
                  <a16:creationId xmlns:a16="http://schemas.microsoft.com/office/drawing/2014/main" id="{A3670110-7A08-9C4B-B075-6404285154B2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412289" y="3387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0F17A7D4-CB41-304B-80E0-9EC4BD7C49FF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113714" y="3387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EC746DC1-C33F-B144-8FE6-26E2D77B19D8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7536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D2515EB5-D12B-CC4F-8A12-EB4F7D2F9F23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0678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10</a:t>
              </a:r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26F1242-71D3-1048-A19E-565A2E6D6D52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494714" y="39211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6C0D703F-4DB2-BC4C-86CE-53D5BFB9EA60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6962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</a:t>
              </a:r>
            </a:p>
          </p:txBody>
        </p:sp>
        <p:sp>
          <p:nvSpPr>
            <p:cNvPr id="38" name="Oval 12">
              <a:extLst>
                <a:ext uri="{FF2B5EF4-FFF2-40B4-BE49-F238E27FC236}">
                  <a16:creationId xmlns:a16="http://schemas.microsoft.com/office/drawing/2014/main" id="{9D80EDF3-E155-434B-91DE-5586C93B3489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305800" y="45307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39" name="Oval 13">
              <a:extLst>
                <a:ext uri="{FF2B5EF4-FFF2-40B4-BE49-F238E27FC236}">
                  <a16:creationId xmlns:a16="http://schemas.microsoft.com/office/drawing/2014/main" id="{87A77147-3F1A-994A-A32A-3AB2562F5CA0}"/>
                </a:ext>
              </a:extLst>
            </p:cNvPr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85114" y="4530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40" name="Oval 14">
              <a:extLst>
                <a:ext uri="{FF2B5EF4-FFF2-40B4-BE49-F238E27FC236}">
                  <a16:creationId xmlns:a16="http://schemas.microsoft.com/office/drawing/2014/main" id="{BA9B3A23-F1F2-6549-837D-8D5D8A2D9C9C}"/>
                </a:ext>
              </a:extLst>
            </p:cNvPr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67600" y="45307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41" name="AutoShape 15">
              <a:extLst>
                <a:ext uri="{FF2B5EF4-FFF2-40B4-BE49-F238E27FC236}">
                  <a16:creationId xmlns:a16="http://schemas.microsoft.com/office/drawing/2014/main" id="{04F22F6F-DF70-0B4C-8EDE-33FEB65F8EBD}"/>
                </a:ext>
              </a:extLst>
            </p:cNvPr>
            <p:cNvCxnSpPr>
              <a:cxnSpLocks noChangeShapeType="1"/>
              <a:stCxn id="37" idx="3"/>
              <a:endCxn id="40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7640638" y="4214813"/>
              <a:ext cx="1063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6">
              <a:extLst>
                <a:ext uri="{FF2B5EF4-FFF2-40B4-BE49-F238E27FC236}">
                  <a16:creationId xmlns:a16="http://schemas.microsoft.com/office/drawing/2014/main" id="{7629AA84-EA89-F44D-A0D8-4271FDEA1C3D}"/>
                </a:ext>
              </a:extLst>
            </p:cNvPr>
            <p:cNvCxnSpPr>
              <a:cxnSpLocks noChangeShapeType="1"/>
              <a:stCxn id="37" idx="5"/>
              <a:endCxn id="39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989888" y="4214813"/>
              <a:ext cx="682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7">
              <a:extLst>
                <a:ext uri="{FF2B5EF4-FFF2-40B4-BE49-F238E27FC236}">
                  <a16:creationId xmlns:a16="http://schemas.microsoft.com/office/drawing/2014/main" id="{4853A4FD-9E64-4448-BDA0-36C8990A3F92}"/>
                </a:ext>
              </a:extLst>
            </p:cNvPr>
            <p:cNvCxnSpPr>
              <a:cxnSpLocks noChangeShapeType="1"/>
              <a:stCxn id="36" idx="3"/>
              <a:endCxn id="38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8478839" y="4214813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8">
              <a:extLst>
                <a:ext uri="{FF2B5EF4-FFF2-40B4-BE49-F238E27FC236}">
                  <a16:creationId xmlns:a16="http://schemas.microsoft.com/office/drawing/2014/main" id="{C3021345-56C9-EC41-BAEF-9EB3C8781669}"/>
                </a:ext>
              </a:extLst>
            </p:cNvPr>
            <p:cNvCxnSpPr>
              <a:cxnSpLocks noChangeShapeType="1"/>
              <a:stCxn id="33" idx="3"/>
              <a:endCxn id="37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869239" y="3681413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9">
              <a:extLst>
                <a:ext uri="{FF2B5EF4-FFF2-40B4-BE49-F238E27FC236}">
                  <a16:creationId xmlns:a16="http://schemas.microsoft.com/office/drawing/2014/main" id="{8BA65461-B7A3-A54B-A388-659F57FEB9AA}"/>
                </a:ext>
              </a:extLst>
            </p:cNvPr>
            <p:cNvCxnSpPr>
              <a:cxnSpLocks noChangeShapeType="1"/>
              <a:stCxn id="33" idx="5"/>
              <a:endCxn id="3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407400" y="3681413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20">
              <a:extLst>
                <a:ext uri="{FF2B5EF4-FFF2-40B4-BE49-F238E27FC236}">
                  <a16:creationId xmlns:a16="http://schemas.microsoft.com/office/drawing/2014/main" id="{0330F8DC-5416-FA48-86D7-930B3B161A5A}"/>
                </a:ext>
              </a:extLst>
            </p:cNvPr>
            <p:cNvCxnSpPr>
              <a:cxnSpLocks noChangeShapeType="1"/>
              <a:stCxn id="32" idx="3"/>
              <a:endCxn id="35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9240838" y="3681413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21">
              <a:extLst>
                <a:ext uri="{FF2B5EF4-FFF2-40B4-BE49-F238E27FC236}">
                  <a16:creationId xmlns:a16="http://schemas.microsoft.com/office/drawing/2014/main" id="{54455E5F-8351-7A46-909E-D38A1E82B689}"/>
                </a:ext>
              </a:extLst>
            </p:cNvPr>
            <p:cNvCxnSpPr>
              <a:cxnSpLocks noChangeShapeType="1"/>
              <a:stCxn id="32" idx="5"/>
              <a:endCxn id="34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9705976" y="3681413"/>
              <a:ext cx="220663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22">
              <a:extLst>
                <a:ext uri="{FF2B5EF4-FFF2-40B4-BE49-F238E27FC236}">
                  <a16:creationId xmlns:a16="http://schemas.microsoft.com/office/drawing/2014/main" id="{5FF862E2-E1B4-B646-A5A0-EB783725454A}"/>
                </a:ext>
              </a:extLst>
            </p:cNvPr>
            <p:cNvCxnSpPr>
              <a:cxnSpLocks noChangeShapeType="1"/>
              <a:stCxn id="50" idx="3"/>
              <a:endCxn id="3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8286750" y="3071813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23">
              <a:extLst>
                <a:ext uri="{FF2B5EF4-FFF2-40B4-BE49-F238E27FC236}">
                  <a16:creationId xmlns:a16="http://schemas.microsoft.com/office/drawing/2014/main" id="{5B76157B-8C71-264A-9D65-3910B03AAF37}"/>
                </a:ext>
              </a:extLst>
            </p:cNvPr>
            <p:cNvCxnSpPr>
              <a:cxnSpLocks noChangeShapeType="1"/>
              <a:stCxn id="50" idx="5"/>
              <a:endCxn id="32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056689" y="3071813"/>
              <a:ext cx="528637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0" name="Oval 24">
              <a:extLst>
                <a:ext uri="{FF2B5EF4-FFF2-40B4-BE49-F238E27FC236}">
                  <a16:creationId xmlns:a16="http://schemas.microsoft.com/office/drawing/2014/main" id="{E899223C-9D13-FE4E-8587-3D5564A5B7AE}"/>
                </a:ext>
              </a:extLst>
            </p:cNvPr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763000" y="2778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sp>
          <p:nvSpPr>
            <p:cNvPr id="51" name="AutoShape 25">
              <a:extLst>
                <a:ext uri="{FF2B5EF4-FFF2-40B4-BE49-F238E27FC236}">
                  <a16:creationId xmlns:a16="http://schemas.microsoft.com/office/drawing/2014/main" id="{7C0BD039-8BD3-5747-84D2-2099CE944DDF}"/>
                </a:ext>
              </a:extLst>
            </p:cNvPr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656514" y="2097881"/>
              <a:ext cx="838200" cy="762000"/>
            </a:xfrm>
            <a:prstGeom prst="cloudCallout">
              <a:avLst>
                <a:gd name="adj1" fmla="val 27463"/>
                <a:gd name="adj2" fmla="val 85625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97989-261C-7A48-9538-5F3621F0F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Insert: Maintain the </a:t>
            </a:r>
            <a:r>
              <a:rPr lang="en-US" i="1" u="sng" dirty="0"/>
              <a:t>Heap Order</a:t>
            </a:r>
            <a:r>
              <a:rPr lang="en-US" i="1" dirty="0"/>
              <a:t> </a:t>
            </a:r>
            <a:r>
              <a:rPr lang="en-US" dirty="0"/>
              <a:t>property</a:t>
            </a:r>
          </a:p>
        </p:txBody>
      </p:sp>
      <p:sp>
        <p:nvSpPr>
          <p:cNvPr id="112643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7486651" y="2452689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297114" y="1524001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60714" y="3440114"/>
            <a:ext cx="344487" cy="3444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>
            <p:custDataLst>
              <p:tags r:id="rId6"/>
            </p:custDataLst>
          </p:nvPr>
        </p:nvCxnSpPr>
        <p:spPr bwMode="auto">
          <a:xfrm>
            <a:off x="3186114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2295525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1425" y="2295525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51314" y="28289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65514" y="28289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92425" y="2828925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93914" y="28289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03514" y="34385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2825" y="3438525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65314" y="34385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>
            <p:custDataLst>
              <p:tags r:id="rId16"/>
            </p:custDataLst>
          </p:nvPr>
        </p:nvCxnSpPr>
        <p:spPr bwMode="auto">
          <a:xfrm flipH="1">
            <a:off x="2038351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>
            <p:custDataLst>
              <p:tags r:id="rId17"/>
            </p:custDataLst>
          </p:nvPr>
        </p:nvCxnSpPr>
        <p:spPr bwMode="auto">
          <a:xfrm>
            <a:off x="2387601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>
            <p:custDataLst>
              <p:tags r:id="rId18"/>
            </p:custDataLst>
          </p:nvPr>
        </p:nvCxnSpPr>
        <p:spPr bwMode="auto">
          <a:xfrm flipH="1">
            <a:off x="2876551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>
            <p:custDataLst>
              <p:tags r:id="rId19"/>
            </p:custDataLst>
          </p:nvPr>
        </p:nvCxnSpPr>
        <p:spPr bwMode="auto">
          <a:xfrm flipH="1">
            <a:off x="2266951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>
            <p:custDataLst>
              <p:tags r:id="rId20"/>
            </p:custDataLst>
          </p:nvPr>
        </p:nvCxnSpPr>
        <p:spPr bwMode="auto">
          <a:xfrm>
            <a:off x="2805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>
            <p:custDataLst>
              <p:tags r:id="rId21"/>
            </p:custDataLst>
          </p:nvPr>
        </p:nvCxnSpPr>
        <p:spPr bwMode="auto">
          <a:xfrm flipH="1">
            <a:off x="3638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>
            <p:custDataLst>
              <p:tags r:id="rId22"/>
            </p:custDataLst>
          </p:nvPr>
        </p:nvCxnSpPr>
        <p:spPr bwMode="auto">
          <a:xfrm>
            <a:off x="4103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>
            <p:custDataLst>
              <p:tags r:id="rId23"/>
            </p:custDataLst>
          </p:nvPr>
        </p:nvCxnSpPr>
        <p:spPr bwMode="auto">
          <a:xfrm flipH="1">
            <a:off x="2684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>
            <p:custDataLst>
              <p:tags r:id="rId24"/>
            </p:custDataLst>
          </p:nvPr>
        </p:nvCxnSpPr>
        <p:spPr bwMode="auto">
          <a:xfrm>
            <a:off x="3454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60714" y="1685925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1</a:t>
            </a:r>
          </a:p>
        </p:txBody>
      </p:sp>
      <p:sp>
        <p:nvSpPr>
          <p:cNvPr id="11266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276600" y="4200525"/>
            <a:ext cx="5739328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Put new data in new location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If parent larger, swap with parent, and continue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Done if </a:t>
            </a:r>
            <a:r>
              <a:rPr lang="en-US" sz="2000" dirty="0">
                <a:latin typeface="Arial" charset="0"/>
                <a:sym typeface="Symbol" pitchFamily="18" charset="2"/>
              </a:rPr>
              <a:t>parent  item or reached root</a:t>
            </a:r>
          </a:p>
          <a:p>
            <a:pPr eaLnBrk="0" hangingPunct="0">
              <a:buFontTx/>
              <a:buChar char="•"/>
            </a:pPr>
            <a:r>
              <a:rPr lang="en-US" sz="2000" dirty="0">
                <a:latin typeface="Arial" charset="0"/>
              </a:rPr>
              <a:t>  Why does this work?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>
            <p:custDataLst>
              <p:tags r:id="rId27"/>
            </p:custDataLst>
          </p:nvPr>
        </p:nvCxnSpPr>
        <p:spPr bwMode="auto">
          <a:xfrm flipH="1" flipV="1">
            <a:off x="3505200" y="3613151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657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?</a:t>
            </a:r>
            <a:endParaRPr lang="en-US" dirty="0"/>
          </a:p>
        </p:txBody>
      </p:sp>
      <p:sp>
        <p:nvSpPr>
          <p:cNvPr id="112670" name="Oval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58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2</a:t>
            </a:r>
            <a:endParaRPr lang="en-US" dirty="0"/>
          </a:p>
        </p:txBody>
      </p:sp>
      <p:sp>
        <p:nvSpPr>
          <p:cNvPr id="112671" name="Freeform 31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5421314" y="1533526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84914" y="3449639"/>
            <a:ext cx="344487" cy="344487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>
            <p:custDataLst>
              <p:tags r:id="rId32"/>
            </p:custDataLst>
          </p:nvPr>
        </p:nvCxnSpPr>
        <p:spPr bwMode="auto">
          <a:xfrm>
            <a:off x="6310314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34200" y="23050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635625" y="23050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2755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5897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016625" y="2838450"/>
            <a:ext cx="344488" cy="344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2181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827714" y="34480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07025" y="34480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89514" y="34480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>
            <p:custDataLst>
              <p:tags r:id="rId42"/>
            </p:custDataLst>
          </p:nvPr>
        </p:nvCxnSpPr>
        <p:spPr bwMode="auto">
          <a:xfrm flipH="1">
            <a:off x="5162551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>
            <p:custDataLst>
              <p:tags r:id="rId43"/>
            </p:custDataLst>
          </p:nvPr>
        </p:nvCxnSpPr>
        <p:spPr bwMode="auto">
          <a:xfrm>
            <a:off x="5511801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>
            <p:custDataLst>
              <p:tags r:id="rId44"/>
            </p:custDataLst>
          </p:nvPr>
        </p:nvCxnSpPr>
        <p:spPr bwMode="auto">
          <a:xfrm flipH="1">
            <a:off x="6000751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>
            <p:custDataLst>
              <p:tags r:id="rId45"/>
            </p:custDataLst>
          </p:nvPr>
        </p:nvCxnSpPr>
        <p:spPr bwMode="auto">
          <a:xfrm flipH="1">
            <a:off x="5391151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>
            <p:custDataLst>
              <p:tags r:id="rId46"/>
            </p:custDataLst>
          </p:nvPr>
        </p:nvCxnSpPr>
        <p:spPr bwMode="auto">
          <a:xfrm>
            <a:off x="5929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>
            <p:custDataLst>
              <p:tags r:id="rId47"/>
            </p:custDataLst>
          </p:nvPr>
        </p:nvCxnSpPr>
        <p:spPr bwMode="auto">
          <a:xfrm flipH="1">
            <a:off x="6762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>
            <p:custDataLst>
              <p:tags r:id="rId48"/>
            </p:custDataLst>
          </p:nvPr>
        </p:nvCxnSpPr>
        <p:spPr bwMode="auto">
          <a:xfrm>
            <a:off x="7227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>
            <p:custDataLst>
              <p:tags r:id="rId49"/>
            </p:custDataLst>
          </p:nvPr>
        </p:nvCxnSpPr>
        <p:spPr bwMode="auto">
          <a:xfrm flipH="1">
            <a:off x="5808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>
            <p:custDataLst>
              <p:tags r:id="rId50"/>
            </p:custDataLst>
          </p:nvPr>
        </p:nvCxnSpPr>
        <p:spPr bwMode="auto">
          <a:xfrm>
            <a:off x="6578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84914" y="1695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1</a:t>
            </a:r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>
            <p:custDataLst>
              <p:tags r:id="rId52"/>
            </p:custDataLst>
          </p:nvPr>
        </p:nvCxnSpPr>
        <p:spPr bwMode="auto">
          <a:xfrm>
            <a:off x="6310314" y="3132139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705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572001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01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>
            <p:custDataLst>
              <p:tags r:id="rId56"/>
            </p:custDataLst>
          </p:nvPr>
        </p:nvSpPr>
        <p:spPr bwMode="auto">
          <a:xfrm>
            <a:off x="8240714" y="1533526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9104314" y="3449639"/>
            <a:ext cx="344487" cy="344487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>
            <p:custDataLst>
              <p:tags r:id="rId58"/>
            </p:custDataLst>
          </p:nvPr>
        </p:nvCxnSpPr>
        <p:spPr bwMode="auto">
          <a:xfrm>
            <a:off x="9129714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53600" y="23050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455025" y="2305050"/>
            <a:ext cx="344488" cy="344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00949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94091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8836025" y="28384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8037514" y="2838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8647114" y="34480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8226425" y="3448050"/>
            <a:ext cx="344488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808914" y="34480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>
            <p:custDataLst>
              <p:tags r:id="rId68"/>
            </p:custDataLst>
          </p:nvPr>
        </p:nvCxnSpPr>
        <p:spPr bwMode="auto">
          <a:xfrm flipH="1">
            <a:off x="7981951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>
            <p:custDataLst>
              <p:tags r:id="rId69"/>
            </p:custDataLst>
          </p:nvPr>
        </p:nvCxnSpPr>
        <p:spPr bwMode="auto">
          <a:xfrm>
            <a:off x="8331201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>
            <p:custDataLst>
              <p:tags r:id="rId70"/>
            </p:custDataLst>
          </p:nvPr>
        </p:nvCxnSpPr>
        <p:spPr bwMode="auto">
          <a:xfrm flipH="1">
            <a:off x="8820151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>
            <p:custDataLst>
              <p:tags r:id="rId71"/>
            </p:custDataLst>
          </p:nvPr>
        </p:nvCxnSpPr>
        <p:spPr bwMode="auto">
          <a:xfrm flipH="1">
            <a:off x="8210551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>
            <p:custDataLst>
              <p:tags r:id="rId72"/>
            </p:custDataLst>
          </p:nvPr>
        </p:nvCxnSpPr>
        <p:spPr bwMode="auto">
          <a:xfrm>
            <a:off x="8748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>
            <p:custDataLst>
              <p:tags r:id="rId73"/>
            </p:custDataLst>
          </p:nvPr>
        </p:nvCxnSpPr>
        <p:spPr bwMode="auto">
          <a:xfrm flipH="1">
            <a:off x="9582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>
            <p:custDataLst>
              <p:tags r:id="rId74"/>
            </p:custDataLst>
          </p:nvPr>
        </p:nvCxnSpPr>
        <p:spPr bwMode="auto">
          <a:xfrm>
            <a:off x="10047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>
            <p:custDataLst>
              <p:tags r:id="rId75"/>
            </p:custDataLst>
          </p:nvPr>
        </p:nvCxnSpPr>
        <p:spPr bwMode="auto">
          <a:xfrm flipH="1">
            <a:off x="8628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>
            <p:custDataLst>
              <p:tags r:id="rId76"/>
            </p:custDataLst>
          </p:nvPr>
        </p:nvCxnSpPr>
        <p:spPr bwMode="auto">
          <a:xfrm>
            <a:off x="9398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9104314" y="1695450"/>
            <a:ext cx="344487" cy="344488"/>
          </a:xfrm>
          <a:prstGeom prst="ellipse">
            <a:avLst/>
          </a:prstGeom>
          <a:solidFill>
            <a:srgbClr val="84B2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1</a:t>
            </a:r>
          </a:p>
        </p:txBody>
      </p:sp>
      <p:cxnSp>
        <p:nvCxnSpPr>
          <p:cNvPr id="112719" name="AutoShape 79"/>
          <p:cNvCxnSpPr>
            <a:cxnSpLocks noChangeShapeType="1"/>
          </p:cNvCxnSpPr>
          <p:nvPr>
            <p:custDataLst>
              <p:tags r:id="rId78"/>
            </p:custDataLst>
          </p:nvPr>
        </p:nvCxnSpPr>
        <p:spPr bwMode="auto">
          <a:xfrm>
            <a:off x="8229601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8382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80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64F73-0A2B-E44B-9A3A-82F98AEA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5643-B3D7-408E-884C-24BBD12E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Clever trick for storing the heap…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885A-23B7-4047-9495-9CB08D4B8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1296"/>
            <a:ext cx="5970453" cy="4755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Need to have access to “next to use” position in the tree. Requires at minimum log(n)…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could we get O(1) average-case insertion?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Hint: why did we insist the tree be complete?</a:t>
            </a:r>
          </a:p>
          <a:p>
            <a:pPr lvl="1"/>
            <a:r>
              <a:rPr lang="en-US" dirty="0"/>
              <a:t>All complete trees have the same edges, so we don’t need to explicitly represent edges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E74A2-330F-4CCA-8224-A5B0BDAD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F7679-3DDC-49A5-8DDB-C90C5A18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127463-4D28-48BB-930D-8357E2925361}"/>
              </a:ext>
            </a:extLst>
          </p:cNvPr>
          <p:cNvGrpSpPr/>
          <p:nvPr/>
        </p:nvGrpSpPr>
        <p:grpSpPr>
          <a:xfrm>
            <a:off x="7137108" y="2020754"/>
            <a:ext cx="4186531" cy="3340130"/>
            <a:chOff x="7467600" y="2778125"/>
            <a:chExt cx="2630488" cy="2098676"/>
          </a:xfrm>
        </p:grpSpPr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61D1ED64-2216-46EE-A322-3B577CFD0357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763000" y="4532314"/>
              <a:ext cx="344488" cy="34448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8" name="AutoShape 5">
              <a:extLst>
                <a:ext uri="{FF2B5EF4-FFF2-40B4-BE49-F238E27FC236}">
                  <a16:creationId xmlns:a16="http://schemas.microsoft.com/office/drawing/2014/main" id="{0FBF8680-80A0-4E94-80E6-7CAF92D272F1}"/>
                </a:ext>
              </a:extLst>
            </p:cNvPr>
            <p:cNvCxnSpPr>
              <a:cxnSpLocks noChangeShapeType="1"/>
              <a:stCxn id="13" idx="5"/>
              <a:endCxn id="7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8788400" y="4214813"/>
              <a:ext cx="147638" cy="298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59AB74E0-107A-403F-8D3F-6E80EB2776D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412289" y="3387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87D0A721-6431-4EAE-AD2B-9C90A5828C02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113714" y="3387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A03E6BEA-7B52-49F2-BF8C-315F4B546CA1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7536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F2682855-FD3A-4302-B84E-83B10963E2EC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90678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10</a:t>
              </a:r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0C8FE18D-9762-421D-A4D0-AAAAF384EDCA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494714" y="39211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4A64EEAB-6130-478F-90DB-8FFCDB0C688C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696200" y="3921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7</a:t>
              </a:r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436001BE-5401-49FA-BA95-A3FD5A7FDEAC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5307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6" name="Oval 13">
              <a:extLst>
                <a:ext uri="{FF2B5EF4-FFF2-40B4-BE49-F238E27FC236}">
                  <a16:creationId xmlns:a16="http://schemas.microsoft.com/office/drawing/2014/main" id="{5BD0D03D-9AA9-4FDD-8375-2973AA386203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885114" y="4530725"/>
              <a:ext cx="344487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8A486A4F-A78C-4C5C-89D9-40F29660FD9F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467600" y="45307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8" name="AutoShape 15">
              <a:extLst>
                <a:ext uri="{FF2B5EF4-FFF2-40B4-BE49-F238E27FC236}">
                  <a16:creationId xmlns:a16="http://schemas.microsoft.com/office/drawing/2014/main" id="{4E669C47-B65F-4CD2-A781-D7B1846A6358}"/>
                </a:ext>
              </a:extLst>
            </p:cNvPr>
            <p:cNvCxnSpPr>
              <a:cxnSpLocks noChangeShapeType="1"/>
              <a:stCxn id="14" idx="3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640638" y="4214813"/>
              <a:ext cx="1063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>
              <a:extLst>
                <a:ext uri="{FF2B5EF4-FFF2-40B4-BE49-F238E27FC236}">
                  <a16:creationId xmlns:a16="http://schemas.microsoft.com/office/drawing/2014/main" id="{CD704ED0-C070-4450-B74D-F769FA913378}"/>
                </a:ext>
              </a:extLst>
            </p:cNvPr>
            <p:cNvCxnSpPr>
              <a:cxnSpLocks noChangeShapeType="1"/>
              <a:stCxn id="14" idx="5"/>
              <a:endCxn id="16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989888" y="4214813"/>
              <a:ext cx="682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>
              <a:extLst>
                <a:ext uri="{FF2B5EF4-FFF2-40B4-BE49-F238E27FC236}">
                  <a16:creationId xmlns:a16="http://schemas.microsoft.com/office/drawing/2014/main" id="{8D893D55-BF1E-4D57-8911-30D784DEB2B6}"/>
                </a:ext>
              </a:extLst>
            </p:cNvPr>
            <p:cNvCxnSpPr>
              <a:cxnSpLocks noChangeShapeType="1"/>
              <a:stCxn id="13" idx="3"/>
              <a:endCxn id="15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8478839" y="4214813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>
              <a:extLst>
                <a:ext uri="{FF2B5EF4-FFF2-40B4-BE49-F238E27FC236}">
                  <a16:creationId xmlns:a16="http://schemas.microsoft.com/office/drawing/2014/main" id="{3EB6924A-E469-414B-9B21-38E29902123D}"/>
                </a:ext>
              </a:extLst>
            </p:cNvPr>
            <p:cNvCxnSpPr>
              <a:cxnSpLocks noChangeShapeType="1"/>
              <a:stCxn id="10" idx="3"/>
              <a:endCxn id="14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7869239" y="3681413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19">
              <a:extLst>
                <a:ext uri="{FF2B5EF4-FFF2-40B4-BE49-F238E27FC236}">
                  <a16:creationId xmlns:a16="http://schemas.microsoft.com/office/drawing/2014/main" id="{E53376C4-FA90-4560-B1E6-FC236AEEE15D}"/>
                </a:ext>
              </a:extLst>
            </p:cNvPr>
            <p:cNvCxnSpPr>
              <a:cxnSpLocks noChangeShapeType="1"/>
              <a:stCxn id="10" idx="5"/>
              <a:endCxn id="13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8407400" y="3681413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20">
              <a:extLst>
                <a:ext uri="{FF2B5EF4-FFF2-40B4-BE49-F238E27FC236}">
                  <a16:creationId xmlns:a16="http://schemas.microsoft.com/office/drawing/2014/main" id="{A212C07C-2D9C-4219-ADF1-35798560B57E}"/>
                </a:ext>
              </a:extLst>
            </p:cNvPr>
            <p:cNvCxnSpPr>
              <a:cxnSpLocks noChangeShapeType="1"/>
              <a:stCxn id="9" idx="3"/>
              <a:endCxn id="12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9240838" y="3681413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1">
              <a:extLst>
                <a:ext uri="{FF2B5EF4-FFF2-40B4-BE49-F238E27FC236}">
                  <a16:creationId xmlns:a16="http://schemas.microsoft.com/office/drawing/2014/main" id="{A81BAEE9-DD5F-4614-B093-F14619BBFDC1}"/>
                </a:ext>
              </a:extLst>
            </p:cNvPr>
            <p:cNvCxnSpPr>
              <a:cxnSpLocks noChangeShapeType="1"/>
              <a:stCxn id="9" idx="5"/>
              <a:endCxn id="11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9705976" y="3681413"/>
              <a:ext cx="220663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2">
              <a:extLst>
                <a:ext uri="{FF2B5EF4-FFF2-40B4-BE49-F238E27FC236}">
                  <a16:creationId xmlns:a16="http://schemas.microsoft.com/office/drawing/2014/main" id="{ABF9F967-C30D-4ECE-BA0C-04BBFC5166C0}"/>
                </a:ext>
              </a:extLst>
            </p:cNvPr>
            <p:cNvCxnSpPr>
              <a:cxnSpLocks noChangeShapeType="1"/>
              <a:stCxn id="27" idx="3"/>
              <a:endCxn id="1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8286750" y="3071813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3">
              <a:extLst>
                <a:ext uri="{FF2B5EF4-FFF2-40B4-BE49-F238E27FC236}">
                  <a16:creationId xmlns:a16="http://schemas.microsoft.com/office/drawing/2014/main" id="{F4442E53-27B1-42B8-ADE8-BE00CC50136B}"/>
                </a:ext>
              </a:extLst>
            </p:cNvPr>
            <p:cNvCxnSpPr>
              <a:cxnSpLocks noChangeShapeType="1"/>
              <a:stCxn id="27" idx="5"/>
              <a:endCxn id="9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9056689" y="3071813"/>
              <a:ext cx="528637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60D323E5-2649-4A63-9F9E-9B1AD4C54949}"/>
                </a:ext>
              </a:extLst>
            </p:cNvPr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763000" y="2778125"/>
              <a:ext cx="344488" cy="344488"/>
            </a:xfrm>
            <a:prstGeom prst="ellipse">
              <a:avLst/>
            </a:prstGeom>
            <a:solidFill>
              <a:srgbClr val="84B2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300"/>
              <a:t>Array Representation of a Binary Heap </a:t>
            </a:r>
            <a:endParaRPr lang="en-US" sz="33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173288" algn="l"/>
              </a:tabLst>
            </a:pPr>
            <a:r>
              <a:rPr lang="en-US" sz="2400" dirty="0"/>
              <a:t>From node </a:t>
            </a:r>
            <a:r>
              <a:rPr lang="en-US" sz="2400" dirty="0">
                <a:cs typeface="Courier New" pitchFamily="49" charset="0"/>
              </a:rPr>
              <a:t>i</a:t>
            </a:r>
            <a:r>
              <a:rPr lang="en-US" sz="2400" dirty="0"/>
              <a:t>:</a:t>
            </a: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left child</a:t>
            </a:r>
            <a:r>
              <a:rPr lang="en-US" sz="2400" dirty="0"/>
              <a:t>: 	</a:t>
            </a:r>
            <a:endParaRPr lang="en-US" sz="2400" dirty="0">
              <a:cs typeface="Courier New" pitchFamily="49" charset="0"/>
            </a:endParaRP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right child</a:t>
            </a:r>
            <a:r>
              <a:rPr lang="en-US" sz="2400" dirty="0"/>
              <a:t>:    	</a:t>
            </a:r>
            <a:endParaRPr lang="en-US" sz="2400" dirty="0">
              <a:cs typeface="Courier New" pitchFamily="49" charset="0"/>
            </a:endParaRP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parent</a:t>
            </a:r>
            <a:r>
              <a:rPr lang="en-US" sz="2400" dirty="0"/>
              <a:t>: 	</a:t>
            </a:r>
            <a:endParaRPr lang="en-US" sz="2400" dirty="0">
              <a:cs typeface="Courier New" pitchFamily="49" charset="0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69396" y="4876800"/>
            <a:ext cx="8241405" cy="1447800"/>
          </a:xfrm>
        </p:spPr>
        <p:txBody>
          <a:bodyPr>
            <a:normAutofit/>
          </a:bodyPr>
          <a:lstStyle/>
          <a:p>
            <a:r>
              <a:rPr lang="en-US" sz="2400" dirty="0"/>
              <a:t>We skip index 0 to make the math simpler</a:t>
            </a:r>
          </a:p>
          <a:p>
            <a:r>
              <a:rPr lang="en-US" sz="2400" dirty="0"/>
              <a:t>Actually, it can be a good place to store the current size of the heap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5286476" y="1136454"/>
            <a:ext cx="5080000" cy="2057400"/>
            <a:chOff x="508000" y="1885950"/>
            <a:chExt cx="5080000" cy="2057400"/>
          </a:xfrm>
        </p:grpSpPr>
        <p:sp>
          <p:nvSpPr>
            <p:cNvPr id="4100" name="Oval 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80000" y="3143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G</a:t>
              </a:r>
            </a:p>
          </p:txBody>
        </p:sp>
        <p:sp>
          <p:nvSpPr>
            <p:cNvPr id="4101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89200" y="31686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E</a:t>
              </a:r>
            </a:p>
          </p:txBody>
        </p:sp>
        <p:sp>
          <p:nvSpPr>
            <p:cNvPr id="4102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6800" y="31686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D</a:t>
              </a:r>
            </a:p>
          </p:txBody>
        </p:sp>
        <p:sp>
          <p:nvSpPr>
            <p:cNvPr id="4103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470400" y="26860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C</a:t>
              </a:r>
            </a:p>
          </p:txBody>
        </p:sp>
        <p:sp>
          <p:nvSpPr>
            <p:cNvPr id="4104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28800" y="26860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B</a:t>
              </a:r>
            </a:p>
          </p:txBody>
        </p:sp>
        <p:sp>
          <p:nvSpPr>
            <p:cNvPr id="4105" name="Oval 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49600" y="2000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A</a:t>
              </a:r>
            </a:p>
          </p:txBody>
        </p:sp>
        <p:cxnSp>
          <p:nvCxnSpPr>
            <p:cNvPr id="4106" name="AutoShape 10"/>
            <p:cNvCxnSpPr>
              <a:cxnSpLocks noChangeShapeType="1"/>
              <a:stCxn id="4105" idx="3"/>
              <a:endCxn id="4104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2082800" y="2263775"/>
              <a:ext cx="1141413" cy="4032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7" name="AutoShape 11"/>
            <p:cNvCxnSpPr>
              <a:cxnSpLocks noChangeShapeType="1"/>
              <a:stCxn id="4105" idx="5"/>
              <a:endCxn id="410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3582988" y="2263775"/>
              <a:ext cx="1141412" cy="4032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8" name="AutoShape 12"/>
            <p:cNvCxnSpPr>
              <a:cxnSpLocks noChangeShapeType="1"/>
              <a:stCxn id="4103" idx="5"/>
              <a:endCxn id="4100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4903788" y="2949575"/>
              <a:ext cx="430212" cy="1746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9" name="AutoShape 13"/>
            <p:cNvCxnSpPr>
              <a:cxnSpLocks noChangeShapeType="1"/>
              <a:stCxn id="4104" idx="3"/>
              <a:endCxn id="4102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1320800" y="2949575"/>
              <a:ext cx="582613" cy="2000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10" name="AutoShape 14"/>
            <p:cNvCxnSpPr>
              <a:cxnSpLocks noChangeShapeType="1"/>
              <a:stCxn id="4104" idx="5"/>
              <a:endCxn id="4101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2262188" y="2949575"/>
              <a:ext cx="481012" cy="2000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3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J</a:t>
              </a:r>
            </a:p>
          </p:txBody>
        </p:sp>
        <p:cxnSp>
          <p:nvCxnSpPr>
            <p:cNvPr id="4114" name="AutoShape 18"/>
            <p:cNvCxnSpPr>
              <a:cxnSpLocks noChangeShapeType="1"/>
              <a:stCxn id="4101" idx="3"/>
              <a:endCxn id="411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2387600" y="3432175"/>
              <a:ext cx="1762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5" name="Oval 19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448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K</a:t>
              </a:r>
            </a:p>
          </p:txBody>
        </p:sp>
        <p:cxnSp>
          <p:nvCxnSpPr>
            <p:cNvPr id="4116" name="AutoShape 20"/>
            <p:cNvCxnSpPr>
              <a:cxnSpLocks noChangeShapeType="1"/>
              <a:stCxn id="4101" idx="5"/>
              <a:endCxn id="4115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2922588" y="3432175"/>
              <a:ext cx="1762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7" name="Oval 21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112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H</a:t>
              </a:r>
            </a:p>
          </p:txBody>
        </p:sp>
        <p:cxnSp>
          <p:nvCxnSpPr>
            <p:cNvPr id="4118" name="AutoShape 22"/>
            <p:cNvCxnSpPr>
              <a:cxnSpLocks noChangeShapeType="1"/>
              <a:stCxn id="4102" idx="3"/>
              <a:endCxn id="411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965200" y="3432175"/>
              <a:ext cx="1762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9" name="Oval 23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224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I</a:t>
              </a:r>
            </a:p>
          </p:txBody>
        </p:sp>
        <p:cxnSp>
          <p:nvCxnSpPr>
            <p:cNvPr id="4120" name="AutoShape 24"/>
            <p:cNvCxnSpPr>
              <a:cxnSpLocks noChangeShapeType="1"/>
              <a:stCxn id="4102" idx="5"/>
              <a:endCxn id="411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1500188" y="3432175"/>
              <a:ext cx="1762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21" name="Oval 25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3143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F</a:t>
              </a:r>
            </a:p>
          </p:txBody>
        </p:sp>
        <p:cxnSp>
          <p:nvCxnSpPr>
            <p:cNvPr id="4122" name="AutoShape 26"/>
            <p:cNvCxnSpPr>
              <a:cxnSpLocks noChangeShapeType="1"/>
              <a:stCxn id="4103" idx="3"/>
              <a:endCxn id="4121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4216400" y="2949575"/>
              <a:ext cx="328613" cy="1746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23" name="Oval 2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6830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L</a:t>
              </a:r>
            </a:p>
          </p:txBody>
        </p:sp>
        <p:cxnSp>
          <p:nvCxnSpPr>
            <p:cNvPr id="4124" name="AutoShape 28"/>
            <p:cNvCxnSpPr>
              <a:cxnSpLocks noChangeShapeType="1"/>
              <a:stCxn id="4121" idx="3"/>
              <a:endCxn id="4123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3851675" y="3472479"/>
              <a:ext cx="270447" cy="99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36" name="Text Box 40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775200" y="2971800"/>
              <a:ext cx="3209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7</a:t>
              </a:r>
            </a:p>
          </p:txBody>
        </p:sp>
        <p:grpSp>
          <p:nvGrpSpPr>
            <p:cNvPr id="2" name="Group 194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508000" y="1885950"/>
              <a:ext cx="3978275" cy="1912938"/>
              <a:chOff x="320" y="1188"/>
              <a:chExt cx="2506" cy="1205"/>
            </a:xfrm>
          </p:grpSpPr>
          <p:sp>
            <p:nvSpPr>
              <p:cNvPr id="4130" name="Text Box 3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28" y="118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4131" name="Text Box 35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960" y="1584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132" name="Text Box 36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624" y="1584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4133" name="Text Box 37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8" y="190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4134" name="Text Box 3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44" y="190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4135" name="Text Box 39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304" y="1872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4137" name="Text Box 41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768" y="2160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9</a:t>
                </a:r>
              </a:p>
            </p:txBody>
          </p:sp>
          <p:sp>
            <p:nvSpPr>
              <p:cNvPr id="4138" name="Text Box 42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0" y="2160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4139" name="Text Box 43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180" y="2160"/>
                <a:ext cx="2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140" name="Text Box 44"/>
              <p:cNvSpPr txBox="1"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600" y="2160"/>
                <a:ext cx="28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11</a:t>
                </a:r>
              </a:p>
            </p:txBody>
          </p:sp>
          <p:sp>
            <p:nvSpPr>
              <p:cNvPr id="4141" name="Text Box 45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176" y="2160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12</a:t>
                </a:r>
              </a:p>
            </p:txBody>
          </p:sp>
        </p:grp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933676" y="38100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91" name="Text Box 195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991600" y="2819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067800" y="34290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34400" y="3886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</a:t>
            </a:r>
            <a:r>
              <a:rPr lang="en-US" sz="1600"/>
              <a:t>and P2 </a:t>
            </a:r>
            <a:r>
              <a:rPr lang="en-US" sz="1600" dirty="0"/>
              <a:t>start counting from 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50025-E5A5-D445-BAD5-E08B1FBD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8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300"/>
              <a:t>Array Representation of a Binary Heap </a:t>
            </a:r>
            <a:endParaRPr lang="en-US" sz="33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173288" algn="l"/>
              </a:tabLst>
            </a:pPr>
            <a:r>
              <a:rPr lang="en-US" sz="2400" dirty="0"/>
              <a:t>From node </a:t>
            </a:r>
            <a:r>
              <a:rPr lang="en-US" sz="2400" dirty="0">
                <a:cs typeface="Courier New" pitchFamily="49" charset="0"/>
              </a:rPr>
              <a:t>i</a:t>
            </a:r>
            <a:r>
              <a:rPr lang="en-US" sz="2400" dirty="0"/>
              <a:t>:</a:t>
            </a: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left child</a:t>
            </a:r>
            <a:r>
              <a:rPr lang="en-US" sz="2400" dirty="0"/>
              <a:t>: 	</a:t>
            </a:r>
            <a:r>
              <a:rPr lang="en-US" sz="2400" dirty="0">
                <a:cs typeface="Courier New" pitchFamily="49" charset="0"/>
              </a:rPr>
              <a:t>2i</a:t>
            </a: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right child</a:t>
            </a:r>
            <a:r>
              <a:rPr lang="en-US" sz="2400" dirty="0"/>
              <a:t>:    	2</a:t>
            </a:r>
            <a:r>
              <a:rPr lang="en-US" sz="2400" dirty="0">
                <a:cs typeface="Courier New" pitchFamily="49" charset="0"/>
              </a:rPr>
              <a:t>i+1</a:t>
            </a:r>
          </a:p>
          <a:p>
            <a:pPr marL="0" indent="0">
              <a:buNone/>
              <a:tabLst>
                <a:tab pos="21732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parent</a:t>
            </a:r>
            <a:r>
              <a:rPr lang="en-US" sz="2400" dirty="0"/>
              <a:t>: 	floor(</a:t>
            </a:r>
            <a:r>
              <a:rPr lang="en-US" sz="2400" dirty="0" err="1">
                <a:cs typeface="Courier New" pitchFamily="49" charset="0"/>
              </a:rPr>
              <a:t>i</a:t>
            </a:r>
            <a:r>
              <a:rPr lang="en-US" sz="2400" dirty="0">
                <a:cs typeface="Courier New" pitchFamily="49" charset="0"/>
              </a:rPr>
              <a:t> / 2)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69396" y="4876800"/>
            <a:ext cx="8241405" cy="1447800"/>
          </a:xfrm>
        </p:spPr>
        <p:txBody>
          <a:bodyPr>
            <a:normAutofit/>
          </a:bodyPr>
          <a:lstStyle/>
          <a:p>
            <a:r>
              <a:rPr lang="en-US" sz="2400" dirty="0"/>
              <a:t>We skip index 0 to make the math simpler</a:t>
            </a:r>
          </a:p>
          <a:p>
            <a:r>
              <a:rPr lang="en-US" sz="2400" dirty="0"/>
              <a:t>Actually, it can be a good place to store the current size of the heap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5286476" y="1136454"/>
            <a:ext cx="5080000" cy="2057400"/>
            <a:chOff x="508000" y="1885950"/>
            <a:chExt cx="5080000" cy="2057400"/>
          </a:xfrm>
        </p:grpSpPr>
        <p:sp>
          <p:nvSpPr>
            <p:cNvPr id="4100" name="Oval 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80000" y="3143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G</a:t>
              </a:r>
            </a:p>
          </p:txBody>
        </p:sp>
        <p:sp>
          <p:nvSpPr>
            <p:cNvPr id="4101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89200" y="31686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E</a:t>
              </a:r>
            </a:p>
          </p:txBody>
        </p:sp>
        <p:sp>
          <p:nvSpPr>
            <p:cNvPr id="4102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6800" y="31686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D</a:t>
              </a:r>
            </a:p>
          </p:txBody>
        </p:sp>
        <p:sp>
          <p:nvSpPr>
            <p:cNvPr id="4103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470400" y="26860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C</a:t>
              </a:r>
            </a:p>
          </p:txBody>
        </p:sp>
        <p:sp>
          <p:nvSpPr>
            <p:cNvPr id="4104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828800" y="26860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B</a:t>
              </a:r>
            </a:p>
          </p:txBody>
        </p:sp>
        <p:sp>
          <p:nvSpPr>
            <p:cNvPr id="4105" name="Oval 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49600" y="2000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A</a:t>
              </a:r>
            </a:p>
          </p:txBody>
        </p:sp>
        <p:cxnSp>
          <p:nvCxnSpPr>
            <p:cNvPr id="4106" name="AutoShape 10"/>
            <p:cNvCxnSpPr>
              <a:cxnSpLocks noChangeShapeType="1"/>
              <a:stCxn id="4105" idx="3"/>
              <a:endCxn id="4104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2082800" y="2263775"/>
              <a:ext cx="1141413" cy="4032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7" name="AutoShape 11"/>
            <p:cNvCxnSpPr>
              <a:cxnSpLocks noChangeShapeType="1"/>
              <a:stCxn id="4105" idx="5"/>
              <a:endCxn id="410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3582988" y="2263775"/>
              <a:ext cx="1141412" cy="4032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8" name="AutoShape 12"/>
            <p:cNvCxnSpPr>
              <a:cxnSpLocks noChangeShapeType="1"/>
              <a:stCxn id="4103" idx="5"/>
              <a:endCxn id="4100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4903788" y="2949575"/>
              <a:ext cx="430212" cy="1746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09" name="AutoShape 13"/>
            <p:cNvCxnSpPr>
              <a:cxnSpLocks noChangeShapeType="1"/>
              <a:stCxn id="4104" idx="3"/>
              <a:endCxn id="4102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1320800" y="2949575"/>
              <a:ext cx="582613" cy="2000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10" name="AutoShape 14"/>
            <p:cNvCxnSpPr>
              <a:cxnSpLocks noChangeShapeType="1"/>
              <a:stCxn id="4104" idx="5"/>
              <a:endCxn id="4101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2262188" y="2949575"/>
              <a:ext cx="481012" cy="2000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3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J</a:t>
              </a:r>
            </a:p>
          </p:txBody>
        </p:sp>
        <p:cxnSp>
          <p:nvCxnSpPr>
            <p:cNvPr id="4114" name="AutoShape 18"/>
            <p:cNvCxnSpPr>
              <a:cxnSpLocks noChangeShapeType="1"/>
              <a:stCxn id="4101" idx="3"/>
              <a:endCxn id="411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2387600" y="3432175"/>
              <a:ext cx="1762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5" name="Oval 19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448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K</a:t>
              </a:r>
            </a:p>
          </p:txBody>
        </p:sp>
        <p:cxnSp>
          <p:nvCxnSpPr>
            <p:cNvPr id="4116" name="AutoShape 20"/>
            <p:cNvCxnSpPr>
              <a:cxnSpLocks noChangeShapeType="1"/>
              <a:stCxn id="4101" idx="5"/>
              <a:endCxn id="4115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2922588" y="3432175"/>
              <a:ext cx="1762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7" name="Oval 21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112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H</a:t>
              </a:r>
            </a:p>
          </p:txBody>
        </p:sp>
        <p:cxnSp>
          <p:nvCxnSpPr>
            <p:cNvPr id="4118" name="AutoShape 22"/>
            <p:cNvCxnSpPr>
              <a:cxnSpLocks noChangeShapeType="1"/>
              <a:stCxn id="4102" idx="3"/>
              <a:endCxn id="411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965200" y="3432175"/>
              <a:ext cx="1762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19" name="Oval 23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224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I</a:t>
              </a:r>
            </a:p>
          </p:txBody>
        </p:sp>
        <p:cxnSp>
          <p:nvCxnSpPr>
            <p:cNvPr id="4120" name="AutoShape 24"/>
            <p:cNvCxnSpPr>
              <a:cxnSpLocks noChangeShapeType="1"/>
              <a:stCxn id="4102" idx="5"/>
              <a:endCxn id="411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1500188" y="3432175"/>
              <a:ext cx="1762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21" name="Oval 25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314325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F</a:t>
              </a:r>
            </a:p>
          </p:txBody>
        </p:sp>
        <p:cxnSp>
          <p:nvCxnSpPr>
            <p:cNvPr id="4122" name="AutoShape 26"/>
            <p:cNvCxnSpPr>
              <a:cxnSpLocks noChangeShapeType="1"/>
              <a:stCxn id="4103" idx="3"/>
              <a:endCxn id="4121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4216400" y="2949575"/>
              <a:ext cx="328613" cy="1746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23" name="Oval 27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683000" y="36576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L</a:t>
              </a:r>
            </a:p>
          </p:txBody>
        </p:sp>
        <p:cxnSp>
          <p:nvCxnSpPr>
            <p:cNvPr id="4124" name="AutoShape 28"/>
            <p:cNvCxnSpPr>
              <a:cxnSpLocks noChangeShapeType="1"/>
              <a:stCxn id="4121" idx="3"/>
              <a:endCxn id="4123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3851675" y="3472479"/>
              <a:ext cx="270447" cy="99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36" name="Text Box 40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775200" y="2971800"/>
              <a:ext cx="3209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7</a:t>
              </a:r>
            </a:p>
          </p:txBody>
        </p:sp>
        <p:grpSp>
          <p:nvGrpSpPr>
            <p:cNvPr id="2" name="Group 194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508000" y="1885950"/>
              <a:ext cx="3978275" cy="1912938"/>
              <a:chOff x="320" y="1188"/>
              <a:chExt cx="2506" cy="1205"/>
            </a:xfrm>
          </p:grpSpPr>
          <p:sp>
            <p:nvSpPr>
              <p:cNvPr id="4130" name="Text Box 34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28" y="118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4131" name="Text Box 35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960" y="1584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4132" name="Text Box 36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624" y="1584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4133" name="Text Box 37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48" y="190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4134" name="Text Box 38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44" y="1908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4135" name="Text Box 39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304" y="1872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4137" name="Text Box 41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768" y="2160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9</a:t>
                </a:r>
              </a:p>
            </p:txBody>
          </p:sp>
          <p:sp>
            <p:nvSpPr>
              <p:cNvPr id="4138" name="Text Box 42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0" y="2160"/>
                <a:ext cx="20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4139" name="Text Box 43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180" y="2160"/>
                <a:ext cx="2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140" name="Text Box 44"/>
              <p:cNvSpPr txBox="1"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600" y="2160"/>
                <a:ext cx="28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0000"/>
                    </a:solidFill>
                  </a:rPr>
                  <a:t>11</a:t>
                </a:r>
              </a:p>
            </p:txBody>
          </p:sp>
          <p:sp>
            <p:nvSpPr>
              <p:cNvPr id="4141" name="Text Box 45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176" y="2160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12</a:t>
                </a:r>
              </a:p>
            </p:txBody>
          </p:sp>
        </p:grp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933676" y="38100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91" name="Text Box 195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991600" y="2819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067800" y="34290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34400" y="3886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</a:t>
            </a:r>
            <a:r>
              <a:rPr lang="en-US" sz="1600"/>
              <a:t>and P2 </a:t>
            </a:r>
            <a:r>
              <a:rPr lang="en-US" sz="1600" dirty="0"/>
              <a:t>start counting from 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57FAB-483D-A840-8368-D586B2C7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58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1"/>
            <a:ext cx="7651468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5181601" y="5257800"/>
            <a:ext cx="2495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http://xkcd.com/163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D6928-E73C-A044-BAC0-B3C586DE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6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: insert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latin typeface="Courier New" pitchFamily="49" charset="0"/>
              </a:rPr>
              <a:t>(size==arr.length-1)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resize();</a:t>
            </a:r>
            <a:r>
              <a:rPr lang="en-US" sz="2000" b="1" kern="0" dirty="0">
                <a:latin typeface="Courier New" pitchFamily="49" charset="0"/>
              </a:rPr>
              <a:t>  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size++;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</a:t>
            </a:r>
            <a:r>
              <a:rPr lang="en-US" sz="2000" b="1" kern="0" dirty="0" err="1">
                <a:latin typeface="Courier New" pitchFamily="49" charset="0"/>
              </a:rPr>
              <a:t>percolateUp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size,val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219201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latin typeface="Courier New" pitchFamily="49" charset="0"/>
              </a:rPr>
              <a:t>(hole 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[hole/2]){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[hole] 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[hole/2];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= hole / 2;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>
            <p:custDataLst>
              <p:tags r:id="rId4"/>
            </p:custDataLst>
          </p:nvPr>
        </p:nvGrpSpPr>
        <p:grpSpPr>
          <a:xfrm>
            <a:off x="2286002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	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828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400800" y="376989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/>
              <a:t>This </a:t>
            </a:r>
            <a:r>
              <a:rPr lang="en-US" sz="1600" dirty="0" err="1"/>
              <a:t>pseudocode</a:t>
            </a:r>
            <a:r>
              <a:rPr lang="en-US" sz="1600" dirty="0"/>
              <a:t> uses </a:t>
            </a:r>
            <a:r>
              <a:rPr lang="en-US" sz="1600" dirty="0" err="1"/>
              <a:t>ints</a:t>
            </a:r>
            <a:r>
              <a:rPr lang="en-US" sz="1600" dirty="0"/>
              <a:t>.  In real use, you will have data nodes with priorities.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6371C-D4DE-5641-B62D-86610E6F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2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difference between waiting for service at a pharmacy versus an 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Pharmacies usually follow the rule</a:t>
            </a:r>
            <a:br>
              <a:rPr lang="en-US" dirty="0"/>
            </a:br>
            <a:r>
              <a:rPr lang="en-US" dirty="0"/>
              <a:t>First Come, First Served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Emergency Rooms assign priorities </a:t>
            </a:r>
            <a:br>
              <a:rPr lang="en-US" dirty="0"/>
            </a:br>
            <a:r>
              <a:rPr lang="en-US" dirty="0"/>
              <a:t>based on each individual's need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3"/>
            </p:custDataLst>
          </p:nvPr>
        </p:nvSpPr>
        <p:spPr>
          <a:xfrm>
            <a:off x="6443241" y="2917531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Queue</a:t>
            </a:r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6443241" y="4168815"/>
            <a:ext cx="13821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Priority</a:t>
            </a:r>
            <a:br>
              <a:rPr lang="en-US" sz="3200" dirty="0">
                <a:solidFill>
                  <a:schemeClr val="accent2"/>
                </a:solidFill>
              </a:rPr>
            </a:br>
            <a:r>
              <a:rPr lang="en-US" sz="3200" dirty="0">
                <a:solidFill>
                  <a:schemeClr val="accent2"/>
                </a:solidFill>
              </a:rPr>
              <a:t>Queue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66307-1668-1945-B736-64747BBC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1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isEmpty</a:t>
            </a:r>
            <a:r>
              <a:rPr lang="en-US" sz="2000" b="1" dirty="0">
                <a:latin typeface="Courier New" pitchFamily="49" charset="0"/>
              </a:rPr>
              <a:t>())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percolateDown</a:t>
            </a:r>
            <a:endParaRPr lang="en-US" sz="20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[hole] 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1143001"/>
            <a:ext cx="4493538" cy="447814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percolateDown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[left] &lt;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[right]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sz="2000" b="1" dirty="0">
                <a:latin typeface="Courier New" pitchFamily="49" charset="0"/>
              </a:rPr>
              <a:t> right &gt; size)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b="1" dirty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b="1" dirty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[target] &lt;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[hole] = </a:t>
            </a:r>
            <a:r>
              <a:rPr lang="en-US" sz="2000" b="1" dirty="0" err="1">
                <a:latin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>
            <p:custDataLst>
              <p:tags r:id="rId3"/>
            </p:custDataLst>
          </p:nvPr>
        </p:nvGrpSpPr>
        <p:grpSpPr>
          <a:xfrm>
            <a:off x="2209801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828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629400" y="376990"/>
            <a:ext cx="3962400" cy="61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/>
              <a:t>This </a:t>
            </a:r>
            <a:r>
              <a:rPr lang="en-US" sz="1600" dirty="0" err="1"/>
              <a:t>pseudocode</a:t>
            </a:r>
            <a:r>
              <a:rPr lang="en-US" sz="1600" dirty="0"/>
              <a:t> uses </a:t>
            </a:r>
            <a:r>
              <a:rPr lang="en-US" sz="1600" dirty="0" err="1"/>
              <a:t>ints</a:t>
            </a:r>
            <a:r>
              <a:rPr lang="en-US" sz="1600" dirty="0"/>
              <a:t>.  In real use, you will have data nodes with priorities.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AA7E7-BF86-B945-B6FA-3E3410A3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40</a:t>
            </a:fld>
            <a:endParaRPr lang="en-US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04EE6C4-9E25-418B-A839-D4025A1B0A75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r>
              <a:rPr lang="en-US" dirty="0"/>
              <a:t>Pseudocode: </a:t>
            </a:r>
            <a:r>
              <a:rPr lang="en-US" dirty="0" err="1"/>
              <a:t>deleteMin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11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9144000" cy="1690184"/>
          </a:xfrm>
        </p:spPr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insert: 16, 32, 4, 57, 80, 43, 2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deleteMin</a:t>
            </a:r>
            <a:endParaRPr lang="en-US" dirty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7535790"/>
              </p:ext>
            </p:extLst>
          </p:nvPr>
        </p:nvGraphicFramePr>
        <p:xfrm>
          <a:off x="2954620" y="2945438"/>
          <a:ext cx="6282760" cy="1028084"/>
        </p:xfrm>
        <a:graphic>
          <a:graphicData uri="http://schemas.openxmlformats.org/drawingml/2006/table">
            <a:tbl>
              <a:tblPr/>
              <a:tblGrid>
                <a:gridCol w="78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17802" marR="117802" marT="58901" marB="589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117802" marR="117802" marT="58901" marB="58901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117802" marR="117802" marT="58901" marB="5890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F14A55-9DEA-D247-A3A2-789782BB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Example: After insertion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09800" y="1600200"/>
            <a:ext cx="7772400" cy="762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insert: 16, 32, 4, 57, 80, 43, 2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deleteMin</a:t>
            </a:r>
            <a:endParaRPr lang="en-US" dirty="0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810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823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692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16</a:t>
            </a:r>
          </a:p>
        </p:txBody>
      </p:sp>
      <p:sp>
        <p:nvSpPr>
          <p:cNvPr id="33824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9784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33825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5560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57</a:t>
            </a:r>
          </a:p>
        </p:txBody>
      </p:sp>
      <p:sp>
        <p:nvSpPr>
          <p:cNvPr id="33826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9596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4</a:t>
            </a:r>
          </a:p>
        </p:txBody>
      </p:sp>
      <p:sp>
        <p:nvSpPr>
          <p:cNvPr id="33827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3180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32</a:t>
            </a:r>
          </a:p>
        </p:txBody>
      </p:sp>
      <p:sp>
        <p:nvSpPr>
          <p:cNvPr id="33828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56388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</a:p>
        </p:txBody>
      </p:sp>
      <p:cxnSp>
        <p:nvCxnSpPr>
          <p:cNvPr id="33829" name="AutoShape 10"/>
          <p:cNvCxnSpPr>
            <a:cxnSpLocks noChangeShapeType="1"/>
            <a:stCxn id="33828" idx="3"/>
            <a:endCxn id="33827" idx="0"/>
          </p:cNvCxnSpPr>
          <p:nvPr>
            <p:custDataLst>
              <p:tags r:id="rId10"/>
            </p:custDataLst>
          </p:nvPr>
        </p:nvCxnSpPr>
        <p:spPr bwMode="auto">
          <a:xfrm flipH="1">
            <a:off x="4572001" y="4073526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3830" name="AutoShape 11"/>
          <p:cNvCxnSpPr>
            <a:cxnSpLocks noChangeShapeType="1"/>
            <a:stCxn id="33828" idx="5"/>
            <a:endCxn id="33826" idx="0"/>
          </p:cNvCxnSpPr>
          <p:nvPr>
            <p:custDataLst>
              <p:tags r:id="rId11"/>
            </p:custDataLst>
          </p:nvPr>
        </p:nvCxnSpPr>
        <p:spPr bwMode="auto">
          <a:xfrm>
            <a:off x="6072188" y="4073526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3831" name="AutoShape 12"/>
          <p:cNvCxnSpPr>
            <a:cxnSpLocks noChangeShapeType="1"/>
            <a:stCxn id="33826" idx="5"/>
            <a:endCxn id="33823" idx="0"/>
          </p:cNvCxnSpPr>
          <p:nvPr>
            <p:custDataLst>
              <p:tags r:id="rId12"/>
            </p:custDataLst>
          </p:nvPr>
        </p:nvCxnSpPr>
        <p:spPr bwMode="auto">
          <a:xfrm>
            <a:off x="7392988" y="4759326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3832" name="AutoShape 13"/>
          <p:cNvCxnSpPr>
            <a:cxnSpLocks noChangeShapeType="1"/>
            <a:stCxn id="33827" idx="3"/>
            <a:endCxn id="33825" idx="0"/>
          </p:cNvCxnSpPr>
          <p:nvPr>
            <p:custDataLst>
              <p:tags r:id="rId13"/>
            </p:custDataLst>
          </p:nvPr>
        </p:nvCxnSpPr>
        <p:spPr bwMode="auto">
          <a:xfrm flipH="1">
            <a:off x="3810001" y="4759326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3833" name="AutoShape 14"/>
          <p:cNvCxnSpPr>
            <a:cxnSpLocks noChangeShapeType="1"/>
            <a:stCxn id="33827" idx="5"/>
            <a:endCxn id="33824" idx="0"/>
          </p:cNvCxnSpPr>
          <p:nvPr>
            <p:custDataLst>
              <p:tags r:id="rId14"/>
            </p:custDataLst>
          </p:nvPr>
        </p:nvCxnSpPr>
        <p:spPr bwMode="auto">
          <a:xfrm>
            <a:off x="4751388" y="4759326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33834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51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43</a:t>
            </a:r>
          </a:p>
        </p:txBody>
      </p:sp>
      <p:cxnSp>
        <p:nvCxnSpPr>
          <p:cNvPr id="33835" name="AutoShape 26"/>
          <p:cNvCxnSpPr>
            <a:cxnSpLocks noChangeShapeType="1"/>
            <a:stCxn id="33826" idx="3"/>
            <a:endCxn id="33834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1" y="4759326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33836" name="Date Placeholder 18"/>
          <p:cNvSpPr>
            <a:spLocks noGrp="1"/>
          </p:cNvSpPr>
          <p:nvPr>
            <p:ph type="dt" sz="quarter" idx="10"/>
            <p:custDataLst>
              <p:tags r:id="rId17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CB4476-50F0-464D-BC23-B8489E43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After deletion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2209800" y="1600200"/>
            <a:ext cx="7772400" cy="762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dirty="0"/>
              <a:t>insert: 16, 32, 4, 57, 80, 43, 2</a:t>
            </a:r>
          </a:p>
          <a:p>
            <a:pPr marL="457200" indent="-457200">
              <a:buFontTx/>
              <a:buAutoNum type="arabicPeriod"/>
            </a:pPr>
            <a:r>
              <a:rPr lang="en-US" dirty="0" err="1"/>
              <a:t>deleteMin</a:t>
            </a:r>
            <a:endParaRPr lang="en-US" dirty="0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810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7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784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3587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560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57</a:t>
            </a:r>
          </a:p>
        </p:txBody>
      </p:sp>
      <p:sp>
        <p:nvSpPr>
          <p:cNvPr id="3587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9596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16</a:t>
            </a:r>
          </a:p>
        </p:txBody>
      </p:sp>
      <p:sp>
        <p:nvSpPr>
          <p:cNvPr id="3587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3180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32</a:t>
            </a:r>
          </a:p>
        </p:txBody>
      </p:sp>
      <p:sp>
        <p:nvSpPr>
          <p:cNvPr id="3587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6388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/>
              <a:t>4</a:t>
            </a:r>
          </a:p>
        </p:txBody>
      </p:sp>
      <p:cxnSp>
        <p:nvCxnSpPr>
          <p:cNvPr id="35876" name="AutoShape 10"/>
          <p:cNvCxnSpPr>
            <a:cxnSpLocks noChangeShapeType="1"/>
            <a:stCxn id="35875" idx="3"/>
            <a:endCxn id="35874" idx="0"/>
          </p:cNvCxnSpPr>
          <p:nvPr>
            <p:custDataLst>
              <p:tags r:id="rId9"/>
            </p:custDataLst>
          </p:nvPr>
        </p:nvCxnSpPr>
        <p:spPr bwMode="auto">
          <a:xfrm flipH="1">
            <a:off x="4572001" y="4073526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5877" name="AutoShape 11"/>
          <p:cNvCxnSpPr>
            <a:cxnSpLocks noChangeShapeType="1"/>
            <a:stCxn id="35875" idx="5"/>
            <a:endCxn id="35873" idx="0"/>
          </p:cNvCxnSpPr>
          <p:nvPr>
            <p:custDataLst>
              <p:tags r:id="rId10"/>
            </p:custDataLst>
          </p:nvPr>
        </p:nvCxnSpPr>
        <p:spPr bwMode="auto">
          <a:xfrm>
            <a:off x="6072188" y="4073526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5878" name="AutoShape 13"/>
          <p:cNvCxnSpPr>
            <a:cxnSpLocks noChangeShapeType="1"/>
            <a:stCxn id="35874" idx="3"/>
            <a:endCxn id="35872" idx="0"/>
          </p:cNvCxnSpPr>
          <p:nvPr>
            <p:custDataLst>
              <p:tags r:id="rId11"/>
            </p:custDataLst>
          </p:nvPr>
        </p:nvCxnSpPr>
        <p:spPr bwMode="auto">
          <a:xfrm flipH="1">
            <a:off x="3810001" y="4759326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35879" name="AutoShape 14"/>
          <p:cNvCxnSpPr>
            <a:cxnSpLocks noChangeShapeType="1"/>
            <a:stCxn id="35874" idx="5"/>
            <a:endCxn id="35871" idx="0"/>
          </p:cNvCxnSpPr>
          <p:nvPr>
            <p:custDataLst>
              <p:tags r:id="rId12"/>
            </p:custDataLst>
          </p:nvPr>
        </p:nvCxnSpPr>
        <p:spPr bwMode="auto">
          <a:xfrm>
            <a:off x="4751388" y="4759326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35880" name="Oval 2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451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43</a:t>
            </a:r>
          </a:p>
        </p:txBody>
      </p:sp>
      <p:cxnSp>
        <p:nvCxnSpPr>
          <p:cNvPr id="35881" name="AutoShape 26"/>
          <p:cNvCxnSpPr>
            <a:cxnSpLocks noChangeShapeType="1"/>
            <a:stCxn id="35873" idx="3"/>
            <a:endCxn id="35880" idx="0"/>
          </p:cNvCxnSpPr>
          <p:nvPr>
            <p:custDataLst>
              <p:tags r:id="rId14"/>
            </p:custDataLst>
          </p:nvPr>
        </p:nvCxnSpPr>
        <p:spPr bwMode="auto">
          <a:xfrm flipH="1">
            <a:off x="6705601" y="4759326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</p:cxnSp>
      <p:sp>
        <p:nvSpPr>
          <p:cNvPr id="35882" name="Date Placeholder 16"/>
          <p:cNvSpPr>
            <a:spLocks noGrp="1"/>
          </p:cNvSpPr>
          <p:nvPr>
            <p:ph type="dt" sz="quarter" idx="10"/>
            <p:custDataLst>
              <p:tags r:id="rId15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174A3E-6308-EB4D-A02A-F02D865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 why O(1) average-case insert?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Yes, insert's </a:t>
            </a:r>
            <a:r>
              <a:rPr lang="en-US" b="1" dirty="0"/>
              <a:t>worst case </a:t>
            </a:r>
            <a:r>
              <a:rPr lang="en-US" dirty="0"/>
              <a:t>is O(log n)</a:t>
            </a:r>
          </a:p>
          <a:p>
            <a:r>
              <a:rPr lang="en-US" dirty="0"/>
              <a:t>The trick is that it all depends on the order the items are </a:t>
            </a:r>
            <a:r>
              <a:rPr lang="en-US" sz="2600" dirty="0"/>
              <a:t>inserted (What is the worst case order?)</a:t>
            </a:r>
          </a:p>
          <a:p>
            <a:r>
              <a:rPr lang="en-US" dirty="0"/>
              <a:t>Experimental studies of randomly ordered inputs shows the following:</a:t>
            </a:r>
          </a:p>
          <a:p>
            <a:pPr lvl="1"/>
            <a:r>
              <a:rPr lang="en-US" dirty="0"/>
              <a:t>Average 2.607 comparisons per insert</a:t>
            </a:r>
            <a:br>
              <a:rPr lang="en-US" dirty="0"/>
            </a:br>
            <a:r>
              <a:rPr lang="en-US" dirty="0"/>
              <a:t>(# of percolation passes)</a:t>
            </a:r>
          </a:p>
          <a:p>
            <a:pPr lvl="1"/>
            <a:r>
              <a:rPr lang="en-US" dirty="0"/>
              <a:t>An element usually moves up 1.607 levels </a:t>
            </a:r>
          </a:p>
          <a:p>
            <a:r>
              <a:rPr lang="en-US" dirty="0" err="1"/>
              <a:t>deleteMin</a:t>
            </a:r>
            <a:r>
              <a:rPr lang="en-US" dirty="0"/>
              <a:t> is average O(log n)</a:t>
            </a:r>
          </a:p>
          <a:p>
            <a:pPr lvl="1"/>
            <a:r>
              <a:rPr lang="en-US" dirty="0"/>
              <a:t>Moving a leaf to the root usually requires re-percolating that value back to the bottom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4FA6-E2C7-914D-96C3-6A196C14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Aside: Insert run-time:  Take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/>
              <a:t>Insert: Place in next spot, </a:t>
            </a:r>
            <a:r>
              <a:rPr lang="en-US" dirty="0" err="1"/>
              <a:t>percUp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How high do we expect it to go?</a:t>
            </a:r>
          </a:p>
          <a:p>
            <a:pPr eaLnBrk="1" hangingPunct="1">
              <a:defRPr/>
            </a:pPr>
            <a:r>
              <a:rPr lang="en-US" dirty="0"/>
              <a:t>Aside: Complete Binary Tree</a:t>
            </a:r>
          </a:p>
          <a:p>
            <a:pPr lvl="1" eaLnBrk="1" hangingPunct="1">
              <a:defRPr/>
            </a:pPr>
            <a:r>
              <a:rPr lang="en-US" dirty="0"/>
              <a:t>Each full row has 2x nodes of parent row</a:t>
            </a:r>
          </a:p>
          <a:p>
            <a:pPr lvl="1" eaLnBrk="1" hangingPunct="1">
              <a:defRPr/>
            </a:pPr>
            <a:r>
              <a:rPr lang="en-US" dirty="0"/>
              <a:t>1+2+4+8+…+2</a:t>
            </a:r>
            <a:r>
              <a:rPr lang="en-US" baseline="30000" dirty="0"/>
              <a:t>k</a:t>
            </a:r>
            <a:r>
              <a:rPr lang="en-US" dirty="0"/>
              <a:t>= 2</a:t>
            </a:r>
            <a:r>
              <a:rPr lang="en-US" baseline="30000" dirty="0"/>
              <a:t>k+1</a:t>
            </a:r>
            <a:r>
              <a:rPr lang="en-US" dirty="0"/>
              <a:t>-1</a:t>
            </a:r>
          </a:p>
          <a:p>
            <a:pPr lvl="1" eaLnBrk="1" hangingPunct="1">
              <a:defRPr/>
            </a:pPr>
            <a:r>
              <a:rPr lang="en-US" dirty="0"/>
              <a:t>Bottom level has ~1/2 of all nodes</a:t>
            </a:r>
          </a:p>
          <a:p>
            <a:pPr lvl="1" eaLnBrk="1" hangingPunct="1">
              <a:defRPr/>
            </a:pPr>
            <a:r>
              <a:rPr lang="en-US" dirty="0"/>
              <a:t>Second to bottom has ~1/4 of all nodes</a:t>
            </a:r>
          </a:p>
          <a:p>
            <a:pPr eaLnBrk="1" hangingPunct="1">
              <a:defRPr/>
            </a:pPr>
            <a:r>
              <a:rPr lang="en-US" dirty="0" err="1"/>
              <a:t>PercUp</a:t>
            </a:r>
            <a:r>
              <a:rPr lang="en-US" dirty="0"/>
              <a:t> Intuition:</a:t>
            </a:r>
          </a:p>
          <a:p>
            <a:pPr lvl="1" eaLnBrk="1" hangingPunct="1">
              <a:defRPr/>
            </a:pPr>
            <a:r>
              <a:rPr lang="en-US" dirty="0"/>
              <a:t>Move up if value is less than parent</a:t>
            </a:r>
          </a:p>
          <a:p>
            <a:pPr lvl="1" eaLnBrk="1" hangingPunct="1">
              <a:defRPr/>
            </a:pPr>
            <a:r>
              <a:rPr lang="en-US" dirty="0"/>
              <a:t>Inserting a random value, likely to have value not near highest, nor lowest; somewhere in middle</a:t>
            </a:r>
          </a:p>
          <a:p>
            <a:pPr lvl="1" eaLnBrk="1" hangingPunct="1">
              <a:defRPr/>
            </a:pPr>
            <a:r>
              <a:rPr lang="en-US" dirty="0"/>
              <a:t>Given a random distribution of values in the heap, bottom row should have the upper half of values, 2</a:t>
            </a:r>
            <a:r>
              <a:rPr lang="en-US" baseline="30000" dirty="0"/>
              <a:t>nd</a:t>
            </a:r>
            <a:r>
              <a:rPr lang="en-US" dirty="0"/>
              <a:t> from bottom row, next 1/4</a:t>
            </a:r>
          </a:p>
          <a:p>
            <a:pPr lvl="1" eaLnBrk="1" hangingPunct="1">
              <a:defRPr/>
            </a:pPr>
            <a:r>
              <a:rPr lang="en-US" dirty="0"/>
              <a:t>Expect to only raise a level or 2, even if h is large</a:t>
            </a:r>
          </a:p>
          <a:p>
            <a:pPr eaLnBrk="1" hangingPunct="1">
              <a:defRPr/>
            </a:pPr>
            <a:r>
              <a:rPr lang="en-US" dirty="0"/>
              <a:t>Worst case: still 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/>
              <a:t>Expected case: O(1)</a:t>
            </a:r>
          </a:p>
          <a:p>
            <a:pPr eaLnBrk="1" hangingPunct="1">
              <a:defRPr/>
            </a:pPr>
            <a:r>
              <a:rPr lang="en-US" dirty="0"/>
              <a:t>Of course, there’s no guarantee; it may </a:t>
            </a:r>
            <a:r>
              <a:rPr lang="en-US" dirty="0" err="1"/>
              <a:t>percUp</a:t>
            </a:r>
            <a:r>
              <a:rPr lang="en-US" dirty="0"/>
              <a:t> to the root </a:t>
            </a:r>
          </a:p>
        </p:txBody>
      </p:sp>
      <p:grpSp>
        <p:nvGrpSpPr>
          <p:cNvPr id="3993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62801" y="1524000"/>
            <a:ext cx="2951163" cy="1981200"/>
            <a:chOff x="4267200" y="2930525"/>
            <a:chExt cx="3510842" cy="1946275"/>
          </a:xfrm>
        </p:grpSpPr>
        <p:sp>
          <p:nvSpPr>
            <p:cNvPr id="39942" name="Oval 1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99</a:t>
              </a:r>
            </a:p>
          </p:txBody>
        </p:sp>
        <p:sp>
          <p:nvSpPr>
            <p:cNvPr id="39943" name="Oval 1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60</a:t>
              </a:r>
            </a:p>
          </p:txBody>
        </p:sp>
        <p:sp>
          <p:nvSpPr>
            <p:cNvPr id="39944" name="Oval 15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40</a:t>
              </a:r>
            </a:p>
          </p:txBody>
        </p:sp>
        <p:sp>
          <p:nvSpPr>
            <p:cNvPr id="39945" name="Oval 1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80</a:t>
              </a:r>
            </a:p>
          </p:txBody>
        </p:sp>
        <p:sp>
          <p:nvSpPr>
            <p:cNvPr id="39946" name="Oval 1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20</a:t>
              </a:r>
            </a:p>
          </p:txBody>
        </p:sp>
        <p:sp>
          <p:nvSpPr>
            <p:cNvPr id="39947" name="Oval 18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10</a:t>
              </a:r>
            </a:p>
          </p:txBody>
        </p:sp>
        <p:cxnSp>
          <p:nvCxnSpPr>
            <p:cNvPr id="39948" name="AutoShape 19"/>
            <p:cNvCxnSpPr>
              <a:cxnSpLocks noChangeShapeType="1"/>
              <a:stCxn id="39947" idx="3"/>
              <a:endCxn id="39946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cxnSp>
          <p:nvCxnSpPr>
            <p:cNvPr id="39949" name="AutoShape 20"/>
            <p:cNvCxnSpPr>
              <a:cxnSpLocks noChangeShapeType="1"/>
              <a:stCxn id="39947" idx="5"/>
              <a:endCxn id="39945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cxnSp>
          <p:nvCxnSpPr>
            <p:cNvPr id="39950" name="AutoShape 21"/>
            <p:cNvCxnSpPr>
              <a:cxnSpLocks noChangeShapeType="1"/>
              <a:stCxn id="39945" idx="5"/>
              <a:endCxn id="39942" idx="0"/>
            </p:cNvCxnSpPr>
            <p:nvPr>
              <p:custDataLst>
                <p:tags r:id="rId13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cxnSp>
          <p:nvCxnSpPr>
            <p:cNvPr id="39951" name="AutoShape 22"/>
            <p:cNvCxnSpPr>
              <a:cxnSpLocks noChangeShapeType="1"/>
              <a:stCxn id="39946" idx="3"/>
              <a:endCxn id="3994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cxnSp>
          <p:nvCxnSpPr>
            <p:cNvPr id="39952" name="AutoShape 23"/>
            <p:cNvCxnSpPr>
              <a:cxnSpLocks noChangeShapeType="1"/>
              <a:stCxn id="39946" idx="5"/>
              <a:endCxn id="39943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sp>
          <p:nvSpPr>
            <p:cNvPr id="39953" name="Oval 2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70	0</a:t>
              </a:r>
            </a:p>
          </p:txBody>
        </p:sp>
        <p:cxnSp>
          <p:nvCxnSpPr>
            <p:cNvPr id="39954" name="AutoShape 25"/>
            <p:cNvCxnSpPr>
              <a:cxnSpLocks noChangeShapeType="1"/>
              <a:stCxn id="39944" idx="3"/>
              <a:endCxn id="3995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sp>
          <p:nvSpPr>
            <p:cNvPr id="39955" name="Oval 26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50</a:t>
              </a:r>
            </a:p>
          </p:txBody>
        </p:sp>
        <p:cxnSp>
          <p:nvCxnSpPr>
            <p:cNvPr id="39956" name="AutoShape 27"/>
            <p:cNvCxnSpPr>
              <a:cxnSpLocks noChangeShapeType="1"/>
              <a:stCxn id="39944" idx="5"/>
              <a:endCxn id="39955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  <p:sp>
          <p:nvSpPr>
            <p:cNvPr id="39957" name="Oval 28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85</a:t>
              </a:r>
            </a:p>
          </p:txBody>
        </p:sp>
        <p:cxnSp>
          <p:nvCxnSpPr>
            <p:cNvPr id="39958" name="AutoShape 29"/>
            <p:cNvCxnSpPr>
              <a:cxnSpLocks noChangeShapeType="1"/>
              <a:stCxn id="39945" idx="3"/>
              <a:endCxn id="39957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9940" name="Date Placeholder 22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6CCBA9-BB8B-2B45-8E43-C33D3990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Evaluating the </a:t>
            </a:r>
            <a:r>
              <a:rPr lang="en-US" sz="3200" dirty="0"/>
              <a:t>Array Implementation…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143000"/>
            <a:ext cx="91440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Advantages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Minimal amount of wasted space:</a:t>
            </a:r>
          </a:p>
          <a:p>
            <a:pPr lvl="1"/>
            <a:r>
              <a:rPr lang="en-US" dirty="0"/>
              <a:t>Only index 0 and any unused space on right in the array</a:t>
            </a:r>
          </a:p>
          <a:p>
            <a:pPr lvl="1"/>
            <a:r>
              <a:rPr lang="en-US" dirty="0"/>
              <a:t>No "holes" due to complete tree property</a:t>
            </a:r>
          </a:p>
          <a:p>
            <a:pPr lvl="1"/>
            <a:r>
              <a:rPr lang="en-US" dirty="0"/>
              <a:t>No wasted space representing tree edges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Fast lookups:</a:t>
            </a:r>
          </a:p>
          <a:p>
            <a:pPr lvl="1"/>
            <a:r>
              <a:rPr lang="en-US" dirty="0"/>
              <a:t>Benefit of array lookup speed</a:t>
            </a:r>
          </a:p>
          <a:p>
            <a:pPr lvl="1"/>
            <a:r>
              <a:rPr lang="en-US" dirty="0"/>
              <a:t>Multiplying and dividing by 2 is extremely fast (can be done through bit shifting (see CSE 351)</a:t>
            </a:r>
          </a:p>
          <a:p>
            <a:pPr lvl="1"/>
            <a:r>
              <a:rPr lang="en-US" dirty="0"/>
              <a:t>Last used position is easily found by using the </a:t>
            </a:r>
            <a:r>
              <a:rPr lang="en-US" dirty="0" err="1"/>
              <a:t>PQueue's</a:t>
            </a:r>
            <a:r>
              <a:rPr lang="en-US" dirty="0"/>
              <a:t> size for the index</a:t>
            </a:r>
          </a:p>
          <a:p>
            <a:pPr marL="0" indent="0">
              <a:buNone/>
            </a:pPr>
            <a:r>
              <a:rPr lang="en-US" sz="2400" dirty="0" err="1"/>
              <a:t>Disdvantages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What if the array gets too full (or wastes space by being too empty)? Array will have to be resized.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/>
              <a:t>Advantages outweigh Disadvantages: This is how it is done!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BF8FC-E8A6-5E4C-BAEB-F14A37D4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46</a:t>
            </a:fld>
            <a:endParaRPr lang="en-US"/>
          </a:p>
        </p:txBody>
      </p:sp>
      <p:pic>
        <p:nvPicPr>
          <p:cNvPr id="1026" name="Picture 2" descr="Brent Rambo | Know Your Meme">
            <a:extLst>
              <a:ext uri="{FF2B5EF4-FFF2-40B4-BE49-F238E27FC236}">
                <a16:creationId xmlns:a16="http://schemas.microsoft.com/office/drawing/2014/main" id="{D1806EC2-9DC4-4C66-B8A4-F1A393100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269" y="5189190"/>
            <a:ext cx="1612106" cy="90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Other (specialized)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/>
              <a:t>: </a:t>
            </a:r>
            <a:r>
              <a:rPr lang="en-US" i="1" u="sng" dirty="0"/>
              <a:t>given pointer </a:t>
            </a:r>
            <a:r>
              <a:rPr lang="en-US" dirty="0"/>
              <a:t>to object in priority queue (e.g., its array index), lower its priority value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Change priority and percolate up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/>
              <a:t>: </a:t>
            </a:r>
            <a:r>
              <a:rPr lang="en-US" i="1" u="sng" dirty="0"/>
              <a:t>given pointer </a:t>
            </a:r>
            <a:r>
              <a:rPr lang="en-US" dirty="0"/>
              <a:t>to object in priority queue (e.g., its array index), raise its priority value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Change priority and percolate down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/>
              <a:t>: </a:t>
            </a:r>
            <a:r>
              <a:rPr lang="en-US" i="1" u="sng" dirty="0"/>
              <a:t>given pointer </a:t>
            </a:r>
            <a:r>
              <a:rPr lang="en-US" dirty="0"/>
              <a:t>to object in priority queue (e.g., its array index), remove it from the queue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/>
              <a:t> with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b="1" dirty="0">
                <a:sym typeface="Symbol"/>
              </a:rPr>
              <a:t></a:t>
            </a:r>
            <a:r>
              <a:rPr lang="en-US" dirty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Running time for all these operations?</a:t>
            </a:r>
          </a:p>
          <a:p>
            <a:endParaRPr lang="en-US" dirty="0"/>
          </a:p>
          <a:p>
            <a:pPr lvl="2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24099-E8C7-0641-B701-3895EE5E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Building a Heap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1037766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you have </a:t>
            </a:r>
            <a:r>
              <a:rPr lang="en-US" i="1" dirty="0"/>
              <a:t>n</a:t>
            </a:r>
            <a:r>
              <a:rPr lang="en-US" dirty="0"/>
              <a:t> items you want to put in a new priority queue</a:t>
            </a:r>
          </a:p>
          <a:p>
            <a:pPr eaLnBrk="1" hangingPunct="1"/>
            <a:r>
              <a:rPr lang="en-US" dirty="0"/>
              <a:t>A sequence of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 </a:t>
            </a:r>
            <a:r>
              <a:rPr lang="en-US" dirty="0"/>
              <a:t>operations works</a:t>
            </a:r>
          </a:p>
          <a:p>
            <a:pPr eaLnBrk="1" hangingPunct="1"/>
            <a:r>
              <a:rPr lang="en-US" dirty="0"/>
              <a:t>Runtime?</a:t>
            </a:r>
          </a:p>
          <a:p>
            <a:pPr lvl="1" eaLnBrk="1" hangingPunct="1"/>
            <a:endParaRPr lang="en-US" sz="800" dirty="0"/>
          </a:p>
          <a:p>
            <a:pPr marL="0" indent="0">
              <a:buNone/>
            </a:pPr>
            <a:r>
              <a:rPr lang="en-US" dirty="0"/>
              <a:t>Can we do better?</a:t>
            </a:r>
          </a:p>
          <a:p>
            <a:r>
              <a:rPr lang="en-US" dirty="0"/>
              <a:t>If we only have access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operations, then NO.</a:t>
            </a:r>
          </a:p>
          <a:p>
            <a:r>
              <a:rPr lang="en-US" dirty="0"/>
              <a:t>There is a faster way - O(n), but that requires the ADT to have a specialized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 operation</a:t>
            </a:r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72AE80-D0B7-F342-A50A-B70FD2F96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 our general strategy for working with the heap: </a:t>
            </a:r>
          </a:p>
          <a:p>
            <a:pPr lvl="1"/>
            <a:r>
              <a:rPr lang="en-US" dirty="0"/>
              <a:t>Preserve structure property </a:t>
            </a:r>
          </a:p>
          <a:p>
            <a:pPr lvl="1"/>
            <a:r>
              <a:rPr lang="en-US" dirty="0"/>
              <a:t>Break and restore heap ordering property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Floyd’s </a:t>
            </a:r>
            <a:r>
              <a:rPr lang="en-US" b="1" i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complete tree by putting the n items in array indices </a:t>
            </a:r>
            <a:br>
              <a:rPr lang="en-US" dirty="0"/>
            </a:br>
            <a:r>
              <a:rPr lang="en-US" dirty="0"/>
              <a:t>1, . . ..  N</a:t>
            </a:r>
          </a:p>
          <a:p>
            <a:pPr marL="457200" lvl="1" indent="0">
              <a:buNone/>
            </a:pPr>
            <a:r>
              <a:rPr lang="en-US" sz="2000" dirty="0"/>
              <a:t>(Requires having all the elements that we want to insert all at once!)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Treat the array as a heap and fix the heap-order property </a:t>
            </a:r>
          </a:p>
          <a:p>
            <a:pPr marL="457200" lvl="1" indent="0">
              <a:buNone/>
            </a:pPr>
            <a:r>
              <a:rPr lang="en-US" sz="2000" dirty="0"/>
              <a:t>Exactly how we do this is where we gain efficiency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4CB07-8ED4-F546-8589-799CEE8C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990A-50FF-40AF-8647-AE213663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r>
              <a:rPr lang="en-US" dirty="0"/>
              <a:t>Priority Queue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B8519-DE8C-4FBF-8530-A133CEEA5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994" y="3755234"/>
            <a:ext cx="5688806" cy="24217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Assume each item has a “priority”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lesser</a:t>
            </a:r>
            <a:r>
              <a:rPr lang="en-US" dirty="0"/>
              <a:t> item is the one with the </a:t>
            </a:r>
            <a:r>
              <a:rPr lang="en-US" i="1" dirty="0"/>
              <a:t>greater</a:t>
            </a:r>
            <a:r>
              <a:rPr lang="en-US" dirty="0"/>
              <a:t> priority</a:t>
            </a:r>
          </a:p>
          <a:p>
            <a:pPr lvl="1"/>
            <a:r>
              <a:rPr lang="en-US" dirty="0"/>
              <a:t>So “priority 1” is more important than “priority 4”</a:t>
            </a:r>
          </a:p>
          <a:p>
            <a:pPr lvl="1"/>
            <a:r>
              <a:rPr lang="en-US" dirty="0"/>
              <a:t>Just a convention, could also do a maximum priority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34E69-2BC6-4E97-B5FA-51F17FBF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BFF85-517C-4460-BE92-617F9CE2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7E3513-AA6B-4B93-99E7-B5D7E69345CB}"/>
              </a:ext>
            </a:extLst>
          </p:cNvPr>
          <p:cNvGrpSpPr/>
          <p:nvPr/>
        </p:nvGrpSpPr>
        <p:grpSpPr>
          <a:xfrm>
            <a:off x="945777" y="1487870"/>
            <a:ext cx="4358200" cy="4583245"/>
            <a:chOff x="838200" y="1817929"/>
            <a:chExt cx="3482788" cy="366262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660B3E2-6908-4288-B3C2-BC996F978EED}"/>
                </a:ext>
              </a:extLst>
            </p:cNvPr>
            <p:cNvSpPr/>
            <p:nvPr/>
          </p:nvSpPr>
          <p:spPr>
            <a:xfrm>
              <a:off x="838200" y="1817929"/>
              <a:ext cx="3482788" cy="5397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Priority Queue ADT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21CA62-8813-49CC-A4DD-2E09A6BA325D}"/>
                </a:ext>
              </a:extLst>
            </p:cNvPr>
            <p:cNvSpPr/>
            <p:nvPr/>
          </p:nvSpPr>
          <p:spPr>
            <a:xfrm>
              <a:off x="838200" y="2357718"/>
              <a:ext cx="3482788" cy="31228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400" dirty="0"/>
                <a:t>State: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Set of comparable elements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US" sz="2400" dirty="0"/>
                <a:t>Order based on “priority”</a:t>
              </a:r>
            </a:p>
            <a:p>
              <a:r>
                <a:rPr lang="en-US" sz="2400" dirty="0"/>
                <a:t>Operations: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/>
                <a:t>insert(element)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>
                  <a:solidFill>
                    <a:schemeClr val="accent2"/>
                  </a:solidFill>
                </a:rPr>
                <a:t>deleteMin</a:t>
              </a:r>
              <a:r>
                <a:rPr lang="en-US" sz="2400" b="1" dirty="0">
                  <a:solidFill>
                    <a:schemeClr val="accent2"/>
                  </a:solidFill>
                </a:rPr>
                <a:t>()</a:t>
              </a:r>
              <a:r>
                <a:rPr lang="en-US" sz="2400" b="1" dirty="0"/>
                <a:t> </a:t>
              </a:r>
              <a:r>
                <a:rPr lang="en-US" sz="2400" dirty="0"/>
                <a:t>– returns the element with the smallest priority, removes it from the collection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/>
                <a:t>findMin</a:t>
              </a:r>
              <a:r>
                <a:rPr lang="en-US" sz="2400" b="1" dirty="0"/>
                <a:t>()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97DDEBF-05E7-486C-A680-2098A484210B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6172200" y="1536268"/>
            <a:ext cx="4876800" cy="1760538"/>
            <a:chOff x="3810000" y="2735262"/>
            <a:chExt cx="4876800" cy="1760538"/>
          </a:xfrm>
        </p:grpSpPr>
        <p:sp>
          <p:nvSpPr>
            <p:cNvPr id="10" name="Line 71">
              <a:extLst>
                <a:ext uri="{FF2B5EF4-FFF2-40B4-BE49-F238E27FC236}">
                  <a16:creationId xmlns:a16="http://schemas.microsoft.com/office/drawing/2014/main" id="{5E5DAA80-B590-4694-BD71-F88DD0DF2198}"/>
                </a:ext>
              </a:extLst>
            </p:cNvPr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2">
              <a:extLst>
                <a:ext uri="{FF2B5EF4-FFF2-40B4-BE49-F238E27FC236}">
                  <a16:creationId xmlns:a16="http://schemas.microsoft.com/office/drawing/2014/main" id="{C74D4D35-5543-4D60-854E-E90CC35636A6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2" name="Line 73">
              <a:extLst>
                <a:ext uri="{FF2B5EF4-FFF2-40B4-BE49-F238E27FC236}">
                  <a16:creationId xmlns:a16="http://schemas.microsoft.com/office/drawing/2014/main" id="{1A39C584-1BFB-4E65-B49C-CA8459344147}"/>
                </a:ext>
              </a:extLst>
            </p:cNvPr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4">
              <a:extLst>
                <a:ext uri="{FF2B5EF4-FFF2-40B4-BE49-F238E27FC236}">
                  <a16:creationId xmlns:a16="http://schemas.microsoft.com/office/drawing/2014/main" id="{F201CD44-2143-44B7-AD9C-237B5FDAF010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C1A72C30-FDCE-4689-A540-996415F4B55B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81">
              <a:extLst>
                <a:ext uri="{FF2B5EF4-FFF2-40B4-BE49-F238E27FC236}">
                  <a16:creationId xmlns:a16="http://schemas.microsoft.com/office/drawing/2014/main" id="{F3F778EE-C780-4FBA-B9C3-7D3BE686D3DB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/>
                <a:t>        </a:t>
              </a:r>
              <a:r>
                <a:rPr lang="en-US" sz="2000" dirty="0">
                  <a:solidFill>
                    <a:srgbClr val="FF0000"/>
                  </a:solidFill>
                </a:rPr>
                <a:t>6        2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  15        23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          12   18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6129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Thinking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about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endParaRPr lang="en-US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71600"/>
            <a:ext cx="54102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Say we start with this array:</a:t>
            </a:r>
          </a:p>
          <a:p>
            <a:pPr eaLnBrk="1" hangingPunct="1">
              <a:buFontTx/>
              <a:buNone/>
            </a:pPr>
            <a:r>
              <a:rPr lang="en-US" dirty="0"/>
              <a:t>	[12,5,11,3,10,2,9,4,8,1,7,6]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To “fix” the ordering should we use:</a:t>
            </a:r>
          </a:p>
          <a:p>
            <a:pPr lvl="1" eaLnBrk="1" hangingPunct="1"/>
            <a:r>
              <a:rPr lang="en-US" dirty="0" err="1"/>
              <a:t>percolateUp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 err="1"/>
              <a:t>percolateDown</a:t>
            </a:r>
            <a:r>
              <a:rPr lang="en-US" dirty="0"/>
              <a:t>?</a:t>
            </a: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5061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39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5062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505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5063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972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5064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38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5065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372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5066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5067" name="Oval 10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45068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172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5069" name="Oval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8839200" y="294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45070" name="Oval 1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05600" y="294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45071" name="Oval 1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772400" y="2057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/>
              <a:t>12</a:t>
            </a:r>
          </a:p>
        </p:txBody>
      </p:sp>
      <p:cxnSp>
        <p:nvCxnSpPr>
          <p:cNvPr id="45072" name="AutoShape 15"/>
          <p:cNvCxnSpPr>
            <a:cxnSpLocks noChangeShapeType="1"/>
            <a:stCxn id="45071" idx="3"/>
            <a:endCxn id="45070" idx="0"/>
          </p:cNvCxnSpPr>
          <p:nvPr>
            <p:custDataLst>
              <p:tags r:id="rId15"/>
            </p:custDataLst>
          </p:nvPr>
        </p:nvCxnSpPr>
        <p:spPr bwMode="auto">
          <a:xfrm flipH="1">
            <a:off x="6896101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3" name="AutoShape 16"/>
          <p:cNvCxnSpPr>
            <a:cxnSpLocks noChangeShapeType="1"/>
            <a:stCxn id="45071" idx="5"/>
            <a:endCxn id="45069" idx="0"/>
          </p:cNvCxnSpPr>
          <p:nvPr>
            <p:custDataLst>
              <p:tags r:id="rId16"/>
            </p:custDataLst>
          </p:nvPr>
        </p:nvCxnSpPr>
        <p:spPr bwMode="auto">
          <a:xfrm>
            <a:off x="8097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4" name="AutoShape 17"/>
          <p:cNvCxnSpPr>
            <a:cxnSpLocks noChangeShapeType="1"/>
            <a:stCxn id="45069" idx="3"/>
            <a:endCxn id="45066" idx="0"/>
          </p:cNvCxnSpPr>
          <p:nvPr>
            <p:custDataLst>
              <p:tags r:id="rId17"/>
            </p:custDataLst>
          </p:nvPr>
        </p:nvCxnSpPr>
        <p:spPr bwMode="auto">
          <a:xfrm flipH="1">
            <a:off x="8496301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5" name="AutoShape 18"/>
          <p:cNvCxnSpPr>
            <a:cxnSpLocks noChangeShapeType="1"/>
            <a:stCxn id="45069" idx="5"/>
            <a:endCxn id="45065" idx="0"/>
          </p:cNvCxnSpPr>
          <p:nvPr>
            <p:custDataLst>
              <p:tags r:id="rId18"/>
            </p:custDataLst>
          </p:nvPr>
        </p:nvCxnSpPr>
        <p:spPr bwMode="auto">
          <a:xfrm>
            <a:off x="9164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6" name="AutoShape 19"/>
          <p:cNvCxnSpPr>
            <a:cxnSpLocks noChangeShapeType="1"/>
            <a:stCxn id="45066" idx="3"/>
            <a:endCxn id="45061" idx="0"/>
          </p:cNvCxnSpPr>
          <p:nvPr>
            <p:custDataLst>
              <p:tags r:id="rId19"/>
            </p:custDataLst>
          </p:nvPr>
        </p:nvCxnSpPr>
        <p:spPr bwMode="auto">
          <a:xfrm flipH="1">
            <a:off x="8229601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7" name="AutoShape 20"/>
          <p:cNvCxnSpPr>
            <a:cxnSpLocks noChangeShapeType="1"/>
            <a:stCxn id="45070" idx="3"/>
            <a:endCxn id="45068" idx="0"/>
          </p:cNvCxnSpPr>
          <p:nvPr>
            <p:custDataLst>
              <p:tags r:id="rId20"/>
            </p:custDataLst>
          </p:nvPr>
        </p:nvCxnSpPr>
        <p:spPr bwMode="auto">
          <a:xfrm flipH="1">
            <a:off x="6362701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8" name="AutoShape 21"/>
          <p:cNvCxnSpPr>
            <a:cxnSpLocks noChangeShapeType="1"/>
            <a:stCxn id="45070" idx="5"/>
            <a:endCxn id="45067" idx="0"/>
          </p:cNvCxnSpPr>
          <p:nvPr>
            <p:custDataLst>
              <p:tags r:id="rId21"/>
            </p:custDataLst>
          </p:nvPr>
        </p:nvCxnSpPr>
        <p:spPr bwMode="auto">
          <a:xfrm>
            <a:off x="7031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9" name="AutoShape 22"/>
          <p:cNvCxnSpPr>
            <a:cxnSpLocks noChangeShapeType="1"/>
            <a:stCxn id="45068" idx="3"/>
          </p:cNvCxnSpPr>
          <p:nvPr>
            <p:custDataLst>
              <p:tags r:id="rId22"/>
            </p:custDataLst>
          </p:nvPr>
        </p:nvCxnSpPr>
        <p:spPr bwMode="auto">
          <a:xfrm flipH="1">
            <a:off x="6096001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0" name="AutoShape 23"/>
          <p:cNvCxnSpPr>
            <a:cxnSpLocks noChangeShapeType="1"/>
            <a:stCxn id="45068" idx="5"/>
            <a:endCxn id="45064" idx="0"/>
          </p:cNvCxnSpPr>
          <p:nvPr>
            <p:custDataLst>
              <p:tags r:id="rId23"/>
            </p:custDataLst>
          </p:nvPr>
        </p:nvCxnSpPr>
        <p:spPr bwMode="auto">
          <a:xfrm>
            <a:off x="6497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1" name="AutoShape 24"/>
          <p:cNvCxnSpPr>
            <a:cxnSpLocks noChangeShapeType="1"/>
            <a:stCxn id="45067" idx="3"/>
            <a:endCxn id="45063" idx="0"/>
          </p:cNvCxnSpPr>
          <p:nvPr>
            <p:custDataLst>
              <p:tags r:id="rId24"/>
            </p:custDataLst>
          </p:nvPr>
        </p:nvCxnSpPr>
        <p:spPr bwMode="auto">
          <a:xfrm flipH="1">
            <a:off x="7162801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2" name="AutoShape 25"/>
          <p:cNvCxnSpPr>
            <a:cxnSpLocks noChangeShapeType="1"/>
            <a:stCxn id="45067" idx="5"/>
            <a:endCxn id="45062" idx="0"/>
          </p:cNvCxnSpPr>
          <p:nvPr>
            <p:custDataLst>
              <p:tags r:id="rId25"/>
            </p:custDataLst>
          </p:nvPr>
        </p:nvCxnSpPr>
        <p:spPr bwMode="auto">
          <a:xfrm>
            <a:off x="7564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83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5867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95BDB6-6891-2B45-8119-FBFC7FBC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37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Floyd’s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Method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91440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percolateDown</a:t>
            </a:r>
            <a:r>
              <a:rPr lang="en-US" dirty="0"/>
              <a:t>, </a:t>
            </a:r>
            <a:r>
              <a:rPr lang="en-US" b="1" dirty="0"/>
              <a:t>bottom-up</a:t>
            </a:r>
            <a:r>
              <a:rPr lang="en-US" dirty="0"/>
              <a:t>: </a:t>
            </a:r>
          </a:p>
          <a:p>
            <a:r>
              <a:rPr lang="en-US" dirty="0"/>
              <a:t>Leaves are already in heap order </a:t>
            </a:r>
          </a:p>
          <a:p>
            <a:r>
              <a:rPr lang="en-US" dirty="0"/>
              <a:t>Work up toward the root one level at a time </a:t>
            </a: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4960"/>
            <a:ext cx="404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Exercises and P2 start counting from 0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1004FC8-B87E-3D47-A2F8-893BA2AD78A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6098" y="3594657"/>
            <a:ext cx="6019800" cy="231777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void </a:t>
            </a:r>
            <a:r>
              <a:rPr lang="en-US" sz="24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4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</a:t>
            </a:r>
            <a:r>
              <a:rPr lang="en-US" sz="24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latin typeface="Courier New" pitchFamily="49" charset="0"/>
              </a:rPr>
              <a:t>= size/2;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&gt;0;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  =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  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400" b="1" kern="0" dirty="0">
                <a:latin typeface="Courier New" pitchFamily="49" charset="0"/>
              </a:rPr>
              <a:t> = </a:t>
            </a:r>
            <a:r>
              <a:rPr lang="en-US" sz="2400" b="1" kern="0" dirty="0" err="1">
                <a:latin typeface="Courier New" pitchFamily="49" charset="0"/>
              </a:rPr>
              <a:t>percolateDown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latin typeface="Courier New" pitchFamily="49" charset="0"/>
              </a:rPr>
              <a:t>i,val</a:t>
            </a:r>
            <a:r>
              <a:rPr lang="en-US" sz="24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[hole] = </a:t>
            </a:r>
            <a:r>
              <a:rPr lang="en-US" sz="2400" b="1" kern="0" dirty="0" err="1"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F400EB-8E79-9846-B1D4-6AF42313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199" y="1371599"/>
            <a:ext cx="5638799" cy="420739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Say we start with this array:</a:t>
            </a:r>
          </a:p>
          <a:p>
            <a:pPr eaLnBrk="1" hangingPunct="1">
              <a:buFontTx/>
              <a:buNone/>
            </a:pPr>
            <a:r>
              <a:rPr lang="en-US" dirty="0"/>
              <a:t>	[12,5,11,3,10,2,9,4,8,1,7,6]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In tree form for readability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for node not less than descendants </a:t>
            </a:r>
          </a:p>
          <a:p>
            <a:pPr lvl="2" eaLnBrk="1" hangingPunct="1"/>
            <a:r>
              <a:rPr lang="en-US" dirty="0"/>
              <a:t>heap-order problem</a:t>
            </a:r>
          </a:p>
          <a:p>
            <a:pPr lvl="1" eaLnBrk="1" hangingPunct="1"/>
            <a:r>
              <a:rPr lang="en-US" dirty="0"/>
              <a:t>Notice no leaves are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pPr lvl="1" eaLnBrk="1" hangingPunct="1"/>
            <a:r>
              <a:rPr lang="en-US" dirty="0"/>
              <a:t>Check/fix each non-leaf bottom-up (6 steps here)</a:t>
            </a:r>
          </a:p>
          <a:p>
            <a:pPr eaLnBrk="1" hangingPunct="1"/>
            <a:endParaRPr lang="en-US" dirty="0"/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5061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9220200" y="4782274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5062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686800" y="4782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5063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8153400" y="4782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5064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20000" y="4782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5065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0553700" y="3893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5066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9486900" y="3893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5067" name="Oval 10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8420100" y="3893274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5068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353300" y="3893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5069" name="Oval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020300" y="3004274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5070" name="Oval 1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86700" y="3004274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071" name="Oval 1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953500" y="2115274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5072" name="AutoShape 15"/>
          <p:cNvCxnSpPr>
            <a:cxnSpLocks noChangeShapeType="1"/>
            <a:stCxn id="45071" idx="3"/>
            <a:endCxn id="45070" idx="0"/>
          </p:cNvCxnSpPr>
          <p:nvPr>
            <p:custDataLst>
              <p:tags r:id="rId15"/>
            </p:custDataLst>
          </p:nvPr>
        </p:nvCxnSpPr>
        <p:spPr bwMode="auto">
          <a:xfrm flipH="1">
            <a:off x="8077201" y="2459762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3" name="AutoShape 16"/>
          <p:cNvCxnSpPr>
            <a:cxnSpLocks noChangeShapeType="1"/>
            <a:stCxn id="45071" idx="5"/>
            <a:endCxn id="45069" idx="0"/>
          </p:cNvCxnSpPr>
          <p:nvPr>
            <p:custDataLst>
              <p:tags r:id="rId16"/>
            </p:custDataLst>
          </p:nvPr>
        </p:nvCxnSpPr>
        <p:spPr bwMode="auto">
          <a:xfrm>
            <a:off x="9278938" y="2459762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4" name="AutoShape 17"/>
          <p:cNvCxnSpPr>
            <a:cxnSpLocks noChangeShapeType="1"/>
            <a:stCxn id="45069" idx="3"/>
            <a:endCxn id="45066" idx="0"/>
          </p:cNvCxnSpPr>
          <p:nvPr>
            <p:custDataLst>
              <p:tags r:id="rId17"/>
            </p:custDataLst>
          </p:nvPr>
        </p:nvCxnSpPr>
        <p:spPr bwMode="auto">
          <a:xfrm flipH="1">
            <a:off x="9677401" y="334876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5" name="AutoShape 18"/>
          <p:cNvCxnSpPr>
            <a:cxnSpLocks noChangeShapeType="1"/>
            <a:stCxn id="45069" idx="5"/>
            <a:endCxn id="45065" idx="0"/>
          </p:cNvCxnSpPr>
          <p:nvPr>
            <p:custDataLst>
              <p:tags r:id="rId18"/>
            </p:custDataLst>
          </p:nvPr>
        </p:nvCxnSpPr>
        <p:spPr bwMode="auto">
          <a:xfrm>
            <a:off x="10345738" y="334876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6" name="AutoShape 19"/>
          <p:cNvCxnSpPr>
            <a:cxnSpLocks noChangeShapeType="1"/>
            <a:stCxn id="45066" idx="3"/>
            <a:endCxn id="45061" idx="0"/>
          </p:cNvCxnSpPr>
          <p:nvPr>
            <p:custDataLst>
              <p:tags r:id="rId19"/>
            </p:custDataLst>
          </p:nvPr>
        </p:nvCxnSpPr>
        <p:spPr bwMode="auto">
          <a:xfrm flipH="1">
            <a:off x="9410701" y="4237762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7" name="AutoShape 20"/>
          <p:cNvCxnSpPr>
            <a:cxnSpLocks noChangeShapeType="1"/>
            <a:stCxn id="45070" idx="3"/>
            <a:endCxn id="45068" idx="0"/>
          </p:cNvCxnSpPr>
          <p:nvPr>
            <p:custDataLst>
              <p:tags r:id="rId20"/>
            </p:custDataLst>
          </p:nvPr>
        </p:nvCxnSpPr>
        <p:spPr bwMode="auto">
          <a:xfrm flipH="1">
            <a:off x="7543801" y="334876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8" name="AutoShape 21"/>
          <p:cNvCxnSpPr>
            <a:cxnSpLocks noChangeShapeType="1"/>
            <a:stCxn id="45070" idx="5"/>
            <a:endCxn id="45067" idx="0"/>
          </p:cNvCxnSpPr>
          <p:nvPr>
            <p:custDataLst>
              <p:tags r:id="rId21"/>
            </p:custDataLst>
          </p:nvPr>
        </p:nvCxnSpPr>
        <p:spPr bwMode="auto">
          <a:xfrm>
            <a:off x="8212138" y="334876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9" name="AutoShape 22"/>
          <p:cNvCxnSpPr>
            <a:cxnSpLocks noChangeShapeType="1"/>
            <a:stCxn id="45068" idx="3"/>
          </p:cNvCxnSpPr>
          <p:nvPr>
            <p:custDataLst>
              <p:tags r:id="rId22"/>
            </p:custDataLst>
          </p:nvPr>
        </p:nvCxnSpPr>
        <p:spPr bwMode="auto">
          <a:xfrm flipH="1">
            <a:off x="7277101" y="4237762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0" name="AutoShape 23"/>
          <p:cNvCxnSpPr>
            <a:cxnSpLocks noChangeShapeType="1"/>
            <a:stCxn id="45068" idx="5"/>
            <a:endCxn id="45064" idx="0"/>
          </p:cNvCxnSpPr>
          <p:nvPr>
            <p:custDataLst>
              <p:tags r:id="rId23"/>
            </p:custDataLst>
          </p:nvPr>
        </p:nvCxnSpPr>
        <p:spPr bwMode="auto">
          <a:xfrm>
            <a:off x="7678738" y="4237762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1" name="AutoShape 24"/>
          <p:cNvCxnSpPr>
            <a:cxnSpLocks noChangeShapeType="1"/>
            <a:stCxn id="45067" idx="3"/>
            <a:endCxn id="45063" idx="0"/>
          </p:cNvCxnSpPr>
          <p:nvPr>
            <p:custDataLst>
              <p:tags r:id="rId24"/>
            </p:custDataLst>
          </p:nvPr>
        </p:nvCxnSpPr>
        <p:spPr bwMode="auto">
          <a:xfrm flipH="1">
            <a:off x="8343901" y="4237762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82" name="AutoShape 25"/>
          <p:cNvCxnSpPr>
            <a:cxnSpLocks noChangeShapeType="1"/>
            <a:stCxn id="45067" idx="5"/>
            <a:endCxn id="45062" idx="0"/>
          </p:cNvCxnSpPr>
          <p:nvPr>
            <p:custDataLst>
              <p:tags r:id="rId25"/>
            </p:custDataLst>
          </p:nvPr>
        </p:nvCxnSpPr>
        <p:spPr bwMode="auto">
          <a:xfrm>
            <a:off x="8745538" y="4237762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083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048500" y="478227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D9CA9-A95C-7B47-AD5D-64481DD2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7108" name="Oval 3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7109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7110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7111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71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7113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7114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7115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7116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7117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71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7119" name="AutoShape 15"/>
          <p:cNvCxnSpPr>
            <a:cxnSpLocks noChangeShapeType="1"/>
            <a:stCxn id="47118" idx="3"/>
            <a:endCxn id="47117" idx="0"/>
          </p:cNvCxnSpPr>
          <p:nvPr>
            <p:custDataLst>
              <p:tags r:id="rId14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0" name="AutoShape 16"/>
          <p:cNvCxnSpPr>
            <a:cxnSpLocks noChangeShapeType="1"/>
            <a:stCxn id="47118" idx="5"/>
            <a:endCxn id="47116" idx="0"/>
          </p:cNvCxnSpPr>
          <p:nvPr>
            <p:custDataLst>
              <p:tags r:id="rId15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1" name="AutoShape 17"/>
          <p:cNvCxnSpPr>
            <a:cxnSpLocks noChangeShapeType="1"/>
            <a:stCxn id="47116" idx="3"/>
            <a:endCxn id="47113" idx="0"/>
          </p:cNvCxnSpPr>
          <p:nvPr>
            <p:custDataLst>
              <p:tags r:id="rId16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2" name="AutoShape 18"/>
          <p:cNvCxnSpPr>
            <a:cxnSpLocks noChangeShapeType="1"/>
            <a:stCxn id="47116" idx="5"/>
            <a:endCxn id="47112" idx="0"/>
          </p:cNvCxnSpPr>
          <p:nvPr>
            <p:custDataLst>
              <p:tags r:id="rId17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3" name="AutoShape 19"/>
          <p:cNvCxnSpPr>
            <a:cxnSpLocks noChangeShapeType="1"/>
            <a:stCxn id="47113" idx="3"/>
            <a:endCxn id="47108" idx="0"/>
          </p:cNvCxnSpPr>
          <p:nvPr>
            <p:custDataLst>
              <p:tags r:id="rId18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4" name="AutoShape 20"/>
          <p:cNvCxnSpPr>
            <a:cxnSpLocks noChangeShapeType="1"/>
            <a:stCxn id="47117" idx="3"/>
            <a:endCxn id="47115" idx="0"/>
          </p:cNvCxnSpPr>
          <p:nvPr>
            <p:custDataLst>
              <p:tags r:id="rId19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5" name="AutoShape 21"/>
          <p:cNvCxnSpPr>
            <a:cxnSpLocks noChangeShapeType="1"/>
            <a:stCxn id="47117" idx="5"/>
            <a:endCxn id="47114" idx="0"/>
          </p:cNvCxnSpPr>
          <p:nvPr>
            <p:custDataLst>
              <p:tags r:id="rId20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6" name="AutoShape 22"/>
          <p:cNvCxnSpPr>
            <a:cxnSpLocks noChangeShapeType="1"/>
            <a:stCxn id="47115" idx="3"/>
          </p:cNvCxnSpPr>
          <p:nvPr>
            <p:custDataLst>
              <p:tags r:id="rId21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7" name="AutoShape 23"/>
          <p:cNvCxnSpPr>
            <a:cxnSpLocks noChangeShapeType="1"/>
            <a:stCxn id="47115" idx="5"/>
            <a:endCxn id="47111" idx="0"/>
          </p:cNvCxnSpPr>
          <p:nvPr>
            <p:custDataLst>
              <p:tags r:id="rId22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8" name="AutoShape 24"/>
          <p:cNvCxnSpPr>
            <a:cxnSpLocks noChangeShapeType="1"/>
            <a:stCxn id="47114" idx="3"/>
            <a:endCxn id="47110" idx="0"/>
          </p:cNvCxnSpPr>
          <p:nvPr>
            <p:custDataLst>
              <p:tags r:id="rId23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29" name="AutoShape 25"/>
          <p:cNvCxnSpPr>
            <a:cxnSpLocks noChangeShapeType="1"/>
            <a:stCxn id="47114" idx="5"/>
            <a:endCxn id="47109" idx="0"/>
          </p:cNvCxnSpPr>
          <p:nvPr>
            <p:custDataLst>
              <p:tags r:id="rId24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130" name="Oval 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47131" name="Oval 3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724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7132" name="Oval 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8191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7133" name="Oval 5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765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7134" name="Oval 6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7135" name="Oval 8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10058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7136" name="Oval 9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991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7137" name="Oval 10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3454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7138" name="Oval 11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6858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7139" name="Oval 12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9525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7140" name="Oval 13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73914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7141" name="Oval 14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84582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7142" name="AutoShape 15"/>
          <p:cNvCxnSpPr>
            <a:cxnSpLocks noChangeShapeType="1"/>
            <a:stCxn id="47141" idx="3"/>
            <a:endCxn id="4714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3" name="AutoShape 16"/>
          <p:cNvCxnSpPr>
            <a:cxnSpLocks noChangeShapeType="1"/>
            <a:stCxn id="47141" idx="5"/>
            <a:endCxn id="47139" idx="0"/>
          </p:cNvCxnSpPr>
          <p:nvPr>
            <p:custDataLst>
              <p:tags r:id="rId38"/>
            </p:custDataLst>
          </p:nvPr>
        </p:nvCxnSpPr>
        <p:spPr bwMode="auto">
          <a:xfrm>
            <a:off x="8783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4" name="AutoShape 17"/>
          <p:cNvCxnSpPr>
            <a:cxnSpLocks noChangeShapeType="1"/>
            <a:stCxn id="47139" idx="3"/>
            <a:endCxn id="47136" idx="0"/>
          </p:cNvCxnSpPr>
          <p:nvPr>
            <p:custDataLst>
              <p:tags r:id="rId39"/>
            </p:custDataLst>
          </p:nvPr>
        </p:nvCxnSpPr>
        <p:spPr bwMode="auto">
          <a:xfrm flipH="1">
            <a:off x="9182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5" name="AutoShape 18"/>
          <p:cNvCxnSpPr>
            <a:cxnSpLocks noChangeShapeType="1"/>
            <a:stCxn id="47139" idx="5"/>
            <a:endCxn id="47135" idx="0"/>
          </p:cNvCxnSpPr>
          <p:nvPr>
            <p:custDataLst>
              <p:tags r:id="rId40"/>
            </p:custDataLst>
          </p:nvPr>
        </p:nvCxnSpPr>
        <p:spPr bwMode="auto">
          <a:xfrm>
            <a:off x="9850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6" name="AutoShape 19"/>
          <p:cNvCxnSpPr>
            <a:cxnSpLocks noChangeShapeType="1"/>
            <a:stCxn id="47136" idx="3"/>
            <a:endCxn id="47131" idx="0"/>
          </p:cNvCxnSpPr>
          <p:nvPr>
            <p:custDataLst>
              <p:tags r:id="rId41"/>
            </p:custDataLst>
          </p:nvPr>
        </p:nvCxnSpPr>
        <p:spPr bwMode="auto">
          <a:xfrm flipH="1">
            <a:off x="8915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7" name="AutoShape 20"/>
          <p:cNvCxnSpPr>
            <a:cxnSpLocks noChangeShapeType="1"/>
            <a:stCxn id="47140" idx="3"/>
            <a:endCxn id="47138" idx="0"/>
          </p:cNvCxnSpPr>
          <p:nvPr>
            <p:custDataLst>
              <p:tags r:id="rId42"/>
            </p:custDataLst>
          </p:nvPr>
        </p:nvCxnSpPr>
        <p:spPr bwMode="auto">
          <a:xfrm flipH="1">
            <a:off x="70485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8" name="AutoShape 21"/>
          <p:cNvCxnSpPr>
            <a:cxnSpLocks noChangeShapeType="1"/>
            <a:stCxn id="47140" idx="5"/>
            <a:endCxn id="47137" idx="0"/>
          </p:cNvCxnSpPr>
          <p:nvPr>
            <p:custDataLst>
              <p:tags r:id="rId43"/>
            </p:custDataLst>
          </p:nvPr>
        </p:nvCxnSpPr>
        <p:spPr bwMode="auto">
          <a:xfrm>
            <a:off x="7716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49" name="AutoShape 22"/>
          <p:cNvCxnSpPr>
            <a:cxnSpLocks noChangeShapeType="1"/>
            <a:stCxn id="47138" idx="3"/>
          </p:cNvCxnSpPr>
          <p:nvPr>
            <p:custDataLst>
              <p:tags r:id="rId44"/>
            </p:custDataLst>
          </p:nvPr>
        </p:nvCxnSpPr>
        <p:spPr bwMode="auto">
          <a:xfrm flipH="1">
            <a:off x="67818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50" name="AutoShape 23"/>
          <p:cNvCxnSpPr>
            <a:cxnSpLocks noChangeShapeType="1"/>
            <a:stCxn id="47138" idx="5"/>
            <a:endCxn id="47134" idx="0"/>
          </p:cNvCxnSpPr>
          <p:nvPr>
            <p:custDataLst>
              <p:tags r:id="rId45"/>
            </p:custDataLst>
          </p:nvPr>
        </p:nvCxnSpPr>
        <p:spPr bwMode="auto">
          <a:xfrm>
            <a:off x="7183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51" name="AutoShape 24"/>
          <p:cNvCxnSpPr>
            <a:cxnSpLocks noChangeShapeType="1"/>
            <a:stCxn id="47137" idx="3"/>
            <a:endCxn id="47133" idx="0"/>
          </p:cNvCxnSpPr>
          <p:nvPr>
            <p:custDataLst>
              <p:tags r:id="rId46"/>
            </p:custDataLst>
          </p:nvPr>
        </p:nvCxnSpPr>
        <p:spPr bwMode="auto">
          <a:xfrm flipH="1">
            <a:off x="7848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152" name="AutoShape 25"/>
          <p:cNvCxnSpPr>
            <a:cxnSpLocks noChangeShapeType="1"/>
            <a:stCxn id="47137" idx="5"/>
            <a:endCxn id="47132" idx="0"/>
          </p:cNvCxnSpPr>
          <p:nvPr>
            <p:custDataLst>
              <p:tags r:id="rId47"/>
            </p:custDataLst>
          </p:nvPr>
        </p:nvCxnSpPr>
        <p:spPr bwMode="auto">
          <a:xfrm>
            <a:off x="8250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153" name="Oval 7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6553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>
            <p:custDataLst>
              <p:tags r:id="rId49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1</a:t>
            </a:r>
          </a:p>
        </p:txBody>
      </p:sp>
      <p:sp>
        <p:nvSpPr>
          <p:cNvPr id="47155" name="Content Placeholder 2"/>
          <p:cNvSpPr>
            <a:spLocks noGrp="1"/>
          </p:cNvSpPr>
          <p:nvPr>
            <p:ph idx="1"/>
            <p:custDataLst>
              <p:tags r:id="rId50"/>
            </p:custDataLst>
          </p:nvPr>
        </p:nvSpPr>
        <p:spPr>
          <a:xfrm>
            <a:off x="3352800" y="5486400"/>
            <a:ext cx="6324600" cy="685800"/>
          </a:xfrm>
        </p:spPr>
        <p:txBody>
          <a:bodyPr/>
          <a:lstStyle/>
          <a:p>
            <a:pPr eaLnBrk="1" hangingPunct="1"/>
            <a:r>
              <a:rPr lang="en-US" dirty="0"/>
              <a:t>Happens to already be less than child</a:t>
            </a:r>
          </a:p>
          <a:p>
            <a:pPr eaLnBrk="1" hangingPunct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8DB500-6D4D-2744-B6A7-80B6268FF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9156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9157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9158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9159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9160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9161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9162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9163" name="Oval 11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9164" name="Oval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9165" name="Oval 13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9166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9167" name="AutoShape 15"/>
          <p:cNvCxnSpPr>
            <a:cxnSpLocks noChangeShapeType="1"/>
            <a:stCxn id="49166" idx="3"/>
            <a:endCxn id="49165" idx="0"/>
          </p:cNvCxnSpPr>
          <p:nvPr>
            <p:custDataLst>
              <p:tags r:id="rId13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8" name="AutoShape 16"/>
          <p:cNvCxnSpPr>
            <a:cxnSpLocks noChangeShapeType="1"/>
            <a:stCxn id="49166" idx="5"/>
            <a:endCxn id="49164" idx="0"/>
          </p:cNvCxnSpPr>
          <p:nvPr>
            <p:custDataLst>
              <p:tags r:id="rId14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69" name="AutoShape 17"/>
          <p:cNvCxnSpPr>
            <a:cxnSpLocks noChangeShapeType="1"/>
            <a:stCxn id="49164" idx="3"/>
            <a:endCxn id="49161" idx="0"/>
          </p:cNvCxnSpPr>
          <p:nvPr>
            <p:custDataLst>
              <p:tags r:id="rId15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0" name="AutoShape 18"/>
          <p:cNvCxnSpPr>
            <a:cxnSpLocks noChangeShapeType="1"/>
            <a:stCxn id="49164" idx="5"/>
            <a:endCxn id="49160" idx="0"/>
          </p:cNvCxnSpPr>
          <p:nvPr>
            <p:custDataLst>
              <p:tags r:id="rId16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1" name="AutoShape 19"/>
          <p:cNvCxnSpPr>
            <a:cxnSpLocks noChangeShapeType="1"/>
            <a:stCxn id="49161" idx="3"/>
            <a:endCxn id="49156" idx="0"/>
          </p:cNvCxnSpPr>
          <p:nvPr>
            <p:custDataLst>
              <p:tags r:id="rId17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2" name="AutoShape 20"/>
          <p:cNvCxnSpPr>
            <a:cxnSpLocks noChangeShapeType="1"/>
            <a:stCxn id="49165" idx="3"/>
            <a:endCxn id="49163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3" name="AutoShape 21"/>
          <p:cNvCxnSpPr>
            <a:cxnSpLocks noChangeShapeType="1"/>
            <a:stCxn id="49165" idx="5"/>
            <a:endCxn id="49162" idx="0"/>
          </p:cNvCxnSpPr>
          <p:nvPr>
            <p:custDataLst>
              <p:tags r:id="rId19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4" name="AutoShape 22"/>
          <p:cNvCxnSpPr>
            <a:cxnSpLocks noChangeShapeType="1"/>
            <a:stCxn id="49163" idx="3"/>
          </p:cNvCxnSpPr>
          <p:nvPr>
            <p:custDataLst>
              <p:tags r:id="rId20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5" name="AutoShape 23"/>
          <p:cNvCxnSpPr>
            <a:cxnSpLocks noChangeShapeType="1"/>
            <a:stCxn id="49163" idx="5"/>
            <a:endCxn id="49159" idx="0"/>
          </p:cNvCxnSpPr>
          <p:nvPr>
            <p:custDataLst>
              <p:tags r:id="rId21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6" name="AutoShape 24"/>
          <p:cNvCxnSpPr>
            <a:cxnSpLocks noChangeShapeType="1"/>
            <a:stCxn id="49162" idx="3"/>
            <a:endCxn id="49158" idx="0"/>
          </p:cNvCxnSpPr>
          <p:nvPr>
            <p:custDataLst>
              <p:tags r:id="rId22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77" name="AutoShape 25"/>
          <p:cNvCxnSpPr>
            <a:cxnSpLocks noChangeShapeType="1"/>
            <a:stCxn id="49162" idx="5"/>
            <a:endCxn id="49157" idx="0"/>
          </p:cNvCxnSpPr>
          <p:nvPr>
            <p:custDataLst>
              <p:tags r:id="rId23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78" name="Oval 7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>
            <p:custDataLst>
              <p:tags r:id="rId25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2</a:t>
            </a:r>
          </a:p>
        </p:txBody>
      </p:sp>
      <p:sp>
        <p:nvSpPr>
          <p:cNvPr id="49180" name="Content Placeholder 2"/>
          <p:cNvSpPr>
            <a:spLocks noGrp="1"/>
          </p:cNvSpPr>
          <p:nvPr>
            <p:ph idx="1"/>
            <p:custDataLst>
              <p:tags r:id="rId26"/>
            </p:custDataLst>
          </p:nvPr>
        </p:nvSpPr>
        <p:spPr>
          <a:xfrm>
            <a:off x="3352800" y="5486400"/>
            <a:ext cx="6324600" cy="68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/>
              <a:t>Percolate down (notice that moves 1 up)</a:t>
            </a:r>
          </a:p>
          <a:p>
            <a:pPr eaLnBrk="1" hangingPunct="1"/>
            <a:endParaRPr lang="en-US"/>
          </a:p>
        </p:txBody>
      </p:sp>
      <p:sp>
        <p:nvSpPr>
          <p:cNvPr id="49181" name="Oval 3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8648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49182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5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49183" name="Oval 5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581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49184" name="Oval 6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7048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49185" name="Oval 8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82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49186" name="Oval 9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915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9187" name="Oval 10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7848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49188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781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49189" name="Oval 12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94488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49190" name="Oval 13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3152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9191" name="Oval 14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83820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9192" name="AutoShape 15"/>
          <p:cNvCxnSpPr>
            <a:cxnSpLocks noChangeShapeType="1"/>
            <a:stCxn id="49191" idx="3"/>
            <a:endCxn id="49190" idx="0"/>
          </p:cNvCxnSpPr>
          <p:nvPr>
            <p:custDataLst>
              <p:tags r:id="rId38"/>
            </p:custDataLst>
          </p:nvPr>
        </p:nvCxnSpPr>
        <p:spPr bwMode="auto">
          <a:xfrm flipH="1">
            <a:off x="75057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3" name="AutoShape 16"/>
          <p:cNvCxnSpPr>
            <a:cxnSpLocks noChangeShapeType="1"/>
            <a:stCxn id="49191" idx="5"/>
            <a:endCxn id="49189" idx="0"/>
          </p:cNvCxnSpPr>
          <p:nvPr>
            <p:custDataLst>
              <p:tags r:id="rId39"/>
            </p:custDataLst>
          </p:nvPr>
        </p:nvCxnSpPr>
        <p:spPr bwMode="auto">
          <a:xfrm>
            <a:off x="8707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4" name="AutoShape 17"/>
          <p:cNvCxnSpPr>
            <a:cxnSpLocks noChangeShapeType="1"/>
            <a:stCxn id="49189" idx="3"/>
            <a:endCxn id="49186" idx="0"/>
          </p:cNvCxnSpPr>
          <p:nvPr>
            <p:custDataLst>
              <p:tags r:id="rId40"/>
            </p:custDataLst>
          </p:nvPr>
        </p:nvCxnSpPr>
        <p:spPr bwMode="auto">
          <a:xfrm flipH="1">
            <a:off x="91059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5" name="AutoShape 18"/>
          <p:cNvCxnSpPr>
            <a:cxnSpLocks noChangeShapeType="1"/>
            <a:stCxn id="49189" idx="5"/>
            <a:endCxn id="49185" idx="0"/>
          </p:cNvCxnSpPr>
          <p:nvPr>
            <p:custDataLst>
              <p:tags r:id="rId41"/>
            </p:custDataLst>
          </p:nvPr>
        </p:nvCxnSpPr>
        <p:spPr bwMode="auto">
          <a:xfrm>
            <a:off x="9774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6" name="AutoShape 19"/>
          <p:cNvCxnSpPr>
            <a:cxnSpLocks noChangeShapeType="1"/>
            <a:stCxn id="49186" idx="3"/>
            <a:endCxn id="49181" idx="0"/>
          </p:cNvCxnSpPr>
          <p:nvPr>
            <p:custDataLst>
              <p:tags r:id="rId42"/>
            </p:custDataLst>
          </p:nvPr>
        </p:nvCxnSpPr>
        <p:spPr bwMode="auto">
          <a:xfrm flipH="1">
            <a:off x="8839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7" name="AutoShape 20"/>
          <p:cNvCxnSpPr>
            <a:cxnSpLocks noChangeShapeType="1"/>
            <a:stCxn id="49190" idx="3"/>
            <a:endCxn id="49188" idx="0"/>
          </p:cNvCxnSpPr>
          <p:nvPr>
            <p:custDataLst>
              <p:tags r:id="rId43"/>
            </p:custDataLst>
          </p:nvPr>
        </p:nvCxnSpPr>
        <p:spPr bwMode="auto">
          <a:xfrm flipH="1">
            <a:off x="69723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8" name="AutoShape 21"/>
          <p:cNvCxnSpPr>
            <a:cxnSpLocks noChangeShapeType="1"/>
            <a:stCxn id="49190" idx="5"/>
            <a:endCxn id="49187" idx="0"/>
          </p:cNvCxnSpPr>
          <p:nvPr>
            <p:custDataLst>
              <p:tags r:id="rId44"/>
            </p:custDataLst>
          </p:nvPr>
        </p:nvCxnSpPr>
        <p:spPr bwMode="auto">
          <a:xfrm>
            <a:off x="7640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99" name="AutoShape 22"/>
          <p:cNvCxnSpPr>
            <a:cxnSpLocks noChangeShapeType="1"/>
            <a:stCxn id="49188" idx="3"/>
          </p:cNvCxnSpPr>
          <p:nvPr>
            <p:custDataLst>
              <p:tags r:id="rId45"/>
            </p:custDataLst>
          </p:nvPr>
        </p:nvCxnSpPr>
        <p:spPr bwMode="auto">
          <a:xfrm flipH="1">
            <a:off x="6705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0" name="AutoShape 23"/>
          <p:cNvCxnSpPr>
            <a:cxnSpLocks noChangeShapeType="1"/>
            <a:stCxn id="49188" idx="5"/>
            <a:endCxn id="49184" idx="0"/>
          </p:cNvCxnSpPr>
          <p:nvPr>
            <p:custDataLst>
              <p:tags r:id="rId46"/>
            </p:custDataLst>
          </p:nvPr>
        </p:nvCxnSpPr>
        <p:spPr bwMode="auto">
          <a:xfrm>
            <a:off x="7107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1" name="AutoShape 24"/>
          <p:cNvCxnSpPr>
            <a:cxnSpLocks noChangeShapeType="1"/>
            <a:stCxn id="49187" idx="3"/>
            <a:endCxn id="49183" idx="0"/>
          </p:cNvCxnSpPr>
          <p:nvPr>
            <p:custDataLst>
              <p:tags r:id="rId47"/>
            </p:custDataLst>
          </p:nvPr>
        </p:nvCxnSpPr>
        <p:spPr bwMode="auto">
          <a:xfrm flipH="1">
            <a:off x="7772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202" name="AutoShape 25"/>
          <p:cNvCxnSpPr>
            <a:cxnSpLocks noChangeShapeType="1"/>
            <a:stCxn id="49187" idx="5"/>
            <a:endCxn id="49182" idx="0"/>
          </p:cNvCxnSpPr>
          <p:nvPr>
            <p:custDataLst>
              <p:tags r:id="rId48"/>
            </p:custDataLst>
          </p:nvPr>
        </p:nvCxnSpPr>
        <p:spPr bwMode="auto">
          <a:xfrm>
            <a:off x="8174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03" name="Oval 7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6463AD56-EEEC-9B4D-BDF9-A333C8110418}"/>
              </a:ext>
            </a:extLst>
          </p:cNvPr>
          <p:cNvSpPr>
            <a:spLocks noGrp="1"/>
          </p:cNvSpPr>
          <p:nvPr>
            <p:ph type="title"/>
            <p:custDataLst>
              <p:tags r:id="rId50"/>
            </p:custDataLst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pPr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C36E7-143E-D34C-99AD-863850B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3" name="Right Arrow 52"/>
          <p:cNvSpPr/>
          <p:nvPr>
            <p:custDataLst>
              <p:tags r:id="rId2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3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52800" y="5486400"/>
            <a:ext cx="6324600" cy="685800"/>
          </a:xfrm>
        </p:spPr>
        <p:txBody>
          <a:bodyPr/>
          <a:lstStyle/>
          <a:p>
            <a:pPr eaLnBrk="1" hangingPunct="1"/>
            <a:r>
              <a:rPr lang="en-US"/>
              <a:t>Another nothing-to-do step</a:t>
            </a:r>
          </a:p>
          <a:p>
            <a:pPr eaLnBrk="1" hangingPunct="1"/>
            <a:endParaRPr lang="en-US"/>
          </a:p>
        </p:txBody>
      </p:sp>
      <p:sp>
        <p:nvSpPr>
          <p:cNvPr id="51206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1207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1208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1209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1210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1211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1212" name="Oval 10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1213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1214" name="Oval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1215" name="Oval 1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216" name="Oval 1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1217" name="AutoShape 15"/>
          <p:cNvCxnSpPr>
            <a:cxnSpLocks noChangeShapeType="1"/>
            <a:stCxn id="51216" idx="3"/>
            <a:endCxn id="51215" idx="0"/>
          </p:cNvCxnSpPr>
          <p:nvPr>
            <p:custDataLst>
              <p:tags r:id="rId15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18" name="AutoShape 16"/>
          <p:cNvCxnSpPr>
            <a:cxnSpLocks noChangeShapeType="1"/>
            <a:stCxn id="51216" idx="5"/>
            <a:endCxn id="51214" idx="0"/>
          </p:cNvCxnSpPr>
          <p:nvPr>
            <p:custDataLst>
              <p:tags r:id="rId16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19" name="AutoShape 17"/>
          <p:cNvCxnSpPr>
            <a:cxnSpLocks noChangeShapeType="1"/>
            <a:stCxn id="51214" idx="3"/>
            <a:endCxn id="51211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0" name="AutoShape 18"/>
          <p:cNvCxnSpPr>
            <a:cxnSpLocks noChangeShapeType="1"/>
            <a:stCxn id="51214" idx="5"/>
            <a:endCxn id="51210" idx="0"/>
          </p:cNvCxnSpPr>
          <p:nvPr>
            <p:custDataLst>
              <p:tags r:id="rId18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1" name="AutoShape 19"/>
          <p:cNvCxnSpPr>
            <a:cxnSpLocks noChangeShapeType="1"/>
            <a:stCxn id="51211" idx="3"/>
            <a:endCxn id="51206" idx="0"/>
          </p:cNvCxnSpPr>
          <p:nvPr>
            <p:custDataLst>
              <p:tags r:id="rId19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2" name="AutoShape 20"/>
          <p:cNvCxnSpPr>
            <a:cxnSpLocks noChangeShapeType="1"/>
            <a:stCxn id="51215" idx="3"/>
            <a:endCxn id="51213" idx="0"/>
          </p:cNvCxnSpPr>
          <p:nvPr>
            <p:custDataLst>
              <p:tags r:id="rId20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21"/>
          <p:cNvCxnSpPr>
            <a:cxnSpLocks noChangeShapeType="1"/>
            <a:stCxn id="51215" idx="5"/>
            <a:endCxn id="51212" idx="0"/>
          </p:cNvCxnSpPr>
          <p:nvPr>
            <p:custDataLst>
              <p:tags r:id="rId21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4" name="AutoShape 22"/>
          <p:cNvCxnSpPr>
            <a:cxnSpLocks noChangeShapeType="1"/>
            <a:stCxn id="51213" idx="3"/>
          </p:cNvCxnSpPr>
          <p:nvPr>
            <p:custDataLst>
              <p:tags r:id="rId22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5" name="AutoShape 23"/>
          <p:cNvCxnSpPr>
            <a:cxnSpLocks noChangeShapeType="1"/>
            <a:stCxn id="51213" idx="5"/>
            <a:endCxn id="51209" idx="0"/>
          </p:cNvCxnSpPr>
          <p:nvPr>
            <p:custDataLst>
              <p:tags r:id="rId23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6" name="AutoShape 24"/>
          <p:cNvCxnSpPr>
            <a:cxnSpLocks noChangeShapeType="1"/>
            <a:stCxn id="51212" idx="3"/>
            <a:endCxn id="51208" idx="0"/>
          </p:cNvCxnSpPr>
          <p:nvPr>
            <p:custDataLst>
              <p:tags r:id="rId24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7" name="AutoShape 25"/>
          <p:cNvCxnSpPr>
            <a:cxnSpLocks noChangeShapeType="1"/>
            <a:stCxn id="51212" idx="5"/>
            <a:endCxn id="51207" idx="0"/>
          </p:cNvCxnSpPr>
          <p:nvPr>
            <p:custDataLst>
              <p:tags r:id="rId25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1229" name="Oval 3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8648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1230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5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1231" name="Oval 5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581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1232" name="Oval 6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7048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1233" name="Oval 8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82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1234" name="Oval 9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915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1235" name="Oval 10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7848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1236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781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1237" name="Oval 12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94488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1238" name="Oval 13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3152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239" name="Oval 14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83820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1240" name="AutoShape 15"/>
          <p:cNvCxnSpPr>
            <a:cxnSpLocks noChangeShapeType="1"/>
            <a:stCxn id="51239" idx="3"/>
            <a:endCxn id="51238" idx="0"/>
          </p:cNvCxnSpPr>
          <p:nvPr>
            <p:custDataLst>
              <p:tags r:id="rId38"/>
            </p:custDataLst>
          </p:nvPr>
        </p:nvCxnSpPr>
        <p:spPr bwMode="auto">
          <a:xfrm flipH="1">
            <a:off x="75057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1" name="AutoShape 16"/>
          <p:cNvCxnSpPr>
            <a:cxnSpLocks noChangeShapeType="1"/>
            <a:stCxn id="51239" idx="5"/>
            <a:endCxn id="51237" idx="0"/>
          </p:cNvCxnSpPr>
          <p:nvPr>
            <p:custDataLst>
              <p:tags r:id="rId39"/>
            </p:custDataLst>
          </p:nvPr>
        </p:nvCxnSpPr>
        <p:spPr bwMode="auto">
          <a:xfrm>
            <a:off x="8707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2" name="AutoShape 17"/>
          <p:cNvCxnSpPr>
            <a:cxnSpLocks noChangeShapeType="1"/>
            <a:stCxn id="51237" idx="3"/>
            <a:endCxn id="51234" idx="0"/>
          </p:cNvCxnSpPr>
          <p:nvPr>
            <p:custDataLst>
              <p:tags r:id="rId40"/>
            </p:custDataLst>
          </p:nvPr>
        </p:nvCxnSpPr>
        <p:spPr bwMode="auto">
          <a:xfrm flipH="1">
            <a:off x="91059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3" name="AutoShape 18"/>
          <p:cNvCxnSpPr>
            <a:cxnSpLocks noChangeShapeType="1"/>
            <a:stCxn id="51237" idx="5"/>
            <a:endCxn id="51233" idx="0"/>
          </p:cNvCxnSpPr>
          <p:nvPr>
            <p:custDataLst>
              <p:tags r:id="rId41"/>
            </p:custDataLst>
          </p:nvPr>
        </p:nvCxnSpPr>
        <p:spPr bwMode="auto">
          <a:xfrm>
            <a:off x="9774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4" name="AutoShape 19"/>
          <p:cNvCxnSpPr>
            <a:cxnSpLocks noChangeShapeType="1"/>
            <a:stCxn id="51234" idx="3"/>
            <a:endCxn id="51229" idx="0"/>
          </p:cNvCxnSpPr>
          <p:nvPr>
            <p:custDataLst>
              <p:tags r:id="rId42"/>
            </p:custDataLst>
          </p:nvPr>
        </p:nvCxnSpPr>
        <p:spPr bwMode="auto">
          <a:xfrm flipH="1">
            <a:off x="8839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5" name="AutoShape 20"/>
          <p:cNvCxnSpPr>
            <a:cxnSpLocks noChangeShapeType="1"/>
            <a:stCxn id="51238" idx="3"/>
            <a:endCxn id="51236" idx="0"/>
          </p:cNvCxnSpPr>
          <p:nvPr>
            <p:custDataLst>
              <p:tags r:id="rId43"/>
            </p:custDataLst>
          </p:nvPr>
        </p:nvCxnSpPr>
        <p:spPr bwMode="auto">
          <a:xfrm flipH="1">
            <a:off x="69723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6" name="AutoShape 21"/>
          <p:cNvCxnSpPr>
            <a:cxnSpLocks noChangeShapeType="1"/>
            <a:stCxn id="51238" idx="5"/>
            <a:endCxn id="51235" idx="0"/>
          </p:cNvCxnSpPr>
          <p:nvPr>
            <p:custDataLst>
              <p:tags r:id="rId44"/>
            </p:custDataLst>
          </p:nvPr>
        </p:nvCxnSpPr>
        <p:spPr bwMode="auto">
          <a:xfrm>
            <a:off x="7640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7" name="AutoShape 22"/>
          <p:cNvCxnSpPr>
            <a:cxnSpLocks noChangeShapeType="1"/>
            <a:stCxn id="51236" idx="3"/>
          </p:cNvCxnSpPr>
          <p:nvPr>
            <p:custDataLst>
              <p:tags r:id="rId45"/>
            </p:custDataLst>
          </p:nvPr>
        </p:nvCxnSpPr>
        <p:spPr bwMode="auto">
          <a:xfrm flipH="1">
            <a:off x="6705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8" name="AutoShape 23"/>
          <p:cNvCxnSpPr>
            <a:cxnSpLocks noChangeShapeType="1"/>
            <a:stCxn id="51236" idx="5"/>
            <a:endCxn id="51232" idx="0"/>
          </p:cNvCxnSpPr>
          <p:nvPr>
            <p:custDataLst>
              <p:tags r:id="rId46"/>
            </p:custDataLst>
          </p:nvPr>
        </p:nvCxnSpPr>
        <p:spPr bwMode="auto">
          <a:xfrm>
            <a:off x="7107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49" name="AutoShape 24"/>
          <p:cNvCxnSpPr>
            <a:cxnSpLocks noChangeShapeType="1"/>
            <a:stCxn id="51235" idx="3"/>
            <a:endCxn id="51231" idx="0"/>
          </p:cNvCxnSpPr>
          <p:nvPr>
            <p:custDataLst>
              <p:tags r:id="rId47"/>
            </p:custDataLst>
          </p:nvPr>
        </p:nvCxnSpPr>
        <p:spPr bwMode="auto">
          <a:xfrm flipH="1">
            <a:off x="7772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50" name="AutoShape 25"/>
          <p:cNvCxnSpPr>
            <a:cxnSpLocks noChangeShapeType="1"/>
            <a:stCxn id="51235" idx="5"/>
            <a:endCxn id="51230" idx="0"/>
          </p:cNvCxnSpPr>
          <p:nvPr>
            <p:custDataLst>
              <p:tags r:id="rId48"/>
            </p:custDataLst>
          </p:nvPr>
        </p:nvCxnSpPr>
        <p:spPr bwMode="auto">
          <a:xfrm>
            <a:off x="8174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51" name="Oval 7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165134FE-98DD-B048-AEFD-2F6D87FAF56B}"/>
              </a:ext>
            </a:extLst>
          </p:cNvPr>
          <p:cNvSpPr>
            <a:spLocks noGrp="1"/>
          </p:cNvSpPr>
          <p:nvPr>
            <p:ph type="title"/>
            <p:custDataLst>
              <p:tags r:id="rId50"/>
            </p:custDataLst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pPr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A05E45-7D7D-C548-B1D7-15A8D818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3" name="Right Arrow 52"/>
          <p:cNvSpPr/>
          <p:nvPr>
            <p:custDataLst>
              <p:tags r:id="rId2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4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52800" y="5486400"/>
            <a:ext cx="6324600" cy="68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Percolate down as necessary (steps 4a and 4b)</a:t>
            </a:r>
          </a:p>
          <a:p>
            <a:pPr eaLnBrk="1" hangingPunct="1"/>
            <a:endParaRPr lang="en-US" dirty="0"/>
          </a:p>
        </p:txBody>
      </p:sp>
      <p:sp>
        <p:nvSpPr>
          <p:cNvPr id="53254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648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53255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115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3256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581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3257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048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3258" name="Oval 8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82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3259" name="Oval 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3260" name="Oval 10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848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3261" name="Oval 11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781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3262" name="Oval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9448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3263" name="Oval 13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264" name="Oval 1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3265" name="AutoShape 15"/>
          <p:cNvCxnSpPr>
            <a:cxnSpLocks noChangeShapeType="1"/>
            <a:stCxn id="53264" idx="3"/>
            <a:endCxn id="53263" idx="0"/>
          </p:cNvCxnSpPr>
          <p:nvPr>
            <p:custDataLst>
              <p:tags r:id="rId15"/>
            </p:custDataLst>
          </p:nvPr>
        </p:nvCxnSpPr>
        <p:spPr bwMode="auto">
          <a:xfrm flipH="1">
            <a:off x="75057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6" name="AutoShape 16"/>
          <p:cNvCxnSpPr>
            <a:cxnSpLocks noChangeShapeType="1"/>
            <a:stCxn id="53264" idx="5"/>
            <a:endCxn id="53262" idx="0"/>
          </p:cNvCxnSpPr>
          <p:nvPr>
            <p:custDataLst>
              <p:tags r:id="rId16"/>
            </p:custDataLst>
          </p:nvPr>
        </p:nvCxnSpPr>
        <p:spPr bwMode="auto">
          <a:xfrm>
            <a:off x="8707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7" name="AutoShape 17"/>
          <p:cNvCxnSpPr>
            <a:cxnSpLocks noChangeShapeType="1"/>
            <a:stCxn id="53262" idx="3"/>
            <a:endCxn id="53259" idx="0"/>
          </p:cNvCxnSpPr>
          <p:nvPr>
            <p:custDataLst>
              <p:tags r:id="rId17"/>
            </p:custDataLst>
          </p:nvPr>
        </p:nvCxnSpPr>
        <p:spPr bwMode="auto">
          <a:xfrm flipH="1">
            <a:off x="91059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8" name="AutoShape 18"/>
          <p:cNvCxnSpPr>
            <a:cxnSpLocks noChangeShapeType="1"/>
            <a:stCxn id="53262" idx="5"/>
            <a:endCxn id="53258" idx="0"/>
          </p:cNvCxnSpPr>
          <p:nvPr>
            <p:custDataLst>
              <p:tags r:id="rId18"/>
            </p:custDataLst>
          </p:nvPr>
        </p:nvCxnSpPr>
        <p:spPr bwMode="auto">
          <a:xfrm>
            <a:off x="9774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9" name="AutoShape 19"/>
          <p:cNvCxnSpPr>
            <a:cxnSpLocks noChangeShapeType="1"/>
            <a:stCxn id="53259" idx="3"/>
            <a:endCxn id="53254" idx="0"/>
          </p:cNvCxnSpPr>
          <p:nvPr>
            <p:custDataLst>
              <p:tags r:id="rId19"/>
            </p:custDataLst>
          </p:nvPr>
        </p:nvCxnSpPr>
        <p:spPr bwMode="auto">
          <a:xfrm flipH="1">
            <a:off x="8839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0" name="AutoShape 20"/>
          <p:cNvCxnSpPr>
            <a:cxnSpLocks noChangeShapeType="1"/>
            <a:stCxn id="53263" idx="3"/>
            <a:endCxn id="53261" idx="0"/>
          </p:cNvCxnSpPr>
          <p:nvPr>
            <p:custDataLst>
              <p:tags r:id="rId20"/>
            </p:custDataLst>
          </p:nvPr>
        </p:nvCxnSpPr>
        <p:spPr bwMode="auto">
          <a:xfrm flipH="1">
            <a:off x="69723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1" name="AutoShape 21"/>
          <p:cNvCxnSpPr>
            <a:cxnSpLocks noChangeShapeType="1"/>
            <a:stCxn id="53263" idx="5"/>
            <a:endCxn id="53260" idx="0"/>
          </p:cNvCxnSpPr>
          <p:nvPr>
            <p:custDataLst>
              <p:tags r:id="rId21"/>
            </p:custDataLst>
          </p:nvPr>
        </p:nvCxnSpPr>
        <p:spPr bwMode="auto">
          <a:xfrm>
            <a:off x="7640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2" name="AutoShape 22"/>
          <p:cNvCxnSpPr>
            <a:cxnSpLocks noChangeShapeType="1"/>
            <a:stCxn id="53261" idx="3"/>
          </p:cNvCxnSpPr>
          <p:nvPr>
            <p:custDataLst>
              <p:tags r:id="rId22"/>
            </p:custDataLst>
          </p:nvPr>
        </p:nvCxnSpPr>
        <p:spPr bwMode="auto">
          <a:xfrm flipH="1">
            <a:off x="6705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3" name="AutoShape 23"/>
          <p:cNvCxnSpPr>
            <a:cxnSpLocks noChangeShapeType="1"/>
            <a:stCxn id="53261" idx="5"/>
            <a:endCxn id="53257" idx="0"/>
          </p:cNvCxnSpPr>
          <p:nvPr>
            <p:custDataLst>
              <p:tags r:id="rId23"/>
            </p:custDataLst>
          </p:nvPr>
        </p:nvCxnSpPr>
        <p:spPr bwMode="auto">
          <a:xfrm>
            <a:off x="7107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4" name="AutoShape 24"/>
          <p:cNvCxnSpPr>
            <a:cxnSpLocks noChangeShapeType="1"/>
            <a:stCxn id="53260" idx="3"/>
            <a:endCxn id="53256" idx="0"/>
          </p:cNvCxnSpPr>
          <p:nvPr>
            <p:custDataLst>
              <p:tags r:id="rId24"/>
            </p:custDataLst>
          </p:nvPr>
        </p:nvCxnSpPr>
        <p:spPr bwMode="auto">
          <a:xfrm flipH="1">
            <a:off x="7772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5" name="AutoShape 25"/>
          <p:cNvCxnSpPr>
            <a:cxnSpLocks noChangeShapeType="1"/>
            <a:stCxn id="53260" idx="5"/>
            <a:endCxn id="53255" idx="0"/>
          </p:cNvCxnSpPr>
          <p:nvPr>
            <p:custDataLst>
              <p:tags r:id="rId25"/>
            </p:custDataLst>
          </p:nvPr>
        </p:nvCxnSpPr>
        <p:spPr bwMode="auto">
          <a:xfrm>
            <a:off x="8174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76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277" name="Oval 3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327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3279" name="Oval 5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3280" name="Oval 6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3281" name="Oval 8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3282" name="Oval 9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3283" name="Oval 10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3284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3285" name="Oval 12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286" name="Oval 13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287" name="Oval 14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3288" name="AutoShape 15"/>
          <p:cNvCxnSpPr>
            <a:cxnSpLocks noChangeShapeType="1"/>
            <a:stCxn id="53287" idx="3"/>
            <a:endCxn id="53286" idx="0"/>
          </p:cNvCxnSpPr>
          <p:nvPr>
            <p:custDataLst>
              <p:tags r:id="rId38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89" name="AutoShape 16"/>
          <p:cNvCxnSpPr>
            <a:cxnSpLocks noChangeShapeType="1"/>
            <a:stCxn id="53287" idx="5"/>
            <a:endCxn id="53285" idx="0"/>
          </p:cNvCxnSpPr>
          <p:nvPr>
            <p:custDataLst>
              <p:tags r:id="rId39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0" name="AutoShape 17"/>
          <p:cNvCxnSpPr>
            <a:cxnSpLocks noChangeShapeType="1"/>
            <a:stCxn id="53285" idx="3"/>
            <a:endCxn id="53282" idx="0"/>
          </p:cNvCxnSpPr>
          <p:nvPr>
            <p:custDataLst>
              <p:tags r:id="rId40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1" name="AutoShape 18"/>
          <p:cNvCxnSpPr>
            <a:cxnSpLocks noChangeShapeType="1"/>
            <a:stCxn id="53285" idx="5"/>
            <a:endCxn id="53281" idx="0"/>
          </p:cNvCxnSpPr>
          <p:nvPr>
            <p:custDataLst>
              <p:tags r:id="rId41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2" name="AutoShape 19"/>
          <p:cNvCxnSpPr>
            <a:cxnSpLocks noChangeShapeType="1"/>
            <a:stCxn id="53282" idx="3"/>
            <a:endCxn id="53277" idx="0"/>
          </p:cNvCxnSpPr>
          <p:nvPr>
            <p:custDataLst>
              <p:tags r:id="rId42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3" name="AutoShape 20"/>
          <p:cNvCxnSpPr>
            <a:cxnSpLocks noChangeShapeType="1"/>
            <a:stCxn id="53286" idx="3"/>
            <a:endCxn id="53284" idx="0"/>
          </p:cNvCxnSpPr>
          <p:nvPr>
            <p:custDataLst>
              <p:tags r:id="rId43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4" name="AutoShape 21"/>
          <p:cNvCxnSpPr>
            <a:cxnSpLocks noChangeShapeType="1"/>
            <a:stCxn id="53286" idx="5"/>
            <a:endCxn id="53283" idx="0"/>
          </p:cNvCxnSpPr>
          <p:nvPr>
            <p:custDataLst>
              <p:tags r:id="rId44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5" name="AutoShape 22"/>
          <p:cNvCxnSpPr>
            <a:cxnSpLocks noChangeShapeType="1"/>
            <a:stCxn id="53284" idx="3"/>
          </p:cNvCxnSpPr>
          <p:nvPr>
            <p:custDataLst>
              <p:tags r:id="rId45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6" name="AutoShape 23"/>
          <p:cNvCxnSpPr>
            <a:cxnSpLocks noChangeShapeType="1"/>
            <a:stCxn id="53284" idx="5"/>
            <a:endCxn id="53280" idx="0"/>
          </p:cNvCxnSpPr>
          <p:nvPr>
            <p:custDataLst>
              <p:tags r:id="rId46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7" name="AutoShape 24"/>
          <p:cNvCxnSpPr>
            <a:cxnSpLocks noChangeShapeType="1"/>
            <a:stCxn id="53283" idx="3"/>
            <a:endCxn id="53279" idx="0"/>
          </p:cNvCxnSpPr>
          <p:nvPr>
            <p:custDataLst>
              <p:tags r:id="rId47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98" name="AutoShape 25"/>
          <p:cNvCxnSpPr>
            <a:cxnSpLocks noChangeShapeType="1"/>
            <a:stCxn id="53283" idx="5"/>
            <a:endCxn id="53278" idx="0"/>
          </p:cNvCxnSpPr>
          <p:nvPr>
            <p:custDataLst>
              <p:tags r:id="rId48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99" name="Oval 7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A18CD276-A762-DF42-B050-7CC4D220BAC3}"/>
              </a:ext>
            </a:extLst>
          </p:cNvPr>
          <p:cNvSpPr txBox="1">
            <a:spLocks/>
          </p:cNvSpPr>
          <p:nvPr>
            <p:custDataLst>
              <p:tags r:id="rId50"/>
            </p:custDataLst>
          </p:nvPr>
        </p:nvSpPr>
        <p:spPr>
          <a:xfrm>
            <a:off x="990600" y="5175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/>
              <a:t> </a:t>
            </a:r>
            <a:r>
              <a:rPr lang="en-US"/>
              <a:t>Example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E7712-E10E-C641-80CD-F8E93E17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3" name="Right Arrow 52"/>
          <p:cNvSpPr/>
          <p:nvPr>
            <p:custDataLst>
              <p:tags r:id="rId2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5</a:t>
            </a:r>
          </a:p>
        </p:txBody>
      </p:sp>
      <p:sp>
        <p:nvSpPr>
          <p:cNvPr id="55301" name="Oval 3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648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55302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15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5303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581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5304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530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982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530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8915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530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848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55308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5309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9448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5310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315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531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5312" name="AutoShape 15"/>
          <p:cNvCxnSpPr>
            <a:cxnSpLocks noChangeShapeType="1"/>
            <a:stCxn id="55311" idx="3"/>
            <a:endCxn id="55310" idx="0"/>
          </p:cNvCxnSpPr>
          <p:nvPr>
            <p:custDataLst>
              <p:tags r:id="rId14"/>
            </p:custDataLst>
          </p:nvPr>
        </p:nvCxnSpPr>
        <p:spPr bwMode="auto">
          <a:xfrm flipH="1">
            <a:off x="75057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3" name="AutoShape 16"/>
          <p:cNvCxnSpPr>
            <a:cxnSpLocks noChangeShapeType="1"/>
            <a:stCxn id="55311" idx="5"/>
            <a:endCxn id="55309" idx="0"/>
          </p:cNvCxnSpPr>
          <p:nvPr>
            <p:custDataLst>
              <p:tags r:id="rId15"/>
            </p:custDataLst>
          </p:nvPr>
        </p:nvCxnSpPr>
        <p:spPr bwMode="auto">
          <a:xfrm>
            <a:off x="8707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4" name="AutoShape 17"/>
          <p:cNvCxnSpPr>
            <a:cxnSpLocks noChangeShapeType="1"/>
            <a:stCxn id="55309" idx="3"/>
            <a:endCxn id="55306" idx="0"/>
          </p:cNvCxnSpPr>
          <p:nvPr>
            <p:custDataLst>
              <p:tags r:id="rId16"/>
            </p:custDataLst>
          </p:nvPr>
        </p:nvCxnSpPr>
        <p:spPr bwMode="auto">
          <a:xfrm flipH="1">
            <a:off x="91059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5" name="AutoShape 18"/>
          <p:cNvCxnSpPr>
            <a:cxnSpLocks noChangeShapeType="1"/>
            <a:stCxn id="55309" idx="5"/>
            <a:endCxn id="55305" idx="0"/>
          </p:cNvCxnSpPr>
          <p:nvPr>
            <p:custDataLst>
              <p:tags r:id="rId17"/>
            </p:custDataLst>
          </p:nvPr>
        </p:nvCxnSpPr>
        <p:spPr bwMode="auto">
          <a:xfrm>
            <a:off x="9774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6" name="AutoShape 19"/>
          <p:cNvCxnSpPr>
            <a:cxnSpLocks noChangeShapeType="1"/>
            <a:stCxn id="55306" idx="3"/>
            <a:endCxn id="55301" idx="0"/>
          </p:cNvCxnSpPr>
          <p:nvPr>
            <p:custDataLst>
              <p:tags r:id="rId18"/>
            </p:custDataLst>
          </p:nvPr>
        </p:nvCxnSpPr>
        <p:spPr bwMode="auto">
          <a:xfrm flipH="1">
            <a:off x="8839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7" name="AutoShape 20"/>
          <p:cNvCxnSpPr>
            <a:cxnSpLocks noChangeShapeType="1"/>
            <a:stCxn id="55310" idx="3"/>
            <a:endCxn id="55308" idx="0"/>
          </p:cNvCxnSpPr>
          <p:nvPr>
            <p:custDataLst>
              <p:tags r:id="rId19"/>
            </p:custDataLst>
          </p:nvPr>
        </p:nvCxnSpPr>
        <p:spPr bwMode="auto">
          <a:xfrm flipH="1">
            <a:off x="69723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8" name="AutoShape 21"/>
          <p:cNvCxnSpPr>
            <a:cxnSpLocks noChangeShapeType="1"/>
            <a:stCxn id="55310" idx="5"/>
            <a:endCxn id="55307" idx="0"/>
          </p:cNvCxnSpPr>
          <p:nvPr>
            <p:custDataLst>
              <p:tags r:id="rId20"/>
            </p:custDataLst>
          </p:nvPr>
        </p:nvCxnSpPr>
        <p:spPr bwMode="auto">
          <a:xfrm>
            <a:off x="7640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19" name="AutoShape 22"/>
          <p:cNvCxnSpPr>
            <a:cxnSpLocks noChangeShapeType="1"/>
            <a:stCxn id="55308" idx="3"/>
          </p:cNvCxnSpPr>
          <p:nvPr>
            <p:custDataLst>
              <p:tags r:id="rId21"/>
            </p:custDataLst>
          </p:nvPr>
        </p:nvCxnSpPr>
        <p:spPr bwMode="auto">
          <a:xfrm flipH="1">
            <a:off x="6705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20" name="AutoShape 23"/>
          <p:cNvCxnSpPr>
            <a:cxnSpLocks noChangeShapeType="1"/>
            <a:stCxn id="55308" idx="5"/>
            <a:endCxn id="55304" idx="0"/>
          </p:cNvCxnSpPr>
          <p:nvPr>
            <p:custDataLst>
              <p:tags r:id="rId22"/>
            </p:custDataLst>
          </p:nvPr>
        </p:nvCxnSpPr>
        <p:spPr bwMode="auto">
          <a:xfrm>
            <a:off x="7107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21" name="AutoShape 24"/>
          <p:cNvCxnSpPr>
            <a:cxnSpLocks noChangeShapeType="1"/>
            <a:stCxn id="55307" idx="3"/>
            <a:endCxn id="55303" idx="0"/>
          </p:cNvCxnSpPr>
          <p:nvPr>
            <p:custDataLst>
              <p:tags r:id="rId23"/>
            </p:custDataLst>
          </p:nvPr>
        </p:nvCxnSpPr>
        <p:spPr bwMode="auto">
          <a:xfrm flipH="1">
            <a:off x="7772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22" name="AutoShape 25"/>
          <p:cNvCxnSpPr>
            <a:cxnSpLocks noChangeShapeType="1"/>
            <a:stCxn id="55307" idx="5"/>
            <a:endCxn id="55302" idx="0"/>
          </p:cNvCxnSpPr>
          <p:nvPr>
            <p:custDataLst>
              <p:tags r:id="rId24"/>
            </p:custDataLst>
          </p:nvPr>
        </p:nvCxnSpPr>
        <p:spPr bwMode="auto">
          <a:xfrm>
            <a:off x="8174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23" name="Oval 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324" name="Oval 3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55325" name="Oval 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5326" name="Oval 5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5327" name="Oval 6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5328" name="Oval 8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5329" name="Oval 9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5330" name="Oval 10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5331" name="Oval 11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5332" name="Oval 12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5333" name="Oval 13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5334" name="Oval 14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5335" name="AutoShape 15"/>
          <p:cNvCxnSpPr>
            <a:cxnSpLocks noChangeShapeType="1"/>
            <a:stCxn id="55334" idx="3"/>
            <a:endCxn id="55333" idx="0"/>
          </p:cNvCxnSpPr>
          <p:nvPr>
            <p:custDataLst>
              <p:tags r:id="rId37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36" name="AutoShape 16"/>
          <p:cNvCxnSpPr>
            <a:cxnSpLocks noChangeShapeType="1"/>
            <a:stCxn id="55334" idx="5"/>
            <a:endCxn id="55332" idx="0"/>
          </p:cNvCxnSpPr>
          <p:nvPr>
            <p:custDataLst>
              <p:tags r:id="rId38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37" name="AutoShape 17"/>
          <p:cNvCxnSpPr>
            <a:cxnSpLocks noChangeShapeType="1"/>
            <a:stCxn id="55332" idx="3"/>
            <a:endCxn id="55329" idx="0"/>
          </p:cNvCxnSpPr>
          <p:nvPr>
            <p:custDataLst>
              <p:tags r:id="rId39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38" name="AutoShape 18"/>
          <p:cNvCxnSpPr>
            <a:cxnSpLocks noChangeShapeType="1"/>
            <a:stCxn id="55332" idx="5"/>
            <a:endCxn id="55328" idx="0"/>
          </p:cNvCxnSpPr>
          <p:nvPr>
            <p:custDataLst>
              <p:tags r:id="rId40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39" name="AutoShape 19"/>
          <p:cNvCxnSpPr>
            <a:cxnSpLocks noChangeShapeType="1"/>
            <a:stCxn id="55329" idx="3"/>
            <a:endCxn id="55324" idx="0"/>
          </p:cNvCxnSpPr>
          <p:nvPr>
            <p:custDataLst>
              <p:tags r:id="rId41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0" name="AutoShape 20"/>
          <p:cNvCxnSpPr>
            <a:cxnSpLocks noChangeShapeType="1"/>
            <a:stCxn id="55333" idx="3"/>
            <a:endCxn id="55331" idx="0"/>
          </p:cNvCxnSpPr>
          <p:nvPr>
            <p:custDataLst>
              <p:tags r:id="rId42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1" name="AutoShape 21"/>
          <p:cNvCxnSpPr>
            <a:cxnSpLocks noChangeShapeType="1"/>
            <a:stCxn id="55333" idx="5"/>
            <a:endCxn id="55330" idx="0"/>
          </p:cNvCxnSpPr>
          <p:nvPr>
            <p:custDataLst>
              <p:tags r:id="rId43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2" name="AutoShape 22"/>
          <p:cNvCxnSpPr>
            <a:cxnSpLocks noChangeShapeType="1"/>
            <a:stCxn id="55331" idx="3"/>
          </p:cNvCxnSpPr>
          <p:nvPr>
            <p:custDataLst>
              <p:tags r:id="rId44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3" name="AutoShape 23"/>
          <p:cNvCxnSpPr>
            <a:cxnSpLocks noChangeShapeType="1"/>
            <a:stCxn id="55331" idx="5"/>
            <a:endCxn id="55327" idx="0"/>
          </p:cNvCxnSpPr>
          <p:nvPr>
            <p:custDataLst>
              <p:tags r:id="rId45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4" name="AutoShape 24"/>
          <p:cNvCxnSpPr>
            <a:cxnSpLocks noChangeShapeType="1"/>
            <a:stCxn id="55330" idx="3"/>
            <a:endCxn id="55326" idx="0"/>
          </p:cNvCxnSpPr>
          <p:nvPr>
            <p:custDataLst>
              <p:tags r:id="rId46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45" name="AutoShape 25"/>
          <p:cNvCxnSpPr>
            <a:cxnSpLocks noChangeShapeType="1"/>
            <a:stCxn id="55330" idx="5"/>
            <a:endCxn id="55325" idx="0"/>
          </p:cNvCxnSpPr>
          <p:nvPr>
            <p:custDataLst>
              <p:tags r:id="rId47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46" name="Oval 7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AB5278B6-E40B-DC4D-AE6C-9AF445756CB5}"/>
              </a:ext>
            </a:extLst>
          </p:cNvPr>
          <p:cNvSpPr txBox="1">
            <a:spLocks/>
          </p:cNvSpPr>
          <p:nvPr>
            <p:custDataLst>
              <p:tags r:id="rId49"/>
            </p:custDataLst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/>
              <a:t> </a:t>
            </a:r>
            <a:r>
              <a:rPr lang="en-US"/>
              <a:t>Example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9D558-F0C4-D044-AE49-63DBFB62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3" name="Right Arrow 52"/>
          <p:cNvSpPr/>
          <p:nvPr>
            <p:custDataLst>
              <p:tags r:id="rId2"/>
            </p:custDataLst>
          </p:nvPr>
        </p:nvSpPr>
        <p:spPr bwMode="auto">
          <a:xfrm>
            <a:off x="5715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Step 6</a:t>
            </a:r>
          </a:p>
        </p:txBody>
      </p:sp>
      <p:sp>
        <p:nvSpPr>
          <p:cNvPr id="57349" name="Oval 3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648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57350" name="Oval 4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15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351" name="Oval 5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581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7352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7353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982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735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8915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735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848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57356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781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7357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9448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735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315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735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cxnSp>
        <p:nvCxnSpPr>
          <p:cNvPr id="57360" name="AutoShape 15"/>
          <p:cNvCxnSpPr>
            <a:cxnSpLocks noChangeShapeType="1"/>
            <a:stCxn id="57359" idx="3"/>
            <a:endCxn id="57358" idx="0"/>
          </p:cNvCxnSpPr>
          <p:nvPr>
            <p:custDataLst>
              <p:tags r:id="rId14"/>
            </p:custDataLst>
          </p:nvPr>
        </p:nvCxnSpPr>
        <p:spPr bwMode="auto">
          <a:xfrm flipH="1">
            <a:off x="75057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1" name="AutoShape 16"/>
          <p:cNvCxnSpPr>
            <a:cxnSpLocks noChangeShapeType="1"/>
            <a:stCxn id="57359" idx="5"/>
            <a:endCxn id="57357" idx="0"/>
          </p:cNvCxnSpPr>
          <p:nvPr>
            <p:custDataLst>
              <p:tags r:id="rId15"/>
            </p:custDataLst>
          </p:nvPr>
        </p:nvCxnSpPr>
        <p:spPr bwMode="auto">
          <a:xfrm>
            <a:off x="8707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2" name="AutoShape 17"/>
          <p:cNvCxnSpPr>
            <a:cxnSpLocks noChangeShapeType="1"/>
            <a:stCxn id="57357" idx="3"/>
            <a:endCxn id="57354" idx="0"/>
          </p:cNvCxnSpPr>
          <p:nvPr>
            <p:custDataLst>
              <p:tags r:id="rId16"/>
            </p:custDataLst>
          </p:nvPr>
        </p:nvCxnSpPr>
        <p:spPr bwMode="auto">
          <a:xfrm flipH="1">
            <a:off x="91059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3" name="AutoShape 18"/>
          <p:cNvCxnSpPr>
            <a:cxnSpLocks noChangeShapeType="1"/>
            <a:stCxn id="57357" idx="5"/>
            <a:endCxn id="57353" idx="0"/>
          </p:cNvCxnSpPr>
          <p:nvPr>
            <p:custDataLst>
              <p:tags r:id="rId17"/>
            </p:custDataLst>
          </p:nvPr>
        </p:nvCxnSpPr>
        <p:spPr bwMode="auto">
          <a:xfrm>
            <a:off x="9774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4" name="AutoShape 19"/>
          <p:cNvCxnSpPr>
            <a:cxnSpLocks noChangeShapeType="1"/>
            <a:stCxn id="57354" idx="3"/>
            <a:endCxn id="57349" idx="0"/>
          </p:cNvCxnSpPr>
          <p:nvPr>
            <p:custDataLst>
              <p:tags r:id="rId18"/>
            </p:custDataLst>
          </p:nvPr>
        </p:nvCxnSpPr>
        <p:spPr bwMode="auto">
          <a:xfrm flipH="1">
            <a:off x="8839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5" name="AutoShape 20"/>
          <p:cNvCxnSpPr>
            <a:cxnSpLocks noChangeShapeType="1"/>
            <a:stCxn id="57358" idx="3"/>
            <a:endCxn id="57356" idx="0"/>
          </p:cNvCxnSpPr>
          <p:nvPr>
            <p:custDataLst>
              <p:tags r:id="rId19"/>
            </p:custDataLst>
          </p:nvPr>
        </p:nvCxnSpPr>
        <p:spPr bwMode="auto">
          <a:xfrm flipH="1">
            <a:off x="69723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6" name="AutoShape 21"/>
          <p:cNvCxnSpPr>
            <a:cxnSpLocks noChangeShapeType="1"/>
            <a:stCxn id="57358" idx="5"/>
            <a:endCxn id="57355" idx="0"/>
          </p:cNvCxnSpPr>
          <p:nvPr>
            <p:custDataLst>
              <p:tags r:id="rId20"/>
            </p:custDataLst>
          </p:nvPr>
        </p:nvCxnSpPr>
        <p:spPr bwMode="auto">
          <a:xfrm>
            <a:off x="7640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7" name="AutoShape 22"/>
          <p:cNvCxnSpPr>
            <a:cxnSpLocks noChangeShapeType="1"/>
            <a:stCxn id="57356" idx="3"/>
          </p:cNvCxnSpPr>
          <p:nvPr>
            <p:custDataLst>
              <p:tags r:id="rId21"/>
            </p:custDataLst>
          </p:nvPr>
        </p:nvCxnSpPr>
        <p:spPr bwMode="auto">
          <a:xfrm flipH="1">
            <a:off x="67056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8" name="AutoShape 23"/>
          <p:cNvCxnSpPr>
            <a:cxnSpLocks noChangeShapeType="1"/>
            <a:stCxn id="57356" idx="5"/>
            <a:endCxn id="57352" idx="0"/>
          </p:cNvCxnSpPr>
          <p:nvPr>
            <p:custDataLst>
              <p:tags r:id="rId22"/>
            </p:custDataLst>
          </p:nvPr>
        </p:nvCxnSpPr>
        <p:spPr bwMode="auto">
          <a:xfrm>
            <a:off x="7107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69" name="AutoShape 24"/>
          <p:cNvCxnSpPr>
            <a:cxnSpLocks noChangeShapeType="1"/>
            <a:stCxn id="57355" idx="3"/>
            <a:endCxn id="57351" idx="0"/>
          </p:cNvCxnSpPr>
          <p:nvPr>
            <p:custDataLst>
              <p:tags r:id="rId23"/>
            </p:custDataLst>
          </p:nvPr>
        </p:nvCxnSpPr>
        <p:spPr bwMode="auto">
          <a:xfrm flipH="1">
            <a:off x="7772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70" name="AutoShape 25"/>
          <p:cNvCxnSpPr>
            <a:cxnSpLocks noChangeShapeType="1"/>
            <a:stCxn id="57355" idx="5"/>
            <a:endCxn id="57350" idx="0"/>
          </p:cNvCxnSpPr>
          <p:nvPr>
            <p:custDataLst>
              <p:tags r:id="rId24"/>
            </p:custDataLst>
          </p:nvPr>
        </p:nvCxnSpPr>
        <p:spPr bwMode="auto">
          <a:xfrm>
            <a:off x="8174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7371" name="Oval 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12</a:t>
            </a:r>
          </a:p>
        </p:txBody>
      </p:sp>
      <p:sp>
        <p:nvSpPr>
          <p:cNvPr id="57372" name="Oval 3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381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57373" name="Oval 4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3848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374" name="Oval 5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3314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57375" name="Oval 6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278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7376" name="Oval 8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5715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57377" name="Oval 9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64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7378" name="Oval 10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58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57379" name="Oval 11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251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57380" name="Oval 12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81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57381" name="Oval 13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57382" name="Oval 14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4114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7383" name="AutoShape 15"/>
          <p:cNvCxnSpPr>
            <a:cxnSpLocks noChangeShapeType="1"/>
            <a:stCxn id="57382" idx="3"/>
            <a:endCxn id="57381" idx="0"/>
          </p:cNvCxnSpPr>
          <p:nvPr>
            <p:custDataLst>
              <p:tags r:id="rId37"/>
            </p:custDataLst>
          </p:nvPr>
        </p:nvCxnSpPr>
        <p:spPr bwMode="auto">
          <a:xfrm flipH="1">
            <a:off x="3238501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4" name="AutoShape 16"/>
          <p:cNvCxnSpPr>
            <a:cxnSpLocks noChangeShapeType="1"/>
            <a:stCxn id="57382" idx="5"/>
            <a:endCxn id="57380" idx="0"/>
          </p:cNvCxnSpPr>
          <p:nvPr>
            <p:custDataLst>
              <p:tags r:id="rId38"/>
            </p:custDataLst>
          </p:nvPr>
        </p:nvCxnSpPr>
        <p:spPr bwMode="auto">
          <a:xfrm>
            <a:off x="4440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5" name="AutoShape 17"/>
          <p:cNvCxnSpPr>
            <a:cxnSpLocks noChangeShapeType="1"/>
            <a:stCxn id="57380" idx="3"/>
            <a:endCxn id="57377" idx="0"/>
          </p:cNvCxnSpPr>
          <p:nvPr>
            <p:custDataLst>
              <p:tags r:id="rId39"/>
            </p:custDataLst>
          </p:nvPr>
        </p:nvCxnSpPr>
        <p:spPr bwMode="auto">
          <a:xfrm flipH="1">
            <a:off x="48387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6" name="AutoShape 18"/>
          <p:cNvCxnSpPr>
            <a:cxnSpLocks noChangeShapeType="1"/>
            <a:stCxn id="57380" idx="5"/>
            <a:endCxn id="57376" idx="0"/>
          </p:cNvCxnSpPr>
          <p:nvPr>
            <p:custDataLst>
              <p:tags r:id="rId40"/>
            </p:custDataLst>
          </p:nvPr>
        </p:nvCxnSpPr>
        <p:spPr bwMode="auto">
          <a:xfrm>
            <a:off x="5507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7" name="AutoShape 19"/>
          <p:cNvCxnSpPr>
            <a:cxnSpLocks noChangeShapeType="1"/>
            <a:stCxn id="57377" idx="3"/>
            <a:endCxn id="57372" idx="0"/>
          </p:cNvCxnSpPr>
          <p:nvPr>
            <p:custDataLst>
              <p:tags r:id="rId41"/>
            </p:custDataLst>
          </p:nvPr>
        </p:nvCxnSpPr>
        <p:spPr bwMode="auto">
          <a:xfrm flipH="1">
            <a:off x="45720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8" name="AutoShape 20"/>
          <p:cNvCxnSpPr>
            <a:cxnSpLocks noChangeShapeType="1"/>
            <a:stCxn id="57381" idx="3"/>
            <a:endCxn id="57379" idx="0"/>
          </p:cNvCxnSpPr>
          <p:nvPr>
            <p:custDataLst>
              <p:tags r:id="rId42"/>
            </p:custDataLst>
          </p:nvPr>
        </p:nvCxnSpPr>
        <p:spPr bwMode="auto">
          <a:xfrm flipH="1">
            <a:off x="2705101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89" name="AutoShape 21"/>
          <p:cNvCxnSpPr>
            <a:cxnSpLocks noChangeShapeType="1"/>
            <a:stCxn id="57381" idx="5"/>
            <a:endCxn id="57378" idx="0"/>
          </p:cNvCxnSpPr>
          <p:nvPr>
            <p:custDataLst>
              <p:tags r:id="rId43"/>
            </p:custDataLst>
          </p:nvPr>
        </p:nvCxnSpPr>
        <p:spPr bwMode="auto">
          <a:xfrm>
            <a:off x="3373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90" name="AutoShape 22"/>
          <p:cNvCxnSpPr>
            <a:cxnSpLocks noChangeShapeType="1"/>
            <a:stCxn id="57379" idx="3"/>
          </p:cNvCxnSpPr>
          <p:nvPr>
            <p:custDataLst>
              <p:tags r:id="rId44"/>
            </p:custDataLst>
          </p:nvPr>
        </p:nvCxnSpPr>
        <p:spPr bwMode="auto">
          <a:xfrm flipH="1">
            <a:off x="24384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91" name="AutoShape 23"/>
          <p:cNvCxnSpPr>
            <a:cxnSpLocks noChangeShapeType="1"/>
            <a:stCxn id="57379" idx="5"/>
            <a:endCxn id="57375" idx="0"/>
          </p:cNvCxnSpPr>
          <p:nvPr>
            <p:custDataLst>
              <p:tags r:id="rId45"/>
            </p:custDataLst>
          </p:nvPr>
        </p:nvCxnSpPr>
        <p:spPr bwMode="auto">
          <a:xfrm>
            <a:off x="284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92" name="AutoShape 24"/>
          <p:cNvCxnSpPr>
            <a:cxnSpLocks noChangeShapeType="1"/>
            <a:stCxn id="57378" idx="3"/>
            <a:endCxn id="57374" idx="0"/>
          </p:cNvCxnSpPr>
          <p:nvPr>
            <p:custDataLst>
              <p:tags r:id="rId46"/>
            </p:custDataLst>
          </p:nvPr>
        </p:nvCxnSpPr>
        <p:spPr bwMode="auto">
          <a:xfrm flipH="1">
            <a:off x="3505201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7393" name="AutoShape 25"/>
          <p:cNvCxnSpPr>
            <a:cxnSpLocks noChangeShapeType="1"/>
            <a:stCxn id="57378" idx="5"/>
            <a:endCxn id="57373" idx="0"/>
          </p:cNvCxnSpPr>
          <p:nvPr>
            <p:custDataLst>
              <p:tags r:id="rId47"/>
            </p:custDataLst>
          </p:nvPr>
        </p:nvCxnSpPr>
        <p:spPr bwMode="auto">
          <a:xfrm>
            <a:off x="3906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7394" name="Oval 7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2209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6AE47F33-D5E8-504E-A603-4CDDE87801C5}"/>
              </a:ext>
            </a:extLst>
          </p:cNvPr>
          <p:cNvSpPr>
            <a:spLocks noGrp="1"/>
          </p:cNvSpPr>
          <p:nvPr>
            <p:ph type="title"/>
            <p:custDataLst>
              <p:tags r:id="rId49"/>
            </p:custDataLst>
          </p:nvPr>
        </p:nvSpPr>
        <p:spPr>
          <a:xfrm>
            <a:off x="838200" y="365126"/>
            <a:ext cx="10515600" cy="837510"/>
          </a:xfrm>
        </p:spPr>
        <p:txBody>
          <a:bodyPr/>
          <a:lstStyle/>
          <a:p>
            <a:pPr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4400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EC2F0-F37E-2140-B2EB-9C2D7B32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But is it right?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9144000" cy="121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“Seems to work”</a:t>
            </a:r>
          </a:p>
          <a:p>
            <a:pPr lvl="1" eaLnBrk="1" hangingPunct="1"/>
            <a:r>
              <a:rPr lang="en-US" dirty="0"/>
              <a:t>Let’s </a:t>
            </a:r>
            <a:r>
              <a:rPr lang="en-US" i="1" dirty="0"/>
              <a:t>prove</a:t>
            </a:r>
            <a:r>
              <a:rPr lang="en-US" dirty="0"/>
              <a:t> it restores the heap property (correctness)</a:t>
            </a:r>
          </a:p>
          <a:p>
            <a:pPr lvl="1" eaLnBrk="1" hangingPunct="1"/>
            <a:r>
              <a:rPr lang="en-US" dirty="0"/>
              <a:t>Then let’s </a:t>
            </a:r>
            <a:r>
              <a:rPr lang="en-US" i="1" dirty="0"/>
              <a:t>prove</a:t>
            </a:r>
            <a:r>
              <a:rPr lang="en-US" dirty="0"/>
              <a:t> its running time (efficiency)</a:t>
            </a:r>
          </a:p>
        </p:txBody>
      </p:sp>
      <p:sp>
        <p:nvSpPr>
          <p:cNvPr id="5939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36C4E72-A2AA-8A47-A909-E01C3D90D573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6098" y="3428989"/>
            <a:ext cx="6019800" cy="231777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void </a:t>
            </a:r>
            <a:r>
              <a:rPr lang="en-US" sz="24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4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</a:t>
            </a:r>
            <a:r>
              <a:rPr lang="en-US" sz="24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latin typeface="Courier New" pitchFamily="49" charset="0"/>
              </a:rPr>
              <a:t>= size/2;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&gt;0;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  =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  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400" b="1" kern="0" dirty="0">
                <a:latin typeface="Courier New" pitchFamily="49" charset="0"/>
              </a:rPr>
              <a:t> = </a:t>
            </a:r>
            <a:r>
              <a:rPr lang="en-US" sz="2400" b="1" kern="0" dirty="0" err="1">
                <a:latin typeface="Courier New" pitchFamily="49" charset="0"/>
              </a:rPr>
              <a:t>percolateDown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latin typeface="Courier New" pitchFamily="49" charset="0"/>
              </a:rPr>
              <a:t>i,val</a:t>
            </a:r>
            <a:r>
              <a:rPr lang="en-US" sz="24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[hole] = </a:t>
            </a:r>
            <a:r>
              <a:rPr lang="en-US" sz="2400" b="1" kern="0" dirty="0" err="1"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7A0466-AC83-DA4A-BAD5-8563E192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04800"/>
            <a:ext cx="9372600" cy="1143000"/>
          </a:xfrm>
        </p:spPr>
        <p:txBody>
          <a:bodyPr/>
          <a:lstStyle/>
          <a:p>
            <a:r>
              <a:rPr lang="en-US" dirty="0"/>
              <a:t>Aside: We will use </a:t>
            </a:r>
            <a:r>
              <a:rPr lang="en-US" dirty="0" err="1"/>
              <a:t>ints</a:t>
            </a:r>
            <a:r>
              <a:rPr lang="en-US" dirty="0"/>
              <a:t> as data </a:t>
            </a:r>
            <a:r>
              <a:rPr lang="en-US" u="sng" dirty="0"/>
              <a:t>and</a:t>
            </a:r>
            <a:r>
              <a:rPr lang="en-US" dirty="0"/>
              <a:t>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simplicity in lecture, we’ll often suppose items are just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is also the priority</a:t>
            </a:r>
          </a:p>
          <a:p>
            <a:r>
              <a:rPr lang="en-US" dirty="0"/>
              <a:t>So an operation sequence could be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insert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insert 5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x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// Now x = 5.</a:t>
            </a:r>
            <a:endParaRPr lang="en-US" dirty="0"/>
          </a:p>
          <a:p>
            <a:pPr>
              <a:buFont typeface="Arial" pitchFamily="34" charset="0"/>
              <a:buChar char="–"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priorities are common, but really just need comparable</a:t>
            </a:r>
          </a:p>
          <a:p>
            <a:r>
              <a:rPr lang="en-US" dirty="0"/>
              <a:t>Not having “other data” is very rare</a:t>
            </a:r>
          </a:p>
          <a:p>
            <a:pPr lvl="1"/>
            <a:r>
              <a:rPr lang="en-US" dirty="0"/>
              <a:t>Example: print job has a priority </a:t>
            </a:r>
            <a:r>
              <a:rPr lang="en-US" i="1" dirty="0"/>
              <a:t>and</a:t>
            </a:r>
            <a:r>
              <a:rPr lang="en-US" dirty="0"/>
              <a:t> the file to print is the data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02547-1E04-5B41-B9DC-B3B8F894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Correctness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199" y="3733800"/>
            <a:ext cx="10515599" cy="2590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i="1" dirty="0">
                <a:solidFill>
                  <a:schemeClr val="accent2"/>
                </a:solidFill>
              </a:rPr>
              <a:t>Loop Invariant:</a:t>
            </a:r>
            <a:r>
              <a:rPr lang="en-US" dirty="0"/>
              <a:t> For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&gt;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/>
              <a:t> is less than its children</a:t>
            </a:r>
          </a:p>
          <a:p>
            <a:pPr eaLnBrk="1" hangingPunct="1"/>
            <a:r>
              <a:rPr lang="en-US" dirty="0"/>
              <a:t>True initially: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 is  a leaf</a:t>
            </a:r>
          </a:p>
          <a:p>
            <a:pPr lvl="1" eaLnBrk="1" hangingPunct="1"/>
            <a:r>
              <a:rPr lang="en-US" dirty="0"/>
              <a:t>Otherwise its left child would be at position 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pPr eaLnBrk="1" hangingPunct="1"/>
            <a:r>
              <a:rPr lang="en-US" dirty="0"/>
              <a:t>True after one more iteration: loop body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/>
              <a:t>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 less than children without breaking the property for any descendants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So after the loop finishes, all nodes are less than their children</a:t>
            </a:r>
          </a:p>
        </p:txBody>
      </p:sp>
      <p:sp>
        <p:nvSpPr>
          <p:cNvPr id="6144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7689CF3-6108-F249-B09A-7DF645FC66BF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6098" y="1183571"/>
            <a:ext cx="6019800" cy="231777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void </a:t>
            </a:r>
            <a:r>
              <a:rPr lang="en-US" sz="24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4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</a:t>
            </a:r>
            <a:r>
              <a:rPr lang="en-US" sz="24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latin typeface="Courier New" pitchFamily="49" charset="0"/>
              </a:rPr>
              <a:t>= size/2;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&gt;0;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  =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  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400" b="1" kern="0" dirty="0">
                <a:latin typeface="Courier New" pitchFamily="49" charset="0"/>
              </a:rPr>
              <a:t> = </a:t>
            </a:r>
            <a:r>
              <a:rPr lang="en-US" sz="2400" b="1" kern="0" dirty="0" err="1">
                <a:latin typeface="Courier New" pitchFamily="49" charset="0"/>
              </a:rPr>
              <a:t>percolateDown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latin typeface="Courier New" pitchFamily="49" charset="0"/>
              </a:rPr>
              <a:t>i,val</a:t>
            </a:r>
            <a:r>
              <a:rPr lang="en-US" sz="24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[hole] = </a:t>
            </a:r>
            <a:r>
              <a:rPr lang="en-US" sz="2400" b="1" kern="0" dirty="0" err="1"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E0C090-EAA0-D842-B447-A2643144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6/29/2022</a:t>
            </a:r>
          </a:p>
        </p:txBody>
      </p:sp>
      <p:graphicFrame>
        <p:nvGraphicFramePr>
          <p:cNvPr id="6" name="Group 19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828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62560" y="866862"/>
            <a:ext cx="4648056" cy="20881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void </a:t>
            </a:r>
            <a:r>
              <a:rPr lang="en-US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b="1" kern="0" dirty="0">
                <a:latin typeface="Courier New" pitchFamily="49" charset="0"/>
              </a:rPr>
              <a:t>()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	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b="1" kern="0" dirty="0">
                <a:latin typeface="Courier New" pitchFamily="49" charset="0"/>
              </a:rPr>
              <a:t>(</a:t>
            </a:r>
            <a:r>
              <a:rPr lang="en-US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</a:rPr>
              <a:t>= size/2; </a:t>
            </a:r>
            <a:r>
              <a:rPr lang="en-US" b="1" kern="0" dirty="0" err="1">
                <a:latin typeface="Courier New" pitchFamily="49" charset="0"/>
              </a:rPr>
              <a:t>i</a:t>
            </a:r>
            <a:r>
              <a:rPr lang="en-US" b="1" kern="0" dirty="0">
                <a:latin typeface="Courier New" pitchFamily="49" charset="0"/>
              </a:rPr>
              <a:t>&gt;0; </a:t>
            </a:r>
            <a:r>
              <a:rPr lang="en-US" b="1" kern="0" dirty="0" err="1">
                <a:latin typeface="Courier New" pitchFamily="49" charset="0"/>
              </a:rPr>
              <a:t>i</a:t>
            </a:r>
            <a:r>
              <a:rPr lang="en-US" b="1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b="1" kern="0" dirty="0">
                <a:latin typeface="Courier New" pitchFamily="49" charset="0"/>
              </a:rPr>
              <a:t>  = </a:t>
            </a:r>
            <a:r>
              <a:rPr lang="en-US" b="1" kern="0" dirty="0" err="1">
                <a:latin typeface="Courier New" pitchFamily="49" charset="0"/>
              </a:rPr>
              <a:t>arr</a:t>
            </a:r>
            <a:r>
              <a:rPr lang="en-US" b="1" kern="0" dirty="0">
                <a:latin typeface="Courier New" pitchFamily="49" charset="0"/>
              </a:rPr>
              <a:t>[</a:t>
            </a:r>
            <a:r>
              <a:rPr lang="en-US" b="1" kern="0" dirty="0" err="1">
                <a:latin typeface="Courier New" pitchFamily="49" charset="0"/>
              </a:rPr>
              <a:t>i</a:t>
            </a:r>
            <a:r>
              <a:rPr lang="en-US" b="1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	  </a:t>
            </a:r>
            <a:r>
              <a:rPr lang="en-US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latin typeface="Courier New" pitchFamily="49" charset="0"/>
              </a:rPr>
              <a:t>percolateDown</a:t>
            </a:r>
            <a:r>
              <a:rPr lang="en-US" b="1" kern="0" dirty="0">
                <a:latin typeface="Courier New" pitchFamily="49" charset="0"/>
              </a:rPr>
              <a:t>(</a:t>
            </a:r>
            <a:r>
              <a:rPr lang="en-US" b="1" kern="0" dirty="0" err="1">
                <a:latin typeface="Courier New" pitchFamily="49" charset="0"/>
              </a:rPr>
              <a:t>i,val</a:t>
            </a:r>
            <a:r>
              <a:rPr lang="en-US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arr</a:t>
            </a:r>
            <a:r>
              <a:rPr lang="en-US" b="1" kern="0" dirty="0">
                <a:latin typeface="Courier New" pitchFamily="49" charset="0"/>
              </a:rPr>
              <a:t>[hole] = </a:t>
            </a:r>
            <a:r>
              <a:rPr lang="en-US" b="1" kern="0" dirty="0" err="1">
                <a:latin typeface="Courier New" pitchFamily="49" charset="0"/>
              </a:rPr>
              <a:t>val</a:t>
            </a:r>
            <a:r>
              <a:rPr lang="en-US" b="1" kern="0" dirty="0">
                <a:latin typeface="Courier New" pitchFamily="49" charset="0"/>
              </a:rPr>
              <a:t>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  }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latin typeface="Courier New" pitchFamily="49" charset="0"/>
              </a:rPr>
              <a:t>}</a:t>
            </a:r>
          </a:p>
        </p:txBody>
      </p:sp>
      <p:grpSp>
        <p:nvGrpSpPr>
          <p:cNvPr id="10" name="Group 9"/>
          <p:cNvGrpSpPr/>
          <p:nvPr>
            <p:custDataLst>
              <p:tags r:id="rId4"/>
            </p:custDataLst>
          </p:nvPr>
        </p:nvGrpSpPr>
        <p:grpSpPr>
          <a:xfrm>
            <a:off x="6047068" y="2983039"/>
            <a:ext cx="4726016" cy="2191044"/>
            <a:chOff x="962079" y="2983039"/>
            <a:chExt cx="4726016" cy="2191044"/>
          </a:xfrm>
        </p:grpSpPr>
        <p:grpSp>
          <p:nvGrpSpPr>
            <p:cNvPr id="27" name="Group 26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>
            <a:xfrm>
              <a:off x="962079" y="2983039"/>
              <a:ext cx="4726016" cy="2189065"/>
              <a:chOff x="4267200" y="2930525"/>
              <a:chExt cx="3764841" cy="1861619"/>
            </a:xfrm>
          </p:grpSpPr>
          <p:sp>
            <p:nvSpPr>
              <p:cNvPr id="28" name="Oval 13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524042" y="4046985"/>
                <a:ext cx="507999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9</a:t>
                </a:r>
              </a:p>
            </p:txBody>
          </p:sp>
          <p:sp>
            <p:nvSpPr>
              <p:cNvPr id="29" name="Oval 14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6106463" y="4117402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61</a:t>
                </a:r>
              </a:p>
            </p:txBody>
          </p:sp>
          <p:sp>
            <p:nvSpPr>
              <p:cNvPr id="30" name="Oval 15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30</a:t>
                </a:r>
              </a:p>
            </p:txBody>
          </p:sp>
          <p:sp>
            <p:nvSpPr>
              <p:cNvPr id="31" name="Oval 16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088405" y="3524920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80</a:t>
                </a:r>
              </a:p>
            </p:txBody>
          </p:sp>
          <p:sp>
            <p:nvSpPr>
              <p:cNvPr id="32" name="Oval 1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20</a:t>
                </a:r>
              </a:p>
            </p:txBody>
          </p:sp>
          <p:sp>
            <p:nvSpPr>
              <p:cNvPr id="33" name="Oval 18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40</a:t>
                </a:r>
              </a:p>
            </p:txBody>
          </p:sp>
          <p:cxnSp>
            <p:nvCxnSpPr>
              <p:cNvPr id="34" name="AutoShape 19"/>
              <p:cNvCxnSpPr>
                <a:cxnSpLocks noChangeShapeType="1"/>
                <a:stCxn id="33" idx="3"/>
                <a:endCxn id="32" idx="0"/>
              </p:cNvCxnSpPr>
              <p:nvPr>
                <p:custDataLst>
                  <p:tags r:id="rId15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5" name="AutoShape 20"/>
              <p:cNvCxnSpPr>
                <a:cxnSpLocks noChangeShapeType="1"/>
                <a:stCxn id="33" idx="5"/>
                <a:endCxn id="31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6529605" y="3174427"/>
                <a:ext cx="812800" cy="350493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6" name="AutoShape 21"/>
              <p:cNvCxnSpPr>
                <a:cxnSpLocks noChangeShapeType="1"/>
                <a:stCxn id="31" idx="5"/>
                <a:endCxn id="28" idx="0"/>
              </p:cNvCxnSpPr>
              <p:nvPr>
                <p:custDataLst>
                  <p:tags r:id="rId17"/>
                </p:custDataLst>
              </p:nvPr>
            </p:nvCxnSpPr>
            <p:spPr bwMode="auto">
              <a:xfrm>
                <a:off x="7522010" y="3768822"/>
                <a:ext cx="256031" cy="278163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7" name="AutoShape 22"/>
              <p:cNvCxnSpPr>
                <a:cxnSpLocks noChangeShapeType="1"/>
                <a:stCxn id="32" idx="3"/>
                <a:endCxn id="30" idx="0"/>
              </p:cNvCxnSpPr>
              <p:nvPr>
                <p:custDataLst>
                  <p:tags r:id="rId18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8" name="AutoShape 23"/>
              <p:cNvCxnSpPr>
                <a:cxnSpLocks noChangeShapeType="1"/>
                <a:stCxn id="32" idx="5"/>
                <a:endCxn id="29" idx="0"/>
              </p:cNvCxnSpPr>
              <p:nvPr>
                <p:custDataLst>
                  <p:tags r:id="rId19"/>
                </p:custDataLst>
              </p:nvPr>
            </p:nvCxnSpPr>
            <p:spPr bwMode="auto">
              <a:xfrm>
                <a:off x="5818406" y="3745927"/>
                <a:ext cx="542057" cy="3714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9" name="Oval 24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267200" y="4505325"/>
                <a:ext cx="509901" cy="286819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700</a:t>
                </a:r>
              </a:p>
            </p:txBody>
          </p:sp>
          <p:cxnSp>
            <p:nvCxnSpPr>
              <p:cNvPr id="40" name="AutoShape 25"/>
              <p:cNvCxnSpPr>
                <a:cxnSpLocks noChangeShapeType="1"/>
                <a:stCxn id="30" idx="3"/>
                <a:endCxn id="39" idx="0"/>
              </p:cNvCxnSpPr>
              <p:nvPr>
                <p:custDataLst>
                  <p:tags r:id="rId21"/>
                </p:custDataLst>
              </p:nvPr>
            </p:nvCxnSpPr>
            <p:spPr bwMode="auto">
              <a:xfrm flipH="1">
                <a:off x="4522150" y="4260278"/>
                <a:ext cx="327444" cy="245048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1" name="Oval 26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5064576" y="4505325"/>
                <a:ext cx="509901" cy="286819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50</a:t>
                </a:r>
              </a:p>
            </p:txBody>
          </p:sp>
          <p:cxnSp>
            <p:nvCxnSpPr>
              <p:cNvPr id="42" name="AutoShape 27"/>
              <p:cNvCxnSpPr>
                <a:cxnSpLocks noChangeShapeType="1"/>
                <a:stCxn id="30" idx="5"/>
                <a:endCxn id="41" idx="0"/>
              </p:cNvCxnSpPr>
              <p:nvPr>
                <p:custDataLst>
                  <p:tags r:id="rId23"/>
                </p:custDataLst>
              </p:nvPr>
            </p:nvCxnSpPr>
            <p:spPr bwMode="auto">
              <a:xfrm>
                <a:off x="5208805" y="4260278"/>
                <a:ext cx="110721" cy="245048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3" name="Oval 2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6779130" y="4035206"/>
                <a:ext cx="507999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/>
                  <a:t>5</a:t>
                </a:r>
              </a:p>
            </p:txBody>
          </p:sp>
          <p:cxnSp>
            <p:nvCxnSpPr>
              <p:cNvPr id="44" name="AutoShape 29"/>
              <p:cNvCxnSpPr>
                <a:cxnSpLocks noChangeShapeType="1"/>
                <a:stCxn id="31" idx="3"/>
                <a:endCxn id="43" idx="0"/>
              </p:cNvCxnSpPr>
              <p:nvPr>
                <p:custDataLst>
                  <p:tags r:id="rId25"/>
                </p:custDataLst>
              </p:nvPr>
            </p:nvCxnSpPr>
            <p:spPr bwMode="auto">
              <a:xfrm flipH="1">
                <a:off x="7033130" y="3768822"/>
                <a:ext cx="129670" cy="266384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46" name="Oval 24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777882" y="4836815"/>
              <a:ext cx="640080" cy="33726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cxnSp>
          <p:nvCxnSpPr>
            <p:cNvPr id="47" name="AutoShape 25"/>
            <p:cNvCxnSpPr>
              <a:cxnSpLocks noChangeShapeType="1"/>
              <a:stCxn id="29" idx="3"/>
              <a:endCxn id="46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3097922" y="4665483"/>
              <a:ext cx="266377" cy="171332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537351" y="558715"/>
            <a:ext cx="56218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i="1" kern="0" dirty="0">
                <a:solidFill>
                  <a:srgbClr val="0070C0"/>
                </a:solidFill>
                <a:latin typeface="Arial"/>
              </a:rPr>
              <a:t>Loop Invariant:</a:t>
            </a:r>
            <a:r>
              <a:rPr lang="en-US" sz="2000" kern="0" dirty="0">
                <a:solidFill>
                  <a:srgbClr val="0070C0"/>
                </a:solidFill>
                <a:latin typeface="Arial"/>
              </a:rPr>
              <a:t>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For all 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&gt;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is less than its children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True initially: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  If 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, then 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is  a leaf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True after one more iteration: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loop body and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make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less than children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without breaking the property </a:t>
            </a:r>
            <a:br>
              <a:rPr lang="en-US" sz="2000" kern="0" dirty="0">
                <a:solidFill>
                  <a:srgbClr val="000000"/>
                </a:solidFill>
                <a:latin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Arial"/>
              </a:rPr>
              <a:t>for any descendants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kern="0" dirty="0">
                <a:solidFill>
                  <a:srgbClr val="0070C0"/>
                </a:solidFill>
                <a:latin typeface="Arial"/>
              </a:rPr>
              <a:t>So after the loop finishes, </a:t>
            </a:r>
            <a:br>
              <a:rPr lang="en-US" sz="2000" kern="0" dirty="0">
                <a:solidFill>
                  <a:srgbClr val="0070C0"/>
                </a:solidFill>
                <a:latin typeface="Arial"/>
              </a:rPr>
            </a:br>
            <a:r>
              <a:rPr lang="en-US" sz="2000" kern="0" dirty="0">
                <a:solidFill>
                  <a:srgbClr val="0070C0"/>
                </a:solidFill>
                <a:latin typeface="Arial"/>
              </a:rPr>
              <a:t>all nodes are less than their children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014B4-E1E1-8B49-8537-0129F862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916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Efficiency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3733800"/>
            <a:ext cx="10515600" cy="2590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Easy argument: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where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pPr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>
                <a:cs typeface="Courier New" pitchFamily="49" charset="0"/>
              </a:rPr>
              <a:t>loop iterations</a:t>
            </a:r>
          </a:p>
          <a:p>
            <a:pPr eaLnBrk="1" hangingPunct="1"/>
            <a:r>
              <a:rPr lang="en-US" dirty="0">
                <a:cs typeface="Courier New" pitchFamily="49" charset="0"/>
              </a:rPr>
              <a:t>Each iteration does one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>
                <a:cs typeface="Courier New" pitchFamily="49" charset="0"/>
              </a:rPr>
              <a:t>, each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eaLnBrk="1" hangingPunct="1"/>
            <a:endParaRPr lang="en-US" dirty="0"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63491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E10F337-B2A0-2B49-9426-E5E11543038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6098" y="1183571"/>
            <a:ext cx="6019800" cy="231777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void </a:t>
            </a:r>
            <a:r>
              <a:rPr lang="en-US" sz="24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4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</a:t>
            </a:r>
            <a:r>
              <a:rPr lang="en-US" sz="24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latin typeface="Courier New" pitchFamily="49" charset="0"/>
              </a:rPr>
              <a:t>= size/2;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&gt;0; 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  =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</a:t>
            </a:r>
            <a:r>
              <a:rPr lang="en-US" sz="2400" b="1" kern="0" dirty="0" err="1">
                <a:latin typeface="Courier New" pitchFamily="49" charset="0"/>
              </a:rPr>
              <a:t>i</a:t>
            </a:r>
            <a:r>
              <a:rPr lang="en-US" sz="24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	  </a:t>
            </a:r>
            <a:r>
              <a:rPr lang="en-US" sz="24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400" b="1" kern="0" dirty="0">
                <a:latin typeface="Courier New" pitchFamily="49" charset="0"/>
              </a:rPr>
              <a:t> = </a:t>
            </a:r>
            <a:r>
              <a:rPr lang="en-US" sz="2400" b="1" kern="0" dirty="0" err="1">
                <a:latin typeface="Courier New" pitchFamily="49" charset="0"/>
              </a:rPr>
              <a:t>percolateDown</a:t>
            </a:r>
            <a:r>
              <a:rPr lang="en-US" sz="2400" b="1" kern="0" dirty="0">
                <a:latin typeface="Courier New" pitchFamily="49" charset="0"/>
              </a:rPr>
              <a:t>(</a:t>
            </a:r>
            <a:r>
              <a:rPr lang="en-US" sz="2400" b="1" kern="0" dirty="0" err="1">
                <a:latin typeface="Courier New" pitchFamily="49" charset="0"/>
              </a:rPr>
              <a:t>i,val</a:t>
            </a:r>
            <a:r>
              <a:rPr lang="en-US" sz="24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  </a:t>
            </a:r>
            <a:r>
              <a:rPr lang="en-US" sz="2400" b="1" kern="0" dirty="0" err="1">
                <a:latin typeface="Courier New" pitchFamily="49" charset="0"/>
              </a:rPr>
              <a:t>arr</a:t>
            </a:r>
            <a:r>
              <a:rPr lang="en-US" sz="2400" b="1" kern="0" dirty="0">
                <a:latin typeface="Courier New" pitchFamily="49" charset="0"/>
              </a:rPr>
              <a:t>[hole] = </a:t>
            </a:r>
            <a:r>
              <a:rPr lang="en-US" sz="2400" b="1" kern="0" dirty="0" err="1">
                <a:latin typeface="Courier New" pitchFamily="49" charset="0"/>
              </a:rPr>
              <a:t>val</a:t>
            </a:r>
            <a:r>
              <a:rPr lang="en-US" sz="24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4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3B2C6E-989C-C84F-94FC-A15DB6C1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Efficiency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546350"/>
            <a:ext cx="10037618" cy="3810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/>
              <a:t>Better argument: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>
                <a:solidFill>
                  <a:srgbClr val="FF0000"/>
                </a:solidFill>
              </a:rPr>
              <a:t> is </a:t>
            </a:r>
            <a:r>
              <a:rPr lang="en-US" i="1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</a:t>
            </a: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136525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&gt;0;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  = 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[hole]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5D28FE-95BA-9B43-99D0-A7FE9914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Efficiency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546350"/>
            <a:ext cx="10037618" cy="38100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dirty="0"/>
              <a:t>Better argument: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where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pPr eaLnBrk="1" hangingPunct="1"/>
            <a:r>
              <a:rPr lang="en-US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size/2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total loop iterations: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dirty="0">
                <a:cs typeface="Courier New" pitchFamily="49" charset="0"/>
              </a:rPr>
              <a:t>1/2 the loop iterations percolate at most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1 step</a:t>
            </a:r>
          </a:p>
          <a:p>
            <a:pPr eaLnBrk="1" hangingPunct="1"/>
            <a:r>
              <a:rPr lang="en-US" dirty="0">
                <a:cs typeface="Courier New" pitchFamily="49" charset="0"/>
              </a:rPr>
              <a:t>1/4 the loop iterations percolate at most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2 steps</a:t>
            </a:r>
          </a:p>
          <a:p>
            <a:pPr eaLnBrk="1" hangingPunct="1"/>
            <a:r>
              <a:rPr lang="en-US" dirty="0">
                <a:cs typeface="Courier New" pitchFamily="49" charset="0"/>
              </a:rPr>
              <a:t>1/8 the loop iterations percolate at most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3 steps</a:t>
            </a:r>
            <a:r>
              <a:rPr lang="en-US" dirty="0">
                <a:cs typeface="Courier New" pitchFamily="49" charset="0"/>
              </a:rPr>
              <a:t>… etc.</a:t>
            </a:r>
          </a:p>
          <a:p>
            <a:pPr eaLnBrk="1" hangingPunct="1"/>
            <a:r>
              <a:rPr lang="en-US" dirty="0">
                <a:cs typeface="Courier New" pitchFamily="49" charset="0"/>
              </a:rPr>
              <a:t>((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1</a:t>
            </a:r>
            <a:r>
              <a:rPr lang="en-US" dirty="0">
                <a:cs typeface="Courier New" pitchFamily="49" charset="0"/>
              </a:rPr>
              <a:t>/2) + (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2</a:t>
            </a:r>
            <a:r>
              <a:rPr lang="en-US" dirty="0">
                <a:cs typeface="Courier New" pitchFamily="49" charset="0"/>
              </a:rPr>
              <a:t>/4) + (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3</a:t>
            </a:r>
            <a:r>
              <a:rPr lang="en-US" dirty="0">
                <a:cs typeface="Courier New" pitchFamily="49" charset="0"/>
              </a:rPr>
              <a:t>/8) + (4/16) + (5/32) + …) = </a:t>
            </a: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2 </a:t>
            </a:r>
            <a:r>
              <a:rPr lang="en-US" dirty="0">
                <a:cs typeface="Courier New" pitchFamily="49" charset="0"/>
              </a:rPr>
              <a:t> (page 4 of Weiss)</a:t>
            </a:r>
          </a:p>
          <a:p>
            <a:pPr lvl="1" eaLnBrk="1" hangingPunct="1"/>
            <a:r>
              <a:rPr lang="en-US" dirty="0">
                <a:cs typeface="Courier New" pitchFamily="49" charset="0"/>
              </a:rPr>
              <a:t>So at most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size/2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total</a:t>
            </a:r>
            <a:r>
              <a:rPr lang="en-US" dirty="0">
                <a:cs typeface="Courier New" pitchFamily="49" charset="0"/>
              </a:rPr>
              <a:t> percolate steps: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</a:p>
          <a:p>
            <a:pPr lvl="1" eaLnBrk="1" hangingPunct="1"/>
            <a:r>
              <a:rPr lang="en-US" dirty="0">
                <a:cs typeface="Courier New" pitchFamily="49" charset="0"/>
              </a:rPr>
              <a:t>Also see Weiss 6.3.4, sum of heights of nodes in a perfect tree</a:t>
            </a:r>
          </a:p>
        </p:txBody>
      </p:sp>
      <p:sp>
        <p:nvSpPr>
          <p:cNvPr id="6553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0" y="136525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00B050"/>
                </a:solidFill>
                <a:latin typeface="Courier New" pitchFamily="49" charset="0"/>
              </a:rPr>
              <a:t>buildHeap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&gt;0;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--)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  = 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[hole] =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5D28FE-95BA-9B43-99D0-A7FE9914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75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Lessons from </a:t>
            </a:r>
            <a:r>
              <a:rPr lang="en-US" b="1" i="0">
                <a:latin typeface="Courier New" pitchFamily="49" charset="0"/>
                <a:cs typeface="Courier New" pitchFamily="49" charset="0"/>
              </a:rPr>
              <a:t>buildHeap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9296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Without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, our ADT already let clients implement their own in</a:t>
            </a:r>
            <a:r>
              <a:rPr lang="en-US" i="1" dirty="0">
                <a:sym typeface="Symbol" pitchFamily="18" charset="2"/>
              </a:rPr>
              <a:t></a:t>
            </a:r>
            <a:r>
              <a:rPr lang="en-US" dirty="0">
                <a:sym typeface="Symbol" pitchFamily="18" charset="2"/>
              </a:rPr>
              <a:t> 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worst case</a:t>
            </a:r>
          </a:p>
          <a:p>
            <a:pPr lvl="1" eaLnBrk="1" hangingPunct="1"/>
            <a:r>
              <a:rPr lang="en-US" dirty="0"/>
              <a:t>Worst case is inserting lower priority values later</a:t>
            </a:r>
          </a:p>
          <a:p>
            <a:pPr lvl="1" eaLnBrk="1" hangingPunct="1"/>
            <a:endParaRPr lang="en-US" sz="1000" dirty="0"/>
          </a:p>
          <a:p>
            <a:pPr eaLnBrk="1" hangingPunct="1"/>
            <a:r>
              <a:rPr lang="en-US" dirty="0"/>
              <a:t>By providing a specialized operation internally (with access to the data structure), we can do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worst case</a:t>
            </a:r>
          </a:p>
          <a:p>
            <a:pPr lvl="1" eaLnBrk="1" hangingPunct="1"/>
            <a:r>
              <a:rPr lang="en-US" dirty="0"/>
              <a:t>Intuition: Most data is near a leaf, so better to percolate down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Can analyze this algorithm for:</a:t>
            </a:r>
          </a:p>
          <a:p>
            <a:pPr lvl="1" eaLnBrk="1" hangingPunct="1"/>
            <a:r>
              <a:rPr lang="en-US" dirty="0"/>
              <a:t>Correctness: Non-trivial inductive proof using loop invariant</a:t>
            </a:r>
          </a:p>
          <a:p>
            <a:pPr lvl="1" eaLnBrk="1" hangingPunct="1"/>
            <a:r>
              <a:rPr lang="en-US" dirty="0"/>
              <a:t>Efficiency:</a:t>
            </a:r>
          </a:p>
          <a:p>
            <a:pPr lvl="2" eaLnBrk="1" hangingPunct="1"/>
            <a:r>
              <a:rPr lang="en-US" dirty="0"/>
              <a:t>First analysis easily proved it was O(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/>
              <a:t>A “tighter” analysis shows same algorithm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/>
          </a:p>
        </p:txBody>
      </p:sp>
      <p:sp>
        <p:nvSpPr>
          <p:cNvPr id="6758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310E24-9693-6A40-8487-6B093ADF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More heaps (</a:t>
            </a:r>
            <a:r>
              <a:rPr lang="en-US"/>
              <a:t>see Weiss </a:t>
            </a:r>
            <a:r>
              <a:rPr lang="en-US" dirty="0"/>
              <a:t>if curious)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9296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b="1" i="1" dirty="0"/>
              <a:t>d</a:t>
            </a:r>
            <a:r>
              <a:rPr lang="en-US" b="1" dirty="0"/>
              <a:t>-heaps</a:t>
            </a:r>
            <a:r>
              <a:rPr lang="en-US" dirty="0"/>
              <a:t>: have </a:t>
            </a:r>
            <a:r>
              <a:rPr lang="en-US" i="1" dirty="0"/>
              <a:t>d</a:t>
            </a:r>
            <a:r>
              <a:rPr lang="en-US" dirty="0"/>
              <a:t> children instead of 2 (Weiss 6.5)</a:t>
            </a:r>
          </a:p>
          <a:p>
            <a:pPr lvl="1" eaLnBrk="1" hangingPunct="1">
              <a:defRPr/>
            </a:pPr>
            <a:r>
              <a:rPr lang="en-US" dirty="0"/>
              <a:t>Makes heaps shallower, useful for heaps too big for memory</a:t>
            </a:r>
          </a:p>
          <a:p>
            <a:pPr lvl="1" eaLnBrk="1" hangingPunct="1">
              <a:defRPr/>
            </a:pPr>
            <a:r>
              <a:rPr lang="en-US" dirty="0"/>
              <a:t>How does this affect the asymptotic run-time (for small d’s)?</a:t>
            </a:r>
          </a:p>
          <a:p>
            <a:pPr>
              <a:defRPr/>
            </a:pPr>
            <a:r>
              <a:rPr lang="en-US" sz="2200" b="1" dirty="0"/>
              <a:t>Leftist heaps, skew heaps, binomial queues </a:t>
            </a:r>
            <a:r>
              <a:rPr lang="en-US" sz="2200" dirty="0"/>
              <a:t>(Weiss 6.6-6.8)</a:t>
            </a:r>
          </a:p>
          <a:p>
            <a:pPr lvl="1" eaLnBrk="1" hangingPunct="1">
              <a:defRPr/>
            </a:pPr>
            <a:r>
              <a:rPr lang="en-US" dirty="0"/>
              <a:t>Different data structures for priority queues that support a logarithmic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/>
              <a:t> operation (impossible with binary heaps)</a:t>
            </a:r>
          </a:p>
          <a:p>
            <a:pPr lvl="1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merge: </a:t>
            </a:r>
            <a:r>
              <a:rPr lang="en-US" dirty="0">
                <a:cs typeface="Courier New" pitchFamily="49" charset="0"/>
              </a:rPr>
              <a:t>g</a:t>
            </a:r>
            <a:r>
              <a:rPr lang="en-US" dirty="0"/>
              <a:t>iven two priority queues, make one priority queue</a:t>
            </a:r>
          </a:p>
          <a:p>
            <a:pPr lvl="1" eaLnBrk="1" hangingPunct="1">
              <a:defRPr/>
            </a:pPr>
            <a:r>
              <a:rPr lang="en-US" dirty="0"/>
              <a:t>Insert &amp; </a:t>
            </a:r>
            <a:r>
              <a:rPr lang="en-US" dirty="0" err="1"/>
              <a:t>deleteMin</a:t>
            </a:r>
            <a:r>
              <a:rPr lang="en-US" dirty="0"/>
              <a:t> defined in terms of merge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/>
              <a:t>Aside: How might you merge </a:t>
            </a:r>
            <a:r>
              <a:rPr lang="en-US" i="1" dirty="0"/>
              <a:t>binary</a:t>
            </a:r>
            <a:r>
              <a:rPr lang="en-US" dirty="0"/>
              <a:t> heaps:</a:t>
            </a:r>
          </a:p>
          <a:p>
            <a:pPr lvl="2" eaLnBrk="1" hangingPunct="1">
              <a:defRPr/>
            </a:pPr>
            <a:r>
              <a:rPr lang="en-US" dirty="0"/>
              <a:t>If one heap is much smaller than the other?</a:t>
            </a:r>
          </a:p>
          <a:p>
            <a:pPr lvl="2" eaLnBrk="1" hangingPunct="1">
              <a:defRPr/>
            </a:pPr>
            <a:r>
              <a:rPr lang="en-US" dirty="0"/>
              <a:t>If both are about the same size?</a:t>
            </a:r>
          </a:p>
        </p:txBody>
      </p:sp>
      <p:sp>
        <p:nvSpPr>
          <p:cNvPr id="6963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E5-2067-A94C-B05F-6C2D38C9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66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47800"/>
            <a:ext cx="92202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Like all good ADTs, the priority queue arises often</a:t>
            </a:r>
          </a:p>
          <a:p>
            <a:pPr lvl="1"/>
            <a:r>
              <a:rPr lang="en-US" dirty="0"/>
              <a:t>Sometimes “directly”, sometimes less obvious</a:t>
            </a:r>
          </a:p>
          <a:p>
            <a:pPr lvl="1"/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/>
              <a:t>Select most frequent symbols for data compression (peep CSE143)</a:t>
            </a:r>
          </a:p>
          <a:p>
            <a:pPr>
              <a:lnSpc>
                <a:spcPts val="2800"/>
              </a:lnSpc>
            </a:pPr>
            <a:r>
              <a:rPr lang="en-US" dirty="0"/>
              <a:t>Sort: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all, then 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CD140-5ED0-6B4A-B6A4-A89F4E55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9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10515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“Greedy” algorithms</a:t>
            </a:r>
          </a:p>
          <a:p>
            <a:pPr lvl="1"/>
            <a:r>
              <a:rPr lang="en-US" dirty="0"/>
              <a:t>Select the ‘best-looking’ choice at the moment</a:t>
            </a:r>
          </a:p>
          <a:p>
            <a:pPr lvl="1"/>
            <a:r>
              <a:rPr lang="en-US" dirty="0"/>
              <a:t>Will see an example when we study graphs in a few weeks</a:t>
            </a:r>
            <a:endParaRPr lang="en-US" sz="1000" dirty="0"/>
          </a:p>
          <a:p>
            <a:r>
              <a:rPr lang="en-US" dirty="0"/>
              <a:t>Discrete event simulation (system modeling, virtual worlds, …)</a:t>
            </a:r>
          </a:p>
          <a:p>
            <a:pPr lvl="1"/>
            <a:r>
              <a:rPr lang="en-US" dirty="0"/>
              <a:t>Simulate how state changes when events fire</a:t>
            </a:r>
          </a:p>
          <a:p>
            <a:pPr lvl="1"/>
            <a:r>
              <a:rPr lang="en-US" dirty="0"/>
              <a:t>Each event </a:t>
            </a:r>
            <a:r>
              <a:rPr lang="en-US" i="1" dirty="0"/>
              <a:t>e</a:t>
            </a:r>
            <a:r>
              <a:rPr lang="en-US" dirty="0"/>
              <a:t> happens at some time t and generates new events </a:t>
            </a:r>
            <a:r>
              <a:rPr lang="en-US" i="1" dirty="0"/>
              <a:t>e1</a:t>
            </a:r>
            <a:r>
              <a:rPr lang="en-US" dirty="0"/>
              <a:t>, …, </a:t>
            </a:r>
            <a:r>
              <a:rPr lang="en-US" i="1" dirty="0"/>
              <a:t>en</a:t>
            </a:r>
            <a:r>
              <a:rPr lang="en-US" dirty="0"/>
              <a:t> at times </a:t>
            </a:r>
            <a:r>
              <a:rPr lang="en-US" i="1" dirty="0"/>
              <a:t>t</a:t>
            </a:r>
            <a:r>
              <a:rPr lang="en-US" dirty="0"/>
              <a:t>+</a:t>
            </a:r>
            <a:r>
              <a:rPr lang="en-US" i="1" dirty="0"/>
              <a:t>t1</a:t>
            </a:r>
            <a:r>
              <a:rPr lang="en-US" dirty="0"/>
              <a:t>, …, </a:t>
            </a:r>
            <a:r>
              <a:rPr lang="en-US" i="1" dirty="0" err="1"/>
              <a:t>t</a:t>
            </a:r>
            <a:r>
              <a:rPr lang="en-US" dirty="0" err="1"/>
              <a:t>+</a:t>
            </a:r>
            <a:r>
              <a:rPr lang="en-US" i="1" dirty="0" err="1"/>
              <a:t>tn</a:t>
            </a:r>
            <a:endParaRPr lang="en-US" i="1" dirty="0"/>
          </a:p>
          <a:p>
            <a:pPr lvl="1"/>
            <a:r>
              <a:rPr lang="en-US" dirty="0"/>
              <a:t>Naïve approach: advance “clock” by 1 unit at a time and process any events that happen then</a:t>
            </a:r>
          </a:p>
          <a:p>
            <a:pPr lvl="1"/>
            <a:r>
              <a:rPr lang="en-US" dirty="0"/>
              <a:t>Better:</a:t>
            </a:r>
          </a:p>
          <a:p>
            <a:pPr lvl="2"/>
            <a:r>
              <a:rPr lang="en-US" i="1" dirty="0"/>
              <a:t>Pending events</a:t>
            </a:r>
            <a:r>
              <a:rPr lang="en-US" dirty="0"/>
              <a:t> in a priority queue (priority = time happens)</a:t>
            </a:r>
          </a:p>
          <a:p>
            <a:pPr lvl="2"/>
            <a:r>
              <a:rPr lang="en-US" dirty="0"/>
              <a:t>Repeatedly: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and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new events</a:t>
            </a:r>
          </a:p>
          <a:p>
            <a:pPr lvl="2"/>
            <a:r>
              <a:rPr lang="en-US" dirty="0"/>
              <a:t>Effectively, “set clock ahead to next event”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1A643-46F4-2249-809B-FD650EA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7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  <a:endParaRPr lang="en-US" dirty="0"/>
          </a:p>
        </p:txBody>
      </p:sp>
      <p:graphicFrame>
        <p:nvGraphicFramePr>
          <p:cNvPr id="6" name="Group 15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4209968"/>
              </p:ext>
            </p:extLst>
          </p:nvPr>
        </p:nvGraphicFramePr>
        <p:xfrm>
          <a:off x="500332" y="685799"/>
          <a:ext cx="11222966" cy="5546476"/>
        </p:xfrm>
        <a:graphic>
          <a:graphicData uri="http://schemas.openxmlformats.org/drawingml/2006/table">
            <a:tbl>
              <a:tblPr/>
              <a:tblGrid>
                <a:gridCol w="383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deleteMin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Unsorted Array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Unsorted Linked-List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Sorted Circular Array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Sorted Linked-List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 Search Tree (BST)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0" y="-381000"/>
            <a:ext cx="9525000" cy="1485900"/>
          </a:xfrm>
        </p:spPr>
        <p:txBody>
          <a:bodyPr/>
          <a:lstStyle/>
          <a:p>
            <a:pPr algn="l"/>
            <a:r>
              <a:rPr lang="en-US" sz="2800" u="sng" dirty="0"/>
              <a:t>Preliminary</a:t>
            </a:r>
            <a:r>
              <a:rPr lang="en-US" sz="2800" dirty="0"/>
              <a:t> Implementations of Priority Queue ADT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3195139" y="6232276"/>
            <a:ext cx="5999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Notes: Worst case, Assume arrays have enough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0D7B41-12D5-B74C-8361-B8B11B3C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018D-A113-44B2-BA5D-E3BD5C944D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2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006FBF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6883</Words>
  <Application>Microsoft Macintosh PowerPoint</Application>
  <PresentationFormat>Widescreen</PresentationFormat>
  <Paragraphs>1666</Paragraphs>
  <Slides>66</Slides>
  <Notes>62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4" baseType="lpstr">
      <vt:lpstr>Arial</vt:lpstr>
      <vt:lpstr>Calibri</vt:lpstr>
      <vt:lpstr>Cambria Math</vt:lpstr>
      <vt:lpstr>Courier New</vt:lpstr>
      <vt:lpstr>Franklin Gothic Book</vt:lpstr>
      <vt:lpstr>Franklin Gothic Medium</vt:lpstr>
      <vt:lpstr>Times New Roman</vt:lpstr>
      <vt:lpstr>Office Theme</vt:lpstr>
      <vt:lpstr>CSE 332: Data Structures &amp; Parallelism Lecture 4: Priority Queues and Heaps</vt:lpstr>
      <vt:lpstr>Announcements</vt:lpstr>
      <vt:lpstr>Today – Priority Queues and Heaps</vt:lpstr>
      <vt:lpstr>Scenario</vt:lpstr>
      <vt:lpstr>Priority Queue ADT</vt:lpstr>
      <vt:lpstr>Aside: We will use ints as data and priority</vt:lpstr>
      <vt:lpstr>Applications</vt:lpstr>
      <vt:lpstr>More applications</vt:lpstr>
      <vt:lpstr>Preliminary Implementations of Priority Queue ADT</vt:lpstr>
      <vt:lpstr>Need a good data structure!</vt:lpstr>
      <vt:lpstr>Aside: More on possibilities</vt:lpstr>
      <vt:lpstr>Our Data Structure: The Heap</vt:lpstr>
      <vt:lpstr>Q: Reviewing Some Tree Terminology</vt:lpstr>
      <vt:lpstr>A: Reviewing Some Tree Terminology</vt:lpstr>
      <vt:lpstr>PowerPoint Presentation</vt:lpstr>
      <vt:lpstr>A: Some More Tree Terminology</vt:lpstr>
      <vt:lpstr>Types of Trees</vt:lpstr>
      <vt:lpstr>More on Perfect Trees</vt:lpstr>
      <vt:lpstr>More on Perfect Trees</vt:lpstr>
      <vt:lpstr>Some Basic Tree Properties</vt:lpstr>
      <vt:lpstr>Now Formalizing: Binary Min-Heap Datastructure</vt:lpstr>
      <vt:lpstr>Now Formalizing: Binary Min-Heap Datastructure</vt:lpstr>
      <vt:lpstr>Properties of Binary Min-Heap</vt:lpstr>
      <vt:lpstr>PowerPoint Presentation</vt:lpstr>
      <vt:lpstr>Implementing Priority Queue ADT</vt:lpstr>
      <vt:lpstr>PowerPoint Presentation</vt:lpstr>
      <vt:lpstr>PowerPoint Presentation</vt:lpstr>
      <vt:lpstr>Operations: basic idea</vt:lpstr>
      <vt:lpstr>DeleteMin Implementation</vt:lpstr>
      <vt:lpstr>Percolate Down</vt:lpstr>
      <vt:lpstr>DeleteMin: Run Time Analysis</vt:lpstr>
      <vt:lpstr>Insert</vt:lpstr>
      <vt:lpstr>Insert: Maintain the Structure Property</vt:lpstr>
      <vt:lpstr>Insert: Maintain the Heap Order property</vt:lpstr>
      <vt:lpstr>Clever trick for storing the heap…</vt:lpstr>
      <vt:lpstr>Array Representation of a Binary Heap </vt:lpstr>
      <vt:lpstr>Array Representation of a Binary Heap </vt:lpstr>
      <vt:lpstr>PowerPoint Presentation</vt:lpstr>
      <vt:lpstr>Pseudocode: insert</vt:lpstr>
      <vt:lpstr>Pseudocode: deleteMin</vt:lpstr>
      <vt:lpstr>Example</vt:lpstr>
      <vt:lpstr>Example: After insertion</vt:lpstr>
      <vt:lpstr>Example: After deletion</vt:lpstr>
      <vt:lpstr>So why O(1) average-case insert?</vt:lpstr>
      <vt:lpstr>Aside: Insert run-time:  Take 2</vt:lpstr>
      <vt:lpstr>Evaluating the Array Implementation…</vt:lpstr>
      <vt:lpstr>Other (specialized) operations</vt:lpstr>
      <vt:lpstr>Building a Heap</vt:lpstr>
      <vt:lpstr>Floyd’s buildHeap Method</vt:lpstr>
      <vt:lpstr>Thinking about buildHeap</vt:lpstr>
      <vt:lpstr>Floyd’s buildHeap Method</vt:lpstr>
      <vt:lpstr>buildHeap Example</vt:lpstr>
      <vt:lpstr>buildHeap Example</vt:lpstr>
      <vt:lpstr>buildHeap Example</vt:lpstr>
      <vt:lpstr>buildHeap Example</vt:lpstr>
      <vt:lpstr>PowerPoint Presentation</vt:lpstr>
      <vt:lpstr>PowerPoint Presentation</vt:lpstr>
      <vt:lpstr>buildHeap Example</vt:lpstr>
      <vt:lpstr>But is it right?</vt:lpstr>
      <vt:lpstr>Correctness</vt:lpstr>
      <vt:lpstr>PowerPoint Presentation</vt:lpstr>
      <vt:lpstr>Efficiency</vt:lpstr>
      <vt:lpstr>Efficiency</vt:lpstr>
      <vt:lpstr>Efficiency</vt:lpstr>
      <vt:lpstr>Lessons from buildHeap</vt:lpstr>
      <vt:lpstr>More heaps (see Weiss if curious)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Sets</dc:title>
  <dc:creator>Arthur Liu</dc:creator>
  <cp:lastModifiedBy>Arthur Liu</cp:lastModifiedBy>
  <cp:revision>3</cp:revision>
  <cp:lastPrinted>2022-06-29T07:57:15Z</cp:lastPrinted>
  <dcterms:created xsi:type="dcterms:W3CDTF">2021-11-15T03:16:16Z</dcterms:created>
  <dcterms:modified xsi:type="dcterms:W3CDTF">2022-06-29T07:57:19Z</dcterms:modified>
</cp:coreProperties>
</file>