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5.xml" ContentType="application/vnd.openxmlformats-officedocument.presentationml.notesSlide+xml"/>
  <Override PartName="/ppt/ink/ink12.xml" ContentType="application/inkml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ink/ink1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4.xml" ContentType="application/inkml+xml"/>
  <Override PartName="/ppt/notesSlides/notesSlide1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0.xml" ContentType="application/vnd.openxmlformats-officedocument.presentationml.notesSlide+xml"/>
  <Override PartName="/ppt/ink/ink15.xml" ContentType="application/inkml+xml"/>
  <Override PartName="/ppt/tags/tag80.xml" ContentType="application/vnd.openxmlformats-officedocument.presentationml.tags+xml"/>
  <Override PartName="/ppt/notesSlides/notesSlide21.xml" ContentType="application/vnd.openxmlformats-officedocument.presentationml.notesSlide+xml"/>
  <Override PartName="/ppt/ink/ink16.xml" ContentType="application/inkml+xml"/>
  <Override PartName="/ppt/notesSlides/notesSlide2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23.xml" ContentType="application/vnd.openxmlformats-officedocument.presentationml.notesSlide+xml"/>
  <Override PartName="/ppt/ink/ink19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6.xml" ContentType="application/vnd.openxmlformats-officedocument.presentationml.notesSlide+xml"/>
  <Override PartName="/ppt/ink/ink22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ink/ink23.xml" ContentType="application/inkml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7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4.xml" ContentType="application/vnd.openxmlformats-officedocument.presentationml.notesSlide+xml"/>
  <Override PartName="/ppt/tags/tag107.xml" ContentType="application/vnd.openxmlformats-officedocument.presentationml.tags+xml"/>
  <Override PartName="/ppt/notesSlides/notesSlide35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tags/tag108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4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5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55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5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517" r:id="rId3"/>
    <p:sldId id="482" r:id="rId4"/>
    <p:sldId id="513" r:id="rId5"/>
    <p:sldId id="514" r:id="rId6"/>
    <p:sldId id="515" r:id="rId7"/>
    <p:sldId id="516" r:id="rId8"/>
    <p:sldId id="557" r:id="rId9"/>
    <p:sldId id="519" r:id="rId10"/>
    <p:sldId id="520" r:id="rId11"/>
    <p:sldId id="558" r:id="rId12"/>
    <p:sldId id="522" r:id="rId13"/>
    <p:sldId id="559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537" r:id="rId29"/>
    <p:sldId id="539" r:id="rId30"/>
    <p:sldId id="538" r:id="rId31"/>
    <p:sldId id="540" r:id="rId32"/>
    <p:sldId id="542" r:id="rId33"/>
    <p:sldId id="551" r:id="rId34"/>
    <p:sldId id="552" r:id="rId35"/>
    <p:sldId id="543" r:id="rId36"/>
    <p:sldId id="544" r:id="rId37"/>
    <p:sldId id="545" r:id="rId38"/>
    <p:sldId id="546" r:id="rId39"/>
    <p:sldId id="561" r:id="rId40"/>
    <p:sldId id="573" r:id="rId41"/>
    <p:sldId id="574" r:id="rId42"/>
    <p:sldId id="599" r:id="rId43"/>
    <p:sldId id="600" r:id="rId44"/>
    <p:sldId id="597" r:id="rId45"/>
    <p:sldId id="562" r:id="rId46"/>
    <p:sldId id="555" r:id="rId47"/>
    <p:sldId id="549" r:id="rId48"/>
    <p:sldId id="554" r:id="rId49"/>
    <p:sldId id="553" r:id="rId50"/>
    <p:sldId id="493" r:id="rId51"/>
    <p:sldId id="358" r:id="rId52"/>
    <p:sldId id="560" r:id="rId53"/>
    <p:sldId id="336" r:id="rId54"/>
    <p:sldId id="563" r:id="rId55"/>
    <p:sldId id="564" r:id="rId56"/>
    <p:sldId id="566" r:id="rId57"/>
    <p:sldId id="565" r:id="rId58"/>
    <p:sldId id="569" r:id="rId59"/>
    <p:sldId id="570" r:id="rId60"/>
    <p:sldId id="567" r:id="rId61"/>
    <p:sldId id="572" r:id="rId62"/>
    <p:sldId id="596" r:id="rId63"/>
    <p:sldId id="568" r:id="rId64"/>
    <p:sldId id="575" r:id="rId65"/>
    <p:sldId id="576" r:id="rId66"/>
    <p:sldId id="578" r:id="rId67"/>
    <p:sldId id="577" r:id="rId68"/>
    <p:sldId id="579" r:id="rId69"/>
    <p:sldId id="581" r:id="rId70"/>
    <p:sldId id="580" r:id="rId71"/>
    <p:sldId id="582" r:id="rId72"/>
    <p:sldId id="583" r:id="rId73"/>
    <p:sldId id="584" r:id="rId74"/>
    <p:sldId id="595" r:id="rId75"/>
    <p:sldId id="585" r:id="rId76"/>
    <p:sldId id="586" r:id="rId77"/>
    <p:sldId id="587" r:id="rId78"/>
    <p:sldId id="588" r:id="rId79"/>
    <p:sldId id="589" r:id="rId80"/>
    <p:sldId id="590" r:id="rId81"/>
    <p:sldId id="591" r:id="rId82"/>
    <p:sldId id="592" r:id="rId83"/>
    <p:sldId id="337" r:id="rId84"/>
    <p:sldId id="601" r:id="rId85"/>
    <p:sldId id="338" r:id="rId86"/>
    <p:sldId id="594" r:id="rId87"/>
    <p:sldId id="598" r:id="rId88"/>
    <p:sldId id="339" r:id="rId89"/>
    <p:sldId id="340" r:id="rId90"/>
    <p:sldId id="341" r:id="rId9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B83B5-6337-DE44-9AC8-1768B1F3713E}" v="2135" dt="2022-06-27T08:35:10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87211"/>
  </p:normalViewPr>
  <p:slideViewPr>
    <p:cSldViewPr snapToGrid="0" snapToObjects="1">
      <p:cViewPr varScale="1">
        <p:scale>
          <a:sx n="98" d="100"/>
          <a:sy n="98" d="100"/>
        </p:scale>
        <p:origin x="2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  <pc:sldChg chg="addSp modSp mod">
        <pc:chgData name="Arthur Liu" userId="57266d67-1d41-4103-859a-8797e8098ce0" providerId="ADAL" clId="{2A6E5436-45F9-8245-BF28-43D47DF57CD6}" dt="2022-06-22T02:51:30.192" v="223" actId="20577"/>
        <pc:sldMkLst>
          <pc:docMk/>
          <pc:sldMk cId="4181702716" sldId="493"/>
        </pc:sldMkLst>
        <pc:spChg chg="add mod">
          <ac:chgData name="Arthur Liu" userId="57266d67-1d41-4103-859a-8797e8098ce0" providerId="ADAL" clId="{2A6E5436-45F9-8245-BF28-43D47DF57CD6}" dt="2022-06-22T02:51:30.192" v="223" actId="20577"/>
          <ac:spMkLst>
            <pc:docMk/>
            <pc:sldMk cId="4181702716" sldId="493"/>
            <ac:spMk id="10" creationId="{55B8DEE5-16D9-5741-827A-684296E2FE78}"/>
          </ac:spMkLst>
        </pc:spChg>
      </pc:sldChg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  <pc:sldChg chg="modSp">
        <pc:chgData name="Arthur Liu" userId="57266d67-1d41-4103-859a-8797e8098ce0" providerId="ADAL" clId="{803A8129-2C0A-4602-A7AD-53828E814FF1}" dt="2022-06-24T01:57:11.317" v="242" actId="20577"/>
        <pc:sldMkLst>
          <pc:docMk/>
          <pc:sldMk cId="3706307099" sldId="482"/>
        </pc:sldMkLst>
        <pc:spChg chg="mod">
          <ac:chgData name="Arthur Liu" userId="57266d67-1d41-4103-859a-8797e8098ce0" providerId="ADAL" clId="{803A8129-2C0A-4602-A7AD-53828E814FF1}" dt="2022-06-24T01:57:11.317" v="242" actId="20577"/>
          <ac:spMkLst>
            <pc:docMk/>
            <pc:sldMk cId="3706307099" sldId="482"/>
            <ac:spMk id="2" creationId="{95F13057-7DF5-5846-8AA8-FEA4840A24DB}"/>
          </ac:spMkLst>
        </pc:spChg>
      </pc:sldChg>
      <pc:sldChg chg="addSp modNotesTx">
        <pc:chgData name="Arthur Liu" userId="57266d67-1d41-4103-859a-8797e8098ce0" providerId="ADAL" clId="{803A8129-2C0A-4602-A7AD-53828E814FF1}" dt="2022-06-24T17:42:13.421" v="273"/>
        <pc:sldMkLst>
          <pc:docMk/>
          <pc:sldMk cId="2040368446" sldId="513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2040368446" sldId="513"/>
            <ac:inkMk id="5" creationId="{FC8EDCCF-93E8-4ADA-B349-BDA4E40C4FAC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2312650795" sldId="515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2312650795" sldId="515"/>
            <ac:inkMk id="5" creationId="{660ADF20-7719-4163-92FD-C3DF9229E3FD}"/>
          </ac:inkMkLst>
        </pc:inkChg>
      </pc:sldChg>
      <pc:sldChg chg="modSp">
        <pc:chgData name="Arthur Liu" userId="57266d67-1d41-4103-859a-8797e8098ce0" providerId="ADAL" clId="{803A8129-2C0A-4602-A7AD-53828E814FF1}" dt="2022-06-24T01:56:59.490" v="218" actId="20577"/>
        <pc:sldMkLst>
          <pc:docMk/>
          <pc:sldMk cId="3791898567" sldId="517"/>
        </pc:sldMkLst>
        <pc:spChg chg="mod">
          <ac:chgData name="Arthur Liu" userId="57266d67-1d41-4103-859a-8797e8098ce0" providerId="ADAL" clId="{803A8129-2C0A-4602-A7AD-53828E814FF1}" dt="2022-06-24T01:56:59.490" v="218" actId="20577"/>
          <ac:spMkLst>
            <pc:docMk/>
            <pc:sldMk cId="3791898567" sldId="517"/>
            <ac:spMk id="3" creationId="{895C421F-B8B4-C341-BB94-75F0176E6FCE}"/>
          </ac:spMkLst>
        </pc:sp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2439532298" sldId="519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2439532298" sldId="519"/>
            <ac:inkMk id="5" creationId="{78B3D404-4D2E-48F3-8355-0AC99F8CA4E0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1767408799" sldId="520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1767408799" sldId="520"/>
            <ac:inkMk id="5" creationId="{00B796E4-7BCE-4811-9819-7615A48D8EED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2224334289" sldId="522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2224334289" sldId="522"/>
            <ac:inkMk id="3" creationId="{F1E9F8D9-BA34-4A44-BACD-05961364734C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4053636012" sldId="523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4053636012" sldId="523"/>
            <ac:inkMk id="5" creationId="{07ECB4CF-6456-4BAD-A4AC-F8D0A5C504AB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3896397692" sldId="524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3896397692" sldId="524"/>
            <ac:inkMk id="5" creationId="{550AEBA1-B03B-44B0-96F5-0B00182EA066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1131208956" sldId="525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1131208956" sldId="525"/>
            <ac:inkMk id="5" creationId="{0048DEFA-28F8-4315-913B-F49F7655B219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1888160461" sldId="526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1888160461" sldId="526"/>
            <ac:inkMk id="5" creationId="{61FA21A6-A641-4702-A86E-A0EA96D7B52D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3564071641" sldId="528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3564071641" sldId="528"/>
            <ac:inkMk id="5" creationId="{0689EE18-BC32-4F67-A9CE-9B08D30A2CB9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3443971193" sldId="529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3443971193" sldId="529"/>
            <ac:inkMk id="5" creationId="{8B37FE8C-AA8B-40A3-B842-8C86854625F5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1232030175" sldId="531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1232030175" sldId="531"/>
            <ac:inkMk id="5" creationId="{17B63D8F-CC66-423A-8F59-EC6C959D0115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1402566156" sldId="533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1402566156" sldId="533"/>
            <ac:inkMk id="5" creationId="{D43BFB09-7CA9-40CD-8937-0B54F85CCB25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1317129891" sldId="534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1317129891" sldId="534"/>
            <ac:inkMk id="5" creationId="{CD849053-1CD8-4EFE-A1CB-A3C924A3E85D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627391677" sldId="535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627391677" sldId="535"/>
            <ac:inkMk id="5" creationId="{44983CF2-A488-47A5-ABEE-1962AAE7EDC9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3888430935" sldId="536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3888430935" sldId="536"/>
            <ac:inkMk id="5" creationId="{20ABD355-3686-464B-A1EE-0CB1DAF3B323}"/>
          </ac:inkMkLst>
        </pc:inkChg>
      </pc:sldChg>
      <pc:sldChg chg="addSp modSp">
        <pc:chgData name="Arthur Liu" userId="57266d67-1d41-4103-859a-8797e8098ce0" providerId="ADAL" clId="{803A8129-2C0A-4602-A7AD-53828E814FF1}" dt="2022-06-24T17:42:13.421" v="273"/>
        <pc:sldMkLst>
          <pc:docMk/>
          <pc:sldMk cId="3636932076" sldId="537"/>
        </pc:sldMkLst>
        <pc:spChg chg="mod">
          <ac:chgData name="Arthur Liu" userId="57266d67-1d41-4103-859a-8797e8098ce0" providerId="ADAL" clId="{803A8129-2C0A-4602-A7AD-53828E814FF1}" dt="2022-06-24T16:21:07.180" v="267" actId="20577"/>
          <ac:spMkLst>
            <pc:docMk/>
            <pc:sldMk cId="3636932076" sldId="537"/>
            <ac:spMk id="3" creationId="{0C95C9CD-2A5B-D94F-ADAB-6EB937924F44}"/>
          </ac:spMkLst>
        </pc:spChg>
        <pc:spChg chg="add mod">
          <ac:chgData name="Arthur Liu" userId="57266d67-1d41-4103-859a-8797e8098ce0" providerId="ADAL" clId="{803A8129-2C0A-4602-A7AD-53828E814FF1}" dt="2022-06-24T16:21:20.812" v="272" actId="1076"/>
          <ac:spMkLst>
            <pc:docMk/>
            <pc:sldMk cId="3636932076" sldId="537"/>
            <ac:spMk id="5" creationId="{86A48EB4-5F33-4985-9F69-BEC6DCDF71AB}"/>
          </ac:spMkLst>
        </pc:spChg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3636932076" sldId="537"/>
            <ac:inkMk id="8" creationId="{438BCDFC-DF83-47FB-95F9-C40A1BD5AC59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1405817775" sldId="538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1405817775" sldId="538"/>
            <ac:inkMk id="5" creationId="{D6C6088C-E48D-4E32-995E-D7AF6D08DA0B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3407550072" sldId="540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3407550072" sldId="540"/>
            <ac:inkMk id="5" creationId="{A27A2984-0F2B-4118-9CC1-8A738A34DEE1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3530566826" sldId="542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3530566826" sldId="542"/>
            <ac:inkMk id="5" creationId="{9B8C2B91-600E-40A5-B5E6-940600601F38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1557892222" sldId="543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1557892222" sldId="543"/>
            <ac:inkMk id="5" creationId="{3A3343CB-21FC-43F4-8406-208653FE9E2E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3112231815" sldId="544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3112231815" sldId="544"/>
            <ac:inkMk id="5" creationId="{57F2AE98-19B1-4DE1-83B6-6BBAD1E6DE0F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19086539" sldId="545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19086539" sldId="545"/>
            <ac:inkMk id="5" creationId="{6F4EA6B5-54BA-4CDD-83CA-48B77E057CA7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2053396530" sldId="546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2053396530" sldId="546"/>
            <ac:inkMk id="5" creationId="{F4842A7B-0F37-46E9-B0D4-3CEE7F779F96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1677038535" sldId="551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1677038535" sldId="551"/>
            <ac:inkMk id="5" creationId="{14CBE640-3C49-4B9C-9E52-EB2AA46B1040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4257006949" sldId="552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4257006949" sldId="552"/>
            <ac:inkMk id="5" creationId="{4D92CE1B-2F9A-488E-A997-BD2C9C61950E}"/>
          </ac:inkMkLst>
        </pc:inkChg>
      </pc:sldChg>
      <pc:sldChg chg="addSp">
        <pc:chgData name="Arthur Liu" userId="57266d67-1d41-4103-859a-8797e8098ce0" providerId="ADAL" clId="{803A8129-2C0A-4602-A7AD-53828E814FF1}" dt="2022-06-24T17:42:13.421" v="273"/>
        <pc:sldMkLst>
          <pc:docMk/>
          <pc:sldMk cId="3193161917" sldId="559"/>
        </pc:sldMkLst>
        <pc:inkChg chg="add">
          <ac:chgData name="Arthur Liu" userId="57266d67-1d41-4103-859a-8797e8098ce0" providerId="ADAL" clId="{803A8129-2C0A-4602-A7AD-53828E814FF1}" dt="2022-06-24T17:42:13.421" v="273"/>
          <ac:inkMkLst>
            <pc:docMk/>
            <pc:sldMk cId="3193161917" sldId="559"/>
            <ac:inkMk id="5" creationId="{ED55E5D3-1A4F-48DE-B093-CD8071C74CD9}"/>
          </ac:inkMkLst>
        </pc:inkChg>
      </pc:sldChg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7T08:32:16.256" v="24575" actId="2057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  <pc:sldChg chg="del">
        <pc:chgData name="Arthur Liu" userId="57266d67-1d41-4103-859a-8797e8098ce0" providerId="ADAL" clId="{949B83B5-6337-DE44-9AC8-1768B1F3713E}" dt="2022-06-23T20:02:12.831" v="45" actId="2696"/>
        <pc:sldMkLst>
          <pc:docMk/>
          <pc:sldMk cId="606205438" sldId="310"/>
        </pc:sldMkLst>
      </pc:sldChg>
      <pc:sldChg chg="add del modTransition">
        <pc:chgData name="Arthur Liu" userId="57266d67-1d41-4103-859a-8797e8098ce0" providerId="ADAL" clId="{949B83B5-6337-DE44-9AC8-1768B1F3713E}" dt="2022-06-24T01:25:41.033" v="6631"/>
        <pc:sldMkLst>
          <pc:docMk/>
          <pc:sldMk cId="4079049579" sldId="322"/>
        </pc:sldMkLst>
      </pc:sldChg>
      <pc:sldChg chg="add del modTransition">
        <pc:chgData name="Arthur Liu" userId="57266d67-1d41-4103-859a-8797e8098ce0" providerId="ADAL" clId="{949B83B5-6337-DE44-9AC8-1768B1F3713E}" dt="2022-06-24T01:25:40.549" v="6630"/>
        <pc:sldMkLst>
          <pc:docMk/>
          <pc:sldMk cId="1388253788" sldId="324"/>
        </pc:sldMkLst>
      </pc:sldChg>
      <pc:sldChg chg="modSp add del mod modTransition">
        <pc:chgData name="Arthur Liu" userId="57266d67-1d41-4103-859a-8797e8098ce0" providerId="ADAL" clId="{949B83B5-6337-DE44-9AC8-1768B1F3713E}" dt="2022-06-24T01:27:47.578" v="6645"/>
        <pc:sldMkLst>
          <pc:docMk/>
          <pc:sldMk cId="4203773121" sldId="333"/>
        </pc:sldMkLst>
        <pc:spChg chg="mod">
          <ac:chgData name="Arthur Liu" userId="57266d67-1d41-4103-859a-8797e8098ce0" providerId="ADAL" clId="{949B83B5-6337-DE44-9AC8-1768B1F3713E}" dt="2022-06-24T01:27:47.578" v="6645"/>
          <ac:spMkLst>
            <pc:docMk/>
            <pc:sldMk cId="4203773121" sldId="333"/>
            <ac:spMk id="3" creationId="{00000000-0000-0000-0000-000000000000}"/>
          </ac:spMkLst>
        </pc:spChg>
      </pc:sldChg>
      <pc:sldChg chg="modSp add mod ord modTransition modAnim modNotesTx">
        <pc:chgData name="Arthur Liu" userId="57266d67-1d41-4103-859a-8797e8098ce0" providerId="ADAL" clId="{949B83B5-6337-DE44-9AC8-1768B1F3713E}" dt="2022-06-26T20:49:04.924" v="11592" actId="20577"/>
        <pc:sldMkLst>
          <pc:docMk/>
          <pc:sldMk cId="31344441" sldId="336"/>
        </pc:sldMkLst>
        <pc:spChg chg="mod">
          <ac:chgData name="Arthur Liu" userId="57266d67-1d41-4103-859a-8797e8098ce0" providerId="ADAL" clId="{949B83B5-6337-DE44-9AC8-1768B1F3713E}" dt="2022-06-26T20:48:48.632" v="11564" actId="20577"/>
          <ac:spMkLst>
            <pc:docMk/>
            <pc:sldMk cId="31344441" sldId="336"/>
            <ac:spMk id="3" creationId="{00000000-0000-0000-0000-000000000000}"/>
          </ac:spMkLst>
        </pc:spChg>
      </pc:sldChg>
      <pc:sldChg chg="modSp add mod modTransition modNotesTx">
        <pc:chgData name="Arthur Liu" userId="57266d67-1d41-4103-859a-8797e8098ce0" providerId="ADAL" clId="{949B83B5-6337-DE44-9AC8-1768B1F3713E}" dt="2022-06-27T08:05:31.119" v="24002" actId="27636"/>
        <pc:sldMkLst>
          <pc:docMk/>
          <pc:sldMk cId="2882384025" sldId="337"/>
        </pc:sldMkLst>
        <pc:spChg chg="mod">
          <ac:chgData name="Arthur Liu" userId="57266d67-1d41-4103-859a-8797e8098ce0" providerId="ADAL" clId="{949B83B5-6337-DE44-9AC8-1768B1F3713E}" dt="2022-06-27T08:04:01.516" v="23743" actId="20577"/>
          <ac:spMkLst>
            <pc:docMk/>
            <pc:sldMk cId="2882384025" sldId="337"/>
            <ac:spMk id="2" creationId="{00000000-0000-0000-0000-000000000000}"/>
          </ac:spMkLst>
        </pc:spChg>
        <pc:spChg chg="mod">
          <ac:chgData name="Arthur Liu" userId="57266d67-1d41-4103-859a-8797e8098ce0" providerId="ADAL" clId="{949B83B5-6337-DE44-9AC8-1768B1F3713E}" dt="2022-06-27T08:05:31.119" v="24002" actId="27636"/>
          <ac:spMkLst>
            <pc:docMk/>
            <pc:sldMk cId="2882384025" sldId="337"/>
            <ac:spMk id="3" creationId="{00000000-0000-0000-0000-000000000000}"/>
          </ac:spMkLst>
        </pc:spChg>
      </pc:sldChg>
      <pc:sldChg chg="add modTransition">
        <pc:chgData name="Arthur Liu" userId="57266d67-1d41-4103-859a-8797e8098ce0" providerId="ADAL" clId="{949B83B5-6337-DE44-9AC8-1768B1F3713E}" dt="2022-06-26T20:45:08.210" v="11544"/>
        <pc:sldMkLst>
          <pc:docMk/>
          <pc:sldMk cId="370002844" sldId="338"/>
        </pc:sldMkLst>
      </pc:sldChg>
      <pc:sldChg chg="modSp add mod ord modTransition">
        <pc:chgData name="Arthur Liu" userId="57266d67-1d41-4103-859a-8797e8098ce0" providerId="ADAL" clId="{949B83B5-6337-DE44-9AC8-1768B1F3713E}" dt="2022-06-27T00:00:47.480" v="20230" actId="20578"/>
        <pc:sldMkLst>
          <pc:docMk/>
          <pc:sldMk cId="3425850146" sldId="339"/>
        </pc:sldMkLst>
        <pc:spChg chg="mod">
          <ac:chgData name="Arthur Liu" userId="57266d67-1d41-4103-859a-8797e8098ce0" providerId="ADAL" clId="{949B83B5-6337-DE44-9AC8-1768B1F3713E}" dt="2022-06-26T23:12:53.080" v="19840" actId="20577"/>
          <ac:spMkLst>
            <pc:docMk/>
            <pc:sldMk cId="3425850146" sldId="339"/>
            <ac:spMk id="3" creationId="{00000000-0000-0000-0000-000000000000}"/>
          </ac:spMkLst>
        </pc:spChg>
      </pc:sldChg>
      <pc:sldChg chg="add ord modTransition">
        <pc:chgData name="Arthur Liu" userId="57266d67-1d41-4103-859a-8797e8098ce0" providerId="ADAL" clId="{949B83B5-6337-DE44-9AC8-1768B1F3713E}" dt="2022-06-27T00:00:47.480" v="20230" actId="20578"/>
        <pc:sldMkLst>
          <pc:docMk/>
          <pc:sldMk cId="468209839" sldId="340"/>
        </pc:sldMkLst>
      </pc:sldChg>
      <pc:sldChg chg="modSp add mod ord modNotesTx">
        <pc:chgData name="Arthur Liu" userId="57266d67-1d41-4103-859a-8797e8098ce0" providerId="ADAL" clId="{949B83B5-6337-DE44-9AC8-1768B1F3713E}" dt="2022-06-27T08:19:26.839" v="24573" actId="20577"/>
        <pc:sldMkLst>
          <pc:docMk/>
          <pc:sldMk cId="2397021840" sldId="341"/>
        </pc:sldMkLst>
        <pc:spChg chg="mod">
          <ac:chgData name="Arthur Liu" userId="57266d67-1d41-4103-859a-8797e8098ce0" providerId="ADAL" clId="{949B83B5-6337-DE44-9AC8-1768B1F3713E}" dt="2022-06-26T20:45:08.301" v="11546" actId="27636"/>
          <ac:spMkLst>
            <pc:docMk/>
            <pc:sldMk cId="2397021840" sldId="341"/>
            <ac:spMk id="6" creationId="{00000000-0000-0000-0000-000000000000}"/>
          </ac:spMkLst>
        </pc:spChg>
      </pc:sldChg>
      <pc:sldChg chg="add del modTransition">
        <pc:chgData name="Arthur Liu" userId="57266d67-1d41-4103-859a-8797e8098ce0" providerId="ADAL" clId="{949B83B5-6337-DE44-9AC8-1768B1F3713E}" dt="2022-06-24T01:04:20.073" v="6349"/>
        <pc:sldMkLst>
          <pc:docMk/>
          <pc:sldMk cId="1977521618" sldId="350"/>
        </pc:sldMkLst>
      </pc:sldChg>
      <pc:sldChg chg="addSp delSp modSp add mod modTransition modAnim modNotesTx">
        <pc:chgData name="Arthur Liu" userId="57266d67-1d41-4103-859a-8797e8098ce0" providerId="ADAL" clId="{949B83B5-6337-DE44-9AC8-1768B1F3713E}" dt="2022-06-27T07:39:25.700" v="23103" actId="20577"/>
        <pc:sldMkLst>
          <pc:docMk/>
          <pc:sldMk cId="1097827339" sldId="358"/>
        </pc:sldMkLst>
        <pc:spChg chg="mod">
          <ac:chgData name="Arthur Liu" userId="57266d67-1d41-4103-859a-8797e8098ce0" providerId="ADAL" clId="{949B83B5-6337-DE44-9AC8-1768B1F3713E}" dt="2022-06-24T01:43:19.878" v="6824" actId="20577"/>
          <ac:spMkLst>
            <pc:docMk/>
            <pc:sldMk cId="1097827339" sldId="358"/>
            <ac:spMk id="4" creationId="{00000000-0000-0000-0000-000000000000}"/>
          </ac:spMkLst>
        </pc:spChg>
        <pc:spChg chg="mod">
          <ac:chgData name="Arthur Liu" userId="57266d67-1d41-4103-859a-8797e8098ce0" providerId="ADAL" clId="{949B83B5-6337-DE44-9AC8-1768B1F3713E}" dt="2022-06-27T07:39:25.700" v="23103" actId="20577"/>
          <ac:spMkLst>
            <pc:docMk/>
            <pc:sldMk cId="1097827339" sldId="358"/>
            <ac:spMk id="5" creationId="{00000000-0000-0000-0000-000000000000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097827339" sldId="358"/>
            <ac:spMk id="6" creationId="{96E21588-0E9D-5C4C-BD94-0BF2B6D6A87C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097827339" sldId="358"/>
            <ac:spMk id="7" creationId="{00000000-0000-0000-0000-000000000000}"/>
          </ac:spMkLst>
        </pc:spChg>
      </pc:sldChg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3706307099" sldId="482"/>
        </pc:sldMkLst>
        <pc:spChg chg="mod">
          <ac:chgData name="Arthur Liu" userId="57266d67-1d41-4103-859a-8797e8098ce0" providerId="ADAL" clId="{949B83B5-6337-DE44-9AC8-1768B1F3713E}" dt="2022-06-23T20:01:58.152" v="44" actId="20577"/>
          <ac:spMkLst>
            <pc:docMk/>
            <pc:sldMk cId="3706307099" sldId="482"/>
            <ac:spMk id="3" creationId="{1B98CFB0-9E3B-0D4B-B06F-AFB7FF0C57E4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706307099" sldId="482"/>
            <ac:spMk id="5" creationId="{105777C3-B8C2-D143-91CC-7F33151A6D05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706307099" sldId="482"/>
            <ac:spMk id="6" creationId="{CC1D5838-667A-4649-9C40-0F7EA3369727}"/>
          </ac:spMkLst>
        </pc:spChg>
      </pc:sldChg>
      <pc:sldChg chg="del">
        <pc:chgData name="Arthur Liu" userId="57266d67-1d41-4103-859a-8797e8098ce0" providerId="ADAL" clId="{949B83B5-6337-DE44-9AC8-1768B1F3713E}" dt="2022-06-23T20:01:18.567" v="41" actId="2696"/>
        <pc:sldMkLst>
          <pc:docMk/>
          <pc:sldMk cId="3697995984" sldId="483"/>
        </pc:sldMkLst>
      </pc:sldChg>
      <pc:sldChg chg="del">
        <pc:chgData name="Arthur Liu" userId="57266d67-1d41-4103-859a-8797e8098ce0" providerId="ADAL" clId="{949B83B5-6337-DE44-9AC8-1768B1F3713E}" dt="2022-06-23T20:02:13.278" v="46" actId="2696"/>
        <pc:sldMkLst>
          <pc:docMk/>
          <pc:sldMk cId="2205498850" sldId="484"/>
        </pc:sldMkLst>
      </pc:sldChg>
      <pc:sldChg chg="del">
        <pc:chgData name="Arthur Liu" userId="57266d67-1d41-4103-859a-8797e8098ce0" providerId="ADAL" clId="{949B83B5-6337-DE44-9AC8-1768B1F3713E}" dt="2022-06-23T20:02:13.936" v="48" actId="2696"/>
        <pc:sldMkLst>
          <pc:docMk/>
          <pc:sldMk cId="2153290209" sldId="485"/>
        </pc:sldMkLst>
      </pc:sldChg>
      <pc:sldChg chg="del">
        <pc:chgData name="Arthur Liu" userId="57266d67-1d41-4103-859a-8797e8098ce0" providerId="ADAL" clId="{949B83B5-6337-DE44-9AC8-1768B1F3713E}" dt="2022-06-23T20:02:13.618" v="47" actId="2696"/>
        <pc:sldMkLst>
          <pc:docMk/>
          <pc:sldMk cId="159436763" sldId="486"/>
        </pc:sldMkLst>
      </pc:sldChg>
      <pc:sldChg chg="del">
        <pc:chgData name="Arthur Liu" userId="57266d67-1d41-4103-859a-8797e8098ce0" providerId="ADAL" clId="{949B83B5-6337-DE44-9AC8-1768B1F3713E}" dt="2022-06-23T20:02:14.212" v="49" actId="2696"/>
        <pc:sldMkLst>
          <pc:docMk/>
          <pc:sldMk cId="2029874898" sldId="487"/>
        </pc:sldMkLst>
      </pc:sldChg>
      <pc:sldChg chg="del">
        <pc:chgData name="Arthur Liu" userId="57266d67-1d41-4103-859a-8797e8098ce0" providerId="ADAL" clId="{949B83B5-6337-DE44-9AC8-1768B1F3713E}" dt="2022-06-23T20:02:14.486" v="50" actId="2696"/>
        <pc:sldMkLst>
          <pc:docMk/>
          <pc:sldMk cId="959573767" sldId="488"/>
        </pc:sldMkLst>
      </pc:sldChg>
      <pc:sldChg chg="del">
        <pc:chgData name="Arthur Liu" userId="57266d67-1d41-4103-859a-8797e8098ce0" providerId="ADAL" clId="{949B83B5-6337-DE44-9AC8-1768B1F3713E}" dt="2022-06-23T20:02:14.710" v="51" actId="2696"/>
        <pc:sldMkLst>
          <pc:docMk/>
          <pc:sldMk cId="1336086912" sldId="489"/>
        </pc:sldMkLst>
      </pc:sldChg>
      <pc:sldChg chg="del">
        <pc:chgData name="Arthur Liu" userId="57266d67-1d41-4103-859a-8797e8098ce0" providerId="ADAL" clId="{949B83B5-6337-DE44-9AC8-1768B1F3713E}" dt="2022-06-23T20:02:14.938" v="52" actId="2696"/>
        <pc:sldMkLst>
          <pc:docMk/>
          <pc:sldMk cId="990811964" sldId="490"/>
        </pc:sldMkLst>
      </pc:sldChg>
      <pc:sldChg chg="add del">
        <pc:chgData name="Arthur Liu" userId="57266d67-1d41-4103-859a-8797e8098ce0" providerId="ADAL" clId="{949B83B5-6337-DE44-9AC8-1768B1F3713E}" dt="2022-06-23T20:02:22.274" v="63" actId="2696"/>
        <pc:sldMkLst>
          <pc:docMk/>
          <pc:sldMk cId="2775423857" sldId="492"/>
        </pc:sldMkLst>
      </pc:sldChg>
      <pc:sldChg chg="addSp delSp modSp add del mod ord modNotes modNotesTx">
        <pc:chgData name="Arthur Liu" userId="57266d67-1d41-4103-859a-8797e8098ce0" providerId="ADAL" clId="{949B83B5-6337-DE44-9AC8-1768B1F3713E}" dt="2022-06-27T07:39:18.655" v="23101" actId="20577"/>
        <pc:sldMkLst>
          <pc:docMk/>
          <pc:sldMk cId="4181702716" sldId="493"/>
        </pc:sldMkLst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4181702716" sldId="493"/>
            <ac:spMk id="2" creationId="{E3AF103E-7704-0649-935F-81E1EDDFD95B}"/>
          </ac:spMkLst>
        </pc:spChg>
        <pc:spChg chg="del mod">
          <ac:chgData name="Arthur Liu" userId="57266d67-1d41-4103-859a-8797e8098ce0" providerId="ADAL" clId="{949B83B5-6337-DE44-9AC8-1768B1F3713E}" dt="2022-06-24T01:08:42.998" v="6396" actId="478"/>
          <ac:spMkLst>
            <pc:docMk/>
            <pc:sldMk cId="4181702716" sldId="493"/>
            <ac:spMk id="3" creationId="{710F52E7-EC51-FD4F-BF80-2A67A42D0049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4181702716" sldId="493"/>
            <ac:spMk id="5" creationId="{F1DEACB7-486C-C040-B7E8-A585A937B890}"/>
          </ac:spMkLst>
        </pc:spChg>
        <pc:spChg chg="add del mod">
          <ac:chgData name="Arthur Liu" userId="57266d67-1d41-4103-859a-8797e8098ce0" providerId="ADAL" clId="{949B83B5-6337-DE44-9AC8-1768B1F3713E}" dt="2022-06-24T01:08:45.788" v="6397" actId="478"/>
          <ac:spMkLst>
            <pc:docMk/>
            <pc:sldMk cId="4181702716" sldId="493"/>
            <ac:spMk id="6" creationId="{E1E44F83-941C-DD49-A96E-E3EB5112DBA0}"/>
          </ac:spMkLst>
        </pc:spChg>
        <pc:spChg chg="mod">
          <ac:chgData name="Arthur Liu" userId="57266d67-1d41-4103-859a-8797e8098ce0" providerId="ADAL" clId="{949B83B5-6337-DE44-9AC8-1768B1F3713E}" dt="2022-06-27T07:39:18.655" v="23101" actId="20577"/>
          <ac:spMkLst>
            <pc:docMk/>
            <pc:sldMk cId="4181702716" sldId="493"/>
            <ac:spMk id="10" creationId="{55B8DEE5-16D9-5741-827A-684296E2FE78}"/>
          </ac:spMkLst>
        </pc:spChg>
      </pc:sldChg>
      <pc:sldChg chg="del">
        <pc:chgData name="Arthur Liu" userId="57266d67-1d41-4103-859a-8797e8098ce0" providerId="ADAL" clId="{949B83B5-6337-DE44-9AC8-1768B1F3713E}" dt="2022-06-23T20:02:25.175" v="67" actId="2696"/>
        <pc:sldMkLst>
          <pc:docMk/>
          <pc:sldMk cId="4211150609" sldId="494"/>
        </pc:sldMkLst>
      </pc:sldChg>
      <pc:sldChg chg="add del">
        <pc:chgData name="Arthur Liu" userId="57266d67-1d41-4103-859a-8797e8098ce0" providerId="ADAL" clId="{949B83B5-6337-DE44-9AC8-1768B1F3713E}" dt="2022-06-23T20:02:24.772" v="66" actId="2696"/>
        <pc:sldMkLst>
          <pc:docMk/>
          <pc:sldMk cId="1483229958" sldId="495"/>
        </pc:sldMkLst>
      </pc:sldChg>
      <pc:sldChg chg="add del">
        <pc:chgData name="Arthur Liu" userId="57266d67-1d41-4103-859a-8797e8098ce0" providerId="ADAL" clId="{949B83B5-6337-DE44-9AC8-1768B1F3713E}" dt="2022-06-23T20:02:23.200" v="64" actId="2696"/>
        <pc:sldMkLst>
          <pc:docMk/>
          <pc:sldMk cId="2779954468" sldId="496"/>
        </pc:sldMkLst>
      </pc:sldChg>
      <pc:sldChg chg="add del">
        <pc:chgData name="Arthur Liu" userId="57266d67-1d41-4103-859a-8797e8098ce0" providerId="ADAL" clId="{949B83B5-6337-DE44-9AC8-1768B1F3713E}" dt="2022-06-23T20:02:23.608" v="65" actId="2696"/>
        <pc:sldMkLst>
          <pc:docMk/>
          <pc:sldMk cId="11825840" sldId="497"/>
        </pc:sldMkLst>
      </pc:sldChg>
      <pc:sldChg chg="del">
        <pc:chgData name="Arthur Liu" userId="57266d67-1d41-4103-859a-8797e8098ce0" providerId="ADAL" clId="{949B83B5-6337-DE44-9AC8-1768B1F3713E}" dt="2022-06-23T20:02:25.509" v="68" actId="2696"/>
        <pc:sldMkLst>
          <pc:docMk/>
          <pc:sldMk cId="665792334" sldId="498"/>
        </pc:sldMkLst>
      </pc:sldChg>
      <pc:sldChg chg="del">
        <pc:chgData name="Arthur Liu" userId="57266d67-1d41-4103-859a-8797e8098ce0" providerId="ADAL" clId="{949B83B5-6337-DE44-9AC8-1768B1F3713E}" dt="2022-06-23T20:02:26.015" v="69" actId="2696"/>
        <pc:sldMkLst>
          <pc:docMk/>
          <pc:sldMk cId="3874897592" sldId="499"/>
        </pc:sldMkLst>
      </pc:sldChg>
      <pc:sldChg chg="del">
        <pc:chgData name="Arthur Liu" userId="57266d67-1d41-4103-859a-8797e8098ce0" providerId="ADAL" clId="{949B83B5-6337-DE44-9AC8-1768B1F3713E}" dt="2022-06-23T20:02:26.257" v="70" actId="2696"/>
        <pc:sldMkLst>
          <pc:docMk/>
          <pc:sldMk cId="1035962541" sldId="500"/>
        </pc:sldMkLst>
      </pc:sldChg>
      <pc:sldChg chg="del">
        <pc:chgData name="Arthur Liu" userId="57266d67-1d41-4103-859a-8797e8098ce0" providerId="ADAL" clId="{949B83B5-6337-DE44-9AC8-1768B1F3713E}" dt="2022-06-23T20:02:26.593" v="71" actId="2696"/>
        <pc:sldMkLst>
          <pc:docMk/>
          <pc:sldMk cId="535961798" sldId="501"/>
        </pc:sldMkLst>
      </pc:sldChg>
      <pc:sldChg chg="del">
        <pc:chgData name="Arthur Liu" userId="57266d67-1d41-4103-859a-8797e8098ce0" providerId="ADAL" clId="{949B83B5-6337-DE44-9AC8-1768B1F3713E}" dt="2022-06-23T20:02:26.950" v="72" actId="2696"/>
        <pc:sldMkLst>
          <pc:docMk/>
          <pc:sldMk cId="1636055690" sldId="502"/>
        </pc:sldMkLst>
      </pc:sldChg>
      <pc:sldChg chg="del">
        <pc:chgData name="Arthur Liu" userId="57266d67-1d41-4103-859a-8797e8098ce0" providerId="ADAL" clId="{949B83B5-6337-DE44-9AC8-1768B1F3713E}" dt="2022-06-23T20:02:27.163" v="73" actId="2696"/>
        <pc:sldMkLst>
          <pc:docMk/>
          <pc:sldMk cId="1319689212" sldId="503"/>
        </pc:sldMkLst>
      </pc:sldChg>
      <pc:sldChg chg="del">
        <pc:chgData name="Arthur Liu" userId="57266d67-1d41-4103-859a-8797e8098ce0" providerId="ADAL" clId="{949B83B5-6337-DE44-9AC8-1768B1F3713E}" dt="2022-06-23T20:02:27.493" v="74" actId="2696"/>
        <pc:sldMkLst>
          <pc:docMk/>
          <pc:sldMk cId="3746136840" sldId="504"/>
        </pc:sldMkLst>
      </pc:sldChg>
      <pc:sldChg chg="del">
        <pc:chgData name="Arthur Liu" userId="57266d67-1d41-4103-859a-8797e8098ce0" providerId="ADAL" clId="{949B83B5-6337-DE44-9AC8-1768B1F3713E}" dt="2022-06-23T20:02:27.894" v="75" actId="2696"/>
        <pc:sldMkLst>
          <pc:docMk/>
          <pc:sldMk cId="1267872613" sldId="505"/>
        </pc:sldMkLst>
      </pc:sldChg>
      <pc:sldChg chg="del">
        <pc:chgData name="Arthur Liu" userId="57266d67-1d41-4103-859a-8797e8098ce0" providerId="ADAL" clId="{949B83B5-6337-DE44-9AC8-1768B1F3713E}" dt="2022-06-23T20:02:29.023" v="78" actId="2696"/>
        <pc:sldMkLst>
          <pc:docMk/>
          <pc:sldMk cId="988236101" sldId="506"/>
        </pc:sldMkLst>
      </pc:sldChg>
      <pc:sldChg chg="del">
        <pc:chgData name="Arthur Liu" userId="57266d67-1d41-4103-859a-8797e8098ce0" providerId="ADAL" clId="{949B83B5-6337-DE44-9AC8-1768B1F3713E}" dt="2022-06-23T20:02:28.584" v="77" actId="2696"/>
        <pc:sldMkLst>
          <pc:docMk/>
          <pc:sldMk cId="2917732062" sldId="507"/>
        </pc:sldMkLst>
      </pc:sldChg>
      <pc:sldChg chg="del">
        <pc:chgData name="Arthur Liu" userId="57266d67-1d41-4103-859a-8797e8098ce0" providerId="ADAL" clId="{949B83B5-6337-DE44-9AC8-1768B1F3713E}" dt="2022-06-23T20:02:30.348" v="80" actId="2696"/>
        <pc:sldMkLst>
          <pc:docMk/>
          <pc:sldMk cId="3650481235" sldId="508"/>
        </pc:sldMkLst>
      </pc:sldChg>
      <pc:sldChg chg="del">
        <pc:chgData name="Arthur Liu" userId="57266d67-1d41-4103-859a-8797e8098ce0" providerId="ADAL" clId="{949B83B5-6337-DE44-9AC8-1768B1F3713E}" dt="2022-06-23T20:02:32.546" v="83" actId="2696"/>
        <pc:sldMkLst>
          <pc:docMk/>
          <pc:sldMk cId="3302294379" sldId="509"/>
        </pc:sldMkLst>
      </pc:sldChg>
      <pc:sldChg chg="del">
        <pc:chgData name="Arthur Liu" userId="57266d67-1d41-4103-859a-8797e8098ce0" providerId="ADAL" clId="{949B83B5-6337-DE44-9AC8-1768B1F3713E}" dt="2022-06-24T01:28:28.723" v="6693" actId="2696"/>
        <pc:sldMkLst>
          <pc:docMk/>
          <pc:sldMk cId="1798564894" sldId="510"/>
        </pc:sldMkLst>
      </pc:sldChg>
      <pc:sldChg chg="del">
        <pc:chgData name="Arthur Liu" userId="57266d67-1d41-4103-859a-8797e8098ce0" providerId="ADAL" clId="{949B83B5-6337-DE44-9AC8-1768B1F3713E}" dt="2022-06-24T01:28:28.723" v="6693" actId="2696"/>
        <pc:sldMkLst>
          <pc:docMk/>
          <pc:sldMk cId="2734139000" sldId="511"/>
        </pc:sldMkLst>
      </pc:sldChg>
      <pc:sldChg chg="del">
        <pc:chgData name="Arthur Liu" userId="57266d67-1d41-4103-859a-8797e8098ce0" providerId="ADAL" clId="{949B83B5-6337-DE44-9AC8-1768B1F3713E}" dt="2022-06-24T01:28:28.723" v="6693" actId="2696"/>
        <pc:sldMkLst>
          <pc:docMk/>
          <pc:sldMk cId="53112299" sldId="512"/>
        </pc:sldMkLst>
      </pc:sldChg>
      <pc:sldChg chg="addSp delSp modSp new mod modAnim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2040368446" sldId="513"/>
        </pc:sldMkLst>
        <pc:spChg chg="mod">
          <ac:chgData name="Arthur Liu" userId="57266d67-1d41-4103-859a-8797e8098ce0" providerId="ADAL" clId="{949B83B5-6337-DE44-9AC8-1768B1F3713E}" dt="2022-06-23T20:20:25.078" v="109" actId="20577"/>
          <ac:spMkLst>
            <pc:docMk/>
            <pc:sldMk cId="2040368446" sldId="513"/>
            <ac:spMk id="2" creationId="{3E5EB9D1-608C-9042-8DC2-B6CBEB77C596}"/>
          </ac:spMkLst>
        </pc:spChg>
        <pc:spChg chg="mod">
          <ac:chgData name="Arthur Liu" userId="57266d67-1d41-4103-859a-8797e8098ce0" providerId="ADAL" clId="{949B83B5-6337-DE44-9AC8-1768B1F3713E}" dt="2022-06-24T03:20:08.193" v="7195" actId="20577"/>
          <ac:spMkLst>
            <pc:docMk/>
            <pc:sldMk cId="2040368446" sldId="513"/>
            <ac:spMk id="3" creationId="{60CEFFD0-B5B3-0B43-847A-95CB914C0617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2040368446" sldId="513"/>
            <ac:spMk id="5" creationId="{8032C113-3E3E-114D-816F-31C24221368E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2040368446" sldId="513"/>
            <ac:spMk id="6" creationId="{9458AB94-80D0-714A-828D-D5A398541D88}"/>
          </ac:spMkLst>
        </pc:spChg>
      </pc:sldChg>
      <pc:sldChg chg="del">
        <pc:chgData name="Arthur Liu" userId="57266d67-1d41-4103-859a-8797e8098ce0" providerId="ADAL" clId="{949B83B5-6337-DE44-9AC8-1768B1F3713E}" dt="2022-06-23T20:02:35.391" v="85" actId="2696"/>
        <pc:sldMkLst>
          <pc:docMk/>
          <pc:sldMk cId="521407367" sldId="514"/>
        </pc:sldMkLst>
      </pc:sldChg>
      <pc:sldChg chg="addSp delSp modSp new mod modAnim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3747509510" sldId="514"/>
        </pc:sldMkLst>
        <pc:spChg chg="mod">
          <ac:chgData name="Arthur Liu" userId="57266d67-1d41-4103-859a-8797e8098ce0" providerId="ADAL" clId="{949B83B5-6337-DE44-9AC8-1768B1F3713E}" dt="2022-06-23T20:26:41.473" v="372" actId="20577"/>
          <ac:spMkLst>
            <pc:docMk/>
            <pc:sldMk cId="3747509510" sldId="514"/>
            <ac:spMk id="2" creationId="{3B90B261-8BE8-D343-BC5B-574A956E043E}"/>
          </ac:spMkLst>
        </pc:spChg>
        <pc:spChg chg="mod">
          <ac:chgData name="Arthur Liu" userId="57266d67-1d41-4103-859a-8797e8098ce0" providerId="ADAL" clId="{949B83B5-6337-DE44-9AC8-1768B1F3713E}" dt="2022-06-24T03:25:38.084" v="7562" actId="20577"/>
          <ac:spMkLst>
            <pc:docMk/>
            <pc:sldMk cId="3747509510" sldId="514"/>
            <ac:spMk id="3" creationId="{CD83A1EE-F6D5-534C-A70D-488D64A708E7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747509510" sldId="514"/>
            <ac:spMk id="5" creationId="{705E574B-DFF8-144C-9ACF-2252382953C4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747509510" sldId="514"/>
            <ac:spMk id="6" creationId="{3877E301-A3B4-614B-BBA8-78B421778896}"/>
          </ac:spMkLst>
        </pc:spChg>
      </pc:sldChg>
      <pc:sldChg chg="addSp delSp modSp new mod modAnim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2312650795" sldId="515"/>
        </pc:sldMkLst>
        <pc:spChg chg="mod">
          <ac:chgData name="Arthur Liu" userId="57266d67-1d41-4103-859a-8797e8098ce0" providerId="ADAL" clId="{949B83B5-6337-DE44-9AC8-1768B1F3713E}" dt="2022-06-23T20:26:58.646" v="427" actId="20577"/>
          <ac:spMkLst>
            <pc:docMk/>
            <pc:sldMk cId="2312650795" sldId="515"/>
            <ac:spMk id="2" creationId="{094C254B-460F-AA47-A39D-BB0BF5E117E7}"/>
          </ac:spMkLst>
        </pc:spChg>
        <pc:spChg chg="mod">
          <ac:chgData name="Arthur Liu" userId="57266d67-1d41-4103-859a-8797e8098ce0" providerId="ADAL" clId="{949B83B5-6337-DE44-9AC8-1768B1F3713E}" dt="2022-06-24T04:08:57.767" v="8921" actId="14100"/>
          <ac:spMkLst>
            <pc:docMk/>
            <pc:sldMk cId="2312650795" sldId="515"/>
            <ac:spMk id="3" creationId="{B0D085C8-7552-D149-89F1-CEE91EC061C9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2312650795" sldId="515"/>
            <ac:spMk id="5" creationId="{6E2323D4-F96F-6249-92B4-B5B5635A8630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2312650795" sldId="515"/>
            <ac:spMk id="6" creationId="{41C498A2-479B-2E4A-9E2F-BB365EDDDAA8}"/>
          </ac:spMkLst>
        </pc:spChg>
        <pc:picChg chg="add mod">
          <ac:chgData name="Arthur Liu" userId="57266d67-1d41-4103-859a-8797e8098ce0" providerId="ADAL" clId="{949B83B5-6337-DE44-9AC8-1768B1F3713E}" dt="2022-06-24T04:36:50.860" v="10252" actId="1076"/>
          <ac:picMkLst>
            <pc:docMk/>
            <pc:sldMk cId="2312650795" sldId="515"/>
            <ac:picMk id="1026" creationId="{4E43CEA2-2F94-EE4D-BA4C-C20CECD36104}"/>
          </ac:picMkLst>
        </pc:picChg>
        <pc:picChg chg="add mod">
          <ac:chgData name="Arthur Liu" userId="57266d67-1d41-4103-859a-8797e8098ce0" providerId="ADAL" clId="{949B83B5-6337-DE44-9AC8-1768B1F3713E}" dt="2022-06-24T04:08:29.799" v="8916" actId="1076"/>
          <ac:picMkLst>
            <pc:docMk/>
            <pc:sldMk cId="2312650795" sldId="515"/>
            <ac:picMk id="1028" creationId="{187CE7D6-BBA0-7242-B908-5FD3891148CB}"/>
          </ac:picMkLst>
        </pc:picChg>
      </pc:sldChg>
      <pc:sldChg chg="del">
        <pc:chgData name="Arthur Liu" userId="57266d67-1d41-4103-859a-8797e8098ce0" providerId="ADAL" clId="{949B83B5-6337-DE44-9AC8-1768B1F3713E}" dt="2022-06-23T20:02:28.176" v="76" actId="2696"/>
        <pc:sldMkLst>
          <pc:docMk/>
          <pc:sldMk cId="1143588972" sldId="516"/>
        </pc:sldMkLst>
      </pc:sldChg>
      <pc:sldChg chg="addSp delSp modSp new mod modShow">
        <pc:chgData name="Arthur Liu" userId="57266d67-1d41-4103-859a-8797e8098ce0" providerId="ADAL" clId="{949B83B5-6337-DE44-9AC8-1768B1F3713E}" dt="2022-06-24T03:41:05.756" v="8024"/>
        <pc:sldMkLst>
          <pc:docMk/>
          <pc:sldMk cId="3238224908" sldId="516"/>
        </pc:sldMkLst>
        <pc:spChg chg="mod">
          <ac:chgData name="Arthur Liu" userId="57266d67-1d41-4103-859a-8797e8098ce0" providerId="ADAL" clId="{949B83B5-6337-DE44-9AC8-1768B1F3713E}" dt="2022-06-23T20:27:50.216" v="462" actId="20577"/>
          <ac:spMkLst>
            <pc:docMk/>
            <pc:sldMk cId="3238224908" sldId="516"/>
            <ac:spMk id="2" creationId="{89A439F4-1C4A-5E45-9604-7904BD06D0F6}"/>
          </ac:spMkLst>
        </pc:spChg>
        <pc:spChg chg="mod">
          <ac:chgData name="Arthur Liu" userId="57266d67-1d41-4103-859a-8797e8098ce0" providerId="ADAL" clId="{949B83B5-6337-DE44-9AC8-1768B1F3713E}" dt="2022-06-24T03:30:08.889" v="7585" actId="20577"/>
          <ac:spMkLst>
            <pc:docMk/>
            <pc:sldMk cId="3238224908" sldId="516"/>
            <ac:spMk id="3" creationId="{668E2F0E-79C9-964C-8621-54DEE2990E3D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238224908" sldId="516"/>
            <ac:spMk id="5" creationId="{4D4C7D1C-01D7-5440-BBD6-FA06DB2E4B6D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238224908" sldId="516"/>
            <ac:spMk id="6" creationId="{20CF1DF8-BDFB-B34F-8C5A-E9F65EC73224}"/>
          </ac:spMkLst>
        </pc:spChg>
      </pc:sldChg>
      <pc:sldChg chg="del">
        <pc:chgData name="Arthur Liu" userId="57266d67-1d41-4103-859a-8797e8098ce0" providerId="ADAL" clId="{949B83B5-6337-DE44-9AC8-1768B1F3713E}" dt="2022-06-23T20:02:35.144" v="84" actId="2696"/>
        <pc:sldMkLst>
          <pc:docMk/>
          <pc:sldMk cId="1441630496" sldId="517"/>
        </pc:sldMkLst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3791898567" sldId="517"/>
        </pc:sldMkLst>
        <pc:spChg chg="mod">
          <ac:chgData name="Arthur Liu" userId="57266d67-1d41-4103-859a-8797e8098ce0" providerId="ADAL" clId="{949B83B5-6337-DE44-9AC8-1768B1F3713E}" dt="2022-06-24T03:16:05.078" v="6905" actId="20577"/>
          <ac:spMkLst>
            <pc:docMk/>
            <pc:sldMk cId="3791898567" sldId="517"/>
            <ac:spMk id="2" creationId="{7DDFA449-CB1A-C142-A054-996AF6960735}"/>
          </ac:spMkLst>
        </pc:spChg>
        <pc:spChg chg="mod">
          <ac:chgData name="Arthur Liu" userId="57266d67-1d41-4103-859a-8797e8098ce0" providerId="ADAL" clId="{949B83B5-6337-DE44-9AC8-1768B1F3713E}" dt="2022-06-24T03:18:19.758" v="7029" actId="20577"/>
          <ac:spMkLst>
            <pc:docMk/>
            <pc:sldMk cId="3791898567" sldId="517"/>
            <ac:spMk id="3" creationId="{895C421F-B8B4-C341-BB94-75F0176E6FCE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791898567" sldId="517"/>
            <ac:spMk id="5" creationId="{26E23C69-ECD9-5F47-ACB4-55F4B4E89ABE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791898567" sldId="517"/>
            <ac:spMk id="6" creationId="{1BE7BD8F-87DB-4C4F-8F71-60C1E0D3A7DD}"/>
          </ac:spMkLst>
        </pc:spChg>
      </pc:sldChg>
      <pc:sldChg chg="modSp add del mod">
        <pc:chgData name="Arthur Liu" userId="57266d67-1d41-4103-859a-8797e8098ce0" providerId="ADAL" clId="{949B83B5-6337-DE44-9AC8-1768B1F3713E}" dt="2022-06-24T03:28:29.448" v="7575" actId="2696"/>
        <pc:sldMkLst>
          <pc:docMk/>
          <pc:sldMk cId="671649188" sldId="518"/>
        </pc:sldMkLst>
        <pc:spChg chg="mod">
          <ac:chgData name="Arthur Liu" userId="57266d67-1d41-4103-859a-8797e8098ce0" providerId="ADAL" clId="{949B83B5-6337-DE44-9AC8-1768B1F3713E}" dt="2022-06-23T20:37:48.580" v="1363" actId="207"/>
          <ac:spMkLst>
            <pc:docMk/>
            <pc:sldMk cId="671649188" sldId="518"/>
            <ac:spMk id="3" creationId="{1B98CFB0-9E3B-0D4B-B06F-AFB7FF0C57E4}"/>
          </ac:spMkLst>
        </pc:spChg>
      </pc:sldChg>
      <pc:sldChg chg="del">
        <pc:chgData name="Arthur Liu" userId="57266d67-1d41-4103-859a-8797e8098ce0" providerId="ADAL" clId="{949B83B5-6337-DE44-9AC8-1768B1F3713E}" dt="2022-06-23T20:02:30.567" v="81" actId="2696"/>
        <pc:sldMkLst>
          <pc:docMk/>
          <pc:sldMk cId="1386739214" sldId="518"/>
        </pc:sldMkLst>
      </pc:sldChg>
      <pc:sldChg chg="modSp add del mod">
        <pc:chgData name="Arthur Liu" userId="57266d67-1d41-4103-859a-8797e8098ce0" providerId="ADAL" clId="{949B83B5-6337-DE44-9AC8-1768B1F3713E}" dt="2022-06-23T20:33:53.910" v="1317"/>
        <pc:sldMkLst>
          <pc:docMk/>
          <pc:sldMk cId="2413261758" sldId="518"/>
        </pc:sldMkLst>
        <pc:spChg chg="mod">
          <ac:chgData name="Arthur Liu" userId="57266d67-1d41-4103-859a-8797e8098ce0" providerId="ADAL" clId="{949B83B5-6337-DE44-9AC8-1768B1F3713E}" dt="2022-06-23T20:33:40.064" v="1308"/>
          <ac:spMkLst>
            <pc:docMk/>
            <pc:sldMk cId="2413261758" sldId="518"/>
            <ac:spMk id="3" creationId="{710F52E7-EC51-FD4F-BF80-2A67A42D0049}"/>
          </ac:spMkLst>
        </pc:spChg>
        <pc:spChg chg="mod">
          <ac:chgData name="Arthur Liu" userId="57266d67-1d41-4103-859a-8797e8098ce0" providerId="ADAL" clId="{949B83B5-6337-DE44-9AC8-1768B1F3713E}" dt="2022-06-23T20:33:53.551" v="1316" actId="20577"/>
          <ac:spMkLst>
            <pc:docMk/>
            <pc:sldMk cId="2413261758" sldId="518"/>
            <ac:spMk id="10" creationId="{55B8DEE5-16D9-5741-827A-684296E2FE78}"/>
          </ac:spMkLst>
        </pc:spChg>
      </pc:sldChg>
      <pc:sldChg chg="del">
        <pc:chgData name="Arthur Liu" userId="57266d67-1d41-4103-859a-8797e8098ce0" providerId="ADAL" clId="{949B83B5-6337-DE44-9AC8-1768B1F3713E}" dt="2022-06-23T20:02:35.878" v="86" actId="2696"/>
        <pc:sldMkLst>
          <pc:docMk/>
          <pc:sldMk cId="1003011178" sldId="519"/>
        </pc:sldMkLst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2439532298" sldId="519"/>
        </pc:sldMkLst>
        <pc:spChg chg="mod">
          <ac:chgData name="Arthur Liu" userId="57266d67-1d41-4103-859a-8797e8098ce0" providerId="ADAL" clId="{949B83B5-6337-DE44-9AC8-1768B1F3713E}" dt="2022-06-23T20:44:14.256" v="1819" actId="20577"/>
          <ac:spMkLst>
            <pc:docMk/>
            <pc:sldMk cId="2439532298" sldId="519"/>
            <ac:spMk id="2" creationId="{DE4BDB8B-FC3D-E647-866C-535791905B71}"/>
          </ac:spMkLst>
        </pc:spChg>
        <pc:spChg chg="mod">
          <ac:chgData name="Arthur Liu" userId="57266d67-1d41-4103-859a-8797e8098ce0" providerId="ADAL" clId="{949B83B5-6337-DE44-9AC8-1768B1F3713E}" dt="2022-06-24T03:28:39.725" v="7584" actId="20577"/>
          <ac:spMkLst>
            <pc:docMk/>
            <pc:sldMk cId="2439532298" sldId="519"/>
            <ac:spMk id="3" creationId="{A4634596-2C94-3B49-895D-932456F6620D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2439532298" sldId="519"/>
            <ac:spMk id="5" creationId="{093E3AA6-41F3-9F41-83C4-21A6A45890BE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2439532298" sldId="519"/>
            <ac:spMk id="6" creationId="{CE814D24-11CA-0941-A6DA-DF36BE3EEC0F}"/>
          </ac:spMkLst>
        </pc:spChg>
        <pc:picChg chg="add del mod">
          <ac:chgData name="Arthur Liu" userId="57266d67-1d41-4103-859a-8797e8098ce0" providerId="ADAL" clId="{949B83B5-6337-DE44-9AC8-1768B1F3713E}" dt="2022-06-24T03:34:44.587" v="7792" actId="478"/>
          <ac:picMkLst>
            <pc:docMk/>
            <pc:sldMk cId="2439532298" sldId="519"/>
            <ac:picMk id="1026" creationId="{051254E5-D5E1-8D43-BC74-0DBB735FE553}"/>
          </ac:picMkLst>
        </pc:picChg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1767408799" sldId="520"/>
        </pc:sldMkLst>
        <pc:spChg chg="mod">
          <ac:chgData name="Arthur Liu" userId="57266d67-1d41-4103-859a-8797e8098ce0" providerId="ADAL" clId="{949B83B5-6337-DE44-9AC8-1768B1F3713E}" dt="2022-06-23T20:40:26.578" v="1682" actId="20577"/>
          <ac:spMkLst>
            <pc:docMk/>
            <pc:sldMk cId="1767408799" sldId="520"/>
            <ac:spMk id="2" creationId="{E19F6C9D-81C3-8840-AAF5-C3CC774F1E17}"/>
          </ac:spMkLst>
        </pc:spChg>
        <pc:spChg chg="mod">
          <ac:chgData name="Arthur Liu" userId="57266d67-1d41-4103-859a-8797e8098ce0" providerId="ADAL" clId="{949B83B5-6337-DE44-9AC8-1768B1F3713E}" dt="2022-06-24T05:08:18.414" v="10465" actId="2710"/>
          <ac:spMkLst>
            <pc:docMk/>
            <pc:sldMk cId="1767408799" sldId="520"/>
            <ac:spMk id="3" creationId="{0F25C4AB-401F-0C47-AB04-FF07B4BE329D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767408799" sldId="520"/>
            <ac:spMk id="5" creationId="{07DD3FDE-25CF-2040-AEFF-3E0C7C853E0E}"/>
          </ac:spMkLst>
        </pc:spChg>
        <pc:spChg chg="add mod">
          <ac:chgData name="Arthur Liu" userId="57266d67-1d41-4103-859a-8797e8098ce0" providerId="ADAL" clId="{949B83B5-6337-DE44-9AC8-1768B1F3713E}" dt="2022-06-23T20:42:28.174" v="1768" actId="1076"/>
          <ac:spMkLst>
            <pc:docMk/>
            <pc:sldMk cId="1767408799" sldId="520"/>
            <ac:spMk id="6" creationId="{6B72EE7E-0F96-E34A-B9B4-B51EE2159F73}"/>
          </ac:spMkLst>
        </pc:spChg>
        <pc:spChg chg="add mod">
          <ac:chgData name="Arthur Liu" userId="57266d67-1d41-4103-859a-8797e8098ce0" providerId="ADAL" clId="{949B83B5-6337-DE44-9AC8-1768B1F3713E}" dt="2022-06-23T20:42:45.708" v="1775" actId="167"/>
          <ac:spMkLst>
            <pc:docMk/>
            <pc:sldMk cId="1767408799" sldId="520"/>
            <ac:spMk id="7" creationId="{5FE66A16-3CC3-F641-A921-701BD5EC6921}"/>
          </ac:spMkLst>
        </pc:spChg>
        <pc:spChg chg="add mod">
          <ac:chgData name="Arthur Liu" userId="57266d67-1d41-4103-859a-8797e8098ce0" providerId="ADAL" clId="{949B83B5-6337-DE44-9AC8-1768B1F3713E}" dt="2022-06-23T20:42:45.708" v="1775" actId="167"/>
          <ac:spMkLst>
            <pc:docMk/>
            <pc:sldMk cId="1767408799" sldId="520"/>
            <ac:spMk id="8" creationId="{B430AE16-5083-2141-BBF6-4EAFE8375EA1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767408799" sldId="520"/>
            <ac:spMk id="9" creationId="{3E1AD524-CD0F-4849-83B3-6C3F5AF6F81A}"/>
          </ac:spMkLst>
        </pc:spChg>
      </pc:sldChg>
      <pc:sldChg chg="del">
        <pc:chgData name="Arthur Liu" userId="57266d67-1d41-4103-859a-8797e8098ce0" providerId="ADAL" clId="{949B83B5-6337-DE44-9AC8-1768B1F3713E}" dt="2022-06-23T20:02:32.316" v="82" actId="2696"/>
        <pc:sldMkLst>
          <pc:docMk/>
          <pc:sldMk cId="3570383340" sldId="520"/>
        </pc:sldMkLst>
      </pc:sldChg>
      <pc:sldChg chg="modSp new del mod">
        <pc:chgData name="Arthur Liu" userId="57266d67-1d41-4103-859a-8797e8098ce0" providerId="ADAL" clId="{949B83B5-6337-DE44-9AC8-1768B1F3713E}" dt="2022-06-23T20:48:56.324" v="2064" actId="2696"/>
        <pc:sldMkLst>
          <pc:docMk/>
          <pc:sldMk cId="2155767664" sldId="521"/>
        </pc:sldMkLst>
        <pc:spChg chg="mod">
          <ac:chgData name="Arthur Liu" userId="57266d67-1d41-4103-859a-8797e8098ce0" providerId="ADAL" clId="{949B83B5-6337-DE44-9AC8-1768B1F3713E}" dt="2022-06-23T20:45:22.988" v="1838" actId="20577"/>
          <ac:spMkLst>
            <pc:docMk/>
            <pc:sldMk cId="2155767664" sldId="521"/>
            <ac:spMk id="2" creationId="{9C2D728F-A3CE-1345-8106-F6A613FA3E54}"/>
          </ac:spMkLst>
        </pc:spChg>
        <pc:spChg chg="mod">
          <ac:chgData name="Arthur Liu" userId="57266d67-1d41-4103-859a-8797e8098ce0" providerId="ADAL" clId="{949B83B5-6337-DE44-9AC8-1768B1F3713E}" dt="2022-06-23T20:45:24.496" v="1839" actId="5793"/>
          <ac:spMkLst>
            <pc:docMk/>
            <pc:sldMk cId="2155767664" sldId="521"/>
            <ac:spMk id="3" creationId="{21E19DA5-E44E-8A43-AEA5-3BDB59A32152}"/>
          </ac:spMkLst>
        </pc:spChg>
      </pc:sldChg>
      <pc:sldChg chg="del">
        <pc:chgData name="Arthur Liu" userId="57266d67-1d41-4103-859a-8797e8098ce0" providerId="ADAL" clId="{949B83B5-6337-DE44-9AC8-1768B1F3713E}" dt="2022-06-23T20:02:29.469" v="79" actId="2696"/>
        <pc:sldMkLst>
          <pc:docMk/>
          <pc:sldMk cId="3714969093" sldId="521"/>
        </pc:sldMkLst>
      </pc:sldChg>
      <pc:sldChg chg="addSp delSp modSp add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2224334289" sldId="522"/>
        </pc:sldMkLst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2224334289" sldId="522"/>
            <ac:spMk id="2" creationId="{BE9F0D21-9876-464E-A45D-2DD1C98C20A3}"/>
          </ac:spMkLst>
        </pc:spChg>
        <pc:spChg chg="del mod">
          <ac:chgData name="Arthur Liu" userId="57266d67-1d41-4103-859a-8797e8098ce0" providerId="ADAL" clId="{949B83B5-6337-DE44-9AC8-1768B1F3713E}" dt="2022-06-23T20:45:37.429" v="1860" actId="478"/>
          <ac:spMkLst>
            <pc:docMk/>
            <pc:sldMk cId="2224334289" sldId="522"/>
            <ac:spMk id="3" creationId="{710F52E7-EC51-FD4F-BF80-2A67A42D0049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2224334289" sldId="522"/>
            <ac:spMk id="5" creationId="{F1DEACB7-486C-C040-B7E8-A585A937B890}"/>
          </ac:spMkLst>
        </pc:spChg>
        <pc:spChg chg="add del mod">
          <ac:chgData name="Arthur Liu" userId="57266d67-1d41-4103-859a-8797e8098ce0" providerId="ADAL" clId="{949B83B5-6337-DE44-9AC8-1768B1F3713E}" dt="2022-06-23T20:45:55.856" v="1864" actId="478"/>
          <ac:spMkLst>
            <pc:docMk/>
            <pc:sldMk cId="2224334289" sldId="522"/>
            <ac:spMk id="6" creationId="{E37286FC-3B99-1742-BAEF-72CCEE2B5F8B}"/>
          </ac:spMkLst>
        </pc:spChg>
        <pc:spChg chg="mod">
          <ac:chgData name="Arthur Liu" userId="57266d67-1d41-4103-859a-8797e8098ce0" providerId="ADAL" clId="{949B83B5-6337-DE44-9AC8-1768B1F3713E}" dt="2022-06-23T20:48:37.004" v="2063" actId="14100"/>
          <ac:spMkLst>
            <pc:docMk/>
            <pc:sldMk cId="2224334289" sldId="522"/>
            <ac:spMk id="10" creationId="{55B8DEE5-16D9-5741-827A-684296E2FE78}"/>
          </ac:spMkLst>
        </pc:spChg>
        <pc:spChg chg="add mod">
          <ac:chgData name="Arthur Liu" userId="57266d67-1d41-4103-859a-8797e8098ce0" providerId="ADAL" clId="{949B83B5-6337-DE44-9AC8-1768B1F3713E}" dt="2022-06-24T01:41:49.694" v="6820" actId="27636"/>
          <ac:spMkLst>
            <pc:docMk/>
            <pc:sldMk cId="2224334289" sldId="522"/>
            <ac:spMk id="11" creationId="{000F1B40-6D05-2347-80D4-178E9DC1156D}"/>
          </ac:spMkLst>
        </pc:spChg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4053636012" sldId="523"/>
        </pc:sldMkLst>
        <pc:spChg chg="mod">
          <ac:chgData name="Arthur Liu" userId="57266d67-1d41-4103-859a-8797e8098ce0" providerId="ADAL" clId="{949B83B5-6337-DE44-9AC8-1768B1F3713E}" dt="2022-06-23T20:49:04.077" v="2091" actId="20577"/>
          <ac:spMkLst>
            <pc:docMk/>
            <pc:sldMk cId="4053636012" sldId="523"/>
            <ac:spMk id="2" creationId="{899BB74A-3479-AA41-BED5-46E3C34C7232}"/>
          </ac:spMkLst>
        </pc:spChg>
        <pc:spChg chg="mod">
          <ac:chgData name="Arthur Liu" userId="57266d67-1d41-4103-859a-8797e8098ce0" providerId="ADAL" clId="{949B83B5-6337-DE44-9AC8-1768B1F3713E}" dt="2022-06-23T20:50:56.892" v="2228" actId="20577"/>
          <ac:spMkLst>
            <pc:docMk/>
            <pc:sldMk cId="4053636012" sldId="523"/>
            <ac:spMk id="3" creationId="{539867D7-4175-CE4F-9065-2A19C56F69B4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4053636012" sldId="523"/>
            <ac:spMk id="5" creationId="{9A649344-1D37-1644-9E9A-E4B87117F8DA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4053636012" sldId="523"/>
            <ac:spMk id="6" creationId="{5D3C4AD8-FA6F-4F41-A041-64EBA14A1DE6}"/>
          </ac:spMkLst>
        </pc:spChg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3896397692" sldId="524"/>
        </pc:sldMkLst>
        <pc:spChg chg="mod">
          <ac:chgData name="Arthur Liu" userId="57266d67-1d41-4103-859a-8797e8098ce0" providerId="ADAL" clId="{949B83B5-6337-DE44-9AC8-1768B1F3713E}" dt="2022-06-23T20:57:08.930" v="2251" actId="20577"/>
          <ac:spMkLst>
            <pc:docMk/>
            <pc:sldMk cId="3896397692" sldId="524"/>
            <ac:spMk id="2" creationId="{BDCD2BE7-39B1-294D-94F7-232C842B5BB1}"/>
          </ac:spMkLst>
        </pc:spChg>
        <pc:spChg chg="mod">
          <ac:chgData name="Arthur Liu" userId="57266d67-1d41-4103-859a-8797e8098ce0" providerId="ADAL" clId="{949B83B5-6337-DE44-9AC8-1768B1F3713E}" dt="2022-06-23T20:57:47.068" v="2313" actId="207"/>
          <ac:spMkLst>
            <pc:docMk/>
            <pc:sldMk cId="3896397692" sldId="524"/>
            <ac:spMk id="3" creationId="{1733E310-AB90-DF47-8111-6F893230002E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896397692" sldId="524"/>
            <ac:spMk id="5" creationId="{3E88F002-F198-6149-B2FE-C167AA2F316A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896397692" sldId="524"/>
            <ac:spMk id="6" creationId="{014F2066-68C4-ED45-B097-1E112CA39290}"/>
          </ac:spMkLst>
        </pc:spChg>
      </pc:sldChg>
      <pc:sldChg chg="addSp delSp modSp new mod modAnim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1131208956" sldId="525"/>
        </pc:sldMkLst>
        <pc:spChg chg="mod">
          <ac:chgData name="Arthur Liu" userId="57266d67-1d41-4103-859a-8797e8098ce0" providerId="ADAL" clId="{949B83B5-6337-DE44-9AC8-1768B1F3713E}" dt="2022-06-23T20:58:43.143" v="2413" actId="20577"/>
          <ac:spMkLst>
            <pc:docMk/>
            <pc:sldMk cId="1131208956" sldId="525"/>
            <ac:spMk id="2" creationId="{E2304557-D749-4E4B-A53E-C35B2584C910}"/>
          </ac:spMkLst>
        </pc:spChg>
        <pc:spChg chg="mod">
          <ac:chgData name="Arthur Liu" userId="57266d67-1d41-4103-859a-8797e8098ce0" providerId="ADAL" clId="{949B83B5-6337-DE44-9AC8-1768B1F3713E}" dt="2022-06-23T21:10:55.264" v="3058" actId="113"/>
          <ac:spMkLst>
            <pc:docMk/>
            <pc:sldMk cId="1131208956" sldId="525"/>
            <ac:spMk id="3" creationId="{E3EE80F8-29D6-0D49-A59A-1AB007635E5D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131208956" sldId="525"/>
            <ac:spMk id="5" creationId="{3229A495-5225-2144-9FC3-8AC1C05762A3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131208956" sldId="525"/>
            <ac:spMk id="6" creationId="{C3758E83-7153-B645-B9E8-274E54474771}"/>
          </ac:spMkLst>
        </pc:spChg>
        <pc:spChg chg="add del mod">
          <ac:chgData name="Arthur Liu" userId="57266d67-1d41-4103-859a-8797e8098ce0" providerId="ADAL" clId="{949B83B5-6337-DE44-9AC8-1768B1F3713E}" dt="2022-06-23T21:04:37.537" v="2652" actId="478"/>
          <ac:spMkLst>
            <pc:docMk/>
            <pc:sldMk cId="1131208956" sldId="525"/>
            <ac:spMk id="6" creationId="{E795EC0B-4922-D54F-BAD8-9FF53C4545E4}"/>
          </ac:spMkLst>
        </pc:spChg>
        <pc:spChg chg="add mod">
          <ac:chgData name="Arthur Liu" userId="57266d67-1d41-4103-859a-8797e8098ce0" providerId="ADAL" clId="{949B83B5-6337-DE44-9AC8-1768B1F3713E}" dt="2022-06-23T21:10:40.327" v="3056" actId="1076"/>
          <ac:spMkLst>
            <pc:docMk/>
            <pc:sldMk cId="1131208956" sldId="525"/>
            <ac:spMk id="7" creationId="{48487086-5ED3-114C-AFF5-8BE08912D0BE}"/>
          </ac:spMkLst>
        </pc:spChg>
        <pc:spChg chg="add mod">
          <ac:chgData name="Arthur Liu" userId="57266d67-1d41-4103-859a-8797e8098ce0" providerId="ADAL" clId="{949B83B5-6337-DE44-9AC8-1768B1F3713E}" dt="2022-06-23T21:10:40.327" v="3056" actId="1076"/>
          <ac:spMkLst>
            <pc:docMk/>
            <pc:sldMk cId="1131208956" sldId="525"/>
            <ac:spMk id="10" creationId="{68E10C04-7A9E-3B4A-A110-6773057D55AC}"/>
          </ac:spMkLst>
        </pc:spChg>
        <pc:picChg chg="add del">
          <ac:chgData name="Arthur Liu" userId="57266d67-1d41-4103-859a-8797e8098ce0" providerId="ADAL" clId="{949B83B5-6337-DE44-9AC8-1768B1F3713E}" dt="2022-06-23T21:04:35.237" v="2651"/>
          <ac:picMkLst>
            <pc:docMk/>
            <pc:sldMk cId="1131208956" sldId="525"/>
            <ac:picMk id="2050" creationId="{04C181B7-B3DF-F347-957D-E894370C28AD}"/>
          </ac:picMkLst>
        </pc:picChg>
        <pc:picChg chg="add mod">
          <ac:chgData name="Arthur Liu" userId="57266d67-1d41-4103-859a-8797e8098ce0" providerId="ADAL" clId="{949B83B5-6337-DE44-9AC8-1768B1F3713E}" dt="2022-06-23T21:10:40.327" v="3056" actId="1076"/>
          <ac:picMkLst>
            <pc:docMk/>
            <pc:sldMk cId="1131208956" sldId="525"/>
            <ac:picMk id="2052" creationId="{85EFBB4B-F6B7-FB49-B79A-E8F72D9398A5}"/>
          </ac:picMkLst>
        </pc:picChg>
        <pc:picChg chg="add mod">
          <ac:chgData name="Arthur Liu" userId="57266d67-1d41-4103-859a-8797e8098ce0" providerId="ADAL" clId="{949B83B5-6337-DE44-9AC8-1768B1F3713E}" dt="2022-06-23T21:10:40.327" v="3056" actId="1076"/>
          <ac:picMkLst>
            <pc:docMk/>
            <pc:sldMk cId="1131208956" sldId="525"/>
            <ac:picMk id="2054" creationId="{26FF4D30-59F2-DD4B-9294-6BBEFD7669F8}"/>
          </ac:picMkLst>
        </pc:picChg>
      </pc:sldChg>
      <pc:sldChg chg="addSp delSp modSp new mod">
        <pc:chgData name="Arthur Liu" userId="57266d67-1d41-4103-859a-8797e8098ce0" providerId="ADAL" clId="{949B83B5-6337-DE44-9AC8-1768B1F3713E}" dt="2022-06-24T03:55:19.849" v="8591" actId="20577"/>
        <pc:sldMkLst>
          <pc:docMk/>
          <pc:sldMk cId="1888160461" sldId="526"/>
        </pc:sldMkLst>
        <pc:spChg chg="mod">
          <ac:chgData name="Arthur Liu" userId="57266d67-1d41-4103-859a-8797e8098ce0" providerId="ADAL" clId="{949B83B5-6337-DE44-9AC8-1768B1F3713E}" dt="2022-06-23T21:11:06.215" v="3094" actId="20577"/>
          <ac:spMkLst>
            <pc:docMk/>
            <pc:sldMk cId="1888160461" sldId="526"/>
            <ac:spMk id="2" creationId="{4ED2F5D4-258E-C746-807A-987D4B6EAFAC}"/>
          </ac:spMkLst>
        </pc:spChg>
        <pc:spChg chg="mod">
          <ac:chgData name="Arthur Liu" userId="57266d67-1d41-4103-859a-8797e8098ce0" providerId="ADAL" clId="{949B83B5-6337-DE44-9AC8-1768B1F3713E}" dt="2022-06-24T03:55:19.849" v="8591" actId="20577"/>
          <ac:spMkLst>
            <pc:docMk/>
            <pc:sldMk cId="1888160461" sldId="526"/>
            <ac:spMk id="3" creationId="{06EAB8FE-F368-A344-9EDB-49FF25F11573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888160461" sldId="526"/>
            <ac:spMk id="5" creationId="{4C30E5F3-0DDC-144A-AF07-C8D99674FB4A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888160461" sldId="526"/>
            <ac:spMk id="6" creationId="{5FC00952-19AD-C54A-BDFC-FEF32B8CE249}"/>
          </ac:spMkLst>
        </pc:spChg>
        <pc:spChg chg="add del mod">
          <ac:chgData name="Arthur Liu" userId="57266d67-1d41-4103-859a-8797e8098ce0" providerId="ADAL" clId="{949B83B5-6337-DE44-9AC8-1768B1F3713E}" dt="2022-06-23T21:12:46.483" v="3355"/>
          <ac:spMkLst>
            <pc:docMk/>
            <pc:sldMk cId="1888160461" sldId="526"/>
            <ac:spMk id="6" creationId="{73302EE3-4904-4A43-85D0-91F530E0B99A}"/>
          </ac:spMkLst>
        </pc:spChg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170891653" sldId="527"/>
        </pc:sldMkLst>
        <pc:spChg chg="mod">
          <ac:chgData name="Arthur Liu" userId="57266d67-1d41-4103-859a-8797e8098ce0" providerId="ADAL" clId="{949B83B5-6337-DE44-9AC8-1768B1F3713E}" dt="2022-06-23T21:12:51.584" v="3363" actId="20577"/>
          <ac:spMkLst>
            <pc:docMk/>
            <pc:sldMk cId="170891653" sldId="527"/>
            <ac:spMk id="2" creationId="{434E0CB4-D796-3849-8634-6BB22AAD8B2B}"/>
          </ac:spMkLst>
        </pc:spChg>
        <pc:spChg chg="del">
          <ac:chgData name="Arthur Liu" userId="57266d67-1d41-4103-859a-8797e8098ce0" providerId="ADAL" clId="{949B83B5-6337-DE44-9AC8-1768B1F3713E}" dt="2022-06-23T21:13:36.729" v="3364" actId="478"/>
          <ac:spMkLst>
            <pc:docMk/>
            <pc:sldMk cId="170891653" sldId="527"/>
            <ac:spMk id="3" creationId="{D5A84467-C844-7B48-AD59-9982F8A0786A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70891653" sldId="527"/>
            <ac:spMk id="3" creationId="{FC12BD5E-D2AD-D742-8FB3-9D70550717E0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70891653" sldId="527"/>
            <ac:spMk id="5" creationId="{0EA1534C-5BEB-2147-98B3-A4DFF6757225}"/>
          </ac:spMkLst>
        </pc:spChg>
        <pc:spChg chg="add mod">
          <ac:chgData name="Arthur Liu" userId="57266d67-1d41-4103-859a-8797e8098ce0" providerId="ADAL" clId="{949B83B5-6337-DE44-9AC8-1768B1F3713E}" dt="2022-06-23T21:14:42.171" v="3388" actId="14100"/>
          <ac:spMkLst>
            <pc:docMk/>
            <pc:sldMk cId="170891653" sldId="527"/>
            <ac:spMk id="6" creationId="{FD97C7CD-5A29-4747-BE5A-4A3C9A7F029A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8" creationId="{A3889DDA-3A7F-554B-8FC5-73B04086AF29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11" creationId="{B55B6615-EE3C-154A-B212-C5ECC44B686C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12" creationId="{76FB075B-454E-7E43-9D3E-D6F55731617C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13" creationId="{E5D5A6CC-A113-9D4E-9BF1-591422CAFD32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14" creationId="{737A4BC0-1DC9-644D-AAD4-0BC71ABE991D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15" creationId="{9CA6BBC3-56F8-6645-B8B9-4A84B21C0E3A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16" creationId="{97D6A501-E9FE-F046-B8AD-0D8A8D38FF43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17" creationId="{8D3014F0-A8C1-CA4E-AA2A-0F27F8B23A51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18" creationId="{224EA758-1961-3147-8B59-1CB6E51A0A00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19" creationId="{EA29EC48-BD61-3D45-8C46-2C50795B7C2A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20" creationId="{966607F6-AB49-6E4C-BD25-DA21A6F4E756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21" creationId="{C8599B45-A412-9C4B-9343-5D9993C0BB78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22" creationId="{44AF749A-CFA2-5942-8D63-0866CA7AA14E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23" creationId="{8DA36DAE-A2B9-C44D-95F1-F025479D3620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24" creationId="{04B28C9A-2355-6B44-93A2-906EE814340A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25" creationId="{604B3FBA-137F-2245-B3F5-3884CE260A61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26" creationId="{51028230-4C9F-FD4B-B93B-0136150FC25D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27" creationId="{5CCADEC8-DEF2-1D4A-B8AA-96FB69C0B352}"/>
          </ac:spMkLst>
        </pc:spChg>
        <pc:spChg chg="mod">
          <ac:chgData name="Arthur Liu" userId="57266d67-1d41-4103-859a-8797e8098ce0" providerId="ADAL" clId="{949B83B5-6337-DE44-9AC8-1768B1F3713E}" dt="2022-06-23T21:14:10.233" v="3381" actId="207"/>
          <ac:spMkLst>
            <pc:docMk/>
            <pc:sldMk cId="170891653" sldId="527"/>
            <ac:spMk id="28" creationId="{7E664943-2803-EB41-9CDD-6341B26C55C6}"/>
          </ac:spMkLst>
        </pc:spChg>
        <pc:spChg chg="add mod">
          <ac:chgData name="Arthur Liu" userId="57266d67-1d41-4103-859a-8797e8098ce0" providerId="ADAL" clId="{949B83B5-6337-DE44-9AC8-1768B1F3713E}" dt="2022-06-23T21:14:44.495" v="3389" actId="1076"/>
          <ac:spMkLst>
            <pc:docMk/>
            <pc:sldMk cId="170891653" sldId="527"/>
            <ac:spMk id="29" creationId="{7C3BC40E-EE36-4044-AD9F-F303AD4D23C1}"/>
          </ac:spMkLst>
        </pc:spChg>
        <pc:grpChg chg="add mod">
          <ac:chgData name="Arthur Liu" userId="57266d67-1d41-4103-859a-8797e8098ce0" providerId="ADAL" clId="{949B83B5-6337-DE44-9AC8-1768B1F3713E}" dt="2022-06-23T21:14:22.917" v="3384" actId="1076"/>
          <ac:grpSpMkLst>
            <pc:docMk/>
            <pc:sldMk cId="170891653" sldId="527"/>
            <ac:grpSpMk id="7" creationId="{C2A0D485-7C43-DF45-B69E-0916524D36CB}"/>
          </ac:grpSpMkLst>
        </pc:grpChg>
        <pc:grpChg chg="mod">
          <ac:chgData name="Arthur Liu" userId="57266d67-1d41-4103-859a-8797e8098ce0" providerId="ADAL" clId="{949B83B5-6337-DE44-9AC8-1768B1F3713E}" dt="2022-06-23T21:14:10.233" v="3381" actId="207"/>
          <ac:grpSpMkLst>
            <pc:docMk/>
            <pc:sldMk cId="170891653" sldId="527"/>
            <ac:grpSpMk id="9" creationId="{5BAF5893-E335-534F-AC1F-17865482AA00}"/>
          </ac:grpSpMkLst>
        </pc:grpChg>
        <pc:grpChg chg="mod">
          <ac:chgData name="Arthur Liu" userId="57266d67-1d41-4103-859a-8797e8098ce0" providerId="ADAL" clId="{949B83B5-6337-DE44-9AC8-1768B1F3713E}" dt="2022-06-23T21:14:10.233" v="3381" actId="207"/>
          <ac:grpSpMkLst>
            <pc:docMk/>
            <pc:sldMk cId="170891653" sldId="527"/>
            <ac:grpSpMk id="10" creationId="{9569333A-BF0A-9140-9148-B1A16B084610}"/>
          </ac:grpSpMkLst>
        </pc:grpChg>
      </pc:sldChg>
      <pc:sldChg chg="addSp delSp modSp add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3564071641" sldId="528"/>
        </pc:sldMkLst>
        <pc:spChg chg="mod">
          <ac:chgData name="Arthur Liu" userId="57266d67-1d41-4103-859a-8797e8098ce0" providerId="ADAL" clId="{949B83B5-6337-DE44-9AC8-1768B1F3713E}" dt="2022-06-23T21:15:57.102" v="3437" actId="14100"/>
          <ac:spMkLst>
            <pc:docMk/>
            <pc:sldMk cId="3564071641" sldId="528"/>
            <ac:spMk id="2" creationId="{434E0CB4-D796-3849-8634-6BB22AAD8B2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564071641" sldId="528"/>
            <ac:spMk id="3" creationId="{66CB9FE7-FAF8-484F-AE1D-448AFAE43DA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564071641" sldId="528"/>
            <ac:spMk id="5" creationId="{0EA1534C-5BEB-2147-98B3-A4DFF6757225}"/>
          </ac:spMkLst>
        </pc:spChg>
        <pc:spChg chg="mod">
          <ac:chgData name="Arthur Liu" userId="57266d67-1d41-4103-859a-8797e8098ce0" providerId="ADAL" clId="{949B83B5-6337-DE44-9AC8-1768B1F3713E}" dt="2022-06-23T21:19:36.170" v="3553" actId="6549"/>
          <ac:spMkLst>
            <pc:docMk/>
            <pc:sldMk cId="3564071641" sldId="528"/>
            <ac:spMk id="29" creationId="{7C3BC40E-EE36-4044-AD9F-F303AD4D23C1}"/>
          </ac:spMkLst>
        </pc:spChg>
        <pc:spChg chg="add mod">
          <ac:chgData name="Arthur Liu" userId="57266d67-1d41-4103-859a-8797e8098ce0" providerId="ADAL" clId="{949B83B5-6337-DE44-9AC8-1768B1F3713E}" dt="2022-06-23T21:17:12.436" v="3461" actId="1076"/>
          <ac:spMkLst>
            <pc:docMk/>
            <pc:sldMk cId="3564071641" sldId="528"/>
            <ac:spMk id="30" creationId="{46345367-840B-A945-8597-7E797E95EBA3}"/>
          </ac:spMkLst>
        </pc:spChg>
      </pc:sldChg>
      <pc:sldChg chg="addSp delSp modSp add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3443971193" sldId="529"/>
        </pc:sldMkLst>
        <pc:spChg chg="add mod">
          <ac:chgData name="Arthur Liu" userId="57266d67-1d41-4103-859a-8797e8098ce0" providerId="ADAL" clId="{949B83B5-6337-DE44-9AC8-1768B1F3713E}" dt="2022-06-23T21:20:14.839" v="3652" actId="207"/>
          <ac:spMkLst>
            <pc:docMk/>
            <pc:sldMk cId="3443971193" sldId="529"/>
            <ac:spMk id="3" creationId="{7B7DAD3A-82DE-1447-9107-0FED6053128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443971193" sldId="529"/>
            <ac:spMk id="5" creationId="{0EA1534C-5BEB-2147-98B3-A4DFF6757225}"/>
          </ac:spMkLst>
        </pc:spChg>
        <pc:spChg chg="mod">
          <ac:chgData name="Arthur Liu" userId="57266d67-1d41-4103-859a-8797e8098ce0" providerId="ADAL" clId="{949B83B5-6337-DE44-9AC8-1768B1F3713E}" dt="2022-06-23T21:19:41.082" v="3554"/>
          <ac:spMkLst>
            <pc:docMk/>
            <pc:sldMk cId="3443971193" sldId="529"/>
            <ac:spMk id="29" creationId="{7C3BC40E-EE36-4044-AD9F-F303AD4D23C1}"/>
          </ac:spMkLst>
        </pc:spChg>
        <pc:spChg chg="mod">
          <ac:chgData name="Arthur Liu" userId="57266d67-1d41-4103-859a-8797e8098ce0" providerId="ADAL" clId="{949B83B5-6337-DE44-9AC8-1768B1F3713E}" dt="2022-06-23T21:17:59.063" v="3537" actId="20577"/>
          <ac:spMkLst>
            <pc:docMk/>
            <pc:sldMk cId="3443971193" sldId="529"/>
            <ac:spMk id="30" creationId="{46345367-840B-A945-8597-7E797E95EBA3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443971193" sldId="529"/>
            <ac:spMk id="31" creationId="{4A7B93D6-3EF0-3348-84C0-3F8699AA64C8}"/>
          </ac:spMkLst>
        </pc:spChg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2948421547" sldId="530"/>
        </pc:sldMkLst>
        <pc:spChg chg="mod">
          <ac:chgData name="Arthur Liu" userId="57266d67-1d41-4103-859a-8797e8098ce0" providerId="ADAL" clId="{949B83B5-6337-DE44-9AC8-1768B1F3713E}" dt="2022-06-23T21:20:23.652" v="3700" actId="20577"/>
          <ac:spMkLst>
            <pc:docMk/>
            <pc:sldMk cId="2948421547" sldId="530"/>
            <ac:spMk id="2" creationId="{D4AAC2F9-96A9-A749-B597-53DFA2517969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2948421547" sldId="530"/>
            <ac:spMk id="5" creationId="{AB4EA6DB-D6AA-EE4C-8925-1D2315AFFCE5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2948421547" sldId="530"/>
            <ac:spMk id="6" creationId="{00C89FE1-9935-FE43-8770-ABF623BC770E}"/>
          </ac:spMkLst>
        </pc:spChg>
      </pc:sldChg>
      <pc:sldChg chg="addSp delSp modSp add mod modNotes">
        <pc:chgData name="Arthur Liu" userId="57266d67-1d41-4103-859a-8797e8098ce0" providerId="ADAL" clId="{949B83B5-6337-DE44-9AC8-1768B1F3713E}" dt="2022-06-24T06:34:09.037" v="10488"/>
        <pc:sldMkLst>
          <pc:docMk/>
          <pc:sldMk cId="1232030175" sldId="531"/>
        </pc:sldMkLst>
        <pc:spChg chg="mod">
          <ac:chgData name="Arthur Liu" userId="57266d67-1d41-4103-859a-8797e8098ce0" providerId="ADAL" clId="{949B83B5-6337-DE44-9AC8-1768B1F3713E}" dt="2022-06-23T21:21:02.150" v="3775" actId="20577"/>
          <ac:spMkLst>
            <pc:docMk/>
            <pc:sldMk cId="1232030175" sldId="531"/>
            <ac:spMk id="3" creationId="{90A59298-7993-9346-B3EE-B433B0533843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232030175" sldId="531"/>
            <ac:spMk id="5" creationId="{AB4EA6DB-D6AA-EE4C-8925-1D2315AFFCE5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232030175" sldId="531"/>
            <ac:spMk id="6" creationId="{B5DD5C94-4DDE-ED49-8CA8-F553543D4165}"/>
          </ac:spMkLst>
        </pc:spChg>
      </pc:sldChg>
      <pc:sldChg chg="addSp delSp modSp new mod modAnim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1634873373" sldId="532"/>
        </pc:sldMkLst>
        <pc:spChg chg="mod">
          <ac:chgData name="Arthur Liu" userId="57266d67-1d41-4103-859a-8797e8098ce0" providerId="ADAL" clId="{949B83B5-6337-DE44-9AC8-1768B1F3713E}" dt="2022-06-23T21:21:29.905" v="3801" actId="20577"/>
          <ac:spMkLst>
            <pc:docMk/>
            <pc:sldMk cId="1634873373" sldId="532"/>
            <ac:spMk id="2" creationId="{D397B609-C06C-564C-AE27-60BE3AA59AF4}"/>
          </ac:spMkLst>
        </pc:spChg>
        <pc:spChg chg="mod">
          <ac:chgData name="Arthur Liu" userId="57266d67-1d41-4103-859a-8797e8098ce0" providerId="ADAL" clId="{949B83B5-6337-DE44-9AC8-1768B1F3713E}" dt="2022-06-24T04:11:49.175" v="9070" actId="14100"/>
          <ac:spMkLst>
            <pc:docMk/>
            <pc:sldMk cId="1634873373" sldId="532"/>
            <ac:spMk id="3" creationId="{CCCDEF8D-5186-FA44-A0AE-C22794ABAE99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634873373" sldId="532"/>
            <ac:spMk id="5" creationId="{27FC715D-DD53-B748-B40A-62BD4D9FFE60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634873373" sldId="532"/>
            <ac:spMk id="6" creationId="{BF1A04F8-4CA3-024E-8F9A-822C3B64B186}"/>
          </ac:spMkLst>
        </pc:spChg>
      </pc:sldChg>
      <pc:sldChg chg="addSp delSp modSp new mod modAnim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1402566156" sldId="533"/>
        </pc:sldMkLst>
        <pc:spChg chg="mod">
          <ac:chgData name="Arthur Liu" userId="57266d67-1d41-4103-859a-8797e8098ce0" providerId="ADAL" clId="{949B83B5-6337-DE44-9AC8-1768B1F3713E}" dt="2022-06-23T21:44:30.984" v="3918" actId="20577"/>
          <ac:spMkLst>
            <pc:docMk/>
            <pc:sldMk cId="1402566156" sldId="533"/>
            <ac:spMk id="2" creationId="{D3501892-5009-A549-99C5-6767B3615438}"/>
          </ac:spMkLst>
        </pc:spChg>
        <pc:spChg chg="mod">
          <ac:chgData name="Arthur Liu" userId="57266d67-1d41-4103-859a-8797e8098ce0" providerId="ADAL" clId="{949B83B5-6337-DE44-9AC8-1768B1F3713E}" dt="2022-06-24T04:09:39.170" v="8923" actId="27636"/>
          <ac:spMkLst>
            <pc:docMk/>
            <pc:sldMk cId="1402566156" sldId="533"/>
            <ac:spMk id="3" creationId="{78939CBF-0832-C143-8F47-88B55E257448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402566156" sldId="533"/>
            <ac:spMk id="5" creationId="{281BD96D-E743-B043-BBB8-01D44D05B996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402566156" sldId="533"/>
            <ac:spMk id="6" creationId="{56FA09DA-C66D-434A-B6FA-680335548D91}"/>
          </ac:spMkLst>
        </pc:spChg>
        <pc:spChg chg="add del mod">
          <ac:chgData name="Arthur Liu" userId="57266d67-1d41-4103-859a-8797e8098ce0" providerId="ADAL" clId="{949B83B5-6337-DE44-9AC8-1768B1F3713E}" dt="2022-06-23T21:46:26.682" v="4003" actId="478"/>
          <ac:spMkLst>
            <pc:docMk/>
            <pc:sldMk cId="1402566156" sldId="533"/>
            <ac:spMk id="6" creationId="{F02BAD3C-F333-D047-B79A-088D31ED2032}"/>
          </ac:spMkLst>
        </pc:spChg>
        <pc:spChg chg="add del mod">
          <ac:chgData name="Arthur Liu" userId="57266d67-1d41-4103-859a-8797e8098ce0" providerId="ADAL" clId="{949B83B5-6337-DE44-9AC8-1768B1F3713E}" dt="2022-06-23T21:46:28.265" v="4005"/>
          <ac:spMkLst>
            <pc:docMk/>
            <pc:sldMk cId="1402566156" sldId="533"/>
            <ac:spMk id="7" creationId="{FE06BE68-BC10-4E43-88AD-908CF838B926}"/>
          </ac:spMkLst>
        </pc:spChg>
        <pc:spChg chg="add mod">
          <ac:chgData name="Arthur Liu" userId="57266d67-1d41-4103-859a-8797e8098ce0" providerId="ADAL" clId="{949B83B5-6337-DE44-9AC8-1768B1F3713E}" dt="2022-06-23T21:51:47.713" v="4403" actId="113"/>
          <ac:spMkLst>
            <pc:docMk/>
            <pc:sldMk cId="1402566156" sldId="533"/>
            <ac:spMk id="13" creationId="{5F54F2F9-2B50-3C4E-B20C-45B3A1D11501}"/>
          </ac:spMkLst>
        </pc:spChg>
        <pc:grpChg chg="add del mod">
          <ac:chgData name="Arthur Liu" userId="57266d67-1d41-4103-859a-8797e8098ce0" providerId="ADAL" clId="{949B83B5-6337-DE44-9AC8-1768B1F3713E}" dt="2022-06-23T21:52:57.887" v="4404" actId="165"/>
          <ac:grpSpMkLst>
            <pc:docMk/>
            <pc:sldMk cId="1402566156" sldId="533"/>
            <ac:grpSpMk id="8" creationId="{25901D33-45F7-F54E-A7EB-BA878E54FE3A}"/>
          </ac:grpSpMkLst>
        </pc:grpChg>
        <pc:picChg chg="add del mod">
          <ac:chgData name="Arthur Liu" userId="57266d67-1d41-4103-859a-8797e8098ce0" providerId="ADAL" clId="{949B83B5-6337-DE44-9AC8-1768B1F3713E}" dt="2022-06-23T21:47:06.137" v="4024" actId="478"/>
          <ac:picMkLst>
            <pc:docMk/>
            <pc:sldMk cId="1402566156" sldId="533"/>
            <ac:picMk id="9" creationId="{214763FC-8454-2F40-B82A-BFCE6F527FC5}"/>
          </ac:picMkLst>
        </pc:picChg>
        <pc:picChg chg="add del mod">
          <ac:chgData name="Arthur Liu" userId="57266d67-1d41-4103-859a-8797e8098ce0" providerId="ADAL" clId="{949B83B5-6337-DE44-9AC8-1768B1F3713E}" dt="2022-06-23T21:47:06.681" v="4025" actId="478"/>
          <ac:picMkLst>
            <pc:docMk/>
            <pc:sldMk cId="1402566156" sldId="533"/>
            <ac:picMk id="10" creationId="{07840E6A-0CE6-094A-9E38-A85794BA3CB1}"/>
          </ac:picMkLst>
        </pc:picChg>
        <pc:picChg chg="add mod topLvl">
          <ac:chgData name="Arthur Liu" userId="57266d67-1d41-4103-859a-8797e8098ce0" providerId="ADAL" clId="{949B83B5-6337-DE44-9AC8-1768B1F3713E}" dt="2022-06-23T21:52:57.887" v="4404" actId="165"/>
          <ac:picMkLst>
            <pc:docMk/>
            <pc:sldMk cId="1402566156" sldId="533"/>
            <ac:picMk id="11" creationId="{EBA3A71F-89BF-DB4C-905E-1B0C04D3FA03}"/>
          </ac:picMkLst>
        </pc:picChg>
        <pc:picChg chg="add mod topLvl">
          <ac:chgData name="Arthur Liu" userId="57266d67-1d41-4103-859a-8797e8098ce0" providerId="ADAL" clId="{949B83B5-6337-DE44-9AC8-1768B1F3713E}" dt="2022-06-23T21:53:00.626" v="4405" actId="1076"/>
          <ac:picMkLst>
            <pc:docMk/>
            <pc:sldMk cId="1402566156" sldId="533"/>
            <ac:picMk id="12" creationId="{632193DF-F088-C841-9364-056F41B6A0E3}"/>
          </ac:picMkLst>
        </pc:picChg>
        <pc:picChg chg="add del mod">
          <ac:chgData name="Arthur Liu" userId="57266d67-1d41-4103-859a-8797e8098ce0" providerId="ADAL" clId="{949B83B5-6337-DE44-9AC8-1768B1F3713E}" dt="2022-06-23T21:46:50.938" v="4010" actId="478"/>
          <ac:picMkLst>
            <pc:docMk/>
            <pc:sldMk cId="1402566156" sldId="533"/>
            <ac:picMk id="3074" creationId="{3C2C66F9-BF0C-544B-A35F-188414540362}"/>
          </ac:picMkLst>
        </pc:picChg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1317129891" sldId="534"/>
        </pc:sldMkLst>
        <pc:spChg chg="mod">
          <ac:chgData name="Arthur Liu" userId="57266d67-1d41-4103-859a-8797e8098ce0" providerId="ADAL" clId="{949B83B5-6337-DE44-9AC8-1768B1F3713E}" dt="2022-06-23T22:12:38.221" v="4433" actId="20577"/>
          <ac:spMkLst>
            <pc:docMk/>
            <pc:sldMk cId="1317129891" sldId="534"/>
            <ac:spMk id="2" creationId="{B7280EF9-B87C-DC43-9586-93A6B1300705}"/>
          </ac:spMkLst>
        </pc:spChg>
        <pc:spChg chg="mod">
          <ac:chgData name="Arthur Liu" userId="57266d67-1d41-4103-859a-8797e8098ce0" providerId="ADAL" clId="{949B83B5-6337-DE44-9AC8-1768B1F3713E}" dt="2022-06-24T04:15:51.127" v="9346" actId="403"/>
          <ac:spMkLst>
            <pc:docMk/>
            <pc:sldMk cId="1317129891" sldId="534"/>
            <ac:spMk id="3" creationId="{C9F0EA01-8EB7-5948-8D76-A1AEE2F737E3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317129891" sldId="534"/>
            <ac:spMk id="5" creationId="{763D8CE8-7606-2744-B767-7B988EB27F75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317129891" sldId="534"/>
            <ac:spMk id="6" creationId="{CD28C51D-A9A9-F94D-B286-7494E2F227ED}"/>
          </ac:spMkLst>
        </pc:spChg>
        <pc:picChg chg="add mod">
          <ac:chgData name="Arthur Liu" userId="57266d67-1d41-4103-859a-8797e8098ce0" providerId="ADAL" clId="{949B83B5-6337-DE44-9AC8-1768B1F3713E}" dt="2022-06-24T04:15:54.219" v="9347" actId="1076"/>
          <ac:picMkLst>
            <pc:docMk/>
            <pc:sldMk cId="1317129891" sldId="534"/>
            <ac:picMk id="7" creationId="{7CE7C767-E0E9-8140-B7BF-3A025F55B021}"/>
          </ac:picMkLst>
        </pc:picChg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627391677" sldId="535"/>
        </pc:sldMkLst>
        <pc:spChg chg="mod">
          <ac:chgData name="Arthur Liu" userId="57266d67-1d41-4103-859a-8797e8098ce0" providerId="ADAL" clId="{949B83B5-6337-DE44-9AC8-1768B1F3713E}" dt="2022-06-23T23:59:59.317" v="4798" actId="20577"/>
          <ac:spMkLst>
            <pc:docMk/>
            <pc:sldMk cId="627391677" sldId="535"/>
            <ac:spMk id="2" creationId="{C176D129-8175-5744-AA7A-38EB121CB1A1}"/>
          </ac:spMkLst>
        </pc:spChg>
        <pc:spChg chg="mod">
          <ac:chgData name="Arthur Liu" userId="57266d67-1d41-4103-859a-8797e8098ce0" providerId="ADAL" clId="{949B83B5-6337-DE44-9AC8-1768B1F3713E}" dt="2022-06-24T00:00:55.946" v="4804" actId="14100"/>
          <ac:spMkLst>
            <pc:docMk/>
            <pc:sldMk cId="627391677" sldId="535"/>
            <ac:spMk id="3" creationId="{414E0095-9DD0-2C41-83DE-AF00489EF124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627391677" sldId="535"/>
            <ac:spMk id="5" creationId="{5994C126-0A25-A448-999A-A15030436FED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627391677" sldId="535"/>
            <ac:spMk id="6" creationId="{1886136F-FFD9-8D4A-9E8F-1B5F48B93E92}"/>
          </ac:spMkLst>
        </pc:spChg>
      </pc:sldChg>
      <pc:sldChg chg="addSp delSp modSp new mod">
        <pc:chgData name="Arthur Liu" userId="57266d67-1d41-4103-859a-8797e8098ce0" providerId="ADAL" clId="{949B83B5-6337-DE44-9AC8-1768B1F3713E}" dt="2022-06-24T03:41:05.756" v="8024"/>
        <pc:sldMkLst>
          <pc:docMk/>
          <pc:sldMk cId="3888430935" sldId="536"/>
        </pc:sldMkLst>
        <pc:spChg chg="mod">
          <ac:chgData name="Arthur Liu" userId="57266d67-1d41-4103-859a-8797e8098ce0" providerId="ADAL" clId="{949B83B5-6337-DE44-9AC8-1768B1F3713E}" dt="2022-06-24T00:01:18.893" v="4847" actId="20577"/>
          <ac:spMkLst>
            <pc:docMk/>
            <pc:sldMk cId="3888430935" sldId="536"/>
            <ac:spMk id="2" creationId="{0DFCE52F-A11A-DF45-8BA4-4E4758859824}"/>
          </ac:spMkLst>
        </pc:spChg>
        <pc:spChg chg="mod">
          <ac:chgData name="Arthur Liu" userId="57266d67-1d41-4103-859a-8797e8098ce0" providerId="ADAL" clId="{949B83B5-6337-DE44-9AC8-1768B1F3713E}" dt="2022-06-24T00:05:03.366" v="4943" actId="113"/>
          <ac:spMkLst>
            <pc:docMk/>
            <pc:sldMk cId="3888430935" sldId="536"/>
            <ac:spMk id="3" creationId="{FCC2138B-E189-C54E-A2E6-5524031FAD40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888430935" sldId="536"/>
            <ac:spMk id="5" creationId="{90E190DA-F0BD-EB4E-9049-BE8C1093D282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888430935" sldId="536"/>
            <ac:spMk id="6" creationId="{078ABEA2-887A-B64E-9313-1F9B9003D31F}"/>
          </ac:spMkLst>
        </pc:spChg>
      </pc:sldChg>
      <pc:sldChg chg="addSp delSp modSp new mod modAnim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3636932076" sldId="537"/>
        </pc:sldMkLst>
        <pc:spChg chg="mod">
          <ac:chgData name="Arthur Liu" userId="57266d67-1d41-4103-859a-8797e8098ce0" providerId="ADAL" clId="{949B83B5-6337-DE44-9AC8-1768B1F3713E}" dt="2022-06-24T00:02:35.626" v="4901" actId="20577"/>
          <ac:spMkLst>
            <pc:docMk/>
            <pc:sldMk cId="3636932076" sldId="537"/>
            <ac:spMk id="2" creationId="{882829E6-FD98-FB41-AF45-EE8F270A1348}"/>
          </ac:spMkLst>
        </pc:spChg>
        <pc:spChg chg="mod">
          <ac:chgData name="Arthur Liu" userId="57266d67-1d41-4103-859a-8797e8098ce0" providerId="ADAL" clId="{949B83B5-6337-DE44-9AC8-1768B1F3713E}" dt="2022-06-24T04:18:34.384" v="9579" actId="2711"/>
          <ac:spMkLst>
            <pc:docMk/>
            <pc:sldMk cId="3636932076" sldId="537"/>
            <ac:spMk id="3" creationId="{0C95C9CD-2A5B-D94F-ADAB-6EB937924F44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636932076" sldId="537"/>
            <ac:spMk id="5" creationId="{7CDADC68-A823-7142-9924-A535D76577B3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636932076" sldId="537"/>
            <ac:spMk id="6" creationId="{C3B4EFC0-61EF-1447-A6B3-1E394AF4EEFA}"/>
          </ac:spMkLst>
        </pc:spChg>
        <pc:spChg chg="add mod">
          <ac:chgData name="Arthur Liu" userId="57266d67-1d41-4103-859a-8797e8098ce0" providerId="ADAL" clId="{949B83B5-6337-DE44-9AC8-1768B1F3713E}" dt="2022-06-24T04:44:35.382" v="10328" actId="767"/>
          <ac:spMkLst>
            <pc:docMk/>
            <pc:sldMk cId="3636932076" sldId="537"/>
            <ac:spMk id="7" creationId="{ACA392F0-F119-C740-A884-502707D11F4C}"/>
          </ac:spMkLst>
        </pc:spChg>
      </pc:sldChg>
      <pc:sldChg chg="addSp delSp modSp new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1405817775" sldId="538"/>
        </pc:sldMkLst>
        <pc:spChg chg="mod">
          <ac:chgData name="Arthur Liu" userId="57266d67-1d41-4103-859a-8797e8098ce0" providerId="ADAL" clId="{949B83B5-6337-DE44-9AC8-1768B1F3713E}" dt="2022-06-24T00:08:31.146" v="5048" actId="20577"/>
          <ac:spMkLst>
            <pc:docMk/>
            <pc:sldMk cId="1405817775" sldId="538"/>
            <ac:spMk id="2" creationId="{22610B61-4A85-CA46-9E00-473E8126D333}"/>
          </ac:spMkLst>
        </pc:spChg>
        <pc:spChg chg="mod">
          <ac:chgData name="Arthur Liu" userId="57266d67-1d41-4103-859a-8797e8098ce0" providerId="ADAL" clId="{949B83B5-6337-DE44-9AC8-1768B1F3713E}" dt="2022-06-24T00:11:25.354" v="5247"/>
          <ac:spMkLst>
            <pc:docMk/>
            <pc:sldMk cId="1405817775" sldId="538"/>
            <ac:spMk id="3" creationId="{0C70AEF9-791E-EE43-8861-20BC6D12A141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405817775" sldId="538"/>
            <ac:spMk id="5" creationId="{2F561367-D073-B84D-8C22-2080F2E5FAB6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405817775" sldId="538"/>
            <ac:spMk id="6" creationId="{1C882D03-8708-3D4D-90CE-C50867D9AC2D}"/>
          </ac:spMkLst>
        </pc:spChg>
      </pc:sldChg>
      <pc:sldChg chg="addSp delSp modSp add mod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661025148" sldId="539"/>
        </pc:sldMkLst>
        <pc:spChg chg="mod">
          <ac:chgData name="Arthur Liu" userId="57266d67-1d41-4103-859a-8797e8098ce0" providerId="ADAL" clId="{949B83B5-6337-DE44-9AC8-1768B1F3713E}" dt="2022-06-24T00:09:05.035" v="5050" actId="207"/>
          <ac:spMkLst>
            <pc:docMk/>
            <pc:sldMk cId="661025148" sldId="539"/>
            <ac:spMk id="3" creationId="{1B98CFB0-9E3B-0D4B-B06F-AFB7FF0C57E4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661025148" sldId="539"/>
            <ac:spMk id="5" creationId="{105777C3-B8C2-D143-91CC-7F33151A6D05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661025148" sldId="539"/>
            <ac:spMk id="6" creationId="{B8B3BE6C-DDF4-8143-A09C-6EE6C95A87E5}"/>
          </ac:spMkLst>
        </pc:spChg>
      </pc:sldChg>
      <pc:sldChg chg="addSp delSp modSp new mod modAnim">
        <pc:chgData name="Arthur Liu" userId="57266d67-1d41-4103-859a-8797e8098ce0" providerId="ADAL" clId="{949B83B5-6337-DE44-9AC8-1768B1F3713E}" dt="2022-06-24T04:27:06.990" v="10001"/>
        <pc:sldMkLst>
          <pc:docMk/>
          <pc:sldMk cId="3407550072" sldId="540"/>
        </pc:sldMkLst>
        <pc:spChg chg="mod">
          <ac:chgData name="Arthur Liu" userId="57266d67-1d41-4103-859a-8797e8098ce0" providerId="ADAL" clId="{949B83B5-6337-DE44-9AC8-1768B1F3713E}" dt="2022-06-24T00:22:53.724" v="5276" actId="20577"/>
          <ac:spMkLst>
            <pc:docMk/>
            <pc:sldMk cId="3407550072" sldId="540"/>
            <ac:spMk id="2" creationId="{78992AE2-8880-3445-937F-E224487D775A}"/>
          </ac:spMkLst>
        </pc:spChg>
        <pc:spChg chg="mod">
          <ac:chgData name="Arthur Liu" userId="57266d67-1d41-4103-859a-8797e8098ce0" providerId="ADAL" clId="{949B83B5-6337-DE44-9AC8-1768B1F3713E}" dt="2022-06-24T04:26:59.467" v="9999" actId="27636"/>
          <ac:spMkLst>
            <pc:docMk/>
            <pc:sldMk cId="3407550072" sldId="540"/>
            <ac:spMk id="3" creationId="{DD553E74-75E6-E54D-A337-2ADEB968725B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407550072" sldId="540"/>
            <ac:spMk id="5" creationId="{E23FEBD3-2EDD-144D-9ACE-294E9570C135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407550072" sldId="540"/>
            <ac:spMk id="6" creationId="{93273B82-4D06-B042-9762-607472FF0331}"/>
          </ac:spMkLst>
        </pc:spChg>
      </pc:sldChg>
      <pc:sldChg chg="addSp delSp modSp add del mod">
        <pc:chgData name="Arthur Liu" userId="57266d67-1d41-4103-859a-8797e8098ce0" providerId="ADAL" clId="{949B83B5-6337-DE44-9AC8-1768B1F3713E}" dt="2022-06-24T04:27:02.369" v="10000" actId="2696"/>
        <pc:sldMkLst>
          <pc:docMk/>
          <pc:sldMk cId="1882048910" sldId="541"/>
        </pc:sldMkLst>
        <pc:spChg chg="mod">
          <ac:chgData name="Arthur Liu" userId="57266d67-1d41-4103-859a-8797e8098ce0" providerId="ADAL" clId="{949B83B5-6337-DE44-9AC8-1768B1F3713E}" dt="2022-06-24T04:26:15.800" v="9992" actId="20577"/>
          <ac:spMkLst>
            <pc:docMk/>
            <pc:sldMk cId="1882048910" sldId="541"/>
            <ac:spMk id="2" creationId="{78992AE2-8880-3445-937F-E224487D775A}"/>
          </ac:spMkLst>
        </pc:spChg>
        <pc:spChg chg="mod">
          <ac:chgData name="Arthur Liu" userId="57266d67-1d41-4103-859a-8797e8098ce0" providerId="ADAL" clId="{949B83B5-6337-DE44-9AC8-1768B1F3713E}" dt="2022-06-24T04:26:52.516" v="9993" actId="21"/>
          <ac:spMkLst>
            <pc:docMk/>
            <pc:sldMk cId="1882048910" sldId="541"/>
            <ac:spMk id="3" creationId="{DD553E74-75E6-E54D-A337-2ADEB968725B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882048910" sldId="541"/>
            <ac:spMk id="5" creationId="{E23FEBD3-2EDD-144D-9ACE-294E9570C135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882048910" sldId="541"/>
            <ac:spMk id="6" creationId="{32AB66EC-6EEE-1040-AC61-DF96912F5B9F}"/>
          </ac:spMkLst>
        </pc:spChg>
      </pc:sldChg>
      <pc:sldChg chg="addSp delSp modSp new mod delAnim modAnim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3530566826" sldId="542"/>
        </pc:sldMkLst>
        <pc:spChg chg="mod">
          <ac:chgData name="Arthur Liu" userId="57266d67-1d41-4103-859a-8797e8098ce0" providerId="ADAL" clId="{949B83B5-6337-DE44-9AC8-1768B1F3713E}" dt="2022-06-24T00:30:37.983" v="5506" actId="20577"/>
          <ac:spMkLst>
            <pc:docMk/>
            <pc:sldMk cId="3530566826" sldId="542"/>
            <ac:spMk id="2" creationId="{CD16FB7D-6BBA-C64D-BC57-5F30ECD703E3}"/>
          </ac:spMkLst>
        </pc:spChg>
        <pc:spChg chg="mod">
          <ac:chgData name="Arthur Liu" userId="57266d67-1d41-4103-859a-8797e8098ce0" providerId="ADAL" clId="{949B83B5-6337-DE44-9AC8-1768B1F3713E}" dt="2022-06-24T00:32:11.857" v="5585" actId="1076"/>
          <ac:spMkLst>
            <pc:docMk/>
            <pc:sldMk cId="3530566826" sldId="542"/>
            <ac:spMk id="3" creationId="{75043AF8-BC8E-D040-9B63-7DA30C1D50AD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530566826" sldId="542"/>
            <ac:spMk id="5" creationId="{C3735EA9-2D48-FF49-A37A-A3FAED872F34}"/>
          </ac:spMkLst>
        </pc:spChg>
        <pc:spChg chg="add mod">
          <ac:chgData name="Arthur Liu" userId="57266d67-1d41-4103-859a-8797e8098ce0" providerId="ADAL" clId="{949B83B5-6337-DE44-9AC8-1768B1F3713E}" dt="2022-06-24T00:31:16.066" v="5524" actId="14100"/>
          <ac:spMkLst>
            <pc:docMk/>
            <pc:sldMk cId="3530566826" sldId="542"/>
            <ac:spMk id="6" creationId="{D4BF8DD6-90B5-7E47-844D-8A3D7A65E31E}"/>
          </ac:spMkLst>
        </pc:spChg>
        <pc:spChg chg="mod">
          <ac:chgData name="Arthur Liu" userId="57266d67-1d41-4103-859a-8797e8098ce0" providerId="ADAL" clId="{949B83B5-6337-DE44-9AC8-1768B1F3713E}" dt="2022-06-24T00:32:44.546" v="5586"/>
          <ac:spMkLst>
            <pc:docMk/>
            <pc:sldMk cId="3530566826" sldId="542"/>
            <ac:spMk id="9" creationId="{9B417821-F508-8E48-A404-191101D25313}"/>
          </ac:spMkLst>
        </pc:spChg>
        <pc:spChg chg="add del mod">
          <ac:chgData name="Arthur Liu" userId="57266d67-1d41-4103-859a-8797e8098ce0" providerId="ADAL" clId="{949B83B5-6337-DE44-9AC8-1768B1F3713E}" dt="2022-06-24T01:15:52.433" v="6544" actId="478"/>
          <ac:spMkLst>
            <pc:docMk/>
            <pc:sldMk cId="3530566826" sldId="542"/>
            <ac:spMk id="10" creationId="{5E89F45B-48C0-9A43-A2AF-903A620FAB61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530566826" sldId="542"/>
            <ac:spMk id="10" creationId="{6F8E16E6-DDAF-6E4B-A022-E7F758C28CBE}"/>
          </ac:spMkLst>
        </pc:spChg>
        <pc:grpChg chg="add mod">
          <ac:chgData name="Arthur Liu" userId="57266d67-1d41-4103-859a-8797e8098ce0" providerId="ADAL" clId="{949B83B5-6337-DE44-9AC8-1768B1F3713E}" dt="2022-06-24T00:33:00.289" v="5593" actId="1076"/>
          <ac:grpSpMkLst>
            <pc:docMk/>
            <pc:sldMk cId="3530566826" sldId="542"/>
            <ac:grpSpMk id="7" creationId="{F6FC15F2-E15E-0940-8D4E-799A57FA6CC3}"/>
          </ac:grpSpMkLst>
        </pc:grpChg>
        <pc:picChg chg="mod">
          <ac:chgData name="Arthur Liu" userId="57266d67-1d41-4103-859a-8797e8098ce0" providerId="ADAL" clId="{949B83B5-6337-DE44-9AC8-1768B1F3713E}" dt="2022-06-24T00:32:44.546" v="5586"/>
          <ac:picMkLst>
            <pc:docMk/>
            <pc:sldMk cId="3530566826" sldId="542"/>
            <ac:picMk id="8" creationId="{6883B174-8F96-E54B-A619-CF548B49222A}"/>
          </ac:picMkLst>
        </pc:picChg>
      </pc:sldChg>
      <pc:sldChg chg="addSp delSp modSp new mod">
        <pc:chgData name="Arthur Liu" userId="57266d67-1d41-4103-859a-8797e8098ce0" providerId="ADAL" clId="{949B83B5-6337-DE44-9AC8-1768B1F3713E}" dt="2022-06-24T03:41:05.756" v="8024"/>
        <pc:sldMkLst>
          <pc:docMk/>
          <pc:sldMk cId="1557892222" sldId="543"/>
        </pc:sldMkLst>
        <pc:spChg chg="mod">
          <ac:chgData name="Arthur Liu" userId="57266d67-1d41-4103-859a-8797e8098ce0" providerId="ADAL" clId="{949B83B5-6337-DE44-9AC8-1768B1F3713E}" dt="2022-06-24T00:49:40.620" v="5974" actId="20577"/>
          <ac:spMkLst>
            <pc:docMk/>
            <pc:sldMk cId="1557892222" sldId="543"/>
            <ac:spMk id="2" creationId="{FA8066C8-8599-C64F-95F3-FE13D7CE3D5F}"/>
          </ac:spMkLst>
        </pc:spChg>
        <pc:spChg chg="mod">
          <ac:chgData name="Arthur Liu" userId="57266d67-1d41-4103-859a-8797e8098ce0" providerId="ADAL" clId="{949B83B5-6337-DE44-9AC8-1768B1F3713E}" dt="2022-06-24T01:06:43.355" v="6371"/>
          <ac:spMkLst>
            <pc:docMk/>
            <pc:sldMk cId="1557892222" sldId="543"/>
            <ac:spMk id="3" creationId="{1B7F97AC-42F4-544D-934A-9CF1519F4FFF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557892222" sldId="543"/>
            <ac:spMk id="5" creationId="{4C7FE293-E23B-5845-B705-E7811879116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557892222" sldId="543"/>
            <ac:spMk id="6" creationId="{2A26FE83-E2E8-8549-B9F2-D23E96441BD7}"/>
          </ac:spMkLst>
        </pc:spChg>
        <pc:picChg chg="add del mod">
          <ac:chgData name="Arthur Liu" userId="57266d67-1d41-4103-859a-8797e8098ce0" providerId="ADAL" clId="{949B83B5-6337-DE44-9AC8-1768B1F3713E}" dt="2022-06-24T00:47:38.035" v="5909" actId="478"/>
          <ac:picMkLst>
            <pc:docMk/>
            <pc:sldMk cId="1557892222" sldId="543"/>
            <ac:picMk id="6" creationId="{9F68A1AA-3ED5-074A-92CD-C93A30C52C5D}"/>
          </ac:picMkLst>
        </pc:picChg>
        <pc:picChg chg="add del mod">
          <ac:chgData name="Arthur Liu" userId="57266d67-1d41-4103-859a-8797e8098ce0" providerId="ADAL" clId="{949B83B5-6337-DE44-9AC8-1768B1F3713E}" dt="2022-06-24T00:48:05.367" v="5912" actId="478"/>
          <ac:picMkLst>
            <pc:docMk/>
            <pc:sldMk cId="1557892222" sldId="543"/>
            <ac:picMk id="7" creationId="{A17C8A2B-5440-BB4E-8AE4-699EA0A692AC}"/>
          </ac:picMkLst>
        </pc:picChg>
        <pc:picChg chg="add mod">
          <ac:chgData name="Arthur Liu" userId="57266d67-1d41-4103-859a-8797e8098ce0" providerId="ADAL" clId="{949B83B5-6337-DE44-9AC8-1768B1F3713E}" dt="2022-06-24T00:48:49.379" v="5967" actId="1076"/>
          <ac:picMkLst>
            <pc:docMk/>
            <pc:sldMk cId="1557892222" sldId="543"/>
            <ac:picMk id="8" creationId="{F3AF1D77-E3C5-254D-B7F0-9C11BCC29D51}"/>
          </ac:picMkLst>
        </pc:picChg>
      </pc:sldChg>
      <pc:sldChg chg="addSp delSp modSp new mod">
        <pc:chgData name="Arthur Liu" userId="57266d67-1d41-4103-859a-8797e8098ce0" providerId="ADAL" clId="{949B83B5-6337-DE44-9AC8-1768B1F3713E}" dt="2022-06-24T03:41:05.756" v="8024"/>
        <pc:sldMkLst>
          <pc:docMk/>
          <pc:sldMk cId="3112231815" sldId="544"/>
        </pc:sldMkLst>
        <pc:spChg chg="mod">
          <ac:chgData name="Arthur Liu" userId="57266d67-1d41-4103-859a-8797e8098ce0" providerId="ADAL" clId="{949B83B5-6337-DE44-9AC8-1768B1F3713E}" dt="2022-06-24T00:50:52.733" v="6175" actId="207"/>
          <ac:spMkLst>
            <pc:docMk/>
            <pc:sldMk cId="3112231815" sldId="544"/>
            <ac:spMk id="2" creationId="{861C00C9-ACC2-974E-9AED-ADF4365CFBCD}"/>
          </ac:spMkLst>
        </pc:spChg>
        <pc:spChg chg="mod">
          <ac:chgData name="Arthur Liu" userId="57266d67-1d41-4103-859a-8797e8098ce0" providerId="ADAL" clId="{949B83B5-6337-DE44-9AC8-1768B1F3713E}" dt="2022-06-24T00:55:44.147" v="6299"/>
          <ac:spMkLst>
            <pc:docMk/>
            <pc:sldMk cId="3112231815" sldId="544"/>
            <ac:spMk id="3" creationId="{F15461E9-9782-D54D-BFA4-1BE9358BE3A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112231815" sldId="544"/>
            <ac:spMk id="5" creationId="{7DE39D01-C4A0-A04D-A744-77F6A49992F2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112231815" sldId="544"/>
            <ac:spMk id="6" creationId="{32B74373-76C2-6449-A32F-AA2452891F7C}"/>
          </ac:spMkLst>
        </pc:spChg>
        <pc:picChg chg="add del mod">
          <ac:chgData name="Arthur Liu" userId="57266d67-1d41-4103-859a-8797e8098ce0" providerId="ADAL" clId="{949B83B5-6337-DE44-9AC8-1768B1F3713E}" dt="2022-06-24T00:52:55.119" v="6206" actId="478"/>
          <ac:picMkLst>
            <pc:docMk/>
            <pc:sldMk cId="3112231815" sldId="544"/>
            <ac:picMk id="6" creationId="{341A637F-E0F4-364D-ACD1-9582843BA2D7}"/>
          </ac:picMkLst>
        </pc:picChg>
        <pc:picChg chg="add mod">
          <ac:chgData name="Arthur Liu" userId="57266d67-1d41-4103-859a-8797e8098ce0" providerId="ADAL" clId="{949B83B5-6337-DE44-9AC8-1768B1F3713E}" dt="2022-06-24T00:55:49.313" v="6301" actId="1076"/>
          <ac:picMkLst>
            <pc:docMk/>
            <pc:sldMk cId="3112231815" sldId="544"/>
            <ac:picMk id="7" creationId="{F4924E30-FAF2-DA46-BEF7-5F86C7AA2E04}"/>
          </ac:picMkLst>
        </pc:picChg>
      </pc:sldChg>
      <pc:sldChg chg="addSp delSp modSp new mod">
        <pc:chgData name="Arthur Liu" userId="57266d67-1d41-4103-859a-8797e8098ce0" providerId="ADAL" clId="{949B83B5-6337-DE44-9AC8-1768B1F3713E}" dt="2022-06-24T03:41:05.756" v="8024"/>
        <pc:sldMkLst>
          <pc:docMk/>
          <pc:sldMk cId="19086539" sldId="545"/>
        </pc:sldMkLst>
        <pc:spChg chg="mod">
          <ac:chgData name="Arthur Liu" userId="57266d67-1d41-4103-859a-8797e8098ce0" providerId="ADAL" clId="{949B83B5-6337-DE44-9AC8-1768B1F3713E}" dt="2022-06-24T00:56:20.756" v="6325" actId="20577"/>
          <ac:spMkLst>
            <pc:docMk/>
            <pc:sldMk cId="19086539" sldId="545"/>
            <ac:spMk id="2" creationId="{940919CC-99EA-0142-A4CB-8958209A0B04}"/>
          </ac:spMkLst>
        </pc:spChg>
        <pc:spChg chg="mod">
          <ac:chgData name="Arthur Liu" userId="57266d67-1d41-4103-859a-8797e8098ce0" providerId="ADAL" clId="{949B83B5-6337-DE44-9AC8-1768B1F3713E}" dt="2022-06-24T00:56:28.176" v="6327" actId="1076"/>
          <ac:spMkLst>
            <pc:docMk/>
            <pc:sldMk cId="19086539" sldId="545"/>
            <ac:spMk id="3" creationId="{76BEE20A-F4CA-DF4F-BB3F-4673405314E4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9086539" sldId="545"/>
            <ac:spMk id="5" creationId="{5945BB17-9CE0-A74A-9F2D-11ADBE7E9995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9086539" sldId="545"/>
            <ac:spMk id="8" creationId="{B25B8A10-A04A-994E-B53E-71F39E9A1624}"/>
          </ac:spMkLst>
        </pc:spChg>
        <pc:spChg chg="add mod">
          <ac:chgData name="Arthur Liu" userId="57266d67-1d41-4103-859a-8797e8098ce0" providerId="ADAL" clId="{949B83B5-6337-DE44-9AC8-1768B1F3713E}" dt="2022-06-24T01:03:59.750" v="6347" actId="20577"/>
          <ac:spMkLst>
            <pc:docMk/>
            <pc:sldMk cId="19086539" sldId="545"/>
            <ac:spMk id="9" creationId="{DA940A0B-DCD2-6242-A008-3C0CC67C5E45}"/>
          </ac:spMkLst>
        </pc:spChg>
        <pc:spChg chg="add mod">
          <ac:chgData name="Arthur Liu" userId="57266d67-1d41-4103-859a-8797e8098ce0" providerId="ADAL" clId="{949B83B5-6337-DE44-9AC8-1768B1F3713E}" dt="2022-06-24T00:57:10.283" v="6338" actId="20577"/>
          <ac:spMkLst>
            <pc:docMk/>
            <pc:sldMk cId="19086539" sldId="545"/>
            <ac:spMk id="10" creationId="{085C3952-56A3-5E40-9AAB-ED22471E398B}"/>
          </ac:spMkLst>
        </pc:spChg>
        <pc:spChg chg="add mod">
          <ac:chgData name="Arthur Liu" userId="57266d67-1d41-4103-859a-8797e8098ce0" providerId="ADAL" clId="{949B83B5-6337-DE44-9AC8-1768B1F3713E}" dt="2022-06-24T00:57:30.941" v="6344" actId="13822"/>
          <ac:spMkLst>
            <pc:docMk/>
            <pc:sldMk cId="19086539" sldId="545"/>
            <ac:spMk id="11" creationId="{16B34486-BB56-E148-A871-BB7012B26CB9}"/>
          </ac:spMkLst>
        </pc:spChg>
        <pc:picChg chg="add mod">
          <ac:chgData name="Arthur Liu" userId="57266d67-1d41-4103-859a-8797e8098ce0" providerId="ADAL" clId="{949B83B5-6337-DE44-9AC8-1768B1F3713E}" dt="2022-06-24T00:57:24.893" v="6341" actId="1076"/>
          <ac:picMkLst>
            <pc:docMk/>
            <pc:sldMk cId="19086539" sldId="545"/>
            <ac:picMk id="6" creationId="{86047C8A-89B7-6F47-B2FC-B29CE74BF58C}"/>
          </ac:picMkLst>
        </pc:picChg>
        <pc:picChg chg="add mod">
          <ac:chgData name="Arthur Liu" userId="57266d67-1d41-4103-859a-8797e8098ce0" providerId="ADAL" clId="{949B83B5-6337-DE44-9AC8-1768B1F3713E}" dt="2022-06-24T00:56:29.449" v="6328" actId="1076"/>
          <ac:picMkLst>
            <pc:docMk/>
            <pc:sldMk cId="19086539" sldId="545"/>
            <ac:picMk id="7" creationId="{8C976DF1-275F-0A43-9984-9D8E12F961C1}"/>
          </ac:picMkLst>
        </pc:picChg>
      </pc:sldChg>
      <pc:sldChg chg="addSp delSp modSp new mod ord">
        <pc:chgData name="Arthur Liu" userId="57266d67-1d41-4103-859a-8797e8098ce0" providerId="ADAL" clId="{949B83B5-6337-DE44-9AC8-1768B1F3713E}" dt="2022-06-24T03:41:05.756" v="8024"/>
        <pc:sldMkLst>
          <pc:docMk/>
          <pc:sldMk cId="2053396530" sldId="546"/>
        </pc:sldMkLst>
        <pc:spChg chg="mod">
          <ac:chgData name="Arthur Liu" userId="57266d67-1d41-4103-859a-8797e8098ce0" providerId="ADAL" clId="{949B83B5-6337-DE44-9AC8-1768B1F3713E}" dt="2022-06-24T01:23:11.720" v="6627" actId="20577"/>
          <ac:spMkLst>
            <pc:docMk/>
            <pc:sldMk cId="2053396530" sldId="546"/>
            <ac:spMk id="2" creationId="{2657389F-3FAC-C343-AE29-9764EA8471DD}"/>
          </ac:spMkLst>
        </pc:spChg>
        <pc:spChg chg="mod">
          <ac:chgData name="Arthur Liu" userId="57266d67-1d41-4103-859a-8797e8098ce0" providerId="ADAL" clId="{949B83B5-6337-DE44-9AC8-1768B1F3713E}" dt="2022-06-24T01:04:36.036" v="6369" actId="20577"/>
          <ac:spMkLst>
            <pc:docMk/>
            <pc:sldMk cId="2053396530" sldId="546"/>
            <ac:spMk id="3" creationId="{3A837AA1-5819-8F4D-AA7E-4D9659C86457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2053396530" sldId="546"/>
            <ac:spMk id="5" creationId="{9538D1E0-7846-004B-8321-BE88D3A4F2E8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2053396530" sldId="546"/>
            <ac:spMk id="6" creationId="{19CEE1EF-A12D-0A45-82F3-02BFF50AB150}"/>
          </ac:spMkLst>
        </pc:spChg>
      </pc:sldChg>
      <pc:sldChg chg="new del">
        <pc:chgData name="Arthur Liu" userId="57266d67-1d41-4103-859a-8797e8098ce0" providerId="ADAL" clId="{949B83B5-6337-DE44-9AC8-1768B1F3713E}" dt="2022-06-24T01:28:28.723" v="6693" actId="2696"/>
        <pc:sldMkLst>
          <pc:docMk/>
          <pc:sldMk cId="3490785967" sldId="547"/>
        </pc:sldMkLst>
      </pc:sldChg>
      <pc:sldChg chg="modSp new del mod">
        <pc:chgData name="Arthur Liu" userId="57266d67-1d41-4103-859a-8797e8098ce0" providerId="ADAL" clId="{949B83B5-6337-DE44-9AC8-1768B1F3713E}" dt="2022-06-24T01:28:28.723" v="6693" actId="2696"/>
        <pc:sldMkLst>
          <pc:docMk/>
          <pc:sldMk cId="3942856592" sldId="548"/>
        </pc:sldMkLst>
        <pc:spChg chg="mod">
          <ac:chgData name="Arthur Liu" userId="57266d67-1d41-4103-859a-8797e8098ce0" providerId="ADAL" clId="{949B83B5-6337-DE44-9AC8-1768B1F3713E}" dt="2022-06-24T01:08:27.088" v="6382" actId="20577"/>
          <ac:spMkLst>
            <pc:docMk/>
            <pc:sldMk cId="3942856592" sldId="548"/>
            <ac:spMk id="2" creationId="{EB857A08-385B-AA40-AB64-27EAC288FCDC}"/>
          </ac:spMkLst>
        </pc:spChg>
      </pc:sldChg>
      <pc:sldChg chg="addSp delSp modSp new mod modAnim modNotes modNotesTx">
        <pc:chgData name="Arthur Liu" userId="57266d67-1d41-4103-859a-8797e8098ce0" providerId="ADAL" clId="{949B83B5-6337-DE44-9AC8-1768B1F3713E}" dt="2022-06-27T07:33:47.286" v="23058" actId="20577"/>
        <pc:sldMkLst>
          <pc:docMk/>
          <pc:sldMk cId="1247335752" sldId="549"/>
        </pc:sldMkLst>
        <pc:spChg chg="mod">
          <ac:chgData name="Arthur Liu" userId="57266d67-1d41-4103-859a-8797e8098ce0" providerId="ADAL" clId="{949B83B5-6337-DE44-9AC8-1768B1F3713E}" dt="2022-06-24T01:11:41.294" v="6528" actId="20577"/>
          <ac:spMkLst>
            <pc:docMk/>
            <pc:sldMk cId="1247335752" sldId="549"/>
            <ac:spMk id="2" creationId="{E29EC923-8356-3447-A4B3-9443DF6FDA0C}"/>
          </ac:spMkLst>
        </pc:spChg>
        <pc:spChg chg="mod">
          <ac:chgData name="Arthur Liu" userId="57266d67-1d41-4103-859a-8797e8098ce0" providerId="ADAL" clId="{949B83B5-6337-DE44-9AC8-1768B1F3713E}" dt="2022-06-24T01:12:05.893" v="6536" actId="20577"/>
          <ac:spMkLst>
            <pc:docMk/>
            <pc:sldMk cId="1247335752" sldId="549"/>
            <ac:spMk id="3" creationId="{C03B7667-D070-9B49-B32C-7CAF0096727B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247335752" sldId="549"/>
            <ac:spMk id="5" creationId="{A712B7D5-D34F-4045-BFAB-CD38425A6946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247335752" sldId="549"/>
            <ac:spMk id="6" creationId="{7A065CC4-820C-1349-9F7F-D8EDB3C8C6FD}"/>
          </ac:spMkLst>
        </pc:spChg>
        <pc:spChg chg="add mod">
          <ac:chgData name="Arthur Liu" userId="57266d67-1d41-4103-859a-8797e8098ce0" providerId="ADAL" clId="{949B83B5-6337-DE44-9AC8-1768B1F3713E}" dt="2022-06-27T07:28:53.004" v="22890" actId="1076"/>
          <ac:spMkLst>
            <pc:docMk/>
            <pc:sldMk cId="1247335752" sldId="549"/>
            <ac:spMk id="8" creationId="{DF594670-05B9-7042-82BF-F1746D70ED49}"/>
          </ac:spMkLst>
        </pc:spChg>
      </pc:sldChg>
      <pc:sldChg chg="modSp add del mod">
        <pc:chgData name="Arthur Liu" userId="57266d67-1d41-4103-859a-8797e8098ce0" providerId="ADAL" clId="{949B83B5-6337-DE44-9AC8-1768B1F3713E}" dt="2022-06-24T01:21:16.988" v="6601" actId="2696"/>
        <pc:sldMkLst>
          <pc:docMk/>
          <pc:sldMk cId="2041826239" sldId="550"/>
        </pc:sldMkLst>
        <pc:spChg chg="mod">
          <ac:chgData name="Arthur Liu" userId="57266d67-1d41-4103-859a-8797e8098ce0" providerId="ADAL" clId="{949B83B5-6337-DE44-9AC8-1768B1F3713E}" dt="2022-06-24T01:15:57.440" v="6545" actId="1076"/>
          <ac:spMkLst>
            <pc:docMk/>
            <pc:sldMk cId="2041826239" sldId="550"/>
            <ac:spMk id="10" creationId="{5E89F45B-48C0-9A43-A2AF-903A620FAB61}"/>
          </ac:spMkLst>
        </pc:spChg>
      </pc:sldChg>
      <pc:sldChg chg="addSp delSp modSp add mod modAnim">
        <pc:chgData name="Arthur Liu" userId="57266d67-1d41-4103-859a-8797e8098ce0" providerId="ADAL" clId="{949B83B5-6337-DE44-9AC8-1768B1F3713E}" dt="2022-06-24T03:41:05.756" v="8024"/>
        <pc:sldMkLst>
          <pc:docMk/>
          <pc:sldMk cId="1677038535" sldId="551"/>
        </pc:sldMkLst>
        <pc:spChg chg="mod">
          <ac:chgData name="Arthur Liu" userId="57266d67-1d41-4103-859a-8797e8098ce0" providerId="ADAL" clId="{949B83B5-6337-DE44-9AC8-1768B1F3713E}" dt="2022-06-24T01:17:30.367" v="6566" actId="27636"/>
          <ac:spMkLst>
            <pc:docMk/>
            <pc:sldMk cId="1677038535" sldId="551"/>
            <ac:spMk id="3" creationId="{75043AF8-BC8E-D040-9B63-7DA30C1D50AD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1677038535" sldId="551"/>
            <ac:spMk id="5" creationId="{C3735EA9-2D48-FF49-A37A-A3FAED872F34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1677038535" sldId="551"/>
            <ac:spMk id="10" creationId="{EC66D179-2EA5-2445-9C78-C92FFDC7EF75}"/>
          </ac:spMkLst>
        </pc:spChg>
        <pc:spChg chg="add mod">
          <ac:chgData name="Arthur Liu" userId="57266d67-1d41-4103-859a-8797e8098ce0" providerId="ADAL" clId="{949B83B5-6337-DE44-9AC8-1768B1F3713E}" dt="2022-06-24T01:19:44.584" v="6579" actId="1076"/>
          <ac:spMkLst>
            <pc:docMk/>
            <pc:sldMk cId="1677038535" sldId="551"/>
            <ac:spMk id="13" creationId="{2AE431A8-0DF6-4A43-A14E-FB1439B20218}"/>
          </ac:spMkLst>
        </pc:spChg>
        <pc:spChg chg="add mod">
          <ac:chgData name="Arthur Liu" userId="57266d67-1d41-4103-859a-8797e8098ce0" providerId="ADAL" clId="{949B83B5-6337-DE44-9AC8-1768B1F3713E}" dt="2022-06-24T01:21:00.362" v="6599" actId="207"/>
          <ac:spMkLst>
            <pc:docMk/>
            <pc:sldMk cId="1677038535" sldId="551"/>
            <ac:spMk id="15" creationId="{54CCC891-7F7D-B749-A0E3-BDB16906962B}"/>
          </ac:spMkLst>
        </pc:spChg>
        <pc:grpChg chg="mod">
          <ac:chgData name="Arthur Liu" userId="57266d67-1d41-4103-859a-8797e8098ce0" providerId="ADAL" clId="{949B83B5-6337-DE44-9AC8-1768B1F3713E}" dt="2022-06-24T01:17:32.166" v="6567" actId="1076"/>
          <ac:grpSpMkLst>
            <pc:docMk/>
            <pc:sldMk cId="1677038535" sldId="551"/>
            <ac:grpSpMk id="7" creationId="{F6FC15F2-E15E-0940-8D4E-799A57FA6CC3}"/>
          </ac:grpSpMkLst>
        </pc:grpChg>
        <pc:picChg chg="add del mod">
          <ac:chgData name="Arthur Liu" userId="57266d67-1d41-4103-859a-8797e8098ce0" providerId="ADAL" clId="{949B83B5-6337-DE44-9AC8-1768B1F3713E}" dt="2022-06-24T01:19:26.485" v="6571" actId="478"/>
          <ac:picMkLst>
            <pc:docMk/>
            <pc:sldMk cId="1677038535" sldId="551"/>
            <ac:picMk id="10" creationId="{1B0934E3-12BC-8741-88D2-67F856737B06}"/>
          </ac:picMkLst>
        </pc:picChg>
        <pc:picChg chg="add mod">
          <ac:chgData name="Arthur Liu" userId="57266d67-1d41-4103-859a-8797e8098ce0" providerId="ADAL" clId="{949B83B5-6337-DE44-9AC8-1768B1F3713E}" dt="2022-06-24T01:19:31.736" v="6575" actId="1076"/>
          <ac:picMkLst>
            <pc:docMk/>
            <pc:sldMk cId="1677038535" sldId="551"/>
            <ac:picMk id="11" creationId="{3870E1DB-81E9-2242-81B9-24B81B055C4F}"/>
          </ac:picMkLst>
        </pc:picChg>
      </pc:sldChg>
      <pc:sldChg chg="addSp delSp modSp add mod modAnim modNotes modNotesTx">
        <pc:chgData name="Arthur Liu" userId="57266d67-1d41-4103-859a-8797e8098ce0" providerId="ADAL" clId="{949B83B5-6337-DE44-9AC8-1768B1F3713E}" dt="2022-06-24T06:34:09.037" v="10488"/>
        <pc:sldMkLst>
          <pc:docMk/>
          <pc:sldMk cId="4257006949" sldId="552"/>
        </pc:sldMkLst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4257006949" sldId="552"/>
            <ac:spMk id="5" creationId="{C3735EA9-2D48-FF49-A37A-A3FAED872F34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4257006949" sldId="552"/>
            <ac:spMk id="10" creationId="{0D2A55E8-D92E-5243-93D5-2A3498DCE6FC}"/>
          </ac:spMkLst>
        </pc:spChg>
        <pc:spChg chg="add mod">
          <ac:chgData name="Arthur Liu" userId="57266d67-1d41-4103-859a-8797e8098ce0" providerId="ADAL" clId="{949B83B5-6337-DE44-9AC8-1768B1F3713E}" dt="2022-06-24T04:33:45.847" v="10067" actId="113"/>
          <ac:spMkLst>
            <pc:docMk/>
            <pc:sldMk cId="4257006949" sldId="552"/>
            <ac:spMk id="14" creationId="{09437CCA-38CF-A840-841E-D8A3ECA043C8}"/>
          </ac:spMkLst>
        </pc:spChg>
      </pc:sldChg>
      <pc:sldChg chg="addSp delSp modSp new mod">
        <pc:chgData name="Arthur Liu" userId="57266d67-1d41-4103-859a-8797e8098ce0" providerId="ADAL" clId="{949B83B5-6337-DE44-9AC8-1768B1F3713E}" dt="2022-06-24T03:41:05.756" v="8024"/>
        <pc:sldMkLst>
          <pc:docMk/>
          <pc:sldMk cId="3656663783" sldId="553"/>
        </pc:sldMkLst>
        <pc:spChg chg="mod">
          <ac:chgData name="Arthur Liu" userId="57266d67-1d41-4103-859a-8797e8098ce0" providerId="ADAL" clId="{949B83B5-6337-DE44-9AC8-1768B1F3713E}" dt="2022-06-24T01:25:49.203" v="6633"/>
          <ac:spMkLst>
            <pc:docMk/>
            <pc:sldMk cId="3656663783" sldId="553"/>
            <ac:spMk id="2" creationId="{59E2DE27-C16B-EB49-8A99-C07DC0AA186C}"/>
          </ac:spMkLst>
        </pc:spChg>
        <pc:spChg chg="del">
          <ac:chgData name="Arthur Liu" userId="57266d67-1d41-4103-859a-8797e8098ce0" providerId="ADAL" clId="{949B83B5-6337-DE44-9AC8-1768B1F3713E}" dt="2022-06-24T01:25:58.286" v="6634" actId="478"/>
          <ac:spMkLst>
            <pc:docMk/>
            <pc:sldMk cId="3656663783" sldId="553"/>
            <ac:spMk id="3" creationId="{44452D20-5930-9546-957B-BBDBF7A2E99A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656663783" sldId="553"/>
            <ac:spMk id="3" creationId="{9AF15804-ACD9-5341-BC72-D860DE8BF37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656663783" sldId="553"/>
            <ac:spMk id="5" creationId="{7EF9D106-1B98-FA43-92C2-A0EDA28FCB00}"/>
          </ac:spMkLst>
        </pc:spChg>
        <pc:picChg chg="add del mod">
          <ac:chgData name="Arthur Liu" userId="57266d67-1d41-4103-859a-8797e8098ce0" providerId="ADAL" clId="{949B83B5-6337-DE44-9AC8-1768B1F3713E}" dt="2022-06-24T01:26:43.128" v="6640" actId="478"/>
          <ac:picMkLst>
            <pc:docMk/>
            <pc:sldMk cId="3656663783" sldId="553"/>
            <ac:picMk id="6" creationId="{5734028F-E1EC-3942-8595-0B62C45238CE}"/>
          </ac:picMkLst>
        </pc:picChg>
        <pc:picChg chg="add mod">
          <ac:chgData name="Arthur Liu" userId="57266d67-1d41-4103-859a-8797e8098ce0" providerId="ADAL" clId="{949B83B5-6337-DE44-9AC8-1768B1F3713E}" dt="2022-06-24T01:26:43.919" v="6641"/>
          <ac:picMkLst>
            <pc:docMk/>
            <pc:sldMk cId="3656663783" sldId="553"/>
            <ac:picMk id="7" creationId="{2BBEEE45-14A6-3D41-8C84-822EDAE1151E}"/>
          </ac:picMkLst>
        </pc:picChg>
      </pc:sldChg>
      <pc:sldChg chg="addSp delSp modSp add ord">
        <pc:chgData name="Arthur Liu" userId="57266d67-1d41-4103-859a-8797e8098ce0" providerId="ADAL" clId="{949B83B5-6337-DE44-9AC8-1768B1F3713E}" dt="2022-06-24T03:41:05.756" v="8024"/>
        <pc:sldMkLst>
          <pc:docMk/>
          <pc:sldMk cId="2991684068" sldId="554"/>
        </pc:sldMkLst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2991684068" sldId="554"/>
            <ac:spMk id="3" creationId="{E3F9EB8F-B937-9546-A649-4C9E11983B16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2991684068" sldId="554"/>
            <ac:spMk id="5" creationId="{7EF9D106-1B98-FA43-92C2-A0EDA28FCB00}"/>
          </ac:spMkLst>
        </pc:spChg>
        <pc:picChg chg="add mod">
          <ac:chgData name="Arthur Liu" userId="57266d67-1d41-4103-859a-8797e8098ce0" providerId="ADAL" clId="{949B83B5-6337-DE44-9AC8-1768B1F3713E}" dt="2022-06-24T01:26:16.900" v="6638"/>
          <ac:picMkLst>
            <pc:docMk/>
            <pc:sldMk cId="2991684068" sldId="554"/>
            <ac:picMk id="6" creationId="{4E699A47-994E-D247-BEBC-938458B10D67}"/>
          </ac:picMkLst>
        </pc:picChg>
      </pc:sldChg>
      <pc:sldChg chg="addSp delSp modSp new mod ord modNotesTx">
        <pc:chgData name="Arthur Liu" userId="57266d67-1d41-4103-859a-8797e8098ce0" providerId="ADAL" clId="{949B83B5-6337-DE44-9AC8-1768B1F3713E}" dt="2022-06-27T07:28:29.158" v="22886" actId="20577"/>
        <pc:sldMkLst>
          <pc:docMk/>
          <pc:sldMk cId="301690365" sldId="555"/>
        </pc:sldMkLst>
        <pc:spChg chg="mod">
          <ac:chgData name="Arthur Liu" userId="57266d67-1d41-4103-859a-8797e8098ce0" providerId="ADAL" clId="{949B83B5-6337-DE44-9AC8-1768B1F3713E}" dt="2022-06-24T01:27:51.657" v="6667" actId="20577"/>
          <ac:spMkLst>
            <pc:docMk/>
            <pc:sldMk cId="301690365" sldId="555"/>
            <ac:spMk id="2" creationId="{7BC8320F-6319-834E-B302-5D762F498199}"/>
          </ac:spMkLst>
        </pc:spChg>
        <pc:spChg chg="mod">
          <ac:chgData name="Arthur Liu" userId="57266d67-1d41-4103-859a-8797e8098ce0" providerId="ADAL" clId="{949B83B5-6337-DE44-9AC8-1768B1F3713E}" dt="2022-06-24T01:28:00.988" v="6692" actId="20577"/>
          <ac:spMkLst>
            <pc:docMk/>
            <pc:sldMk cId="301690365" sldId="555"/>
            <ac:spMk id="3" creationId="{69FE88D9-BF56-DC43-8E4E-705E7160926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301690365" sldId="555"/>
            <ac:spMk id="5" creationId="{BE7AFAB3-3273-F54E-9F82-534AB95CD2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301690365" sldId="555"/>
            <ac:spMk id="6" creationId="{51D5D3AE-7167-0A46-A6B9-56FBEB212A79}"/>
          </ac:spMkLst>
        </pc:spChg>
      </pc:sldChg>
      <pc:sldChg chg="addSp delSp modSp new del mod">
        <pc:chgData name="Arthur Liu" userId="57266d67-1d41-4103-859a-8797e8098ce0" providerId="ADAL" clId="{949B83B5-6337-DE44-9AC8-1768B1F3713E}" dt="2022-06-26T20:45:07.620" v="11543" actId="2696"/>
        <pc:sldMkLst>
          <pc:docMk/>
          <pc:sldMk cId="981181928" sldId="556"/>
        </pc:sldMkLst>
        <pc:spChg chg="mod">
          <ac:chgData name="Arthur Liu" userId="57266d67-1d41-4103-859a-8797e8098ce0" providerId="ADAL" clId="{949B83B5-6337-DE44-9AC8-1768B1F3713E}" dt="2022-06-24T01:28:35.891" v="6698" actId="20577"/>
          <ac:spMkLst>
            <pc:docMk/>
            <pc:sldMk cId="981181928" sldId="556"/>
            <ac:spMk id="2" creationId="{6A153FEF-C7A0-0349-9006-0C00576647E9}"/>
          </ac:spMkLst>
        </pc:spChg>
        <pc:spChg chg="mod">
          <ac:chgData name="Arthur Liu" userId="57266d67-1d41-4103-859a-8797e8098ce0" providerId="ADAL" clId="{949B83B5-6337-DE44-9AC8-1768B1F3713E}" dt="2022-06-24T04:46:54.418" v="10362" actId="20577"/>
          <ac:spMkLst>
            <pc:docMk/>
            <pc:sldMk cId="981181928" sldId="556"/>
            <ac:spMk id="3" creationId="{5A9768E4-D699-4444-A8EE-2AC34ABEDC56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981181928" sldId="556"/>
            <ac:spMk id="5" creationId="{71BA8559-CEB7-E54E-A6F7-D29D0F421E6C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981181928" sldId="556"/>
            <ac:spMk id="6" creationId="{13B83C19-4AEC-9049-9890-27B1272A4BA9}"/>
          </ac:spMkLst>
        </pc:spChg>
      </pc:sldChg>
      <pc:sldChg chg="addSp delSp modSp add mod modShow">
        <pc:chgData name="Arthur Liu" userId="57266d67-1d41-4103-859a-8797e8098ce0" providerId="ADAL" clId="{949B83B5-6337-DE44-9AC8-1768B1F3713E}" dt="2022-06-24T03:41:05.756" v="8024"/>
        <pc:sldMkLst>
          <pc:docMk/>
          <pc:sldMk cId="4083856968" sldId="557"/>
        </pc:sldMkLst>
        <pc:spChg chg="mod">
          <ac:chgData name="Arthur Liu" userId="57266d67-1d41-4103-859a-8797e8098ce0" providerId="ADAL" clId="{949B83B5-6337-DE44-9AC8-1768B1F3713E}" dt="2022-06-24T03:31:29.633" v="7610" actId="20577"/>
          <ac:spMkLst>
            <pc:docMk/>
            <pc:sldMk cId="4083856968" sldId="557"/>
            <ac:spMk id="2" creationId="{89A439F4-1C4A-5E45-9604-7904BD06D0F6}"/>
          </ac:spMkLst>
        </pc:spChg>
        <pc:spChg chg="mod">
          <ac:chgData name="Arthur Liu" userId="57266d67-1d41-4103-859a-8797e8098ce0" providerId="ADAL" clId="{949B83B5-6337-DE44-9AC8-1768B1F3713E}" dt="2022-06-24T03:31:45.367" v="7623" actId="27636"/>
          <ac:spMkLst>
            <pc:docMk/>
            <pc:sldMk cId="4083856968" sldId="557"/>
            <ac:spMk id="3" creationId="{668E2F0E-79C9-964C-8621-54DEE2990E3D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4083856968" sldId="557"/>
            <ac:spMk id="5" creationId="{4D4C7D1C-01D7-5440-BBD6-FA06DB2E4B6D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4083856968" sldId="557"/>
            <ac:spMk id="6" creationId="{A6DF1B2D-0E54-1D40-90E1-B69DF4AD39FB}"/>
          </ac:spMkLst>
        </pc:spChg>
      </pc:sldChg>
      <pc:sldChg chg="addSp delSp modSp new mod modShow">
        <pc:chgData name="Arthur Liu" userId="57266d67-1d41-4103-859a-8797e8098ce0" providerId="ADAL" clId="{949B83B5-6337-DE44-9AC8-1768B1F3713E}" dt="2022-06-24T05:15:23.606" v="10468" actId="729"/>
        <pc:sldMkLst>
          <pc:docMk/>
          <pc:sldMk cId="2231159445" sldId="558"/>
        </pc:sldMkLst>
        <pc:spChg chg="del">
          <ac:chgData name="Arthur Liu" userId="57266d67-1d41-4103-859a-8797e8098ce0" providerId="ADAL" clId="{949B83B5-6337-DE44-9AC8-1768B1F3713E}" dt="2022-06-24T03:40:44.302" v="8021" actId="478"/>
          <ac:spMkLst>
            <pc:docMk/>
            <pc:sldMk cId="2231159445" sldId="558"/>
            <ac:spMk id="2" creationId="{725F9217-FAAB-394C-80B3-289BA20E835A}"/>
          </ac:spMkLst>
        </pc:spChg>
        <pc:spChg chg="del">
          <ac:chgData name="Arthur Liu" userId="57266d67-1d41-4103-859a-8797e8098ce0" providerId="ADAL" clId="{949B83B5-6337-DE44-9AC8-1768B1F3713E}" dt="2022-06-24T03:40:44.302" v="8021" actId="478"/>
          <ac:spMkLst>
            <pc:docMk/>
            <pc:sldMk cId="2231159445" sldId="558"/>
            <ac:spMk id="3" creationId="{CCC831C9-1E64-FA4E-BCA8-1B72222CB6CE}"/>
          </ac:spMkLst>
        </pc:spChg>
        <pc:spChg chg="del">
          <ac:chgData name="Arthur Liu" userId="57266d67-1d41-4103-859a-8797e8098ce0" providerId="ADAL" clId="{949B83B5-6337-DE44-9AC8-1768B1F3713E}" dt="2022-06-24T03:40:44.302" v="8021" actId="478"/>
          <ac:spMkLst>
            <pc:docMk/>
            <pc:sldMk cId="2231159445" sldId="558"/>
            <ac:spMk id="4" creationId="{3F12DD20-1457-5C47-8D01-C7BAB86A3798}"/>
          </ac:spMkLst>
        </pc:spChg>
        <pc:spChg chg="del">
          <ac:chgData name="Arthur Liu" userId="57266d67-1d41-4103-859a-8797e8098ce0" providerId="ADAL" clId="{949B83B5-6337-DE44-9AC8-1768B1F3713E}" dt="2022-06-24T03:40:44.302" v="8021" actId="478"/>
          <ac:spMkLst>
            <pc:docMk/>
            <pc:sldMk cId="2231159445" sldId="558"/>
            <ac:spMk id="5" creationId="{15252365-CD09-2C4F-AC01-CC35C662445F}"/>
          </ac:spMkLst>
        </pc:spChg>
        <pc:spChg chg="add mod">
          <ac:chgData name="Arthur Liu" userId="57266d67-1d41-4103-859a-8797e8098ce0" providerId="ADAL" clId="{949B83B5-6337-DE44-9AC8-1768B1F3713E}" dt="2022-06-24T03:40:45.553" v="8022"/>
          <ac:spMkLst>
            <pc:docMk/>
            <pc:sldMk cId="2231159445" sldId="558"/>
            <ac:spMk id="6" creationId="{EA3FDA84-7448-E54B-8631-A5CA3493FE38}"/>
          </ac:spMkLst>
        </pc:spChg>
        <pc:spChg chg="add mod">
          <ac:chgData name="Arthur Liu" userId="57266d67-1d41-4103-859a-8797e8098ce0" providerId="ADAL" clId="{949B83B5-6337-DE44-9AC8-1768B1F3713E}" dt="2022-06-24T03:40:45.553" v="8022"/>
          <ac:spMkLst>
            <pc:docMk/>
            <pc:sldMk cId="2231159445" sldId="558"/>
            <ac:spMk id="7" creationId="{519B736A-219B-DC48-8EEE-1D4E057FA13E}"/>
          </ac:spMkLst>
        </pc:spChg>
        <pc:spChg chg="add mod">
          <ac:chgData name="Arthur Liu" userId="57266d67-1d41-4103-859a-8797e8098ce0" providerId="ADAL" clId="{949B83B5-6337-DE44-9AC8-1768B1F3713E}" dt="2022-06-24T03:40:57.415" v="8023"/>
          <ac:spMkLst>
            <pc:docMk/>
            <pc:sldMk cId="2231159445" sldId="558"/>
            <ac:spMk id="8" creationId="{3D4C7B69-FCC3-5043-8AEC-122B5D3ABAE3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2231159445" sldId="558"/>
            <ac:spMk id="9" creationId="{19F81B6A-A78F-4F44-A8F6-E5ED0CE1A928}"/>
          </ac:spMkLst>
        </pc:spChg>
      </pc:sldChg>
      <pc:sldChg chg="addSp delSp modSp add mod ord modNotes">
        <pc:chgData name="Arthur Liu" userId="57266d67-1d41-4103-859a-8797e8098ce0" providerId="ADAL" clId="{949B83B5-6337-DE44-9AC8-1768B1F3713E}" dt="2022-06-24T06:34:09.037" v="10488"/>
        <pc:sldMkLst>
          <pc:docMk/>
          <pc:sldMk cId="3193161917" sldId="559"/>
        </pc:sldMkLst>
        <pc:spChg chg="mod">
          <ac:chgData name="Arthur Liu" userId="57266d67-1d41-4103-859a-8797e8098ce0" providerId="ADAL" clId="{949B83B5-6337-DE44-9AC8-1768B1F3713E}" dt="2022-06-24T03:44:12.383" v="8226" actId="20577"/>
          <ac:spMkLst>
            <pc:docMk/>
            <pc:sldMk cId="3193161917" sldId="559"/>
            <ac:spMk id="3" creationId="{0F25C4AB-401F-0C47-AB04-FF07B4BE329D}"/>
          </ac:spMkLst>
        </pc:spChg>
        <pc:spChg chg="add mod">
          <ac:chgData name="Arthur Liu" userId="57266d67-1d41-4103-859a-8797e8098ce0" providerId="ADAL" clId="{949B83B5-6337-DE44-9AC8-1768B1F3713E}" dt="2022-06-24T03:44:43.442" v="8250" actId="1076"/>
          <ac:spMkLst>
            <pc:docMk/>
            <pc:sldMk cId="3193161917" sldId="559"/>
            <ac:spMk id="15" creationId="{600961E5-A247-B04C-A8A5-BA28E7DF1228}"/>
          </ac:spMkLst>
        </pc:spChg>
        <pc:inkChg chg="add del">
          <ac:chgData name="Arthur Liu" userId="57266d67-1d41-4103-859a-8797e8098ce0" providerId="ADAL" clId="{949B83B5-6337-DE44-9AC8-1768B1F3713E}" dt="2022-06-24T03:44:18.782" v="8228" actId="9405"/>
          <ac:inkMkLst>
            <pc:docMk/>
            <pc:sldMk cId="3193161917" sldId="559"/>
            <ac:inkMk id="5" creationId="{BCA36B8A-BD49-944F-9CAF-604486785865}"/>
          </ac:inkMkLst>
        </pc:inkChg>
        <pc:inkChg chg="add del">
          <ac:chgData name="Arthur Liu" userId="57266d67-1d41-4103-859a-8797e8098ce0" providerId="ADAL" clId="{949B83B5-6337-DE44-9AC8-1768B1F3713E}" dt="2022-06-24T03:44:20.753" v="8230" actId="9405"/>
          <ac:inkMkLst>
            <pc:docMk/>
            <pc:sldMk cId="3193161917" sldId="559"/>
            <ac:inkMk id="10" creationId="{63E49B9B-FEA4-0747-A5BB-906F9B625472}"/>
          </ac:inkMkLst>
        </pc:inkChg>
        <pc:inkChg chg="add del">
          <ac:chgData name="Arthur Liu" userId="57266d67-1d41-4103-859a-8797e8098ce0" providerId="ADAL" clId="{949B83B5-6337-DE44-9AC8-1768B1F3713E}" dt="2022-06-24T03:44:22.024" v="8232" actId="9405"/>
          <ac:inkMkLst>
            <pc:docMk/>
            <pc:sldMk cId="3193161917" sldId="559"/>
            <ac:inkMk id="11" creationId="{C9B34518-FC1A-BB43-B45C-2ECC4402DE6E}"/>
          </ac:inkMkLst>
        </pc:inkChg>
        <pc:inkChg chg="add del">
          <ac:chgData name="Arthur Liu" userId="57266d67-1d41-4103-859a-8797e8098ce0" providerId="ADAL" clId="{949B83B5-6337-DE44-9AC8-1768B1F3713E}" dt="2022-06-24T03:44:23.560" v="8234" actId="9405"/>
          <ac:inkMkLst>
            <pc:docMk/>
            <pc:sldMk cId="3193161917" sldId="559"/>
            <ac:inkMk id="12" creationId="{3ADD6B51-B726-0447-B61B-8ED0812EB039}"/>
          </ac:inkMkLst>
        </pc:inkChg>
        <pc:inkChg chg="add del">
          <ac:chgData name="Arthur Liu" userId="57266d67-1d41-4103-859a-8797e8098ce0" providerId="ADAL" clId="{949B83B5-6337-DE44-9AC8-1768B1F3713E}" dt="2022-06-24T03:44:27.924" v="8236" actId="9405"/>
          <ac:inkMkLst>
            <pc:docMk/>
            <pc:sldMk cId="3193161917" sldId="559"/>
            <ac:inkMk id="13" creationId="{4880F4EB-E876-6643-B7E5-957ECF041A40}"/>
          </ac:inkMkLst>
        </pc:inkChg>
        <pc:inkChg chg="add">
          <ac:chgData name="Arthur Liu" userId="57266d67-1d41-4103-859a-8797e8098ce0" providerId="ADAL" clId="{949B83B5-6337-DE44-9AC8-1768B1F3713E}" dt="2022-06-24T03:44:32.234" v="8237" actId="9405"/>
          <ac:inkMkLst>
            <pc:docMk/>
            <pc:sldMk cId="3193161917" sldId="559"/>
            <ac:inkMk id="14" creationId="{879B87D7-326B-DE47-A9C5-0C9E393286F1}"/>
          </ac:inkMkLst>
        </pc:inkChg>
      </pc:sldChg>
      <pc:sldChg chg="modSp new mod modAnim">
        <pc:chgData name="Arthur Liu" userId="57266d67-1d41-4103-859a-8797e8098ce0" providerId="ADAL" clId="{949B83B5-6337-DE44-9AC8-1768B1F3713E}" dt="2022-06-26T20:47:04.721" v="11555" actId="20577"/>
        <pc:sldMkLst>
          <pc:docMk/>
          <pc:sldMk cId="83019110" sldId="560"/>
        </pc:sldMkLst>
        <pc:spChg chg="mod">
          <ac:chgData name="Arthur Liu" userId="57266d67-1d41-4103-859a-8797e8098ce0" providerId="ADAL" clId="{949B83B5-6337-DE44-9AC8-1768B1F3713E}" dt="2022-06-26T20:47:04.721" v="11555" actId="20577"/>
          <ac:spMkLst>
            <pc:docMk/>
            <pc:sldMk cId="83019110" sldId="560"/>
            <ac:spMk id="2" creationId="{A975AB49-5810-8E42-B62D-81FABA2721C9}"/>
          </ac:spMkLst>
        </pc:spChg>
        <pc:spChg chg="mod">
          <ac:chgData name="Arthur Liu" userId="57266d67-1d41-4103-859a-8797e8098ce0" providerId="ADAL" clId="{949B83B5-6337-DE44-9AC8-1768B1F3713E}" dt="2022-06-24T06:42:38.964" v="10678" actId="207"/>
          <ac:spMkLst>
            <pc:docMk/>
            <pc:sldMk cId="83019110" sldId="560"/>
            <ac:spMk id="3" creationId="{A4505837-8719-B640-8F68-709449405180}"/>
          </ac:spMkLst>
        </pc:spChg>
      </pc:sldChg>
      <pc:sldChg chg="addSp delSp modSp new mod">
        <pc:chgData name="Arthur Liu" userId="57266d67-1d41-4103-859a-8797e8098ce0" providerId="ADAL" clId="{949B83B5-6337-DE44-9AC8-1768B1F3713E}" dt="2022-06-27T00:29:04.772" v="20284" actId="1076"/>
        <pc:sldMkLst>
          <pc:docMk/>
          <pc:sldMk cId="1476652094" sldId="561"/>
        </pc:sldMkLst>
        <pc:spChg chg="mod">
          <ac:chgData name="Arthur Liu" userId="57266d67-1d41-4103-859a-8797e8098ce0" providerId="ADAL" clId="{949B83B5-6337-DE44-9AC8-1768B1F3713E}" dt="2022-06-26T21:27:40.695" v="12975" actId="20577"/>
          <ac:spMkLst>
            <pc:docMk/>
            <pc:sldMk cId="1476652094" sldId="561"/>
            <ac:spMk id="2" creationId="{39DDB260-2EFB-9841-A1BB-401EE1E1D413}"/>
          </ac:spMkLst>
        </pc:spChg>
        <pc:spChg chg="del mod">
          <ac:chgData name="Arthur Liu" userId="57266d67-1d41-4103-859a-8797e8098ce0" providerId="ADAL" clId="{949B83B5-6337-DE44-9AC8-1768B1F3713E}" dt="2022-06-27T00:29:03.064" v="20283" actId="478"/>
          <ac:spMkLst>
            <pc:docMk/>
            <pc:sldMk cId="1476652094" sldId="561"/>
            <ac:spMk id="3" creationId="{5B21EEC0-E5B9-D348-989C-DB2A222BB6DD}"/>
          </ac:spMkLst>
        </pc:spChg>
        <pc:spChg chg="add del mod">
          <ac:chgData name="Arthur Liu" userId="57266d67-1d41-4103-859a-8797e8098ce0" providerId="ADAL" clId="{949B83B5-6337-DE44-9AC8-1768B1F3713E}" dt="2022-06-27T00:29:01.839" v="20282" actId="478"/>
          <ac:spMkLst>
            <pc:docMk/>
            <pc:sldMk cId="1476652094" sldId="561"/>
            <ac:spMk id="7" creationId="{7E7EFD40-005B-E54E-9358-CBFA6A5CC5F9}"/>
          </ac:spMkLst>
        </pc:spChg>
        <pc:picChg chg="add mod">
          <ac:chgData name="Arthur Liu" userId="57266d67-1d41-4103-859a-8797e8098ce0" providerId="ADAL" clId="{949B83B5-6337-DE44-9AC8-1768B1F3713E}" dt="2022-06-27T00:29:04.772" v="20284" actId="1076"/>
          <ac:picMkLst>
            <pc:docMk/>
            <pc:sldMk cId="1476652094" sldId="561"/>
            <ac:picMk id="2050" creationId="{AC4B848C-1654-3741-876B-50A923619839}"/>
          </ac:picMkLst>
        </pc:picChg>
      </pc:sldChg>
      <pc:sldChg chg="addSp delSp modSp new mod">
        <pc:chgData name="Arthur Liu" userId="57266d67-1d41-4103-859a-8797e8098ce0" providerId="ADAL" clId="{949B83B5-6337-DE44-9AC8-1768B1F3713E}" dt="2022-06-27T07:07:10.487" v="22239" actId="1076"/>
        <pc:sldMkLst>
          <pc:docMk/>
          <pc:sldMk cId="1184833385" sldId="562"/>
        </pc:sldMkLst>
        <pc:spChg chg="mod">
          <ac:chgData name="Arthur Liu" userId="57266d67-1d41-4103-859a-8797e8098ce0" providerId="ADAL" clId="{949B83B5-6337-DE44-9AC8-1768B1F3713E}" dt="2022-06-26T20:19:21.322" v="10724" actId="20577"/>
          <ac:spMkLst>
            <pc:docMk/>
            <pc:sldMk cId="1184833385" sldId="562"/>
            <ac:spMk id="2" creationId="{59A449C9-2390-EA4C-9B91-48B50F99357B}"/>
          </ac:spMkLst>
        </pc:spChg>
        <pc:spChg chg="mod">
          <ac:chgData name="Arthur Liu" userId="57266d67-1d41-4103-859a-8797e8098ce0" providerId="ADAL" clId="{949B83B5-6337-DE44-9AC8-1768B1F3713E}" dt="2022-06-26T21:41:08.834" v="13386" actId="5793"/>
          <ac:spMkLst>
            <pc:docMk/>
            <pc:sldMk cId="1184833385" sldId="562"/>
            <ac:spMk id="3" creationId="{AA72F617-4D4E-AA42-AE6E-1DD270F5AF94}"/>
          </ac:spMkLst>
        </pc:spChg>
        <pc:spChg chg="add mod">
          <ac:chgData name="Arthur Liu" userId="57266d67-1d41-4103-859a-8797e8098ce0" providerId="ADAL" clId="{949B83B5-6337-DE44-9AC8-1768B1F3713E}" dt="2022-06-27T07:07:10.487" v="22239" actId="1076"/>
          <ac:spMkLst>
            <pc:docMk/>
            <pc:sldMk cId="1184833385" sldId="562"/>
            <ac:spMk id="6" creationId="{51358F4A-01FE-1144-9AE2-F3F3FB17741B}"/>
          </ac:spMkLst>
        </pc:spChg>
        <pc:spChg chg="add del mod">
          <ac:chgData name="Arthur Liu" userId="57266d67-1d41-4103-859a-8797e8098ce0" providerId="ADAL" clId="{949B83B5-6337-DE44-9AC8-1768B1F3713E}" dt="2022-06-26T20:24:12.861" v="11285" actId="478"/>
          <ac:spMkLst>
            <pc:docMk/>
            <pc:sldMk cId="1184833385" sldId="562"/>
            <ac:spMk id="7" creationId="{04902225-8F0B-F940-BD87-40E5629E4C71}"/>
          </ac:spMkLst>
        </pc:spChg>
        <pc:spChg chg="add del mod">
          <ac:chgData name="Arthur Liu" userId="57266d67-1d41-4103-859a-8797e8098ce0" providerId="ADAL" clId="{949B83B5-6337-DE44-9AC8-1768B1F3713E}" dt="2022-06-26T20:24:14.359" v="11287" actId="478"/>
          <ac:spMkLst>
            <pc:docMk/>
            <pc:sldMk cId="1184833385" sldId="562"/>
            <ac:spMk id="8" creationId="{0E7CC7B5-6E92-DD4B-88B7-AFA883D533F0}"/>
          </ac:spMkLst>
        </pc:spChg>
        <pc:spChg chg="add mod">
          <ac:chgData name="Arthur Liu" userId="57266d67-1d41-4103-859a-8797e8098ce0" providerId="ADAL" clId="{949B83B5-6337-DE44-9AC8-1768B1F3713E}" dt="2022-06-26T20:24:11.482" v="11284" actId="164"/>
          <ac:spMkLst>
            <pc:docMk/>
            <pc:sldMk cId="1184833385" sldId="562"/>
            <ac:spMk id="9" creationId="{FBE402AA-BB03-4C4D-9C46-3721E375C861}"/>
          </ac:spMkLst>
        </pc:spChg>
        <pc:spChg chg="add mod">
          <ac:chgData name="Arthur Liu" userId="57266d67-1d41-4103-859a-8797e8098ce0" providerId="ADAL" clId="{949B83B5-6337-DE44-9AC8-1768B1F3713E}" dt="2022-06-26T20:24:11.482" v="11284" actId="164"/>
          <ac:spMkLst>
            <pc:docMk/>
            <pc:sldMk cId="1184833385" sldId="562"/>
            <ac:spMk id="10" creationId="{EBBD341E-C449-6140-934F-3C89341192FE}"/>
          </ac:spMkLst>
        </pc:spChg>
        <pc:spChg chg="add mod">
          <ac:chgData name="Arthur Liu" userId="57266d67-1d41-4103-859a-8797e8098ce0" providerId="ADAL" clId="{949B83B5-6337-DE44-9AC8-1768B1F3713E}" dt="2022-06-26T20:24:11.482" v="11284" actId="164"/>
          <ac:spMkLst>
            <pc:docMk/>
            <pc:sldMk cId="1184833385" sldId="562"/>
            <ac:spMk id="11" creationId="{52248A76-8282-D942-9E52-8AAC711F994E}"/>
          </ac:spMkLst>
        </pc:spChg>
        <pc:spChg chg="mod">
          <ac:chgData name="Arthur Liu" userId="57266d67-1d41-4103-859a-8797e8098ce0" providerId="ADAL" clId="{949B83B5-6337-DE44-9AC8-1768B1F3713E}" dt="2022-06-26T20:24:29.713" v="11294" actId="20577"/>
          <ac:spMkLst>
            <pc:docMk/>
            <pc:sldMk cId="1184833385" sldId="562"/>
            <ac:spMk id="14" creationId="{C266B730-6310-D34A-8A6E-06192A93DFE4}"/>
          </ac:spMkLst>
        </pc:spChg>
        <pc:spChg chg="mod">
          <ac:chgData name="Arthur Liu" userId="57266d67-1d41-4103-859a-8797e8098ce0" providerId="ADAL" clId="{949B83B5-6337-DE44-9AC8-1768B1F3713E}" dt="2022-06-26T20:24:15.599" v="11288"/>
          <ac:spMkLst>
            <pc:docMk/>
            <pc:sldMk cId="1184833385" sldId="562"/>
            <ac:spMk id="15" creationId="{3FDDDA11-C2BD-2E44-B185-6D4235682BF0}"/>
          </ac:spMkLst>
        </pc:spChg>
        <pc:spChg chg="mod">
          <ac:chgData name="Arthur Liu" userId="57266d67-1d41-4103-859a-8797e8098ce0" providerId="ADAL" clId="{949B83B5-6337-DE44-9AC8-1768B1F3713E}" dt="2022-06-26T20:24:15.599" v="11288"/>
          <ac:spMkLst>
            <pc:docMk/>
            <pc:sldMk cId="1184833385" sldId="562"/>
            <ac:spMk id="16" creationId="{6FAEEC61-D458-D341-9819-BBF776DFDA56}"/>
          </ac:spMkLst>
        </pc:spChg>
        <pc:spChg chg="mod">
          <ac:chgData name="Arthur Liu" userId="57266d67-1d41-4103-859a-8797e8098ce0" providerId="ADAL" clId="{949B83B5-6337-DE44-9AC8-1768B1F3713E}" dt="2022-06-26T20:24:34.151" v="11297" actId="20577"/>
          <ac:spMkLst>
            <pc:docMk/>
            <pc:sldMk cId="1184833385" sldId="562"/>
            <ac:spMk id="18" creationId="{43B9358B-8F41-B443-B35F-DFA43CA64627}"/>
          </ac:spMkLst>
        </pc:spChg>
        <pc:spChg chg="mod">
          <ac:chgData name="Arthur Liu" userId="57266d67-1d41-4103-859a-8797e8098ce0" providerId="ADAL" clId="{949B83B5-6337-DE44-9AC8-1768B1F3713E}" dt="2022-06-26T20:24:21.463" v="11290"/>
          <ac:spMkLst>
            <pc:docMk/>
            <pc:sldMk cId="1184833385" sldId="562"/>
            <ac:spMk id="19" creationId="{B6CE25DC-F978-9C48-955C-7BADE49738C6}"/>
          </ac:spMkLst>
        </pc:spChg>
        <pc:spChg chg="mod">
          <ac:chgData name="Arthur Liu" userId="57266d67-1d41-4103-859a-8797e8098ce0" providerId="ADAL" clId="{949B83B5-6337-DE44-9AC8-1768B1F3713E}" dt="2022-06-26T20:24:21.463" v="11290"/>
          <ac:spMkLst>
            <pc:docMk/>
            <pc:sldMk cId="1184833385" sldId="562"/>
            <ac:spMk id="20" creationId="{5D521E5C-9108-374F-B6A9-9817C4BE35D6}"/>
          </ac:spMkLst>
        </pc:spChg>
        <pc:spChg chg="add mod">
          <ac:chgData name="Arthur Liu" userId="57266d67-1d41-4103-859a-8797e8098ce0" providerId="ADAL" clId="{949B83B5-6337-DE44-9AC8-1768B1F3713E}" dt="2022-06-27T00:54:45.789" v="21397" actId="1076"/>
          <ac:spMkLst>
            <pc:docMk/>
            <pc:sldMk cId="1184833385" sldId="562"/>
            <ac:spMk id="21" creationId="{82F6C293-1485-0E44-AE59-40085EDBBB31}"/>
          </ac:spMkLst>
        </pc:spChg>
        <pc:grpChg chg="add mod">
          <ac:chgData name="Arthur Liu" userId="57266d67-1d41-4103-859a-8797e8098ce0" providerId="ADAL" clId="{949B83B5-6337-DE44-9AC8-1768B1F3713E}" dt="2022-06-26T20:26:22.486" v="11356" actId="1076"/>
          <ac:grpSpMkLst>
            <pc:docMk/>
            <pc:sldMk cId="1184833385" sldId="562"/>
            <ac:grpSpMk id="12" creationId="{C48F53C1-0711-374A-916D-D9B3659039BA}"/>
          </ac:grpSpMkLst>
        </pc:grpChg>
        <pc:grpChg chg="add mod">
          <ac:chgData name="Arthur Liu" userId="57266d67-1d41-4103-859a-8797e8098ce0" providerId="ADAL" clId="{949B83B5-6337-DE44-9AC8-1768B1F3713E}" dt="2022-06-26T20:26:22.486" v="11356" actId="1076"/>
          <ac:grpSpMkLst>
            <pc:docMk/>
            <pc:sldMk cId="1184833385" sldId="562"/>
            <ac:grpSpMk id="13" creationId="{97C82A89-5C87-0D4E-AE61-94999F3BB932}"/>
          </ac:grpSpMkLst>
        </pc:grpChg>
        <pc:grpChg chg="add mod">
          <ac:chgData name="Arthur Liu" userId="57266d67-1d41-4103-859a-8797e8098ce0" providerId="ADAL" clId="{949B83B5-6337-DE44-9AC8-1768B1F3713E}" dt="2022-06-26T20:26:22.486" v="11356" actId="1076"/>
          <ac:grpSpMkLst>
            <pc:docMk/>
            <pc:sldMk cId="1184833385" sldId="562"/>
            <ac:grpSpMk id="17" creationId="{85871B0F-8712-274A-9696-10AC37A11315}"/>
          </ac:grpSpMkLst>
        </pc:grpChg>
      </pc:sldChg>
      <pc:sldChg chg="addSp delSp modSp add mod modAnim modNotesTx">
        <pc:chgData name="Arthur Liu" userId="57266d67-1d41-4103-859a-8797e8098ce0" providerId="ADAL" clId="{949B83B5-6337-DE44-9AC8-1768B1F3713E}" dt="2022-06-27T07:45:34.840" v="23247" actId="20577"/>
        <pc:sldMkLst>
          <pc:docMk/>
          <pc:sldMk cId="4257617073" sldId="563"/>
        </pc:sldMkLst>
        <pc:spChg chg="mod">
          <ac:chgData name="Arthur Liu" userId="57266d67-1d41-4103-859a-8797e8098ce0" providerId="ADAL" clId="{949B83B5-6337-DE44-9AC8-1768B1F3713E}" dt="2022-06-26T20:34:10.832" v="11401" actId="115"/>
          <ac:spMkLst>
            <pc:docMk/>
            <pc:sldMk cId="4257617073" sldId="563"/>
            <ac:spMk id="2" creationId="{CD16FB7D-6BBA-C64D-BC57-5F30ECD703E3}"/>
          </ac:spMkLst>
        </pc:spChg>
        <pc:picChg chg="add del mod">
          <ac:chgData name="Arthur Liu" userId="57266d67-1d41-4103-859a-8797e8098ce0" providerId="ADAL" clId="{949B83B5-6337-DE44-9AC8-1768B1F3713E}" dt="2022-06-26T20:40:44.280" v="11516" actId="478"/>
          <ac:picMkLst>
            <pc:docMk/>
            <pc:sldMk cId="4257617073" sldId="563"/>
            <ac:picMk id="12" creationId="{830B0676-FF25-8044-808D-32D21D354C4E}"/>
          </ac:picMkLst>
        </pc:picChg>
        <pc:picChg chg="add del mod">
          <ac:chgData name="Arthur Liu" userId="57266d67-1d41-4103-859a-8797e8098ce0" providerId="ADAL" clId="{949B83B5-6337-DE44-9AC8-1768B1F3713E}" dt="2022-06-26T20:41:09.345" v="11520" actId="478"/>
          <ac:picMkLst>
            <pc:docMk/>
            <pc:sldMk cId="4257617073" sldId="563"/>
            <ac:picMk id="14" creationId="{66027836-7B95-8C48-88C8-30EAC6CB9D17}"/>
          </ac:picMkLst>
        </pc:picChg>
        <pc:picChg chg="add del mod">
          <ac:chgData name="Arthur Liu" userId="57266d67-1d41-4103-859a-8797e8098ce0" providerId="ADAL" clId="{949B83B5-6337-DE44-9AC8-1768B1F3713E}" dt="2022-06-26T20:41:28.140" v="11525" actId="21"/>
          <ac:picMkLst>
            <pc:docMk/>
            <pc:sldMk cId="4257617073" sldId="563"/>
            <ac:picMk id="16" creationId="{DF5A8C72-EEF0-8946-9312-6E4489508718}"/>
          </ac:picMkLst>
        </pc:picChg>
        <pc:picChg chg="add del mod">
          <ac:chgData name="Arthur Liu" userId="57266d67-1d41-4103-859a-8797e8098ce0" providerId="ADAL" clId="{949B83B5-6337-DE44-9AC8-1768B1F3713E}" dt="2022-06-26T21:04:13.250" v="11764" actId="478"/>
          <ac:picMkLst>
            <pc:docMk/>
            <pc:sldMk cId="4257617073" sldId="563"/>
            <ac:picMk id="17" creationId="{EB936ABB-3621-2F4F-B3E7-32277258EAF4}"/>
          </ac:picMkLst>
        </pc:picChg>
        <pc:picChg chg="add del mod">
          <ac:chgData name="Arthur Liu" userId="57266d67-1d41-4103-859a-8797e8098ce0" providerId="ADAL" clId="{949B83B5-6337-DE44-9AC8-1768B1F3713E}" dt="2022-06-26T21:04:21.916" v="11768" actId="21"/>
          <ac:picMkLst>
            <pc:docMk/>
            <pc:sldMk cId="4257617073" sldId="563"/>
            <ac:picMk id="18" creationId="{4E3335B2-0435-294E-9F4B-F1AE781E2849}"/>
          </ac:picMkLst>
        </pc:picChg>
        <pc:inkChg chg="del">
          <ac:chgData name="Arthur Liu" userId="57266d67-1d41-4103-859a-8797e8098ce0" providerId="ADAL" clId="{949B83B5-6337-DE44-9AC8-1768B1F3713E}" dt="2022-06-26T20:34:14.303" v="11402" actId="478"/>
          <ac:inkMkLst>
            <pc:docMk/>
            <pc:sldMk cId="4257617073" sldId="563"/>
            <ac:inkMk id="5" creationId="{14CBE640-3C49-4B9C-9E52-EB2AA46B1040}"/>
          </ac:inkMkLst>
        </pc:inkChg>
      </pc:sldChg>
      <pc:sldChg chg="addSp delSp modSp add mod modAnim modNotesTx">
        <pc:chgData name="Arthur Liu" userId="57266d67-1d41-4103-859a-8797e8098ce0" providerId="ADAL" clId="{949B83B5-6337-DE44-9AC8-1768B1F3713E}" dt="2022-06-27T07:45:28.122" v="23205" actId="20577"/>
        <pc:sldMkLst>
          <pc:docMk/>
          <pc:sldMk cId="3853366027" sldId="564"/>
        </pc:sldMkLst>
        <pc:spChg chg="mod">
          <ac:chgData name="Arthur Liu" userId="57266d67-1d41-4103-859a-8797e8098ce0" providerId="ADAL" clId="{949B83B5-6337-DE44-9AC8-1768B1F3713E}" dt="2022-06-26T21:41:55.640" v="13387" actId="207"/>
          <ac:spMkLst>
            <pc:docMk/>
            <pc:sldMk cId="3853366027" sldId="564"/>
            <ac:spMk id="2" creationId="{CD16FB7D-6BBA-C64D-BC57-5F30ECD703E3}"/>
          </ac:spMkLst>
        </pc:spChg>
        <pc:spChg chg="mod">
          <ac:chgData name="Arthur Liu" userId="57266d67-1d41-4103-859a-8797e8098ce0" providerId="ADAL" clId="{949B83B5-6337-DE44-9AC8-1768B1F3713E}" dt="2022-06-26T20:42:25.616" v="11538" actId="20577"/>
          <ac:spMkLst>
            <pc:docMk/>
            <pc:sldMk cId="3853366027" sldId="564"/>
            <ac:spMk id="3" creationId="{75043AF8-BC8E-D040-9B63-7DA30C1D50AD}"/>
          </ac:spMkLst>
        </pc:spChg>
        <pc:spChg chg="mod">
          <ac:chgData name="Arthur Liu" userId="57266d67-1d41-4103-859a-8797e8098ce0" providerId="ADAL" clId="{949B83B5-6337-DE44-9AC8-1768B1F3713E}" dt="2022-06-26T20:34:56.910" v="11417"/>
          <ac:spMkLst>
            <pc:docMk/>
            <pc:sldMk cId="3853366027" sldId="564"/>
            <ac:spMk id="6" creationId="{D4BF8DD6-90B5-7E47-844D-8A3D7A65E31E}"/>
          </ac:spMkLst>
        </pc:spChg>
        <pc:spChg chg="mod">
          <ac:chgData name="Arthur Liu" userId="57266d67-1d41-4103-859a-8797e8098ce0" providerId="ADAL" clId="{949B83B5-6337-DE44-9AC8-1768B1F3713E}" dt="2022-06-26T20:42:36.219" v="11541" actId="20577"/>
          <ac:spMkLst>
            <pc:docMk/>
            <pc:sldMk cId="3853366027" sldId="564"/>
            <ac:spMk id="15" creationId="{54CCC891-7F7D-B749-A0E3-BDB16906962B}"/>
          </ac:spMkLst>
        </pc:spChg>
        <pc:spChg chg="add mod">
          <ac:chgData name="Arthur Liu" userId="57266d67-1d41-4103-859a-8797e8098ce0" providerId="ADAL" clId="{949B83B5-6337-DE44-9AC8-1768B1F3713E}" dt="2022-06-26T20:38:49.816" v="11508" actId="1076"/>
          <ac:spMkLst>
            <pc:docMk/>
            <pc:sldMk cId="3853366027" sldId="564"/>
            <ac:spMk id="43" creationId="{B5594DFC-5EDA-BA4C-BDD5-A70811B7AFB8}"/>
          </ac:spMkLst>
        </pc:spChg>
        <pc:grpChg chg="del mod">
          <ac:chgData name="Arthur Liu" userId="57266d67-1d41-4103-859a-8797e8098ce0" providerId="ADAL" clId="{949B83B5-6337-DE44-9AC8-1768B1F3713E}" dt="2022-06-26T20:37:20.919" v="11465" actId="478"/>
          <ac:grpSpMkLst>
            <pc:docMk/>
            <pc:sldMk cId="3853366027" sldId="564"/>
            <ac:grpSpMk id="7" creationId="{F6FC15F2-E15E-0940-8D4E-799A57FA6CC3}"/>
          </ac:grpSpMkLst>
        </pc:grpChg>
        <pc:grpChg chg="add mod">
          <ac:chgData name="Arthur Liu" userId="57266d67-1d41-4103-859a-8797e8098ce0" providerId="ADAL" clId="{949B83B5-6337-DE44-9AC8-1768B1F3713E}" dt="2022-06-26T20:37:29.522" v="11468" actId="164"/>
          <ac:grpSpMkLst>
            <pc:docMk/>
            <pc:sldMk cId="3853366027" sldId="564"/>
            <ac:grpSpMk id="18" creationId="{4180FD21-A9BE-F24E-8312-4E4F99743B14}"/>
          </ac:grpSpMkLst>
        </pc:grpChg>
        <pc:grpChg chg="del mod">
          <ac:chgData name="Arthur Liu" userId="57266d67-1d41-4103-859a-8797e8098ce0" providerId="ADAL" clId="{949B83B5-6337-DE44-9AC8-1768B1F3713E}" dt="2022-06-26T20:36:33.229" v="11447"/>
          <ac:grpSpMkLst>
            <pc:docMk/>
            <pc:sldMk cId="3853366027" sldId="564"/>
            <ac:grpSpMk id="26" creationId="{8DE85D88-666C-E44A-9D83-13462F5D86EA}"/>
          </ac:grpSpMkLst>
        </pc:grpChg>
        <pc:grpChg chg="del mod">
          <ac:chgData name="Arthur Liu" userId="57266d67-1d41-4103-859a-8797e8098ce0" providerId="ADAL" clId="{949B83B5-6337-DE44-9AC8-1768B1F3713E}" dt="2022-06-26T20:36:34.870" v="11449"/>
          <ac:grpSpMkLst>
            <pc:docMk/>
            <pc:sldMk cId="3853366027" sldId="564"/>
            <ac:grpSpMk id="29" creationId="{F6C51608-8702-7549-8B7E-706CDC983E30}"/>
          </ac:grpSpMkLst>
        </pc:grpChg>
        <pc:grpChg chg="del mod">
          <ac:chgData name="Arthur Liu" userId="57266d67-1d41-4103-859a-8797e8098ce0" providerId="ADAL" clId="{949B83B5-6337-DE44-9AC8-1768B1F3713E}" dt="2022-06-26T20:36:37.629" v="11451"/>
          <ac:grpSpMkLst>
            <pc:docMk/>
            <pc:sldMk cId="3853366027" sldId="564"/>
            <ac:grpSpMk id="31" creationId="{FC7A616B-CA46-4549-B124-20D47D696076}"/>
          </ac:grpSpMkLst>
        </pc:grpChg>
        <pc:grpChg chg="del mod">
          <ac:chgData name="Arthur Liu" userId="57266d67-1d41-4103-859a-8797e8098ce0" providerId="ADAL" clId="{949B83B5-6337-DE44-9AC8-1768B1F3713E}" dt="2022-06-26T20:36:39.281" v="11453"/>
          <ac:grpSpMkLst>
            <pc:docMk/>
            <pc:sldMk cId="3853366027" sldId="564"/>
            <ac:grpSpMk id="33" creationId="{62403A6D-DC56-BC4C-AD1B-CC3028983FF4}"/>
          </ac:grpSpMkLst>
        </pc:grpChg>
        <pc:grpChg chg="mod">
          <ac:chgData name="Arthur Liu" userId="57266d67-1d41-4103-859a-8797e8098ce0" providerId="ADAL" clId="{949B83B5-6337-DE44-9AC8-1768B1F3713E}" dt="2022-06-26T20:37:29.522" v="11468" actId="164"/>
          <ac:grpSpMkLst>
            <pc:docMk/>
            <pc:sldMk cId="3853366027" sldId="564"/>
            <ac:grpSpMk id="35" creationId="{B44F3B7A-64F5-2A4D-A09A-A2E9D4509868}"/>
          </ac:grpSpMkLst>
        </pc:grpChg>
        <pc:grpChg chg="mod">
          <ac:chgData name="Arthur Liu" userId="57266d67-1d41-4103-859a-8797e8098ce0" providerId="ADAL" clId="{949B83B5-6337-DE44-9AC8-1768B1F3713E}" dt="2022-06-26T20:37:29.522" v="11468" actId="164"/>
          <ac:grpSpMkLst>
            <pc:docMk/>
            <pc:sldMk cId="3853366027" sldId="564"/>
            <ac:grpSpMk id="41" creationId="{649DC9A0-1E34-CB4B-BDC1-4250D93C2E52}"/>
          </ac:grpSpMkLst>
        </pc:grpChg>
        <pc:grpChg chg="add mod">
          <ac:chgData name="Arthur Liu" userId="57266d67-1d41-4103-859a-8797e8098ce0" providerId="ADAL" clId="{949B83B5-6337-DE44-9AC8-1768B1F3713E}" dt="2022-06-26T20:37:30.843" v="11469" actId="1076"/>
          <ac:grpSpMkLst>
            <pc:docMk/>
            <pc:sldMk cId="3853366027" sldId="564"/>
            <ac:grpSpMk id="42" creationId="{64B34FD5-978F-994D-881D-61C95BD22749}"/>
          </ac:grpSpMkLst>
        </pc:grpChg>
        <pc:picChg chg="del">
          <ac:chgData name="Arthur Liu" userId="57266d67-1d41-4103-859a-8797e8098ce0" providerId="ADAL" clId="{949B83B5-6337-DE44-9AC8-1768B1F3713E}" dt="2022-06-26T20:37:42.600" v="11471" actId="478"/>
          <ac:picMkLst>
            <pc:docMk/>
            <pc:sldMk cId="3853366027" sldId="564"/>
            <ac:picMk id="11" creationId="{3870E1DB-81E9-2242-81B9-24B81B055C4F}"/>
          </ac:picMkLst>
        </pc:picChg>
        <pc:picChg chg="add del mod">
          <ac:chgData name="Arthur Liu" userId="57266d67-1d41-4103-859a-8797e8098ce0" providerId="ADAL" clId="{949B83B5-6337-DE44-9AC8-1768B1F3713E}" dt="2022-06-26T20:41:31.203" v="11527" actId="478"/>
          <ac:picMkLst>
            <pc:docMk/>
            <pc:sldMk cId="3853366027" sldId="564"/>
            <ac:picMk id="44" creationId="{CDF38D74-499D-3748-92AD-F7EC2B324F1D}"/>
          </ac:picMkLst>
        </pc:picChg>
        <pc:picChg chg="add mod">
          <ac:chgData name="Arthur Liu" userId="57266d67-1d41-4103-859a-8797e8098ce0" providerId="ADAL" clId="{949B83B5-6337-DE44-9AC8-1768B1F3713E}" dt="2022-06-26T20:41:35.256" v="11528" actId="167"/>
          <ac:picMkLst>
            <pc:docMk/>
            <pc:sldMk cId="3853366027" sldId="564"/>
            <ac:picMk id="45" creationId="{761540B0-332E-0F44-9F8A-2A72C366AD9B}"/>
          </ac:picMkLst>
        </pc:picChg>
        <pc:picChg chg="add del mod">
          <ac:chgData name="Arthur Liu" userId="57266d67-1d41-4103-859a-8797e8098ce0" providerId="ADAL" clId="{949B83B5-6337-DE44-9AC8-1768B1F3713E}" dt="2022-06-26T21:04:30.182" v="11771" actId="21"/>
          <ac:picMkLst>
            <pc:docMk/>
            <pc:sldMk cId="3853366027" sldId="564"/>
            <ac:picMk id="46" creationId="{06E194CF-0F9B-5D41-87AE-3B353E79F8BF}"/>
          </ac:picMkLst>
        </pc:picChg>
        <pc:inkChg chg="add mod">
          <ac:chgData name="Arthur Liu" userId="57266d67-1d41-4103-859a-8797e8098ce0" providerId="ADAL" clId="{949B83B5-6337-DE44-9AC8-1768B1F3713E}" dt="2022-06-26T20:37:29.522" v="11468" actId="164"/>
          <ac:inkMkLst>
            <pc:docMk/>
            <pc:sldMk cId="3853366027" sldId="564"/>
            <ac:inkMk id="19" creationId="{9711FEB2-0E03-374E-B0D0-D7DFD5F93DA9}"/>
          </ac:inkMkLst>
        </pc:inkChg>
        <pc:inkChg chg="add del">
          <ac:chgData name="Arthur Liu" userId="57266d67-1d41-4103-859a-8797e8098ce0" providerId="ADAL" clId="{949B83B5-6337-DE44-9AC8-1768B1F3713E}" dt="2022-06-26T20:36:17.471" v="11436" actId="9405"/>
          <ac:inkMkLst>
            <pc:docMk/>
            <pc:sldMk cId="3853366027" sldId="564"/>
            <ac:inkMk id="20" creationId="{1B29C8FC-BEF7-6A46-9021-23293AF76A30}"/>
          </ac:inkMkLst>
        </pc:inkChg>
        <pc:inkChg chg="add del">
          <ac:chgData name="Arthur Liu" userId="57266d67-1d41-4103-859a-8797e8098ce0" providerId="ADAL" clId="{949B83B5-6337-DE44-9AC8-1768B1F3713E}" dt="2022-06-26T20:36:21.176" v="11438" actId="9405"/>
          <ac:inkMkLst>
            <pc:docMk/>
            <pc:sldMk cId="3853366027" sldId="564"/>
            <ac:inkMk id="21" creationId="{E05E48A7-5DAB-1F42-8649-2D77B810E043}"/>
          </ac:inkMkLst>
        </pc:inkChg>
        <pc:inkChg chg="add del">
          <ac:chgData name="Arthur Liu" userId="57266d67-1d41-4103-859a-8797e8098ce0" providerId="ADAL" clId="{949B83B5-6337-DE44-9AC8-1768B1F3713E}" dt="2022-06-26T20:36:22.702" v="11440" actId="9405"/>
          <ac:inkMkLst>
            <pc:docMk/>
            <pc:sldMk cId="3853366027" sldId="564"/>
            <ac:inkMk id="22" creationId="{EA5F8632-B617-B64E-81B4-5A5CDD05E8F3}"/>
          </ac:inkMkLst>
        </pc:inkChg>
        <pc:inkChg chg="add mod">
          <ac:chgData name="Arthur Liu" userId="57266d67-1d41-4103-859a-8797e8098ce0" providerId="ADAL" clId="{949B83B5-6337-DE44-9AC8-1768B1F3713E}" dt="2022-06-26T20:37:29.522" v="11468" actId="164"/>
          <ac:inkMkLst>
            <pc:docMk/>
            <pc:sldMk cId="3853366027" sldId="564"/>
            <ac:inkMk id="23" creationId="{D31C3A66-AE5E-AC42-9C67-38D2EADC1943}"/>
          </ac:inkMkLst>
        </pc:inkChg>
        <pc:inkChg chg="add mod">
          <ac:chgData name="Arthur Liu" userId="57266d67-1d41-4103-859a-8797e8098ce0" providerId="ADAL" clId="{949B83B5-6337-DE44-9AC8-1768B1F3713E}" dt="2022-06-26T20:36:39.281" v="11453"/>
          <ac:inkMkLst>
            <pc:docMk/>
            <pc:sldMk cId="3853366027" sldId="564"/>
            <ac:inkMk id="24" creationId="{082470DA-5DCF-974B-BD51-2A1F75A1B4B1}"/>
          </ac:inkMkLst>
        </pc:inkChg>
        <pc:inkChg chg="add mod">
          <ac:chgData name="Arthur Liu" userId="57266d67-1d41-4103-859a-8797e8098ce0" providerId="ADAL" clId="{949B83B5-6337-DE44-9AC8-1768B1F3713E}" dt="2022-06-26T20:36:39.281" v="11453"/>
          <ac:inkMkLst>
            <pc:docMk/>
            <pc:sldMk cId="3853366027" sldId="564"/>
            <ac:inkMk id="25" creationId="{B4080E7E-1568-BC47-BF92-38CC3516C550}"/>
          </ac:inkMkLst>
        </pc:inkChg>
        <pc:inkChg chg="add mod">
          <ac:chgData name="Arthur Liu" userId="57266d67-1d41-4103-859a-8797e8098ce0" providerId="ADAL" clId="{949B83B5-6337-DE44-9AC8-1768B1F3713E}" dt="2022-06-26T20:36:39.281" v="11453"/>
          <ac:inkMkLst>
            <pc:docMk/>
            <pc:sldMk cId="3853366027" sldId="564"/>
            <ac:inkMk id="27" creationId="{E0853B23-A4AB-FF40-86DB-3FBEE93716C8}"/>
          </ac:inkMkLst>
        </pc:inkChg>
        <pc:inkChg chg="add mod">
          <ac:chgData name="Arthur Liu" userId="57266d67-1d41-4103-859a-8797e8098ce0" providerId="ADAL" clId="{949B83B5-6337-DE44-9AC8-1768B1F3713E}" dt="2022-06-26T20:36:39.281" v="11453"/>
          <ac:inkMkLst>
            <pc:docMk/>
            <pc:sldMk cId="3853366027" sldId="564"/>
            <ac:inkMk id="28" creationId="{4F2EA99B-4323-3147-8F75-1DFD2F35BDEC}"/>
          </ac:inkMkLst>
        </pc:inkChg>
        <pc:inkChg chg="add mod">
          <ac:chgData name="Arthur Liu" userId="57266d67-1d41-4103-859a-8797e8098ce0" providerId="ADAL" clId="{949B83B5-6337-DE44-9AC8-1768B1F3713E}" dt="2022-06-26T20:36:39.281" v="11453"/>
          <ac:inkMkLst>
            <pc:docMk/>
            <pc:sldMk cId="3853366027" sldId="564"/>
            <ac:inkMk id="30" creationId="{B80B53CB-0071-8744-B18B-885AE62FB75F}"/>
          </ac:inkMkLst>
        </pc:inkChg>
        <pc:inkChg chg="add mod">
          <ac:chgData name="Arthur Liu" userId="57266d67-1d41-4103-859a-8797e8098ce0" providerId="ADAL" clId="{949B83B5-6337-DE44-9AC8-1768B1F3713E}" dt="2022-06-26T20:36:39.281" v="11453"/>
          <ac:inkMkLst>
            <pc:docMk/>
            <pc:sldMk cId="3853366027" sldId="564"/>
            <ac:inkMk id="32" creationId="{A62E9962-DB31-1741-B3B4-F92182C5AEDB}"/>
          </ac:inkMkLst>
        </pc:inkChg>
        <pc:inkChg chg="add mod">
          <ac:chgData name="Arthur Liu" userId="57266d67-1d41-4103-859a-8797e8098ce0" providerId="ADAL" clId="{949B83B5-6337-DE44-9AC8-1768B1F3713E}" dt="2022-06-26T20:36:39.281" v="11453"/>
          <ac:inkMkLst>
            <pc:docMk/>
            <pc:sldMk cId="3853366027" sldId="564"/>
            <ac:inkMk id="34" creationId="{120062B5-017F-774B-817D-7F654583EA0C}"/>
          </ac:inkMkLst>
        </pc:inkChg>
        <pc:inkChg chg="add del">
          <ac:chgData name="Arthur Liu" userId="57266d67-1d41-4103-859a-8797e8098ce0" providerId="ADAL" clId="{949B83B5-6337-DE44-9AC8-1768B1F3713E}" dt="2022-06-26T20:36:44.255" v="11455" actId="9405"/>
          <ac:inkMkLst>
            <pc:docMk/>
            <pc:sldMk cId="3853366027" sldId="564"/>
            <ac:inkMk id="36" creationId="{D77DCC46-827F-F34F-8222-70F4C849BF59}"/>
          </ac:inkMkLst>
        </pc:inkChg>
        <pc:inkChg chg="add mod">
          <ac:chgData name="Arthur Liu" userId="57266d67-1d41-4103-859a-8797e8098ce0" providerId="ADAL" clId="{949B83B5-6337-DE44-9AC8-1768B1F3713E}" dt="2022-06-26T20:36:52.340" v="11460"/>
          <ac:inkMkLst>
            <pc:docMk/>
            <pc:sldMk cId="3853366027" sldId="564"/>
            <ac:inkMk id="37" creationId="{4FFA3314-2DBE-794B-84FE-A947FDB77AD9}"/>
          </ac:inkMkLst>
        </pc:inkChg>
        <pc:inkChg chg="add mod">
          <ac:chgData name="Arthur Liu" userId="57266d67-1d41-4103-859a-8797e8098ce0" providerId="ADAL" clId="{949B83B5-6337-DE44-9AC8-1768B1F3713E}" dt="2022-06-26T20:36:52.340" v="11460"/>
          <ac:inkMkLst>
            <pc:docMk/>
            <pc:sldMk cId="3853366027" sldId="564"/>
            <ac:inkMk id="38" creationId="{5F0CC9E1-903C-FF4C-9964-8B3DB939228A}"/>
          </ac:inkMkLst>
        </pc:inkChg>
        <pc:inkChg chg="add mod">
          <ac:chgData name="Arthur Liu" userId="57266d67-1d41-4103-859a-8797e8098ce0" providerId="ADAL" clId="{949B83B5-6337-DE44-9AC8-1768B1F3713E}" dt="2022-06-26T20:36:52.340" v="11460"/>
          <ac:inkMkLst>
            <pc:docMk/>
            <pc:sldMk cId="3853366027" sldId="564"/>
            <ac:inkMk id="39" creationId="{A2AF64B7-636C-B04F-AB67-A5532015D501}"/>
          </ac:inkMkLst>
        </pc:inkChg>
        <pc:inkChg chg="add mod">
          <ac:chgData name="Arthur Liu" userId="57266d67-1d41-4103-859a-8797e8098ce0" providerId="ADAL" clId="{949B83B5-6337-DE44-9AC8-1768B1F3713E}" dt="2022-06-26T20:36:52.340" v="11460"/>
          <ac:inkMkLst>
            <pc:docMk/>
            <pc:sldMk cId="3853366027" sldId="564"/>
            <ac:inkMk id="40" creationId="{B8C19231-610B-874D-A467-31E3DC03C48D}"/>
          </ac:inkMkLst>
        </pc:inkChg>
        <pc:cxnChg chg="add mod">
          <ac:chgData name="Arthur Liu" userId="57266d67-1d41-4103-859a-8797e8098ce0" providerId="ADAL" clId="{949B83B5-6337-DE44-9AC8-1768B1F3713E}" dt="2022-06-26T20:35:53.388" v="11428" actId="164"/>
          <ac:cxnSpMkLst>
            <pc:docMk/>
            <pc:sldMk cId="3853366027" sldId="564"/>
            <ac:cxnSpMk id="12" creationId="{B237FD0A-AC9F-D944-AD80-512EC4102B19}"/>
          </ac:cxnSpMkLst>
        </pc:cxnChg>
        <pc:cxnChg chg="add mod">
          <ac:chgData name="Arthur Liu" userId="57266d67-1d41-4103-859a-8797e8098ce0" providerId="ADAL" clId="{949B83B5-6337-DE44-9AC8-1768B1F3713E}" dt="2022-06-26T20:35:53.388" v="11428" actId="164"/>
          <ac:cxnSpMkLst>
            <pc:docMk/>
            <pc:sldMk cId="3853366027" sldId="564"/>
            <ac:cxnSpMk id="16" creationId="{1FC8BD06-5071-C942-8393-02C645D2B7DF}"/>
          </ac:cxnSpMkLst>
        </pc:cxnChg>
      </pc:sldChg>
      <pc:sldChg chg="addSp delSp modSp new mod">
        <pc:chgData name="Arthur Liu" userId="57266d67-1d41-4103-859a-8797e8098ce0" providerId="ADAL" clId="{949B83B5-6337-DE44-9AC8-1768B1F3713E}" dt="2022-06-26T21:18:19.866" v="12087" actId="14100"/>
        <pc:sldMkLst>
          <pc:docMk/>
          <pc:sldMk cId="161109472" sldId="565"/>
        </pc:sldMkLst>
        <pc:spChg chg="mod">
          <ac:chgData name="Arthur Liu" userId="57266d67-1d41-4103-859a-8797e8098ce0" providerId="ADAL" clId="{949B83B5-6337-DE44-9AC8-1768B1F3713E}" dt="2022-06-26T20:51:03.753" v="11628" actId="20577"/>
          <ac:spMkLst>
            <pc:docMk/>
            <pc:sldMk cId="161109472" sldId="565"/>
            <ac:spMk id="2" creationId="{DA2FD6D2-1F05-D942-9299-AB1DBAC706FC}"/>
          </ac:spMkLst>
        </pc:spChg>
        <pc:spChg chg="mod">
          <ac:chgData name="Arthur Liu" userId="57266d67-1d41-4103-859a-8797e8098ce0" providerId="ADAL" clId="{949B83B5-6337-DE44-9AC8-1768B1F3713E}" dt="2022-06-26T21:18:19.866" v="12087" actId="14100"/>
          <ac:spMkLst>
            <pc:docMk/>
            <pc:sldMk cId="161109472" sldId="565"/>
            <ac:spMk id="3" creationId="{2B61B589-0D8D-EB45-B0C1-2834A3D579D0}"/>
          </ac:spMkLst>
        </pc:spChg>
        <pc:spChg chg="add mod">
          <ac:chgData name="Arthur Liu" userId="57266d67-1d41-4103-859a-8797e8098ce0" providerId="ADAL" clId="{949B83B5-6337-DE44-9AC8-1768B1F3713E}" dt="2022-06-26T21:11:50.650" v="12018" actId="1076"/>
          <ac:spMkLst>
            <pc:docMk/>
            <pc:sldMk cId="161109472" sldId="565"/>
            <ac:spMk id="7" creationId="{D2E7CA13-ADC2-1A4F-B792-A621BEDC1B3E}"/>
          </ac:spMkLst>
        </pc:spChg>
        <pc:spChg chg="add mod">
          <ac:chgData name="Arthur Liu" userId="57266d67-1d41-4103-859a-8797e8098ce0" providerId="ADAL" clId="{949B83B5-6337-DE44-9AC8-1768B1F3713E}" dt="2022-06-26T21:11:50.650" v="12018" actId="1076"/>
          <ac:spMkLst>
            <pc:docMk/>
            <pc:sldMk cId="161109472" sldId="565"/>
            <ac:spMk id="8" creationId="{46987426-B775-574D-A89D-CB486F1D6088}"/>
          </ac:spMkLst>
        </pc:spChg>
        <pc:picChg chg="add del">
          <ac:chgData name="Arthur Liu" userId="57266d67-1d41-4103-859a-8797e8098ce0" providerId="ADAL" clId="{949B83B5-6337-DE44-9AC8-1768B1F3713E}" dt="2022-06-26T20:52:17.824" v="11633" actId="478"/>
          <ac:picMkLst>
            <pc:docMk/>
            <pc:sldMk cId="161109472" sldId="565"/>
            <ac:picMk id="6" creationId="{EFE312C6-B151-7844-985D-39D4ECE657B3}"/>
          </ac:picMkLst>
        </pc:picChg>
        <pc:picChg chg="add mod">
          <ac:chgData name="Arthur Liu" userId="57266d67-1d41-4103-859a-8797e8098ce0" providerId="ADAL" clId="{949B83B5-6337-DE44-9AC8-1768B1F3713E}" dt="2022-06-26T21:11:50.650" v="12018" actId="1076"/>
          <ac:picMkLst>
            <pc:docMk/>
            <pc:sldMk cId="161109472" sldId="565"/>
            <ac:picMk id="9" creationId="{0E9343BF-4548-A941-B5AD-6290267F7AD5}"/>
          </ac:picMkLst>
        </pc:picChg>
      </pc:sldChg>
      <pc:sldChg chg="addSp delSp modSp add mod modAnim modNotesTx">
        <pc:chgData name="Arthur Liu" userId="57266d67-1d41-4103-859a-8797e8098ce0" providerId="ADAL" clId="{949B83B5-6337-DE44-9AC8-1768B1F3713E}" dt="2022-06-27T07:48:21.063" v="23334" actId="20577"/>
        <pc:sldMkLst>
          <pc:docMk/>
          <pc:sldMk cId="170099850" sldId="566"/>
        </pc:sldMkLst>
        <pc:spChg chg="mod">
          <ac:chgData name="Arthur Liu" userId="57266d67-1d41-4103-859a-8797e8098ce0" providerId="ADAL" clId="{949B83B5-6337-DE44-9AC8-1768B1F3713E}" dt="2022-06-26T21:42:03.776" v="13388" actId="207"/>
          <ac:spMkLst>
            <pc:docMk/>
            <pc:sldMk cId="170099850" sldId="566"/>
            <ac:spMk id="2" creationId="{CD16FB7D-6BBA-C64D-BC57-5F30ECD703E3}"/>
          </ac:spMkLst>
        </pc:spChg>
        <pc:spChg chg="del mod">
          <ac:chgData name="Arthur Liu" userId="57266d67-1d41-4103-859a-8797e8098ce0" providerId="ADAL" clId="{949B83B5-6337-DE44-9AC8-1768B1F3713E}" dt="2022-06-26T21:05:48.544" v="11792" actId="478"/>
          <ac:spMkLst>
            <pc:docMk/>
            <pc:sldMk cId="170099850" sldId="566"/>
            <ac:spMk id="3" creationId="{75043AF8-BC8E-D040-9B63-7DA30C1D50AD}"/>
          </ac:spMkLst>
        </pc:spChg>
        <pc:spChg chg="mod">
          <ac:chgData name="Arthur Liu" userId="57266d67-1d41-4103-859a-8797e8098ce0" providerId="ADAL" clId="{949B83B5-6337-DE44-9AC8-1768B1F3713E}" dt="2022-06-26T21:11:17.649" v="11998" actId="122"/>
          <ac:spMkLst>
            <pc:docMk/>
            <pc:sldMk cId="170099850" sldId="566"/>
            <ac:spMk id="6" creationId="{D4BF8DD6-90B5-7E47-844D-8A3D7A65E31E}"/>
          </ac:spMkLst>
        </pc:spChg>
        <pc:spChg chg="add del mod">
          <ac:chgData name="Arthur Liu" userId="57266d67-1d41-4103-859a-8797e8098ce0" providerId="ADAL" clId="{949B83B5-6337-DE44-9AC8-1768B1F3713E}" dt="2022-06-26T21:05:51.820" v="11793" actId="478"/>
          <ac:spMkLst>
            <pc:docMk/>
            <pc:sldMk cId="170099850" sldId="566"/>
            <ac:spMk id="8" creationId="{507C6F55-6FF6-B64C-99E0-40D7153E0A4F}"/>
          </ac:spMkLst>
        </pc:spChg>
        <pc:spChg chg="add mod">
          <ac:chgData name="Arthur Liu" userId="57266d67-1d41-4103-859a-8797e8098ce0" providerId="ADAL" clId="{949B83B5-6337-DE44-9AC8-1768B1F3713E}" dt="2022-06-26T21:10:19.234" v="11947" actId="58"/>
          <ac:spMkLst>
            <pc:docMk/>
            <pc:sldMk cId="170099850" sldId="566"/>
            <ac:spMk id="11" creationId="{BECC6A5C-7222-2B46-A580-1777DD7EF229}"/>
          </ac:spMkLst>
        </pc:spChg>
        <pc:spChg chg="mod">
          <ac:chgData name="Arthur Liu" userId="57266d67-1d41-4103-859a-8797e8098ce0" providerId="ADAL" clId="{949B83B5-6337-DE44-9AC8-1768B1F3713E}" dt="2022-06-26T21:11:05.220" v="11995" actId="1076"/>
          <ac:spMkLst>
            <pc:docMk/>
            <pc:sldMk cId="170099850" sldId="566"/>
            <ac:spMk id="13" creationId="{2AE431A8-0DF6-4A43-A14E-FB1439B20218}"/>
          </ac:spMkLst>
        </pc:spChg>
        <pc:spChg chg="mod">
          <ac:chgData name="Arthur Liu" userId="57266d67-1d41-4103-859a-8797e8098ce0" providerId="ADAL" clId="{949B83B5-6337-DE44-9AC8-1768B1F3713E}" dt="2022-06-26T21:11:09.050" v="11997" actId="1076"/>
          <ac:spMkLst>
            <pc:docMk/>
            <pc:sldMk cId="170099850" sldId="566"/>
            <ac:spMk id="15" creationId="{54CCC891-7F7D-B749-A0E3-BDB16906962B}"/>
          </ac:spMkLst>
        </pc:spChg>
        <pc:spChg chg="add mod">
          <ac:chgData name="Arthur Liu" userId="57266d67-1d41-4103-859a-8797e8098ce0" providerId="ADAL" clId="{949B83B5-6337-DE44-9AC8-1768B1F3713E}" dt="2022-06-26T21:11:05.220" v="11995" actId="1076"/>
          <ac:spMkLst>
            <pc:docMk/>
            <pc:sldMk cId="170099850" sldId="566"/>
            <ac:spMk id="36" creationId="{956A8DD6-0A1A-414D-BE2E-CC4DF68C860A}"/>
          </ac:spMkLst>
        </pc:spChg>
        <pc:spChg chg="del">
          <ac:chgData name="Arthur Liu" userId="57266d67-1d41-4103-859a-8797e8098ce0" providerId="ADAL" clId="{949B83B5-6337-DE44-9AC8-1768B1F3713E}" dt="2022-06-26T21:05:52.845" v="11795" actId="478"/>
          <ac:spMkLst>
            <pc:docMk/>
            <pc:sldMk cId="170099850" sldId="566"/>
            <ac:spMk id="43" creationId="{B5594DFC-5EDA-BA4C-BDD5-A70811B7AFB8}"/>
          </ac:spMkLst>
        </pc:spChg>
        <pc:grpChg chg="del">
          <ac:chgData name="Arthur Liu" userId="57266d67-1d41-4103-859a-8797e8098ce0" providerId="ADAL" clId="{949B83B5-6337-DE44-9AC8-1768B1F3713E}" dt="2022-06-26T21:05:52.345" v="11794" actId="478"/>
          <ac:grpSpMkLst>
            <pc:docMk/>
            <pc:sldMk cId="170099850" sldId="566"/>
            <ac:grpSpMk id="42" creationId="{64B34FD5-978F-994D-881D-61C95BD22749}"/>
          </ac:grpSpMkLst>
        </pc:grpChg>
        <pc:picChg chg="add mod">
          <ac:chgData name="Arthur Liu" userId="57266d67-1d41-4103-859a-8797e8098ce0" providerId="ADAL" clId="{949B83B5-6337-DE44-9AC8-1768B1F3713E}" dt="2022-06-26T21:11:06.579" v="11996" actId="1076"/>
          <ac:picMkLst>
            <pc:docMk/>
            <pc:sldMk cId="170099850" sldId="566"/>
            <ac:picMk id="5" creationId="{CAA62A3C-FDCF-874A-9776-73B7EF55B6BD}"/>
          </ac:picMkLst>
        </pc:picChg>
        <pc:picChg chg="del">
          <ac:chgData name="Arthur Liu" userId="57266d67-1d41-4103-859a-8797e8098ce0" providerId="ADAL" clId="{949B83B5-6337-DE44-9AC8-1768B1F3713E}" dt="2022-06-26T21:06:11.977" v="11802" actId="478"/>
          <ac:picMkLst>
            <pc:docMk/>
            <pc:sldMk cId="170099850" sldId="566"/>
            <ac:picMk id="45" creationId="{761540B0-332E-0F44-9F8A-2A72C366AD9B}"/>
          </ac:picMkLst>
        </pc:picChg>
      </pc:sldChg>
      <pc:sldChg chg="addSp delSp modSp new mod ord modAnim">
        <pc:chgData name="Arthur Liu" userId="57266d67-1d41-4103-859a-8797e8098ce0" providerId="ADAL" clId="{949B83B5-6337-DE44-9AC8-1768B1F3713E}" dt="2022-06-27T07:50:39.051" v="23363" actId="27636"/>
        <pc:sldMkLst>
          <pc:docMk/>
          <pc:sldMk cId="3425641905" sldId="567"/>
        </pc:sldMkLst>
        <pc:spChg chg="mod">
          <ac:chgData name="Arthur Liu" userId="57266d67-1d41-4103-859a-8797e8098ce0" providerId="ADAL" clId="{949B83B5-6337-DE44-9AC8-1768B1F3713E}" dt="2022-06-27T07:50:12.330" v="23341" actId="20577"/>
          <ac:spMkLst>
            <pc:docMk/>
            <pc:sldMk cId="3425641905" sldId="567"/>
            <ac:spMk id="2" creationId="{C8F59940-5BC0-9F43-B767-FE34DA04B8FA}"/>
          </ac:spMkLst>
        </pc:spChg>
        <pc:spChg chg="mod">
          <ac:chgData name="Arthur Liu" userId="57266d67-1d41-4103-859a-8797e8098ce0" providerId="ADAL" clId="{949B83B5-6337-DE44-9AC8-1768B1F3713E}" dt="2022-06-27T07:50:32.104" v="23355" actId="14100"/>
          <ac:spMkLst>
            <pc:docMk/>
            <pc:sldMk cId="3425641905" sldId="567"/>
            <ac:spMk id="3" creationId="{DEED0C52-8990-F842-9A37-00F3E9522B3C}"/>
          </ac:spMkLst>
        </pc:spChg>
        <pc:spChg chg="add mod">
          <ac:chgData name="Arthur Liu" userId="57266d67-1d41-4103-859a-8797e8098ce0" providerId="ADAL" clId="{949B83B5-6337-DE44-9AC8-1768B1F3713E}" dt="2022-06-27T07:50:39.051" v="23363" actId="27636"/>
          <ac:spMkLst>
            <pc:docMk/>
            <pc:sldMk cId="3425641905" sldId="567"/>
            <ac:spMk id="6" creationId="{FF180F0E-CBDE-4844-9CC6-C9F8FEAF5220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8" creationId="{DE8AF142-E822-B54F-AB41-C8E679AD1CC8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11" creationId="{BC77EA3F-46F6-5A4A-AD91-8917CDBF07CB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12" creationId="{055C8CAD-E896-9D4B-9D03-25FFBCF2E78A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13" creationId="{C77DADFD-5411-B943-AB8A-31BEF503EDDA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14" creationId="{2B336FAD-FF59-9A48-9D2F-95D95EBE4F6C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15" creationId="{64AAE484-AF75-8646-9CC5-99F76109088E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16" creationId="{70897A1E-4120-6043-984C-4A04D7A814B7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17" creationId="{F4FFC8BB-5409-C247-AF99-4675D245A180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18" creationId="{015190E9-B151-E14F-B2BB-2434E36778D0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19" creationId="{E0FDA300-1185-7445-8F7F-3F51010D9291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20" creationId="{1F2B4FFF-5694-AF47-8327-541326D70307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21" creationId="{0C2A35F4-7AB1-B34F-9ED2-7D72973D0742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22" creationId="{C8F643FE-B401-7E45-878B-0E58FD327398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23" creationId="{828BAB70-8628-DA4A-94BA-544236CBD8EB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24" creationId="{4FEF6386-1163-4F40-86FE-47FD927B067A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25" creationId="{1E8E4207-C10B-6F4E-AD43-BDC7ECC6A472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26" creationId="{E048BA49-9576-B74A-BB2A-E3DFAE3C7D0D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27" creationId="{1137D9B6-C2DE-9143-A4D0-119147C9E6D5}"/>
          </ac:spMkLst>
        </pc:spChg>
        <pc:spChg chg="mod">
          <ac:chgData name="Arthur Liu" userId="57266d67-1d41-4103-859a-8797e8098ce0" providerId="ADAL" clId="{949B83B5-6337-DE44-9AC8-1768B1F3713E}" dt="2022-06-26T21:22:45.475" v="12458"/>
          <ac:spMkLst>
            <pc:docMk/>
            <pc:sldMk cId="3425641905" sldId="567"/>
            <ac:spMk id="28" creationId="{186B67CD-369C-5A40-B8E9-14B053D3F9E3}"/>
          </ac:spMkLst>
        </pc:spChg>
        <pc:spChg chg="add mod">
          <ac:chgData name="Arthur Liu" userId="57266d67-1d41-4103-859a-8797e8098ce0" providerId="ADAL" clId="{949B83B5-6337-DE44-9AC8-1768B1F3713E}" dt="2022-06-26T21:24:33.771" v="12569" actId="1076"/>
          <ac:spMkLst>
            <pc:docMk/>
            <pc:sldMk cId="3425641905" sldId="567"/>
            <ac:spMk id="29" creationId="{AF125E25-2837-504C-BD3E-A09C7B1F8D0F}"/>
          </ac:spMkLst>
        </pc:spChg>
        <pc:spChg chg="add mod">
          <ac:chgData name="Arthur Liu" userId="57266d67-1d41-4103-859a-8797e8098ce0" providerId="ADAL" clId="{949B83B5-6337-DE44-9AC8-1768B1F3713E}" dt="2022-06-26T21:24:33.771" v="12569" actId="1076"/>
          <ac:spMkLst>
            <pc:docMk/>
            <pc:sldMk cId="3425641905" sldId="567"/>
            <ac:spMk id="30" creationId="{2BFDF968-9CB4-7246-B83E-5CF59AA3DF78}"/>
          </ac:spMkLst>
        </pc:spChg>
        <pc:grpChg chg="add del mod">
          <ac:chgData name="Arthur Liu" userId="57266d67-1d41-4103-859a-8797e8098ce0" providerId="ADAL" clId="{949B83B5-6337-DE44-9AC8-1768B1F3713E}" dt="2022-06-26T21:22:52.742" v="12459" actId="478"/>
          <ac:grpSpMkLst>
            <pc:docMk/>
            <pc:sldMk cId="3425641905" sldId="567"/>
            <ac:grpSpMk id="7" creationId="{CB89AA50-9886-E049-BD0A-1537064DE2BC}"/>
          </ac:grpSpMkLst>
        </pc:grpChg>
        <pc:grpChg chg="mod">
          <ac:chgData name="Arthur Liu" userId="57266d67-1d41-4103-859a-8797e8098ce0" providerId="ADAL" clId="{949B83B5-6337-DE44-9AC8-1768B1F3713E}" dt="2022-06-26T21:22:45.475" v="12458"/>
          <ac:grpSpMkLst>
            <pc:docMk/>
            <pc:sldMk cId="3425641905" sldId="567"/>
            <ac:grpSpMk id="9" creationId="{D157ADAF-6E5C-E14F-A01E-18B1720F0FDB}"/>
          </ac:grpSpMkLst>
        </pc:grpChg>
        <pc:grpChg chg="mod">
          <ac:chgData name="Arthur Liu" userId="57266d67-1d41-4103-859a-8797e8098ce0" providerId="ADAL" clId="{949B83B5-6337-DE44-9AC8-1768B1F3713E}" dt="2022-06-26T21:22:45.475" v="12458"/>
          <ac:grpSpMkLst>
            <pc:docMk/>
            <pc:sldMk cId="3425641905" sldId="567"/>
            <ac:grpSpMk id="10" creationId="{81907ECD-4F65-624C-A550-51AA36E2411C}"/>
          </ac:grpSpMkLst>
        </pc:grpChg>
      </pc:sldChg>
      <pc:sldChg chg="modSp new mod modAnim">
        <pc:chgData name="Arthur Liu" userId="57266d67-1d41-4103-859a-8797e8098ce0" providerId="ADAL" clId="{949B83B5-6337-DE44-9AC8-1768B1F3713E}" dt="2022-06-27T07:53:37.087" v="23406" actId="20577"/>
        <pc:sldMkLst>
          <pc:docMk/>
          <pc:sldMk cId="4285303150" sldId="568"/>
        </pc:sldMkLst>
        <pc:spChg chg="mod">
          <ac:chgData name="Arthur Liu" userId="57266d67-1d41-4103-859a-8797e8098ce0" providerId="ADAL" clId="{949B83B5-6337-DE44-9AC8-1768B1F3713E}" dt="2022-06-27T07:53:37.087" v="23406" actId="20577"/>
          <ac:spMkLst>
            <pc:docMk/>
            <pc:sldMk cId="4285303150" sldId="568"/>
            <ac:spMk id="2" creationId="{142E6CC7-76A5-B34B-949E-D16F93C38C1E}"/>
          </ac:spMkLst>
        </pc:spChg>
        <pc:spChg chg="mod">
          <ac:chgData name="Arthur Liu" userId="57266d67-1d41-4103-859a-8797e8098ce0" providerId="ADAL" clId="{949B83B5-6337-DE44-9AC8-1768B1F3713E}" dt="2022-06-27T00:39:29.970" v="21178" actId="20577"/>
          <ac:spMkLst>
            <pc:docMk/>
            <pc:sldMk cId="4285303150" sldId="568"/>
            <ac:spMk id="3" creationId="{25D52062-CC9D-934D-A14B-275C0F057927}"/>
          </ac:spMkLst>
        </pc:spChg>
      </pc:sldChg>
      <pc:sldChg chg="addSp modSp new mod">
        <pc:chgData name="Arthur Liu" userId="57266d67-1d41-4103-859a-8797e8098ce0" providerId="ADAL" clId="{949B83B5-6337-DE44-9AC8-1768B1F3713E}" dt="2022-06-27T00:56:34.548" v="21399" actId="20577"/>
        <pc:sldMkLst>
          <pc:docMk/>
          <pc:sldMk cId="123551696" sldId="569"/>
        </pc:sldMkLst>
        <pc:spChg chg="mod">
          <ac:chgData name="Arthur Liu" userId="57266d67-1d41-4103-859a-8797e8098ce0" providerId="ADAL" clId="{949B83B5-6337-DE44-9AC8-1768B1F3713E}" dt="2022-06-26T21:13:19.591" v="12023" actId="20577"/>
          <ac:spMkLst>
            <pc:docMk/>
            <pc:sldMk cId="123551696" sldId="569"/>
            <ac:spMk id="2" creationId="{27A554C5-789E-2F46-B64E-5AECE0EDCBF5}"/>
          </ac:spMkLst>
        </pc:spChg>
        <pc:spChg chg="mod">
          <ac:chgData name="Arthur Liu" userId="57266d67-1d41-4103-859a-8797e8098ce0" providerId="ADAL" clId="{949B83B5-6337-DE44-9AC8-1768B1F3713E}" dt="2022-06-27T00:56:34.548" v="21399" actId="20577"/>
          <ac:spMkLst>
            <pc:docMk/>
            <pc:sldMk cId="123551696" sldId="569"/>
            <ac:spMk id="3" creationId="{548DC216-8027-D64D-B312-32DE23278E04}"/>
          </ac:spMkLst>
        </pc:spChg>
        <pc:graphicFrameChg chg="add mod modGraphic">
          <ac:chgData name="Arthur Liu" userId="57266d67-1d41-4103-859a-8797e8098ce0" providerId="ADAL" clId="{949B83B5-6337-DE44-9AC8-1768B1F3713E}" dt="2022-06-26T21:16:00.101" v="12082" actId="20577"/>
          <ac:graphicFrameMkLst>
            <pc:docMk/>
            <pc:sldMk cId="123551696" sldId="569"/>
            <ac:graphicFrameMk id="6" creationId="{C6655A88-6AB7-9940-8241-6F9C8EEE3051}"/>
          </ac:graphicFrameMkLst>
        </pc:graphicFrameChg>
      </pc:sldChg>
      <pc:sldChg chg="modSp add mod modNotesTx">
        <pc:chgData name="Arthur Liu" userId="57266d67-1d41-4103-859a-8797e8098ce0" providerId="ADAL" clId="{949B83B5-6337-DE44-9AC8-1768B1F3713E}" dt="2022-06-27T07:46:38.953" v="23281" actId="20577"/>
        <pc:sldMkLst>
          <pc:docMk/>
          <pc:sldMk cId="2766979761" sldId="570"/>
        </pc:sldMkLst>
        <pc:spChg chg="mod">
          <ac:chgData name="Arthur Liu" userId="57266d67-1d41-4103-859a-8797e8098ce0" providerId="ADAL" clId="{949B83B5-6337-DE44-9AC8-1768B1F3713E}" dt="2022-06-27T00:56:37.852" v="21401" actId="20577"/>
          <ac:spMkLst>
            <pc:docMk/>
            <pc:sldMk cId="2766979761" sldId="570"/>
            <ac:spMk id="3" creationId="{548DC216-8027-D64D-B312-32DE23278E04}"/>
          </ac:spMkLst>
        </pc:spChg>
        <pc:graphicFrameChg chg="mod modGraphic">
          <ac:chgData name="Arthur Liu" userId="57266d67-1d41-4103-859a-8797e8098ce0" providerId="ADAL" clId="{949B83B5-6337-DE44-9AC8-1768B1F3713E}" dt="2022-06-26T21:20:14.238" v="12178" actId="404"/>
          <ac:graphicFrameMkLst>
            <pc:docMk/>
            <pc:sldMk cId="2766979761" sldId="570"/>
            <ac:graphicFrameMk id="6" creationId="{C6655A88-6AB7-9940-8241-6F9C8EEE3051}"/>
          </ac:graphicFrameMkLst>
        </pc:graphicFrameChg>
      </pc:sldChg>
      <pc:sldChg chg="add del">
        <pc:chgData name="Arthur Liu" userId="57266d67-1d41-4103-859a-8797e8098ce0" providerId="ADAL" clId="{949B83B5-6337-DE44-9AC8-1768B1F3713E}" dt="2022-06-26T21:23:05.148" v="12461" actId="2696"/>
        <pc:sldMkLst>
          <pc:docMk/>
          <pc:sldMk cId="2781568386" sldId="571"/>
        </pc:sldMkLst>
      </pc:sldChg>
      <pc:sldChg chg="addSp delSp modSp add mod modAnim">
        <pc:chgData name="Arthur Liu" userId="57266d67-1d41-4103-859a-8797e8098ce0" providerId="ADAL" clId="{949B83B5-6337-DE44-9AC8-1768B1F3713E}" dt="2022-06-27T00:39:09.938" v="21177" actId="20577"/>
        <pc:sldMkLst>
          <pc:docMk/>
          <pc:sldMk cId="2383675392" sldId="572"/>
        </pc:sldMkLst>
        <pc:spChg chg="mod">
          <ac:chgData name="Arthur Liu" userId="57266d67-1d41-4103-859a-8797e8098ce0" providerId="ADAL" clId="{949B83B5-6337-DE44-9AC8-1768B1F3713E}" dt="2022-06-26T21:25:10.707" v="12728" actId="20577"/>
          <ac:spMkLst>
            <pc:docMk/>
            <pc:sldMk cId="2383675392" sldId="572"/>
            <ac:spMk id="2" creationId="{C8F59940-5BC0-9F43-B767-FE34DA04B8FA}"/>
          </ac:spMkLst>
        </pc:spChg>
        <pc:spChg chg="mod">
          <ac:chgData name="Arthur Liu" userId="57266d67-1d41-4103-859a-8797e8098ce0" providerId="ADAL" clId="{949B83B5-6337-DE44-9AC8-1768B1F3713E}" dt="2022-06-26T21:37:36.714" v="13155" actId="114"/>
          <ac:spMkLst>
            <pc:docMk/>
            <pc:sldMk cId="2383675392" sldId="572"/>
            <ac:spMk id="3" creationId="{DEED0C52-8990-F842-9A37-00F3E9522B3C}"/>
          </ac:spMkLst>
        </pc:spChg>
        <pc:spChg chg="del">
          <ac:chgData name="Arthur Liu" userId="57266d67-1d41-4103-859a-8797e8098ce0" providerId="ADAL" clId="{949B83B5-6337-DE44-9AC8-1768B1F3713E}" dt="2022-06-26T21:23:09.280" v="12463" actId="478"/>
          <ac:spMkLst>
            <pc:docMk/>
            <pc:sldMk cId="2383675392" sldId="572"/>
            <ac:spMk id="6" creationId="{FF180F0E-CBDE-4844-9CC6-C9F8FEAF5220}"/>
          </ac:spMkLst>
        </pc:spChg>
        <pc:spChg chg="add mod">
          <ac:chgData name="Arthur Liu" userId="57266d67-1d41-4103-859a-8797e8098ce0" providerId="ADAL" clId="{949B83B5-6337-DE44-9AC8-1768B1F3713E}" dt="2022-06-26T21:39:57.959" v="13314" actId="1076"/>
          <ac:spMkLst>
            <pc:docMk/>
            <pc:sldMk cId="2383675392" sldId="572"/>
            <ac:spMk id="7" creationId="{9D4E730D-44AA-FE4A-95BB-70A15D136D7F}"/>
          </ac:spMkLst>
        </pc:spChg>
        <pc:spChg chg="add mod">
          <ac:chgData name="Arthur Liu" userId="57266d67-1d41-4103-859a-8797e8098ce0" providerId="ADAL" clId="{949B83B5-6337-DE44-9AC8-1768B1F3713E}" dt="2022-06-26T21:40:23.252" v="13319" actId="1076"/>
          <ac:spMkLst>
            <pc:docMk/>
            <pc:sldMk cId="2383675392" sldId="572"/>
            <ac:spMk id="8" creationId="{8E117726-EF38-3B41-9AEF-08F2B3B21C81}"/>
          </ac:spMkLst>
        </pc:spChg>
        <pc:spChg chg="add mod">
          <ac:chgData name="Arthur Liu" userId="57266d67-1d41-4103-859a-8797e8098ce0" providerId="ADAL" clId="{949B83B5-6337-DE44-9AC8-1768B1F3713E}" dt="2022-06-26T21:39:57.959" v="13314" actId="1076"/>
          <ac:spMkLst>
            <pc:docMk/>
            <pc:sldMk cId="2383675392" sldId="572"/>
            <ac:spMk id="11" creationId="{E8C33AE8-640E-1D41-8ED9-D898ECCA7335}"/>
          </ac:spMkLst>
        </pc:spChg>
        <pc:spChg chg="add mod">
          <ac:chgData name="Arthur Liu" userId="57266d67-1d41-4103-859a-8797e8098ce0" providerId="ADAL" clId="{949B83B5-6337-DE44-9AC8-1768B1F3713E}" dt="2022-06-26T21:39:57.959" v="13314" actId="1076"/>
          <ac:spMkLst>
            <pc:docMk/>
            <pc:sldMk cId="2383675392" sldId="572"/>
            <ac:spMk id="12" creationId="{11D89C2C-F285-2E4C-9B2E-D5495E554EAD}"/>
          </ac:spMkLst>
        </pc:spChg>
        <pc:spChg chg="add mod">
          <ac:chgData name="Arthur Liu" userId="57266d67-1d41-4103-859a-8797e8098ce0" providerId="ADAL" clId="{949B83B5-6337-DE44-9AC8-1768B1F3713E}" dt="2022-06-27T00:39:09.938" v="21177" actId="20577"/>
          <ac:spMkLst>
            <pc:docMk/>
            <pc:sldMk cId="2383675392" sldId="572"/>
            <ac:spMk id="13" creationId="{E30F132B-6133-9B4D-9BA4-DF2B18C42FF4}"/>
          </ac:spMkLst>
        </pc:spChg>
        <pc:spChg chg="add mod">
          <ac:chgData name="Arthur Liu" userId="57266d67-1d41-4103-859a-8797e8098ce0" providerId="ADAL" clId="{949B83B5-6337-DE44-9AC8-1768B1F3713E}" dt="2022-06-26T21:40:30.815" v="13326" actId="1076"/>
          <ac:spMkLst>
            <pc:docMk/>
            <pc:sldMk cId="2383675392" sldId="572"/>
            <ac:spMk id="17" creationId="{F92E497F-DEF7-FF45-BCF5-BD0878AE09A9}"/>
          </ac:spMkLst>
        </pc:spChg>
        <pc:spChg chg="del">
          <ac:chgData name="Arthur Liu" userId="57266d67-1d41-4103-859a-8797e8098ce0" providerId="ADAL" clId="{949B83B5-6337-DE44-9AC8-1768B1F3713E}" dt="2022-06-26T21:23:08.243" v="12462" actId="478"/>
          <ac:spMkLst>
            <pc:docMk/>
            <pc:sldMk cId="2383675392" sldId="572"/>
            <ac:spMk id="29" creationId="{AF125E25-2837-504C-BD3E-A09C7B1F8D0F}"/>
          </ac:spMkLst>
        </pc:spChg>
        <pc:spChg chg="del">
          <ac:chgData name="Arthur Liu" userId="57266d67-1d41-4103-859a-8797e8098ce0" providerId="ADAL" clId="{949B83B5-6337-DE44-9AC8-1768B1F3713E}" dt="2022-06-26T21:23:10.308" v="12464" actId="478"/>
          <ac:spMkLst>
            <pc:docMk/>
            <pc:sldMk cId="2383675392" sldId="572"/>
            <ac:spMk id="30" creationId="{2BFDF968-9CB4-7246-B83E-5CF59AA3DF78}"/>
          </ac:spMkLst>
        </pc:spChg>
        <pc:picChg chg="add mod">
          <ac:chgData name="Arthur Liu" userId="57266d67-1d41-4103-859a-8797e8098ce0" providerId="ADAL" clId="{949B83B5-6337-DE44-9AC8-1768B1F3713E}" dt="2022-06-26T21:39:57.959" v="13314" actId="1076"/>
          <ac:picMkLst>
            <pc:docMk/>
            <pc:sldMk cId="2383675392" sldId="572"/>
            <ac:picMk id="1026" creationId="{E3131E4A-71CE-E84E-8B50-AA31DE4E5CD0}"/>
          </ac:picMkLst>
        </pc:picChg>
        <pc:cxnChg chg="add mod">
          <ac:chgData name="Arthur Liu" userId="57266d67-1d41-4103-859a-8797e8098ce0" providerId="ADAL" clId="{949B83B5-6337-DE44-9AC8-1768B1F3713E}" dt="2022-06-26T21:40:12.977" v="13316" actId="1076"/>
          <ac:cxnSpMkLst>
            <pc:docMk/>
            <pc:sldMk cId="2383675392" sldId="572"/>
            <ac:cxnSpMk id="14" creationId="{D4B9EC7E-86A5-F544-BB5D-E0EA250C6FD9}"/>
          </ac:cxnSpMkLst>
        </pc:cxnChg>
        <pc:cxnChg chg="add mod">
          <ac:chgData name="Arthur Liu" userId="57266d67-1d41-4103-859a-8797e8098ce0" providerId="ADAL" clId="{949B83B5-6337-DE44-9AC8-1768B1F3713E}" dt="2022-06-26T21:40:12.977" v="13316" actId="1076"/>
          <ac:cxnSpMkLst>
            <pc:docMk/>
            <pc:sldMk cId="2383675392" sldId="572"/>
            <ac:cxnSpMk id="15" creationId="{504FC933-E928-C544-B11D-E03EB00EB606}"/>
          </ac:cxnSpMkLst>
        </pc:cxnChg>
      </pc:sldChg>
      <pc:sldChg chg="modSp new mod">
        <pc:chgData name="Arthur Liu" userId="57266d67-1d41-4103-859a-8797e8098ce0" providerId="ADAL" clId="{949B83B5-6337-DE44-9AC8-1768B1F3713E}" dt="2022-06-27T07:17:38.153" v="22308" actId="207"/>
        <pc:sldMkLst>
          <pc:docMk/>
          <pc:sldMk cId="1849926906" sldId="573"/>
        </pc:sldMkLst>
        <pc:spChg chg="mod">
          <ac:chgData name="Arthur Liu" userId="57266d67-1d41-4103-859a-8797e8098ce0" providerId="ADAL" clId="{949B83B5-6337-DE44-9AC8-1768B1F3713E}" dt="2022-06-26T21:28:56.545" v="13009" actId="20577"/>
          <ac:spMkLst>
            <pc:docMk/>
            <pc:sldMk cId="1849926906" sldId="573"/>
            <ac:spMk id="2" creationId="{E42BA5B2-C70B-D14B-9BC7-A62863A50FE8}"/>
          </ac:spMkLst>
        </pc:spChg>
        <pc:spChg chg="mod">
          <ac:chgData name="Arthur Liu" userId="57266d67-1d41-4103-859a-8797e8098ce0" providerId="ADAL" clId="{949B83B5-6337-DE44-9AC8-1768B1F3713E}" dt="2022-06-27T07:17:38.153" v="22308" actId="207"/>
          <ac:spMkLst>
            <pc:docMk/>
            <pc:sldMk cId="1849926906" sldId="573"/>
            <ac:spMk id="3" creationId="{223A4CEC-D104-CD42-B63D-58579FB8AE72}"/>
          </ac:spMkLst>
        </pc:spChg>
      </pc:sldChg>
      <pc:sldChg chg="addSp delSp modSp new mod modAnim">
        <pc:chgData name="Arthur Liu" userId="57266d67-1d41-4103-859a-8797e8098ce0" providerId="ADAL" clId="{949B83B5-6337-DE44-9AC8-1768B1F3713E}" dt="2022-06-27T07:21:05.005" v="22312" actId="20577"/>
        <pc:sldMkLst>
          <pc:docMk/>
          <pc:sldMk cId="1601748516" sldId="574"/>
        </pc:sldMkLst>
        <pc:spChg chg="mod">
          <ac:chgData name="Arthur Liu" userId="57266d67-1d41-4103-859a-8797e8098ce0" providerId="ADAL" clId="{949B83B5-6337-DE44-9AC8-1768B1F3713E}" dt="2022-06-27T00:32:23.667" v="20446" actId="20577"/>
          <ac:spMkLst>
            <pc:docMk/>
            <pc:sldMk cId="1601748516" sldId="574"/>
            <ac:spMk id="2" creationId="{AF0F407A-60ED-864F-B0F9-3A0CF197DCEE}"/>
          </ac:spMkLst>
        </pc:spChg>
        <pc:spChg chg="del">
          <ac:chgData name="Arthur Liu" userId="57266d67-1d41-4103-859a-8797e8098ce0" providerId="ADAL" clId="{949B83B5-6337-DE44-9AC8-1768B1F3713E}" dt="2022-06-26T21:29:30.657" v="13037" actId="478"/>
          <ac:spMkLst>
            <pc:docMk/>
            <pc:sldMk cId="1601748516" sldId="574"/>
            <ac:spMk id="3" creationId="{A9E524F8-72CA-4F49-84FF-627ACF97B8CE}"/>
          </ac:spMkLst>
        </pc:spChg>
        <pc:spChg chg="add mod">
          <ac:chgData name="Arthur Liu" userId="57266d67-1d41-4103-859a-8797e8098ce0" providerId="ADAL" clId="{949B83B5-6337-DE44-9AC8-1768B1F3713E}" dt="2022-06-27T07:21:05.005" v="22312" actId="20577"/>
          <ac:spMkLst>
            <pc:docMk/>
            <pc:sldMk cId="1601748516" sldId="574"/>
            <ac:spMk id="8" creationId="{251AF54D-FE26-D540-A735-130FD13756F2}"/>
          </ac:spMkLst>
        </pc:spChg>
        <pc:picChg chg="add mod">
          <ac:chgData name="Arthur Liu" userId="57266d67-1d41-4103-859a-8797e8098ce0" providerId="ADAL" clId="{949B83B5-6337-DE44-9AC8-1768B1F3713E}" dt="2022-06-27T00:36:05.885" v="21150" actId="1076"/>
          <ac:picMkLst>
            <pc:docMk/>
            <pc:sldMk cId="1601748516" sldId="574"/>
            <ac:picMk id="3074" creationId="{4D97380F-AF52-AA4B-98BE-E34662C86A44}"/>
          </ac:picMkLst>
        </pc:picChg>
        <pc:picChg chg="add del mod">
          <ac:chgData name="Arthur Liu" userId="57266d67-1d41-4103-859a-8797e8098ce0" providerId="ADAL" clId="{949B83B5-6337-DE44-9AC8-1768B1F3713E}" dt="2022-06-26T21:30:35.024" v="13041" actId="478"/>
          <ac:picMkLst>
            <pc:docMk/>
            <pc:sldMk cId="1601748516" sldId="574"/>
            <ac:picMk id="3076" creationId="{717163AF-66DA-934B-A365-97DB6F65B59F}"/>
          </ac:picMkLst>
        </pc:picChg>
      </pc:sldChg>
      <pc:sldChg chg="new del">
        <pc:chgData name="Arthur Liu" userId="57266d67-1d41-4103-859a-8797e8098ce0" providerId="ADAL" clId="{949B83B5-6337-DE44-9AC8-1768B1F3713E}" dt="2022-06-26T21:33:47.403" v="13058" actId="680"/>
        <pc:sldMkLst>
          <pc:docMk/>
          <pc:sldMk cId="683799991" sldId="575"/>
        </pc:sldMkLst>
      </pc:sldChg>
      <pc:sldChg chg="modSp new mod">
        <pc:chgData name="Arthur Liu" userId="57266d67-1d41-4103-859a-8797e8098ce0" providerId="ADAL" clId="{949B83B5-6337-DE44-9AC8-1768B1F3713E}" dt="2022-06-26T22:03:08.766" v="15016" actId="20577"/>
        <pc:sldMkLst>
          <pc:docMk/>
          <pc:sldMk cId="3109861655" sldId="575"/>
        </pc:sldMkLst>
        <pc:spChg chg="mod">
          <ac:chgData name="Arthur Liu" userId="57266d67-1d41-4103-859a-8797e8098ce0" providerId="ADAL" clId="{949B83B5-6337-DE44-9AC8-1768B1F3713E}" dt="2022-06-26T21:59:54.788" v="14647" actId="20577"/>
          <ac:spMkLst>
            <pc:docMk/>
            <pc:sldMk cId="3109861655" sldId="575"/>
            <ac:spMk id="2" creationId="{0717D0A2-39F0-E64C-ADBD-81605FF2B130}"/>
          </ac:spMkLst>
        </pc:spChg>
        <pc:spChg chg="mod">
          <ac:chgData name="Arthur Liu" userId="57266d67-1d41-4103-859a-8797e8098ce0" providerId="ADAL" clId="{949B83B5-6337-DE44-9AC8-1768B1F3713E}" dt="2022-06-26T22:03:08.766" v="15016" actId="20577"/>
          <ac:spMkLst>
            <pc:docMk/>
            <pc:sldMk cId="3109861655" sldId="575"/>
            <ac:spMk id="3" creationId="{796337FF-451C-1D42-A03C-DA1CB650DE78}"/>
          </ac:spMkLst>
        </pc:spChg>
      </pc:sldChg>
      <pc:sldChg chg="modSp new del mod">
        <pc:chgData name="Arthur Liu" userId="57266d67-1d41-4103-859a-8797e8098ce0" providerId="ADAL" clId="{949B83B5-6337-DE44-9AC8-1768B1F3713E}" dt="2022-06-26T21:55:42.485" v="14171" actId="2696"/>
        <pc:sldMkLst>
          <pc:docMk/>
          <pc:sldMk cId="3723825485" sldId="575"/>
        </pc:sldMkLst>
        <pc:spChg chg="mod">
          <ac:chgData name="Arthur Liu" userId="57266d67-1d41-4103-859a-8797e8098ce0" providerId="ADAL" clId="{949B83B5-6337-DE44-9AC8-1768B1F3713E}" dt="2022-06-26T21:51:51.166" v="13795" actId="20577"/>
          <ac:spMkLst>
            <pc:docMk/>
            <pc:sldMk cId="3723825485" sldId="575"/>
            <ac:spMk id="2" creationId="{4877FABE-B5E3-8749-9F61-97FEFF0D0EC6}"/>
          </ac:spMkLst>
        </pc:spChg>
        <pc:spChg chg="mod">
          <ac:chgData name="Arthur Liu" userId="57266d67-1d41-4103-859a-8797e8098ce0" providerId="ADAL" clId="{949B83B5-6337-DE44-9AC8-1768B1F3713E}" dt="2022-06-26T21:52:39.797" v="14170" actId="20577"/>
          <ac:spMkLst>
            <pc:docMk/>
            <pc:sldMk cId="3723825485" sldId="575"/>
            <ac:spMk id="3" creationId="{948B6275-9327-B04E-855E-30AD40ED83E3}"/>
          </ac:spMkLst>
        </pc:spChg>
      </pc:sldChg>
      <pc:sldChg chg="modSp new mod modNotesTx">
        <pc:chgData name="Arthur Liu" userId="57266d67-1d41-4103-859a-8797e8098ce0" providerId="ADAL" clId="{949B83B5-6337-DE44-9AC8-1768B1F3713E}" dt="2022-06-27T07:57:25.688" v="23512" actId="5793"/>
        <pc:sldMkLst>
          <pc:docMk/>
          <pc:sldMk cId="2243012115" sldId="576"/>
        </pc:sldMkLst>
        <pc:spChg chg="mod">
          <ac:chgData name="Arthur Liu" userId="57266d67-1d41-4103-859a-8797e8098ce0" providerId="ADAL" clId="{949B83B5-6337-DE44-9AC8-1768B1F3713E}" dt="2022-06-26T22:00:57.603" v="14936" actId="20577"/>
          <ac:spMkLst>
            <pc:docMk/>
            <pc:sldMk cId="2243012115" sldId="576"/>
            <ac:spMk id="2" creationId="{8AE3AAFD-D634-9D4A-B444-EEC6120FA313}"/>
          </ac:spMkLst>
        </pc:spChg>
        <pc:spChg chg="mod">
          <ac:chgData name="Arthur Liu" userId="57266d67-1d41-4103-859a-8797e8098ce0" providerId="ADAL" clId="{949B83B5-6337-DE44-9AC8-1768B1F3713E}" dt="2022-06-26T22:11:35.245" v="15502" actId="20577"/>
          <ac:spMkLst>
            <pc:docMk/>
            <pc:sldMk cId="2243012115" sldId="576"/>
            <ac:spMk id="3" creationId="{CAAE7ADF-119D-C64A-A4E7-203E07DF7948}"/>
          </ac:spMkLst>
        </pc:spChg>
      </pc:sldChg>
      <pc:sldChg chg="addSp delSp modSp add mod modAnim">
        <pc:chgData name="Arthur Liu" userId="57266d67-1d41-4103-859a-8797e8098ce0" providerId="ADAL" clId="{949B83B5-6337-DE44-9AC8-1768B1F3713E}" dt="2022-06-27T01:00:29.710" v="21605"/>
        <pc:sldMkLst>
          <pc:docMk/>
          <pc:sldMk cId="1084029053" sldId="577"/>
        </pc:sldMkLst>
        <pc:spChg chg="mod">
          <ac:chgData name="Arthur Liu" userId="57266d67-1d41-4103-859a-8797e8098ce0" providerId="ADAL" clId="{949B83B5-6337-DE44-9AC8-1768B1F3713E}" dt="2022-06-26T22:03:48.599" v="15028" actId="20577"/>
          <ac:spMkLst>
            <pc:docMk/>
            <pc:sldMk cId="1084029053" sldId="577"/>
            <ac:spMk id="2" creationId="{8AE3AAFD-D634-9D4A-B444-EEC6120FA313}"/>
          </ac:spMkLst>
        </pc:spChg>
        <pc:spChg chg="mod">
          <ac:chgData name="Arthur Liu" userId="57266d67-1d41-4103-859a-8797e8098ce0" providerId="ADAL" clId="{949B83B5-6337-DE44-9AC8-1768B1F3713E}" dt="2022-06-27T01:00:19.658" v="21601" actId="20577"/>
          <ac:spMkLst>
            <pc:docMk/>
            <pc:sldMk cId="1084029053" sldId="577"/>
            <ac:spMk id="3" creationId="{CAAE7ADF-119D-C64A-A4E7-203E07DF7948}"/>
          </ac:spMkLst>
        </pc:spChg>
        <pc:spChg chg="add del mod">
          <ac:chgData name="Arthur Liu" userId="57266d67-1d41-4103-859a-8797e8098ce0" providerId="ADAL" clId="{949B83B5-6337-DE44-9AC8-1768B1F3713E}" dt="2022-06-27T01:00:29.710" v="21605"/>
          <ac:spMkLst>
            <pc:docMk/>
            <pc:sldMk cId="1084029053" sldId="577"/>
            <ac:spMk id="6" creationId="{1B2196C8-C813-3F43-9CD2-D0CE8357C67E}"/>
          </ac:spMkLst>
        </pc:spChg>
      </pc:sldChg>
      <pc:sldChg chg="modSp add mod">
        <pc:chgData name="Arthur Liu" userId="57266d67-1d41-4103-859a-8797e8098ce0" providerId="ADAL" clId="{949B83B5-6337-DE44-9AC8-1768B1F3713E}" dt="2022-06-26T22:11:32.451" v="15501" actId="20577"/>
        <pc:sldMkLst>
          <pc:docMk/>
          <pc:sldMk cId="1937198964" sldId="578"/>
        </pc:sldMkLst>
        <pc:spChg chg="mod">
          <ac:chgData name="Arthur Liu" userId="57266d67-1d41-4103-859a-8797e8098ce0" providerId="ADAL" clId="{949B83B5-6337-DE44-9AC8-1768B1F3713E}" dt="2022-06-26T22:11:32.451" v="15501" actId="20577"/>
          <ac:spMkLst>
            <pc:docMk/>
            <pc:sldMk cId="1937198964" sldId="578"/>
            <ac:spMk id="3" creationId="{CAAE7ADF-119D-C64A-A4E7-203E07DF7948}"/>
          </ac:spMkLst>
        </pc:spChg>
      </pc:sldChg>
      <pc:sldChg chg="modSp new mod">
        <pc:chgData name="Arthur Liu" userId="57266d67-1d41-4103-859a-8797e8098ce0" providerId="ADAL" clId="{949B83B5-6337-DE44-9AC8-1768B1F3713E}" dt="2022-06-26T22:14:49.043" v="15839" actId="20577"/>
        <pc:sldMkLst>
          <pc:docMk/>
          <pc:sldMk cId="1940342949" sldId="579"/>
        </pc:sldMkLst>
        <pc:spChg chg="mod">
          <ac:chgData name="Arthur Liu" userId="57266d67-1d41-4103-859a-8797e8098ce0" providerId="ADAL" clId="{949B83B5-6337-DE44-9AC8-1768B1F3713E}" dt="2022-06-26T22:14:28.930" v="15734" actId="20577"/>
          <ac:spMkLst>
            <pc:docMk/>
            <pc:sldMk cId="1940342949" sldId="579"/>
            <ac:spMk id="2" creationId="{56E96792-EE05-AB46-88B6-14AA19ED0B67}"/>
          </ac:spMkLst>
        </pc:spChg>
        <pc:spChg chg="mod">
          <ac:chgData name="Arthur Liu" userId="57266d67-1d41-4103-859a-8797e8098ce0" providerId="ADAL" clId="{949B83B5-6337-DE44-9AC8-1768B1F3713E}" dt="2022-06-26T22:14:49.043" v="15839" actId="20577"/>
          <ac:spMkLst>
            <pc:docMk/>
            <pc:sldMk cId="1940342949" sldId="579"/>
            <ac:spMk id="3" creationId="{9F3F9B4C-F461-4E40-8904-25AFD9E1A93A}"/>
          </ac:spMkLst>
        </pc:spChg>
      </pc:sldChg>
      <pc:sldChg chg="addSp delSp modSp new mod">
        <pc:chgData name="Arthur Liu" userId="57266d67-1d41-4103-859a-8797e8098ce0" providerId="ADAL" clId="{949B83B5-6337-DE44-9AC8-1768B1F3713E}" dt="2022-06-26T22:28:32.575" v="16182" actId="478"/>
        <pc:sldMkLst>
          <pc:docMk/>
          <pc:sldMk cId="3885743799" sldId="580"/>
        </pc:sldMkLst>
        <pc:spChg chg="mod">
          <ac:chgData name="Arthur Liu" userId="57266d67-1d41-4103-859a-8797e8098ce0" providerId="ADAL" clId="{949B83B5-6337-DE44-9AC8-1768B1F3713E}" dt="2022-06-26T22:17:43.375" v="15855" actId="20577"/>
          <ac:spMkLst>
            <pc:docMk/>
            <pc:sldMk cId="3885743799" sldId="580"/>
            <ac:spMk id="2" creationId="{FA25DF2B-9B24-0840-BDDB-F40137BB88C6}"/>
          </ac:spMkLst>
        </pc:spChg>
        <pc:spChg chg="add del mod">
          <ac:chgData name="Arthur Liu" userId="57266d67-1d41-4103-859a-8797e8098ce0" providerId="ADAL" clId="{949B83B5-6337-DE44-9AC8-1768B1F3713E}" dt="2022-06-26T22:19:40.144" v="15871" actId="478"/>
          <ac:spMkLst>
            <pc:docMk/>
            <pc:sldMk cId="3885743799" sldId="580"/>
            <ac:spMk id="3" creationId="{E45B6445-D1AD-6948-B640-5DD8536C24B0}"/>
          </ac:spMkLst>
        </pc:spChg>
        <pc:spChg chg="add del mod">
          <ac:chgData name="Arthur Liu" userId="57266d67-1d41-4103-859a-8797e8098ce0" providerId="ADAL" clId="{949B83B5-6337-DE44-9AC8-1768B1F3713E}" dt="2022-06-26T22:17:47.745" v="15857"/>
          <ac:spMkLst>
            <pc:docMk/>
            <pc:sldMk cId="3885743799" sldId="580"/>
            <ac:spMk id="6" creationId="{ABE8814F-B0E9-3841-9708-98B3BE130CE9}"/>
          </ac:spMkLst>
        </pc:spChg>
        <pc:spChg chg="add mod">
          <ac:chgData name="Arthur Liu" userId="57266d67-1d41-4103-859a-8797e8098ce0" providerId="ADAL" clId="{949B83B5-6337-DE44-9AC8-1768B1F3713E}" dt="2022-06-26T22:22:56.166" v="16016" actId="14100"/>
          <ac:spMkLst>
            <pc:docMk/>
            <pc:sldMk cId="3885743799" sldId="580"/>
            <ac:spMk id="7" creationId="{A2A690BB-FFBA-9D49-AEC2-339D7FC1B3B9}"/>
          </ac:spMkLst>
        </pc:spChg>
        <pc:spChg chg="add del mod">
          <ac:chgData name="Arthur Liu" userId="57266d67-1d41-4103-859a-8797e8098ce0" providerId="ADAL" clId="{949B83B5-6337-DE44-9AC8-1768B1F3713E}" dt="2022-06-26T22:21:15.040" v="15973" actId="478"/>
          <ac:spMkLst>
            <pc:docMk/>
            <pc:sldMk cId="3885743799" sldId="580"/>
            <ac:spMk id="9" creationId="{D2AF90D3-F194-8640-B6F4-A2D9C66A44FD}"/>
          </ac:spMkLst>
        </pc:spChg>
        <pc:spChg chg="add mod">
          <ac:chgData name="Arthur Liu" userId="57266d67-1d41-4103-859a-8797e8098ce0" providerId="ADAL" clId="{949B83B5-6337-DE44-9AC8-1768B1F3713E}" dt="2022-06-26T22:27:22.587" v="16150" actId="20577"/>
          <ac:spMkLst>
            <pc:docMk/>
            <pc:sldMk cId="3885743799" sldId="580"/>
            <ac:spMk id="10" creationId="{4C6373D0-0F44-5249-98DA-12F1FE0E7D68}"/>
          </ac:spMkLst>
        </pc:spChg>
        <pc:spChg chg="add mod">
          <ac:chgData name="Arthur Liu" userId="57266d67-1d41-4103-859a-8797e8098ce0" providerId="ADAL" clId="{949B83B5-6337-DE44-9AC8-1768B1F3713E}" dt="2022-06-26T22:27:30.956" v="16154" actId="20577"/>
          <ac:spMkLst>
            <pc:docMk/>
            <pc:sldMk cId="3885743799" sldId="580"/>
            <ac:spMk id="11" creationId="{A769CC80-E98E-E94A-A5A0-B39D4233FE12}"/>
          </ac:spMkLst>
        </pc:spChg>
        <pc:spChg chg="mod">
          <ac:chgData name="Arthur Liu" userId="57266d67-1d41-4103-859a-8797e8098ce0" providerId="ADAL" clId="{949B83B5-6337-DE44-9AC8-1768B1F3713E}" dt="2022-06-26T22:23:15.430" v="16017"/>
          <ac:spMkLst>
            <pc:docMk/>
            <pc:sldMk cId="3885743799" sldId="580"/>
            <ac:spMk id="14" creationId="{6D564A9B-716E-0B44-8763-E76DEF3CD37D}"/>
          </ac:spMkLst>
        </pc:spChg>
        <pc:spChg chg="add mod">
          <ac:chgData name="Arthur Liu" userId="57266d67-1d41-4103-859a-8797e8098ce0" providerId="ADAL" clId="{949B83B5-6337-DE44-9AC8-1768B1F3713E}" dt="2022-06-26T22:28:10.805" v="16180" actId="1076"/>
          <ac:spMkLst>
            <pc:docMk/>
            <pc:sldMk cId="3885743799" sldId="580"/>
            <ac:spMk id="15" creationId="{59DD2086-C41A-0E43-9DD3-284FD6EFDA2B}"/>
          </ac:spMkLst>
        </pc:spChg>
        <pc:spChg chg="mod topLvl">
          <ac:chgData name="Arthur Liu" userId="57266d67-1d41-4103-859a-8797e8098ce0" providerId="ADAL" clId="{949B83B5-6337-DE44-9AC8-1768B1F3713E}" dt="2022-06-26T22:28:04.402" v="16179" actId="478"/>
          <ac:spMkLst>
            <pc:docMk/>
            <pc:sldMk cId="3885743799" sldId="580"/>
            <ac:spMk id="18" creationId="{D50D9A01-32E5-314B-82F8-1FF510EB6175}"/>
          </ac:spMkLst>
        </pc:spChg>
        <pc:grpChg chg="add mod">
          <ac:chgData name="Arthur Liu" userId="57266d67-1d41-4103-859a-8797e8098ce0" providerId="ADAL" clId="{949B83B5-6337-DE44-9AC8-1768B1F3713E}" dt="2022-06-26T22:27:49.486" v="16174" actId="1076"/>
          <ac:grpSpMkLst>
            <pc:docMk/>
            <pc:sldMk cId="3885743799" sldId="580"/>
            <ac:grpSpMk id="12" creationId="{69198432-F367-DE4C-94DD-B2D2E1FD4131}"/>
          </ac:grpSpMkLst>
        </pc:grpChg>
        <pc:grpChg chg="add del mod">
          <ac:chgData name="Arthur Liu" userId="57266d67-1d41-4103-859a-8797e8098ce0" providerId="ADAL" clId="{949B83B5-6337-DE44-9AC8-1768B1F3713E}" dt="2022-06-26T22:28:04.402" v="16179" actId="478"/>
          <ac:grpSpMkLst>
            <pc:docMk/>
            <pc:sldMk cId="3885743799" sldId="580"/>
            <ac:grpSpMk id="16" creationId="{8AEB6F59-C2B3-484F-8995-FA1FADC1F1FF}"/>
          </ac:grpSpMkLst>
        </pc:grpChg>
        <pc:picChg chg="mod">
          <ac:chgData name="Arthur Liu" userId="57266d67-1d41-4103-859a-8797e8098ce0" providerId="ADAL" clId="{949B83B5-6337-DE44-9AC8-1768B1F3713E}" dt="2022-06-26T22:23:15.430" v="16017"/>
          <ac:picMkLst>
            <pc:docMk/>
            <pc:sldMk cId="3885743799" sldId="580"/>
            <ac:picMk id="13" creationId="{5D626992-3949-E545-8F52-05DAD72BA97C}"/>
          </ac:picMkLst>
        </pc:picChg>
        <pc:picChg chg="del mod topLvl">
          <ac:chgData name="Arthur Liu" userId="57266d67-1d41-4103-859a-8797e8098ce0" providerId="ADAL" clId="{949B83B5-6337-DE44-9AC8-1768B1F3713E}" dt="2022-06-26T22:28:04.402" v="16179" actId="478"/>
          <ac:picMkLst>
            <pc:docMk/>
            <pc:sldMk cId="3885743799" sldId="580"/>
            <ac:picMk id="17" creationId="{5B1A018C-A01C-9746-9A34-8A5287324DEF}"/>
          </ac:picMkLst>
        </pc:picChg>
        <pc:cxnChg chg="add del">
          <ac:chgData name="Arthur Liu" userId="57266d67-1d41-4103-859a-8797e8098ce0" providerId="ADAL" clId="{949B83B5-6337-DE44-9AC8-1768B1F3713E}" dt="2022-06-26T22:28:32.575" v="16182" actId="478"/>
          <ac:cxnSpMkLst>
            <pc:docMk/>
            <pc:sldMk cId="3885743799" sldId="580"/>
            <ac:cxnSpMk id="20" creationId="{775339D1-1D23-9F46-9626-46FE9123E3CA}"/>
          </ac:cxnSpMkLst>
        </pc:cxnChg>
      </pc:sldChg>
      <pc:sldChg chg="delSp add mod ord modNotesTx">
        <pc:chgData name="Arthur Liu" userId="57266d67-1d41-4103-859a-8797e8098ce0" providerId="ADAL" clId="{949B83B5-6337-DE44-9AC8-1768B1F3713E}" dt="2022-06-27T07:58:05.605" v="23521" actId="20577"/>
        <pc:sldMkLst>
          <pc:docMk/>
          <pc:sldMk cId="3735721816" sldId="581"/>
        </pc:sldMkLst>
        <pc:spChg chg="del">
          <ac:chgData name="Arthur Liu" userId="57266d67-1d41-4103-859a-8797e8098ce0" providerId="ADAL" clId="{949B83B5-6337-DE44-9AC8-1768B1F3713E}" dt="2022-06-26T22:28:42.001" v="16185" actId="478"/>
          <ac:spMkLst>
            <pc:docMk/>
            <pc:sldMk cId="3735721816" sldId="581"/>
            <ac:spMk id="11" creationId="{A769CC80-E98E-E94A-A5A0-B39D4233FE12}"/>
          </ac:spMkLst>
        </pc:spChg>
        <pc:spChg chg="del">
          <ac:chgData name="Arthur Liu" userId="57266d67-1d41-4103-859a-8797e8098ce0" providerId="ADAL" clId="{949B83B5-6337-DE44-9AC8-1768B1F3713E}" dt="2022-06-26T22:28:40.682" v="16184" actId="478"/>
          <ac:spMkLst>
            <pc:docMk/>
            <pc:sldMk cId="3735721816" sldId="581"/>
            <ac:spMk id="15" creationId="{59DD2086-C41A-0E43-9DD3-284FD6EFDA2B}"/>
          </ac:spMkLst>
        </pc:spChg>
      </pc:sldChg>
      <pc:sldChg chg="addSp modSp new mod modNotesTx">
        <pc:chgData name="Arthur Liu" userId="57266d67-1d41-4103-859a-8797e8098ce0" providerId="ADAL" clId="{949B83B5-6337-DE44-9AC8-1768B1F3713E}" dt="2022-06-27T07:59:19.142" v="23538" actId="20577"/>
        <pc:sldMkLst>
          <pc:docMk/>
          <pc:sldMk cId="2264589881" sldId="582"/>
        </pc:sldMkLst>
        <pc:spChg chg="mod">
          <ac:chgData name="Arthur Liu" userId="57266d67-1d41-4103-859a-8797e8098ce0" providerId="ADAL" clId="{949B83B5-6337-DE44-9AC8-1768B1F3713E}" dt="2022-06-26T22:29:08.066" v="16262" actId="20577"/>
          <ac:spMkLst>
            <pc:docMk/>
            <pc:sldMk cId="2264589881" sldId="582"/>
            <ac:spMk id="2" creationId="{68CEBD8C-336B-1B4A-B1FC-D97954B5F10B}"/>
          </ac:spMkLst>
        </pc:spChg>
        <pc:spChg chg="mod">
          <ac:chgData name="Arthur Liu" userId="57266d67-1d41-4103-859a-8797e8098ce0" providerId="ADAL" clId="{949B83B5-6337-DE44-9AC8-1768B1F3713E}" dt="2022-06-26T22:41:14.243" v="16889" actId="27636"/>
          <ac:spMkLst>
            <pc:docMk/>
            <pc:sldMk cId="2264589881" sldId="582"/>
            <ac:spMk id="3" creationId="{7E431631-0EDF-2D40-A2A2-2348DA0286C9}"/>
          </ac:spMkLst>
        </pc:spChg>
        <pc:spChg chg="add mod">
          <ac:chgData name="Arthur Liu" userId="57266d67-1d41-4103-859a-8797e8098ce0" providerId="ADAL" clId="{949B83B5-6337-DE44-9AC8-1768B1F3713E}" dt="2022-06-26T22:29:58.385" v="16335" actId="6549"/>
          <ac:spMkLst>
            <pc:docMk/>
            <pc:sldMk cId="2264589881" sldId="582"/>
            <ac:spMk id="6" creationId="{1AFB8E4E-FD2D-8C4C-BAC4-82078B827844}"/>
          </ac:spMkLst>
        </pc:spChg>
        <pc:spChg chg="add mod">
          <ac:chgData name="Arthur Liu" userId="57266d67-1d41-4103-859a-8797e8098ce0" providerId="ADAL" clId="{949B83B5-6337-DE44-9AC8-1768B1F3713E}" dt="2022-06-26T22:30:02.548" v="16336" actId="1076"/>
          <ac:spMkLst>
            <pc:docMk/>
            <pc:sldMk cId="2264589881" sldId="582"/>
            <ac:spMk id="7" creationId="{92FABB4A-2200-7641-86AF-C13C4676C949}"/>
          </ac:spMkLst>
        </pc:spChg>
      </pc:sldChg>
      <pc:sldChg chg="modSp add mod">
        <pc:chgData name="Arthur Liu" userId="57266d67-1d41-4103-859a-8797e8098ce0" providerId="ADAL" clId="{949B83B5-6337-DE44-9AC8-1768B1F3713E}" dt="2022-06-26T22:44:53.465" v="17176" actId="20577"/>
        <pc:sldMkLst>
          <pc:docMk/>
          <pc:sldMk cId="1095706124" sldId="583"/>
        </pc:sldMkLst>
        <pc:spChg chg="mod">
          <ac:chgData name="Arthur Liu" userId="57266d67-1d41-4103-859a-8797e8098ce0" providerId="ADAL" clId="{949B83B5-6337-DE44-9AC8-1768B1F3713E}" dt="2022-06-26T22:44:53.465" v="17176" actId="20577"/>
          <ac:spMkLst>
            <pc:docMk/>
            <pc:sldMk cId="1095706124" sldId="583"/>
            <ac:spMk id="3" creationId="{7E431631-0EDF-2D40-A2A2-2348DA0286C9}"/>
          </ac:spMkLst>
        </pc:spChg>
      </pc:sldChg>
      <pc:sldChg chg="modSp new mod modAnim modNotesTx">
        <pc:chgData name="Arthur Liu" userId="57266d67-1d41-4103-859a-8797e8098ce0" providerId="ADAL" clId="{949B83B5-6337-DE44-9AC8-1768B1F3713E}" dt="2022-06-27T08:00:52.152" v="23657" actId="20577"/>
        <pc:sldMkLst>
          <pc:docMk/>
          <pc:sldMk cId="3190392292" sldId="584"/>
        </pc:sldMkLst>
        <pc:spChg chg="mod">
          <ac:chgData name="Arthur Liu" userId="57266d67-1d41-4103-859a-8797e8098ce0" providerId="ADAL" clId="{949B83B5-6337-DE44-9AC8-1768B1F3713E}" dt="2022-06-26T22:41:44.932" v="16953" actId="20577"/>
          <ac:spMkLst>
            <pc:docMk/>
            <pc:sldMk cId="3190392292" sldId="584"/>
            <ac:spMk id="2" creationId="{3585AF26-EF5F-F842-A32C-435E52CF5C35}"/>
          </ac:spMkLst>
        </pc:spChg>
        <pc:spChg chg="mod">
          <ac:chgData name="Arthur Liu" userId="57266d67-1d41-4103-859a-8797e8098ce0" providerId="ADAL" clId="{949B83B5-6337-DE44-9AC8-1768B1F3713E}" dt="2022-06-27T00:28:07.273" v="20280" actId="20577"/>
          <ac:spMkLst>
            <pc:docMk/>
            <pc:sldMk cId="3190392292" sldId="584"/>
            <ac:spMk id="3" creationId="{3DA1C57A-233E-394C-89F8-A8273BF34BFC}"/>
          </ac:spMkLst>
        </pc:spChg>
      </pc:sldChg>
      <pc:sldChg chg="modSp new mod modAnim">
        <pc:chgData name="Arthur Liu" userId="57266d67-1d41-4103-859a-8797e8098ce0" providerId="ADAL" clId="{949B83B5-6337-DE44-9AC8-1768B1F3713E}" dt="2022-06-26T22:56:31.274" v="17711"/>
        <pc:sldMkLst>
          <pc:docMk/>
          <pc:sldMk cId="2339175556" sldId="585"/>
        </pc:sldMkLst>
        <pc:spChg chg="mod">
          <ac:chgData name="Arthur Liu" userId="57266d67-1d41-4103-859a-8797e8098ce0" providerId="ADAL" clId="{949B83B5-6337-DE44-9AC8-1768B1F3713E}" dt="2022-06-26T22:51:33.743" v="17551" actId="20577"/>
          <ac:spMkLst>
            <pc:docMk/>
            <pc:sldMk cId="2339175556" sldId="585"/>
            <ac:spMk id="2" creationId="{81852B27-44A8-AB49-9B8A-1832BFB73E85}"/>
          </ac:spMkLst>
        </pc:spChg>
        <pc:spChg chg="mod">
          <ac:chgData name="Arthur Liu" userId="57266d67-1d41-4103-859a-8797e8098ce0" providerId="ADAL" clId="{949B83B5-6337-DE44-9AC8-1768B1F3713E}" dt="2022-06-26T22:56:26.893" v="17710" actId="20577"/>
          <ac:spMkLst>
            <pc:docMk/>
            <pc:sldMk cId="2339175556" sldId="585"/>
            <ac:spMk id="3" creationId="{5AA3ED7F-7BEB-EB4D-B750-AAADE2F673C4}"/>
          </ac:spMkLst>
        </pc:spChg>
      </pc:sldChg>
      <pc:sldChg chg="modSp new mod">
        <pc:chgData name="Arthur Liu" userId="57266d67-1d41-4103-859a-8797e8098ce0" providerId="ADAL" clId="{949B83B5-6337-DE44-9AC8-1768B1F3713E}" dt="2022-06-26T22:57:26.834" v="17964" actId="313"/>
        <pc:sldMkLst>
          <pc:docMk/>
          <pc:sldMk cId="2053897514" sldId="586"/>
        </pc:sldMkLst>
        <pc:spChg chg="mod">
          <ac:chgData name="Arthur Liu" userId="57266d67-1d41-4103-859a-8797e8098ce0" providerId="ADAL" clId="{949B83B5-6337-DE44-9AC8-1768B1F3713E}" dt="2022-06-26T22:57:02.747" v="17724" actId="20577"/>
          <ac:spMkLst>
            <pc:docMk/>
            <pc:sldMk cId="2053897514" sldId="586"/>
            <ac:spMk id="2" creationId="{F6108621-A3E9-5A4F-B6CF-AB710A034E5E}"/>
          </ac:spMkLst>
        </pc:spChg>
        <pc:spChg chg="mod">
          <ac:chgData name="Arthur Liu" userId="57266d67-1d41-4103-859a-8797e8098ce0" providerId="ADAL" clId="{949B83B5-6337-DE44-9AC8-1768B1F3713E}" dt="2022-06-26T22:57:26.834" v="17964" actId="313"/>
          <ac:spMkLst>
            <pc:docMk/>
            <pc:sldMk cId="2053897514" sldId="586"/>
            <ac:spMk id="3" creationId="{9B3D9C71-3A35-584D-BF4C-C49598FF5E9E}"/>
          </ac:spMkLst>
        </pc:spChg>
      </pc:sldChg>
      <pc:sldChg chg="addSp modSp new mod modAnim">
        <pc:chgData name="Arthur Liu" userId="57266d67-1d41-4103-859a-8797e8098ce0" providerId="ADAL" clId="{949B83B5-6337-DE44-9AC8-1768B1F3713E}" dt="2022-06-26T23:00:22.943" v="18369"/>
        <pc:sldMkLst>
          <pc:docMk/>
          <pc:sldMk cId="3582026568" sldId="587"/>
        </pc:sldMkLst>
        <pc:spChg chg="mod">
          <ac:chgData name="Arthur Liu" userId="57266d67-1d41-4103-859a-8797e8098ce0" providerId="ADAL" clId="{949B83B5-6337-DE44-9AC8-1768B1F3713E}" dt="2022-06-26T22:57:45.468" v="17977" actId="20577"/>
          <ac:spMkLst>
            <pc:docMk/>
            <pc:sldMk cId="3582026568" sldId="587"/>
            <ac:spMk id="2" creationId="{479E4232-FA6B-EF41-B61B-4C3AB374325E}"/>
          </ac:spMkLst>
        </pc:spChg>
        <pc:spChg chg="mod">
          <ac:chgData name="Arthur Liu" userId="57266d67-1d41-4103-859a-8797e8098ce0" providerId="ADAL" clId="{949B83B5-6337-DE44-9AC8-1768B1F3713E}" dt="2022-06-26T23:00:04.138" v="18363" actId="20577"/>
          <ac:spMkLst>
            <pc:docMk/>
            <pc:sldMk cId="3582026568" sldId="587"/>
            <ac:spMk id="3" creationId="{6AD55418-586D-4746-9BB2-00CE5089BC4F}"/>
          </ac:spMkLst>
        </pc:spChg>
        <pc:spChg chg="add mod">
          <ac:chgData name="Arthur Liu" userId="57266d67-1d41-4103-859a-8797e8098ce0" providerId="ADAL" clId="{949B83B5-6337-DE44-9AC8-1768B1F3713E}" dt="2022-06-26T23:00:05.979" v="18367" actId="27636"/>
          <ac:spMkLst>
            <pc:docMk/>
            <pc:sldMk cId="3582026568" sldId="587"/>
            <ac:spMk id="6" creationId="{BEB546B3-0241-5348-9567-46AE2D402C0C}"/>
          </ac:spMkLst>
        </pc:spChg>
      </pc:sldChg>
      <pc:sldChg chg="modSp new mod">
        <pc:chgData name="Arthur Liu" userId="57266d67-1d41-4103-859a-8797e8098ce0" providerId="ADAL" clId="{949B83B5-6337-DE44-9AC8-1768B1F3713E}" dt="2022-06-26T23:01:20.489" v="18621" actId="20577"/>
        <pc:sldMkLst>
          <pc:docMk/>
          <pc:sldMk cId="3254375709" sldId="588"/>
        </pc:sldMkLst>
        <pc:spChg chg="mod">
          <ac:chgData name="Arthur Liu" userId="57266d67-1d41-4103-859a-8797e8098ce0" providerId="ADAL" clId="{949B83B5-6337-DE44-9AC8-1768B1F3713E}" dt="2022-06-26T23:00:45.330" v="18412" actId="20577"/>
          <ac:spMkLst>
            <pc:docMk/>
            <pc:sldMk cId="3254375709" sldId="588"/>
            <ac:spMk id="2" creationId="{8749A904-BF15-B348-B13D-BF41A499C286}"/>
          </ac:spMkLst>
        </pc:spChg>
        <pc:spChg chg="mod">
          <ac:chgData name="Arthur Liu" userId="57266d67-1d41-4103-859a-8797e8098ce0" providerId="ADAL" clId="{949B83B5-6337-DE44-9AC8-1768B1F3713E}" dt="2022-06-26T23:01:20.489" v="18621" actId="20577"/>
          <ac:spMkLst>
            <pc:docMk/>
            <pc:sldMk cId="3254375709" sldId="588"/>
            <ac:spMk id="3" creationId="{15DE02A0-72BF-6149-AB28-05527F732992}"/>
          </ac:spMkLst>
        </pc:spChg>
      </pc:sldChg>
      <pc:sldChg chg="modSp add mod ord modAnim modNotesTx">
        <pc:chgData name="Arthur Liu" userId="57266d67-1d41-4103-859a-8797e8098ce0" providerId="ADAL" clId="{949B83B5-6337-DE44-9AC8-1768B1F3713E}" dt="2022-06-27T08:03:22.802" v="23728" actId="20577"/>
        <pc:sldMkLst>
          <pc:docMk/>
          <pc:sldMk cId="4207689628" sldId="589"/>
        </pc:sldMkLst>
        <pc:spChg chg="mod">
          <ac:chgData name="Arthur Liu" userId="57266d67-1d41-4103-859a-8797e8098ce0" providerId="ADAL" clId="{949B83B5-6337-DE44-9AC8-1768B1F3713E}" dt="2022-06-26T23:02:47.208" v="18826" actId="313"/>
          <ac:spMkLst>
            <pc:docMk/>
            <pc:sldMk cId="4207689628" sldId="589"/>
            <ac:spMk id="3" creationId="{6AD55418-586D-4746-9BB2-00CE5089BC4F}"/>
          </ac:spMkLst>
        </pc:spChg>
        <pc:spChg chg="mod">
          <ac:chgData name="Arthur Liu" userId="57266d67-1d41-4103-859a-8797e8098ce0" providerId="ADAL" clId="{949B83B5-6337-DE44-9AC8-1768B1F3713E}" dt="2022-06-26T23:03:57.850" v="18989" actId="20577"/>
          <ac:spMkLst>
            <pc:docMk/>
            <pc:sldMk cId="4207689628" sldId="589"/>
            <ac:spMk id="6" creationId="{BEB546B3-0241-5348-9567-46AE2D402C0C}"/>
          </ac:spMkLst>
        </pc:spChg>
      </pc:sldChg>
      <pc:sldChg chg="modSp new mod modAnim">
        <pc:chgData name="Arthur Liu" userId="57266d67-1d41-4103-859a-8797e8098ce0" providerId="ADAL" clId="{949B83B5-6337-DE44-9AC8-1768B1F3713E}" dt="2022-06-27T08:08:04.012" v="24261" actId="20577"/>
        <pc:sldMkLst>
          <pc:docMk/>
          <pc:sldMk cId="4246026503" sldId="590"/>
        </pc:sldMkLst>
        <pc:spChg chg="mod">
          <ac:chgData name="Arthur Liu" userId="57266d67-1d41-4103-859a-8797e8098ce0" providerId="ADAL" clId="{949B83B5-6337-DE44-9AC8-1768B1F3713E}" dt="2022-06-26T23:04:30.727" v="19008" actId="20577"/>
          <ac:spMkLst>
            <pc:docMk/>
            <pc:sldMk cId="4246026503" sldId="590"/>
            <ac:spMk id="2" creationId="{D289C206-006A-1445-A695-FD8C01400EF9}"/>
          </ac:spMkLst>
        </pc:spChg>
        <pc:spChg chg="mod">
          <ac:chgData name="Arthur Liu" userId="57266d67-1d41-4103-859a-8797e8098ce0" providerId="ADAL" clId="{949B83B5-6337-DE44-9AC8-1768B1F3713E}" dt="2022-06-27T08:08:04.012" v="24261" actId="20577"/>
          <ac:spMkLst>
            <pc:docMk/>
            <pc:sldMk cId="4246026503" sldId="590"/>
            <ac:spMk id="3" creationId="{E57654E4-0B11-DC47-A380-7B3C80304EF4}"/>
          </ac:spMkLst>
        </pc:spChg>
      </pc:sldChg>
      <pc:sldChg chg="addSp modSp add mod modNotesTx">
        <pc:chgData name="Arthur Liu" userId="57266d67-1d41-4103-859a-8797e8098ce0" providerId="ADAL" clId="{949B83B5-6337-DE44-9AC8-1768B1F3713E}" dt="2022-06-27T08:32:16.256" v="24575" actId="20577"/>
        <pc:sldMkLst>
          <pc:docMk/>
          <pc:sldMk cId="2286753107" sldId="591"/>
        </pc:sldMkLst>
        <pc:spChg chg="mod">
          <ac:chgData name="Arthur Liu" userId="57266d67-1d41-4103-859a-8797e8098ce0" providerId="ADAL" clId="{949B83B5-6337-DE44-9AC8-1768B1F3713E}" dt="2022-06-27T08:32:16.256" v="24575" actId="20577"/>
          <ac:spMkLst>
            <pc:docMk/>
            <pc:sldMk cId="2286753107" sldId="591"/>
            <ac:spMk id="3" creationId="{E57654E4-0B11-DC47-A380-7B3C80304EF4}"/>
          </ac:spMkLst>
        </pc:spChg>
        <pc:spChg chg="add mod">
          <ac:chgData name="Arthur Liu" userId="57266d67-1d41-4103-859a-8797e8098ce0" providerId="ADAL" clId="{949B83B5-6337-DE44-9AC8-1768B1F3713E}" dt="2022-06-26T23:10:21.686" v="19548" actId="1076"/>
          <ac:spMkLst>
            <pc:docMk/>
            <pc:sldMk cId="2286753107" sldId="591"/>
            <ac:spMk id="6" creationId="{B52C12D3-4A90-714B-B5FE-41ED855088C8}"/>
          </ac:spMkLst>
        </pc:spChg>
      </pc:sldChg>
      <pc:sldChg chg="addSp modSp new mod">
        <pc:chgData name="Arthur Liu" userId="57266d67-1d41-4103-859a-8797e8098ce0" providerId="ADAL" clId="{949B83B5-6337-DE44-9AC8-1768B1F3713E}" dt="2022-06-26T23:12:02.113" v="19813" actId="20577"/>
        <pc:sldMkLst>
          <pc:docMk/>
          <pc:sldMk cId="4109090732" sldId="592"/>
        </pc:sldMkLst>
        <pc:spChg chg="mod">
          <ac:chgData name="Arthur Liu" userId="57266d67-1d41-4103-859a-8797e8098ce0" providerId="ADAL" clId="{949B83B5-6337-DE44-9AC8-1768B1F3713E}" dt="2022-06-26T23:10:34.345" v="19578" actId="20577"/>
          <ac:spMkLst>
            <pc:docMk/>
            <pc:sldMk cId="4109090732" sldId="592"/>
            <ac:spMk id="2" creationId="{5359502C-7E3D-A04B-8636-55832582393D}"/>
          </ac:spMkLst>
        </pc:spChg>
        <pc:spChg chg="mod">
          <ac:chgData name="Arthur Liu" userId="57266d67-1d41-4103-859a-8797e8098ce0" providerId="ADAL" clId="{949B83B5-6337-DE44-9AC8-1768B1F3713E}" dt="2022-06-26T23:12:02.113" v="19813" actId="20577"/>
          <ac:spMkLst>
            <pc:docMk/>
            <pc:sldMk cId="4109090732" sldId="592"/>
            <ac:spMk id="3" creationId="{3BD6CB16-D200-D04F-B607-1981C3753F42}"/>
          </ac:spMkLst>
        </pc:spChg>
        <pc:picChg chg="add mod">
          <ac:chgData name="Arthur Liu" userId="57266d67-1d41-4103-859a-8797e8098ce0" providerId="ADAL" clId="{949B83B5-6337-DE44-9AC8-1768B1F3713E}" dt="2022-06-26T23:11:32.450" v="19776" actId="1076"/>
          <ac:picMkLst>
            <pc:docMk/>
            <pc:sldMk cId="4109090732" sldId="592"/>
            <ac:picMk id="4098" creationId="{21CE2C76-0B9D-3345-B6AE-87881EC6580E}"/>
          </ac:picMkLst>
        </pc:picChg>
      </pc:sldChg>
      <pc:sldChg chg="modSp new del mod">
        <pc:chgData name="Arthur Liu" userId="57266d67-1d41-4103-859a-8797e8098ce0" providerId="ADAL" clId="{949B83B5-6337-DE44-9AC8-1768B1F3713E}" dt="2022-06-26T23:13:37.767" v="19850" actId="2696"/>
        <pc:sldMkLst>
          <pc:docMk/>
          <pc:sldMk cId="2872301539" sldId="593"/>
        </pc:sldMkLst>
        <pc:spChg chg="mod">
          <ac:chgData name="Arthur Liu" userId="57266d67-1d41-4103-859a-8797e8098ce0" providerId="ADAL" clId="{949B83B5-6337-DE44-9AC8-1768B1F3713E}" dt="2022-06-26T23:13:10.479" v="19848" actId="20577"/>
          <ac:spMkLst>
            <pc:docMk/>
            <pc:sldMk cId="2872301539" sldId="593"/>
            <ac:spMk id="2" creationId="{C0707AD9-3BC4-CC49-9143-EB29DB3DB318}"/>
          </ac:spMkLst>
        </pc:spChg>
      </pc:sldChg>
      <pc:sldChg chg="addSp delSp modSp add mod modNotesTx">
        <pc:chgData name="Arthur Liu" userId="57266d67-1d41-4103-859a-8797e8098ce0" providerId="ADAL" clId="{949B83B5-6337-DE44-9AC8-1768B1F3713E}" dt="2022-06-27T07:15:00.675" v="22292" actId="20577"/>
        <pc:sldMkLst>
          <pc:docMk/>
          <pc:sldMk cId="1574642485" sldId="594"/>
        </pc:sldMkLst>
        <pc:spChg chg="add del mod">
          <ac:chgData name="Arthur Liu" userId="57266d67-1d41-4103-859a-8797e8098ce0" providerId="ADAL" clId="{949B83B5-6337-DE44-9AC8-1768B1F3713E}" dt="2022-06-26T23:15:26.563" v="20044"/>
          <ac:spMkLst>
            <pc:docMk/>
            <pc:sldMk cId="1574642485" sldId="594"/>
            <ac:spMk id="3" creationId="{1097A97F-FE9B-AF42-8F50-72BD66AB149A}"/>
          </ac:spMkLst>
        </pc:spChg>
        <pc:spChg chg="mod">
          <ac:chgData name="Arthur Liu" userId="57266d67-1d41-4103-859a-8797e8098ce0" providerId="ADAL" clId="{949B83B5-6337-DE44-9AC8-1768B1F3713E}" dt="2022-06-27T07:15:00.675" v="22292" actId="20577"/>
          <ac:spMkLst>
            <pc:docMk/>
            <pc:sldMk cId="1574642485" sldId="594"/>
            <ac:spMk id="10" creationId="{55B8DEE5-16D9-5741-827A-684296E2FE78}"/>
          </ac:spMkLst>
        </pc:spChg>
      </pc:sldChg>
      <pc:sldChg chg="modSp add mod modNotesTx">
        <pc:chgData name="Arthur Liu" userId="57266d67-1d41-4103-859a-8797e8098ce0" providerId="ADAL" clId="{949B83B5-6337-DE44-9AC8-1768B1F3713E}" dt="2022-06-27T01:02:35.069" v="21818" actId="20577"/>
        <pc:sldMkLst>
          <pc:docMk/>
          <pc:sldMk cId="2105385344" sldId="595"/>
        </pc:sldMkLst>
        <pc:spChg chg="mod">
          <ac:chgData name="Arthur Liu" userId="57266d67-1d41-4103-859a-8797e8098ce0" providerId="ADAL" clId="{949B83B5-6337-DE44-9AC8-1768B1F3713E}" dt="2022-06-27T00:47:43.796" v="21324" actId="207"/>
          <ac:spMkLst>
            <pc:docMk/>
            <pc:sldMk cId="2105385344" sldId="595"/>
            <ac:spMk id="3" creationId="{1B98CFB0-9E3B-0D4B-B06F-AFB7FF0C57E4}"/>
          </ac:spMkLst>
        </pc:spChg>
      </pc:sldChg>
      <pc:sldChg chg="modSp add mod modNotesTx">
        <pc:chgData name="Arthur Liu" userId="57266d67-1d41-4103-859a-8797e8098ce0" providerId="ADAL" clId="{949B83B5-6337-DE44-9AC8-1768B1F3713E}" dt="2022-06-27T00:58:16.138" v="21487" actId="20577"/>
        <pc:sldMkLst>
          <pc:docMk/>
          <pc:sldMk cId="621268507" sldId="596"/>
        </pc:sldMkLst>
        <pc:spChg chg="mod">
          <ac:chgData name="Arthur Liu" userId="57266d67-1d41-4103-859a-8797e8098ce0" providerId="ADAL" clId="{949B83B5-6337-DE44-9AC8-1768B1F3713E}" dt="2022-06-27T00:47:59.660" v="21327" actId="207"/>
          <ac:spMkLst>
            <pc:docMk/>
            <pc:sldMk cId="621268507" sldId="596"/>
            <ac:spMk id="3" creationId="{1B98CFB0-9E3B-0D4B-B06F-AFB7FF0C57E4}"/>
          </ac:spMkLst>
        </pc:spChg>
      </pc:sldChg>
      <pc:sldChg chg="modSp add mod">
        <pc:chgData name="Arthur Liu" userId="57266d67-1d41-4103-859a-8797e8098ce0" providerId="ADAL" clId="{949B83B5-6337-DE44-9AC8-1768B1F3713E}" dt="2022-06-27T00:48:32.994" v="21355" actId="20577"/>
        <pc:sldMkLst>
          <pc:docMk/>
          <pc:sldMk cId="403776350" sldId="597"/>
        </pc:sldMkLst>
        <pc:spChg chg="mod">
          <ac:chgData name="Arthur Liu" userId="57266d67-1d41-4103-859a-8797e8098ce0" providerId="ADAL" clId="{949B83B5-6337-DE44-9AC8-1768B1F3713E}" dt="2022-06-27T00:48:32.994" v="21355" actId="20577"/>
          <ac:spMkLst>
            <pc:docMk/>
            <pc:sldMk cId="403776350" sldId="597"/>
            <ac:spMk id="3" creationId="{1B98CFB0-9E3B-0D4B-B06F-AFB7FF0C57E4}"/>
          </ac:spMkLst>
        </pc:spChg>
      </pc:sldChg>
      <pc:sldChg chg="delSp modSp add mod">
        <pc:chgData name="Arthur Liu" userId="57266d67-1d41-4103-859a-8797e8098ce0" providerId="ADAL" clId="{949B83B5-6337-DE44-9AC8-1768B1F3713E}" dt="2022-06-27T07:15:25.777" v="22307" actId="1076"/>
        <pc:sldMkLst>
          <pc:docMk/>
          <pc:sldMk cId="1129928358" sldId="598"/>
        </pc:sldMkLst>
        <pc:spChg chg="del">
          <ac:chgData name="Arthur Liu" userId="57266d67-1d41-4103-859a-8797e8098ce0" providerId="ADAL" clId="{949B83B5-6337-DE44-9AC8-1768B1F3713E}" dt="2022-06-27T07:15:05.501" v="22295" actId="478"/>
          <ac:spMkLst>
            <pc:docMk/>
            <pc:sldMk cId="1129928358" sldId="598"/>
            <ac:spMk id="8" creationId="{256DB323-B1F1-7A4C-8B03-0631DFFB5C2D}"/>
          </ac:spMkLst>
        </pc:spChg>
        <pc:spChg chg="del">
          <ac:chgData name="Arthur Liu" userId="57266d67-1d41-4103-859a-8797e8098ce0" providerId="ADAL" clId="{949B83B5-6337-DE44-9AC8-1768B1F3713E}" dt="2022-06-27T07:15:06.098" v="22296" actId="478"/>
          <ac:spMkLst>
            <pc:docMk/>
            <pc:sldMk cId="1129928358" sldId="598"/>
            <ac:spMk id="9" creationId="{4A2FDBB8-B375-AE48-BDD3-87496E41C2F8}"/>
          </ac:spMkLst>
        </pc:spChg>
        <pc:spChg chg="mod">
          <ac:chgData name="Arthur Liu" userId="57266d67-1d41-4103-859a-8797e8098ce0" providerId="ADAL" clId="{949B83B5-6337-DE44-9AC8-1768B1F3713E}" dt="2022-06-27T07:15:25.777" v="22307" actId="1076"/>
          <ac:spMkLst>
            <pc:docMk/>
            <pc:sldMk cId="1129928358" sldId="598"/>
            <ac:spMk id="10" creationId="{55B8DEE5-16D9-5741-827A-684296E2FE78}"/>
          </ac:spMkLst>
        </pc:spChg>
        <pc:picChg chg="del">
          <ac:chgData name="Arthur Liu" userId="57266d67-1d41-4103-859a-8797e8098ce0" providerId="ADAL" clId="{949B83B5-6337-DE44-9AC8-1768B1F3713E}" dt="2022-06-27T07:15:05.073" v="22294" actId="478"/>
          <ac:picMkLst>
            <pc:docMk/>
            <pc:sldMk cId="1129928358" sldId="598"/>
            <ac:picMk id="1028" creationId="{B70850F1-74F0-924C-89E5-3C6227CFE391}"/>
          </ac:picMkLst>
        </pc:picChg>
      </pc:sldChg>
      <pc:sldChg chg="addSp modSp new mod">
        <pc:chgData name="Arthur Liu" userId="57266d67-1d41-4103-859a-8797e8098ce0" providerId="ADAL" clId="{949B83B5-6337-DE44-9AC8-1768B1F3713E}" dt="2022-06-27T07:22:47.224" v="22450" actId="1076"/>
        <pc:sldMkLst>
          <pc:docMk/>
          <pc:sldMk cId="3892380567" sldId="599"/>
        </pc:sldMkLst>
        <pc:spChg chg="mod">
          <ac:chgData name="Arthur Liu" userId="57266d67-1d41-4103-859a-8797e8098ce0" providerId="ADAL" clId="{949B83B5-6337-DE44-9AC8-1768B1F3713E}" dt="2022-06-27T07:21:18.288" v="22328" actId="20577"/>
          <ac:spMkLst>
            <pc:docMk/>
            <pc:sldMk cId="3892380567" sldId="599"/>
            <ac:spMk id="2" creationId="{303D2666-6EF4-814B-AD13-0A2CA19B1819}"/>
          </ac:spMkLst>
        </pc:spChg>
        <pc:spChg chg="mod">
          <ac:chgData name="Arthur Liu" userId="57266d67-1d41-4103-859a-8797e8098ce0" providerId="ADAL" clId="{949B83B5-6337-DE44-9AC8-1768B1F3713E}" dt="2022-06-27T07:22:29.676" v="22446" actId="20577"/>
          <ac:spMkLst>
            <pc:docMk/>
            <pc:sldMk cId="3892380567" sldId="599"/>
            <ac:spMk id="3" creationId="{B61E71A3-6B34-BB49-BB9C-E22AC15BC390}"/>
          </ac:spMkLst>
        </pc:spChg>
        <pc:picChg chg="add mod">
          <ac:chgData name="Arthur Liu" userId="57266d67-1d41-4103-859a-8797e8098ce0" providerId="ADAL" clId="{949B83B5-6337-DE44-9AC8-1768B1F3713E}" dt="2022-06-27T07:22:47.224" v="22450" actId="1076"/>
          <ac:picMkLst>
            <pc:docMk/>
            <pc:sldMk cId="3892380567" sldId="599"/>
            <ac:picMk id="6" creationId="{DA5CBED1-84F7-5E4B-870B-DB41576BE002}"/>
          </ac:picMkLst>
        </pc:picChg>
      </pc:sldChg>
      <pc:sldChg chg="addSp delSp modSp new mod">
        <pc:chgData name="Arthur Liu" userId="57266d67-1d41-4103-859a-8797e8098ce0" providerId="ADAL" clId="{949B83B5-6337-DE44-9AC8-1768B1F3713E}" dt="2022-06-27T07:27:11.815" v="22773" actId="20577"/>
        <pc:sldMkLst>
          <pc:docMk/>
          <pc:sldMk cId="551582897" sldId="600"/>
        </pc:sldMkLst>
        <pc:spChg chg="mod">
          <ac:chgData name="Arthur Liu" userId="57266d67-1d41-4103-859a-8797e8098ce0" providerId="ADAL" clId="{949B83B5-6337-DE44-9AC8-1768B1F3713E}" dt="2022-06-27T07:25:25.628" v="22469" actId="20577"/>
          <ac:spMkLst>
            <pc:docMk/>
            <pc:sldMk cId="551582897" sldId="600"/>
            <ac:spMk id="2" creationId="{A9AB9F0B-E344-8E4B-A073-2AE0225A87D7}"/>
          </ac:spMkLst>
        </pc:spChg>
        <pc:spChg chg="mod">
          <ac:chgData name="Arthur Liu" userId="57266d67-1d41-4103-859a-8797e8098ce0" providerId="ADAL" clId="{949B83B5-6337-DE44-9AC8-1768B1F3713E}" dt="2022-06-27T07:27:11.815" v="22773" actId="20577"/>
          <ac:spMkLst>
            <pc:docMk/>
            <pc:sldMk cId="551582897" sldId="600"/>
            <ac:spMk id="3" creationId="{63F3969C-E846-2246-BFB1-BB09A499DA3C}"/>
          </ac:spMkLst>
        </pc:spChg>
        <pc:spChg chg="add del mod">
          <ac:chgData name="Arthur Liu" userId="57266d67-1d41-4103-859a-8797e8098ce0" providerId="ADAL" clId="{949B83B5-6337-DE44-9AC8-1768B1F3713E}" dt="2022-06-27T07:26:09.978" v="22588" actId="767"/>
          <ac:spMkLst>
            <pc:docMk/>
            <pc:sldMk cId="551582897" sldId="600"/>
            <ac:spMk id="6" creationId="{4B9D7790-0487-1F4F-B4F6-9AD65BD6C2FD}"/>
          </ac:spMkLst>
        </pc:spChg>
        <pc:picChg chg="add del">
          <ac:chgData name="Arthur Liu" userId="57266d67-1d41-4103-859a-8797e8098ce0" providerId="ADAL" clId="{949B83B5-6337-DE44-9AC8-1768B1F3713E}" dt="2022-06-27T07:26:09.549" v="22587"/>
          <ac:picMkLst>
            <pc:docMk/>
            <pc:sldMk cId="551582897" sldId="600"/>
            <ac:picMk id="5122" creationId="{EC060C7C-B1A2-4E41-898F-D2DADA5D0ADC}"/>
          </ac:picMkLst>
        </pc:picChg>
        <pc:picChg chg="add mod">
          <ac:chgData name="Arthur Liu" userId="57266d67-1d41-4103-859a-8797e8098ce0" providerId="ADAL" clId="{949B83B5-6337-DE44-9AC8-1768B1F3713E}" dt="2022-06-27T07:26:45.408" v="22673" actId="1076"/>
          <ac:picMkLst>
            <pc:docMk/>
            <pc:sldMk cId="551582897" sldId="600"/>
            <ac:picMk id="5124" creationId="{B636A45B-DC42-E94C-BA21-4FBD71BC0152}"/>
          </ac:picMkLst>
        </pc:picChg>
      </pc:sldChg>
      <pc:sldChg chg="addSp delSp modSp new mod">
        <pc:chgData name="Arthur Liu" userId="57266d67-1d41-4103-859a-8797e8098ce0" providerId="ADAL" clId="{949B83B5-6337-DE44-9AC8-1768B1F3713E}" dt="2022-06-27T08:07:00.463" v="24236" actId="113"/>
        <pc:sldMkLst>
          <pc:docMk/>
          <pc:sldMk cId="1100383002" sldId="601"/>
        </pc:sldMkLst>
        <pc:spChg chg="mod">
          <ac:chgData name="Arthur Liu" userId="57266d67-1d41-4103-859a-8797e8098ce0" providerId="ADAL" clId="{949B83B5-6337-DE44-9AC8-1768B1F3713E}" dt="2022-06-27T08:04:54.434" v="23947" actId="20577"/>
          <ac:spMkLst>
            <pc:docMk/>
            <pc:sldMk cId="1100383002" sldId="601"/>
            <ac:spMk id="2" creationId="{C3045B7D-0878-D048-BFAA-C6858611D967}"/>
          </ac:spMkLst>
        </pc:spChg>
        <pc:spChg chg="mod">
          <ac:chgData name="Arthur Liu" userId="57266d67-1d41-4103-859a-8797e8098ce0" providerId="ADAL" clId="{949B83B5-6337-DE44-9AC8-1768B1F3713E}" dt="2022-06-27T08:07:00.463" v="24236" actId="113"/>
          <ac:spMkLst>
            <pc:docMk/>
            <pc:sldMk cId="1100383002" sldId="601"/>
            <ac:spMk id="3" creationId="{28D9BE7E-A04B-F742-91FA-951841B2BAB7}"/>
          </ac:spMkLst>
        </pc:spChg>
        <pc:spChg chg="add del">
          <ac:chgData name="Arthur Liu" userId="57266d67-1d41-4103-859a-8797e8098ce0" providerId="ADAL" clId="{949B83B5-6337-DE44-9AC8-1768B1F3713E}" dt="2022-06-27T08:06:32.081" v="24111" actId="22"/>
          <ac:spMkLst>
            <pc:docMk/>
            <pc:sldMk cId="1100383002" sldId="601"/>
            <ac:spMk id="7" creationId="{A3A348D5-1056-374C-ACD4-75702433B7E0}"/>
          </ac:spMkLst>
        </pc:spChg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6/26/22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44:08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4126 9914 172 0,'0'0'16'0,"0"0"-16"0,0 0 0 0,0 0 0 16,-6 16 41-16,6-6 6 0,0-10 1 0,0 0 0 15,0 0 0-15,-11 5 1 0,-6 0 0 0,5 0 0 16,12-5 27-16,0 0 6 0,0 0 1 0,0-5 0 15,-17 5-5-15,17 0-1 0,0 0 0 0,0 0 0 16,0 0 6-16,0 0 1 0,0 0 0 0,0 0 0 16,0 0-12-16,0 0-3 0,0 0 0 0,0 0 0 15,0 0-28-15,0 0-5 0,0 0-2 0,0 0 0 0,0 0-5 0,0 0-1 16,0 0 0-16,0 0 0 16,0 0 11-16,0 0 1 0,0 0 1 0,0 0 0 15,0 0 6-15,0 0 1 0,17-10 0 0,-11 0 0 0,-6 10-12 0,0 0-3 16,17-5 0-16,0-1 0 0,-5 6-13 0,5-5-4 15,-6 5 0-15,6-5 0 0,6 10-5 0,-6-5-2 16,6 5 0-16,0 1 0 0,0-1 0 0,5 5 0 16,1-10 0-16,5 5 0 0,-11 0 1 0,11 0 0 15,-11 0 0-15,11 0 0 0,-11 0-1 0,-1-5 0 16,1 5 0-16,6-5 0 0,-7 0 0 0,13 0 0 16,-24 0 0-16,17 0 0 0,-5 0 3 0,11-5 0 15,-11 0 0-15,0 5 0 0,11 0 3 0,-5 0 1 16,-1-5 0-16,-5 0 0 0,11 0-5 0,-11 0-1 0,11-5 0 0,-5 5 0 15,5 0 1-15,0-1 0 0,6 6 0 0,0-5 0 16,0 5-11-16,0-5 0 0,-1 0 0 0,1 5 8 16,0 0-8-16,0 0 0 0,0 5 0 0,0-5 0 15,0 0-10-15,5 0 10 0,-5 0-13 0,6 0 5 16,-12 0 8-16,6-5 0 0,0 0 0 0,0 0 0 16,-1 0 0-16,1 0 9 0,0 0-1 0,12-5-8 15,-13 5 0-15,18 5 0 0,0-10 0 0,-11 10 0 16,5 0 8-16,6-5-8 0,6 5 0 0,-6 0 0 15,6-5 0-15,-6-1 0 0,0 6 0 0,-1 6 0 16,1-6 0-16,0 5 0 0,0 0 0 0,-5-5 0 16,5 5 0-16,-6 0 0 0,6-5 0 0,-11 10 0 15,5-5 0-15,-17-5 0 0,17 5 0 0,-11 0 0 0,0 0 0 0,-6 0 0 16,-5 0 0-16,-1 5 0 0,6-10 0 0,-17 0 0 16,1 5 0-16,4-5 0 15,-10 0-107-15,-12 0-15 0,0 0-3 0</inkml:trace>
  <inkml:trace contextRef="#ctx0" brushRef="#br0" timeOffset="119083.08">21584 15723 57 0,'0'0'0'0,"0"0"0"0,0 0 0 0,0 0 0 0,0 0 0 0,0 0 8 15,0 0-8-15,11 5 0 0,-11-5 57 0,17 0 7 16,-5-5 0-16,-1 10 1 0,-11-5 44 0,0 0 9 16,17 0 2-16,-17 0 0 0,0 0-38 0,12 0-7 15,5 0-2-15,-17 0 0 0,11 5-30 0,6-5-7 16,-5 0 0-16,5 5-1 0,-6-10-22 0,1 5-4 16,5 0-1-16,-6 0 0 0,1 5-8 0,5-5 0 15,0-5 0-15,0 10 8 0,0 0-8 0,0 0 0 16,6-5 0-16,0 0 8 0,-1 0 11 0,7 0 1 15,-6 5 1-15,5 0 0 0,6-5 4 0,0 5 1 0,-5 0 0 0,-1 0 0 16,7 6-11-16,-1-11-3 0,6 5 0 0,-6 0 0 16,0 0-12-16,0 5 0 0,6-10 8 0,-6 5-8 15,6-5 0-15,-6 5 0 0,1-5 0 0,-1 5 0 16,-6-5 8-16,6 0 0 0,-5 0-8 0,-1 0 12 16,1 0-3-16,-6 0-1 0,0-5 0 0,5 5 0 15,-5 0 23-15,11 0 4 0,-6-5 1 0,1 0 0 16,-1 5-11-16,7 0-1 0,5 0-1 0,-6-5 0 15,-6 10-15-15,6-5-8 0,1 0 10 0,-7 0-10 16,6 0 0-16,-5 5 0 0,5-5 0 0,-6 5 0 16,7-5 0-16,-7 0 0 0,6 0 0 0,-5 0 0 15,5 0 0-15,0 0 0 0,-5 0 0 0,-1 0 0 16,-5 0 0-16,5 0 0 0,1 0 0 0,5-5 0 16,-5 5 18-16,5 0-2 0,-6-5-1 0,1 5 0 15,-1 0 2-15,6 0 1 0,1 0 0 0,-1 0 0 16,0 0-6-16,6-5-2 0,-6 5 0 0,0 0 0 0,0 0-10 0,1 0 0 15,-1-5 0-15,0 5 8 0,6 5-8 0,0 0 0 16,-6-5 0-16,0 0 0 0,0 5 0 0,0 0 0 16,6-5 0-16,-5 0 0 0,-13 5 0 0,7 0 0 15,5 0 0-15,-5-5 0 0,5 0 0 0,0 5 0 16,0-5 0-16,0 0 0 0,6 0 0 0,-11 0 0 16,5-5 8-16,-6 5-8 0,6 0 0 0,1-5 0 15,-1 10 0-15,0-5 0 0,0 0 0 0,6 0 0 16,6 0 0-16,-6 5 0 0,-1-5 0 0,1 5 0 15,0 0 0-15,6 0 0 0,5 1 0 0,-11-6 0 0,6 10 0 16,5-10 0-16,-11 0 0 0,5 0 8 0,-5 5-8 0,0 0 0 16,6 0 0-16,-6-5 0 0,-1 0 0 0,1 0 0 15,0 0 0-15,0 0 0 0,6-5 0 0,-1 5 0 16,1 0 0-16,-1 0 0 0,7-5 0 0,-7 5 0 16,1-5 0-16,-1 5 0 0,7 5 0 0,-1 0 0 15,0 0 0-15,1 0 0 0,-1 0-11 0,0 0 11 16,0 0-12-16,6 0 2 0,-11-5 1 0,11 5 0 15,-11 0 9-15,10-5 0 0,-4 5 0 0,-1 0 0 16,-5-5 0-16,5 0 0 0,0 0 0 0,0 0 0 16,6 6-12-16,-5-6-3 0,-1-6-1 0,0 6 0 15,1 0 16-15,10-5 0 0,-5 0 0 0,12 0 0 16,-1 0 0-16,0 5 0 0,1 0 0 0,5 10 0 16,0-5-14-16,11 6 0 0,-5-1 0 0,0 5 0 15,11-5-7-15,-5 5-2 0,5-5 0 0,-6 5 0 0,1-4 13 16,5 4 10-16,0 0-13 0,0 0 5 0,-11-5 8 0,0 5 0 15,-1-4 8-15,-5-6-8 0,1 0 0 0,4 0 0 16,-5 0 0-16,0 5 0 0,6-10 0 0,-6 10 0 16,-5-5 0-16,-1 5 0 15,0-5-31-15,-5 6-10 0,0-1-3 0,-18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11:58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16405 3883 1785 0,'5'20'79'0,"-5"1"17"0,0 4-77 0,-5 0-19 15,-12 11 0-15,-12 9 0 0,1 11 125 0,-7 0 22 0,-4 5 4 0,-7 9 1 16,-5 6-52-16,-1-10-9 0,13 10-3 0,-7 5 0 15,6-5-19-15,6 0-4 16,5 0-1-16,-5 10 0 0,6-25-37 0,-1 0-8 0,6 5-2 0,6-16 0 16,0-4 6-16,6-6 1 0,0-4 0 0,-1-6 0 15,6 0-24-15,1-14 0 0,5-1 0 0,0 0-897 16,0-15-177-16</inkml:trace>
  <inkml:trace contextRef="#ctx0" brushRef="#br0" timeOffset="599.54">15750 3022 288 0,'0'0'12'0,"0"0"4"0,0 0-16 0,0 0 0 0,0 0 0 0,17-10 0 16,0 10 381-16,-17 0 74 0,0 0 14 0,0 0 3 16,5-20-291-16,-5 20-58 0,-5-5-12 0,-7 5-3 15,7-10-51-15,-7 10-10 0,1 10-3 0,-6-10 0 16,0 10 0-16,0-5-1 0,-1 5 0 0,-4 5 0 15,5-5-9-15,-1 6-2 0,1-1 0 0,6 5 0 16,-6-10-8-16,5 5-3 0,1-4 0 0,0 4 0 16,5-5-21-16,0 0 0 0,1 5 0 0,5-5 0 15,0-10 37-15,11 16 7 0,0-1 0 0,6 5 1 0,6-5-19 0,0-5-4 16,11 5-1-16,-5 1 0 0,-1-1-21 0,6 5 0 16,1-10 0-16,4 16 0 0,-16-16 8 0,-6 5 3 15,0 0 1-15,6-5 0 0,-6 5-12 0,0-4 0 16,-17 4 0-16,6 5 0 0,0-5 0 0,-6 5 8 15,-6-4-8-15,-11 9 0 0,11 0 0 0,-11-10 0 16,-6 11 0-16,-5-6 0 16,5 0-72-16,-5 1-17 0,5-16-3 0,-6 0-1220 0</inkml:trace>
  <inkml:trace contextRef="#ctx0" brushRef="#br0" timeOffset="966.56">16279 2987 1382 0,'0'0'61'0,"0"0"13"0,0 0-59 0,0 0-15 0,-11 25 0 0,0-15 0 15,-1 5 164-15,-5 1 29 0,0-1 7 0,0 5 0 16,-6-15-101-16,6 15-21 0,0-9-4 0,6 9-1 16,-7-5-5-16,7 10-2 0,5-4 0 0,1 4 0 0,5-5 18 15,0 5 3-15,-6-9 1 0,12 4 0 0,11 0-13 0,0 0-3 16,0 1 0-16,0-6 0 0,0 0-31 0,6 0-6 16,-6-10-2-16,0 11 0 0,-5-16-18 0,5 0-4 15,5 5-1-15,-5-5 0 0,-17 0-10 0,18 0 0 16,4 0 0-16,-10-5 0 15,5 5-41-15,-6 0-7 0,-11 0-2 0,0 0 0 16,12-16-110-16,-12 16-23 0,11-10-4 0,-5-5-634 16,-1 5-127-16</inkml:trace>
  <inkml:trace contextRef="#ctx0" brushRef="#br0" timeOffset="1498.22">16576 3063 1094 0,'0'0'97'0,"0"0"-77"0,0 0-20 0,0 0 0 16,0 0 148-16,0 0 27 0,0 0 5 0,0 0 0 15,0 0-50-15,0 0-10 0,0 0-3 0,0 0 0 16,11 10-33-16,-11-10-8 0,0 0 0 0,17 0-1 16,6 0-14-16,-6 0-2 0,-17 0-1 0,17-5 0 15,6 5-18-15,-6-5-3 0,6 5-1 0,-6-15 0 0,-11 4-17 0,5 1-4 16,6 5-1-16,-6-5 0 0,-11 10-14 0,6-10 0 16,6-5 0-16,-1 5 0 0,0 0 0 0,-5-1 0 15,-6-4 0-15,0 15 0 0,0-10 0 0,0 10 0 16,-6-5-8-16,6 5 8 0,0 0 0 0,-11-10 0 15,-6 5 0-15,-6 5 0 0,0 5 0 0,6 5 0 16,0 0 0-16,-6 5 0 0,-5 6 0 0,11-1 0 16,5 0 0-16,-5 11 0 0,0-6 26 0,6 0 2 15,5 6 1-15,0-6 0 0,1 5 18 0,-1-4 3 16,6-1 1-16,0 5 0 0,6-4-11 0,-1-1-3 16,1-5 0-16,0 11 0 0,-1-21-15 0,7 10-3 15,5 0-1-15,-6-10 0 0,1 6-8 0,-1-6-2 16,1 5 0-16,5-10 0 0,0 0-8 0,0 10 0 15,6-15 0-15,-1 5 0 0,-5-5 0 0,1 0 0 16,-1 0-9-16,0 0 9 16,6 0-104-16,-6 0-13 0,-6-5-3 0,0-10-1 15,1 5-129-15,-6-10-26 0,5-1-4 0,-11 1-718 0</inkml:trace>
  <inkml:trace contextRef="#ctx0" brushRef="#br0" timeOffset="1732.59">16895 3301 57 0,'5'15'0'0,"-5"-15"0"0,12 15 0 0,-1-5 0 15,1 11 330-15,-1-16 61 0,0 5 12 0,-5 5 2 16,-6-15-214-16,6 10-43 0,-6-10-9 0,0 0-2 15,0 0-55-15,0 0-11 0,0 0-3 0,0 0 0 16,-17 0-20-16,11-5-4 0,0-5 0 0,1-10-1 16,-1-1 18-16,6-9 4 0,-11 0 1 0,11 4 0 15,5-4-53-15,7 0-13 0,-7-6 0 0,7 1 0 0,-7 4 0 0,13 6 0 16,-1 15 0-16,0-5 0 0,0 4 64 0,0 11 11 16,6 0 1-16,5 11 1 0,-5 4-25 0,0 0-6 15,0 5-1-15,-1 6 0 0,1-6-17 0,0 10-3 16,-12 1-1-16,6 4 0 0,0 0-14 15,-5-4-10-15,5 4 12 0,-11-4-12 0,5-6 0 0,-5 0 0 16,5-4 0-16,-11-1 0 16,6-5-48-16,0-5-17 0,-6-10-3 0,5 10-1 15,-5-10-169-15,0 0-34 0,12 0-6 0</inkml:trace>
  <inkml:trace contextRef="#ctx0" brushRef="#br0" timeOffset="2599.1">17681 3012 1706 0,'34'-15'76'0,"-22"15"15"0,5-5-73 16,-6 0-18-16,6-5 0 0,-5 0 0 0,-12-6 84 0,0 1 12 0,5 5 4 0,-5-5 0 15,0 5-53-15,6 0-11 0,0-1-1 0,-6 6-1 16,0-5-9-16,5 0-1 0,-5 5-1 0,0 5 0 15,0-15 5-15,0 15 2 0,-5-10 0 0,5 10 0 16,0 0 8-16,0 0 2 0,0 0 0 0,0 0 0 16,-12 0-4-16,1-10 0 0,11 10 0 0,0 0 0 15,-11 0-15-15,11 0-3 0,0 0-1 0,-12 10 0 16,1-10-6-16,-1 5-2 0,7 0 0 0,-7 10 0 0,1-5 2 0,-1 5 0 16,7 1 0-16,-1 4 0 0,-5 0 1 0,5 5 0 15,0 11 0-15,6-6 0 0,-5 11-3 0,5-16 0 16,0 11 0-16,0-1 0 0,0-5 3 0,5 6 1 15,7-11 0-15,-1 0 0 0,-5-9 1 0,5 4 0 16,1-5 0-16,-1 0 0 0,6-5-5 0,0 1-1 16,-17-11 0-16,29 5 0 0,-12 0-8 0,5-5 0 15,-4-10 9-15,-7-1-9 0,0 1 0 0,1 0 0 16,5 5 0-16,-6-10 0 0,-11 5-10 0,6-16 0 16,5 6 0-16,-5 0 0 0,-6-5 10 0,-6-1-13 15,12 1 5-15,-6 5 8 0,-6-6-10 0,1 1 10 16,-1 0 0-16,0-1-9 0,1 1 9 0,-1 5 0 15,-6 5 0-15,7 0-8 0,-7 4 8 0,12-4 0 16,-5 5 0-16,-1 0 0 0,0 5 0 0,1 0 0 0,5 5 0 0,0 0 0 16,0 0 11-16,0 0-3 0,0 0 0 0,11 20 0 15,0-15-8-15,6 15 8 0,-11-9-8 0,11 14 8 16,0-10-8-16,0 5 12 0,-5 1-12 0,5 4 12 16,6-5-12-16,-6 5 0 0,0 1 0 0,-6-11 8 15,-5 5-8-15,11-5 0 0,0 6 0 0,0-1 8 16,-17 0-8-16,6-10 0 0,11 5 0 0,-6 11 0 15,-5-16-8-15,0 5-4 0,0-5-1 0,-6-10 0 16,0 0-13-16,11 10-2 0,0-5-1 0,-11-5 0 16,6 11 13-16,-6-11 4 0,0 0 0 0,0 0 0 15,0 0 3-15,0 0 1 0,17 0 0 0,-5-11 0 16,-12 6-2-16,5-10 0 0,1-5 0 0,0-5 0 0,-12-1 10 0,6 1-12 16,0 5 12-16,0-6-12 0,0-4 12 0,0 0 0 15,0-1 0-15,6 6-8 0,5 0 8 0,-5-1 0 16,-6 16 0-16,5-15-8 0,1 5 8 15,0 4 0-15,0 1 10 0,5 5-10 0,-5-10 8 0,5 15-8 16,0-10 0-16,1 4 9 0,5 11-9 0,-11-15 0 16,5 10 0-16,0 0-11 0,1-5 11 0,-1 0-10 15,6 5 10-15,-5 5-10 0,-7 0 10 0,1 0 0 16,5 0 0-16,1 5 0 0,-1 5 0 0,-5 5 0 16,0 5 10-16,5 6-10 0,0-1 18 0,1 0-2 15,-1 11-1-15,1-1 0 0,-7 6-3 0,1-1-1 16,5 1 0-16,-5-1 0 0,0 1-3 0,-1-16-8 15,7 6 12-15,-1-1-4 0,-11-10-8 0,6 0 0 16,-6 1 9-16,6-6-9 16,-6-15-91-16,5 5-22 0,1 0-5 0,5-5-1029 0</inkml:trace>
  <inkml:trace contextRef="#ctx0" brushRef="#br0" timeOffset="2948.41">18638 2805 1958 0,'0'0'87'0,"0"0"17"0,0 0-83 0,0 0-21 0,0 0 0 0,0 0 0 15,0 0 56-15,0 0 6 0,12-6 2 0,-1-9 0 16,-5 5-15-16,-6 10-2 0,5-5-1 0,1 0 0 16,-12-10-74-16,1 10-14 0,5 0-3 0,0 5-1 15,0-10-14-15,0 5-4 0,0 5 0 0,0 0 0 16,0 0 0-16,0 0 0 0,0 0 0 0,0 0 0 16,0 0 52-16,0 0 12 0,23 15 0 0,-6-15 0 0,-17 0 48 0,17 10 13 15,0 5 3-15,0 0 0 0,0 5 51 0,0-4 10 16,0 4 3-16,6 5 0 0,-6 6-52 0,-6 4-9 15,7-5-3-15,4 1 0 0,-5-1-40 0,6-10-9 16,-11 6-2-16,10-11 0 0,-4 0 17 0,4 5 3 16,1-20 1-16,6 0 0 0,-1 0-6 0,1-15 0 15,-7 5-1-15,13-10 0 0,-13 0-15 0,1-6-4 16,-11 6 0-16,-1-5 0 0,6 4-8 0,-11 6 0 16,-1 0 0-16,-10-5 0 0,-1 5 0 0,-5-1 0 15,-6 1 0-15,-6 5 0 0,-6-5 0 0,-5 5 0 16,0-5 8-16,0 4-8 0,5 1 0 0,1 5-14 15,-1 0 3-15,1 0 1 16,-1 0-226-16,1 5-46 0</inkml:trace>
  <inkml:trace contextRef="#ctx0" brushRef="#br0" timeOffset="3348.76">19379 2678 1267 0,'23'0'56'0,"-23"0"12"16,0 0-55-16,0 0-13 0,0 0 0 0,0 0 0 15,5-5 57-15,1 0 9 0,-6 0 2 0,0-10 0 0,0 9-16 0,6 1-2 16,-6 5-1-16,6 0 0 15,-1-15 17-15,7 15 3 0,5 0 1 0,0 5 0 0,-6 5-3 0,6-10-1 16,0 5 0-16,1 16 0 0,-1-11 1 0,0 5 0 16,5 10 0-16,7 1 0 0,-6-1-18 0,0-5-3 15,-6 6-1-15,0-1 0 0,-6 0-21 0,-5 6-4 16,0 4 0-16,-6-10-1 0,-6 11 36 0,0-6 7 16,6 1 2-16,-6-1 0 0,-5-5-64 0,5-4-21 15,1-1 0-15,-7 10 0 0,1-20 21 0,-1 6 0 16,7-6 0-16,-1 5 8 0,0-10-8 0,-5 0 0 15,-6-5 0-15,5 0 0 16,7-5-87-16,-7 0-19 0,1-10-4 0,0 5-1 16,-1-16-116-16,1 6-23 0</inkml:trace>
  <inkml:trace contextRef="#ctx0" brushRef="#br0" timeOffset="3498.91">19561 2642 1382 0,'29'-5'61'0,"-18"5"13"16,1 0-59-16,5-10-15 0,-12 10 0 0,-5 0 0 0,12 0 220 0,-12 0 40 0,17 0 9 0,-17 0 2 15,0 0-152-15,0 0-31 0,0 0-5 0,-12 15-2 16,-5 6-27-16,0-16-6 0,0 15 0 0,6-15-1 16,-6 15-35-16,5-15-12 0,-10 16 9 0,-1-16-9 15,0 5-138-15,-6 0-33 0,-22 0-6 16,0-5-2-16</inkml:trace>
  <inkml:trace contextRef="#ctx0" brushRef="#br0" timeOffset="194181.96">2753 7595 1382 0,'28'0'123'0,"-22"-5"-99"0,-6 5-24 0,6-5 0 15,5-5 28-15,-11 5 1 0,6 0 0 0,5 0 0 16,1 0 10-16,5 5 1 0,0 0 1 0,0 5 0 16,6 0-11-16,0-5-2 0,5 0-1 0,1 5 0 15,-1 0-7-15,1 0-2 0,5 0 0 0,0 0 0 0,6 5-18 0,-12-5 0 16,6 0 0-16,6 0 0 0,-5-5 0 0,4 5 0 15,1-5 0-15,6 5 0 0,-1 1 0 0,-5-6 0 16,6 0 0-16,-6 0 0 0,-6 0 9 0,6 0-1 16,-6-6-8-16,-5 6 12 0,10 6-12 0,-10-6 0 15,11 0 8-15,-12 0-8 0,6-6 0 0,6 6 0 16,-5-5 8-16,-13 5-8 0,18 5 0 0,-6-5 0 16,12 0 0-16,-6 0 0 0,0 6 0 0,11-1 0 15,-5 0 0-15,5 0 0 0,-6 5 0 0,12-5-8 16,-5 0 8-16,5 0-10 0,0 0 10 0,-6 0 0 15,0-5 0-15,6 5 0 0,0 5 0 0,0-5 0 16,0-5 0-16,0 5 0 0,6 1 0 0,-6-1 0 0,5-5 0 16,-5 5 0-16,0 0 0 0,6 0 0 0,-6 0 0 0,6 0 0 15,-6-5-8-15,0 0 0 0,11 0 0 0,-11 0 0 16,0 5 0-16,6 0 0 0,-1-5 0 0,1 10 0 16,5-5 8-16,-5 0 14 0,0-5-3 0,5 5-1 15,-5 6-10-15,11-6 0 0,-11-5 0 0,5 0 0 16,-5 5 8-16,-1 0 2 0,1-5 1 0,5 0 0 15,-5 0-11-15,0 0 10 0,11 0-10 0,-6 5 10 16,1-10-10-16,-1 5 0 0,0 5 0 0,1-5 8 16,-1 0-8-16,0-5 0 0,1 5-10 0,5 0 10 15,0 0-19-15,6 0 3 0,-6-5 0 0,6 5 0 16,-1-5 5-16,-5 0 2 0,6-6 0 0,-6 6 0 16,0 0 9-16,-5-5 0 0,5 5 0 0,-6 5 0 0,0-10 0 0,7 0 0 15,4 5 0-15,-10-5 0 0,-7 5 12 0,1-1-1 16,5 1-1-16,1 0 0 15,-1-5-38-15,0 5-8 0,1-5-2 0,-1 5 0 16,1 0-6-16,5 5 0 0,0-5-1 0,0 0 0 0,0 0 21 0,0 5 4 16,0-5 0-16,-6 5 1 0,1 0 19 0,-1-5 0 15,1 10 0-15,-7-5 0 0,1-5 0 0,5 5 0 16,-16 0 0-16,10 0 0 0,-5 0-8 0,6 5 8 16,-6-5-12-16,-6 0 12 15,0 0-31-15,6 0 1 0,-5 0 0 0,-7 0 0 0,1 0 9 0,-6 0 1 16,0-5 1-16,-6 5 0 0,-6 0-1 0,6 0-1 15,1-5 0-15,-7 5 0 16,1 0-18-16,-1 0-3 0,6-6-1 0,-5 1 0 0,-1 5 20 0,1 0 4 0,11 0 1 0,0-5 0 16,-1 5 18-16,1 0 8 15,-6-5-8-15,6 5 12 0,17 0 11 0,-17 0 1 0,6-5 1 16,5 5 0-16,-11 0 0 0,6 0 0 0,-7 0 0 0,7 0 0 16,-6-5-7-16,5 5-2 0,1 0 0 0,-6 0 0 15,6-5-6-15,-12 5-2 0,17-5 0 0,-5 5 0 16,-7 0-8-16,-4 0 0 0,5 0 0 0,5 5 0 15,-11-5 0-15,6 5 0 0,0-5 0 0,-6 0 0 16,12 5 0-16,-12 0 0 0,6 0 0 0,-6 0 0 16,6-5 30-16,0 11 1 0,5-6 0 0,-5 0 0 15,6 0-31-15,0 0 8 0,5 0-8 0,-6-5 0 16,7 10 8-16,-1-5-8 0,6 5 11 0,-12 5-11 16,7-15 0-16,-1 0 0 0,-5 0 0 0,5 5 0 15,-6 0 0-15,7 1 0 0,-7-1 0 0,-5-5-12 0,6 0 0 16,-6 0 0-16,5 0 0 0,1 5 0 0,-1-5 12 0,7 5 0 15,-1 5 0-15,0-5 0 0,1-5 24 0,-7 5-3 16,6 0 0-16,1 0 0 0,-1 5-6 0,0-5-2 16,-5-10 0-16,5 5 0 0,-5 10-13 0,-1-5 0 15,12 6 0-15,-11-6 0 0,-6 0 0 0,11-5 0 16,6 0 0-16,6 0-10 0,-12 5 10 0,0-5-12 16,-5 0 12-16,11-5-12 0,11 5-6 0,-11-5-2 15,-6 0 0-15,6 0 0 16,12 10-12-16,-7-10-2 0,-5-1-1 0,0 6 0 0,12-5 27 0,-1 5 8 15,1-10 0-15,-1 10 0 0,-5-5 14 0,5 5 10 16,17-5 1-16,-5 0 1 0,-11 0 10 0,-1 0 3 16,12 0 0-16,5-5 0 0,12 5-22 0,-6 0-4 15,-11-6-1-15,11 6 0 0,12 0-12 0,-6 5 0 0,-6-15 0 16,6 10 0-16,-1-5 0 0,7 0 0 0,0-5 0 0,5 5 0 16,6-1 10-16,0 6-1 0,-6-5 0 0,0 0 0 15,12 0 22-15,0 0 4 0,5 0 1 0,0 0 0 16,-5-1-13-16,5 1-3 0,6 5 0 0,0-5 0 15,-5 0-20-15,5 10 0 0,-6-15 0 0,-5 10 0 32,-1-5-24-32,7-1-2 0,-1 1-1 0,0 0 0 15,1 0-13-15,-7 0-4 0,12 0 0 0,1 0 0 0,4 5 24 0,1 0 5 0,5 0 1 0,1 5 0 16,-1-6 14-16,7 1 0 0,-1 5 0 0,0-5 0 16,6-5 0-16,-12 5 0 0,1 5 0 0,-7 0 10 15,1 0-10-15,0 5 0 0,-6-5 0 0,0 5 0 16,0-5 0-16,0 0 0 0,-11 5 0 0,5-5-11 15,6 0 11-15,6 5 0 0,-6-10 0 0,-6 10-8 16,6 6 8-16,0-1 0 0,6 0-9 0,5-5 9 0,-5 5 0 16,-6-5 0-16,0 15 0 0,-5-5 0 0,-1-4 0 0,0-1 0 15,6 0 0-15,0 0 0 0,-11-5 0 0,0 5 0 16,-1 0 0-16,-5 0 0 0,6 1 0 0,-6-1 0 16,-11-10 0-16,-1 5 0 0,6 5 0 0,-5 0 0 15,-6-5-12-15,0 0 12 0,5 0 0 0,-5 0 0 16,0 0 0-16,-6 0 0 0,-5 0 12 0,-1 1-2 15,6-6-1-15,-5 5 0 0,-7 0-9 0,1 0 0 16,0 0 0-16,0 0 0 0,-6 0 0 0,0 0 0 16,-11-5 0-16,5 0-11 0,6 0-8 0,0 0-1 15,-11 0-1-15,5 0 0 0,-5-5-1 0,-1 0 0 16,-5 5 0-16,6-5 0 0,-6 0 22 0,6 0-11 0,-6 0 11 0,-6 0-8 16,6-1 22-16,-6 1 5 0,1-5 1 0,5 5 0 15,-6-5-5-15,0 5-1 0,-5-5 0 0,-1 5 0 16,-5-5-14-16,-6 0 9 0,0-6-9 0,-11 6 8 15,6-5-8-15,-6 0 0 0,-1-10-12 0,1 4 12 16,-6 1-16-16,6 0 5 0,0 0 1 0,0-6 0 16,-6 1 10-16,11 5 14 0,-5-11-3 0,0 6-1 15,0 5 4-15,5-6 1 0,6 1 0 0,6 0 0 16,-6-1-1-16,6 1 0 0,-11 0 0 0,-1-6 0 16,1-4-14-16,-7 5 0 0,1-6 0 0,0-4 0 15,0 4-12-15,0-9 2 0,-6-1 0 0,5-5 0 16,-10 6-1-16,11-6 0 0,-6 6 0 0,0 4 0 15,0-5 11-15,0 1 0 0,0-1 0 0,0 6 0 0,6-1 12 0,0 6-3 16,-6-1 0-16,0 6 0 0,0-5 3 0,0 4 0 16,-5 1 0-16,5-1 0 0,-6 1-12 15,0 5-17-15,-5-1 4 0,-6-9 1 16,6 5-36-16,-12 4-8 0,-5 1 0 0,5 0-1 16,-11-6-35-16,0 1-6 0,0 4-2 0,-6 1 0 15,0 0 15-15,-5 0 2 0,-6-1 1 0,-1-4 0 0,-5-1 73 0,6 1 9 16,-6 5 12-16,1-1-2 0,-1 1 48 0,-6 0 10 15,-11-1 1-15,0 11 1 0,-6-10-38 0,6 0-7 16,-5 9-1-16,-1-4-1 0,6 5-3 0,-17 0-1 16,0 5 0-16,-6 0 0 0,-5-1-7 0,5 6 0 15,-5 0-1-15,-1 0 0 0,-5 5-1 0,5 0 0 16,-5 0 0-16,-6-10 0 0,1 5-1 0,-7 5 0 0,6-5 0 0,-5 5 0 16,-1-5-9-16,0 5 12 0,1 0-12 0,-6 0 12 15,-6 0-12-15,0 0 0 0,5 0 0 0,-5 5 0 16,1-5 0-16,-7 5 0 0,0-5 0 0,-5 5 0 15,-12-5 0-15,0 0 0 0,-11 0 0 0,6 10 0 16,-6-10 0-16,-6 0 0 0,-6 0 0 0,12 0 0 16,0 0 0-16,6 0 0 0,-12 0 0 0,0 0 8 15,0 5 4-15,0-5 0 0,0-5 0 0,-5 10 0 16,-1-5-12-16,-5 5 8 0,-6 0-8 0,6 0 8 16,-6 1-8-16,11-1 10 0,-5 0-10 0,-6 5 10 15,6-5-10-15,-12 5 8 0,1-5-8 0,-1 5 8 16,12-5 3-16,-12 10 0 0,6 1 0 0,0-11 0 15,-5 5-11-15,5 0 0 0,-6-5-10 0,6 5 10 16,0 0 0-16,0-5 0 0,6 5 0 0,6 1 0 0,-12-6 0 0,11 0 0 16,-5 5 0-16,-6 0 0 0,-11-5 8 0,-6 5 8 15,5 0 2-15,7 5 0 0,-7-4 7 0,12-1 2 16,0 0 0-16,1 0 0 0,-7 0-27 0,-5 5 8 16,-6-10-8-16,-12 0 0 0,-16 11 0 0,10-1 8 15,24 0-8-15,-6 0 0 0,0-5 8 0,-6 6-8 16,1-6 8-16,10 5-8 0,12-5 0 0,-17 0-9 15,-22 0 0-15,4 0 0 0,1 0 9 0,0 6-8 16,0-6 8-16,6 5-8 0,5-15 8 0,-5 10 0 16,-7 5 0-16,7-10 0 0,-6 6 0 0,-6 4 0 15,0-10 0-15,-5 5 0 0,-1 0 0 0,1-5 8 16,-7 0-8-16,7 0 0 0,-6 0 0 0,17 0 0 0,-18-5 0 0,7 10 0 16,-6-4 0-16,11 4 0 0,-6-10 0 15,12 10 0-15,6-5 18 0,-6 0-1 16,5 5 0-16,7-10 0 0,5 10-1 0,5-10 0 0,7 0 0 0,-18 5 0 15,6 5-16-15,0-10 0 0,0 0 0 0,-6 5 0 16,-5-5 18-16,5 0 0 0,6 6 0 0,-6-6 0 16,6 0-18-16,0 0 0 0,6 0 8 0,5 0-8 15,1 0 0-15,5 0 0 0,-6 0 0 0,12 0 0 16,5 0-12-16,6 0-4 0,12 0 0 0,-6-6 0 16,11 6 16-16,0 0 0 0,18 0 0 0,-12 0 0 15,11-5 14-15,6 5-1 0,0 0 0 0,11-10 0 16,-11 5-13-16,18 0-18 0,4 0 4 0,7-10 1 15,-6 10 22-15,5-5 5 0,12 0 1 0,-5-6 0 16,4 6-15-16,13-5-18 0,-12 5 4 0,0-5 1 16,11 0 0-16,6-1 0 0,-17 1 0 0,11 5 0 15,6-10-6-15,0 15-1 0,12-16 0 0,-12 6 0 0,17 0 20 0,0 5 0 16,-6 0 0-16,18 5 0 0,5 0 12 0,-5-5 0 16,5 4 0-16,6 1 0 0,0 0 16 0,5 5 4 15,-5-5 0-15,6 0 0 0,11 5-7 0,-6 0-1 16,-5-5 0-16,11 5 0 0,0 0-10 0,0 0-2 15,-12 0-1-15,12 0 0 0,0 0-11 0,0 0 8 16,-11 10-8-16,5-5 8 0,-5 11-8 0,5-6 8 16,6 5-8-16,-6-5 8 0,-11 10-8 0,17 6 0 15,-17 9 9-15,17-10-9 0,-17 6 13 0,11 9-1 16,-5 1-1-16,5 9 0 0,-5 1 3 0,5 5 1 16,-17 10 0-16,12-6 0 0,5 6-15 0,6 10 0 0,-11 0 0 15,11 10 0-15,0-10 0 0,11 5-15 0,6 5 3 0,0-5 1 31,-5 0-43-31,5 10-9 0,6-4-1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14:07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14194 5099 1706 0,'0'0'76'0,"11"0"15"0,7-11-73 0,-1 6-18 0,0-5 0 0,0 0 0 15,-6 5 23-15,6 0 1 0,0 0 0 0,-5 5 0 16,5-15-16-16,-11 10-8 0,-6 5 10 0,17-5-10 0,-17 5 35 0,0 0 1 16,0 0 0-16,11-11 0 0,-11 11-5 0,0 0-1 15,17-5 0-15,-17 5 0 0,12-10 3 0,-7 0 1 16,-5 10 0-16,17-5 0 0,-5-5-8 0,-1 5-2 16,1 0 0-16,5-10 0 0,0 10-6 0,5-1-2 15,1-4 0-15,11 5 0 0,6 0-4 0,0 0 0 16,0-5-1-16,11 5 0 0,23-5-2 0,-17 10 0 15,-5-15 0-15,5 10 0 0,11 0-9 0,0 5 0 16,7-11-12-16,-13 1 12 0,-5 0 20 0,6 0 11 16,17 0 2-16,-6 0 1 0,-23 0-34 0,12-1 0 15,5 6 0-15,0 5 0 0,1-10 13 0,-7 5-4 0,1 0-1 16,11 0 0-16,-5-10-8 0,-1 5 0 0,-17 10 0 16,12-10 0-16,11 0 0 0,-6 4 0 0,-11-9 0 15,0 10 0-15,6 0 0 0,5-5 0 0,12 10 0 0,-12 0 0 16,7 0 0-16,-1 0 0 0,0-5 0 0,-6 5 0 15,6 0 9-15,0 0-9 0,-5 0 10 0,-1-5-10 16,0 5 8-16,1 0-8 0,-1-5 0 0,0 0 0 16,-5-5 0-16,-6 10 0 0,11-5 0 0,-5 5 0 15,-12-11 0-15,12 6 0 0,-6 5 0 0,11-5 0 16,1 5 0-16,-7-5-8 0,7 5 8 0,5 0 0 16,0 5-10-16,6 5 10 0,-6 6-8 0,-6-6 8 15,12 5 0-15,-6 0-8 0,6-10 8 0,0 5 0 16,-1 6 0-16,1 4 0 0,-6-15 0 0,0 15 8 15,-5-15-8-15,5 5-13 0,-6 0 3 0,6-5 1 16,-5 11-6-16,5-1-1 0,5-5 0 0,-5 0 0 0,1 0 4 16,-1 11 1-16,11-11 0 0,1 10 0 0,-7 0 11 0,12-10 0 15,-11 5 0-15,11-4 0 0,-11 4 0 16,6-5 0-16,-7 0 0 0,13 0 0 0,-1 5 0 16,0 1 0-16,0-6 0 0,0 5 0 0,-5 0 0 0,5 0-12 15,-6-5 12-15,6 6-12 0,6 4 12 0,0-5-10 16,0 0 10-16,6 0-10 0,-7 6 10 0,-4-1 0 15,5 5 0-15,-1-15 0 0,13 11 0 0,-1-1 0 16,-11-10-9-16,0 5 9 0,-1 0 0 0,1 1-9 16,0 4 9-16,0-5 0 0,6-5 0 0,-1 0-8 15,1 0 8-15,-1 6 0 0,-5-16 0 0,6 10 0 16,-12-5 0-16,0 5 0 0,0-5 0 0,0 0 0 0,1 10 0 0,-1-10 0 16,-6 0 0-16,6 11 0 0,-5-16 0 0,5 5 9 15,-11 5-9-15,-1-5 0 0,-4 10 0 0,4-5 0 16,-5 0 0-16,12 0 0 0,-1 1 0 0,-5-6 0 15,6 5 0-15,-1 0 0 0,-5 0 0 0,0-10 0 16,-1 0 0-16,1 0 0 0,0 0 0 0,5 0 0 16,-5-10-8-16,0 5 8 0,-12 5 0 0,6-5 0 15,-5-5 0-15,5-1 0 0,-6 6-9 0,1 0 9 16,-7 0 0-16,7-5 0 0,5 0 0 0,5 5 0 16,-5 0 0-16,1 0 0 0,-1 0 0 0,0 0 0 15,5 0 0-15,1 0 8 0,-6 5-8 0,6-16 0 16,0 6 14-16,-6 0-3 0,6 5-1 0,-1-5 0 15,-4 0 18-15,4 5 3 0,1-5 1 0,0-1 0 16,0 6-32-16,-1-5 0 0,7 0-11 0,-1 5 11 16,6-5 0-16,-5 5 0 0,5-5 0 0,0 10 8 0,6-5-8 0,-6 0 10 15,0 0-10-15,-11 5 10 0,0 0-2 0,-6-5-8 16,0-1 12-16,6 1-4 0,-6 5-8 0,0 0 8 16,-6 0-8-16,6-5 8 0,1 5 0 0,-13 0-8 15,1-5 12-15,0 0-4 0,-6 5 1 0,5-10 0 16,-5 5 0-16,6 5 0 0,-12-5-1 0,6 5 0 15,0-5 0-15,0 5 0 0,0 0 1 0,0 0 0 16,-17 0 0-16,6 0 0 0,5 0-9 0,-6 0 8 16,1 0-8-16,-6 5 8 0,-6 0-8 0,0-5 0 15,0 5 0-15,-5 5 0 0,-1-10 0 0,1 0 0 16,-6 0 0-16,-6-10 0 0,0 10 0 0,-6-5 0 16,6 0 9-16,-5 0-9 0,-1 5 0 0,-11 0 0 0,0 0 0 15,12-10 0 1,-1 0-26-16,-11 10-3 0,6-5-1 0,-6-11-743 0,0 16-149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17:48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22621 12730 1497 0,'0'0'32'0,"0"0"8"0,0 0 0 0,0 0 4 0,0 0-36 0,0 0-8 0,0 0 0 0,0 0 0 16,0 0 80-16,0 0 13 0,0 0 3 0,11-5 1 15,-5 0-23-15,-6 5-5 0,0 0-1 0,11-10 0 16,-5 5-4-16,0-5-2 0,5 4 0 0,-5 1 0 16,-6 5-26-16,6-10-6 0,-1-10-1 0,1 10 0 15,-6 10 28-15,0 0 6 0,0-10 1 0,0 0 0 16,0 10-52-16,0-10-12 0,0-1 0 0,0-4 0 15,0 0 0-15,-6 5 0 0,-11-5 0 0,6 5 0 16,11-11 0-16,-6 6 0 0,-11 5 0 0,11 0 0 0,-5-5 18 0,0 5 1 16,-1-11 0-16,1 11 0 15,-1 5-19-15,-5-5 10 0,6 5-10 0,0 0 8 16,5 5-8-16,-6-5 8 0,-5 5-8 0,0 0 8 0,0 0 0 0,0 5 0 16,6 5 0-16,-6-5 0 0,-6 0 17 0,6 10 3 15,11 6 1-15,-5-6 0 0,-12 0-29 0,6 0 0 16,5 5 0-16,7 6-10 0,-12-6 10 0,5 5 0 15,1 1 10-15,11 4-10 0,0-5 0 0,-6 6 0 16,6-6 0-16,-6 0 0 0,6 6 0 0,6-6 0 16,0 0 0-16,-1 1 0 0,-5-1 0 0,12 5 0 15,16-4 0-15,-11-1 0 0,-5 0 24 0,-1 1-2 16,12 4 0-16,-6 0 0 0,-6-4-6 0,7 4 0 16,-7-5-1-16,0 1 0 0,1-1 1 0,-7 0 0 15,1-4 0-15,0 9 0 0,0-5 0 0,-6-9 0 16,0-16 0-16,0 20 0 0,-12-10-8 0,12-10 0 15,-11 15-8-15,-6 0 12 0,-6-5-12 0,6 6 0 0,0-6 0 0,-6 0 0 16,-6-10 0-16,1 0 0 16,11 0 0-16,-6-10 0 15,0 0-78-15,0 0-12 0,1-1-2 0,10 6-1214 0</inkml:trace>
  <inkml:trace contextRef="#ctx0" brushRef="#br0" timeOffset="219.69">22553 12978 2390 0,'11'25'106'0,"-11"-25"22"0,0 0-103 0,0 0-25 16,0 0 0-16,0 0 0 0,-11 11 113 0,-1-1 18 16,-5-5 3-16,0 0 1 0,6 0-67 0,-12 0-14 15,-11-5-2-15,-1 5-1 0,1-10-19 0,6 10-4 16,-6-5-1-16,-1 0 0 0,7 0-18 0,-6-5-9 15,11 5 10-15,-6 0-10 16,7-5-60-16,5 0-19 0,5 5-3 0,6 0-809 16,6 0-161-16</inkml:trace>
  <inkml:trace contextRef="#ctx0" brushRef="#br0" timeOffset="417.14">22689 13054 2188 0,'17'46'97'0,"-5"-21"20"0,-1-5-93 0,-5 6-24 0,5 4 0 0,1 5 0 16,-7 1 107-16,7-11 17 0,-1 0 3 0,-5 1 1 16,-12 4-103-16,12-4-25 0,-6-1 0 0,0-5-780 15,6 0-160-15</inkml:trace>
  <inkml:trace contextRef="#ctx0" brushRef="#br0" timeOffset="521.67">22672 12963 864 0,'0'0'38'0,"0"0"8"16,0 0-37-16,0 0-9 0,6-5 0 0,0-5 0 0,-1 0 0 0</inkml:trace>
  <inkml:trace contextRef="#ctx0" brushRef="#br0" timeOffset="783.4">22883 13302 1728 0,'11'26'76'0,"-11"-16"16"0,0 10-73 0,0 0-19 16,6-10 0-16,-6 0 0 0,-6-10 157 0,6 6 28 16,-5-12 6-16,5 6 1 0,0 0-103 0,0-30-20 15,0 0-4-15,5-6-1 0,-5 1-51 0,12 4-13 16,-6 1 0-16,5 5 0 0,-5-1 52 0,5 11 7 15,-5 5 1-15,11 5 1 0,0 5-2 0,0 5-1 16,6 5 0-16,-6 5 0 0,0 6-12 0,0-1-2 16,-5 5-1-16,5 1 0 0,0 4-27 0,-12 0-4 15,1 1-2-15,0-11 0 0,-1 0-10 0,1 0-11 0,0 1 3 16,0-6 0 0,-6 0-109-16,0-15-22 0,0 0-4 0,0 0-1 15,0 0-110-15,0 0-22 0,11-5-5 0</inkml:trace>
  <inkml:trace contextRef="#ctx0" brushRef="#br0" timeOffset="1184.14">23122 12725 460 0,'0'0'41'16,"0"0"-33"-16,0 0-8 0,0 0 0 0,0 0 270 0,0 0 52 15,0 0 10-15,0 0 3 0,0 0-146 0,0 0-29 16,17 10-5-16,-5 5-2 0,-6-5-51 0,5 6-10 15,17-1-3-15,-5 5 0 0,-23 0-9 0,6 1-3 16,11 4 0-16,0 0 0 0,6 6-12 0,-6-1-2 16,0-10-1-16,6 16 0 0,-6-6-19 0,0 0-4 15,0-4-1-15,0-6 0 0,0 5-16 0,-5-4-3 16,-1-1-1-16,6-5 0 0,-5-5-18 0,-1 0 8 16,-11-10-8-16,0 0 0 0,6 5 0 0,-6-5 0 15,0 0 0-15,0 0 0 0,0 0 0 0,0 0-12 16,-23 5 12-16,6 6-12 0,0 4-7 0,0 0-1 15,0 0 0-15,-6 0 0 0,11 6 3 0,-5-1 0 16,6-5 0-16,-6 5 0 0,0 1 17 0,5-1 0 16,18 5 0-16,-6-15 9 0,11 10 15 15,1 1 4-15,5-1 0 0,-6-5 0 0,1-5 0 0,-1-5 0 0,6 5 0 0,0-10 0 16,0 0-17-16,0-10-3 0,6-5-8 0,0 0 12 16,-6 0-12-16,-5-11 0 0,5 1 0 0,0-5 0 31,0-6-62-31,-11 1-12 0,-6-1-2 0,0 1-863 0,5 0-172 0</inkml:trace>
  <inkml:trace contextRef="#ctx0" brushRef="#br0" timeOffset="1533.71">24017 12446 921 0,'-11'11'40'0,"5"-6"10"0,0 10-40 0,6 5-10 15,-6 0 0-15,-11 6 0 0,-11-1 335 0,5 5 65 16,6 1 12-16,-6 9 4 0,-11-4-282 0,11 9-56 15,0 1-11-15,1 4-3 0,-1 6 0 0,6-5 0 16,5 5 0-16,7-6 0 0,-7 1 9 0,18-1 2 16,0-9 0-16,11-1 0 0,-6 1-35 0,12-6-8 15,5 6 0-15,-5-11-1 0,0 1-23 0,6-1-8 0,-1-10 0 0,-5 1 9 32,-6-1-104-32,0-10-21 0,6 0-4 0,0-10-776 0,-6 0-156 0</inkml:trace>
  <inkml:trace contextRef="#ctx0" brushRef="#br0" timeOffset="1849.87">24091 13029 1036 0,'0'0'92'0,"0"0"-73"16,11-10-19-16,-5 0 0 0,-6-1 222 0,6-4 41 15,17 0 8-15,-12 0 1 0,-11 0-97 0,0-1-20 16,17 6-4-16,-6 5-1 0,-11 5-68 0,12 0-14 15,-6-5-2-15,11 10-1 0,-6 10-6 0,0 6-2 16,-5-1 0-16,0 10 0 0,5 11-20 0,-5-1-4 16,0 1-1-16,-6 4 0 0,0 1-8 0,0-5-3 15,17-6 0-15,-12 0 0 0,-16-4 7 0,11-1 0 16,6 1 1-16,-1-6 0 16,7-5-5-16,-12 0 0 0,6-4-1 0,5 4 0 0,-5-10-10 0,5 0-1 15,-5 0-1-15,11 0 0 0,-6-5-11 0,6-5 0 16,0 5 0-16,0-5 8 0,6 0-8 0,-6 0 0 15,-5-5-12-15,5 0 12 16,6-5-108-16,-12 0-15 0,6 0-2 0,0-5-1 16,-5 0-122-16,-1-1-24 0,6-4-4 0</inkml:trace>
  <inkml:trace contextRef="#ctx0" brushRef="#br0" timeOffset="2034.99">24610 12811 1094 0,'11'-10'48'0,"-11"10"11"0,11 0-47 0,1 5-12 0,-1 0 0 0,6 10 0 15,-5 5 357-15,5 6 70 0,0 9 13 0,11 6 4 16,-11 4-259-16,-5 11-51 0,-1 0-10 0,-5 10-3 16,0-6-60-16,-6 6-12 0,5 5-2 0,-10-5-1 15,-1 0-24-15,-6-16-5 0,-10 6-1 0,-1-5 0 16,0-11-16-16,-11-4 0 0,0-6 0 0,0 5 0 16,-1-14-73-16,-5-1-12 0,6-10-3 0,6 0-1310 15</inkml:trace>
  <inkml:trace contextRef="#ctx0" brushRef="#br0" timeOffset="3984.66">7870 4577 979 0,'0'0'87'0,"-6"-10"-70"0,-11-5-17 0,-6-1 0 15,-6-4 143-15,-10 5 25 0,-1 10 4 0,-6 0 2 16,-11 5-136-16,-6 10-27 0,1 5-11 0,-7 10 8 15,7 11 15-15,5 10 2 0,0 4 1 0,0 16 0 16,5 0 2-16,13 5 0 0,4 0 0 0,13 0 0 16,5-1 22-16,5-4 5 0,12 5 1 0,0 0 0 15,6 0-9-15,11 0-2 0,6 0 0 0,11-11 0 16,-6 6 2-16,7-15 0 0,16-16 0 0,-6 1 0 16,7-11-1-16,5 0 0 0,5-9 0 0,1-11 0 15,0-10-18-15,11-11-4 0,-6-4-1 0,12-15 0 16,0-11-13-16,-6 1-2 0,-6-21-8 0,-17 0 12 15,-11-5-12-15,-5 5 0 0,-7 0 0 0,-11 1-10 16,-11 4 10-16,-12 0-13 0,0-5 5 0,-11 5 8 16,-17 1-95-16,-6 4-11 0,-5-5-2 0</inkml:trace>
  <inkml:trace contextRef="#ctx0" brushRef="#br0" timeOffset="12266.39">7117 11540 115 0,'12'-10'0'0,"-12"10"10"0,0 0-10 0,0 0 0 0,0-10 0 0,0 10 0 16,5 0 225-16,-5 0 43 0,0 0 9 0,0 0 2 15,0 0-150-15,0 0-29 0,0 0-7 0,0 0-1 16,0 0-15-16,0 0-3 0,0 0-1 0,0 0 0 16,0 0-21-16,0 0-5 0,0 0-1 0,0 0 0 15,0 0 2-15,0 0 1 0,0 0 0 0,0 0 0 16,0 0-7-16,0 0-2 0,0 0 0 0,0 5 0 15,12 5-11-15,-12 5-2 0,0-15-1 0,0 10 0 16,0 5-9-16,0-4-1 0,0 9-1 0,0-5 0 16,0 0 0-16,0 0 0 0,0 11 0 0,0-6 0 15,0 0-3-15,0 0-1 0,0 6 0 0,0-6 0 16,0-5 3-16,0 5 1 0,6 1 0 0,-6-11 0 0,0-10-5 16,5 15-1-16,1 0 0 0,-6-5 0 0,0-10-9 0,0 0 0 15,0 0 9-15,0 0-9 0,11 10 0 0,1 1 8 16,-12-11-8-16,0 0 0 0,0 0 0 0,0 0 0 15,0 0 0-15,0 0 0 0,0 0 0 0,5-11 0 16,-5 1 0-16,12 5 0 0,-12-5 0 0,0-5 0 16,0 0 0-16,0 5 0 0,0-6 0 0,0 1 0 15,6 0 0-15,-6 0 0 0,-6 0 0 0,6-6-10 16,0 6 10-16,0-5 0 0,-12 0-9 0,7 5 9 16,5 4 0-16,0-4-9 0,0 0 9 0,0 0 0 15,-12 0 0-15,12-1 0 0,0 6 0 0,0 0 0 16,0 0 0-16,0 10 0 0,0-15 0 0,0 5 0 0,-5 5 0 15,5 5 8-15,0 0-8 0,0 0 0 0,0 0 8 0,0 0-8 16,0 0 10-16,0 0-2 0,-6 5-8 0,0 5 12 16,1 0-12-16,5-10 9 0,0 0-9 0,-6 10 8 15,6 0-8-15,0-10 0 0,0 0 0 0,0 0-760 16,0 0-155-16</inkml:trace>
  <inkml:trace contextRef="#ctx0" brushRef="#br0" timeOffset="14274.19">13072 12512 864 0,'0'20'38'0,"0"-9"8"0,0 14-37 0,0 0-9 0,-6 11 0 0,0-6 0 16,0 6 124-16,1-1 24 0,5 0 4 0,-6 1 0 16,0-6-32-16,1-4-8 0,5 4 0 0,0-5-1 15,0-10-59-15,0 6-12 0,0-11-3 0,0 0 0 16,0-5-37-16,0-5 0 0,0 0 0 0,0 0-865 16</inkml:trace>
  <inkml:trace contextRef="#ctx0" brushRef="#br0" timeOffset="15676.73">10268 11692 864 0,'0'20'76'0,"0"-5"-60"15,0 6-16-15,6 4 0 0,-6-5 119 0,0 5 21 0,6 1 4 0,-6 4 0 16,0 1-54-16,5 4-11 16,-10 0-3-16,5 1 0 0,0-11-40 0,0 1-8 15,0-1-1-15,0-5-1 0,0-5-37 0,0 1-7 0,0-16-2 0</inkml:trace>
  <inkml:trace contextRef="#ctx0" brushRef="#br0" timeOffset="19571.32">7699 12689 864 0,'0'0'76'0,"0"0"-60"0,0 0-16 0,0 0 0 16,0-10 155-16,0 10 28 0,0 0 5 0,0 0 2 15,0 0-76-15,0 0-15 0,0 0-3 0,0 0-1 16,0 16-33-16,0-1-6 0,0 5-2 0,0 5 0 16,-6 1-2-16,6-1 0 0,6 5 0 0,-6-4 0 15,0 9-22-15,0-10-5 0,0 6-1 0,11-6 0 16,-11-10-24-16,0 6 0 0,6-6 0 0,-6-5-695 15,0-10-141-15</inkml:trace>
  <inkml:trace contextRef="#ctx0" brushRef="#br0" timeOffset="20306.96">9357 12695 288 0,'5'20'25'0,"1"0"-25"15,0 5 0-15,5 6 0 0,-11-1 356 0,12-5 65 16,-12 6 14-16,0 4 2 0,0-4-279 0,0-1-56 16,0-5-11-16,0 1-3 0,-12-6-60 0,6-5-12 15,6 0-2-15,0-15-1 0,0 0-24 0,0 0-5 0,0 0 0 0,0 0-958 16</inkml:trace>
  <inkml:trace contextRef="#ctx0" brushRef="#br0" timeOffset="25006.37">8388 13495 921 0,'0'0'82'0,"0"0"-66"0,0 0-16 0,0 0 0 16,0 0 150-16,0 10 26 0,0 10 6 0,0-5 1 15,0 0-42-15,0 6-8 0,-11-1-1 0,5 0-1 16,0 6-68-16,6-1-14 0,-5 0-2 0,-7-5-1 15,12 6-13-15,-11-6-2 0,11 5-1 0,-6-10 0 16,6 6-13-16,-11-6-2 0,11 0-1 0,0-15 0 16,0 0-14-16,0 0 9 0,0 0-9 0,0 0 8 15,0 0-52-15,0 0-12 0,0 0-1 16,11-10-947-16</inkml:trace>
  <inkml:trace contextRef="#ctx0" brushRef="#br0" timeOffset="27366.84">25436 13049 633 0,'-6'15'56'0,"0"-5"-44"0,6-10-12 0,-11 5 0 16,0 6 245-16,-1-6 47 0,12-5 10 0,0 0 2 16,0 0-101-16,0 0-20 0,0 0-4 0,0 0-1 15,12-11-80-15,-1 1-16 0,0 5-3 0,6-5-1 16,12 0-11-16,5-5-3 0,0 10 0 0,6 0 0 15,0 0-51-15,-6 0-13 0,0 5 0 0,1 0 0 16,-7 0-12-16,1 5-6 0,-7 0-1 0,7 0 0 16,-6 0-174-16,-1-5-35 0,13 0-8 15,-35 0-776-15</inkml:trace>
  <inkml:trace contextRef="#ctx0" brushRef="#br0" timeOffset="27701.09">26712 12532 1843 0,'0'16'164'0,"-6"-1"-132"16,6 0-32-16,-11 0 0 0,-6-5 84 0,0 11 9 16,-6 4 3-16,0 5 0 0,-11 6 24 0,0-1 6 15,-12 11 1-15,6-1 0 0,0 6-101 0,1 0-26 16,4-6 0-16,1 11 8 0,6-5 37 0,11-1 8 15,5-4 2-15,12-6 0 0,6 1-19 0,5-11-4 0,12-4-1 0,6-1 0 16,5-10-3-16,6 0-1 0,-6 0 0 0,0-9 0 16,6-6-14-16,5-6-2 0,-5 6-1 0,0 0 0 15,-6-15-10-15,-5 5 0 0,-1-10 0 0,-5 5 0 16,-11-1 0-16,-1 1 0 0,0-5-8 0,-5 5 8 16,-12-5 0-16,1 4 0 0,-7 1-9 0,-11 0 9 15,1 5 0-15,-13 0-10 0,1 0 10 0,0-1-8 16,-6 1-84-1,0 0-17-15,0 0-3 0,6 0-1134 0</inkml:trace>
  <inkml:trace contextRef="#ctx0" brushRef="#br0" timeOffset="28175.31">27276 13125 1094 0,'0'0'48'0,"0"0"11"0,-11 15-47 0,11-15-12 0,-12 10 0 0,7-5 0 15,-7-5 254-15,12 0 49 0,0 0 9 0,0 0 3 16,-6-5-159-16,6 5-31 0,6-10-6 0,6 5-2 16,-7-5 1-16,12 5 0 0,-5 0 0 0,5 0 0 15,0 0-62-15,0 0-12 0,0 0-2 0,6 0-1 0,5 5-19 16,1-6-4-16,-6 1-1 0,5 5 0 0,1 0-17 0,-7 0 0 16,-4-5 8-16,-1 5-8 15,-6-5-61-15,-11 5-16 0,0 0-3 0,0 0-847 16,11-10-169-16</inkml:trace>
  <inkml:trace contextRef="#ctx0" brushRef="#br0" timeOffset="29602.1">28592 12902 57 0,'12'20'0'0,"-12"-20"0"0,0 0 0 0,11 0 0 16,6-5 0-16,-5 0 0 0,-1 0 386 0,0 0 72 16,-5-5 14-16,5 0 4 0,-5 0-307 0,0-5-61 15,-6-6-12-15,0 6-2 0,0 5-32 0,-6 0-6 16,6-5-2-16,-6 5 0 0,-5-6 7 0,0 11 2 16,-6 5 0-16,-1 0 0 0,1 0-19 0,-5 5-3 15,-1 6-1-15,0 4 0 0,-6 0-9 0,7 5-3 16,-1 11 0-16,6 4 0 0,-6 5-9 0,6 1-3 15,6 0 0-15,5-1 0 0,-6 1-5 0,12-1-2 16,6-5 0-16,6 1 0 0,5-6 3 0,0 1 0 16,11-6 0-16,1-10 0 0,5-5 1 0,-6-5 1 15,7 6 0-15,-1-1 0 0,0-15-3 0,6-6-1 16,-6 1 0-16,0-10 0 0,-5 0-10 0,5-11 0 16,-17 1 0-16,6-5 0 0,-6 4 0 0,-6-4 0 0,-5 4-11 15,-6 6 11-15,-6-5 0 0,1 4 0 0,-7 1 0 0,-5 0 0 16,0-1 0-16,-6 1 0 0,-5 5 0 0,5 5-8 15,0-11 8-15,-5 1-13 0,-1 10 5 0,6 0 8 16,-5-6-168-16,5 11-27 16,0-5-5-16</inkml:trace>
  <inkml:trace contextRef="#ctx0" brushRef="#br0" timeOffset="29903.18">29487 12451 1670 0,'-6'21'74'0,"6"-11"15"0,-6-5-71 0,1 5-18 16,-1 10 0-16,-5 1 0 0,-6-1 119 0,-6 10 20 16,0-4 4-16,0 9 1 0,-5 0-56 0,-7 6-10 15,1-6-2-15,-6 6-1 0,12-1-31 0,-1 1-5 16,7-1-2-16,5 1 0 0,-1-6 3 0,13 1 0 15,5-1 0-15,0 1 0 0,5-6 0 0,13-5 0 16,-7 6 0-16,12-6 0 0,-6 0-17 0,6-4-3 16,5-6-1-16,-5 5 0 0,0-5-19 0,-1 1 0 15,1-11 0-15,0 0 0 16,-6 0-63-16,0 0-16 0,-5 5-3 0,-1-10-1 16,6 0-191-16,-11 0-38 0</inkml:trace>
  <inkml:trace contextRef="#ctx0" brushRef="#br0" timeOffset="30088.75">29720 12760 1778 0,'12'36'79'0,"-7"-16"16"16,1 0-76-16,-6 6-19 0,0-1 0 0,6 10 0 16,-6 1 106-16,0-6 18 0,-6 6 3 0,0-6 1 15,6 0-72-15,0 6-13 0,0-1-3 0,-5-4-1 0,5-16-18 0,0 5-3 16,0-5-1-16,0-15 0 0,0 21-17 0,0-21 0 15,0 0 8-15,5 15-8 16,-5-15-88-16,0 0-20 0,0 0-5 0</inkml:trace>
  <inkml:trace contextRef="#ctx0" brushRef="#br0" timeOffset="30301.24">29914 12472 1958 0,'40'45'87'0,"-29"-24"17"0,6 14-83 0,-5 6-21 16,5 4 0-16,0 11 0 0,0 0 107 0,-5-1 17 15,-7 11 3-15,7 5 1 0,-7-10-52 0,1-1-9 16,-6 1-3-16,0-5 0 0,-6 5-29 0,1-11-7 16,-1-14 0-16,-5 9-1 15,-1-9-43-15,-5-6-9 0,-6 1-2 0,6-11 0 16,-6-5-43-16,1-5-9 0,-1-5-1 0</inkml:trace>
  <inkml:trace contextRef="#ctx0" brushRef="#br0" timeOffset="48916.44">20923 15500 1713 0,'0'0'76'0,"0"0"16"0,0 0-74 0,0 0-18 0,0 0 0 0,0 0 0 16,-11-5 84-16,-6 0 14 0,-6 0 2 0,6 5 1 16,-6 0-45-16,6 0-8 0,-6 0-3 0,0 0 0 15,12 0-17-15,-12-5-3 0,-5 5-1 0,-1 0 0 16,6 0-1-16,0 5-1 0,6 0 0 0,0 0 0 16,-5 0 18-16,10 5 4 0,6 0 1 0,12 5 0 15,-6 6 6-15,6 4 1 0,0 0 0 0,5 6 0 16,0 4-20-16,6 6-3 0,6-6-1 0,6 16 0 15,5-6-12-15,-6-4-4 0,1-1 0 0,-6 1 0 16,-1-6-4-16,-4 1 0 0,-1-6-8 0,0 1 12 16,-6-6 4-16,-5-5 0 0,-6 5 0 0,0-4 0 0,-6-1-1 15,0 0 0-15,1 0 0 0,-12 1 0 0,0-6-15 0,-1 0 11 16,-4-5-11-16,5 0 10 0,-6 1-10 0,6-6 0 16,-6-5 0-16,6-5 0 15,0-6-128-15,5 1-17 0,1-5-4 0</inkml:trace>
  <inkml:trace contextRef="#ctx0" brushRef="#br0" timeOffset="49083.6">20963 15875 2649 0,'-6'30'117'0,"6"-15"25"0,6 1-114 0,-12 4-28 16,-5-5 0-16,-1 0 0 0,-10 0 57 0,5-5 6 15,-12 1 1-15,1-1 0 0,-1 0 0 0,-5-5 0 16,0 5 0-16,5-10 0 0,1 5-52 0,-1-5-12 15,-5-5 0-15,11 0-919 0,6 0-186 0</inkml:trace>
  <inkml:trace contextRef="#ctx0" brushRef="#br0" timeOffset="49252.91">21088 15986 1904 0,'12'71'84'0,"-7"-46"18"16,1-4-82-16,-6-1-20 0,6-5 0 0,-1 0 0 15,1 0 16-15,-6-4 0 0,6 4-1 0,0 0 0 0</inkml:trace>
  <inkml:trace contextRef="#ctx0" brushRef="#br0" timeOffset="49399.66">20963 15682 2494 0,'0'0'111'0,"0"0"22"16,0 0-106-16,0 0-27 0,6-10 0 0,-6-5 0 0,0 5 40 0,0-5 2 15,0-6 1-15,0 6 0 16,0-5-63-16,0 5-12 0,5 5-2 0,7 0-1109 0</inkml:trace>
  <inkml:trace contextRef="#ctx0" brushRef="#br0" timeOffset="49633.64">21219 15941 576 0,'6'25'25'0,"-6"-25"6"0,0 10-31 0,0-10 0 0,0 0 0 0,0 0 0 16,0 0 307-16,0 0 55 0,11-5 11 0,1-10 3 15,-1-5-244-15,-5-1-48 0,5-4-9 0,-5 0-3 16,5-1-22-16,-5 6-5 0,11 0-1 0,-11 5 0 16,5 10 29-16,1-1 6 0,5 6 1 0,0 11 0 15,-11-1 16-15,-1 15 3 0,7 0 1 0,-1 1 0 16,-5 9-44-16,5 1-9 0,1-6-2 0,-1 5 0 15,-5-4-26-15,5-1-6 0,-5-5-1 0,-1 1 0 16,1-11-12-16,0 0 0 0,11 0 0 0,-11-4 0 16,-6-11-73-16,0 0-11 0,0 0-3 0,0 0 0 15,0 0-145-15,0-11-30 0,5-9-6 0</inkml:trace>
  <inkml:trace contextRef="#ctx0" brushRef="#br0" timeOffset="50000.04">21476 15348 1422 0,'0'0'63'0,"0"0"13"0,0 0-61 0,0 0-15 16,0 0 0-16,0 0 0 0,0 0 155 0,0 0 28 16,17 5 5-16,-6 5 2 0,1 0-66 0,5 6-12 15,-6-6-4-15,12 10 0 0,0-5-20 0,-1 5-4 16,7 6 0-16,-1 4-1 0,-5-5-23 0,6-4-4 15,-1 4 0-15,6 0-1 0,-11 1-18 0,0-1-3 16,-6-10-1-16,0 5 0 0,0-4-17 0,-5 4-3 0,-12-5-1 0,0 0 0 16,0 0-12-16,-6 1 0 0,0-6 0 0,1 5 0 15,-7-5 0-15,1 0-16 0,-1 0 3 0,-5 6 1 16,6-6 12-16,0 5 0 0,-1-5 0 0,12 5 0 16,-6 5 0-16,6-4 0 0,6 9-8 0,0-5 8 15,5 0 0-15,6 1 16 0,0 4-3 0,0 0-1 16,6-9 14-16,0-1 2 0,0-5 1 0,5 0 0 15,1-10-15-15,-12 0-3 0,0-5-1 0,6-10 0 16,-6 0-10-16,0-6 0 0,-11 1 0 0,11-5 0 16,0-6-47-16,-11 1-1 0,-6-11-1 0,-6 6 0 15,0 0-163-15,-5-6-33 0,-1 6-7 0</inkml:trace>
  <inkml:trace contextRef="#ctx0" brushRef="#br0" timeOffset="50777.68">21983 15784 2106 0,'0'0'46'0,"0"0"10"0,0 0 1 0,6 10 3 16,5 5-48-16,-5-5-12 0,5 5 0 0,-5-5 0 15,-1 0 72-15,7 1 12 0,11 4 2 0,-6-5 1 16,-12 0-41-16,7 0-8 0,11 0-2 0,-6-5 0 16,-6 6-104-16,0-6-22 0,1 0-4 0</inkml:trace>
  <inkml:trace contextRef="#ctx0" brushRef="#br0" timeOffset="51288.09">22575 15221 1209 0,'0'0'108'0,"0"16"-87"0,-5 4-21 0,-1 0 0 0,-5 0 153 0,-1 6 27 15,1-1 4-15,5 5 2 0,0 6-62 16,-11 4-12-16,0 6-2 0,0 5-1 0,6-1-48 0,-1 1-9 16,7 5-3-16,-1-6 0 0,-5 6 3 0,11-5 0 15,5-6 0-15,1 1 0 0,-6-6-21 0,6-4-4 16,11-6-1-16,0 0 0 0,0-4-16 0,0-1-10 16,6 0 12-16,0-9-12 15,-6-6-143-15,6 5-35 0</inkml:trace>
  <inkml:trace contextRef="#ctx0" brushRef="#br0" timeOffset="53168.54">23008 15409 1497 0,'0'0'66'0,"0"0"14"0,0 0-64 0,0 0-16 0,0 0 0 0,0 0 0 16,0 0 98-16,-5 10 16 0,-7 5 3 0,7-5 1 15,-7 5-35-15,1 6-7 0,-1-6-2 0,1 10 0 16,-6-4-8-16,0-1-2 0,5-5 0 0,1 5 0 16,0 0 0-16,5 1 0 0,0-6 0 0,6 5 0 15,0-10 6-15,0-10 1 0,6 10 0 0,0 6 0 16,5-11-26-16,0 0-5 0,7 0 0 0,4-5-1 15,-5 5-21-15,6 0-4 0,6-5-1 0,-1 0 0 16,1 0-13-16,-1 0 8 0,1-5-8 0,-7 0 0 0,7 0 0 0,-1 0 0 16,-5 0 0-16,0 0 0 0,0 0 0 0,-6 5 8 15,11-6-8-15,-10 1 0 0,-1 0 0 0,0 0 0 16,0 0 0-16,0 0-10 16,-6 0-130-16,1 0-27 0,-1 0-5 0,0 0-1029 15</inkml:trace>
  <inkml:trace contextRef="#ctx0" brushRef="#br0" timeOffset="53329.74">23441 15510 2221 0,'-5'66'98'0,"10"-36"21"0,-5 11-95 0,0-6-24 16,-5 6 0-16,5 4 0 0,0 6 100 0,-6 0 15 0,6-11 3 0,-6 6 1 15,1-6-56-15,-1-4-11 0,6-6-3 0,0 0 0 16,-11-9-41-16,5-1-8 0,6-5 0 0,0 0 0 31,0-4-138-31,0-11-25 0,0 0-5 0</inkml:trace>
  <inkml:trace contextRef="#ctx0" brushRef="#br0" timeOffset="53570.65">23601 15044 1267 0,'40'36'56'0,"-17"-16"12"0,5 10-55 0,12 6-13 15,0-1 0-15,0 11 0 0,0-6 336 0,-12 6 65 16,1 10 13-16,-12 4 2 0,-6 1-260 0,1 0-53 16,-1 0-11-16,-17 5-1 0,-11-6-69 0,-6 1-14 15,1-5-8-15,-7-1 10 0,1-9-10 0,-7 0 0 16,7-11 0-16,-1-10 0 15,-10-4-54-15,10-6-13 0,1-5-2 0</inkml:trace>
  <inkml:trace contextRef="#ctx0" brushRef="#br0" timeOffset="58350.68">24450 4567 2019 0,'28'-31'89'0,"-16"31"19"0,-1-15-86 0,-11 15-22 16,0-10 0-16,0-5 0 0,-5 5 13 0,-7-5-1 16,-11-1-1-16,1 6 0 0,-18-5 12 0,-6 10 2 15,-11-5 1-15,-11 5 0 0,-18 10-15 0,1 0-3 16,-6 10-8-16,0 5 12 0,5 11 0 0,6 4-1 15,6 16 0-15,17-6 0 0,6 11 2 0,5 10 1 16,1 0 0-16,-1 15 0 0,12-5 28 0,11 10 6 16,6 0 0-16,0 30 1 0,6-9 7 0,16-6 0 15,18-10 1-15,-6-5 0 0,0-10 14 0,6-10 2 16,11-5 1-16,0-10 0 0,12-16-41 0,11-5-8 16,6-4-1-16,22-11-1 0,6-15-12 0,12-5-3 15,-6-10 0-15,0-16 0 0,-6-9-8 0,0-11 0 0,-6-15 0 0,-5-15 0 16,-17 0 0-16,-23 15 0 0,0-10-9 0,-12 16 9 15,-11-11-12-15,-11 5 4 0,0 5 8 0,-12 0-13 32,-11 1-89-32,-12-11-18 0,-5 5-3 0</inkml:trace>
  <inkml:trace contextRef="#ctx0" brushRef="#br0" timeOffset="60919.39">24410 15535 1382 0,'11'11'123'0,"-5"4"-99"16,0 0-24-16,0 5 0 0,-1 6 168 0,1-1 28 16,-6 0 5-16,0 6 2 0,0-1-60 0,0 0-12 15,-6 1-3-15,6 4 0 0,0-10-81 0,-5-4-17 16,5-1-3-16,-12-5-1 0,6 0-18 0,1 1-8 16,5-6 8-16,-12-5-8 15,12-5-126-15,0 0-30 0,0 0-7 0,0 0-1 0</inkml:trace>
  <inkml:trace contextRef="#ctx0" brushRef="#br0" timeOffset="61451.41">25134 14902 1036 0,'-12'11'92'0,"1"-6"-73"16,5 0-19-16,-5 0 0 0,-6-5 126 0,0 5 22 15,0-5 4-15,5 0 0 0,1 0-66 0,-6 0-14 16,0 5-2-16,5 0-1 0,1 0-28 0,-1 0-5 15,1 5-2-15,5 10 0 0,6 1 52 0,0-6 10 16,6 5 3-16,0 0 0 0,5 1-35 0,6 4-8 16,6-5 0-16,0 11-1 0,-6-6-23 0,0 10-4 15,6 1 0-15,-6-6-1 0,0 1-3 0,-6-1-1 0,1-5 0 0,-7 6 0 16,1-6-8-16,0 0-2 0,-6 1 0 0,-6-1 0 16,0-5-13-16,1 1 0 0,-1-6 0 0,0 0 0 15,-5-5 0-15,0 0-13 0,5-5 2 0,-6 0 1 16,-5-5-206-16,6-5-42 15</inkml:trace>
  <inkml:trace contextRef="#ctx0" brushRef="#br0" timeOffset="61590.35">25122 15287 2188 0,'0'16'195'0,"0"-1"-156"16,0 0-31-16,0 0-8 0,-5-5 96 0,-1 0 19 15,0 6 3-15,6-16 1 0,-5 5-53 0,-7 0-10 16,1-5-3-16,-1 0 0 0,1-5-53 0,0 0 0 15,-1-6 0-15,1 1-829 16,-6 0-165-16</inkml:trace>
  <inkml:trace contextRef="#ctx0" brushRef="#br0" timeOffset="61767.33">25276 15161 576 0,'6'45'25'0,"0"-24"6"0,5-1-31 0,0 0 0 16,1-5 0-16,-1-5 0 0,-5 1 395 0,0-1 73 16,-6 5 14-16,5 5 3 0,-5-10-335 0,6 16-67 15,0-6-14-15,-6 0-2 16,0 0-109-16,5 6-22 0,-5-6-4 0,6 0-1002 0</inkml:trace>
  <inkml:trace contextRef="#ctx0" brushRef="#br0" timeOffset="62083.46">25134 15100 57 0,'0'0'0'0,"0"0"0"0,0 0 0 0,0 0 0 0,5-5 0 0,12-5 0 15,-11 0 460-15,6 5 86 0,-1-1 18 0,-11 6 3 16,6-10-423-16,5 0-85 0,0 5-17 0,7 0-3 16,-7 5-179-16,0 5-36 0,1 0-8 0,-1 10 0 15,1 1 61-15,-1 4 13 0,0 5 2 0,6 1 1 0,-11-1 127 0,11 0 26 16,-11 6 5-16,11-6 1 0,-6-5 120 0,1 0 25 15,-6-4 5-15,5-1 1 0,6-5-59 0,-11 0-11 16,-6-10-2-16,11 0-1 0,0 0-64 0,-11 0-13 16,0 0-2-16,6-15-1 0,0 5-32 0,0 0-6 15,5-6-2-15,-5 6 0 0,-6 10-2 0,0 0-8 16,17 0 12-16,-6 10-4 0,1 1 10 0,-1 4 2 16,-5 0 0-16,5 5 0 0,0-5-3 0,-5 11 0 15,0-6 0-15,5 0 0 0,-5 0-17 0,0 1 0 16,5-1 8-16,-5 5-8 0,-1-10 0 0,7 6-14 15,-6-11 2-15,5 0 1 16,-11-10-157-16,0 0-32 0,0 0-7 0</inkml:trace>
  <inkml:trace contextRef="#ctx0" brushRef="#br0" timeOffset="62367.62">25572 15019 1922 0,'0'0'85'0,"12"15"18"0,-1-5-83 16,1 0-20-16,-1 0 0 0,0 6 0 0,1 4 115 0,-1 0 18 0,1 0 4 0,5 6 1 15,0-1-59-15,0 0-12 0,-6 1-3 0,6-6 0 16,0 0-20-16,1-5-5 0,-13 6-1 0,7-6 0 16,-12-15-30-16,0 0-8 0,0 15 0 0,0-15 0 15,0 10 22-15,0-10 3 0,-12 15 1 0,1 1 0 16,-1-6-72-16,-5 0-14 0,-5 0-4 0,4 5 0 16,7 0 52-16,-6 1 12 0,0 4 0 0,0-5 0 0,5 0 28 0,1 5 9 15,5 1 2-15,1-6 0 0,-1 5 4 0,6-5 1 16,0-15 0-16,6 16 0 0,-6-16-8 0,11 10-2 15,0-5 0-15,7 5 0 0,-7-10-22 16,0 0-4-16,12-5 0 0,-6-5-8 16,0 0-74-16,6-6-22 0,-6 1-4 0,0-5-756 15,0 0-152-15</inkml:trace>
  <inkml:trace contextRef="#ctx0" brushRef="#br0" timeOffset="62608.47">26336 14897 979 0,'0'0'87'0,"0"0"-70"15,0 0-17-15,0 11 0 0,-6 9 268 0,1 0 51 0,-1 5 9 0,-6 1 3 16,1 4-161-16,0 5-32 0,-6 1-6 0,-1 10-2 16,7-1-65-16,-6-9-13 0,0-1-2 0,11 0-1 15,-5-4-12-15,5-1-2 0,0-4-1 0,6-1 0 16,0 0-12-16,6 0-2 0,5 1-1 0,1-6 0 15,-1 0-11-15,6 1-8 0,0-6 9 0,1 0-9 32,4 0-41-32,-5-5-15 0,6 0-2 0,-6 1-1 0,-5-11-189 0,5 0-39 0</inkml:trace>
  <inkml:trace contextRef="#ctx0" brushRef="#br0" timeOffset="62795.75">26564 14994 2325 0,'0'0'51'0,"6"10"10"0,-1 0 3 0,1 0 2 0,-6 5-53 0,0 5-13 16,6 1 0-16,-1 4 0 0,-5 5 75 0,6 6 12 15,0-1 2-15,-1 6 1 0,1-11-31 0,-6 1-7 16,6-6 0-16,0 5-1 0,-6-4-31 0,5-1-5 16,1-5-2-16,0 0 0 15,-1-4-113-15,-5-16-22 0,0 0-5 0,0 0-1025 0</inkml:trace>
  <inkml:trace contextRef="#ctx0" brushRef="#br0" timeOffset="63033.21">26740 15080 1728 0,'0'0'38'0,"12"-5"8"0,-1 0 2 0,1-6 0 0,-1 1-39 0,6 0-9 16,-11 5 0-16,11 0 0 0,-11 0 156 0,5 5 28 0,-11 0 7 0,6 10 1 16,5-5-103-16,-11 15-20 0,6 1-4 0,-6 4-1 15,0 5 0-15,0 1 0 0,0-1 0 0,-6 16 0 16,6-11-51-16,6-4-13 0,-6-1 0 0,6 0 0 15,-1-9 0-15,7 4 0 0,-1-5 0 0,0-5 0 16,1 1 54-16,5-1 8 0,0 0 2 0,0-5 0 16,0 0-52-16,6-5-12 0,-6 5 0 0,0-5 0 15,0 1-48-15,-5-6-13 0,-1 0-3 0,0-6 0 16,1 1-153-16,-1-5-31 0,1-5-7 0,5-5-769 16</inkml:trace>
  <inkml:trace contextRef="#ctx0" brushRef="#br0" timeOffset="63267.34">27390 14862 1724 0,'0'0'38'0,"0"0"8"0,0 0 2 0,0 0 0 0,0 0-39 0,-6 0-9 16,-5 0 0-16,5 0 0 0,-5 5 149 0,-1 0 28 15,1 5 6-15,5 5 1 0,-11 11-78 0,6 9-15 16,-6 6-3-16,5 4-1 0,1-4-40 0,5 9-8 16,6-4-2-16,0 5 0 0,0-11-19 0,6-4-4 15,5-6-1-15,-5 0 0 0,0 1-1 0,5-11 0 16,-5 0 0-16,11-5 0 0,0-4-12 0,6-6-16 15,5 0 3-15,-11 0 1 0,1-10 12 0,-7 0 0 16,6 0 0-16,-6-1 0 0,6-9 25 0,-11 5 8 16,0 0 2-16,-6 0 0 0,0 0-35 0,-6 0 0 15,-5 0 0-15,-6-1 0 16,5 6-31-16,-5-5 0 0,0 0 0 0,0 0 0 16,-6 0-128-16,12 0-25 0,5 0-6 0</inkml:trace>
  <inkml:trace contextRef="#ctx0" brushRef="#br0" timeOffset="63534.75">27396 14578 1670 0,'28'5'74'0,"-16"0"15"15,5 1-71-15,11-1-18 0,-5 0 0 0,0 5 0 16,5 5 177-16,1 0 32 0,-1 0 7 0,1 11 0 15,-6 4-96-15,-12 0-19 0,6 6-4 0,-6 4-1 0,1 6-38 16,-7 5-8-16,7 9-2 0,-12 1 0 0,0 0-14 0,-12 10-3 16,-5 0-1-16,0-5 0 0,-5-11-14 0,4 1-4 15,-10-5 0-15,-1-6 0 0,7-4-12 0,-7-11 0 16,-5-5 0-16,5-4 0 16,1-6-108-16,0-10-25 0,5-5-5 0</inkml:trace>
  <inkml:trace contextRef="#ctx0" brushRef="#br0" timeOffset="71781.7">20877 16523 1497 0,'0'0'66'0,"0"0"14"0,0 0-64 0,0 15-16 16,6 5 0-16,-6 1 0 0,0 4 214 0,0 5 39 15,-6 6 8-15,6-1 2 0,-5 6-114 0,5-6-22 16,0 11-5-16,0 4-1 0,-6 6-97 0,6-5-24 0,-6-1 0 0,1-4 0 16,5-6 56-16,-6 1 7 0,6 0 1 15,0-11 0-15,0 0-52 0,0 1-12 16,0-6 0-16,0 0 0 0,-6 1 0 0,6-11 0 0,6 0 0 0,-6 0 0 31,0-5-188-31,0-10-41 0,0 0-8 0</inkml:trace>
  <inkml:trace contextRef="#ctx0" brushRef="#br0" timeOffset="72218.03">21624 16629 1854 0,'0'26'82'0,"0"-11"17"0,6-5-79 0,-6 10-20 0,5 0 0 0,-5 1 0 16,0-21 92-16,-5 15 14 0,10 5 3 0,-10 5 1 15,-1 1-30-15,6-1-7 0,-6 0-1 0,6 1 0 16,-6-1-14-16,6 5-3 0,0-4-1 0,6-6 0 16,0 5 0-16,0 1 0 0,-6-1 0 0,5 0 0 15,1 1-14-15,0-6-4 0,-6 0 0 0,0 0 0 16,5-4-20-16,-5-1-5 0,6-5-1 0,0 5 0 15,-6-15-18-15,0 0-4 0,0 0-1 0,0 0 0 16,0 0-223-16,0 0-45 0,0 0-9 16</inkml:trace>
  <inkml:trace contextRef="#ctx0" brushRef="#br0" timeOffset="72364">21818 17019 2278 0,'0'10'101'0,"5"-5"21"0,1-5-98 0,-6 5-24 15,0-5 0-15,0 0 0 0,0 11 142 0,-6 4 23 16,6-15 5-16,-11 10 1 0,-6 0-87 0,0 0-16 15,-12 0-4-15,12 0-1 0,-6-5-38 0,1-5-7 16,-7 6-2-16,1-6 0 0,5-6-16 0,0 6 8 16,6-10-8-16,0 0-940 15,-6-5-192-15</inkml:trace>
  <inkml:trace contextRef="#ctx0" brushRef="#br0" timeOffset="73633.78">6109 12543 2016 0,'0'0'44'0,"0"0"10"0,0 0 2 0,17 5 0 0,6-10-45 0,5 0-11 15,-5 5 0-15,17-6 0 0,0-4 63 0,0 5 10 16,0-10 3-16,11 10 0 0,12 0-20 0,16 0-3 15,1-10-1-15,11 10 0 0,23 5-20 0,6-5-4 16,11-6 0-16,6-4-1 0,-23 0-14 0,-6 0-2 16,-6 5-1-16,-5-5 0 0,-17-1 1 0,0 11 0 0,-17 0 0 0,-1 5 0 31,-5 5-49-31,-6 0-10 0,-22 11-1 0</inkml:trace>
  <inkml:trace contextRef="#ctx0" brushRef="#br0" timeOffset="83583.3">22991 16548 1666 0,'17'10'74'0,"-11"-10"15"0,-12 0-71 0,6 0-18 15,0 0 0-15,0 0 0 0,-5 0 155 0,5 0 27 16,0 5 6-16,-6 1 0 0,0-6-83 0,1 5-17 16,5-5-3-16,-6 5-1 0,-5 0-16 0,-1 0-3 0,1-5-1 0,-1 5 0 15,-5-5 0-15,-6 5 0 0,6-10 0 0,-5 5 0 16,-1 0-51-16,-6-5-13 0,1 5 0 0,-1-5 0 16,1 5 0-16,5-5 0 0,0 5 0 0,6 0 0 15,-6 0 0-15,6 0-10 0,6 5 2 0,0-5 0 16,-7 5 8-16,7 0 16 0,11-5-4 0,-11 15-1 15,-6-5 9-15,5 0 3 0,6 5 0 0,1 6 0 16,-7-1-3-16,7 0-1 0,-1 6 0 0,0-6 0 16,6 5-8-16,-5-5-2 0,-7 6 0 0,6-1 0 15,1 0 1-15,5 1 0 0,-6-1 0 0,0 5 0 16,1-14-10-16,5-1 0 0,0-5 0 0,-6 0 0 16,6 0 0-16,-6-5 0 0,6 5 0 0,0-10 0 0,0 0 0 0,0 0 0 15,0 0 0-15,0 0 0 0,0 0 0 0,0 0 0 16,0 0 0-16,0 0 0 0,23 5 0 0,0 0 0 15,5 1 0-15,12 4 0 0,-6 0 0 0,6 0 0 16,0 0 0-16,0 0 0 0,0 0 0 0,-6 0 0 16,-5 6 0-16,-1-1 0 0,-11-5 0 0,-5 10 0 15,-1-5 0-15,-5 6 0 0,-12-1 0 0,0 0 0 16,-11 5 0-16,0-4 0 0,-11 4 0 0,-1-5 0 16,-5 6 9-16,-6-1-9 0,0-5 0 0,0-5 0 15,6 1 0-15,6-6-8 0,5 0 8 0,0-5 0 16,0 0 0-16,6-5 0 15,-6-5-155-15,12 0-29 0,-6-5-5 0,11 0-2 0</inkml:trace>
  <inkml:trace contextRef="#ctx0" brushRef="#br0" timeOffset="83840.15">23145 17070 172 0,'0'0'16'0,"6"5"-16"0,5 5 0 0,-11-10 0 0,0 10 541 0,0-10 106 16,12 10 21-16,-12-10 4 0,0 0-448 0,0 0-88 15,0 0-19-15,0 0-3 0,0 0-78 0,0 0-16 16,0 0-4-16,0 0 0 0,0 0-16 0,5-10-11 15,-5 10 2-15,12-5 0 16,-7-5-227-16,-5 10-44 0</inkml:trace>
  <inkml:trace contextRef="#ctx0" brushRef="#br0" timeOffset="84516.66">23641 16913 172 0,'0'0'16'0,"0"0"-16"15,0 0 0-15,0 0 0 0,0 0 218 0,0 0 41 16,0 10 8-16,0-10 1 0,0 0-140 0,0 0-29 16,-6 10-6-16,1 0-1 0,-1 5-30 0,6-4-6 15,0 9-2-15,0-5 0 16,0 0 25-16,0-5 5 0,0-10 0 0,0 16 1 0,0-6 3 0,0 5 0 16,0 0 0-16,0 5 0 0,6 1-24 0,-6-1-4 15,-6 0 0-15,0 0-1 0,6 1-20 0,0 4-4 16,-6-5-1-16,1 0 0 0,-1 1-7 0,6-1-2 15,-11-5 0-15,5 0 0 0,-5-5-5 0,11-10 0 16,0 0-1-16,0 0 0 0,0 0-8 0,0 0-2 16,0 0 0-16,0 0 0 0,0-5-9 0,0-5 0 15,0-10 0-15,5 0 0 0,7-1 0 0,-1-4 0 16,0-5 0-16,7-1 0 0,-1-4 0 0,5-1 0 0,1-4 0 16,0 10 0-16,-6-1 12 0,6-4 3 0,11 9 1 0,0 11 0 15,6 5 29-15,-6 10 7 0,6 5 0 0,-6 5 1 16,-11 6 2-16,0 4 0 0,5 5 0 0,-5 0 0 15,-17 1-25-15,0 4-5 0,5 0-1 0,-5 1 0 16,-12 4-14-16,6-4-10 0,6 4 12 0,-6 1-12 16,-12-6 0-16,7-5 0 0,-1 6 0 0,6-6 0 15,-11-5 0-15,5 6 0 0,-11-11 0 0,11 5 0 16,-5-5-124-16,11-15-21 0,0 0-5 0</inkml:trace>
  <inkml:trace contextRef="#ctx0" brushRef="#br0" timeOffset="87184.63">11186 11773 1846 0,'0'0'82'0,"0"0"17"0,0 0-79 0,0 0-20 0,0 0 0 16,0 0 0-16,0 0 80 0,0 0 12 0,0 0 2 0,-6-5 1 15,-5 0-27-15,-1 0-4 16,1 5-2-16,-1 0 0 0,-5 10-30 0,0 5-5 0,0 0-2 0,6 11 0 16,-6-1 11-16,5 5 3 0,-5 1 0 0,6 9 0 15,5 6-10-15,0-1-1 0,1 1-1 0,-1 10 0 16,12-1 9-16,-1 1 3 0,1 0 0 0,5 4 0 16,1-4-5-16,-1-5-1 0,12-6 0 0,-6-4 0 15,6-11-25-15,0 1-8 0,-1-6 0 0,7-5 0 16,-6-5-142-16,-1 1-32 0,7-6-6 0</inkml:trace>
  <inkml:trace contextRef="#ctx0" brushRef="#br0" timeOffset="88149.54">11254 11727 2091 0,'6'26'46'0,"-1"-21"10"0,-5-5 1 0,0 0 2 0,0 0-47 0,12 0-12 15,-12 0 0-15,17 0 0 0,-6-5 126 0,6 5 23 16,0 0 5-16,1 0 1 0,-1-10-124 0,0 4-31 16,6 1 0-16,-1 0 0 0,1 0 57 0,6 0 6 15,5-5 1-15,-6 5 0 0,1 5-52 0,5-5-12 0,6 5 0 16,11-5 0-16,-5 0 54 0,5 0 8 0,-11 5 2 0,17 0 0 15,-17 5-64-15,17 0 0 0,-17-5-9 16,5 0 0-16,-5 0 20 0,6 0 4 0,5 0 1 0,-6 0 0 16,-5-5-16-16,6 5-8 0,0-5 8 0,-1 0-13 15,-5 0 23-15,6 0 5 0,-7-1 1 0,7 1 0 16,0 5-16-16,-1-5 0 0,1-5 0 0,-1 5 0 16,1 0 0-16,0 0 8 0,5 5-8 0,-6-5 0 15,1 0 0-15,0 0 11 0,-1 5-11 0,1 0 10 16,-6-10-10-16,5 5 0 0,-11 0 0 0,1 5 8 15,-7 0-8-15,1-5 0 0,5 5 0 0,0-6 0 16,11 6 0-16,-10 0 0 0,5 0 8 0,-1 0-8 16,-4 0 0-16,5 0 0 0,-6 6 0 0,6-6 0 15,-6-11 0-15,0 11 0 0,6 0 0 0,-6 0 0 0,6-5 0 0,-6 5 0 16,6 5 0-16,0-5 0 0,5 0 0 0,-5 5 0 16,0 6 8-16,-6-1-8 0,1-5 0 0,-1 0 0 15,0 0 0-15,0 0 0 0,0 0 0 0,1-5 0 16,-7 0 0-16,1 0 0 0,5 0 0 0,-6 5 0 15,-5 0 0-15,5-5 0 0,1-5 0 0,-1 0 0 16,-5 0 0-16,6 5 0 0,-1-5-8 0,-5 5 8 16,5 5 0-16,1-5 0 0,-6 5 0 0,5-10 0 15,-5 5-9-15,0 0 9 0,5 5 0 0,-5 0 0 16,6-5 0-16,-7 5 0 0,-5-5-8 0,1 10 8 16,4-5 0-16,-5-5 0 0,-5 5-8 0,5 0 8 15,0-5 0-15,-6 11 0 0,-11-11-12 0,12 5 12 16,-1 0-12-16,6 5 12 0,6 0-20 0,-11 5 4 15,5 0 0-15,-6 6 0 0,6-1-1 0,-6 0 0 0,7 0 0 16,-1 1 0-16,0-6 6 0,11 10 2 0,-5-5 0 0,0 6 0 16,0-6 9-16,-1 0 0 0,1 1 0 0,6 4-8 31,-12-5-20-31,6 5-3 0,-6-4-1 0,0 4 0 0,-6 0 50 0,1 1 10 0,-1-1 1 0,-5-5 1 16,-1 6-30-16,-5-1 0 0,6 5 0 0,-6-4 0 15,-6-6 0-15,6 5 0 0,-5 0 0 0,-12 6 0 16,-1-6 0-16,1-5 0 0,0 6 0 0,-6-1 0 15,1-5 0-15,-7 1 0 0,-11-6 0 0,-5 0 0 16,-12 5 0-16,-17 0 0 0,-6-4 0 0,-23 4 0 16,1-5 0-16,-1 0 0 0,-5-5 9 0,-12 1-9 0,1-6 8 15,-7-5-8-15,-5 0 0 0,-5 0 8 0,16-5-8 16,0-1 10-16,-5 1-10 0,0 5 10 0,-1 0-1 0,7-5 0 16,-1 5 0-16,0 5 0 0,6 0 3 0,12 6 0 15,-7-11 0-15,1 5 0 0,6 10-12 0,5-5 0 16,6-5 9-16,-1 10-9 0,7-5 0 0,11 1 0 15,6 4 0-15,5-5 0 0,-6-5 29 0,24 5 2 16,-1-10 0-16,1 5 0 0,11 0-19 0,5-5-4 16,-11 5-8-16,23-5 12 0,-6 0-2 0,6 0-1 15,6-5 0-15,11 0 0 16,-6 0-45-16,6 5-8 0,17-10-3 0,-17 0-1364 0</inkml:trace>
  <inkml:trace contextRef="#ctx0" brushRef="#br0" timeOffset="91366.82">13413 13125 1094 0,'0'0'97'0,"12"5"-77"0,-1-10-20 0,-11 5 0 15,0 0 93-15,6 0 15 0,0-10 4 0,-6 10 0 16,0 0-3-16,0 0 0 0,0 0 0 0,0 0 0 15,-6-5-73-15,6 5-16 0,0 0-2 0,0 0-1 16,0 0 14-16,-6 15 2 0,1 5 1 0,-1 0 0 16,0 1 8-16,6 4 2 0,-6-5 0 0,6 1 0 15,6 4 7-15,0 0 1 0,-6 1 1 0,0 4 0 16,6 5-11-16,-1-4-2 0,-5-6-1 0,6 0 0 16,-6 1-9-16,6-6-2 0,-6 0 0 0,5 0 0 15,1-4-4-15,-6 4 0 0,11-5-1 0,-5 0 0 16,5 1 1-16,-11-1 0 0,0 0 0 0,6 0 0 15,6-5 1-15,-7 5 1 0,-5-15 0 0,0 16 0 0,6 4-9 16,-6-10-1-16,0-10-1 0,0 15 0 0,0-15-15 0,0 0 8 16,0 0-8-16,0 0 0 0,-11 10 0 0,11-10 0 15,0 0 0-15,0 0 0 0,-6 0 0 0,6 0-8 16,-12-5 8-16,12 0-10 0,-11-5 10 0,0 0 0 16,-1 0-9-16,1 0 9 0,0 0 0 0,-1-6 0 15,12-4 0-15,-11 5 0 0,-1 0-9 0,-5 0 9 16,6-6 0-16,-6 1 0 0,0 5 0 0,-6 0 0 15,11-1 0-15,7 6 0 0,-18 0 0 0,6 0 0 16,17 10 0-16,0 0 0 0,0 0 0 0,-6 10 0 16,0 0 8-16,1 5-8 0,10 1 17 0,1 4-2 15,0 0-1-15,0 6 0 0,5-6 6 0,0 5 0 16,6 0 1-16,-5-4 0 0,5 4-5 0,0 0-2 16,0-10 0-16,0 6 0 0,-5-11-3 0,5 5-1 15,6-5 0-15,-1-5 0 0,-5-5-10 0,0-5 10 16,12 0-10-16,-6 5 10 0,-6-10-10 0,0 0 0 0,0-5 0 0,6-1 0 15,-6 1 0-15,0 0 0 0,-6-5 0 0,1 5 0 32,-1-1-52-32,-5 1-2 0,0-5-1 0,-6-5 0 0,-6-1-171 15,0 1-34-15</inkml:trace>
  <inkml:trace contextRef="#ctx0" brushRef="#br0" timeOffset="92266.53">13117 14401 1094 0,'6'10'97'0,"0"-5"-77"15,-1 0-20-15,7-5 0 0,-7 5 172 0,1 6 32 16,5-6 5-16,-5 5 2 0,0-5-49 0,0 10-10 15,5-5-1-15,-11 5-1 0,0-5-74 0,0 11-14 16,0-1-3-16,0 5-1 0,-11-4-24 0,11 9-5 16,0-5-1-16,-6 6 0 0,0-1-4 0,6 0-2 15,0 1 0-15,0-6 0 0,0 5 11 0,6 1 3 16,0 4 0-16,-6-4 0 0,0-6-2 0,11 5 0 16,-11 1 0-16,0-6 0 0,0-5-13 0,0 6-2 15,0-6-1-15,0 5 0 0,0-4-10 0,0-6-8 16,0-15 9-16,0 0-9 0,0 0 0 0,0 0 0 0,0 0 0 0,0 0 0 15,0 0 0-15,0-5-8 0,0-5 8 0,0-11-10 16,0-4 10-16,0-5-10 0,0-1 10 0,0-4-10 16,-11-6 10-16,11 1 0 0,11-1 0 0,-11 1 0 15,0-6 0-15,0 6 0 0,11-1 0 0,1 6 0 16,-1-1 0-16,6 6 0 0,0 4 0 0,12 6 0 16,-6 0 13-16,-1 10-1 0,7 0-1 0,-6 5 0 15,5 5 13-15,1 10 2 0,10 5 1 0,-10 5 0 16,-6 11-5-16,0-6-1 0,-1 10 0 0,-5 11 0 15,1 5-11-15,-7-1-2 0,0 6-8 0,-5 5 12 16,0-6-12-16,-1 1 0 0,-5-5 0 0,0-6 0 16,6-4 0-16,0-16 0 0,-6-5 0 0,6-4 0 0,-6-16 0 0,0 0 0 15,0 0-11-15,0 0 11 16,0 0-157-16,5-5-24 0,7-16-5 0</inkml:trace>
  <inkml:trace contextRef="#ctx0" brushRef="#br0" timeOffset="93633.16">23578 17728 576 0,'-5'10'51'0,"-7"-10"-41"16,12 5-10-16,-6 0 0 0,1 0 228 0,5-5 44 15,0 0 9-15,0 0 2 0,0 0-103 0,0 0-20 16,0 0-4-16,0 0 0 0,0 0-55 0,-6-20-10 16,6 5-3-16,0 15 0 0,6-15-19 0,5 5-4 15,6 5-1-15,0 0 0 0,-5-6-11 0,11 11-2 16,-1 6-1-16,1-1 0 0,-6 10-40 0,0 0-10 15,-5 0 0-15,5 0 0 0,0 6 41 0,-11 4 7 16,-6-5 0-16,-6 0 1 0,0 6-12 0,6-1-2 16,-11-10-1-16,-1 6 0 0,1-6-42 0,0 0-9 0,-7 5-2 0,1-5 0 31,0-5-101-31,0 11-20 0,6-11-4 0</inkml:trace>
  <inkml:trace contextRef="#ctx0" brushRef="#br0" timeOffset="94163.53">24946 16969 2473 0,'0'0'109'0,"5"0"23"0,12 5-105 0,-5 0-27 0,5 0 0 0,6 0 0 15,-6-5 96-15,6 5 13 0,-6-5 3 0,11 0 1 16,-11 5-41-16,6-5-9 0,6-5-2 0,5 5 0 16,0-5-41-16,12 0-8 0,-1 0-1 0,-5-5-1 15,0 5-10-15,0-1-9 0,-6-4 9 0,-6 5-13 16,-5 5 13-16,0 0 0 0,-12 0 0 0,7 5 0 16,-7-5-105-16,-11 0-19 0,0 0-3 0,0 0-717 15,0 0-144-15</inkml:trace>
  <inkml:trace contextRef="#ctx0" brushRef="#br0" timeOffset="94332.25">25624 16700 1886 0,'0'0'84'0,"5"10"16"0,7 0-80 0,-1 1-20 15,6-1 0-15,-5-5 0 16,5 10 177-16,-6-5 31 0,1 5 7 0,-7 6 1 0,7-1-88 0,-7 5-16 16,-5 5-4-16,0 6-1 0,-5-1-52 0,-7 1-11 15,1-1-1-15,-6-4-1 0,0-6-31 0,-6 0-11 16,6 1 0-16,-12-1 9 0,-5-10-9 0,6-5-12 15,5 0 2-15,0-10 1 16,0 0-147-16,6 0-28 0,11-10-7 0</inkml:trace>
  <inkml:trace contextRef="#ctx0" brushRef="#br0" timeOffset="94850.04">26763 16548 921 0,'0'0'82'15,"0"0"-66"-15,12 0-16 0,-1-5 0 0,-11 5 234 0,0 0 43 16,11-5 9-16,-11 5 2 0,6-10-102 0,-6 0-20 16,0 0-4-16,-6 5-1 0,-5-5-104 0,5 4-21 15,-5 1-4-15,0 5 0 0,-7 11 31 0,1-1 6 16,-5 5 2-16,4 0 0 15,7 10-33-15,-6 1-6 0,6 9-2 0,-1 6 0 0,1 4-2 0,5-4-1 16,0 4 0-16,1 11 0 0,16-10-27 0,1-1 0 16,-1-9 0-16,6-6 0 0,0-10 23 0,6 1-1 0,5-11 0 15,-5 0 0-15,6-5-14 0,-1-5-8 16,1-5 8-16,-1-5-8 0,-5-6 0 0,5-4 0 16,-5-5 0-16,-6 0 0 0,0-6 0 0,-5 1 0 0,-7-1-9 0,-5-4 9 15,-5 0 0-15,-7 4 0 0,1 1-9 0,-6-1 9 16,-6 6 0-16,-5 5 0 0,-1 0-8 0,-5-1 8 15,-6 11-48 1,0-5-5-16,0 0-2 0,0 0 0 0,6-1-233 0,6 6-46 0</inkml:trace>
  <inkml:trace contextRef="#ctx0" brushRef="#br0" timeOffset="95100.83">27464 16300 2188 0,'11'20'48'0,"1"-9"11"0,5-6 1 0,-17-5 1 0,0 0-49 0,0 0-12 16,0 0 0-16,0 0 0 0,-17 15 105 0,-6 0 19 16,-5 0 3-16,-7 10 1 0,1 1-52 0,6 4-9 15,5 6-3-15,0 9 0 0,0 6-24 0,1-1-4 16,-1 6-2-16,6 0 0 0,5-16 0 0,7-4 0 16,-1-1 0-16,0 1 0 0,6-1-6 0,0 1 0 15,6-1-1-15,5 1 0 0,1-6-13 0,-1 5-2 16,6-4-1-16,-5-6 0 0,-1 0-11 0,0-4 0 15,-5-6-10-15,5 0 10 16,1-5-133-16,-1-5-21 0,1 0-4 0,-1-10-707 0,0-5-142 0</inkml:trace>
  <inkml:trace contextRef="#ctx0" brushRef="#br0" timeOffset="95483.82">27658 16619 1886 0,'-6'36'84'0,"12"-16"16"0,0 0-80 0,5-5-20 16,-5 6 0-16,-1-6 0 0,-5 10 72 0,6-5 9 0,0 6 3 0,-6-1 0 16,0 0-16-16,-6 6-4 0,0-1 0 0,1-5 0 15,5 1 8-15,-6-6 2 0,6-5 0 0,0 0 0 0,0-15-18 0,0 0-4 16,0 0-1-16,6 10 0 0,-1-4-16 0,-5-6-3 15,12-6-1-15,-7-4 0 0,7-5-23 0,-1-10-8 16,6-6 0-16,0-4 0 0,0-6 0 0,1 1 0 16,-1-1 0-16,0 1 0 0,6-1 9 0,-6 16-9 15,5 0 8-15,1 10-8 0,-6 4 28 0,0 11 0 16,6 6 0-16,-6 9 0 0,0 10 1 0,-11 5 1 16,5 6 0-16,-5 4 0 0,6 6-18 0,-7-6-3 15,1 1-1-15,-6 5 0 0,11-11-8 0,-11 0 0 16,0-4 0-16,0-6 8 0,6 0-8 0,0 1 0 15,-12-6 0-15,6 0 0 16,0-4-68-16,0-16-12 0,0 0-2 0,0 0-1 16,0 0-153-16,0 0-30 0,0 0-6 0</inkml:trace>
  <inkml:trace contextRef="#ctx0" brushRef="#br0" timeOffset="95693.03">28193 16275 2188 0,'35'10'97'0,"-18"-5"20"0,5 0-93 0,7 10-24 0,-1 0 0 0,7 11 0 16,-13 4 135-16,1 6 22 0,0 4 5 0,-12 11 1 15,1-1-82-15,-12 11-16 0,6 5-3 0,-12 10-1 16,-6-5-33-16,-5-5-6 0,0-6-2 0,6-4 0 16,-12-10-20-16,0-1 9 0,-5-4-9 0,11-11 0 0,-6 1 0 15,0-11 0-15,-11 0 0 0,11 0 0 16,0-4-46-16,1-6-13 0,-1 5-2 0,6-10-813 15,-6 0-162-15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20:10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19613 8709 2365 0,'51'5'104'0,"-34"-5"23"16,6 5-102-16,0 0-25 0,-1 0 0 0,1 0 0 16,-6 11 0-16,0-1-12 0,-5 0 0 0,-1 0 1 15,-5 0 11-15,-1 1 0 0,-10 9 0 0,-1-5 0 0,0 11-12 0,-11-6 4 16,6 0 0-16,-6 1 0 0,0 4 8 0,-6 0-12 16,6 6 12-16,-6-1-12 0,-5-4 12 0,-7 9 0 15,7-4 0-15,-1 4 0 0,1-4 0 0,-1 4 8 16,1 1-8-16,5-1 11 0,-5 6 5 0,-1-1 2 15,1 1 0-15,5 4 0 0,0 1 13 0,6 5 2 16,0-1 1-16,6 6 0 0,-1 0-26 0,1-5-8 16,-1-1 0-16,-5 1 0 0,6-5-10 0,-1-1-6 15,1-4 0-15,0-6-1 0,-1 6 5 0,1-5 2 16,-1-1 0-16,7 1 0 0,-1-1 10 0,0-4-10 16,6-1 10-16,0 0-10 0,6 6 10 0,0-6 0 15,-1 1 0-15,1-6 8 0,6 1 1 0,5-1 1 16,-6 0 0-16,6 1 0 0,0-1-10 0,0 1 12 0,6-1-12 15,0-5 12-15,-6-4-3 0,6-1 0 0,0 0 0 0,5-5 0 16,-5 0-9-16,11 1 0 0,0-11 0 0,0 0 0 16,1 0 0-16,-7-5 0 0,6 0 0 0,0-5 0 15,6 5-10-15,6-5 10 0,0 0 0 0,-1 0-9 16,6-1 9-16,6 1 0 0,0-5 0 0,0 10 0 16,6-5 0-16,5 0 0 0,1 5 0 0,5-5 8 15,-6 0-8-15,6 0 8 0,0 5-8 0,6-5 8 16,-6 0-20-16,12 0-3 0,-1-5-1 0,1 5 0 15,-1-6 3-15,0 1 0 0,1 0 0 0,5 0 0 16,0 5 21-16,-5-5 4 0,5 0 0 0,6 5 1 16,0-5-13-16,5-1-18 0,6 11 4 0,1 0 1 15,-12 0 23-15,11 0 5 0,0-5 1 0,0 5 0 16,1 5 0-16,5 1 0 0,0-6 0 0,-6 5 0 0,6-5-27 0,-6 0-5 16,6-5 0-16,0-1-1 15,6 6 0-15,-1 0 0 0,1 0 0 0,0-5 0 0,-7 5 27 0,13-5 6 16,-1 0 0-16,1 5 1 0,-13 0-5 0,7 0 0 15,0 0-1-15,-1 0 0 0,-5-5 0 0,6 0 0 16,11 0 0-16,-6 0 0 0,-5 0-2 0,0-5 0 16,-6-5 0-16,5 4 0 0,1-4-9 0,0 5 0 15,-6-5 0-15,0-5 0 0,0-1 0 0,-1 6 8 16,1 5-8-16,0 0 0 0,0 0 15 0,0 0-3 16,0 5 0-16,0 0 0 0,0 5-12 0,6 5 0 15,-6-5 0-15,0 10 0 0,0-5 0 0,0 5 0 16,0-5 0-16,0 5 0 0,-6 0-12 0,0 0 4 15,0-4 8-15,-5 4-13 0,5 5 13 0,-11-5-9 0,-6-5 9 0,0 5-8 16,-5-10-2-16,-6 5 0 0,-1 0 0 0,-5-5 0 16,-5 5 10-16,5 5 0 0,-6 1 0 0,6-6-8 15,-5 0 8-15,-1 5 11 0,-5 0-3 0,-1 0 0 16,1 5 5-16,-6-5 1 0,-6 1 0 0,1 4 0 16,-1-5-1-16,-11 0 0 0,0-5 0 0,-6-5 0 15,6 0-5-15,-12-5 0 0,1-5-8 0,-12-5 12 16,6-6-12-16,-6-4-16 0,-6 0 3 0,0-11 1 15,1 1 12-15,5-11-12 0,-11 1 12 0,5-1-12 16,-5-4 12-16,-1-6-12 0,7-5 12 0,-6 5-12 16,-1-4 12-16,7-6 0 0,-7-10 0 0,7 5-9 15,5 0 9-15,-6 0 0 0,6-5 0 0,0 5 0 16,0 0 8-16,1-5-8 0,-1 5 8 0,0 6-8 0,6-11 9 16,-1 5-9-16,1 0 12 0,0 0-12 0,-6 0 12 0,-6 0-12 15,12 5 12-15,0 11-12 0,0-1 10 0,0 10-10 16,-1 1 8-16,7 4-8 0,-6 1 20 0,5 4 0 15,-5 1-1-15,0 10 0 0,0-1 1 0,-6-4 0 16,5 5 0-16,-5-6 0 0,-5 1-12 0,-1-1-8 16,-5 6 12-16,0-10-12 0,-1 4 0 0,1-4 0 15,-6 4 0-15,-6 1-9 0,1-5 9 0,-1 4-10 16,0-4 10-16,-5 9-10 0,-1-9 10 0,1 5-12 16,0-1 12-16,-12 6-12 0,6 0 12 0,-6-1 0 15,-5 1 0-15,-7 0 0 0,1 9 0 0,-6-4-10 16,-5 0 10-16,-1 5 0 0,-5-6-8 0,0 1 8 15,-1 5 0-15,1 5 0 0,-6-5 0 0,6 0 0 0,-6 4 0 0,5 6 0 16,1-5-11-16,-6 5 2 0,0 5 0 0,0 0 0 16,0 0 9-16,0 5 0 0,-11 0 10 0,5 0-10 15,1 5 9-15,-1 6-9 0,0-1 8 0,1 0-8 16,-1 0 0-16,0 0-9 0,1 1 0 0,-7-1 0 16,-16 5 9-16,5 0 8 0,6-4-8 0,-12-1 11 15,1-5-11-15,-6 0 0 0,5 0 9 0,-5 5-9 16,6 0 0-16,-6-4 0 0,-6 4-12 0,5-5 4 15,-4 0 8-15,-1 0 0 0,0 5 8 0,6 1-8 16,0-1 0-16,-6 5 0 0,6 0 0 0,5 1-8 16,-11-6 8-16,6 5 0 0,0-5 0 0,0 0 0 15,-6 1 0-15,6-1 0 0,-6 0 0 0,0-5 0 16,0-5 0-16,-11 0 0 0,-12 5 8 0,12 5-8 16,0-4 0-16,-6 4 0 0,5-10 0 0,1 5 0 15,6 0 0-15,-12 5 0 0,0-5 0 0,5 6 8 0,1-1-8 16,6 0 0-16,-1-10-8 0,1 5 8 0,-12 5 0 0,0-10 0 15,0 1 0-15,0-6-8 0,0 0 8 0,0 0 0 16,-6-11 0-16,6-4 0 0,-5 5 0 0,-1 0 8 16,-5-5-8-16,11 0 11 0,0-6-11 0,5 1-11 15,-10 0 3-15,5 5 0 0,11-1 8 0,1 1 11 16,-1 0-3-16,1 5 0 0,5 0-8 0,6 5-11 16,5-10 3-16,1 4 0 0,-1-4 8 0,1 5 0 15,5 0 0-15,0 5 0 0,-11-10 0 0,11 5 0 16,-5-1 0-16,11 6 8 0,0-5-8 0,-1 0 0 15,-4 0 0-15,5 0 0 0,0 5 0 0,5-5 0 16,7 0 10-16,-1 4-10 0,0 1 0 0,1 0 0 0,5 0 0 0,5-5 0 16,1 5 0-16,0 0 0 0,5 5 0 0,-5-5 0 15,11 5 0-15,-6 0 0 0,6 0 0 16,1 0 0-16,-1 0 0 0,6 0 0 0,-6 0 0 0,0 0 0 16,0-5 0-16,6 5 0 0,-1 0 0 0,1 0 0 15,0-5 0-15,0 0 9 0,-6 5-9 0,6 0 12 16,-6 5-12-16,0 0 12 0,6 5-12 0,-6 0 12 15,0 0-12-15,0 5 0 0,6 1 0 0,-6 4 0 16,6 0 0-16,-6 6 0 0,0-6 0 0,-5 5 0 16,-1 0-146-16,-5-4-22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20:30.8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2-06-24T17:21:01.822"/>
    </inkml:context>
  </inkml:definitions>
  <inkml:trace contextRef="#ctx0" brushRef="#br0">24040 9605 2008 0,'0'0'89'0,"-6"11"19"0,-5-1-87 0,-12 5-21 16,0-5 0-16,-5 5 0 0,-7 6 44 0,1 4 5 15,0 0 1-15,6 16 0 0,-7 4 62 0,1 6 13 16,6 0 3-16,-1 14 0 0,12-4-70 0,0 0-14 16,6 0-2-16,11 4-1 0,0 1 3 0,11 0 0 15,0-5 0-15,12 5 0 0,0-11-11 0,5-4-1 16,7-5-1-16,5-6 0 0,-1-14-7 0,1-6 0 16,6-20-1-16,5-5 0 0,0-5-15 0,1-16-8 15,-7-4 10-15,1-16-10 0,-6 1 0 0,-6-1 0 16,-6-4 0-16,1-1 0 0,-6 0-8 0,-6 1 8 15,-11 4 0-15,-6 0 0 0,0 11 0 0,-6 0 0 16,-6-1 0-16,-5 6 0 0,-5-1-12 0,-1 1 0 16,-11-6 1-16,5 1 0 0,1 5 20 0,-7-6 4 0,-4 1 1 0,4-1 0 15,-10-4-22-15,11 4-5 0,-6-4-1 0,11 4-1377 16</inkml:trace>
  <inkml:trace contextRef="#ctx0" brushRef="#br0" timeOffset="1014.97">25077 9605 1911 0,'17'-5'84'0,"-17"5"19"16,0 0-83-16,0 0-20 16,0 0 0-16,0 0 0 0,0 0 96 0,0 0 16 0,-17 5 2 0,0 6 1 0,0 4-7 0,-6 10 0 15,0 6-1-15,-6 9 0 16,1 11-47-16,-1 4-8 0,7 6-3 0,-1 5 0 0,0 0-3 0,6 5-1 15,6-5 0-15,-1 4 0 0,1-9-2 0,11 0-1 16,0 0 0-16,6-11 0 0,-1-4-18 0,7 0-3 16,5-11-1-16,6 0 0 0,5-9-12 0,-5-6-8 15,0-5 10-15,5-5-10 16,1-5-49-16,5 0-16 0,-6-5-3 0,1-5-1 16,-6 0-192-16,-1 0-39 0</inkml:trace>
  <inkml:trace contextRef="#ctx0" brushRef="#br0" timeOffset="1384.36">25584 9844 1324 0,'6'35'118'0,"-6"-20"-94"0,0 5-24 0,5 11 0 0,1-1 222 0,-6 11 40 15,0-1 8-15,0 6 2 0,-6-6-141 0,6 6-28 16,-5-6-6-16,5-4-1 0,-6-1-34 0,0 1-7 16,6-6-2-16,0 6 0 0,-6-11-33 0,6-5-8 15,0 0 0-15,6 1-1 16,-6-6-111-16,0-5-23 0,6 5-4 0,-6-15-649 16,0 0-131-16</inkml:trace>
  <inkml:trace contextRef="#ctx0" brushRef="#br0" timeOffset="1615.4">25880 9666 2073 0,'29'51'184'0,"-7"-21"-147"0,1 1-29 0,0 14-8 15,5 6 113-15,-5 5 22 0,0 4 4 0,6 11 1 16,-7-5-4-16,-5 5 0 0,6 0 0 0,-11 5 0 15,-1-5-65-15,0 0-14 0,-5-6-2 0,-12 6-1 16,1-10-31-16,-12-5-7 0,0 0 0 0,-6-6-1 16,-6-4-15-16,1-6-8 0,5-9 8 0,-6-6-984 15,-5-5-190-15</inkml:trace>
  <inkml:trace contextRef="#ctx0" brushRef="#br0" timeOffset="2416.52">23800 7853 1861 0,'0'0'82'0,"0"0"18"0,0 0-80 0,0 0-20 16,-5-10 0-16,-1 5 0 0,6 5 82 0,-6-5 13 16,-5 5 2-16,0 0 1 0,-12 0-33 0,6 5-6 15,-6 10-2-15,-6 6 0 0,7 4 6 0,5 5 1 16,5 11 0-16,1 4 0 0,5 6 0 0,0 5 0 0,12 5 0 0,0 4 0 16,5-4-12-16,6 5-3 0,6-5 0 0,0-6 0 15,5-4-26-15,1-10-6 0,11-11-1 0,0 0 0 16,5-14-2-16,1-6-1 0,-1-15 0 0,1-6 0 15,5-14-13-15,-5-5 0 0,-1-16 0 0,-5-4 0 16,0-11 0-16,-11-5 0 0,-1-5 0 0,-5 5-10 16,-17 5 10-16,-1 6 0 0,-5-1 0 0,-5 5 0 15,-13 6 0-15,-4 4 0 0,-1 6 0 0,-6-1 0 16,1 6 0-16,-12 5 0 0,0 4 0 0,-11 6 8 16,11-5-39-1,-6 10-7-15,1 0-2 0,5 0-1323 0</inkml:trace>
  <inkml:trace contextRef="#ctx0" brushRef="#br0" timeOffset="2734.58">24986 7393 2127 0,'-6'20'94'0,"6"-5"20"0,-6 0-91 0,0 5-23 0,-11 11 0 0,6 4 0 16,-12 6 108-16,6 4 16 15,-6 11 4-15,1 0 1 0,-1 10-39 0,0-6-8 16,6 11-2-16,0 0 0 0,0-10-64 0,11 5-16 0,0-11 0 0,6 6 0 15,0-5 55-15,0-5 7 0,6-6 2 0,5-4 0 16,6-11-52-16,1 0-12 0,-1-4 0 0,0-6 0 31,6-5-28-31,5 0-8 0,-5-10-1 0,5 1-862 0,1-6-172 0</inkml:trace>
  <inkml:trace contextRef="#ctx0" brushRef="#br0" timeOffset="2965.62">25356 7580 1670 0,'0'0'74'0,"6"10"15"16,-1 5-71-16,1 11-18 0,-6 4 0 0,6 5 0 0,-1 1 170 0,-5 4 30 16,0 1 7-16,0 15 1 0,0-1-76 0,0-4-16 15,0 0-2-15,0-6-1 0,0 1-55 0,0-11-11 16,6 6-3-16,0-11 0 0,0 5-24 0,-1-4-6 15,7-6-1-15,-1 0 0 16,6-4-45-16,-6-1-8 0,1-5-3 0,5 0 0 16,0-10-180-16,0 1-36 0,-5-1-7 0</inkml:trace>
  <inkml:trace contextRef="#ctx0" brushRef="#br0" timeOffset="3215.67">25760 8137 172 0,'0'0'16'0,"12"-5"-16"15,-12 5 0-15,17 0 0 0,-6-5 342 0,-11 5 66 16,0 0 12-16,0 0 4 0,12 5-231 0,-12-5-45 0,0 0-10 0,5 20-2 15,-10 5-57-15,5 1-12 0,0 4-3 0,-6 1 0 16,0-1-51-16,6 0-13 0,6 1 0 0,5-6 0 16,-11 0 47-16,6-4 6 0,6-6 2 0,-1 0 0 15,6-5 14-15,0-5 3 0,-5 0 1 0,10-10 0 16,-5-5-44-16,12-5-9 0,-12-5-1 0,6-1-1 16,0-14-29-16,-6 4-5 0,0-4-2 0,0-5 0 15,-6 4 32-15,-5 6 6 0,0-6 2 0,-6 6 0 16,-12-1-22-16,1 6 0 0,-12 0 0 0,0 5 0 15,0 4-18-15,-5 6-2 0,-6 0 0 0,0 5 0 16,-6 5-137-16,6 0-28 0,-6 10-6 0</inkml:trace>
  <inkml:trace contextRef="#ctx0" brushRef="#br0" timeOffset="3634.18">26552 8036 2008 0,'0'0'44'0,"12"-5"10"0,-12 5 2 0,6-5 0 0,-1-6-45 0,-5 11-11 16,0-15 0-16,0 15 0 0,-11-10 77 0,-1 5 14 15,1 0 2-15,0 5 1 0,11 0-59 0,-23 10-12 16,0-5-3-16,0 10 0 0,-5 6 36 0,-1-6 6 0,7 10 2 0,-7 0 0 15,6 6 0-15,0-1 0 0,12 6 0 0,-6-1 0 16,11 1-52-16,1-6-12 0,5 5 0 0,0-4 0 16,5-6 0-16,1-5 0 0,5-4 0 0,1-1 0 15,-1 0 0-15,6-10 0 0,0-5 0 0,6 0 0 16,-6-10 0-16,6 0 0 0,5-11 0 0,-5 11 0 16,-6-5 0-16,6 5 0 0,-6-5 0 0,0 10 0 15,0 0 0-15,1 10 0 0,-1 0 0 0,-6 10 0 16,0 5 0-16,-5 6 0 0,0-1 0 0,-6 10 0 15,-6-4 40-15,0 4 4 0,1 6 2 0,-1-6 0 0,-11 6-22 0,6-6-5 16,-7 6-1-16,7-6 0 0,0-5-18 16,-1 1 0-16,-5-1 0 0,6-10 0 15,-6 1-99-15,0-11-23 0,-1-5-5 0,1-5-1 0</inkml:trace>
  <inkml:trace contextRef="#ctx0" brushRef="#br0" timeOffset="3964.7">26706 8476 2419 0,'0'0'53'0,"6"20"11"0,0 1 3 0,-1-6 1 0,1 5-55 0,-6-5-13 15,0-15 0-15,0 0 0 0,0 0 54 0,0 0 8 0,0 0 2 0,0-15 0 16,-6-5-52-16,1-5-12 0,5-11 0 0,0-4 0 16,5-1 54-16,-5 1 8 0,6-1 2 0,5 6 0 15,7-1-52-15,-7 16-12 0,6 0 0 0,0 15 0 16,6 5 0-16,0 10 0 0,-6 10 0 0,6 5 0 16,-1 11 54-16,-5 4 8 0,6 11 2 0,-11 0 0 15,5-6-52-15,-6 1-12 0,1-1 0 0,5 1 0 16,-12-6 0-16,7-4 0 0,-1-6 0 0,1 1 0 15,-7-1 0-15,7-5 0 0,-7-4 0 0,1-1 0 16,5-10-100-16,-5 5-22 0,6-10-5 0,-1-5-1127 16</inkml:trace>
  <inkml:trace contextRef="#ctx0" brushRef="#br0" timeOffset="4132.06">27259 7869 2422 0,'46'25'108'0,"-29"-5"21"0,-6 5-103 0,12 11-26 15,0 4 0-15,-6 11 0 0,0 5 107 0,0 5 16 16,-6 9 3-16,1 6 1 0,-7-5-59 0,-5 0-12 16,0 0-3-16,-5-5 0 0,-1-5-33 0,-5-1-8 15,-12-4 0-15,11 0-1 0,1-21-11 0,-6 6 0 16,0-16 0-16,0 0-1385 0</inkml:trace>
  <inkml:trace contextRef="#ctx0" brushRef="#br0" timeOffset="4983.26">23835 5635 1900 0,'0'0'84'0,"0"0"18"0,0 0-82 0,0 0-20 15,0 0 0-15,0 0 0 0,-12 5 148 0,1 16 26 16,-6-16 5-16,0 15 1 16,-12 10-68-16,1 1-12 0,-1 9-4 0,1 1 0 0,-1 4-54 0,12 1-11 15,0 10-3-15,11 4 0 0,1-14 6 0,10 10 1 16,7-6 0-16,-1-4 0 0,6-1 1 0,12-9 1 16,5-6 0-16,6 1 0 0,-12-11-9 0,12-5-3 15,0-25 0-15,6 0 0 0,-1-10-13 0,6-16-2 16,-5-9-1-16,5-11 0 0,-5 0-9 0,-6-10 0 15,-6 1 0-15,-11-11 0 0,-6 10-12 0,-6 0 12 16,-11 10-10-16,-5 0 10 0,-13 6-16 0,1 9 2 16,-11 16 1-16,-1-5 0 15,-5 19-99-15,-11 1-19 0,-1 5-4 0</inkml:trace>
  <inkml:trace contextRef="#ctx0" brushRef="#br0" timeOffset="5231.42">24946 5099 1209 0,'0'10'108'0,"-6"5"-87"15,6 10-21-15,-11-5 0 16,-7 6 306-16,1 14 57 0,-5-4 11 0,-1 14 2 16,-17 11-231-16,11 5-46 0,7 5-10 0,-7 5-1 0,1-10-41 0,-1 5-8 15,6-6-2-15,6 1 0 0,0-5-3 0,12-5-1 16,5 10 0-16,0-11 0 0,11 1-7 0,0-5-2 15,6-6 0-15,-5 1 0 0,11-6-10 0,-1-4-2 16,7-1-1-16,5-5 0 16,-5-9-93-16,-1-1-18 0,6-10-4 0,0-10-799 15,-11-5-159-15</inkml:trace>
  <inkml:trace contextRef="#ctx0" brushRef="#br0" timeOffset="5531.56">25259 6121 1324 0,'11'41'59'0,"-5"-21"12"0,0 0-57 0,0 6-14 0,-1-1 0 0,1-5 0 15,-6 1 227-15,6-6 42 16,-6-15 9-16,0 0 2 0,0 0-158 0,0 0-31 0,0 0-7 16,0-15 0-16,0-11-56 0,0 1-12 0,5-16-1 0,1 1-1 15,0-6 4-15,5 1 1 0,6-1 0 0,0 1 0 16,6-1 2-16,11 6 1 0,-5 4 0 0,11 11 0 15,0-1 22-15,-1 16 5 0,1 10 1 0,0 10 0 16,-11 6-18-16,5 14-3 0,-6 0-1 0,-5 6 0 16,0 9 9-16,0 1 2 0,-12 5 0 0,1-1 0 15,-1 1-29-15,-5 0-10 0,-1 4 0 0,1-4 9 16,5-5-9-16,-11-1 0 0,6-9 0 0,-6-1 0 16,6-5-64-16,0-9-12 0,-6 4-3 0,5-5 0 15,-5-20-169-15,0 0-33 0</inkml:trace>
  <inkml:trace contextRef="#ctx0" brushRef="#br0" timeOffset="5733.01">26034 5331 1324 0,'28'31'118'0,"7"14"-94"16,10 6-24-16,6 15 0 0,-5 20 347 0,0-5 65 15,-1 15 12-15,1 11 4 0,-6-1-263 0,-12 5-52 16,-5 6-10-16,-12-1-3 0,1-14-59 0,-12-6-12 15,-6-10-2-15,-5 0-1 0,-12-10-26 0,0-10 0 16,-5-5 8-16,-12-1-8 16,0-9-32-16,0-6-9 0,-6-9-2 0,1-11-1391 0</inkml:trace>
  <inkml:trace contextRef="#ctx0" brushRef="#br0" timeOffset="8692.11">23698 5635 1670 0,'23'10'148'0,"-12"-4"-118"15,6-6-30-15,0 0 0 0,0-6 19 0,6 6-3 16,-6-10 0-16,6 10 0 0,6-10-26 0,-7 5-6 15,35-5 0-15,0 10-1 0</inkml:trace>
  <inkml:trace contextRef="#ctx0" brushRef="#br0" timeOffset="9665.48">21487 5063 1152 0,'0'0'102'0,"0"0"-82"15,6-10-20-15,-6 10 0 0,0 0 91 0,0 0 13 16,0 0 4-16,0 0 0 0,-12 5 0 0,1 15 1 16,0 11 0-16,5 14 0 0,0 16-33 0,-5 25-6 15,-1 25-2-15,7 26 0 0,-1 5 0 0,6 25-1 0,-6 15 0 0,12 31 0 16,-6-20-54-16,6 19-13 0,5 6 0 0,-5 30 0 15,-6-25 39-15,11 0 5 16,-5 5 0-16,-6 15 1 0,6-41-17 0,-6 6-4 16,5-11-1-16,-5 11 0 0,-5-31-15 0,-1-10-8 0,0-5 10 0,-5 6-10 15,5-22 0-15,0-14 0 0,-11-15 0 0,6-1 0 16,-6-20-28-16,11-5-3 16,-11-10 0-16,11-10 0 0,-5-15-206 15,5-10-42-15,6 24-8 0,12-44-1 0</inkml:trace>
  <inkml:trace contextRef="#ctx0" brushRef="#br0" timeOffset="10048.84">21231 5433 2426 0,'5'15'53'0,"1"-5"11"0,-6 10 3 0,0 1 1 0,0-1-54 0,0 10-14 16,-6 1 0-16,-5-1 0 0,0 0 63 0,-1 1 9 16,-5-1 3-16,0 1 0 0,6-6-49 0,-1 0-10 15,7-10-1-15,-7 1-1 0,1-6-6 0,5-10-8 16,6 0 11-16,0-10-11 0,-6-11 18 0,12 1-3 0,0-10-1 0,5-11 0 15,1 1 2-15,5-11 1 0,-6 0 0 0,6 1 0 16,0 14-17-16,0-9 0 0,6 14 0 0,6 11 0 16,-7 5 55-16,1 10 7 0,11 5 2 0,-5 10 0 15,-12 0-33-15,11 10-7 0,1 6 0 0,-6-1-1 16,-6 0-5-16,0 6-1 0,6-6 0 0,-6 0 0 16,0-4-17-16,0-1 0 0,-6 0 0 0,1 0 0 15,-1-15-146-15,-11-5-30 0,0 0-5 16,23 21-2-16</inkml:trace>
  <inkml:trace contextRef="#ctx0" brushRef="#br0" timeOffset="17549.24">21333 10380 1728 0,'0'0'76'0,"0"0"16"0,0 0-73 0,0 0-19 15,-11 10 0-15,5 6 0 0,-5-1 91 0,-1 5 14 16,1 5 3-16,5 1 1 0,-5 4-21 0,5 0-4 15,1 1 0-15,-1-1-1 0,0-4 3 0,6-1 1 16,0 0 0-16,12 1 0 0,-7-11-16 0,12 0-3 16,6-15-1-16,6 0 0 0,-1 0-24 0,1-10-5 15,5-5-1-15,6-6 0 0,-6-4-21 0,6 0-4 16,-12-11 0-16,6 1-1 0,-5 9-11 0,-1-4 0 16,-5 0 0-16,0-1 0 0,-6 6 0 0,0 5 0 15,-5 5 0-15,-1-1-935 16,-5 6-181-16</inkml:trace>
  <inkml:trace contextRef="#ctx0" brushRef="#br0" timeOffset="18166.26">18068 10269 1728 0,'0'0'76'0,"0"0"16"0,0 0-73 0,-5-10-19 0,-7 5 0 15,1-5 0-15,0 4 92 0,-1-4 14 16,-11 0 3-16,6 0 1 0,0 5-17 0,0 5-3 16,-6-5-1-16,6 5 0 0,0 0-77 0,0 5-12 0,0 0-8 0,11 5 8 15,-5 0 44-15,11 0 16 0,6 1 3 0,-1 9 1 16,7 0 0-16,5 0 0 0,0 1 0 0,6 4 0 15,-6 5 0-15,0 6 0 0,6-6 0 0,-6 1 0 16,-6-1-52-16,6-5-12 0,-11 11 0 0,5-1 0 16,-5-4 12-16,0 4 2 0,-6-5 1 0,0 16 0 15,-6-11-23-15,6 1-5 0,-6-6-1 0,-5-4 0 16,0-1 14-16,-1-5 0 0,-5-5 0 0,0 1 0 16,6-1 0-16,-7-5 0 0,7-10 0 0,-6 0 0 15,6 0-208-15,-1-10-38 0,1-11-8 0,16-14-2 16</inkml:trace>
  <inkml:trace contextRef="#ctx0" brushRef="#br0" timeOffset="18309.32">18279 10446 1382 0,'17'-20'61'0,"-11"20"13"0,-6 0-59 0,0 0-15 15,0 0 0-15,0 0 0 0,0 0 239 0,0 0 45 16,-17-5 8-16,-6 5 3 0,0 0-139 0,1 5-28 16,-18 0-6-16,6 0-1 0,-1-5-97 0,1 5-24 15,-6 0 0-15,-5 5 0 0,5-5 0 0,0 0 0 16,6 0 0-16,5 1 0 15,1 4-160-15,11-5-36 0</inkml:trace>
  <inkml:trace contextRef="#ctx0" brushRef="#br0" timeOffset="18849.45">18445 10325 1324 0,'11'10'118'0,"-5"-5"-94"0,-1 5-24 0,1 0 0 16,-6-10 145-16,0 0 25 0,-6 10 5 0,1 0 1 15,5-10-48-15,-12 15-8 0,-5-4-3 0,6-1 0 16,-1 5-85-16,-5 0-16 0,0 0-4 0,11 6-1 16,1-1 42-16,-7-5 9 0,12-5 2 0,0 5 0 15,0 1-32-15,6-1-5 0,5-10-2 0,1 0 0 16,-1-5 9-16,6-5 2 0,6 10 0 0,-6-10 0 16,0-10-27-16,0 4-9 0,6-9 0 0,-11 0 9 15,-1-5-9-15,0-1 0 0,-5 6 0 0,0 5 0 0,-6-5 0 0,-6 9 0 16,12 1 0-16,-6 10 0 15,0 0 0-15,0 0 0 0,0 0 0 0,0 0 0 0,-6 10 0 0,6 11 0 16,0-6 0-16,0 10 0 0,6-4 0 0,-1 4 0 16,7 5 0-16,-1-10 0 0,-5 6 30 0,0-6 4 15,5 0 1-15,0-5 0 0,-11-15-27 0,0 0-8 16,0 0 0-16,0 0 0 16,0 0-23-16,6 0-11 0,6-5-2 0,-7-5-1 15,1-5-22-15,0 0-4 0,-1-5-1 0,-5-6 0 16,-5 6-21-16,5 0-5 0,0 0-1 0,0-1 0 15,-6 1 35-15,12 5 6 0,5 0 2 0,-5-1 0 0,5 1 48 0,6 5 0 16,0 5 0-16,0 0 0 0,-5 0 43 0,11 0 5 16,-6 5 2-16,11 0 0 0,-16 0 25 0,10 5 5 15,-5-5 0-15,6 5 1 0,0 0-21 0,-12 5-4 16,1-5 0-16,-1 5-1 0,1 1-8 0,-7 4-2 16,-5 5 0-16,0-5 0 0,0 0-12 0,0-4-2 15,0 9-1-15,-5-5 0 0,5 10-22 0,-6-4-8 0,-5-1 0 0,5 5 0 16,-6-5 14-16,1 6-3 0,0-1-1 0,-6-10 0 15,5 5-19-15,1-9-4 0,-1-1-1 0,1 0 0 32,0-15-154-32,-1 0-30 0,1-5-6 0,5-6-2 0,6-9-130 15,0 5-25-15</inkml:trace>
  <inkml:trace contextRef="#ctx0" brushRef="#br0" timeOffset="18963.64">18832 10441 115 0,'0'0'10'0,"0"0"-10"0,11-15 0 0,1 5 0 16,-7 0 314-16,-5 10 61 0,12-16 12 0,-6 6 2 15,-6 10-194-15,0-10-39 0,0 10-8 0,0 0-2 16,0-5-54-16,0 5-12 0,-6-10-1 0,0 0-1 0,0 0-45 0,6 10-9 15,0 0-1-15,0 0-1 16,-11-5-89-16,0 0-17 0,11-6-4 0,0-4-892 16</inkml:trace>
  <inkml:trace contextRef="#ctx0" brushRef="#br0" timeOffset="19239.57">18969 9828 748 0,'0'0'67'0,"0"0"-54"15,0 0-13-15,0 0 0 0,0 0 260 0,5 10 48 16,7 6 11-16,-6-6 1 0,-1 10-129 0,1 0-27 15,0 11-4-15,5-1-2 0,-5 0-65 0,-1 6-13 16,7 4-2-16,-1-9-1 16,-5 4-39-16,5 1-8 0,1-1-2 0,-1 1 0 0,0 9-28 0,7-4 0 0,-7-1 0 0,6 11 0 31,-6-11-160-31,7-4-24 0,-1-6-6 0,-6-5-1 16,0-14-141-16,1-6-28 0,-12-5-5 0,6-16-2 15,-1-4 211-15,1-5 43 0,-6-5 8 0,0-1 1 0,-6-4 242 0,1 4 48 0,-1 1 10 0,-6 10 1 16,1-6 46-16,0 11 9 0,-1 0 1 0,1 0 1 15,-6 5-90-15,5-1-19 0,1 6-3 0,0 0-1 16,-7 5-77-16,1-5-15 0,6 5-3 0,0-5-1 16,-6 5-33-16,5 0-12 0,12 0 0 0,0 0 9 31,0 0-135-31,-11-5-27 0,11 5-6 0</inkml:trace>
  <inkml:trace contextRef="#ctx0" brushRef="#br0" timeOffset="20050.32">19259 10193 979 0,'12'5'87'16,"5"0"-70"-16,0 0-17 0,6 0 0 0,-6-5 178 0,6 5 32 15,-6-5 6-15,5 0 2 0,1 0-79 0,-6-5-16 16,0 5-3-16,-5-5-1 0,-12 5-59 0,6-5-12 16,5-10-3-16,-5 5 0 0,-6-5-17 0,0 4-3 15,0 11-1-15,0-15 0 0,-12 5 0 0,7 0 0 16,5 10 0-16,0 0 0 0,-12-5 8 0,1 10 2 16,5 0 0-16,-5 0 0 0,-1 0 24 0,7 5 5 15,-7 0 1-15,6 6 0 0,1-6-39 0,-1 10-7 16,0-5-2-16,1 5 0 0,5 1 14 0,0-1 2 15,0-5 1-15,11 5 0 0,-11 1-6 0,11-6-2 16,7 0 0-16,-1 0 0 0,0 0-25 0,0-4-11 16,0-1 1-16,0 0 0 0,-6-5 10 0,1-5 0 15,-1 0 0-15,6-5 0 0,-5 0 8 0,5-5 3 16,-12 5 1-16,7-6 0 0,-1 6-12 0,-5-5-17 0,5 5 4 0,-5 0 1 31,0-5-34-31,-1-5-6 0,1 5-2 0,0-6 0 16,-6 6 5-16,6-5 1 0,-1 5 0 0,1-5 0 15,0 0 15-15,5 4 3 0,-5-4 1 0,5 5 0 0,1 0 29 0,-7 5 0 0,12 0-8 0,-5 0 8 16,-1 5 8-16,6 0 4 0,-5 5 0 0,5 0 1 16,-6 0 27-16,6 5 6 0,0 0 1 0,-5 5 0 15,-1-4-6-15,0 4-1 0,1 0 0 0,-6 5 0 16,-1 1-13-16,-5-1-3 0,0 0-1 0,-5 5 0 16,-1-4-15-16,-6-1-8 0,7 0 8 0,-7-5-8 15,-5 6 0-15,6-6 0 0,-6 0 0 0,0 0 0 16,0 0 0-16,0-5 0 0,-1 1 0 0,1-6 0 15,6-5-12-15,0 0-1 0,-1 0 0 0,1-5 0 16,11 5-126-16,-6-11-25 0,0 1-4 0,1-5-2 16,5-5-158-16,5-5-31 0,1-6-6 0,0 6-2 15,-1-6 304-15,7 1 63 0,-1 5 8 0,1 5 4 16,-7-6-227-16,7 6-45 0,-1 5-10 0,1 0-2 0,-1-1 560 0,-5 6 112 16,-6 10 23-16,0 0 4 0,0 0-214 0,0 0-42 15,0 0-9-15,0 0-2 0,0 0-54 0,0 10-11 16,0 0-3-16,-6 1 0 0,0 4-57 0,6-5-12 15,-5 0-3-15,-1 5 0 0,0-5-20 0,6-5-10 16,0 6 1-16,0-11 0 16,0 0-142-16,0 0-28 0,0 0-5 0,0 0-2 15,6-21-42-15,0 1-8 0,5-5-1 0,0-6-1 16,1 1 36-16,-7-5 7 0,7-6 2 0,-1 1 0 16,1 4 121-16,-1 1 24 0,0-1 4 0,-5 6 2 0,5 4 234 0,1 1 46 15,-1 10 10-15,-5 0 1 0,5 0-26 0,-11 15-6 0,12 0-1 0,-1 5 0 16,1 5-40-16,5 15-8 0,-6 0-1 0,6 6-1 15,0 9-87-15,6 1-18 0,0 4-3 0,0 1-1 16,-1 0-45-16,7-6-12 0,-6 1 0 0,5-1 0 31,-5-10-42-31,5 1-14 0,-10-11-2 0,4-10-1 16,-10-5 7-16,-1 0 0 0,-11-5 1 0,0 0 0 0,0 0 51 0,0 0 8 0,-11-15 2 0,-1 5 1 16,-5 5 49-16,0 0 11 0,0-5 1 0,-11 10 1 15,5 5-24-15,-11-5-5 0,5 0 0 0,1 5-1 16,-7-5-30-16,1 0-5 0,0 0-8 0</inkml:trace>
  <inkml:trace contextRef="#ctx0" brushRef="#br0" timeOffset="20965.09">24285 11089 1299 0,'-23'10'57'0,"23"-10"13"16,-11 5-56-16,5 1-14 0,-6-12 0 0,7 6 0 0,-1 6 124 0,-5-6 23 16,11 0 4-16,0 0 1 0,-12 5-18 0,12-5-3 15,0 0-1-15,0 0 0 0,0 0-37 0,0 0-7 16,0 0-2-16,0 0 0 0,12 5-13 0,5 0-3 16,0-5-1-16,0 5 0 0,6 0-13 0,0 0-2 0,-1-5-1 0,18 10 0 15,0-10-26-15,11 5-5 16,6 0 0-16,6 0-1 0,0-5-2 0,-1 5 0 0,12-5 0 15,-5-5 0-15,-12 5-27 0,0-5-6 0,-6 5 0 16,-5 0-1-16,-6-5 29 0,-6 5 7 0,-6 5 1 16,6-5 0-16,1 5-32 0,-7-5-7 0,6 5-1 0,0-5 0 15,6 0 20-15,0 5 0 0,6 0 0 0,-1 6 0 16,-5-1 19-16,0-5 7 0,6 0 2 0,-1 10 0 16,-11-10-45-16,1 5-9 15,-7 0-2-15,6 0 0 0,-17 1 28 0,6-1 0 0,-11-5 0 0,-1 5 0 16,-11-10 0-16,0 10 0 0,-11 10 0 0,-1-5 0 15,1 1 0-15,-6-1 0 0,-12 10 0 0,1 6 0 16,-6-1 0-16,-1 0 14 0,1 1-2 0,0-1 0 16,-12 6-12-16,12-11-16 0,6 5 3 0,-1 1 1 15,1-1 12-15,11-5 0 0,0-4 0 0,5 4 0 0,1 5 0 0,11 1 0 16,0-6 0-16,0-5 0 0,11-5 0 0,-5 6 0 16,5-1 0-16,1-5 0 0,-1 0 0 0,-5 1 0 15,-1-6 9-15,1 5-9 0,-12 0 0 0,6-5 0 16,0 5 0-16,0 1 0 0,-5-6 0 0,10 5 0 15,-5 0-8-15,0 0 8 16,6 0-144-16,-6-4-26 0</inkml:trace>
  <inkml:trace contextRef="#ctx0" brushRef="#br0" timeOffset="25864.88">17932 5012 806 0,'0'0'72'0,"0"0"-58"15,0 0-14-15,0 0 0 0,5-10 146 0,1 0 26 16,-6-5 6-16,6 5 1 0,-12 5-67 0,6-10-12 16,0 4-4-16,0-4 0 0,0-5-29 0,0 5-7 15,0 5 0-15,0 10-1 0,0 0 15 0,0 0 3 16,0 0 1-16,0 0 0 0,-6-5-15 0,-5 0-3 15,0 0-1-15,-1 5 0 0,7 10-11 0,-7 5-1 16,6-10-1-16,-5 15 0 0,0-10-14 0,-1 11-4 0,12-1 0 0,-5 5 0 16,-1 6-8-16,6-1-1 0,6 5-1 0,-1-4 0 15,7 4-4-15,-1-4-1 0,6-6 0 0,0 5 0 16,12-15 15-16,-6 1 4 0,-6 4 0 0,5-20 0 16,1 0-13-16,0 0-3 0,0-10 0 0,0-5 0 15,-1-1-16-15,-5-9 0 16,-5 0 0-16,5-1 0 0,0-4 0 0,-11 0 0 0,-1-1 0 0,1 1 0 15,-6 5 0-15,-6-1 0 0,1 11-10 0,-7-5 10 16,7 0 0-16,-12-1-9 0,-1 11 9 0,-4 0 0 16,-1 0-130-16,6 5-19 0,0 5-4 15,0-10-1-15</inkml:trace>
  <inkml:trace contextRef="#ctx0" brushRef="#br0" timeOffset="26931.73">17333 4886 1036 0,'0'0'92'0,"0"0"-73"16,0 0-19-16,0 10 0 0,0-10 178 0,-5 15 32 15,5-15 6-15,0 0 2 16,-6 10-104-16,0 5-21 0,6-15-4 0,-11 0-1 0,5 11-59 0,6-11-12 15,0 0-2-15,0 0-1 0,-5 15 46 0,10-10 10 16,1 10 2-16,5-5 0 0,1 5-4 0,5-4 0 0,-6 4 0 0,1 0 0 16,-1 0-15-16,-5 0-3 0,5 6-1 0,-5 4 0 15,-6-10-9-15,0 5-3 0,0 6 0 0,0-1 0 16,-12 0-17-16,7 1-4 0,-7-11-1 0,1 10 0 16,-6-5-15-16,5 1 0 0,1-6 8 0,0-5-8 31,-1 5-31-31,12-15-9 0,-17 10-1 0,6-5-1 0,11-5-188 0,0 0-38 0</inkml:trace>
  <inkml:trace contextRef="#ctx0" brushRef="#br0" timeOffset="27151.91">17402 4516 1152 0,'17'20'102'0,"-6"-9"-82"15,1 9-20-15,5 0 0 0,-11 0 262 0,5 11 48 16,6 4 10-16,-6 6 1 0,7 4-153 0,-7 1-32 16,6 10-5-16,0-6-2 0,-6-9-70 0,1 9-15 15,-1 1-2-15,1 0-1 0,-7-6-41 0,7 1-11 16,-7-6-1-16,7 11 0 0,-1-16 12 0,1 1 0 16,-1-11 0-16,0 0 0 15,1 1-213-15,-1-6-41 0</inkml:trace>
  <inkml:trace contextRef="#ctx0" brushRef="#br0" timeOffset="27616.14">18251 4774 1497 0,'0'11'133'16,"6"-6"-106"-16,-6 0-27 0,5 5 0 15,-10 5 128-15,5-5 20 0,0 5 4 0,0 1 0 16,0-1-34-16,0 5-7 0,-6 0-2 0,6 6 0 0,6-6-49 0,-6 10-11 16,5-4-1-16,7 4-1 15,-7-5 2-15,7 1 1 0,5-1 0 0,0-10 0 0,0 0-6 0,6-5-2 16,0 0 0-16,-1-4 0 0,1-6-19 0,0-6-4 15,5 1-1-15,-5-10 0 0,0 0-18 0,-6 0 0 16,0-10 0-16,0 4 0 0,-5-4 0 0,-1 0-9 16,-11-1 9-16,6 6-8 0,-6 0-2 0,-6-6 0 15,6 1 0-15,0 10 0 0,0 15 10 0,0 0-10 16,11 0 10-16,-5 5-10 0,0 5-3 0,5 15-1 16,12-14 0-16,-6 9 0 0,0 5 42 0,6-5 8 15,0 1 1-15,5 4 1 0,-5-5-1 0,6 1 0 16,-7-11 0-16,7 5 0 0,-6-15-17 0,-1 5-3 15,-4-10-1-15,-1 5 0 0,0-10-16 0,-6 5 0 16,1-5 0-16,-7-6 0 16,1 6-68-16,0-15-10 0,-6-5-2 0,0 4-1 15,-6 1-174-15,-5 5-34 0</inkml:trace>
  <inkml:trace contextRef="#ctx0" brushRef="#br0" timeOffset="28032.12">19014 4896 1958 0,'0'0'87'0,"12"15"17"0,5-10-83 0,0 0-21 0,6 10 0 0,-6-9 0 16,6-1 95-16,-1-5 14 0,-5 0 3 0,6 0 1 15,-6-5-25-15,6-1-4 0,-6-9-2 0,-5 5 0 16,-1-5-58-16,-5 5-11 0,-1-5-2 0,-5 5-1 16,0-16-10-16,0 11 0 0,-11-10 0 0,5 4 0 15,1 6-11-15,-1-5-1 0,-5 5 0 0,-1-5 0 16,-5 14 20-16,0-9 3 0,0 10 1 0,0 0 0 0,5 5-12 0,-5 0 0 16,6 0 9-16,-1 10-9 15,1 5 20-15,0-4-1 0,-1 9 0 0,7 0 0 0,-1 5 24 0,0 1 5 16,6 4 0-16,0 1 1 0,6-6-10 0,0 5-3 15,-1-4 0-15,1-1 0 0,5 0-16 0,1 1-4 16,-1-6-1-16,6 0 0 0,0-5-7 0,6-5-8 16,0 6 11-16,5-6-11 0,1 5 0 0,-1-10 0 15,7 0 0-15,-7 10 0 0,6-15-11 0,-5 0-5 16,-1 0-2-16,-5 5 0 0,6-5-4 0,-7 5-1 16,-5-5 0-16,1 0 0 0,-7 0 11 0,-5 0 3 15,5 0 0-15,-11 0 0 0,0 0 9 0,6-10 0 16,-1 0-9-16,1-5 9 0,-6-5 0 0,0-1-11 15,6-9 11-15,-6 0-8 0,-6-1 8 0,12 1 0 16,-1 4 0-16,1-9 0 0,0 5 0 0,0 4 0 0,5 1 9 16,0 0-9-16,6 4 29 15,1 1-1-15,10 5 0 0,-5 0 0 0,0 5 1 0,5 0 0 0,1 4 0 0,-1-4 0 16,-5 10-18-16,0-5-11 0,5 5 12 0,-5-5-12 31,-6 0-125-31,0 5-32 0</inkml:trace>
  <inkml:trace contextRef="#ctx1" brushRef="#br0">4958 11591 0,'0'0'15,"0"0"1,-80 30 0,40-25-1,6-10 1,11 5-1,6 10 1,17-5-16</inkml:trace>
  <inkml:trace contextRef="#ctx0" brushRef="#br0" timeOffset="32382.65">13134 6268 1141 0,'0'0'50'0,"0"0"11"0,0 0-49 0,0 0-12 16,0-10 0-16,0 10 0 0,0 0 97 0,0 0 17 16,-5-5 3-16,-7 0 1 0,6-5-29 0,1 5-5 15,5 5-2-15,-6 0 0 0,-5 0 3 0,11 0 1 16,0 0 0-16,0 0 0 0,0 0-24 0,0 0-5 16,0 0-1-16,0 0 0 0,17-10-1 0,0 10-1 0,-17 0 0 0,23 0 0 15,-12 0-10-15,12 0-1 0,-23 0-1 0,17 0 0 16,0 0-26-16,0 0-6 0,-17 0-1 0,23 0 0 15,-6 0 3-15,6-10 1 0,-12 10 0 0,12 10 0 16,-12-10-4-16,6 0-1 0,-5 0 0 0,11 0 0 16,-23 0-8-16,0 0 0 0,11 0 0 0,0 0 8 15,7 0-8-15,-7 5 0 0,6 0 0 0,0-5 0 16,-17 0 0-16,11 5 0 0,7 0 0 0,-1-5 0 16,0 0 0-16,6 5 0 0,-1 5 0 0,-5-5 0 15,1 0 0-15,4-5 0 0,7 10 0 0,-1-4 0 16,-5-1 0-16,0-5 0 0,0 5 9 0,-6 0-9 15,0 5 0-15,6-5 0 0,-1 0 0 0,7 5 0 16,-1-5 0-16,1 10 0 0,5-5 0 0,-5 6 0 0,5-1 0 16,0 5 0-16,-11-20 0 0,5 10 0 15,1 0 0-15,5 6 0 0,-6 4 0 0,12-5-8 0,-11-5 8 16,11 5 0-16,-6 11 0 0,0-6 0 0,-5 0 0 0,10-5 0 16,-4 6 0-16,-1-1 0 0,6-5 0 0,-6 0 0 15,6 0 0-15,-6 1 0 0,-6-1 0 0,12 5 0 16,12-5 0-16,-13 6 0 0,-21-11 0 0,16 5 0 15,6 0 0-15,5 0 0 0,-11 0 0 0,1-4 0 16,4 9 0-16,1-5 0 0,12 0 0 0,-12 5 0 16,-18-4 0-16,7 4 0 0,11-5 0 0,-6 5 0 15,-6 1 0-15,-5-1 0 0,6 0 0 0,-7 5 0 16,13-4 8-16,-7-1-8 0,-17 5 0 0,18-4 0 0,11 4 0 0,-6 0 0 16,-5 0 0-16,-1 6 0 0,6-6 0 0,6 11 0 15,11-16 0-15,-16 15 0 0,-13-9-8 0,13 9 8 16,16-5 0-16,-6 1 0 0,-22-1 0 0,6 6 0 15,5-6 0-15,0 0 0 0,-11 1 9 0,0-1-9 16,-1-4 0-16,1 4 0 0,6-5 0 0,-6 1-12 16,-6-1 12-16,5 0 0 0,7 1 0 0,-1-1 0 15,-5 0 0-15,0 1 0 0,5 4 0 0,1 0-9 16,11-4 9-16,-6 4-8 0,-17 0 8 0,12-4-8 16,16-1 8-16,-11-5 0 0,-17 6 0 0,1-6 0 15,4 5 0-15,7-5 0 0,-1 6 0 0,-5-1 0 16,-6-10 0-16,6 0 8 0,5 6-8 0,1-1 11 15,-12-5-11-15,6 0 0 0,0 1 0 0,-1-1 0 16,7-5 0-16,-6 5 0 0,-6-10 0 0,6 5 8 16,-1 5-8-16,1-4 0 0,0-6 0 0,-6 5 0 0,12-5 0 15,-7 0 0-15,7 0 0 0,-1 0 0 0,6 0 0 0,6-5 0 16,-5 5 0-16,4 0 0 0,7-5 0 0,-6 0 0 16,-6 0 0-16,-5 0 0 0,10 0 0 0,1 0 0 15,-5 0 0-15,4 0 0 0,-10 0 0 0,5 0 0 16,6 0-9-16,-6 0 9 0,-5 0 0 0,-1 0 0 15,6 0 0-15,1 5 0 0,4 5 0 0,1-5 0 16,6 1 0-16,-1-6 0 0,7 5 0 0,-1 0 0 16,6-5 0-16,-6 0 0 0,-5 5 0 0,-1-5 0 15,1 0 0-15,0 0 0 0,-7 0 0 0,1 0 0 16,6 0 0-16,-12 0 0 0,0 0 0 0,1 0 0 16,-7 0 0-16,12-5 0 0,-6 0 0 0,0 5-8 0,6-5 8 0,6-1 0 15,-1 1 0-15,7 5 0 0,5 0 0 0,0-5 0 16,-6 5 0-16,6 0 0 0,-6 0 0 0,6 0 0 15,0 5 0-15,0-5 0 0,6 0 0 0,-6 0 0 16,0 0 0-16,5 0 0 0,7 5 0 0,-1-5-10 16,0 0 10-16,7-5-12 0,-1 5 12 0,0 0-12 15,0-5 12-15,0 5-10 0,-6 0 10 0,1 0-10 16,-1 0 10-16,0-5-8 0,6 5 8 0,0 0-8 16,6 0 8-16,-11 0 0 0,-1 0 0 0,-11 0 0 15,6-5 0-15,-1 5 0 0,-5 0 0 0,0 0 0 16,-5 0 0-16,-1 0 0 0,0 0 0 0,-5-5 0 15,-1 5 0-15,-5 0-8 0,6 0 8 0,-6-5 0 16,-1 5 0-16,1-5-10 0,-5 5 10 0,-7-5 0 16,6 5-17-16,-11-5 3 0,5 0 1 0,-5 0 0 15,0 5-9-15,-6-5-2 0,0 5 0 0,-5-5 0 16,-1 0-84-16,0-1-18 0,1-4-3 0,-1 0-895 16</inkml:trace>
  <inkml:trace contextRef="#ctx0" brushRef="#br0" timeOffset="33015.41">21812 8334 1627 0,'11'5'36'0,"-5"-5"7"0,5 0 1 0,-11 0 2 0,12 6-37 0,-1-1-9 15,1 0 0-15,-12-5 0 0,0 0 13 0,0 0 1 16,11 5 0-16,0 0 0 0,-11-5 14 0,12 5 2 15,-1 5 1-15,6-5 0 0,0-5-3 0,0 5 0 16,6-5 0-16,6 5 0 0,5-5-8 0,0 5-3 16,-5-5 0-16,-1 5 0 0,6-5 0 0,0 0 0 15,1 0 0-15,-7 0 0 0,6 0 0 0,-5-5 0 16,-1 0 0-16,6 0 0 0,-11 5 3 0,6-5 1 16,-1 0 0-16,-5 5 0 0,6-10 2 0,-7 5 0 0,-5 5 0 0,1-5 0 15,-1 0-4-15,0 0-1 16,0 0 0-16,-17 5 0 0,0 0-9 0,0 0-1 0,0 0-8 15,11 10 12-15,-11-10 0 0,6 15 0 0,-12 5 0 0,0 0 0 16,-5 1-12-16,0 4 0 0,-6 0 0 0,-6 6 0 16,0-1 0-16,-5 6 0 0,-1-6 0 0,1 5 0 15,-1 1 0-15,1-6 0 0,-7 11 0 0,1-6 0 16,6-4 0-16,-6-1-10 0,-12 5 2 0,6 1-688 16,-11-11-138-16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22:01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11744 5276 57 0,'-11'-15'0'0</inkml:trace>
  <inkml:trace contextRef="#ctx0" brushRef="#br0" timeOffset="336.55">11567 5174 57 0,'0'0'0'0,"0"0"0"0,0 0 0 0,0 0 0 15,0 0 196-15,0 0 35 0,0 0 6 0,0 0 2 16,0 0-140-16,0 0-28 0,0 0-6 0,0 0-1 16,0 0 7-16,0 0 1 0,0 0 0 0,0 0 0 15,0 0 4-15,0 0 2 0,0 0 0 0,0 0 0 16,6 11-10-16,11-1-1 0,0 0-1 0,0-5 0 16,12 5-14-16,-1 5-2 0,1-15-1 0,-1 10 0 15,1-5-22-15,5 6-5 0,0-11-1 0,6 5 0 16,-6 0-1-16,6-5 0 0,6 0 0 0,-6 0 0 15,5 0-20-15,1 0-10 0,-6-5 1 0,17 0 0 16,-6 5 9-16,6-16 0 0,-6 11 0 0,0 0 8 16,1-10-8-16,5 5 0 0,-6 5 0 0,6-5 0 15,0 0 0-15,6-1 0 0,-1-4 0 0,7 10 0 16,-1 0 8-16,0-5-8 0,6 5 10 0,1-5-10 16,-1 10 14-16,0 0-3 0,-6 0-1 0,0 0 0 0,1 0-10 15,-7 0-14-15,-5 0 3 0,0 0 1 0,6 0-2 0,-6 0 0 16,0 0 0-16,-6 0 0 15,-5 0-30-15,-1 0-6 0,-10 0-2 0,-7 0-881 16</inkml:trace>
  <inkml:trace contextRef="#ctx0" brushRef="#br0" timeOffset="10146.23">22228 5488 2347 0,'6'21'52'0,"5"14"10"0,-11 16 2 0,11 5 2 0,1 4-53 0,-1 1-13 0,1 15 0 0,-1-10 0 16,0 0 64-16,-5 0 11 0,5-6 1 0,1 6 1 16,-12-5-56-16,11-16-11 0,-5 1-2 0,5 0-8 15,-11-6 0-15,6-20 0 0,0 1 0 0,-6-6 0 32,0-15-166-32,0 0-40 0,0 0-8 0</inkml:trace>
  <inkml:trace contextRef="#ctx0" brushRef="#br0" timeOffset="10903.08">22422 5392 1958 0,'0'0'43'0,"0"0"9"0,0 0 1 0,0 0 3 0,0 0-45 0,0 0-11 16,0 0 0-16,11 0 0 0,-11 0 140 16,11 0 27-16,6 5 5 0,6 5 0 0,0-10-75 0,0 5-15 15,5 6-3-15,7-11-1 0,4 5-26 0,13-5-6 16,10-5-1-16,7 5 0 0,5-11-19 0,6 1-4 15,-1-5-1-15,12 5 0 0,-11-10-9 0,0 10-1 16,5-6-1-16,7 6 0 0,-1 5-2 0,-6 0-8 16,1 5 12-16,-1 0-4 0,-5 0 8 0,5 0 2 15,-5 0 0-15,0 10 0 0,0-10-4 0,5 10-1 16,6-10 0-16,6 6 0 0,-11-6-13 0,-1 5 9 16,1-5-9-16,-1 0 8 0,-17-5-8 0,7 5 0 15,-7-6 0-15,6 6 0 0,-6-5 14 0,12 5 1 16,-6 0 0-16,12 5 0 0,-12-5-23 0,-6 6-5 15,1 4-1-15,-1 5 0 0,-5 0 14 0,-1 0 0 16,1 5 0-16,0 1 0 0,5 4 0 0,-5-5 0 0,5 1 0 0,-17-6 0 16,1 0 0-16,-1-5 0 0,0 0 0 0,0 0 0 15,1 0 0-15,-7 1 0 0,1-1 0 0,11 0 0 16,0 0 0-16,-12-10 0 16,-5 0 0-16,0 5 0 0,0-5 0 0,0 0 0 0,-6-5 0 0,6 5 0 15,-12 0 0-15,7 0 0 0,-1 5 0 0,0 0 0 16,-5 10-8-16,-1-10 8 0,1 16 0 0,-7-6-9 15,1 0 9-15,6 10-10 0,-7-4 10 0,1 4-10 16,-6 0 1-16,6 11 0 0,-6-6 0 0,6 6 0 16,-6 4-19-16,0 1-3 0,0-1-1 0,-5 1 0 15,-1 4 32-15,6 1 12 0,-11 9-1 0,5-14 0 16,-5-1-21-16,0 6-4 0,-6 5-1 0,5-6 0 0,1-4 4 0,-12-1 1 16,1-4 0-16,-1 4 0 0,0 1 10 0,-11-6-12 15,6 6 12-15,-1-6-12 0,-10 6 12 0,-1-6-8 16,6 1 8-16,-12-1-8 0,-5-5 8 0,-6 1-10 15,-11 4 10-15,0-15-10 16,-6-4-20-16,-6-1-4 0,0 0-1 0,-5-10 0 0,-12-10 43 0,0-5 8 16,-22-5 1-16,-12 0 1 0,-12-1-18 0,1-4 0 15,-6 5-11-15,-29-15 11 0,7 9-16 0,-1-4 3 16,0 5 1-16,-17-6 0 0,6 6 12 0,0 0 0 16,-6 5 9-16,-6-11-9 0,29 11 0 0,0-5 0 15,0 10 0-15,-6 0-10 0,11 0 10 0,18 10 11 16,5 0-3-16,6 0 0 0,12 5-8 0,5 5 0 15,6 0 0-15,0 0 8 0,-1 0-8 0,7 0 8 16,5 0-8-16,6 6 8 0,0-6-8 0,6 5 10 16,11-15-10-16,5 5 10 0,1-5-10 0,6 5 10 15,-1-5-10-15,12 0 10 0,0 0-10 0,5-5 12 0,1 5-12 0,11 0 12 16,-6-5-12-16,11 5 0 0,1 0-10 0,5 0-1314 16</inkml:trace>
  <inkml:trace contextRef="#ctx0" brushRef="#br0" timeOffset="18202.52">2303 12269 2095 0,'0'0'46'0,"0"0"10"0,0 0 1 0,0 0 2 0,0 0-47 0,17 10-12 16,-11 5 0-16,5 6 0 0,-5-1 118 0,5 5 22 16,-11 6 4-16,6 9 0 0,-6 1-76 0,0-1-16 0,0 11-4 0,0-6 0 15,0 6-20-15,-6 0-5 0,12-6-1 0,-6 6 0 16,-6-5-7-16,6-1-2 0,6 1 0 0,-6-6 0 16,0-4-5-16,0-1-8 0,5 1 11 0,-5-1-11 15,12-5 8-15,-6-4-8 0,-6-6 0 0,0-20 0 31,0 0-92-31,0 0-23 0,0 0-4 0,0 0-1068 0</inkml:trace>
  <inkml:trace contextRef="#ctx0" brushRef="#br0" timeOffset="18377.87">2531 12603 1382 0,'17'0'61'0,"-12"0"13"16,1-5-59-16,6 0-15 0,-7-5 0 0,7 0 0 15,-7 0 244-15,-5 0 47 0,0 5 9 0,0-5 1 16,0-6-158-16,-5 6-32 0,-12 5-7 0,5-5 0 0,-11 5-52 0,6 0-9 15,-11 0-3-15,11 5 0 0,-6 0-16 0,-6 0-4 16,1 5-1-16,-6-5 0 0,-6 10-11 0,0-5-8 16,6 0 12-16,0 0-12 15,5 5-75-15,-5-5-21 0,11 6-5 0,-11-6-1163 16</inkml:trace>
  <inkml:trace contextRef="#ctx0" brushRef="#br0" timeOffset="18567.42">2707 12852 2084 0,'29'30'92'0,"-18"-15"20"0,6 10-90 0,-11-4-22 0,11 4 0 0,0-5 0 15,-11 6 77-15,5 4 11 0,1-5 3 0,-1 1 0 31,-11-6-103-31,0 0-20 0,0 0-4 0</inkml:trace>
  <inkml:trace contextRef="#ctx0" brushRef="#br0" timeOffset="18687.09">2633 12603 1094 0,'0'0'48'0,"0"0"11"0,17-10-47 0,-17 0-12 0,6 0 0 0,-6-5 0 15,11 5 115-15,-11 5 21 0,0-6 4 0,0 11-768 16</inkml:trace>
  <inkml:trace contextRef="#ctx0" brushRef="#br0" timeOffset="19308.79">3026 12902 1260 0,'0'36'56'0,"12"-16"11"0,-12 5-54 0,6 6-13 16,5-6 0-16,-11 0 0 0,6 1 100 0,-6 4 18 15,11-5 3-15,-11-5 1 0,0-4-24 0,0-1-5 16,-11-5-1-16,11-10 0 0,0 0-26 0,0 0-6 15,0 0 0-15,0-10-1 0,11 5-19 0,-11-10-4 16,-17-1-1-16,17-9 0 0,-11 5-10 0,11 0-1 16,-6-11-1-16,6 1 0 0,-12 5-9 0,7-6-2 0,-1 1 0 0,-5-1 0 15,5 1-12-15,6 0 11 0,0-1-11 16,0 1 10-16,0-6-10 0,0 6 0 0,0 10 0 0,0-6 8 16,0 1-8-16,0 10 8 0,6-5-8 0,5 10 8 15,-5-6 0-15,-6 6-8 16,5-5 12-16,7 5-4 0,-12 10 29 0,17 0 6 0,-11 0 1 0,11 0 0 15,-17 0-8-15,17 15-2 0,0 0 0 0,6 6 0 16,-18-6-1-16,7 10 0 0,11 5 0 0,-18-4 0 16,7-1-15-16,5 5-3 0,-17 1-1 0,5-6 0 15,13 0-5-15,-13-9-1 0,7-1 0 0,-12 0 0 16,-12-5-8-16,12-10 8 0,0 0-8 0,0 0 8 16,0-5-8-16,0-10 0 0,0-5 0 0,0-6 0 15,0-4 0-15,0 0 0 0,12-1 0 0,-12-4 0 16,0-1 0-16,5 6 0 0,-5 10 0 0,0 4 0 15,12 1 8-15,-7 10-8 0,-5 5 8 0,0 0-8 16,0 0 16-16,0 0-1 0,6 15-1 0,6 6 0 0,-12 9-2 0,5 0-1 16,7-4 0-16,-12-1 0 0,0 0-11 0,0 1 0 15,0-1 9-15,5 0-9 0,-5-9 0 0,0 4 0 16,0-5 0-16,6 0 0 0,5-5 0 0,-11-10 0 16,0 10 0-16,6 1 0 0,5-1-10 0,-11-10 0 15,0 0 0-15,0 0 0 0,18 0-11 0,-13 0-3 16,12-5 0-16,-11 0 0 0,-6 5 10 0,11 0 2 15,1-6 0-15,-12 6 0 0,11-10 12 0,-11 10 0 16,6-5 0-16,-6 5-9 0,0 0 9 0,0 0 0 16,0 0 0-16,11 0 0 0,-11 0 0 0,0 0 0 15,0 0 0-15,0 0-8 0,17 0 0 0,-11-5 0 16,0 0 0-16,-6 5 0 16,0 0-21-16,0 0-4 0,0 0-1 0,0 0 0 15,0 0-100-15,0 0-20 0,0 0-4 0,0 0-1 16,-6-10-76-16,6 10-15 0,0 0-3 0,0 0-264 0,-6-10-53 0</inkml:trace>
  <inkml:trace contextRef="#ctx0" brushRef="#br0" timeOffset="19553.53">3448 12892 115 0,'0'0'0'0,"0"0"10"0,0 0-10 0,0 0 0 0,0 0 0 0,0 0 0 16,0 0 263-16,0 0 50 0,0 0 11 0,17 5 1 15,-17-5-149-15,23 0-31 0,0-5-5 0,5 0-2 16,-5-10-57-16,0 5-11 0,-6 5-2 0,6-11-1 16,-6 1-37-16,0-5-7 0,0 0-2 0,-17 10 0 15,0 10-21-15,6-16 9 0,5 1-9 0,-22 5 0 16,5 0 16-16,-11 5-4 0,0 5-1 0,0 5 0 15,-6 5 19-15,6 5 4 0,-6 6 1 0,6-1 0 16,-6 0 15-16,12 0 3 0,-1 11 1 0,1-6 0 0,11 0 26 0,0 1 6 16,11-1 1-16,-5-5 0 0,0 0-7 0,11 1-2 15,11-6 0-15,1 0 0 0,-6 0-33 0,11 0-6 16,0-9-2-16,6-1 0 0,-12-5-24 0,7-5-5 16,-1-1 0-16,-12 1-8 15,13-10-24-15,-18 5-11 0,6 0-2 0,-6 0-896 16,-12-10-179-16</inkml:trace>
  <inkml:trace contextRef="#ctx0" brushRef="#br0" timeOffset="21088.74">8559 17505 230 0,'0'0'20'0,"0"0"-20"16,0 0 0-16,0 0 0 0,0 0 322 0,0 0 60 16,0 0 12-16,11 0 2 0,-11 0-231 0,12-5-46 15,-12 5-10-15,5-5-1 0,-5 5-24 0,12-10-5 16,-12 10-1-16,0 0 0 0,0 0 7 0,0 0 2 0,11 5 0 0,1 5 0 15,5 5-15-15,-17 1-2 0,11 4-1 0,-5 0 0 16,-1 0-27-16,13 6-6 0,-18-6 0 0,11 0-1 16,-11 6-13-16,6-1-2 0,-6 0-1 0,5-5 0 15,1 6-5-15,5-11-1 0,-11 5 0 0,0-5 0 16,0 1-3-16,0-1-1 0,0 0 0 0,0-5 0 16,0 0-1-16,0-10-8 0,0 0 12 0,0 0-4 15,0 0-8-15,0 0 0 0,0 0 0 0,0 0 8 16,0-10-8-16,0-5 0 0,6-10 0 0,6-6 0 15,-7-4 0-15,7-6 0 0,10-4 0 0,-10-6 0 16,5 0 0-16,0 1 8 0,12 4-8 0,-7 1 0 16,1 4 9-16,11 11-9 0,-17 9 10 0,12 6-10 15,-12 10 17-15,6 10-2 0,5 5-1 0,1 6 0 16,-6 14 11-16,-1 5 3 0,1 11 0 0,0 0 0 0,-6 4-13 0,6 1-3 16,-12 5 0-16,6-6 0 0,-5 1-12 0,5-6 9 15,-17-4-9-15,11-1 8 0,-5-4-8 0,5-6 0 16,-11 1 0-16,0-11 0 0,0-5 0 0,12 0-14 15,-12-5 3-15,0-10 1 16,0 0-210-16,0 0-41 0</inkml:trace>
  <inkml:trace contextRef="#ctx0" brushRef="#br0" timeOffset="40470.84">13624 15784 1573 0,'0'0'34'0,"0"0"7"0,0 0 2 16,0 0 2-16,0 0-36 0,0 0-9 0,12-11 0 0,-7 1 0 15,-5 10 36-15,6-15 4 0,-12 5 2 0,6 0 0 0,-11 5-5 16,0-5-1-16,-7 0 0 0,1 5 0 0,-11 5 0 0,-1-6 0 15,1 1 0-15,-1 0 0 16,1 5 7-16,-1 5 1 0,7 6 0 0,-13-6 0 0,1 0-9 16,6 5-2-16,-12 0 0 0,6 5 0 0,0 0-5 0,-6 0 0 15,5 1-1-15,-4 4 0 0,-1 10-3 0,0 1-1 16,6-6 0-16,-6 10 0 0,6 6 28 0,-6 10 5 16,5-6 2-16,1 6 0 0,6-1-58 0,-1 11 0 15,7 0-10-15,-1 0 1 0,6 5 9 0,5-1 12 16,1 11-2-16,11 0-1 0,0 0 35 0,0-5 6 15,11 5 2-15,6-5 0 0,0-5-1 0,6-5 0 16,0-11 0-16,5-4 0 0,7-6-15 0,-1-14-4 16,6-1 0-16,11-5 0 0,0-15-17 0,6-5-4 15,12-5-1-15,10-15 0 0,-16-5-10 0,11-11-9 16,-5-9 9-16,-1-11-13 0,-11-10 2 0,0 0 1 16,-6-5 0-16,-5-5 0 0,-18 6 0 0,1-1 0 0,-7 0 0 0,-4 0 0 15,-13 5 10-15,1 5-10 0,-12 1 10 0,1 4-10 16,-7 0 10-16,-5 5 0 0,-6 11-9 0,1-1 9 15,-7 11-41 1,1 5-4-16,-7 4-1 0,1-4 0 16,-11 0-187-16,5 0-38 0</inkml:trace>
  <inkml:trace contextRef="#ctx0" brushRef="#br0" timeOffset="52268.93">26404 15890 1263 0,'29'-20'56'0,"-18"10"12"0,-5-6-55 0,0-4-13 0,-1 5 0 0,-5-5 0 16,-5 4 49-16,-13 1 7 0,-4 5 2 0,-7 5 0 15,1 5 24-15,-6 5 5 0,-12 10 1 0,0 11 0 16,6 4-1-16,-5 16 0 0,5-1 0 0,6 16 0 16,-6 5-14-16,17 5-2 0,0 5-1 0,1 10 0 0,4 0-19 0,7 5-4 15,11 5-1-15,6 5 0 0,-1-9-6 0,13-1 0 16,4-10-1-16,1-5 0 0,17-15 13 0,0-6 2 16,11-4 1-16,0-16 0 0,6-9-19 0,6-6-3 15,-6-15-1-15,6-5 0 0,-1-10-21 0,-5-10-11 16,-11-6 10-16,5-9-10 0,-11-6 0 0,-6-4-8 15,-5-1-1-15,-6-4 0 0,-6-1 1 0,0-5 0 16,-11 6 0-16,-6-6 0 0,-6 0 8 0,0 5-8 16,-5 1 8-16,-6-1-8 0,-6 1 8 0,6 4 0 15,-12 0 0-15,1-4 0 16,-1-6-64-16,-5 0-7 0,0 6-1 0</inkml:trace>
  <inkml:trace contextRef="#ctx0" brushRef="#br0" timeOffset="55434.96">19721 11449 975 0,'0'0'43'0,"0"0"9"0,0 0-41 0,0 0-11 16,6-10 0-16,-6 10 0 0,-6-5 93 0,6 5 17 16,0-11 3-16,0 6 1 0,-6 0-22 0,6 5-4 0,0-10 0 0,0 10-1 15,0 0-22-15,0 0-4 0,0 0-1 0,0 0 0 16,0 0 0-16,0 0-1 0,0 0 0 0,0 0 0 16,0 0-3-16,-6 15-1 0,-5 1 0 0,5-1 0 15,-5 10-8-15,5 0-2 0,1 1 0 0,-1 4 0 16,0 1-4-16,0 4-1 0,6 5 0 0,-5 6 0 15,-1 0-16-15,0 4-3 0,6 6-1 0,0 0 0 16,0 4-20-16,0 1-20 0,0 10 4 0,0 0 1 16,0 0 42-16,-5 5 8 0,5-5 1 0,0 5 1 15,-6 0-28-15,6 5-9 0,6-5 0 0,-12 5 0 16,-5-5 13-16,5 0-4 0,6-5-1 0,-6 10 0 0,0-6 8 16,1-4 0-16,-7 5 1 0,12 5 0 0,-5-5-28 15,-1 0-5-15,6-5-2 0,0 10 0 16,0 0 29-16,0 0 5 0,0 5 2 0,0 6 0 0,6-6-18 0,-6 0 0 15,5 0 0-15,1 5 0 0,-6-10 0 0,6 0-16 16,-6-5 4-16,0 10 0 0,0-10 12 0,0-5 0 16,0 0 0-16,0 0 0 0,-6 0 0 0,6-6 0 15,0-4 0-15,-6-5 0 0,6 0 0 0,-5-6 0 16,5 1-8-16,-6-1 8 0,0 6 0 0,1-5 0 16,5-1 9-16,-6 6-9 0,0-5 0 0,6-1 0 15,-5 1 0-15,5 0 0 0,-6-6 0 0,6 6 0 16,-6-11 0-16,6 6 0 0,0-11 0 0,-6 6 0 15,6-11 0-15,-5 1 0 0,-1-1 0 0,0 1 0 16,12-6 0-16,-6 5 0 0,0-4 0 0,0-1 0 16,0-5 0-16,-6 5 0 0,12 1 0 0,-12-11 0 0,1 5 0 15,5-5 0-15,-6 1 10 0,6-1-10 0,0-5 10 0,0-10-10 16,0 0 13-16,0 0-3 0,6 15-1 0,-6-15 0 16,0 0-9-16,0 0 0 0,0 0-10 0,0 0 10 15,11-10 0-15,-11 0 0 0,6-5 11 0,-6-6-868 16,5 6-174-16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23:46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22729 13652 864 0,'0'0'76'0,"0"0"-60"0,0 0-16 0,0 0 0 16,0 0 107-16,0 0 18 0,0 0 4 0,0 0 1 15,0 0-21-15,0 0-4 0,0 0-1 0,0 0 0 16,0 0-42-16,0 0-9 0,0 0-1 0,0 0-1 16,-5 0 25-16,5 0 6 0,0 0 1 0,0 0 0 0,0 0 11 0,0 0 2 15,0 0 1-15,0 0 0 0,0 0-25 0,11-5-6 16,0 0-1-16,6 5 0 0,-5-6-22 0,5 6-5 15,0-10-1-15,6 5 0 0,0 5-37 0,-1-5 0 16,1 0-9-16,0 0 9 0,0 5 24 0,5 0 12 16,6-5 2-16,6 0 1 0,-5 0-25 0,10 0-5 15,6 0-1-15,-5 5 0 0,5-5-8 0,-5 0 12 16,11 5-12-16,-6-5 12 0,0 5-12 0,1-6 12 16,-1 6-12-16,-5 0 12 0,-1-5-1 0,-11 5 0 15,0-5 0-15,-5 0 0 0,-1 5-11 0,-5-5 8 16,0 0-8-16,-6 0 8 0,0 0-8 0,0 5 0 15,0-5 0-15,0 0 0 0,-17 5 0 0,12 0 0 16,-1 0 0-16,-11 0-11 16,0 0-201-16,0 0-40 0</inkml:trace>
  <inkml:trace contextRef="#ctx0" brushRef="#br0" timeOffset="1062">22957 11920 288 0,'6'15'25'0,"0"-10"-25"16,-6 0 0-16,5 0 0 0,7-5 274 0,-12 0 50 0,0 0 9 0,0 0 3 15,0 0-148-15,0 0-30 0,0 0-6 0,-6-10 0 16,6-5-54-16,0-5-10 0,0-1-3 0,6-4 0 16,5 5-7-16,6-6-2 0,0 1 0 0,0 10 0 15,0 5-16-15,1 10-4 0,-1 0-1 0,5 5 0 16,-5 10 1-16,1 10 0 0,-13 6 0 0,1 14 0 16,0 6-24-16,-1 0-5 0,-5 9-1 0,-5 6 0 15,5-5-15-15,0 0-3 0,0-6-8 0,0 1 12 16,0-10 2-16,5-1 0 0,7-9 0 0,-1-11 0 15,1-5 14-15,-1-5 4 0,6 1 0 0,6-6 0 0,5-5-3 0,-5-5 0 16,6 0 0-16,-1 0 0 0,-5-5-17 0,11-5-3 16,0 0-1-16,6 4 0 0,-11 1-8 0,5 0 0 15,0 0 0-15,-5-5 0 16,-7-10-64-16,7 10-12 0,-6 0-3 0,-6-6 0 16,-6 1-213-16,0-5-44 0</inkml:trace>
  <inkml:trace contextRef="#ctx0" brushRef="#br0" timeOffset="2061.38">23464 11393 633 0,'0'5'56'0,"0"-5"-44"16,0 0-12-16,0 0 0 0,0 0 112 0,0 0 20 16,0 0 4-16,0 0 0 0,0 0-8 0,0 0-1 15,0 0-1-15,0 10 0 0,6 0-51 0,0 1-11 16,-6 4-1-16,5 0-1 0,1 0 0 0,-6 5 0 15,0 1 0-15,6-1 0 0,-6 5-6 0,5 1-2 16,-5-11 0-16,6 10 0 0,-6 0-2 0,0 1-1 16,0-1 0-16,0-10 0 0,-6 5-15 0,6-4-4 15,-5-6 0-15,5 0 0 0,0-10-12 0,0 0-2 16,0 0-1-16,0 0 0 0,0 0 1 0,0 0 0 16,0-15 0-16,0-6 0 0,5-9-18 0,1 0 0 0,0-6 0 15,0-4 0-15,5-1 38 0,0 1 1 16,6 4 0-16,-5 1 0 0,5 9-11 0,0 1-3 15,0 15 0-15,0 0 0 0,0 5 35 0,6 10 8 0,0 5 0 0,0 0 1 16,5 10-8-16,-11 6-1 0,0 4-1 0,0-5 0 16,1 6-47-16,-7-6-12 0,0-5 0 0,6 11 0 15,-11-6 0-15,0 0 0 0,5-4 0 0,1-1 0 16,-7 0-21 0,1-5-10-16,0-4-1 0,-1-6-1 15,-5-5-204-15,0 0-41 0</inkml:trace>
  <inkml:trace contextRef="#ctx0" brushRef="#br0" timeOffset="2962.52">25424 11312 1540 0,'0'0'68'0,"6"0"15"0,5 5-67 0,-11-5-16 0,6 10 0 0,0 5 0 15,-6 6 72-15,11 9 10 0,-11 0 2 0,0 11 1 16,0 10-35-16,0-1-7 0,0 1-2 0,0 10 0 15,-6-1 15-15,12 1 4 0,0 5 0 0,0-5 0 16,-1-5 16-16,1-1 3 0,0-4 1 0,-1 10 0 16,7-16-20-16,-1 1-3 0,-5-1-1 0,0-4 0 0,-6-1-21 0,5-4-5 15,-5-6-1-15,-5 1 0 0,5-6-18 0,0 0-11 16,-6-5 12-16,0-4-12 0,0-1 0 0,-5-5 0 16,11-10 0-16,0 0 0 15,0 0-60-15,0 0-8 0,0 0-3 0,0-10 0 16,-6-15-181-16,6 4-37 0</inkml:trace>
  <inkml:trace contextRef="#ctx0" brushRef="#br0" timeOffset="3195.04">25795 11717 1152 0,'0'0'102'0,"0"15"-82"0,0-4-20 0,-6 4 0 0,0 0 184 0,-11 0 32 15,6 5 6-15,-6 6 2 0,-6-1-88 0,0 0-18 16,0-4-3-16,1 9-1 0,-1-5-50 0,6 6-11 0,0-1-1 15,5 0-1-15,6 6 8 0,1-6 1 0,5 1 1 0,11 4 0 16,1-5 3-16,5-4 0 0,-6 4 0 0,0 1 0 16,12-6-26-16,-6 0-5 0,6 1-1 0,0-6 0 15,0-5-22-15,5 0-10 0,-5-5 8 0,5-5-8 16,-5 0-43-16,0-5-13 16,-6 0-4-16,6-5 0 0,-6-5-168 0,0 0-35 15,6-10-6-15</inkml:trace>
  <inkml:trace contextRef="#ctx0" brushRef="#br0" timeOffset="3824.31">26114 11216 57 0,'0'0'0'0,"0"0"0"0,0 0 0 0,0 0 0 0,0 0 154 0,0 0 26 16,0 0 4-16,0 0 2 0,0-10-52 0,0 10-10 0,0 0-3 0,0 0 0 16,0 0-34-16,0 0-7 0,0 0-2 0,0 0 0 15,0 0 19-15,0 0 4 0,0 0 1 0,0 0 0 16,0 0 7-16,0 0 2 0,0 10 0 0,5 10 0 15,7-5-22-15,-6 11-4 0,-1-1-1 0,7 0 0 16,-1 6-34-16,-5-1-7 0,5 5-2 0,-5-4 0 16,5-1-13-16,-5-4-2 0,0-1-1 0,-6 0 0 15,5-5-8-15,-5-4-1 0,6-1-1 0,-6-15 0 0,0 0-15 0,0 0 9 16,0 0-9-16,0 0 8 0,0 0-8 0,0-10 8 16,6-11-8-16,-1 1 8 0,1-10 4 0,0-1 0 15,-1-4 0-15,7 0 0 0,5-1-4 0,-6 6 0 16,6-6 0-16,1 6 0 0,-1 5 5 0,5 4 1 15,-4 6 0-15,4 10 0 0,1 0 16 0,-6 10 3 16,12 5 1-16,-12 5 0 0,0 6-2 0,0 4-1 16,6 0 0-16,0 11 0 0,-6-1-43 0,-6-4-8 15,0 4-1-15,7-5-1 0,-7 1 44 0,0-1 9 16,-5-5 1-16,5 1 1 0,-5-6-33 0,0-5 0 16,-6 0 0-16,0-15 0 15,0 0-113-15,0 0-20 0,0 0-4 0,-6-5-1155 0</inkml:trace>
  <inkml:trace contextRef="#ctx0" brushRef="#br0" timeOffset="17628.34">25077 8836 172 0,'0'0'8'0,"0"0"1"0,0 0-9 0,0 0 0 0,0 0 0 0,0 0 0 16,0 0 364-16,0 0 72 0,0 0 13 0,-12-10 3 15,7 0-327-15,-12 4-65 0,-1-4-14 0,-4 0-2 16,5 0-4-16,-6 0-1 0,0 5 0 0,-6-5 0 16,-5 0-11-16,0 5-3 0,6-1 0 0,-1 6 0 15,6 0 43-15,1 6 9 0,-1 9 2 0,0-5 0 16,-6 5-34-16,1 0-6 0,0 11-2 0,-1 4 0 16,6 5-20-16,0 6-4 0,1-1-1 0,5 6 0 15,-6 5 17-15,6-1 3 0,0 6 1 0,5 5 0 0,1 0-21 0,5-1-12 16,0 1 12-16,6 0-12 15,0-5 8-15,12-1-8 0,-7 6 0 0,7 0 0 0,-1-6 0 16,6-4 8-16,6-10-8 0,11-1 0 0,1 6 10 0,4-11-10 16,-4-10 8-16,4 1-8 0,-4-11 19 0,5-5-2 15,5 0 0-15,1-15 0 16,-1 0-50-16,1-10-11 0,-1-5-1 0,7-6-1 0,-7-9 23 0,-5-6 5 16,0 1 1-16,-6-6 0 0,6 1 6 0,-11-1 2 15,-7-4 0-15,1-1 0 0,-6 5 9 0,-11 1 0 16,0 4 0-16,-6-4 0 0,-6-1 0 0,0 11 0 15,-11-6 10-15,6 11-10 0,-6-1 8 0,-6 6-8 16,6 5 0-16,-6-6-1171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24:21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11037 6982 806 0,'12'-5'72'0,"-6"0"-58"16,-6 5-14-16,0 0 0 0,0 0 96 0,0 0 16 15,0-15 3-15,0 10 1 0,-12 0-43 0,6-5-8 16,1 5-1-16,-12-5-1 0,0 5-47 0,5 5-16 15,-22 0 9-15,11 5-9 0,-5-5 10 0,-1 10-10 16,-5 5 12-16,0 0-12 0,0 0 33 0,-6 11 0 16,6-1 0-16,-1 10 0 0,7-4 37 0,-1-1 7 15,12 11 2-15,0 4 0 0,6 6-8 0,-6 0-2 16,17-6 0-16,5 6 0 0,7-6 0 0,-6-4 0 0,11-6 0 16,5 1 0-16,7-16-10 0,-6 0-3 0,17-10 0 0,-12-5 0 15,12-10-31-15,6-5-6 0,-1-10-2 0,1-5 0 16,5-16-17-16,-5 1 0 0,-12-11 0 15,-6 5 0-15,1 1 16 0,-12-1-1 0,0 1 0 0,-6 4 0 16,-11 6-15-16,6 4-15 0,-12-4 3 0,1 4 1 31,-12 6-55-31,-1 0-11 0,-4-6-3 0,-1 11-1024 0</inkml:trace>
  <inkml:trace contextRef="#ctx0" brushRef="#br0" timeOffset="882.95">18040 6901 115 0,'0'0'10'0,"0"0"-10"16,11-10 0-16,1 0 0 0,5 0 169 0,-6 0 32 15,1-5 7-15,-1 4 0 0,0-4-80 0,1 0-17 16,-6 0-3-16,-1 0-1 0,1 0-25 0,0-1-5 15,-6 1-1-15,0 0 0 0,-6-5-31 0,0 5-6 16,1-6-2-16,-7 6 0 0,-5 0-8 0,-6 0-1 0,0 5-1 0,1 10 0 16,-12 0-27-16,-6 10 0 0,0 5-14 0,-6 10 5 15,1 6 35-15,-1 4 7 0,0 6 2 0,7-6 0 16,4 11-13-16,1-1-2 0,11 6-1 0,12-1 0 16,5 6 14-16,1 5 3 0,16 0 1 0,12 4 0 15,5 1 21-15,6-5 4 0,1 0 1 0,5-11 0 16,5-9-2-16,6-11 0 0,6-4 0 0,0-11 0 15,0-10-20-15,0-10-4 0,6-5-1 0,0-21 0 16,-1-9-20-16,-5-16-4 0,-11-10 0 0,-1-5-1 16,-16 1-11-16,-6 4-9 0,-6 0 9 0,-6 0-13 15,-5 0-14-15,-12 11-2 0,-5-1-1 0,-6 5-1116 16</inkml:trace>
  <inkml:trace contextRef="#ctx0" brushRef="#br0" timeOffset="3367.66">6143 9509 2278 0,'17'26'101'0,"-11"-11"21"0,5 0-98 0,-11 5-24 15,6 6 0-15,-6 4 0 0,0 10 72 0,0 11 8 16,0 5 3-16,-6 0 0 0,6 4 0 0,0 1 0 15,-11 5 0-15,5-5 0 0,-5-1-58 0,5 6-11 16,6-10-2-16,0 0-1 0,-6-6-11 0,6 1 0 16,6-11 0-16,-6 1 0 15,6-1-82-15,5-4-22 0,-11-11-4 0,6 1-1080 0</inkml:trace>
  <inkml:trace contextRef="#ctx0" brushRef="#br0" timeOffset="4683.67">6314 9423 1915 0,'0'0'84'0,"0"0"19"0,29 5-83 0,-1-5-20 16,-17 0 0-16,18 0 0 0,-12 0 80 0,11 0 11 15,1 0 2-15,11 0 1 0,-17 0-18 0,11 0-3 16,6 0-1-16,-12-5 0 0,12 5-37 0,-6 0-8 16,6-5-2-16,0 5 0 0,11-5 11 0,-5 5 1 15,5-10 1-15,6 5 0 0,-6 0-18 0,6 0-4 16,0 5-1-16,0-5 0 0,0 0-5 0,-5 0-1 16,5-1 0-16,0 1 0 0,-6 5 20 0,0-5 4 15,6 0 1-15,0 5 0 0,0-5-25 0,6 5-9 16,-1 0 0-16,7-5 9 0,-7-5 4 0,1 5 1 15,-6 5 0-15,6-5 0 0,-6 5 0 0,0-5 0 16,-6 5 0-16,-17 0 0 0,17-5-1 0,-11 0 0 16,6 0 0-16,-6 0 0 0,0 0-3 0,0 5-1 15,5 0 0-15,6-6 0 0,-11 1-1 0,6 0-8 0,5 5 12 0,-5 0-4 16,-1-5 0-16,1 10 0 0,0-5 0 0,-1 5 0 16,-5-5 3-16,6 5 0 0,-7 1 0 15,13-6 0-15,-12 0-3 0,0 5-8 0,5 0 12 0,1-5-4 16,-1 5 0-16,1-5-8 0,-1 5 12 0,1-5-4 15,0-5-8-15,5 5 0 0,0 0 9 0,-5 0-9 16,-1 0 8-16,-5 0-8 0,6 0 8 0,-1 0-8 16,1 0 8-16,0-5-8 0,-7 5 8 0,7 0-8 15,5 5 8-15,-11 0-8 0,17 0 8 0,-11 0-8 16,5 5 9-16,6-5-9 0,-6 0 12 0,1 0-12 16,-1 0 10-16,0 0-10 0,6 0 8 0,-11 0-8 15,-6 1 12-15,5-1-4 0,1-5 0 0,-6 5 0 16,5 0-8-16,-16-5 0 0,11 5 0 0,-6 5 0 15,0-10 0-15,0 10 0 0,0-5 0 0,0 5 0 0,-5 0 0 16,11-5 0-16,-6 6 0 0,0-6 8 0,6 0-8 0,0 5 10 16,6 0-10-16,-7-5 10 0,1-5-10 0,-11 5 0 15,-1-5 0-15,12 5 0 0,-11-5 0 0,-1-5 8 16,12 10-8-16,-11 0 0 0,-1-5 0 0,1 5 0 16,-1 0 0-16,1 5 0 0,-1-4 0 0,0 4 0 15,7-5 0-15,-13 0 0 0,7 5 0 0,-6-5 0 16,5 0 0-16,1 0 0 0,5-5 0 0,-6 0 0 15,12 5 8-15,-6-5-8 0,6-5 0 0,0 0 0 16,0 0 0-16,-6-5 0 0,6 5 0 0,-6-5 0 16,1 5 0-16,4-6 0 0,1 11 0 0,0-10 0 15,-6 5 0-15,1 0 0 0,4 5 0 0,-10-5 0 0,5-5 0 0,0 5 0 16,1 0 0-16,4 5 0 16,1-10 8-16,0 5-8 0,-6 0 0 0,12 0 0 0,0 5 0 0,-1-5 0 15,1-6 0-15,-1 11 0 0,-5-10 0 0,0 10 0 16,6-5 0-16,5 5 0 0,-6 5 8 0,1-5-8 15,-12-5 0-15,6 0 0 0,0 0 0 0,-6 0 0 16,6 0 0-16,-6 5 0 0,6-10 0 0,-6 5 0 16,6 5 0-16,0-5 0 0,6 5 0 0,-1-5 0 15,1 0 0-15,-1-1 0 0,12 1 0 0,0 5 0 16,-5 5 0-16,-7 1 0 0,7-1 8 0,-7 0-8 16,12 0 0-16,-6-5 0 0,-5 0 0 0,0 5 0 15,-1 0 8-15,6 0-8 0,6-5 8 0,0 5-8 16,0 0 0-16,0-5 0 0,-5 5 0 0,10 0 0 15,12 0 0-15,-11-5 0 0,-17 10 0 0,-1-5 0 0,6 1 0 16,1-1 0-16,-1 0 8 0,-5 0-8 0,-7 0 0 0,13 0 0 16,5 0 0-16,-6-5 0 0,-11 0 0 0,11 0 0 15,18 0 8-15,-7-5-8 0,-10 5 0 0,-1-5 0 16,0 0 0-16,12 5 0 0,-1-5 0 0,-5 0 0 16,-11 0 0-16,5-1 0 0,1 1 0 0,-1 0 0 15,-6 0 0-15,1-5 0 0,5 5 0 0,6 0 0 16,6 0 0-16,-12 0 0 0,-17 0 0 0,18 0 0 15,5 0 0-15,5 0 0 0,-10 5 0 0,-1 0 0 16,6-5 0-16,-6 5 0 0,0 0 0 0,1 0 0 16,-1 0 0-16,0 0 0 0,-5 0 0 0,5 0 0 15,-5 0 0-15,-1 5 0 0,7-5 0 0,-13 5 0 16,1 0 0-16,0-5 0 0,-6 5 0 0,1 0 0 16,-1 0 0-16,0-5 0 0,12 5-8 0,-18 0 8 15,1-5 0-15,-7 0 0 0,1 0 0 0,-6 5-9 0,6-5 9 16,-6 5 0-16,0-5-10 0,0 5 10 0,-5 0-8 0,5 0 8 15,0-5-9-15,-6 0 9 0,1 5-10 0,5 1 10 16,-12-1-11-16,13 5 11 0,-7-5-12 0,-5 5 12 16,5 0-14-16,-5 5 4 0,-1 5 1 0,7 6 0 15,-12 4-4-15,6 6-1 0,-6 14 0 0,0 16 0 16,0 5-2-16,-6 15-1 0,6 0 0 0,-6 15 0 16,0-4 3-16,1-1 1 0,-1 5 0 0,0 6 0 15,1-11 1-15,5-10 0 0,0 0 0 0,0-5 0 16,-6-10-104-16,6-10-20 0,0-6-4 0</inkml:trace>
  <inkml:trace contextRef="#ctx0" brushRef="#br0" timeOffset="6552.19">6399 10770 806 0,'18'10'72'0,"-7"-5"-58"0,-11-5-14 0,0 0 0 16,0 0 120-16,0 0 22 0,0 0 4 0,0 0 1 15,0 0-3-15,0 0 0 0,0 0 0 0,0 0 0 16,-17 5-12-16,17-5-2 0,0 0-1 0,0 0 0 15,0 0-18-15,0 0-4 0,-17-5-1 0,17 5 0 16,5 0-26-16,7 0-6 0,-12-10-1 0,17 10 0 16,6-5-20-16,-6 5-4 0,11-5-1 0,1 5 0 15,-1 0-16-15,1 0-4 0,11 0-1 0,0 0 0 16,-1 0-9-16,1 5-2 0,-5 0 0 0,10-5 0 16,-5 0-2-16,11 0-1 0,-11 5 0 0,0-5 0 15,0 5 6-15,0 0 1 0,0-5 0 0,0 0 0 16,-6 0-20-16,6 0 0 0,-6 0-11 0,6-5 11 15,0 0 0-15,5 5 0 0,-5 0 0 0,0-5 0 16,0 0 0-16,5 0 0 0,-5 0 0 0,0-5 0 16,6 5 8-16,-6 0-8 0,11-5 0 0,-11 0 0 0,5-1 11 15,-5 1-11-15,12 0 12 0,-13 0-12 0,7 0 9 0,-6 5-9 16,-6-5 0-16,0 5 9 0,0-5-9 0,1 4 0 16,-1 1 0-16,-6 0 8 0,7 5-8 0,-7 0 0 15,1-5 0-15,5 5 0 0,0 0 0 0,0-5 0 16,0 5 8-16,0 0-8 0,1 0 0 0,-1 0 0 15,6-5 0-15,-12 5 0 0,6-5 0 0,1 5 0 16,-7 0 0-16,6-5 0 0,0 5 0 0,6 0 0 16,-23 0 0-16,12 0 0 0,-1 0 0 0,1 0 12 15,-6 0-12-15,5 0 12 0,-11 0-12 0,12 0 0 16,5 0-10-16,-17 5 10 0,11-5 0 0,-5 0 0 16,11 0 0-16,-11 0 0 0,6-5 0 0,-12 5 0 0,11 0 0 0,-5 0 0 15,6 0 0-15,-12-5 0 0,6 5-8 0,5-5 8 16,0 5 0-16,-5 5 0 0,0 0 0 0,6 0 0 15,5-5 0-15,-6 5 0 0,1 0 0 0,-1 5 0 16,1-5 0-16,-7 6 0 0,13-1 0 0,-7-5 0 16,1 0 0-16,-7 0 0 0,7-5 0 0,11 5 0 15,-23-5 0-15,11 0 0 0,-5 5 0 0,6 0 0 16,-12-5 0-16,6 0 0 0,-1 10 0 0,1-5 0 16,0 0 10-16,5 5-10 0,-16-4 8 0,16 4-8 15,1 0 0-15,-1 0 0 0,-16 0 0 0,5 0 0 16,11 0 0-16,-11 5 0 0,6-9 0 0,-6-1 0 15,12 5 0-15,-6-10 0 0,5 5 0 0,-5 0 0 16,11 0 0-16,-17-5 0 0,12 5 0 0,-1-5 0 16,6 5 0-16,-5 0 0 0,-1 0 0 0,1 0 0 0,-1 5 0 15,1 6 0-15,-1-6 0 0,1 0 0 16,-1 0 0-16,1 0 0 0,5 0 0 0,-6 0 0 0,1 6 0 0,-1-11 0 16,1 0 0-16,-6 0 0 0,5 0 0 0,-5-5 0 15,0 5 0-15,5-5 0 0,-5 0 0 0,5-5 0 16,1 5 0-16,-6 0 0 0,-1 0 0 0,7 5 0 15,-1-5 0-15,1 0 0 0,-6 0 0 0,5 10 0 16,1-5 0-16,-1 0 0 0,1 0 0 0,-7 5 0 16,7-5 0-16,-1 5 0 0,12 1 0 0,-17-6 0 15,0 5 0-15,0-5 0 0,5 0 0 0,12-5 0 16,-11 0 0-16,-1 5 0 0,1 0 0 0,5 0 0 16,-6 0 0-16,6 0 0 0,-5 0 0 0,-1 0 0 0,1 0 0 15,-6 6 0-15,5-11 0 0,1 5 0 0,-7-5 0 16,7 5 0-16,-6 0 0 0,0 0 0 0,5-5 0 0,-5 5 0 15,5-5 0-15,1 5 0 0,-1-5 0 0,1 5 0 16,-1-5 0-16,12 0 0 0,-17 0 0 0,5 5 0 16,1 0 0-16,-1-5 0 0,-5 5 0 0,6 0 0 15,-7 0 0-15,1-5 0 0,0 5 0 0,0 0 0 16,5-5 0-16,-5 0 0 0,6-5 0 0,-12 5 0 16,11 0 0-16,-11-5 0 0,6 5 0 0,0 0 0 15,-6 0 0-15,6-5 0 0,0 0 0 0,-1 0 0 16,7 5 0-16,-6-5 0 0,-1 0 0 0,1 5 0 15,6 0 0-15,-1 0 0 0,1 0 0 0,-1-5 0 16,1 5 0-16,-1 5 0 0,12-5 0 0,-6 0 0 16,0 5 0-16,-5-5 0 0,-1 0 0 0,1 5 0 15,5-5 0-15,0 0 0 0,-5 0 0 0,5 0 0 0,-11 0 0 16,11 5 0-16,-6-5 0 0,7 0 0 0,-7-5 0 0,1 5 0 16,5 0 0-16,-6 0 0 0,6 0 0 0,1 0 0 15,-1 0 0-15,0 0 0 0,0 0 0 0,6 0 0 16,0 0 0-16,0 0 0 0,5 0 0 0,1 0 0 15,-6 0 0-15,5 0 0 0,-5 0 0 0,6 0 0 16,-6 0 0-16,0 0 0 0,5 0 0 0,1 0 0 16,-1 0 0-16,-5 0 0 0,0 0 0 0,0 0 0 15,6 5 0-15,-1-5 0 0,12 5 0 0,-11-5 0 16,5 0 0-16,0 0 0 0,1 5 0 0,5 0 0 16,-12-5 0-16,-5 5 0 0,-6 1 0 0,12-6 0 0,16 5 0 0,-10-5 0 15,-7 5 0-15,7-5 0 0,-1 5 0 0,12 0 0 16,-1 0 0-16,-5 0 0 0,0 0 0 0,17 5 0 15,12-5 0-15,-18 5 0 0,-28-5 8 0,17 0-8 16,6 0 0-16,5 1 0 0,-11-1 0 0,0-5 0 16,-6 0 0-16,12 0 0 0,5-5 0 0,-5-1 0 15,0-4 0-15,5 0 0 0,18 0 0 0,-1-5 0 16,-5-5 0-16,0 4 0 0,-1-4 0 0,-5 0 0 16,6 0 0-16,-12 10 0 0,7-6 0 0,-7 11 0 31,12 0-28-31,-12 5 0 0,-5 0-1 0,-6 15-984 0,-6 6-197 0</inkml:trace>
  <inkml:trace contextRef="#ctx0" brushRef="#br0" timeOffset="9181.13">17396 9757 518 0,'0'0'46'0,"0"0"-37"16,0 0-9-16,0 0 0 0,0 0 60 0,0 0 11 15,0 0 1-15,0 0 1 0,0 0 12 0,0 0 3 16,0 0 0-16,0 0 0 0,-11 0-33 0,11 0-7 15,0 0 0-15,-6-10-1 0,0 0 13 0,1 0 2 16,-1 0 1-16,0 0 0 0,6 0-6 0,0 10-1 16,-11-10 0-16,5-1 0 0,6 11-9 0,-6-10-3 15,1 5 0-15,-7 0 0 0,1 0-12 0,5 0-2 16,-5 0-1-16,5-5 0 0,-11 5-29 0,11 0 0 0,-5 0 0 0,-6 0 0 16,6-6 32-16,-7 1 1 0,1 5 0 0,0 0 0 15,6 0-20-15,-1-5-4 0,-10 0-1 0,5 0 0 16,-1 5 6-16,1 0 1 0,-11-6 0 0,-1 6 0 15,7 0 1-15,-1-5 0 0,0 0 0 0,-11 5 0 16,-6-5 0-16,6 5 1 0,17-5 0 0,-6 5 0 16,-17 0-4-16,6 0-1 0,11-1 0 0,-5 1 0 15,-1 0-2-15,1 0-1 0,-1 5 0 0,1 0 0 16,10 0-9-16,-4 0 12 0,-7 0-12 0,1 0 12 16,-1 0-12-16,6 0 8 0,1 0-8 0,-7 0 8 15,-5 0-8-15,5-5 0 0,7 5 9 0,-12-10-9 0,-12 10 8 0,12-5-8 16,11 0 10-16,0-5-10 0,-11 5 0 0,5 0 0 15,1 0 0-15,5 5 0 0,-5-11 0 0,-1 6 0 16,-5 5 0-16,6 0 0 0,-7 0 13 0,7 0-3 16,-6 0-1-16,0 0 0 0,-1 0-9 0,7 5 10 15,-1 1-10-15,1-1 10 0,-6 5-10 0,11-5 8 16,-6 5-8-16,7 0 8 0,-1 0-20 0,-6 0-5 16,1 0-1-16,5 1 0 0,0-1 33 0,-5-5 6 15,-1 5 2-15,1 0 0 0,5-5-14 0,0 5-9 16,0 0 12-16,-5 0-12 0,-1 1 12 0,-5-1-12 15,0 0 12-15,6 5-12 0,-1 0 13 0,1 0-4 16,-7 1-1-16,7-1 0 0,-6 0 1 0,5 5 0 16,1 1 0-16,-1-1 0 0,1 0 2 0,5 0 0 15,0 6 0-15,-5-1 0 0,5 0 1 0,0 1 1 16,6-1 0-16,-6 0 0 0,6 6 3 0,-6-6 0 16,6 5 0-16,0-4 0 0,0-1-1 0,0-5 0 0,0 6 0 0,5-1 0 15,1 0-1-15,0 0 0 0,-6 1 0 0,5-1 0 16,1-5 2-16,-1 6 1 0,7-6 0 0,-7 5 0 15,1 1 3-15,5 4 1 0,1-5 0 0,-1 6 0 16,-6 4-5-16,7-4-2 0,5-1 0 0,0 5 0 16,-6 1-3-16,6-6-1 0,0 1 0 0,6-6 0 15,-1 5-1-15,-5-4 0 0,6-1 0 0,6-5 0 16,-1-5 7-16,6 6 0 0,0-6 1 0,0 5 0 16,6-5 1-16,0 6 0 0,5-1 0 0,1 0 0 15,-1 0-8-15,12 1-2 0,-6-1 0 0,12-5 0 16,-1 5-8-16,7-5 0 0,5 1 0 0,5-1 8 15,-5-5-8-15,12 0 8 0,-7 0-8 0,7-5 8 0,-7 5-8 16,1-5 0-16,0 1 9 0,11-1-9 0,-6-5 0 0,6 5 0 16,0-5 0-16,6 0 8 0,0-5-8 0,-6 5 0 15,-6 0 0-15,6-5 0 0,1 5 0 0,-1 0 0 16,0-6 0-16,0 1 0 0,6 0 0 0,-1-5 0 16,1 0 0-16,-6 0 0 0,-11-5 0 0,11 5 0 15,6-6 0-15,-1-4 0 0,-10 5 0 0,-1-5 0 16,1-1 0-16,5-9 0 0,-6 0 8 0,-5-6 3 15,5 6 1-15,-5-6 0 0,-6 1-23 0,-12 0-4 16,-5-6-1-16,-6 0 0 0,1 1 26 0,-7-1 5 16,-5 1 1-16,-6-11 0 0,-6 11-16 0,-11-6 0 15,6 1 0-15,-12-11 0 0,-5 5-17 0,-6-4-7 16,0-1 0-16,-6 0-1 0,-6 0 15 0,-5 1 10 0,6-1-12 0,-12 0 12 16,0 6-9-16,6 9 9 0,-6 1 0 0,0 4-9 31,12 11-92-31,-7 0-19 0,-5 4-3 0,6 11-756 0,0 0-151 0</inkml:trace>
  <inkml:trace contextRef="#ctx0" brushRef="#br0" timeOffset="10198.99">15909 12816 921 0,'11'46'40'0,"-5"-26"10"0,0-5-40 0,0 5-10 16,5 1 0-16,-5 4 0 0,-1-5 188 0,1-5 35 15,5 1 7-15,-5-6 2 0,-6-10-105 0,0 0-21 16,0 0-4-16,0 0-1 0,0 0-57 0,0 0-11 16,0-5-2-16,0-11-1 0,0 1-17 0,0 0-3 0,-6-10-1 0,1-1 0 15,-1-9-9-15,12 0 10 16,-1-1-10-16,-5-4 10 0,-11-11-10 0,11 5 8 0,0-4-8 0,0-1 8 15,0 0-8-15,6-9 0 0,-1-1 0 0,-5-10 8 16,6 10-8-16,0 0 0 0,-6 1 9 0,0-1-9 16,11 5 8-16,-11 1-8 0,6 9 8 0,-6 0-8 15,6 6 14-15,-6 9-2 0,0 1 0 0,0 10 0 16,-6 5 8-16,6 15 2 0,0 0 0 0,0 0 0 16,-17 0 4-16,17 0 1 0,-12 15 0 0,1 0 0 15,-6 0 2-15,0 5 1 0,5 1 0 0,1-1 0 16,-6-5-10-16,6 0-1 0,-1 1-1 0,6-1 0 15,6-15-18-15,0 0 0 0,0 0 0 0,0 0 0 16,0 0 20-16,0 0-2 0,6-10-1 0,0-6 0 16,5 1 10-16,6-5 1 0,6 0 1 0,0-1 0 0,-6 1-7 0,0 0-2 15,6 10 0-15,0 5 0 0,-1 5 8 0,1 5 2 16,0 5 0-16,-6 5 0 0,12 0-6 0,-12 1 0 16,-6 4-1-16,1 5 0 0,5-5-15 0,-6 1-8 15,0-6 8-15,1 0-8 16,-12-15-36-16,0 0-12 0,0 0-3 0,0 0 0 15,0 0-115-15,-12-5-23 0,12-5-5 0,-11 0-936 0</inkml:trace>
  <inkml:trace contextRef="#ctx0" brushRef="#br0" timeOffset="10814.9">15277 13520 2016 0,'0'0'44'0,"0"0"10"0,11 10 2 0,-11 5 0 15,-6 0-45-15,6 1-11 0,-5 4 0 0,-1 0 0 0,0 6 24 16,-11-1 2-16,0-5 1 0,6 10 0 16,-1 1 20-16,7-6 4 0,-13 6 1 0,7-1 0 0,5-5 5 0,-5 1 2 15,5 4 0-15,6 0 0 0,-5-4 3 0,10-1 1 16,7 5 0-16,-1 1 0 0,6-6-5 0,-5 0-1 16,-1-9 0-16,6-1 0 0,0 5-26 0,0-5-6 15,0-10-1-15,6 5 0 0,0 6-14 0,5-11-10 16,-11 0 12-16,6-5-12 15,-6-5-39-15,0 5-14 0,1-5-3 0,4-11-1 16,-5-4-86-16,0 0-17 0,6-5-3 0,-6-1-1 16,0-4-37-16,-5-6-8 0,5 1-2 0,-6 5 0 15,1-1 123-15,-12 6 24 0,5 0 4 0,1-1 2 0,0 11 45 0,-6 5 13 16,0-5 0-16,0 15 0 0,0 0 50 0,0 0 18 16,-6 10 3-16,12 5 1 0,-6 0 27 0,0 0 5 15,6 16 2-15,-1-1 0 0,1-4-12 0,0-1-2 16,5 0-1-16,0 1 0 0,7-6-17 0,-1 5-3 15,5-10-1-15,1 6 0 0,6-6-4 0,5-10-1 0,6-5 0 0,0 0 0 16,-6-5-26-16,0 0-6 0,-17-11-1 0,12-4 0 16,-1-5-21-16,-5 5-11 0,0-6 10 0,-6 1-10 15,-12 0 0-15,1-1 0 0,0 1 0 0,-12 5 0 16,-11 0-8-16,0-1 8 0,-6 6-12 0,-5 5 12 16,-12 5-27-16,-6 0 2 0,6 5 0 0,0-5 0 15,1 10-174 1,-1-5-34-16,-6-5-7 0,18 0-428 0,-7 5-86 0</inkml:trace>
  <inkml:trace contextRef="#ctx0" brushRef="#br0" timeOffset="11081.39">16029 13829 1209 0,'17'10'108'0,"-6"0"-87"15,-5 5-21-15,0 1 0 0,-6-6 140 0,5 5 24 16,7-10 5-16,-1 5 1 0,-11-10-33 0,11-5-6 15,-5 0-2-15,11-5 0 0,-5-5-86 0,-1-6-18 16,0 1-3-16,1-5-1 0,-1-1-21 0,1 6 0 16,5 5 0-16,0 0 8 0,-6 0 18 0,1 10 4 15,5-1 1-15,5 6 0 0,-10 6 11 0,5 4 2 16,0 5 1-16,0 5 0 0,0 5-6 0,-5 6-2 16,5-1 0-16,-6 11 0 0,1-1-19 0,-7 1-4 15,7-6-1-15,-1 6 0 0,0-6-13 0,-5 1 0 16,0-11 8-16,0 0-8 0,-6 1-13 0,5-16-6 15,-5-10-1-15,0 0 0 16,0 0-182-16,0 0-37 0,0 0-7 0</inkml:trace>
  <inkml:trace contextRef="#ctx0" brushRef="#br0" timeOffset="11332.46">16547 13672 1414 0,'0'0'63'0,"0"0"13"15,17 10-61-15,0-5-15 0,0-5 0 0,6 10 0 16,0-5 89-16,-6 0 15 0,6 0 4 0,0 0 0 16,5 1-8-16,-5 4 0 0,5 0-1 0,-5 0 0 0,0-5-28 0,-6 10-6 15,0-5-1-15,-5 0 0 0,-7 6-13 0,1-1-3 16,5 0-1-16,-5 5 0 0,-12 6-19 0,1-1-3 16,5-5-1-16,-6 0 0 0,6 6-12 0,-11-6-2 15,-1 5-1-15,1-4 0 0,5-6-9 0,-5 0 0 16,-12-5 0-16,6-5 0 0,0-5-10 0,0 5-4 15,0-5-1-15,-6-5 0 16,6-10-193-16,0-5-40 0,0-1-7 0</inkml:trace>
  <inkml:trace contextRef="#ctx0" brushRef="#br0" timeOffset="11468.5">16804 13555 1209 0,'0'0'53'0,"0"0"12"0,11-10-52 0,-5 10-13 15,11 0 0-15,-17 0 0 0,0 0 196 0,0 0 36 0,5 0 7 0,-5 0 1 16,0 0-132-16,0 0-26 15,0 15-6-15,-5-4 0 0,-7 4-66 0,1-10-10 0,-6 0 0 0,5 5-12 32,12-10-128-32,-17 0-26 0,-5 0-5 0</inkml:trace>
  <inkml:trace contextRef="#ctx0" brushRef="#br0" timeOffset="11681.55">16980 13125 1652 0,'17'20'73'0,"-5"-10"15"0,-7 6-70 0,1 9-18 0,0 0 0 0,5 1 0 16,-5 9 80-16,0 0 12 0,-1 1 2 0,7 4 1 16,-12 1-17-16,5 4-3 0,1-4-1 0,0-1 0 15,-1 6-10-15,1 0-3 0,-6-6 0 0,6 1 0 0,0-1-40 16,-1 6-8-16,-5-1-1 0,0 1-1 0,0-11-11 0,0 6 8 16,0-6-8-16,0 1 8 15,0-11-71-15,-5-5-14 0,5 1-3 0,-6-6-623 16,6-15-124-16</inkml:trace>
  <inkml:trace contextRef="#ctx0" brushRef="#br0" timeOffset="11814.97">17242 13733 979 0,'0'0'87'0,"0"0"-70"15,12-5-17-15,-12 5 0 0,0 0 120 0,0 0 21 16,0 0 4-16,0 0 1 0,0 0-13 0,0 0-2 16,-12 5-1-16,-5 0 0 0,6 5-91 0,-6 0-19 15,-6 0-3-15,0 0-1 0,0-5-16 0,1 5 0 16,-13 1 8-16,13-6-8 15,-1-5-152-15,0 0-33 0</inkml:trace>
  <inkml:trace contextRef="#ctx0" brushRef="#br0" timeOffset="12548.83">17527 13409 1440 0,'17'25'128'0,"-17"-25"-103"0,12 5-25 0,-12-5 0 16,11 10 82-16,0-5 11 0,-11-5 3 0,0 0 0 16,0 0-66-16,0 20-13 0,0-4-2 0,-5 4-1 15,-7-5-3-15,7 0-1 0,-12 5 0 0,5 1 0 16,1-1-1-16,-1 0 0 0,1 1 0 0,0-1 0 0,5 5 17 0,0 0 3 16,1-4 1-16,-1-1 0 0,6 0 11 15,6 5 3-15,-1-4 0 0,1-6 0 0,5 0-8 16,1 0-2-16,5 1 0 0,0-1 0 0,0-10-10 0,0 0-3 15,6-5 0-15,0 0 0 0,-6-5-9 0,0-5-3 16,6-6 0-16,-6 1 0 0,-12 5-9 0,13-10 0 16,-7-5 0-16,0-1 0 0,1 1-15 0,-1-5 5 15,1-1 1-15,-7 1 0 0,-5-1-1 0,6 1 0 16,-12 0 0-16,6 4 0 0,-5-4 10 0,5 5-10 16,0 4 10-16,-6 1-10 0,0 5 10 0,6 0 0 15,0-6 0-15,-6 11 0 0,1-5 0 0,5 5 0 16,-6 0 0-16,6 10 0 0,0 0 0 0,0 0 0 15,0-5 0-15,0 5 0 0,0 0 0 0,0 0 0 16,0 0 0-16,0 0 8 0,0 0 0 0,0 0 0 16,0 0 0-16,0 0 0 0,0 0 4 0,0 0 2 0,0 0 0 0,0 0 0 15,6 15 3-15,-1 5 1 0,1-10 0 0,-6 11 0 16,6-1-3-16,0 5-1 0,-1-15 0 0,-5 11 0 16,6-1 1-16,0 0 0 0,11 0 0 0,-12 1 0 15,7-6 1-15,-1 5 1 0,1 5 0 0,-1-4 0 16,0-1-9-16,-5-5-8 0,11 10 12 0,-5-4-12 15,-1-6 8-15,0 5-8 0,-5-5 0 0,5 6 0 16,1-6 0-16,-1 0 0 0,-11-15 0 0,6 15 0 16,0-5-9-16,-6-10 9 0,0 0-8 0,0 0 8 15,0 0-12-15,0 0 4 0,0 0 0 0,0 0 0 16,0-15 0-16,0-5 0 0,0-6 0 0,5 1 0 0,-5 0 8 16,6-6 0-16,0 6 0 0,5 5-8 0,-5-5 8 0,5 4 0 15,-5 6 0-15,11 0 0 0,-6 10 0 0,6 0 0 16,-17 5 8-16,0 0-8 0,18 0 11 0,-1 10-3 15,0 5 0-15,-6-5 0 0,-5 11 8 0,5-1 0 16,1 0 1-16,-1 5 0 0,-5 1-9 0,5-1-8 16,-5 5 9-16,5 1-9 0,1-1 0 0,-7-5 0 15,-5-4 0-15,6-1 0 0,0 0-10 0,-1-10-8 16,-5-10-2-16,0 0 0 16,0 0-160-16,0 0-33 0,0-10-7 0,0-10 0 15,0-5-19-15,0-6-3 0,0-9-1 0</inkml:trace>
  <inkml:trace contextRef="#ctx0" brushRef="#br0" timeOffset="12737.03">18257 13297 57 0,'11'-45'0'0,"-5"24"0"0,-1-4 0 0,7-5 0 16,-1-1 0-16,0 1 0 0,1 10 308 0,-1-1 57 16,6 6 11-16,-5 5 3 0,-1 0-194 0,1 5-38 0,-1 5-8 0,0 0-2 15,1 5-35-15,-7 5-7 0,13 5-2 0,-13 0 0 16,7 6-38-16,-12 4-8 0,5 5-2 0,-5 6 0 16,6-6-13-16,-6 6-4 0,6-1 0 0,-6 6 0 15,5 4 0-15,-5-4-1 0,12-1 0 0,-6 6 0 16,-1-1-3-16,1-4-1 0,0-1 0 0,-1-4 0 15,-5-1-15-15,6 1-8 0,5-1 10 0,-11-10-10 16,6 1 0-16,-6-1-15 0,6-10 2 0,-1 1 0 16,-5-16-152-16,0 0-31 0,0 0-5 0,0 0-467 15,0 0-92-15</inkml:trace>
  <inkml:trace contextRef="#ctx0" brushRef="#br0" timeOffset="12875.68">18604 13566 1504 0,'6'-36'67'15,"-1"21"13"-15,1 5-64 0,0 0-16 0,0 0 0 0,5 4 0 16,-5-4 168-16,5 5 29 0,-11 5 7 0,0 0 0 0,0 0-68 0,0 0-15 15,0 0-2-15,0 0-1 0,-11 10-69 0,-6 6-13 16,5-6-4-16,-11 0 0 0,1 0-20 0,-1-5-4 16,-6 0 0-16,1-5-8 0,-1-5 0 0,-5 0 0 15,6-5 0-15,-12-5-827 16,0-6-169-16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24:55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5516 5109 576 0,'0'0'12'0,"0"0"4"0,0 0 0 0,0 0 0 0,0 0-16 0,0 0 0 16,0 0 0-16,0 0 0 0,0 0 105 0,0 0 19 0,0 0 3 0,0 0 1 16,0 0-52-16,0 0-9 0,0 0-3 0,0 0 0 15,0 0 0-15,0 0 0 0,0 0 0 0,0 0 0 16,0 0 0-16,0 0 0 0,0 0 0 0,6 0 0 15,11 0 0-15,-17 0 0 0,0 0 0 0,17 5 0 16,-5 5-51-16,5-10-13 0,0 0 0 0,-6 5 0 16,-11-5 54-16,23 5 8 0,-17-5 2 0,5 5 0 15,-11-5-52-15,17 10-12 0,-5-10 0 0,5 5 0 16,-6 0 0-16,0-5 0 0,-11 0 0 0,18 5 0 16,-1-5 54-16,-6 5 8 0,-11-5 2 0,23 0 0 15,-6 0-52-15,-11 0-12 0,11 0 0 0,0 0 0 16,0 0 0-16,6 0 0 0,-6 0 0 0,6 5 0 15,-18-5 54-15,12 0 8 0,6 0 2 0,6 6 0 16,-7-1-52-16,-4-5-12 0,4 5 0 0,13-5 0 16,-13 5 0-16,1-5 0 0,11 0 0 0,-5 0 0 0,-1 0 0 15,12 0 0-15,-11-5 0 0,-1 5 0 0,1-5 0 0,-1 0 0 16,12-1 0-16,-12 6 0 0,1-5 0 0,11 0 0 16,-12 0 0-16,7 5 0 0,-1 0 0 0,-12-5 0 15,7 5 0-15,5 0 0 0,0 5 0 0,-11 0 0 16,11 0 0-16,6-5 0 0,-17 5 0 0,11 1 0 15,-5-1 0-15,5 0 0 0,0 0 0 0,-11 0 0 16,11 0 0-16,-11 0 0 0,0-5 0 0,-1 0 0 16,7 5 0-16,-18-5 0 0,6 0 0 0,0 0 0 15,-5 0 0-15,11 0 0 0,-23 0 0 0,0 0 0 16,5-5 0-16,7 5 0 0,5-5 0 0,6 5 0 0,-23 0 0 16,0 0 0-16,5 0 0 0,-5 0 0 0,0 0 0 0,0 0 0 15,0 0 0-15,0 0 0 0,0 0 0 0,0 0 0 16,0 0 0-16,0 0 0 0,0 0 0 0,0 0 0 15,0 0 0-15,0 0 0 0,0 0 0 0,0 0 0 16,0 0 0-16,0 0 0 0,-5 5 0 0,-7 0 0 16,12-5 0-16,0 0 0 0,-11 5 0 0,-6 0 0 15,5-5 0-15,-5 10 0 0,6-10 0 0,-18 0 0 16,7 0 0-16,-1 0 0 0,0 0 0 0,6 0 0 16,-17 0 0-16,11 0 0 0,-11 0 0 0,0 0 0 15,5 0 0-15,6 0 0 0,-11 0 0 0,11 0 0 16,-5 0 0-16,-1 0 0 0,1 0 0 0,-1 0 0 15,-5-10 0-15,6 5 0 0,-7 0 0 0,1 0 0 16,0 0 0-16,6 0 0 0,-12 0 0 0,0 5 0 16,6-5 0-16,11 0 0 0,-11 5 0 0,11 0 0 15,-11 0 0-15,5 0 0 0,1 5 0 0,5 0 0 0,0-5 0 0,6 0 0 16,0 5 0-16,11 0 0 0,-11-5 0 0,0 0 0 16,11 0 0-16,-5 0 0 0,11 0 0 0,0 0 0 15,0 0 0-15,0 0 0 0,0 0 0 0,0 0 0 16,17 0 0-16,0-5 0 0,0 0 0 0,0 0 0 15,12-5 0-15,5 4 0 0,0-4 0 0,-5 0 0 16,11 5 0-16,11-5 0 0,-6 5 0 0,7-5 0 16,-12 10 0-16,0-15 0 0,5 10 0 0,-5 0 0 15,6 5 0-15,-7-11 0 0,1 6 0 0,0 5 0 16,-11-5 0-16,5 0 0 0,0 5 0 0,-11-15 0 16,11 10 0-16,-17 0-782 15,6 5-159-15</inkml:trace>
  <inkml:trace contextRef="#ctx0" brushRef="#br0" timeOffset="4414.72">12747 3777 853 0,'0'0'37'0,"0"0"9"0,0 0-37 0,0 0-9 0,0 10 0 0,0 0 0 16,0-10 84-16,0 0 16 0,0 0 2 0,0 0 1 15,0 0-26-15,0 0-5 0,0 0 0 0,0 0-1 16,0 0-14-16,0-10-2 0,0-5-1 0,0 5 0 16,0-11 6-16,0 6 2 0,5-5 0 0,7 5 0 15,-6 0 7-15,5-11 2 0,-5 6 0 0,11 0 0 16,6 10-7-16,-1-16-2 0,1 11 0 0,6 5 0 16,5-15-40-16,11 9-8 0,12-4-2 0,17 0 0 15,-5 0 20-15,16-6 4 0,6-4 1 0,12 0 0 16,-18-6-26-16,7 11-11 0,-1-16 8 0,0 16-8 15,-11 0 8-15,-18 15-8 0,1-11 8 0,-6 16-8 16,-6-5 39-16,-5 10 2 0,0 10 1 0,-1-10 0 0,1 10-3 0,5 6-1 16,-11-6 0-16,0 10 0 0,-12 0-15 0,1 5-3 15,-1-14-1-15,-5 14 0 0,0-5-9 0,0 0-2 16,-1 1 0-16,1-6 0 0,0 10-8 0,0-15 0 16,-6 11 0-16,6-1 8 0,-6-10-8 0,5 5 0 15,-4-5 9-15,4 0-9 0,1-5 0 0,0 1 0 16,-6 4 0-16,6-5 8 0,-6-5-8 0,-6 5 0 15,1 5 0-15,-1-10 0 0,-11 0 0 0,0 0 0 16,12 10 0-16,-12-10 0 0,0 0 0 0,0 0-10 16,0 0 10-16,0 0 0 0,0 0-9 0,-6 5 9 15,-6 5 0-15,-5-10-9 0,6 5 9 0,-6-5 0 16,5 0-9-16,-5 0 9 0,0-5-17 0,-6 5 1 0,1-10 0 16,-1 5 0-1,0-5-12-15,-5 10-1 0,5-15-1 0,6 5 0 0,-6-1 4 0,0 1 1 0,6 0 0 16,6 5 0-16,-1-10 17 0,1 15 8 0,11 0-8 0,0 0 8 15,0 0 0-15,0 0 0 0,0 0 0 0,6 15 8 16,5 0 1-16,6 1 1 0,6-1 0 0,-6 0 0 16,6 10 5-16,0-15 1 0,5 6 0 0,6 9 0 15,0-15 3-15,1 5 1 0,-1-5 0 0,11 6 0 16,-5-1-5-16,-6-5-1 0,-5-5 0 0,-6 0 0 16,-6 0-14-16,0-5 11 0,0-5-11 0,-6 5 10 15,-11 0-10-15,6-10 0 0,5 0 0 0,-5 0 0 16,-6-6-55-16,0 1-6 0,-17-10-2 0,6 0-1172 15</inkml:trace>
  <inkml:trace contextRef="#ctx0" brushRef="#br0" timeOffset="4881.57">12718 3417 1958 0,'0'0'87'0,"6"21"17"0,0-11-83 0,-1 15-21 0,1-5 0 0,-6 6 0 16,6 9 107-16,-6-5 17 0,0 11 3 0,0 10 1 15,0-11-67-15,0 6-13 0,-6-6-2 0,0 1-1 16,1-11-21-16,5-5-4 0,5 1 0 0,1-16-1 0,-6 5 51 0,0-15 10 16,0 0 3-16,17 0 0 0,0-15-15 0,12 5-2 15,-1-6-1-15,6 1 0 0,1-5-32 0,5 0-6 16,-1 5-2-16,13-11 0 0,-7 6-25 0,1 5 8 16,-1 0-8-16,1-1 0 15,0 6-162-15,-7 10-38 0</inkml:trace>
  <inkml:trace contextRef="#ctx0" brushRef="#br0" timeOffset="6498.36">6177 6446 1094 0,'0'0'97'0,"0"0"-77"0,0 0-20 0,0 0 0 0,0 0 176 0,0 0 31 16,0 0 6-16,17 0 2 0,-5 5-79 0,16-5-16 15,-22 0-4-15,11 0 0 16,0 0-30-16,0 0-6 0,-5-5-2 0,5 5 0 0,-6 0-29 0,12-6-5 16,0 1-2-16,-1 0 0 0,-10-5-8 0,5 5-2 15,6 0 0-15,0 5 0 0,-1-15 4 0,7 10 1 16,-6 0 0-16,-1 5 0 0,13 0-9 0,-13 0-3 16,13 0 0-16,-13 0 0 0,13 5-6 0,-7 0-2 15,1 0 0-15,10 5 0 0,1-10-8 0,0 0-1 0,0 5-8 0,-6 0 12 16,12-5-12-16,-1 0 8 0,12 0-8 15,0-5 0-15,12 0 8 0,-12 5-8 0,5-15 0 0,1 5 0 16,5 0 8-16,1 5-8 0,-1-6 0 0,1 6 0 16,5-5 0-16,-12 5 0 0,12 5 0 0,-11-5 0 15,-6 5 0-15,0 0 0 0,11 0 0 0,-11 0 0 16,-5 0 0-16,-1 0 0 0,0 0 0 0,0 0 0 16,1 0 0-16,5 0 0 0,0-5 0 0,-12 0 0 15,12 0 0-15,-5 0 0 0,5-5 0 0,-12 5 0 16,-5 0 0-16,-6 5 0 0,-5 0 0 0,-1 0 0 15,1 0-8-15,-1 0 8 0,-5 0 0 0,-6 5 0 16,0 0-10-16,-5 0 10 0,5 0-8 0,-6-5 8 16,-11 0 0-16,0 0-8 0,11 5 8 0,1 0 0 15,-12-5 0-15,0 0-8 0,0 0 8 0,0 0 0 16,17 5 0-16,-17-5 0 0,0 5 0 0,0-5-8 0,0 0 8 0,0 0 0 16,0 0 0-16,0 0 0 0,0 0-8 0,0 10 8 15,-17 0-8-15,0 6 8 0,0-1-8 0,-6 0 8 16,6 0-8-16,-6 0 8 0,-11 6 0 0,-12-6-10 15,-5 0 10-15,5 0 0 0,-11 0 0 0,-5 6-8 16,5-6 8-16,0 0 0 0,5-5 0 0,-5 0 0 16,0 5 0-16,0-9 0 0,-5 4 0 0,11-5 0 15,11 0 0-15,-6 0 0 0,0 5 0 0,12-5 0 16,-6 0 0-16,12 0 0 16,5 5-99-16,-5 0-13 0,11 1-2 0,-1 4-1133 0</inkml:trace>
  <inkml:trace contextRef="#ctx0" brushRef="#br0" timeOffset="7765.36">8200 6719 1094 0,'0'0'48'0,"-6"0"11"0,-5 5-47 0,5 0-12 16,6-5 0-16,-6 0 0 15,-5 0 95-15,5 0 17 0,-5-5 3 0,5 0 1 0,6 5-20 0,-11-5-4 16,11-5-1-16,0 10 0 0,11-5-24 0,-11-5-5 15,17 0-1-15,-11-1 0 0,17-4 6 0,-6 10 1 16,-6-5 0-16,12 5 0 0,-6 5-9 0,0 0-2 0,12 5 0 0,-12 5 0 16,0 0-31-16,-11 0-6 0,5 6-2 0,-5 4 0 15,0 0-8-15,-6 5-2 0,-6 1 0 0,0 4 0 16,6-5-8-16,-11 1 8 0,5-1-8 16,-5 0 8-16,-1-4-8 0,7-1-9 0,-7-10 9 0,12 5-13 31,0-15-121-31,0 0-24 0</inkml:trace>
  <inkml:trace contextRef="#ctx0" brushRef="#br0" timeOffset="22731.51">4257 11256 57 0,'0'0'0'0,"0"0"0"0,0 0 0 0,0 0 0 16,0 0 199-16,0 0 34 0,0 0 7 0,0 0 2 0,0 0-115 0,0 0-23 15,0 0-5-15,0 0-1 16,0 0-12-16,0 0-2 0,17 0-1 0,-17 0 0 0,6 0-19 0,-6 0-3 16,0 0-1-16,0 0 0 0,17 0-29 0,0 0-7 15,-17 0 0-15,6 5-1 0,11-5 13 0,-11 0 2 16,5 5 1-16,6-5 0 0,-17 0 1 0,0 0 1 15,11 11 0-15,7-6 0 0,-1 0-5 0,0 5 0 16,6-10-1-16,-1 5 0 0,7-5-9 0,-6 5-2 16,5 0 0-16,6 0 0 0,0 0-13 0,6-5-3 15,-5 0-8-15,4 0 12 0,7 5-12 0,5-5 11 16,-11 5-11-16,0-5 10 0,6 0-10 0,5 0 0 16,-5-5 9-16,5 5-9 0,6-10 16 0,-12 5-2 0,24-5 0 15,-18 5 0-15,0-5-14 0,6-5 0 0,-11 4 0 16,5-4 0-16,6 5 0 0,-17 0 0 0,-6-5 0 0,6 5 0 15,6 5 0-15,-12-6 0 0,-6 11 0 0,1-10 0 16,-6 5 8-16,-1-5-8 0,1 10 0 0,6-5 0 16,-18 0 0-16,6 0 8 0,-5 0-8 0,5 5 0 15,-6-5 0-15,0 5 0 0,-5-5 0 0,6 0 0 16,-1 0 0-16,-11 5 0 0,11-5 0 0,-11 5 0 16,6-5 0-16,5-1 0 0,-5 1 0 0,-6 5 0 15,0 0 0-15,12 5 0 0,-12-5 0 0,11 6 0 16,-11-6 0-16,11 10 9 0,6-5-9 0,-17 10 8 15,0-15-8-15,12 10 8 0,-1 0-8 0,-11 5 8 16,17 1-8-16,-17-1 12 0,6 5-12 0,5-5 12 16,-5 5-12-16,11 1 0 0,-17-1 0 0,17 0 0 15,-11 0 0-15,11 1 8 0,-11-1-8 0,5-5 0 0,-5 0 0 0,5 1 0 16,1-1 0-16,-1-5 0 0,-11-10 0 0,6 5 0 16,11 0 0-16,0 0 0 0,-17-5 0 0,17 0 0 15,-6 0 0-15,-5-5 0 0,5-5-9 0,1 0 9 16,-6-5-12-16,5 4 12 0,12-4-8 0,-6 0 8 15,-6 0 0-15,6 0 0 0,-5-6 0 0,5 11 0 16,-11-5 0-16,11 5 0 0,-12 0 0 0,-5 10 0 16,17-5 0-16,-5 0 0 0,-12 5 0 0,23 0 0 15,-6-5 11-15,-6 5-11 0,6 5 10 0,0 0-10 16,0-5 8-16,6 5-8 0,0 5 0 0,11-5 8 16,6 5-8-16,11 5 0 0,12-5 11 0,11 6-3 0,6-1-8 0,17-5 12 15,17 0-3-15,-6 0-1 0,17 0 0 16,-11 0 0-16,23 6-8 0,-23-11 10 0,6 0-10 0,-6 5 10 15,-18-5-10-15,1 5 0 0,6 0 9 0,-12-5-9 16,6 0 0-16,-12 0 0 0,6-5 0 0,-5 0 0 16,-1 0 18-16,1 0-1 0,-12-5 0 0,-6 0 0 15,6-10-28-15,-11-5-5 0,0 0-2 0,5-1-774 16,-5-4-156-16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25:28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13613 5357 864 0,'0'0'76'0,"0"0"-60"0,0 0-16 0,0 0 0 16,17 5 136-16,-17-5 25 0,0 0 5 0,17 5 1 16,6-5-28-16,-12-5-6 0,1 5-1 0,5-5 0 15,-6 0-46-15,6 0-10 0,6 0-1 0,0-6-1 16,0 1-13-16,5 0-2 0,1 0-1 0,5 5 0 16,0-5-20-16,0 10-4 0,6-10-1 0,-6 5 0 15,6 0-3-15,0 0-1 0,0 5 0 0,0 0 0 16,-6-11-21-16,6 6-8 0,-6 5 0 0,0 0 9 15,0-5 44-15,1 0 9 0,-1 5 2 0,0 0 0 16,0 0-52-16,0-10-12 0,0 5 0 0,6 0 0 16,-5 0 32-16,4 0 3 0,7 0 1 0,0 0 0 0,-1-5-19 15,12 5-3-15,-6-1-1 0,1 1 0 16,-7-5-13-16,-5 5 9 0,11 0-9 0,-5-5 8 16,0 5-8-16,-7 0 8 0,-4 5-8 0,5 0 8 0,-6 0 1 0,0 0 0 15,0 0 0-15,-5 0 0 0,5 0 0 0,0 0 0 16,-6 0 0-16,7 0 0 0,-1 0-9 0,6-5 12 15,5 5-12-15,-5 0 12 0,-6 0-12 0,12 0 0 16,5-10 0-16,-11 5 8 0,0 0-8 0,-6 0 0 16,12 5 0-16,-1-11 8 0,-5 6-8 0,6 5 0 15,-6-5 0-15,0 0 0 0,-6 5 0 0,6 0 0 16,-6 0 9-16,6 5-9 0,0 0 14 0,5 0-2 16,-5 6 0-16,6-11 0 0,-6 0-4 0,5 10-8 15,1-5 11-15,-6 5-11 0,-6-10 8 0,0 0-8 16,12 0 0-16,-1 0 0 0,-5 5 0 0,0-5 0 15,0 0 0-15,0 5 0 0,0-5 0 0,-1 0 0 16,1 0 0-16,6 5 0 0,-6 5 0 0,5-10 0 0,1 0 0 16,5 0 0-16,-5 5 0 0,5-5 0 15,6 5 8-15,0 0-8 0,0 0 0 0,0-5 0 0,0 5 8 16,6 1-8-16,5-6 0 0,-11 0 0 0,0-6 0 0,0 6 0 16,0-5 20-16,0 0-4 0,0 5 0 0,6-5 0 15,-1 5-16-15,-5 0-16 0,6-5 4 0,-18 5 0 16,1 5 12-16,0 0 0 0,-1 0 0 0,-5 0 0 15,-6 1 0-15,0 4 10 0,-5-5-10 0,-1 5 8 16,1-5-8-16,-6 0 0 0,0 0 0 0,-1-5 8 16,-5 0-8-16,6 0 0 0,-11 0 0 0,5-5 0 15,-6 5 0-15,1 0 0 0,5 0 0 0,-6 0 0 16,0 5-43-16,-11-5-1 0,6 15 0 0,5-10-912 16,-11 16-182-16</inkml:trace>
  <inkml:trace contextRef="#ctx0" brushRef="#br0" timeOffset="16532.8">10018 7636 57 0,'0'0'0'0,"0"0"0"0,0 0 0 0,0 0 0 15,0 0 0-15,0-11 0 0,0 1 173 0,5 5 30 16,-5-5 5-16,0 10 2 0,0 0-117 0,0 0-23 16,0-10-5-16,0 10-1 0,0-10-23 0,0 10-5 15,6-10 0-15,-6 10-1 0,0 0-5 0,0 0-1 16,0-10 0-16,0 10 0 0,0 0 7 0,0 0 0 15,6-10 1-15,5 4 0 0,-11 6 4 0,11-5 1 16,7 0 0-16,-18 0 0 0,17 5 1 0,-6-5 0 16,6 0 0-16,-5 0 0 0,5 5-9 0,5-5-2 15,-10 5 0-15,5-10 0 0,0 5-7 0,0 5-1 16,6-5-1-16,-6-5 0 0,6 5-5 0,5-1-1 16,1 1 0-16,-1-5 0 0,6 5-7 0,1 0-2 15,-1 0 0-15,0-5 0 0,12 5 0 0,-7 0 0 16,1-5 0-16,12 5 0 0,-7 0 4 0,-5 0 0 0,6-1 0 15,-6 1 0-15,-1 0 0 0,1 0 1 0,0 5 0 0,0-5 0 16,-6 0-5-16,12 0-8 0,-1 0 11 0,7 5-11 16,-7 0 8-16,12 0-8 0,12 0 0 0,-18 5 0 15,12 0 8-15,5 0-8 0,-5 0 0 0,-1 0 0 16,7 5 0-16,-7-4 0 0,1-6 0 0,5 5 0 16,-5 0 0-16,5 0 0 0,-5 0 0 0,0 0 0 15,-1-5 0-15,7 10 8 0,-1-5-8 0,1 5 0 16,-1-5 8-16,0 5-8 0,1 0 0 0,5 1 0 15,0-6 0-15,0 0 0 0,0 0 0 0,6 10 0 16,0-15 0-16,-6 5 0 0,-6 5 0 0,0-5 0 16,-5 0 0-16,5 0 0 0,-5 6 0 0,-6-6 0 15,-6 0 0-15,6 0 0 0,0-5 0 0,-5 5 0 0,-7 0 0 0,1 0 0 16,-1-5 0-16,-5 5-9 0,-11 0-2 0,-1-5 0 16,1 0 0-16,-1 5 0 15,-16 0-43-15,5 0-9 0,-17-5-1 0,11 0-811 16</inkml:trace>
  <inkml:trace contextRef="#ctx0" brushRef="#br0" timeOffset="21950.25">22114 6284 691 0,'0'0'61'0,"-6"-6"-49"0,-11 6-12 0,6-5 0 16,-1 0 132-16,-10-5 24 0,-7 0 5 0,-5 0 1 15,5 5-128-15,-11-5-26 0,1-5-8 0,-1 4 0 16,-6 1 18-16,6 0-2 0,0 0 0 0,0 5 0 16,6 0-16-16,-6 5 0 0,1-10 8 0,4 5-8 15,-5 0 0-15,6-5 8 0,-11 4-8 0,5 1 0 16,0-5 21-16,0 10-2 0,6-5-1 0,-12 0 0 15,1 0 18-15,-1 5 3 0,1-5 1 0,5 0 0 16,-6 5-26-16,0 0-5 0,7 0-1 0,-1 0 0 16,0 0-8-16,-6 0 10 0,6 5-10 0,-5 0 10 0,11 5 2 15,-6-5 1-15,-6 0 0 0,6 0 0 0,6 0-5 0,-6 6-8 16,0-1 11-16,6-5-11 0,0 5 8 0,5 0-8 16,7 0 0-16,-7 0 0 0,-5 0 11 0,0-10-11 15,5 11 10-15,1-6-10 0,-1 5 15 0,1-10-3 16,5 0-1-16,-5 0 0 0,5 5 4 0,-6-5 1 15,6-5 0-15,-5 5 0 0,5-15-6 0,-5 9-1 16,-1 1 0-16,1-5 0 0,-6 0-9 0,5 5 0 16,1 0 0-16,-1 5 0 0,-5-5 8 0,5 5-8 15,1 5 8-15,-1-5-8 0,1 10 10 0,5-5-10 16,0 10 12-16,-5-10-12 0,5 16 21 0,-5-16-2 0,5 5-1 16,0 0 0-16,6 0-8 0,-6 0-2 15,0 0 0-15,-5 1 0 0,11-6-8 0,-6 0 0 0,0 5 0 16,0 0 8-16,1-5 5 0,4 0 1 0,-4-5 0 0,5 0 0 15,-1 5-14-15,1-5 0 0,0 0 0 0,0 0-10 16,-6 0 10-16,6-5 14 0,6 5-3 0,0 0-1 16,11 0 0-16,-18 0 0 0,7-5 0 0,0 5 0 15,-1 0-2-15,1 0 0 0,-1 0 0 0,-5 0 0 16,6 0 7-16,-6 0 1 0,5 0 0 0,1 0 0 16,0-5-3-16,-6 0 0 0,5 0 0 0,-5 0 0 15,0 5-1-15,0-5-1 0,0 0 0 0,0-5 0 16,-6 10-11-16,6-6 12 0,0 6-12 0,5 0 12 15,-5 0-12-15,0 0 0 0,0 0 0 0,0 0 0 16,6 6 9-16,-1-1-9 0,1 0 10 0,-1-5-10 16,-5 0 10-16,0 5-10 0,6 0 10 0,-6 0-10 0,0 0 0 15,0 0 0-15,-1 5 0 0,1-5 0 0,0 5 0 0,0 0 0 16,6-5 0-16,-6 6 0 0,5 4 0 0,1-5 0 16,-6-5 0-16,5 5 0 0,1 0 0 0,0 0 0 15,-6-5 0-15,11 6 0 0,-6-1 0 0,7 0 0 16,-1 5 0-16,-5-5 9 0,5 5-9 0,0 1 0 15,1-1 9-15,5 0-9 0,-6 5 0 0,0 5 9 16,0-9-9-16,6-1 0 0,-5 5 0 0,-1 0 0 16,-5 1 0-16,5-6 0 0,0 5 0 0,1-5 0 15,-7 6 0-15,1-6 0 0,5 0 0 0,-5 0 0 16,5 5 0-16,-5-4 0 0,-1-1 9 0,6 5-9 16,6-5 0-16,-5 0 9 0,-1 1-9 0,0-6 0 0,6 5 9 0,0-5-9 15,0 5 8-15,0-5-8 0,0-10 8 0,6 16-8 16,5-6 0-16,-5 5 8 0,0 0-8 0,0 0 0 15,5 0 0-15,-5 1 0 0,5-1 0 0,-5 5 0 16,5-5 0-16,-5 0 0 0,0 6 0 0,5-1 0 16,-11-5 0-16,6 5 0 0,11 1 0 0,-12-1 0 15,7 0 0-15,-6 0 0 0,11-4 0 0,-6-1 0 16,0 5 0-16,1 0 0 0,5 1 0 0,-6-1 8 16,12-5-8-16,-6 5 0 0,0-5 0 0,0 6 0 15,6-1 0-15,-6-10 0 0,6 10 0 0,-6-4 0 16,0-1 0-16,0 5 0 0,6-10-10 0,-6 5 10 15,6 1 0-15,5-1 8 0,-10-5 0 0,10 5 1 16,-5-5-9-16,5 5 0 0,1-5 0 0,-1 1 8 16,7-1-8-16,-1 5 0 0,-6-5 9 0,1 0-9 0,5 0 0 15,0-5 0-15,0 6 0 0,0-1 8 0,6 0-8 0,0-5 0 16,0 0 0-16,-6 0 8 0,0 0 4 0,6-5 2 16,6 5 0-16,-6-5 0 0,-12 0-14 0,6 0-8 15,1-5 8-15,-1 5-13 0,6 0 13 0,-6 0 0 16,0 0 0-16,0-5 0 0,0 5 10 0,-5-5-10 15,-1 5 8-15,7 0-8 0,-7 0 9 0,1 0-9 16,5 0 10-16,-6 0-10 0,6 0 11 0,-5-5-11 16,5 0 12-16,0 5-12 0,-5-5 8 0,5 5-8 15,0-5 0-15,0 0 0 0,1 0 0 0,-7-1 0 16,6 1 0-16,-5-5 0 0,-1 5 0 0,1-5 0 0,5 5 0 16,-6 0 0-16,7 0 0 0,-7 0 0 15,-5 0 8-15,0 5-8 0,5 0 8 0,1-10-8 16,-7 10 9-16,7-5-9 0,-6-1 9 0,5 1-9 0,-5 5 8 0,5-5-8 15,7 5 0-15,-7 0 8 0,6-10-8 0,-5 5 0 16,5 0 0-16,0 0 0 0,0 0 0 0,6 5 0 16,6-10 0-16,-6 5 0 0,0-5 0 0,-12 5 0 15,1 5 0-15,5-5 12 0,-6-1-4 0,6 1 0 16,1 0-8-16,-1-5 0 0,-6 0 0 0,1 5 8 16,-1-5-8-16,-5 5 0 0,11-5 0 0,-5 0 0 15,-1-1 0-15,1 1 0 0,-1 0 0 0,6 0 0 16,1 5 0-16,-1 5 0 0,0-15 0 0,0 5 0 15,6 0 0-15,-6-1 0 0,0 1 0 0,1 0 0 16,-1-5 0-16,0 5 0 0,0-5 0 0,-5-1 0 16,-7 1-8-16,7-5 8 0,-6-5 0 0,5-1 0 15,-5-4 0-15,0 0-11 0,-6-6 11 0,0-4-8 0,0 9 8 16,0-19-12-16,-5 9 12 0,-1-4-12 16,-5-1 12-16,-1 0-8 0,-5 6 8 0,-5-6-8 15,-1 11 8-15,0-11-8 0,-5 6 8 0,-1-1-8 0,-10 1 8 0,5 4 0 16,-1 6 0-16,-4 0-8 0,-7-1-2 0,6 1 0 15,6-6 0-15,-11 6 0 16,-6 5-58-16,-6-6-12 0,6-4-3 0,-6 4-937 0</inkml:trace>
  <inkml:trace contextRef="#ctx0" brushRef="#br0" timeOffset="31067.38">15977 10076 230 0,'0'0'20'0,"0"0"-20"0,0 0 0 0,0 0 0 15,0 0 148-15,0 0 24 0,0 0 6 0,0 0 1 16,0 0-91-16,0 0-17 0,0 0-4 0,0 0-1 16,0 0 6-16,0 0 0 0,-5 11 1 0,5-11 0 15,0 0-7-15,0 0-2 0,-6 10 0 0,6-10 0 16,0 0-2-16,0 0-1 0,0 0 0 0,0 0 0 16,0 0-5-16,0 0-2 0,0 0 0 0,0 0 0 15,0 0 8-15,0 0 2 0,11 10 0 0,-11-10 0 16,0 0-31-16,12 10-5 0,11 0-2 0,-6 0 0 15,5-10 3-15,-10 5 1 0,-12-5 0 0,23 5 0 16,-1 0-7-16,-4-5-2 0,-7 5 0 0,6-10 0 0,0 5-3 16,0 0-1-16,-5-5 0 0,5 0 0 0,0 5-1 0,0-5 0 15,0 5 0-15,6-5 0 0,0 0-4 0,-1-10 0 16,1 10-1-16,-6-5 0 0,12 0-2 0,-12 5 0 16,6-6 0-16,5 1 0 0,1 0-9 0,-7 0 10 15,-5 5-10-15,12-5 10 0,-1-5-10 0,-5 4 8 16,6 1-8-16,-1 5 8 0,-5 0-8 0,6 0 0 15,-1 5 0-15,0-5 8 0,-10 0 0 0,4 5 0 16,13-10 0-16,-1 10 0 0,-11 0-8 0,11-5 0 16,-6 5 0-16,6 0 0 0,-5-5 0 0,5 0 0 15,-5 5 0-15,5-5 0 0,0 0 0 0,0 0 0 16,6-6 8-16,-6 6-8 0,0 0 0 0,1 0 0 16,4 0 0-16,-4 0 0 0,5 5 0 0,-1 0 0 15,1 0 0-15,0-5 0 0,-6 0 0 0,6 5 0 0,0 0 0 16,0 5 0-16,6 0 0 0,-7-5 0 0,-4 0 0 0,-1 5 0 15,0-5 0-15,0 5 0 0,0-5 0 0,1 5 0 16,-7-5 0-16,6 0 0 0,-5 5 0 0,5-5 0 16,-6-5 0-16,7 0 0 0,5 5 0 0,-6 0 0 15,0 0 0-15,-6 0 0 0,7-5 0 0,-1 0 0 16,0 0 0-16,-6 0 0 0,7 5 0 0,-13-5 0 16,-5 5 0-16,6 0 0 0,-6 5 0 0,0-5 0 15,1 0-9-15,-1-5 9 0,0 5 0 0,0 0 0 16,-6 0 0-16,-11 0-8 0,17 0 8 0,-17 0 0 15,12-5-11-15,-1 5 2 0,-11 0 0 0,17-5-807 16,6 5-162-16</inkml:trace>
  <inkml:trace contextRef="#ctx0" brushRef="#br0" timeOffset="37249.65">21578 8816 1846 0,'0'0'82'0,"0"0"17"0,12 5-79 0,-7 5-20 0,-5-10 0 0,0 15 0 16,6 0 72-16,0 10 10 0,-6 1 2 0,0 4 1 15,-6 16 3-15,6-1 1 0,-6 1 0 0,6 4 0 16,0 1-48-16,0 0-9 0,0-1-3 0,0 1 0 16,6-5 3-16,-6-1 0 0,6 1 0 0,-1-6 0 15,-5 1-16-15,6-6-2 0,0-4-1 0,-6-1 0 16,6-5-57-16,-1 1-12 0,-5-6-3 0,6-5-717 16,-6 0-144-16</inkml:trace>
  <inkml:trace contextRef="#ctx0" brushRef="#br0" timeOffset="37566.48">22148 9266 1958 0,'0'0'43'0,"6"-5"9"0,5-5 1 0,-5 10 3 0,-6 0-45 0,0 0-11 15,0 0 0-15,0 0 0 0,-6 0 69 0,-11 15 12 16,0-5 3-16,0 11 0 0,0-6-20 0,0 0-4 15,0 10-1-15,0 1 0 0,-1 4-15 0,7 0-2 0,-6 6-1 0,11-1 0 16,6-4 1-16,0 4 0 0,12-5 0 0,5 1 0 16,-6-6-1-16,6-5 0 0,0 1 0 0,12-11 0 15,-1-5-1-15,1-5-1 0,-6 0 0 0,11-10 0 16,0 0-24-16,-6-11-5 0,-5 1-1 0,0-10 0 16,-6-1-9-16,-5 1 0 0,-1-5 0 0,-5-1 0 15,-6 1 0-15,-6-1 0 0,6 1 12 0,-11-1-4 16,-7 6-21-16,1 5-5 0,-5 4-1 0,-1 1 0 15,-6 5-45-15,1 5-8 0,-6 0-3 0,5 5 0 16,6 10-159-16,-5 0-32 0</inkml:trace>
  <inkml:trace contextRef="#ctx0" brushRef="#br0" timeOffset="38000.96">22712 9276 1324 0,'29'-15'59'0,"-12"10"12"0,-6 0-57 0,1 0-14 16,-1-5 0-16,0 0 0 0,-5 0 200 0,0-1 36 15,-6 1 8-15,0 0 2 0,0 0-133 0,-12 0-26 16,1 5-6-16,0 0-1 0,-7 0-45 0,1 5-10 16,-5 5-1-16,-1 5-1 0,6 0 5 0,-6 5 0 15,11 11 1-15,-5 4 0 0,0-5 1 0,0 6 0 16,12 4 0-16,-1 1 0 0,0-1-4 0,6 0-1 15,6 1 0-15,0-6 0 0,5-4 0 0,0-6 0 16,1 0 0-16,-1 0 0 0,6-10-3 0,0 1-1 16,0-6 0-16,-5-10 0 0,5 5-8 0,0-11-1 0,-6 1-1 15,1-10 0-15,-1-5-11 0,-5-1 0 0,5-4-12 0,-5 0 12 16,0 4-11-16,-1-4 11 0,1 5-8 0,5-1 8 16,1 6-10-16,-1 5 10 0,1 0-12 0,5 10 12 15,5 5 0-15,-4 5 0 0,-7 5 8 0,6 10-8 16,6 10 19-16,-6 6-3 0,-6 4 0 0,6 11 0 15,-5 0-16-15,5 4 0 0,0 11 0 0,-6 0 0 16,-5-5 55-16,-6-5 7 0,0-6 2 0,-6 1 0 16,6-1-52-16,-5-4-12 0,-24-5 0 0,12-11 0 15,-6-5 0-15,6-4-16 0,-6-6 3 0,-5-5 1 16,-6-10-32-16,0-5-7 0,-1-10-1 0,1-11-893 16,0-9-179-16</inkml:trace>
  <inkml:trace contextRef="#ctx0" brushRef="#br0" timeOffset="38700.34">23008 8405 1094 0,'0'0'48'0,"0"0"11"0,0 0-47 0,0 0-12 0,0 0 0 0,0 0 0 16,0 0 131-16,0 0 24 0,6-5 5 0,0-5 0 15,-6 0-75-15,0 0-15 0,0 10-3 0,-6-5-1 16,6-5 1-16,0 5 0 0,-6-11 0 0,6 6 0 16,0 10 5-16,0-10 2 0,12 0 0 0,-12 10 0 15,0 0 4-15,0 0 1 0,0-10 0 0,0 10 0 16,6-10-38-16,-6 5-7 0,5-10-2 0,7 9 0 0,-7 6-12 0,1-5-2 16,-6 5-1-16,6-5 0 0,-1 5 23 0,1 0 4 15,-6 0 0-15,0 0 1 0,0 0-21 0,0 0-4 16,12-5 0-16,-7 5-1 0,-5 0-19 0,0 0 0 15,12 5 0-15,-12-5 0 0,0 0 55 0,11 0 7 16,0 0 2-16,-5-5 0 0,5 0-52 0,-5 0-12 16,0 5 0-16,5 5 0 0,12-5 0 0,-12 0 0 15,-11 0 0-15,0 0 0 0,0 0 0 0,18 0 0 16,-7 5 0-16,0 0 0 0,-11-5 0 0,6 10 8 16,5 1-8-16,-5-1 0 0,0 5 0 0,0 0 0 15,-1 0 0-15,1 0 0 16,-6 6 0-16,0-1 0 0,-6 0 0 0,6 6 0 0,0-6 0 0,0 5 0 15,0-5 0-15,-5 1 0 0,-7-1 0 0,6-5 0 16,-5 0 0-16,5 1 0 0,-5-6 0 0,5 0 0 16,6-10 0-16,0 0 0 0,-5 10 0 0,5-10 0 15,0 0 0-15,0 0 0 0,11 5 0 0,0 5 0 0,6-5 0 0,1 0 0 16,4 0 0-16,-5 5 0 16,6-5 0-16,-6 6 0 0,0-1 0 0,-5-5 0 0,-1 5 0 0,1 5 0 15,-7-5 0-15,1 5 0 16,-6 6 0-16,0-6 0 0,-6 5 0 0,-5 0 0 0,5 6 0 0,-11-6 0 15,0 5 0-15,0-4 0 0,0-1 0 0,-6-5 0 16,-5 0-106 0,-1 0-18-16,1-10-3 0,-1 6-1229 0</inkml:trace>
  <inkml:trace contextRef="#ctx0" brushRef="#br0" timeOffset="39249.36">24342 8836 1094 0,'0'0'97'15,"0"0"-77"-15,0 0-20 0,0 0 0 16,0 10 131-16,0 5 22 0,-6 0 5 0,0 0 1 16,-5-4-65-16,0 4-13 0,-7 5-2 0,1 0-1 0,-5 1-27 0,-1 4-6 15,0 0-1-15,0 6 0 0,-5-11 23 0,5 5 4 16,0 6 1-16,0-1 0 0,-5-5-4 0,5 1 0 15,6-1 0-15,0 0 0 0,0 1-25 0,0-1-6 16,5-5-1-16,1 5 0 0,-1 1-16 0,7-6-4 16,-7 0-1-16,7 1 0 0,-1-6-15 0,0 0 9 15,6 0-9-15,0-5 8 16,0-10-81-16,0 0-17 0,0 0-3 0,0 0-1061 0</inkml:trace>
  <inkml:trace contextRef="#ctx0" brushRef="#br0" timeOffset="39375.01">23840 9064 1497 0,'17'25'66'0,"1"-10"14"0,-1 5-64 0,11 1-16 16,-5-1 0-16,5 15 0 0,1 1 212 0,-1-1 40 16,1 1 7-16,5-1 1 0,-11 1-136 0,5-1-28 15,1-10-6-15,-1 6-1 0,-5-11-64 0,0 0-13 0,0-5-2 0,-1 1-1 32,-4-6-88-32,-1-5-17 0,-17-5-4 0</inkml:trace>
  <inkml:trace contextRef="#ctx0" brushRef="#br0" timeOffset="41348.87">27139 9367 1612 0,'0'0'144'0,"0"0"-116"16,0 0-28-16,0 0 0 0,12 11 102 0,-12-1 14 16,0 5 4-16,0 5 0 0,0 6 8 0,0-1 1 15,-6 5 1-15,6 6 0 0,-6 14-54 0,6 6-10 16,0-5-2-16,0 9-1 0,-5-4-30 0,5 0-5 15,-6 5-2-15,0-6 0 0,6-4-10 0,0-5-3 0,0-6 0 0,0 1 0 16,-5-6-13-16,5 0 0 0,0-4 8 0,0-6-8 31,0-5-68-31,0-4-17 0,5-1-3 0,-5-15-714 0,0 0-142 0</inkml:trace>
  <inkml:trace contextRef="#ctx0" brushRef="#br0" timeOffset="41665.93">27464 9788 1918 0,'0'0'42'0,"0"0"9"0,6 10 1 0,-1 0 3 0,1 0-44 0,0 0-11 16,-6 0 0-16,0 6 0 0,0-6 62 0,0 10 10 15,0 0 3-15,-6 1 0 0,6-1-9 0,6 0-2 16,-6 5 0-16,0-4 0 0,6 4-20 0,-1 0-4 15,7-4 0-15,-1-1-1 0,0-5 9 0,1 0 1 16,5-5 1-16,6-5 0 0,-6 0-6 0,0-10-2 16,6-5 0-16,0 0 0 0,-1-15-26 0,-5-1-4 15,6 1-2-15,-11-10 0 0,-1-1-10 0,-5 1 0 16,-1-11 0-16,-10 11 0 0,-1-1-10 0,-5 6 10 16,-7 0 0-16,1 9-9 0,-5 1 9 0,-7 5-10 15,1 5 10-15,-7 10-10 16,-4 0-45-16,-1 0-9 0,0 5-1 0,0 10-751 15,6 0-149-15</inkml:trace>
  <inkml:trace contextRef="#ctx0" brushRef="#br0" timeOffset="42083.78">28085 9702 1440 0,'23'10'128'0,"-23"-10"-103"16,11 0-25-16,-11 0 0 0,12 0 190 0,-12 0 33 0,0 0 6 0,0 0 2 0,5-5-101 0,-5 5-20 16,6-10-4-16,-6 10-1 0,0 0-83 0,-17-5-22 15,0 5 0-15,-6 0 0 0,0 0 24 0,1 10-3 16,-1 0 0-16,0 5 0 0,6 5-1 0,-6 6-1 16,6 4 0-16,6 0 0 0,-1 6-1 0,7-6 0 15,5 1 0-15,0-1 0 0,0 0-3 0,5 1-1 16,7-11 0-16,5 5 0 0,-6-9-4 0,6-1-1 15,0-5 0-15,0-5 0 0,0-5-9 0,1-5 10 16,-1 0-10-16,-6-10 10 0,6 4-10 0,0-4 0 16,-5 5 0-16,-1-5 0 0,0-5-9 0,1 10 9 15,-6-1 0-15,-1 6 0 0,7-5-21 0,-1 10 2 16,-5 10 1-16,11 0 0 0,-12 6 42 0,7 9 8 16,-1 5 1-16,1 6 1 0,-7 4 3 0,-5 1 1 15,0 9 0-15,-5-4 0 16,-1-5-8-16,-5 4-2 0,-1-4 0 0,-5-1 0 0,6 1-18 0,-6-6-10 15,0-4 10-15,-6-1-10 0,-6-10 0 0,1-5 0 16,5 1 0-16,-11-11 0 16,5-5-125-16</inkml:trace>
  <inkml:trace contextRef="#ctx0" brushRef="#br0" timeOffset="42449.28">28900 9489 1785 0,'17'25'159'0,"-17"-25"-127"0,0 10-32 0,-6 6 0 0,-5 4 116 0,0-5 18 15,-7 10 3-15,-4 1 1 0,-7 4-42 0,-5 6-9 16,-6-1-2-16,6 6 0 0,-6 4-43 0,0 6-9 15,12-11-1-15,-1 6-1 0,1-1-9 0,-1 1-2 16,12-11 0-16,6 1 0 0,-6-6-20 0,5-4 9 16,7-11-9-16,-1 0 0 15,6-15-146-15,0 0-36 0,0-15-7 0,6-5-2 16,-6-11-67-16,5 1-14 0,1-6-2 0,0-4-1 0,-6-6 208 0,5 6 42 16,1 4 8-16,5 11 1 0,-5 10 153 0,11 15 31 15,0 0 5-15,12 10 2 0,-1 5 35 0,1 10 7 16,5 1 2-16,6 9 0 0,-6 1-100 0,6 4-20 15,-6-4-4-15,-5 4-1 0,-1-10-68 0,1 1-14 16,-7-1-2-16,1-10-1 16,-17-4-136-16,0-6-27 0,-6-10-6 0</inkml:trace>
  <inkml:trace contextRef="#ctx0" brushRef="#br0" timeOffset="42832.67">27054 9003 2484 0,'0'20'55'0,"-6"0"11"0,0 1 2 0,-5 4 1 0,-6 15-55 0,0 1-14 16,-12 5 0-16,7 9 0 0,-1 1 84 0,-6 5 15 16,7 5 2-16,-7 4 1 0,6 6-52 0,0 0-10 15,1 0-3-15,5 5 0 0,5-5-5 0,1-5 0 16,11 0-1-16,0 5 0 0,5-10-8 0,7-5-2 15,11-1 0-15,5 1 0 0,1-15-21 0,11-6 0 16,5 1 0-16,12-11 0 16,0-4-168-16,6-6-39 0,-1-10-7 0,-5-5-2 0</inkml:trace>
  <inkml:trace contextRef="#ctx0" brushRef="#br0" timeOffset="43216.55">28974 9043 1990 0,'23'21'88'0,"-12"-16"19"0,1 5-86 0,5 0-21 16,0 0 0-16,0 0 0 0,6 10 76 0,-1 1 12 16,1 4 1-16,6 11 1 0,-6 4 2 0,-1 1 0 15,1 9 0-15,6 11 0 0,-7 0-44 0,1 10-8 16,-11-1-1-16,5 12-1 0,-6-7-6 0,0 7 0 15,-5-1-1-15,0 0 0 0,0-5-18 0,-6-11-3 16,0 1-1-16,0-10 0 0,-6-5-9 0,0-6 0 16,0-9-10-16,-5-6 10 15,5 0-217-15,-5-14-38 0</inkml:trace>
  <inkml:trace contextRef="#ctx0" brushRef="#br0" timeOffset="43799.47">29270 8578 1267 0,'0'0'112'0,"0"0"-89"0,0 0-23 0,0 0 0 16,0 0 140-16,17-11 23 0,0 6 5 0,-5 0 0 15,-1 0-13-15,-11 5-3 0,17 0-1 0,-5 0 0 16,5 5-70-16,-6 5-13 0,-5 6-4 0,5 4 0 15,1 5-4-15,-7 6 0 0,1-1-1 0,0 5 0 16,-6 1-43-16,11-1-16 0,-5-4 11 0,-6 9-11 16,6-9 54-16,-1-1 5 0,1-5 1 0,0 1 0 15,-1-11-45-15,1 0-15 0,-6-15 9 0,11 10-9 16,-11-10 56-16,0 0 7 0,12 5 1 0,5-10 0 0,0 0-51 0,-6 5-13 16,7-10 0-16,-7 5 0 0,0-5 0 0,1 5 0 15,5 0 0-15,-6 5 0 16,-11 0-155-16,6-11-33 0,0 6-6 0,-1-5-1094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22-06-24T16:48:31.0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2-06-24T16:48:32.918"/>
    </inkml:context>
  </inkml:definitions>
  <inkml:trace contextRef="#ctx0" brushRef="#br0">514 12654 0,'0'0'0</inkml:trace>
  <inkml:trace contextRef="#ctx1" brushRef="#br0">5556 9327 518 0,'0'0'46'0,"0"0"-37"15,0 0-9-15,0 0 0 0,0 0 84 0,0-5 14 16,0-5 3-16,0 0 1 0,0 0-42 0,0-1-9 15,0 1-2-15,0 10 0 0,0 0-5 0,6-10 0 16,0 0-1-16,5 0 0 0,6 5 19 0,-17 5 4 16,0 0 1-16,17-5 0 0,-11 0-21 0,11 0-4 15,-11 0-1-15,-6 5 0 0,0 0-10 0,17-5-3 0,6-1 0 0,-6 1 0 16,-6 5-4-16,0-5-2 0,7 0 0 0,-1 5 0 16,-6-5 2-16,12 0 0 0,-17 0 0 0,11 0 0 15,0 0 8-15,0 0 1 0,-12 5 1 0,13-5 0 16,-1 0-9-16,0-5-1 0,6 5-1 0,-6-1 0 15,5 6-11-15,1 0-1 0,11-5-1 0,-11 5 0 16,0 0-10-16,6-5 0 0,10 5 9 0,-10 5-9 16,-1-5 8-16,1 0-8 0,5 0 8 0,-11-5-8 15,11 5 0-15,-5 0 0 0,-1 5 0 0,12-10 8 16,0 0-8-16,-12 0 0 0,1 5 0 0,-6 0 0 16,11-5 0-16,-11 5 9 0,11 0 0 0,-12 5 0 15,7-10-9-15,-1 5 0 0,1 0 0 0,5 0 0 16,0 0 0-16,-11 0 0 0,11 0 0 0,-5 0 0 15,-1 0 10-15,1 0-10 0,5 0 12 0,0 0-12 16,6 0 15-16,-11 0-4 0,-1 0-1 0,12 0 0 16,-12 0-10-16,7 0 8 0,-1 0-8 0,6 0 8 0,-12 0-8 0,6 0 0 15,6 5 0-15,-6-5 8 0,1-5-8 0,-1 5 0 16,0-5 0-16,0 0 8 0,0 0-8 0,6 5 0 16,0 0 0-16,-11-5 0 0,10 0 0 0,1 0 0 15,6 0 0-15,-6 0-11 0,0 5 11 0,0 0 0 16,-12 0 0-16,1 0 0 0,10 0 0 0,-10 0 0 15,5 0 0-15,0 0 0 0,-5-5 0 0,5 5 0 16,0 5 0-16,0-5 0 0,1 0 0 0,-1 5 0 16,6-10 0-16,-6 5 0 0,0 5 0 0,-6-5 0 15,7 0 0-15,-1 0 0 0,-6 0 0 0,7 0 0 16,-1 0 0-16,-6 0 0 0,6 0 0 0,1-5 0 16,-13 5 0-16,7 0 0 0,-1 0 0 0,-5 5 0 0,11-5 0 15,-17 0 0-15,12 0 0 0,-1 0 0 16,7 0 0-16,-1 5 0 0,-6-5 0 0,1 5 0 0,5-5 0 0,-6 0 0 15,7 0 0-15,-1 0 0 0,-11 0 0 0,-1 0 0 16,7 5 0-16,-1-5 0 0,-5 0 0 0,6 0 0 16,-12 0 0-16,11 0 0 0,-5 0 0 0,5-5 0 15,-10 5 0-15,10 0 0 0,-5 0 0 0,5-5 0 16,-11 5 0-16,12-5 0 0,5 0 0 0,-17 5 0 16,12 0 0-16,-7 0 0 0,7 0 0 0,-12 0 0 15,12 0 0-15,-1 0 0 0,-5-5 0 0,5 5 0 16,1 5 0-16,-12-5 0 0,11 0 0 0,-5 0 0 15,6 0 0-15,-12 0 0 0,6 0 0 0,-1 0 0 16,13-5 0-16,-18 0 0 0,11 5 0 0,1 0 0 16,-7 0 0-16,7 5 0 0,-1 0 0 0,12-5 0 15,-11-5 0-15,5 0 0 0,0 5 0 0,-5-6 0 0,10 6 0 0,-4-5 0 16,5 5 0-16,-6 0 0 0,0 0 8 0,-6-5-8 16,1 5 8-16,-1-5-8 0,-5 5 0 15,6 0 0-15,-1 5 0 0,6-5-8 0,-5 0 8 0,5 0 0 16,-5-5 0-16,-1 5 0 0,1 0 0 0,-1-5 0 15,-5 10 0-15,5-5 0 0,-5-5 0 0,0 5 0 16,0-5 0-16,-1 0 0 0,1 5 0 0,0 0 0 16,6-5 0-16,-7 0 0 0,-5 0 0 0,6 5 0 15,6 0 0-15,-1-5 0 0,-5 5 11 0,5 0-3 16,7-5 0-16,-7 5 0 0,1-5-8 0,10 10 0 16,-21 0 0-16,10-5 0 0,1 5 0 0,-1-5 0 0,6 0-12 15,-11 0 12-15,11 0-12 0,-11 5 12 16,5 0-12-16,-5-5 12 0,6 5 0 0,-6-5 0 0,5 5 0 0,-5-5 0 15,0 5 0-15,-1 0 0 0,1 0 0 0,0-5 0 16,0 10 0-16,5-4 0 0,-11-6 0 0,12 5 0 16,-6-10 0-16,5 5 0 0,-5 0 0 0,0-6 0 15,5 12 0-15,6-6 0 0,-17 0 0 0,12 0 0 16,-6 0 0-16,5-6 0 0,1 6 0 0,-6 0 0 16,-6-5 0-16,11 5 0 0,-11 5 0 0,6-5 0 15,0 0 0-15,0 0 0 0,-1 0 0 0,7 6 0 16,-6-6 0-16,11 5 0 0,-17-5 0 0,11 0 0 15,-5 5-8-15,6-5 8 0,-1 5 0 0,-5-5 0 16,11 0 0-16,-5 5 0 0,-7 0 0 0,7 0 0 16,-1-10 0-16,-5 5 0 0,6 0 0 0,-6-5 0 15,-6 5 0-15,0 0 0 0,5 0 0 0,1-5 0 0,-6 0 0 16,0 5 0-16,-5-5 0 0,5 0 0 0,0 5 0 0,-6 0 0 16,7-6 0-16,-1 6 0 0,5 6-16 0,7-1 0 15,-12-5 1-15,6 5 0 16,-6 0-41-16,6 0-8 0,-1 5-1 0,7-5-543 15,-6-5-108-15</inkml:trace>
  <inkml:trace contextRef="#ctx1" brushRef="#br0" timeOffset="166833.25">13129 11636 759 0,'0'0'33'0,"0"0"8"0,0 0-33 0,0 0-8 16,0 0 0-16,0 0 0 0,0 0 87 0,5-5 15 16,1-5 3-16,-6 10 1 0,0 0-33 0,11-10-6 15,-5 5-2-15,5 0 0 0,-5 0-9 0,6 0-3 16,-1 0 0-16,-5-1 0 0,5 12-33 0,0-6-6 15,1 0-2-15,-1 0 0 0,-11 0-4 0,0 0 0 16,0 0-8-16,6 10 12 0,5-5-12 0,-11-5 0 16,6 10 0-16,-6-10 0 0,0 0-8 0,0 0 8 0,0 15-12 0,0 5 12 15,0-5 12-15,-6-4 8 0,6-11 3 0,0 15 0 16,-5 0 29-16,5-5 7 0,-6 5 1 0,6-5 0 16,0 6-12-16,0-6-3 0,0-10 0 0,0 10 0 15,0-10-22-15,0 15-5 0,0-5-1 0,0-10 0 16,0 0-29-16,-12 10-7 0,12-10-1 0,-11 5 0 31,0 0-73-31,-6 1-15 0,0-6-4 0,-1 0 0 16,1 0-7-16,-5 0-1 0,-1 5-1 0,0-5 0 0,0 5 78 0,0 0 16 0,6-5 3 0,-6 0 1 15,1 5 23-15,5-5 0 0,0 0 0 0,-1 0 8 16,1-5 0-16,-5 5 0 0,10 0 0 0,-5-5 0 16</inkml:trace>
  <inkml:trace contextRef="#ctx1" brushRef="#br0" timeOffset="167765.68">12502 11798 172 0,'0'0'16'0,"0"0"-16"0,0 0 0 0,0 0 0 15,0 0 220-15,0 0 40 0,0 0 9 0,0 0 2 16,0 0-167-16,0 0-32 0,0 0-8 0,0 0 0 16,0 0-20-16,0 0-3 0,0 0-1 0,0 0 0 15,11 10 4-15,-11-10 1 0,0 0 0 0,12 5 0 16,5 0 12-16,-6-5 3 0,12 0 0 0,-17 0 0 16,-6 0-4-16,11 0 0 0,6-5 0 0,0 5 0 15,0-5-17-15,0 5-4 0,-5 0-1 0,5 0 0 16,0-5-14-16,0 5-2 0,0 0-1 0,0 0 0 15,6 0-7-15,-6 0-2 0,0 0 0 0,6 0 0 16,-6-5-8-16,6 5 0 0,-6 0 0 0,6 0 0 0,0 0 0 0,-1-5 8 16,-5 5-8-16,6-5 0 0,0 5 8 0,0 0-8 15,5-5 8-15,-5 5-8 0,6-5 23 0,-7 0-1 16,7 5 0-16,-6 0 0 0,-1-5-4 0,1 5-1 16,0 5 0-16,5-5 0 0,7 5-8 0,-7-5-1 15,1 0-8-15,-7 0 12 0,7 5-12 0,-6 0 0 16,-1-5 8-16,1 0-8 0,6 5 0 0,-6 0 0 15,-1 0 0-15,7-5 0 0,-6 0 0 0,-1 0 0 16,1 0 0-16,6 0 0 0,-7 0 0 0,1 0 0 16,0-5 0-16,11 5 0 0,-5-5 8 0,-1 0-8 15,-5 5 0-15,0-5 0 0,5 5 13 0,1-5-3 0,-1 0-1 0,1 0 0 16,-1 0 2-16,1 5 0 0,-6-5 0 0,5 0 0 16,1 5-3-16,-1-5 0 0,1 5 0 0,5 0 0 15,6 0-8-15,-6 0 0 0,0 5 9 0,6 0-9 16,0-5 0-16,-6 5 0 0,6 0 0 0,-6 0 0 15,0-5 0-15,0 5 0 0,12-5 0 0,-6 0 0 16,-6 0 0-16,6 0 0 0,5 0 0 0,1 0 0 16,0-5 0-16,-6 0 0 0,-1 0 0 0,1 0 0 15,17 5 0-15,-17-5 8 0,-11 0-8 0,-1 5 0 16,12-5 20-16,0-1-1 0,-6 6 0 0,-5 0 0 16,-1-5-11-16,1 5-8 0,5 0 12 0,-6-5-12 15,-5 5 8-15,5-5-8 0,24 5 0 0,-18-5 0 16,-6 0 0-16,7 5 10 0,5-5-10 0,-1 0 8 15,7 5-8-15,-12 0 0 0,-17-5 0 0,12 0 0 16,11 0 0-16,-6 5 0 0,-11-5 0 0,-1 0 0 16,7 5 0-16,-6 0 0 0,5-5 0 0,-5 0 0 0,-6 10 0 0,12 0 0 15,5-5-8-15,-11 10 8 0,-1-5 0 0,7 0 0 16,-1 5 0-16,1-5 0 0,-1 0 0 0,1 0 0 16,-1 5 0-16,6-5 0 0,6 6-8 0,-5-6-1 15,-18 5 0-15,5 0 0 16,7 0-38-16,-6 0-7 0,-12-5-2 0,0 5 0 15,-5 0-24-15,6-4-6 0,5 4-1 0,-17-10 0 16,-12 10-109-16,12-10-23 0,17 10-4 0,-17-10-1 0</inkml:trace>
  <inkml:trace contextRef="#ctx1" brushRef="#br0" timeOffset="170348.26">7169 12482 1036 0,'0'0'23'0,"0"0"5"0,0 0 0 0,0 0 1 0,-12-5-29 0,12 5 0 16,0 0 0-16,0 0 0 0,-5-5 57 0,5 5 6 16,0 0 1-16,0 0 0 0,0 0 51 0,0 0 10 15,0 0 3-15,0 0 0 0,11-10-103 0,12 5-25 16,-6 5 0-16,6-6 0 0,5 1 0 0,1 5 0 15,-1 0 0-15,1 11 0 0,10-6 0 0,-10 0 0 0,5-5 0 16,0 5 0-16,6-5 56 0,0 5 7 0,0-5 1 0,0 0 0 16,5 0-52-16,1 0-12 0,0 5 0 0,5 0 0 15,6-5 0-15,6 5 0 0,-6 0 0 0,0 0 0 16,11 0 0-16,0 0 0 0,-5-5 0 0,11 0 0 16,0 5 0-16,6 0 0 0,0-5 0 0,5 0 0 15,1 5 0-15,-1 0 0 0,6-5 0 0,-5 6 0 16,-7-12 0-16,7 6 0 0,-1 0 0 0,7-5 0 15,-7 0 0-15,6 0 0 0,0 10 0 0,0-5 0 16,1-10 0-16,5 5 0 0,-6 5 0 0,6 0 0 16,16 0 0-16,7 5 0 0,-17-5 0 0,16 10 0 15,7-5 0-15,-12 6 0 0,5-6 0 0,-5 5 0 16,0 0 0-16,0-5 0 0,-6 5 0 0,-5 0 0 16,-12-5 0-16,-5 0 0 0,-1 5 0 0,-22-4 0 15,-6-1 0-15,-6 0 0 0,-5-5 0 0,-7 0-868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27:10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8371 11515 766 0,'0'0'34'0,"0"0"7"0,0 0-33 0,0 0-8 0,0 0 0 0,0 0 0 16,0 0 104-16,0 0 18 0,0 0 4 0,0 0 1 15,0 0-39-15,0 0-8 0,0 0-2 0,0 0 0 16,0 0-26-16,0 0-6 0,0 0-1 0,0 0 0 15,0 0-1-15,0 0-1 0,0 0 0 16,0 0 0-16,0 0 1 0,0 0 1 0,0 0 0 0,0 0 0 16,0-10-1-16,0 10-1 0,0 0 0 0,0 0 0 15,0 0-7-15,0 0-2 0,0 0 0 0,0 0 0 16,6-11-9-16,-6 11-1 0,11-10-1 0,-5 0 0 16,5 5-6-16,0 0-1 0,1-5 0 0,5 5 0 15,-11-5-4-15,16-6-2 0,-4 6 0 0,4-5 0 16,7 5 1-16,-1-5 0 0,12 0 0 0,0-1 0 15,11 6-11-15,1-5 0 0,10 0 0 0,7-5 0 16,16-1 0-16,-16 6-12 0,10-5 4 0,7 5 8 0,-18-5-13 16,18 4 5-16,-18 1 8 0,12 0-13 0,-12 5 13 0,-5-5 0 15,-6 5 12-15,0-6-12 0,-12 6 16 0,7 0-4 16,-12 0-1-16,-1-5 0 0,-4 5-20 0,-1 5-4 16,-6-6-1-16,1 6 0 0,-6 0-4 0,-1 5-1 15,1 0 0-15,-6 0-1044 16</inkml:trace>
  <inkml:trace contextRef="#ctx0" brushRef="#br0" timeOffset="567.66">9790 10861 1324 0,'0'0'118'0,"0"0"-94"15,0 0-24-15,0 0 0 0,0 0 115 0,0 0 18 16,0 0 4-16,0 0 1 0,-6 5-10 0,-17-5-3 15,17 0 0-15,6 0 0 0,0 0-45 0,0 0-8 16,0 0-3-16,0 0 0 0,0 0 2 0,0 0 0 16,0 0 0-16,0 0 0 0,0 0-12 0,0 0-3 15,12-5 0-15,5 5 0 0,0 5-33 0,6-5-7 16,-6 6-2-16,23-6 0 0,-12 0-2 0,6 0-1 16,1 0 0-16,5 0 0 0,-12 10-11 0,1-5 10 0,-7-5-10 0,1 10 10 15,-6 0 0-15,0 5 0 16,-11 0 0-16,5 6 0 0,-11-1 8 0,0 0 2 15,0 5 0-15,-17 6 0 0,0 4-10 0,-6 1-2 16,-5-1 0-16,-1 11 0 0,-5-11-8 0,6 6 0 0,-12-11 0 0,11 6 0 16,1-6 0-16,11-10 0 0,-6-5 0 0,12 1 0 31,5-6-93-31,-11-10-21 0,17 0-4 0</inkml:trace>
  <inkml:trace contextRef="#ctx0" brushRef="#br0" timeOffset="12584.03">11556 10649 1940 0,'0'0'43'0,"0"0"9"0,23-5 1 0,-12 0 1 0,6-6-43 0,-11 1-11 0,0 0 0 0,-6 0 0 15,0 0 55-15,-6 0 9 16,0 0 1-16,-11 0 1 0,-6-1-50 0,6 6-16 0,-6 5 8 0,6 5-8 16,-5 0 19-16,4 6 0 0,-4 9 0 0,-1 5 0 15,12 0 22-15,-7 6 5 0,7 4 1 0,5 6 0 16,6-1 5-16,6 6 2 0,0 5 0 0,5-1 0 16,6-9-7-16,6-1-2 0,5 1 0 0,-5-11 0 15,11-5 4-15,6-4 1 0,0-6 0 0,0-15 0 16,6-5-18-16,-1-10-4 0,7-11-1 0,-7 1 0 15,-11-10-27-15,6-6 0 0,-11-5 0 0,-1-4 0 16,-16-1 0-16,5 1 0 0,-17-1-12 0,0 5 12 16,0 1-12-16,-17 9 12 0,-6 1-10 0,-6 4 10 15,1 1-9-15,-18 10 9 0,1-5-8 0,-1 9 8 16,-11 6-144-16,6-5-24 0,-6 10-5 0</inkml:trace>
  <inkml:trace contextRef="#ctx0" brushRef="#br0" timeOffset="12832.87">12382 10036 1958 0,'0'20'174'0,"0"0"-139"16,0 6-35-16,-17-1 0 0,6 0 109 0,-6 6 15 15,-6-1 4-15,0 6 0 0,0-1 0 0,0 6 0 16,1-1 0-16,-1 6 0 0,0-6-89 0,6 11-18 15,6-6-3-15,5 6-1 0,0-5 23 0,12-1 4 16,-6-4 0-16,17-1 1 0,0 1-10 0,0-6-3 0,12 1 0 16,-1-6 0-16,6 0-13 0,0-4-3 0,1-6-1 0,5 5 0 15,-6-10-27-15,0 1-6 0,-11-11-1 0,-1-5 0 32,1 5-223-32,-6-5-45 0</inkml:trace>
  <inkml:trace contextRef="#ctx0" brushRef="#br0" timeOffset="13185.08">12684 10887 1951 0,'23'40'86'0,"-17"-20"18"0,5 1-83 0,-5-1-21 16,-1 5 0-16,1 1 0 0,-6-1 108 0,0-5 18 15,0-5 3-15,0-15 1 0,0 0-54 0,0 0-10 16,0 0-2-16,0 0-1 0,-6 0-50 0,1-20-13 16,-1 0 0-16,0-16 0 0,12-4 56 0,0-6 7 15,-6-4 1-15,0-11 0 0,5 0-52 0,7 5-12 16,-1 6 0-16,6 9 0 0,-5 6 0 0,10 15 0 16,1 4 0-16,0 11 0 0,6 5 38 0,-1 10 14 15,1 16 4-15,10 9 0 0,-10 6-13 0,5 9-3 16,-5 6 0-16,-1 0 0 0,-5 5-20 0,5-6-5 15,-5-4-1-15,0 5 0 0,-12-11-14 0,6-4 0 16,0-6 8-16,-11 6-8 0,6-11 0 0,-1-5 0 16,-5-4 0-16,-1-1 0 15,-5-5-92-15,0-15-16 0,0 0-2 0,0 0-790 0,12-5-159 0</inkml:trace>
  <inkml:trace contextRef="#ctx0" brushRef="#br0" timeOffset="13400.12">13431 10238 2304 0,'28'36'204'15,"6"4"-163"-15,-5 6-33 0,5 15-8 16,-6 5 130-16,7 10 24 0,-13 5 5 0,7 10 1 0,-12-5-64 0,0 0-12 16,-6-5-2-16,-5-5-1 0,-6-10-55 0,0 0-11 15,-6-11-3-15,-11 6 0 0,-5-10-12 0,-1-11 0 16,-6 1-9-16,-5-6 9 15,0-15-128-15,0 1-20 0,-1-6-4 0</inkml:trace>
  <inkml:trace contextRef="#ctx0" brushRef="#br0" timeOffset="15497.38">5613 10963 1267 0,'0'20'56'0,"0"-5"12"0,-17 10-55 0,-17-4-13 0,0 4 0 0,5 5 0 15,-22 1 52-15,5 9 8 0,-5 1 2 0,6 4 0 16,-7 1-19-16,7 5-4 0,-7-1-1 0,12 1 0 16,-5 0-26-16,5-6-4 0,0 1-8 0,12-11 11 15,-12 1-11-15,11-1 0 0,12-10 0 0,-11 1-733 16</inkml:trace>
  <inkml:trace contextRef="#ctx0" brushRef="#br0" timeOffset="15873.34">7323 10963 1641 0,'17'25'72'0,"-17"-15"16"0,0 0-70 0,0 5-18 0,-17 6 0 0,-6 4 0 16,-6 10 56-16,-11 6 8 0,-5-1 2 0,5 11 0 16,0 0-13-16,-11 4-2 0,5 1-1 15,1 0 0-15,-7-11-30 0,1 6-5 0,5-10-2 0,1-1-631 16,-6-4-126-16</inkml:trace>
  <inkml:trace contextRef="#ctx0" brushRef="#br0" timeOffset="33767.21">6360 12219 1904 0,'0'0'84'0,"11"-6"18"0,0 6-82 0,-11 0-20 0,0 0 0 0,-11-10 0 16,11 10 82-16,-17-5 12 0,-17-5 2 0,-6 5 1 16,-6 5-19-16,-11 5-4 0,0 0-1 0,0 10 0 15,-5 1-4-15,-7 9-1 0,1 5 0 0,-6 6 0 0,-6 9-12 0,6 1-4 16,11-1 0-16,-5 1 0 0,11 5-29 0,-6-6-7 16,12-4 0-16,0 4-1 0,17-9-6 0,-6-1-1 15,17-4 0-15,-11-1 0 0,11-5-8 0,11-4 0 16,7-11 0-16,-7 0 0 15,12-10-148-15,0 0-31 0</inkml:trace>
  <inkml:trace contextRef="#ctx0" brushRef="#br0" timeOffset="34934.01">10416 12143 1152 0,'0'20'102'0,"-5"0"-82"15,-1 5-20-15,-17 6 0 0,6 4 74 0,-17 6 10 16,11 4 3-16,-17-4 0 0,0-1-41 0,6 6-8 16,0-1-2-16,0-9 0 15,0-6-126-15,-6 1-26 0</inkml:trace>
  <inkml:trace contextRef="#ctx0" brushRef="#br0" timeOffset="35408.84">12382 12224 1440 0,'0'30'128'0,"0"-10"-103"15,0 11-25-15,-11 4 0 0,-6 11 136 0,0-6 21 16,-12 6 5-16,6-1 1 0,-11 11-118 0,6-5-23 0,-7-6-5 0,1-4-1 15,6 4 0-15,-6-9 0 16,5-6 0-16,6-5-643 16,-11-4-129-16</inkml:trace>
  <inkml:trace contextRef="#ctx0" brushRef="#br0" timeOffset="38732.93">8570 8132 1378 0,'-11'10'61'0,"11"-10"13"0,0 0-59 0,0 0-15 15,0 0 0-15,0 0 0 0,0 0 129 0,0 0 23 16,0 0 5-16,11-10 1 0,1 0-28 0,-7 0-6 16,7-1 0-16,11 6-1 0,-6 0-26 0,-6 0-5 15,6 0 0-15,0 0-1 0,17 0-47 0,-16 5-10 0,10 0-2 16,1 0 0-16,10 0 4 0,-10-5 1 0,11 5 0 15,5 0 0-15,7-5-24 0,-1 5-5 0,6-5 0 0,0 5-8 16,6 0 14-16,-1-5-4 0,7 5-1 0,-7 0 0 16,12 0-9-16,-17 5 8 0,12-5-8 0,-1 0 8 15,0 5-8-15,7-5 0 0,-13 0 9 0,12 0-9 16,-11 0 0-16,5-5 9 0,-5 5-9 0,5-5 0 16,1-5 9-16,-1 10-9 0,0-10 0 0,7 5 9 15,-7-6-9-15,0 1 0 0,1-5 0 0,-1 0 0 16,0 5 0-16,-11-5 0 0,0-1 8 0,0 1-8 15,-5 10 0-15,-12-5 0 0,-1 5 0 0,1-5 0 16,-11 5 8-16,-1 5-8 0,-11 0 0 0,6-10 8 16,-6 10-8-16,-5 10 0 0,-1-10 0 0,-11 0 0 0,0 0 0 0,0 0 0 15,0 0 0-15,-6 10 0 0,1 5 0 0,-7 5 0 16,1-10 0-16,5 11 0 0,-5-6 0 0,11 0 0 16,-17 0 0-16,5-5 0 15,7 6-70-15,5-16-16 0,-6 10-3 0</inkml:trace>
  <inkml:trace contextRef="#ctx0" brushRef="#br0" timeOffset="40466.83">14690 12705 0 0,'11'35'0'0,"-5"-15"0"0,-6-4 0 0,6 9 0 16,-1 0 0-16,1 6 0 0,-6-1 481 0,0-5-97 16,0-4 78-16,0-1 15 0,0 0-309 0,-6-10-63 15,6-10-12-15,0 0-2 0,0 0-62 0,0 0-12 16,0 0-2-16,0 0-1 0,0-15-2 0,0-5 0 16,6-1 0-16,0-9 0 0,5-5 2 0,6-11 0 15,6 6 0-15,-6-6 0 0,0 0 0 0,0 11 0 16,0 0 0-16,6 4 0 0,0 16 20 0,0 5 4 15,5 5 1-15,-5 10 0 0,0 0 26 0,-1 15 6 16,-10-5 1-16,5 11 0 0,0 9-7 0,-6 6-1 16,-11-6 0-16,6 11 0 0,0-6-51 0,-6-4-13 0,6 4 0 15,-12-4 0-15,0-6 0 0,6-5 0 0,0 6 0 0,6-6 0 32,-6 0-151-32,0-10-33 0,0-15-6 0</inkml:trace>
  <inkml:trace contextRef="#ctx0" brushRef="#br0" timeOffset="40668.94">15311 12188 518 0,'0'0'23'0,"0"0"5"16,11 25-28-16,1 1 0 0,-7-6 0 0,1 15 0 0,-6-4 442 16,6 9 83-16,-1 6 17 0,-5 5 3 15,0-11-348-15,6 6-69 0,-6-1-15 0,0 6-2 0,0-11-50 0,0 1-9 16,0-1-3-16,6 1 0 0,-1-1-33 0,1-9-6 15,-6-6-2-15,0 0 0 16,6-4-45-16,0-1-10 0,-1-5-1 0,1 0-1 16,-6-15-199-16,0 0-39 0</inkml:trace>
  <inkml:trace contextRef="#ctx0" brushRef="#br0" timeOffset="41233.08">15767 12684 1659 0,'0'0'73'0,"0"0"16"0,17-10-71 0,-6 0-18 0,-11 0 0 0,0 0 0 16,6-5 66-16,-6 15 10 0,-6-5 1 0,-5 0 1 16,-1-6-10-16,1 6-1 0,0 0-1 0,-1 5 0 15,-5 10-15-15,0 1-3 0,6 9-1 0,-7 0 0 16,7 5-9-16,0 6-2 0,5-6 0 0,0 0 0 15,6 1 1-15,0-1 0 0,0-5 0 0,12 6 0 16,-7-6-1-16,12-5-1 0,1 5 0 0,4-4 0 16,1-11-13-16,0 5-2 0,5-10-1 0,-5 5 0 15,-11-10-19-15,10-5 8 0,7-1-8 0,-12 1 0 16,-6-5 0-16,1 0 0 0,-1-10 0 0,6 4 0 16,-11 1 0-16,0-5-9 0,-12 0 9 0,6-1-8 0,-6 1 8 15,-5 0-8-15,-1 4 8 0,1-4-8 0,0 10 8 0,-1 0 0 16,7 4 0-16,-13-4 0 0,7 0 0 0,5 0 0 15,1 10 0-15,5 5 8 0,0 0-8 0,0 0 0 16,0 0 0-16,0 0 0 0,0 0 0 0,0 0 0 16,0 0 0-16,11-5 8 0,0 5-8 0,-11 0 0 15,0 0-11-15,12 0 11 0,-1-5-8 0,-11 5 8 16,0 0 0-16,12 5-9 0,-1-10 9 0,-11 5 0 16,0 0 0-16,0 0 0 0,0 0 0 0,6 15 0 15,-1 0 10-15,7 0-10 0,-6 0 28 0,5 6-1 16,0-6 0-16,1 10 0 0,-1 1-27 0,1-1 0 15,-7 0 0-15,7 6 0 0,-7-1 0 0,1 0 0 16,0 6 0-16,-1-1 0 0,1 1 14 0,-6 4-2 16,-6 1-1-16,1-1 0 0,-12 1-11 0,11 4-16 15,0-9 4-15,-5 4 1 0,-12-9 11 0,6-6 0 0,6 0 0 16,-1-4 0-16,-11-1 19 0,6-5 5 0,-6-20 2 0,6 5 0 31,0 0-83-31,0-10-17 0,0-10-3 0,0-11-757 0,6-4-151 0</inkml:trace>
  <inkml:trace contextRef="#ctx0" brushRef="#br0" timeOffset="41834.28">16194 12538 1497 0,'11'0'32'0,"-5"0"8"0,0 0 0 0,5 0 4 0,-5 10-36 0,0 0-8 0,5-5 0 0,-5 5 0 15,-1 5 116-15,1-5 20 0,0 6 5 0,-1-6 1 16,-5 0-62-16,0 5-13 0,6 5-3 0,-6 0 0 16,-6 1 4-16,6-6 1 0,6 10 0 0,0-4 0 15,-6-6-7-15,0 0-2 0,0-5 0 0,5 0 0 16,-5 0-16-16,0-10-3 0,0 0-1 0,0 0 0 16,0 0-24-16,6-10-6 0,0-15-1 0,0 0 0 0,5-11-9 0,0 1 10 15,6-6-10-15,1 1 10 16,-1-6-2-16,0 16-8 0,0 14 12 0,6 1-4 0,-12 5 12 15,6 10 1-15,6 10 1 0,0 0 0 0,-6 11 22 0,0 9 5 16,0 5 1-16,0 11 0 0,-6 0-22 0,1 4-5 16,-1-4-1-16,1-6 0 0,-1 1-14 0,-5-6-8 15,-6 6 8-15,11-11-8 16,-11-4-26-16,6-6-10 0,-6 0-1 0,0-20-911 16,0 0-181-16</inkml:trace>
  <inkml:trace contextRef="#ctx0" brushRef="#br0" timeOffset="42599.97">17732 12441 2077 0,'17'21'92'0,"-17"-21"19"16,0 15-89-16,0 5-22 0,0-20 0 0,0 20 0 0,6 6 80 0,0-1 12 15,-6 5 3-15,0-4 0 0,0 9-25 0,6-5-5 16,-12-4-1-16,6 4 0 0,0 1 0 0,0-6 0 16,-6 0 0-16,6 1 0 0,-6-6-51 0,6 5-13 15,6-5 0-15,-6 1 0 0,0-1 0 0,0-5 0 16,0 5 0-16,0-10 0 16,0 1-155-16,0-11-33 0,0 0-8 0,0 0 0 0</inkml:trace>
  <inkml:trace contextRef="#ctx0" brushRef="#br0" timeOffset="42735.13">17937 12745 1785 0,'0'0'159'0,"0"0"-127"16,0 0-32-16,0 0 0 0,0 15 144 0,0-4 24 16,-5-1 4-16,-7 0 0 0,1 5-32 0,-6 0-8 15,-12-10 0-15,7 5-1 0,-7 0-105 0,6 1-26 16,-11-11 0-16,0 5 0 0,0-5 0 0,5-5 0 16,1 0 0-16,-1-1 0 15,1-9-65-15,11 5-19 0,0-5-3 0,5 0-1 0</inkml:trace>
  <inkml:trace contextRef="#ctx0" brushRef="#br0" timeOffset="43049.31">18245 12634 230 0,'12'25'10'0,"-1"-5"2"0,-5 6-12 15,-1-1 0-15,1 0 0 0,0 1 0 0,-6-6 489 0,0 0 95 16,0-5 20-16,0-15 3 0,0 0-383 0,0 0-77 16,0 0-15-16,-6-15-4 0,6-5-102 0,6-5-26 15,-1-11 0-15,7-4 0 0,-1 4 0 0,6-4 0 16,0-1 0-16,6 6 0 0,0-1 0 0,0 16 0 16,5 5 0-16,1 10 0 0,-6 0 55 0,-1 15 5 15,1 10 2-15,6 10 0 0,-7 1-14 0,1 9-4 16,-6 6 0-16,0 5 0 0,-5-1-17 0,-1-4-4 15,-5-1-1-15,5 6 0 0,-11-11-22 0,0-4 0 16,0-1 0-16,0-4 0 16,0-6-56-16,-5-5-15 0,5-4-3 0,0-16-1336 0</inkml:trace>
  <inkml:trace contextRef="#ctx0" brushRef="#br0" timeOffset="46716.38">20792 12426 1375 0,'17'0'60'0,"-11"0"14"0,5-5-59 0,1-5-15 15,-1 5 0-15,0 0 0 0,-5-5 80 0,0 0 12 16,-1-1 4-16,-5 1 0 0,0 10-15 0,0 0-2 16,0 0-1-16,0 0 0 0,0 0-25 0,-11 16-5 15,0-1 0-15,-1 5-1 0,-5 10-13 0,6 1-2 0,5 9-1 0,0-4 0 16,1 4-6-16,10 1-1 0,1-1 0 0,6 1 0 16,5-6 21-16,0-4 4 0,5-1 1 0,7-5 0 15,-1-4 9-15,1-1 1 0,5-10 1 0,6 0 0 16,0-10-23-16,0-10-5 0,-6 0-1 0,6-10 0 15,-6-1-19-15,-5-4-4 0,-1-10-1 0,-5-1 0 16,-12 1-8-16,-5-1 0 0,0 1 0 0,-12 4 0 16,-11-4 0-16,0 4 0 0,-12 1 0 0,-5 10 0 15,-6 0 0-15,-5 4-9 0,-7 1 9 0,-5 5 0 16,6 0-90-16,0 5-11 0,-1-5-3 0,1 0-1078 16</inkml:trace>
  <inkml:trace contextRef="#ctx0" brushRef="#br0" timeOffset="47117.73">22085 11991 2044 0,'17'15'91'0,"-17"-15"18"0,0 0-87 0,0 15-22 0,6-5 0 0,-17 5 0 16,-1 1 61-16,-5 4 8 0,0 0 2 0,-6 5 0 15,-5 11-8-15,-1-6-2 0,7 11 0 0,-7 4 0 16,6 1-32-16,6-1-6 0,0 1-2 0,6-5 0 16,-1-1 19-16,12-5 3 0,0 1 1 0,6 4 0 15,0-9 1-15,5 4 1 0,12 1 0 0,-6-6 0 16,6-5-25-16,5-4-5 0,-5 4 0 0,6-5-1 16,-12-5-23-16,11 1-5 0,-11-11-1 0,6 0 0 15,-6-5-206-15,6 0-40 0,11-26-9 0,-5 1-2 0</inkml:trace>
  <inkml:trace contextRef="#ctx0" brushRef="#br0" timeOffset="47824.78">22370 12117 1659 0,'0'0'73'0,"0"0"16"0,0 0-71 0,0 0-18 0,0 0 0 0,0 0 0 15,0 0 70-15,6 15 10 0,0 1 3 0,-6 9 0 16,0 5 14-16,0 6 3 0,-6 4 1 0,6 11 0 15,0-5-59-15,0 9-12 0,-6-4-2 0,1-1-1 16,10-4 22-16,-5 0 5 0,0-1 1 0,0-4 0 16,0-1-37-16,6-9-7 0,0-1-2 0,-6-10 0 15,0-20-66-15,0 0-14 0,5 15-2 0,-5-15-667 16,0 0-134-16</inkml:trace>
  <inkml:trace contextRef="#ctx0" brushRef="#br0" timeOffset="48432.55">22382 12629 1310 0,'0'0'58'0,"0"0"12"16,0 0-56-16,0 0-14 0,0 0 0 0,0 0 0 15,0 0 95-15,0 0 16 0,0 0 3 0,0 0 1 16,0 0-40-16,5-10-8 0,-5-1-2 0,6-9 0 0,0-5-1 0,-1 0 0 16,7-6 0-16,-1-4 0 0,1-1 0 0,-1 1-1 15,6 10 0-15,6-1 0 0,-6 1-8 0,0 10-2 16,6 5 0-16,-6 4 0 0,6 1 9 0,-6 10 2 16,6 6 0-16,-1 9 0 0,-4 0-16 0,-7 11-4 15,6-1 0-15,0 0 0 0,-5 6-22 0,-1-1-5 16,-5-4-1-16,-1-1 0 0,1 0-16 0,-6 6 8 15,0-6-8-15,6 1 0 0,-12-6 0 0,6-5 0 16,6 0 0-16,-12-4 0 16,6-1-113-16,0-15-17 0,0 0-3 0,0 0-1 15,0 0-124-15,0 0-25 0</inkml:trace>
  <inkml:trace contextRef="#ctx0" brushRef="#br0" timeOffset="48683.67">23008 11925 1497 0,'0'0'133'0,"6"10"-106"0,6 5-27 0,-7 10 0 16,-5 1 140-16,0 9 22 0,6 1 5 0,-6 9 1 16,0 1-36-16,0 4-8 0,-6 1 0 0,6 10-1 15,0 0-60-15,0-11-12 0,0-4-3 0,-5-1 0 16,-1 6-2-16,6-5-1 0,0-11 0 0,-6 6 0 15,0-16-36-15,6 0-9 0,0 1 0 0,0-6 0 16,0-20-78-16,0 0-18 0,0 0-3 0,0 0-1 16,0 0-147-16,0 0-29 0,6-20-7 0,-6 20-1 0</inkml:trace>
  <inkml:trace contextRef="#ctx0" brushRef="#br0" timeOffset="49084.64">23253 12411 1555 0,'0'0'138'0,"12"-5"-110"15,5 0-28-15,0-5 0 0,6 5 44 0,-6-11 3 16,0-4 1-16,0 5 0 0,0-5 32 0,0 5 6 16,-11-1 2-16,5-4 0 0,-5 5-52 0,0 5-9 15,-6-5-3-15,0 4 0 0,0 11 12 0,0 0 3 16,0 0 0-16,0 0 0 0,-17 6-4 0,0 4-1 0,-1 0 0 0,1 5 0 15,-5 0-10-15,5 0-1 0,-1 11-1 0,1-1 0 16,6 0-6-16,0 1 0 0,-1-1-1 0,6 0 0 16,6 1 1-16,6-11 1 0,-12 5 0 0,6-20 0 15,6 15 3-15,-6-15 0 0,12 0 0 0,-1 0 0 16,0 0-12-16,1-10-8 0,5 5 12 0,0-10-12 16,-6-5 0-16,6 4 0 0,-5 6 0 0,5 5 0 15,0-5 0-15,-11 5 0 0,5 0 0 0,6 10 0 16,-11 5 13-16,5 5-4 0,-5 6-1 0,0-1 0 15,5 10 16-15,-11 6 4 0,0-6 0 0,0 11 0 16,-6-1-1-16,1 6 0 0,-1-6 0 0,0 1 0 16,-5-6-17-16,5 1-10 0,0-6 12 0,1 0-12 0,-1-9 0 0,-5-1 0 15,5-10 0-15,0 0 0 16,6-10-143-16,0 0-29 0,-11-5-5 0,5-10-943 16</inkml:trace>
  <inkml:trace contextRef="#ctx0" brushRef="#br0" timeOffset="49368.31">23647 12406 1731 0,'17'30'76'0,"-6"-15"17"0,0 1-74 0,1 4-19 15,-6-10 0-15,-1 5 0 0,7-5 114 0,-12-10 19 16,5 16 4-16,-5-16 1 0,0 0-54 0,0 0-10 16,0 0-2-16,0 0-1 0,17-16-35 0,-5 6-8 15,-1-10 0-15,6 0-1 0,-5-6-11 0,-1 1-1 0,1 0-1 0,5 5 0 16,0-1 2-16,0 1 1 15,-6 5 0-15,1 5 0 0,5 10 19 0,0 5 4 0,0 5 1 0,0 5 0 16,-6 5-4-16,1 6-1 0,-1 9 0 0,1 1 0 16,-7-6-19-16,1 5-4 0,5 6-1 0,-5 4 0 15,-6-9-12-15,6-6 0 0,-6 6 8 0,5-6-8 16,1-5 0-16,-6 1 0 0,0-6-9 0,0-10 9 16,0 5-136-1,0-15-20-15,0 0-5 0,0 0-1 0,0 0-24 0,0-15-5 0,6-5-1 0</inkml:trace>
  <inkml:trace contextRef="#ctx0" brushRef="#br0" timeOffset="49586.87">24199 11879 1728 0,'40'26'76'0,"-17"-11"16"0,-6 0-73 0,12 10-19 16,-7 1 0-16,13 14 0 0,-1 1 180 0,-6 14 32 15,1 6 6-15,-1 5 2 0,-5 10-106 0,-12 0-21 16,1 5-4-16,-1 0-1 0,-11 0-45 0,0 0-10 16,-6-5-1-16,-5-5-1 0,0-5-15 0,-1-11-4 15,-5-4 0-15,6-5 0 0,-12-11-12 0,0-5-10 16,0-9 2-16,6-1 0 16,-5-10-205-16,4-5-41 0</inkml:trace>
  <inkml:trace contextRef="#ctx0" brushRef="#br0" timeOffset="69933.83">11374 13697 1209 0,'0'0'53'0,"0"0"12"0,0 0-52 0,0 0-13 0,11-5 0 0,-11 5 0 16,17-5 92-16,-17 5 16 0,0-15 4 0,12 5 0 15,-24 5-27-15,12-5-5 0,-11 5 0 0,5-1-1 0,-5-4-19 0,-1 10-4 16,-5 0-1-16,0 10 0 0,0-4-3 0,0 4 0 15,5 10 0-15,7 0 0 0,-18 5-16 0,12 6-4 16,-1-1-1-16,1 6 0 16,11-1 2-16,-6 1 1 0,6-6 0 0,6 0 0 0,5 1-10 0,1-6-1 15,-1-5-1-15,12-4 0 0,-6-6 22 0,11 0 4 16,12-5 0-16,-6-10 1 0,1-10-33 0,4-6-6 16,1 6-2-16,-5-10 0 0,-1-6-8 0,-6 1 0 15,-5 0 0-15,0-1-11 0,-12-4 3 0,1 9 0 16,-12-4 0-16,-6 5 0 0,0 5 8 0,-17-6-10 15,6 1 10-15,-11 5-10 0,-1 4 10 0,-5 1 0 16,11 0 0-16,-17 0 0 16,-5 0-84-16,11-1-12 0,0 1-3 0,5 10-1018 0</inkml:trace>
  <inkml:trace contextRef="#ctx0" brushRef="#br0" timeOffset="70177.18">12080 13333 1958 0,'12'20'87'0,"-12"-20"17"16,0 15-83-16,0 5-21 0,0 6 0 0,-12 4 0 16,6 0 146-16,1 6 25 0,-12 9 5 0,5-4 0 15,1 5-78-15,-6-1-16 0,0-4-3 0,5 4-1 16,7 1-42-16,-1-6-9 0,6-4-2 0,0 4 0 0,0-4-9 0,6-6-1 15,11-5-1-15,-6 1 0 0,6-6-14 0,6 0 0 16,0-5 8-16,11 1-8 16,-6-11-100-16,7 0-24 0,4 0-4 0,-4-5-1087 15</inkml:trace>
  <inkml:trace contextRef="#ctx0" brushRef="#br0" timeOffset="71999.08">6701 14112 0 0,'0'0'0'16,"0"0"0"-16,0 0 0 0,0 0 0 15,0 0 305-15,0 0-61 0,0 0 48 0,0 0 11 16,0 0-156-16,0 0-31 0,0 0-7 0,0 0-1 16,0 0-46-16,0 0-10 0,-22-5-1 0,10 5-1 15,12 0 6-15,0 0 0 0,0 0 1 0,-5 0 0 0,-7 0 13 0,12 0 2 16,0 0 1-16,0 0 0 0,0 0 19 0,0 0 4 16,0 0 1-16,0 0 0 0,0 0-48 0,0 0-9 15,0 0-3-15,0 0 0 0,17-5-19 0,0 0-4 16,0 5-1-16,1-5 0 0,4 0-13 0,1 0 11 15,-6-5-11-15,17 5 10 0,-11 5-2 0,6-5 0 16,5-5 0-16,6 5 0 0,0 5 2 0,0-5 0 16,5 0 0-16,-5 5 0 0,0-6-10 0,-12 6 0 15,1 6 0-15,11-6 0 0,-12 0 0 0,-5 5 0 16,6 0 0-16,-12-5-11 0,0 5 11 0,-6-5 0 0,-11 0 0 0,0 0 0 16,17 10 0-16,-17-10 0 0,0 0 0 15,0 0 11-15,0 0-11 0,0 0 0 0,-6 5 0 16,-16 0 8-16,5 0-8 0,-12 5 0 0,6 0 0 0,-5 0 0 15,-1 1 0-15,1-1 0 0,11 0 0 0,-12 5 8 16,6-10-8-16,1 5 0 0,5 0 0 0,0 0 0 16,17-10 0-16,0 0 0 0,0 0 11 0,0 0-11 15,0 0 9-15,11 11-9 0,6-6 8 0,-6-5-8 16,6 5 0-16,6-5 0 0,6 0 0 0,-12-5 0 16,6 0 0-16,-18-1-9 0,12 1 0 0,-5 5 0 15,11-5-95-15,-18 5-18 0</inkml:trace>
  <inkml:trace contextRef="#ctx0" brushRef="#br0" timeOffset="78700.11">12382 13763 1094 0,'0'0'97'0,"0"0"-77"0,0 0-20 0,0 0 0 16,0 0 60-16,0 0 8 0,0 0 1 0,0 0 1 15,0 0 8-15,0 0 2 0,0-10 0 0,0 0 0 16,0 0-24-16,0 10-5 0,0-10-1 0,0-1 0 16,0-4 6-16,0 5 0 0,0 10 1 0,-11-10 0 15,11 0-4-15,0 0-1 0,-6-5 0 0,0 4 0 16,6 11-1-16,6-15-1 0,0-5 0 0,5 5 0 15,-11 0-7-15,0-1-2 0,17 1 0 0,-5 0 0 16,-1 5 0-16,0 0 0 0,6 5 0 0,12 0 0 16,-23 0-5-16,11 5-2 0,6 10 0 0,-12 0 0 15,6 5-2-15,-11 5-1 0,-1 11 0 0,7-1 0 16,-12 5-8-16,6 1-2 0,-6 4 0 0,0 6 0 16,-6 5-21-16,6-11 0 0,0 6 0 0,-12-1 0 0,1 1 8 0,5-11-8 15,12 1 10-15,-6-6-10 0,-6-10 21 0,12-4-1 16,5-1-1-16,1-5 0 0,-12-10 6 0,11 0 2 15,6 5 0-15,0-5 0 0,6-5-7 0,6-5-2 16,-12 0 0-16,11 0 0 0,1-1-18 0,-6 1 10 16,-6-5-10-16,0 10 8 15,0 0-42-15,0 0-9 0,0 0-1 0,-17 5-1 16,0 0-143-16,0 0-28 0,0 0-5 0</inkml:trace>
  <inkml:trace contextRef="#ctx0" brushRef="#br0" timeOffset="79238.22">12809 13343 1148 0,'0'0'51'0,"0"0"10"0,0 10-49 0,0-10-12 15,0 0 0-15,0 0 0 0,12 10 96 0,-12-10 16 16,0 0 3-16,0 0 1 0,0 0-22 0,0 0-4 15,0 0-1-15,6 10 0 0,-6-10-10 0,5 20-3 16,1-4 0-16,0 4 0 0,-6 0-8 0,0-5-3 16,11 0 0-16,-11 6 0 0,0-6-17 0,0 5-3 15,0-5-1-15,6 1 0 0,-6-1-9 0,0-5-3 16,0-10 0-16,0 10 0 0,0-10-7 0,0 0-1 16,0 0-1-16,0 0 0 0,0 0-8 0,5-15-2 15,1-5 0-15,0-6 0 0,0-4-4 0,-1-1-1 16,7 6 0-16,-1-5 0 0,0 4-8 0,1 11 12 15,-1 0-12-15,6 5 12 0,-5 10 8 0,5 0 1 16,-6 5 1-16,6 10 0 0,0 0 10 0,0 6 3 16,-5-1 0-16,-1 10 0 0,1 6-13 0,-1-1-2 15,0-4-1-15,1-1 0 0,-6 5-19 0,-1-4 10 16,7-1-10-16,-7 1 8 0,-5-11-8 0,6 0 0 0,5 0 0 16,-11 1 0-1,6-11-99-15,-6-10-15 0,0 0-3 0,0 0-1 0,0 0-130 0,12-5-27 16,-1-11-5-16</inkml:trace>
  <inkml:trace contextRef="#ctx0" brushRef="#br0" timeOffset="79599.78">13305 13191 172 0,'17'-5'16'0,"-5"5"-16"16,-1-5 0-16,6 5 0 0,0 0 356 0,-5 0 69 15,5 5 14-15,0 10 2 0,-6 0-213 0,12 10-44 16,-6 6-8-16,0 9-1 0,-5 6-69 0,-1 5-14 16,6 14-2-16,0 1-1 0,-11 5-50 0,0 5-11 15,-6-5-1-15,-6 0-1 0,0 0-8 0,-5-10-2 0,-6-1 0 0,0-4 0 16,-1-5-16-16,-10-6 0 0,0 6 0 0,-7-16 0 31,1 1-49-31,-6-11-14 0,0 0-2 0</inkml:trace>
  <inkml:trace contextRef="#ctx0" brushRef="#br0" timeOffset="95563.98">9408 14315 57 0,'0'0'0'0,"0"0"0"0,0 0 0 0,0 0 0 0,0 0 0 0,0 0 0 16,0 0 128-16,0 0 21 0,0 0 4 0,0 0 1 16,0 0-116-16,0 0-23 0,0 0-5 0,0 0-1 15,0 0-9-15,0 0 0 0,0 0 0 0,0 0 0 16,0 0 20-16,0 0 3 0,0 0 0 0,0 0 0 16,11-5 14-16,-11 5 3 0,0 0 1 0,0 0 0 15,12-10-24-15,-12 10-5 0,11-5 0 0,-11 5-1 16,0 0-11-16,0 0 0 0,0 0 0 0,0 0 8 15,0 0-8-15,11-10 0 0,-11 10 0 0,0-10 0 16,0 4 0-16,0 6 0 0,0 0 0 0,0 0 0 0,0 0 0 0,0 0 0 16,0 0 0-16,0 0 0 0,0 0 11 0,0 0 0 15,0-10 0-15,0 10 0 0,0 0 17 0,0 0 3 16,0-15 1-16,0 10 0 0,0 5 15 0,0 0 3 16,0 0 1-16,0 0 0 0,0 0 18 0,0 0 4 15,0 0 1-15,0 0 0 0,0 0-19 0,0 0-4 16,0 0-1-16,0 0 0 0,0 0-29 0,0 0-5 15,0 0-2-15,0 0 0 0,0 0-14 0,0 0 0 16,-11-5 8-16,5 0-8 0,6 5 8 0,0 0-8 16,0 0 11-16,-5-5-11 0,-1 0 26 0,6 0-2 15,0 0 0-15,0 5 0 0,-6-5 6 0,6 5 1 16,0 0 0-16,0 0 0 0,-5-5-11 0,5 5-1 16,0-6-1-16,0 6 0 0,0 0-18 0,-6-5 8 0,6 0-8 0,-6 0 0 15,6 5 0-15,0-5 0 0,-5-5 0 0,5 5 0 16,0 5 10-16,0 0-10 0,0-10 8 0,0 5-8 15,-12-5 14-15,12 5-2 0,0 0-1 0,0 5 0 16,0 0 3-16,-6-11 1 0,6 11 0 0,0 0 0 16,0 0-15-16,0-5 8 0,-5 0-8 0,5 5 0 15,0 0 0-15,0 0 0 0,0 0 0 0,0 0 0 16,0 0 0-16,0 0 0 0,0 0 0 0,0 0 0 16,0 0 0-16,0 0 8 0,0 0-8 0,0 0 0 15,0 0 17-15,0 0 1 0,0 0 0 0,0 0 0 16,0 0-26-16,0 0-6 0,0 0-1 0,0 0 0 15,0 0 15-15,0 0 15 0,-6-5-3 0,6 5-1 16,0 0 1-16,0 0 1 0,0 0 0 0,0 0 0 16,0 0-13-16,0 0 8 0,0 0-8 0,0 0 0 15,0 0-141-15,0 15-35 0</inkml:trace>
  <inkml:trace contextRef="#ctx0" brushRef="#br0" timeOffset="97251.11">9659 16006 1152 0,'0'11'102'16,"5"4"-82"-16,7 5-20 0,-12 0 0 15,11 6 63-15,-11-6 8 0,-11 0 1 0,11 0 1 0,0-4 32 0,-6 4 7 16,0-5 0-16,1-5 1 0,-1 5-49 0,0-10-9 16,6-5-3-16,0 0 0 0,0 0-12 0,0 0-4 15,0 0 0-15,0 0 0 0,0-10 13 0,0-10 3 16,0-5 0-16,6-6 0 0,5-4-18 0,1-6-3 15,-1 1-1-15,0-6 0 0,7 6-10 0,10 4-3 16,-11 6 0-16,6-1 0 0,-6 11 12 0,6 5 3 16,-6 15 0-16,6 5 0 0,0 5 36 0,-6 5 8 15,5 16 2-15,-5-1 0 0,1 1-33 0,-1 4-6 16,-6 0-2-16,-5 6 0 0,5-1-20 0,1 1-4 16,-7-6-1-16,1 6 0 0,-6-11-12 0,6 1 0 0,-1-6 0 15,1 0 0 1,0-4-71-16,-6-6-17 0,5 0-3 0,-5-15-762 15,0 0-153-15</inkml:trace>
  <inkml:trace contextRef="#ctx0" brushRef="#br0" timeOffset="97485.35">10473 15449 979 0,'6'16'87'0,"5"4"-70"0,1 0-17 0,-6 5 0 16,-1 1 270-16,1 14 50 0,-6 1 11 0,6 4 1 16,-6 6-149-16,0 0-31 0,0 4-5 0,0-4-2 15,0 0-73-15,-6-6-14 0,6 1-3 0,0-1-1 16,0-4-29-16,0-6-5 0,6-4-2 0,-6-1 0 0,5 0-18 0,-5-9 0 16,6-6 0-16,5 0 0 15,1-5-164-15,-12-10-26 0,6 5-6 0</inkml:trace>
  <inkml:trace contextRef="#ctx0" brushRef="#br0" timeOffset="97767.93">10929 15986 1094 0,'0'0'97'0,"0"0"-77"15,17 0-20-15,-5 5 0 0,-12-5 115 0,0 0 19 16,0 0 4-16,0 0 1 0,0 0-3 0,0 0 0 16,0 0 0-16,0 0 0 0,-12 5-64 0,7 5-14 15,-1 1-2-15,-5 4-1 0,-7 10 1 0,13-5 1 16,-7 6 0-16,12-1 0 0,0 0-9 0,6 1-1 15,0 4-1-15,5-5 0 0,6 6 2 0,0-6 0 0,6 0 0 16,0-4 0-16,5-6-8 0,-5 0-2 0,-6 0 0 0,6-10 0 16,-6-5-18-16,6 0-4 0,-6-10-1 15,0 0 0-15,-5 0-15 0,-1-10 0 0,-5-1 8 0,-1 1-8 16,1-5 0-16,-6-1 0 0,0 1 0 0,-6-5 0 16,-5 4-8-16,11 1 8 0,-29 5 0 0,18 0 0 15,0-1-12-15,-6 6 4 0,-12 5 8 0,6 0-13 31,-5 5-151-31,5 5-31 0,0 5-5 0,0 0-923 0</inkml:trace>
  <inkml:trace contextRef="#ctx0" brushRef="#br0" timeOffset="98385.24">11322 16138 1036 0,'0'0'92'0,"0"0"-73"16,0 0-19-16,0 0 0 0,0 0 92 0,17-10 16 16,-5-5 2-16,-1 5 1 0,1-1-3 0,-12 1-1 15,11-5 0-15,-11 0 0 0,6 5-38 0,-6 10-7 16,0 0-2-16,0 0 0 0,0 0-4 0,0 0-2 15,-6-10 0-15,6 10 0 0,0 0-6 0,0 0 0 16,0 0-1-16,0 0 0 0,-11 0-19 0,11 0-4 16,0 0-1-16,0 0 0 0,0 0-10 0,-17 10-1 0,17-10-1 0,0 0 0 15,0 0-3-15,0 0 0 0,-6 10 0 0,6-10 0 16,-12 0-8-16,12 0 12 0,0 0-12 0,0 0 12 16,-11 10-12-16,11-10 0 0,0 0 0 0,0 0 8 15,0 0-8-15,0 0 0 0,0 0 0 0,0 0 0 16,0 0 0-16,-6 5 0 0,6-5 0 0,0 0 0 15,0 0 0-15,0 0 0 0,0 0 0 0,0 0 0 16,0 0 0-16,0 0 0 0,0 0 9 0,0 0-9 16,0 0 0-16,0 0 9 0,0 0-9 0,0 0 0 15,0 0 0-15,0 0 0 0,0 0 0 0,0 0 0 16,0 0 0-16,0 0 0 0,0 0 0 0,0 0 0 16,-11-5 0-16,11 5 0 0,0 0 0 0,0 0 0 0,0 0 0 0,0 0 0 15,-11 10 0-15,-1 0 0 16,12-10 0-16,-11 10 0 0,11 1 0 0,-12 4 0 0,1-5 8 0,11 5-8 15,-6 0 0-15,1 6 0 0,-1-6 16 0,6 10-4 16,6 0-1-16,-1 6 0 0,-5-1 13 0,6 6 2 16,-6 4 1-16,6 1 0 0,-1 9-7 0,7-4-2 15,-12 10 0-15,0-6 0 0,0 1 9 0,0-1 1 16,-12 1 1-16,1-5 0 0,0-1-9 0,-1-4-1 16,-5-6-1-16,-6 1 0 0,-5-6-18 0,-6 0 0 15,-1-9 8-15,1-1-8 0,0-10 0 0,-6 0 0 16,0-15 0-16,12 0 0 15,-1-10-123-15,1-5-21 0,-1-11-5 0</inkml:trace>
  <inkml:trace contextRef="#ctx0" brushRef="#br0" timeOffset="98939.69">12109 15343 1674 0,'0'25'74'0,"-6"-9"15"0,-5-6-71 0,-1 10-18 0,1 0 0 0,-1 11 0 15,-5-1 89-15,0 0 15 0,0 11 2 0,6-1 1 16,-6 1-19-16,5 10-4 0,-5-6-1 0,11-4 0 15,6 4-11-15,0-4-3 0,0-1 0 0,0 1 0 16,6-6-25-16,5 1-6 0,1-6-1 0,-1-5 0 16,6 1-20-16,0-1-4 0,6-5-1 0,0 0 0 15,6-4-125-15,-12-6-26 0,5-5-5 0</inkml:trace>
  <inkml:trace contextRef="#ctx0" brushRef="#br0" timeOffset="99179.82">12530 15419 1036 0,'23'30'46'0,"-17"-9"10"0,-1 4-45 0,7 0-11 15,-12 6 0-15,6 9 0 0,-6 1 244 0,5-1 46 16,-5 6 10-16,0-6 1 0,0 6-160 0,6-6-32 15,-6 1-6-15,0-6-2 0,0 1-66 0,0-6-14 16,0 1-2-16,0-6-1 0,0 0-10 0,6-5-8 16,-1-4 12-16,-5-1-12 15,0 0-93-15,0-15-26 0,0 0-5 0</inkml:trace>
  <inkml:trace contextRef="#ctx0" brushRef="#br0" timeOffset="99404.97">12884 15637 1267 0,'11'20'56'0,"-11"-10"12"0,0 5-55 0,6 1-13 0,-6 4 0 0,5 10 0 16,1 1 144-16,0-1 27 0,-6 5 5 0,0-4 0 16,11-1-64-16,-5-5-12 0,0 1-4 0,5-11 0 15,0 0-52-15,6-5-10 0,0 0-2 0,1-10-1 16,4 0 16-16,1-10 3 0,17-5 1 0,-11-5 0 16,5-11-19-16,0-4-3 0,6 0-1 0,-6-11 0 15,-11 0-19-15,0 1-9 0,-1 4 8 0,-10 1-8 16,-7 4 0-16,-5 6 0 0,-11 5 0 0,-6 4 0 0,-6 1 0 15,-5 5-9-15,-7 5 9 0,-10 5-10 16,-1 5-141-16,1 5-28 0,-1 5-5 0</inkml:trace>
  <inkml:trace contextRef="#ctx0" brushRef="#br0" timeOffset="99786.4">13505 16047 2185 0,'11'10'48'0,"6"0"9"0,-11-5 3 0,-6-5 2 0,17-5-50 0,-6-5-12 0,6-5 0 0,-11-10 0 16,5-6 35-16,1-9 4 0,5-6 1 0,-6-5 0 16,1 6-28-16,5-1-12 0,0 6 10 0,0 4-10 15,0 11 28-15,-6 5-1 0,12 5 0 0,-6 9 0 16,0 12 45-16,1 4 10 0,4 10 2 0,-5 10 0 16,1 6-24-16,-7 9-4 0,6 6 0 0,0 5-1 15,-11 4-39-15,5 1-8 0,1-5-8 0,-7-5 11 16,1-1-11-16,0-9-14 0,-1-6 3 0,-5-10 1 15,0 1-114-15,0-11-24 0,0-15-4 0,0 0-997 16</inkml:trace>
  <inkml:trace contextRef="#ctx0" brushRef="#br0" timeOffset="100006.02">14029 15308 2001 0,'28'-11'88'0,"-16"6"20"0,-1 0-87 0,6 5-21 15,0 5 0-15,0 0 0 0,-5 1 112 0,-1-1 17 16,6 5 4-16,-5 5 1 0,-1 0-66 0,0 5-14 16,1-4-2-16,5 9-1 0,-11-10-13 0,5 5-2 15,0-5-1-15,6-4 0 0,-5 4 0 0,11-5 0 16,-6-5 0-16,0 5 0 0,6-5-10 0,-1 0-1 0,1-5-1 0,-6 0 0 16,6 0-23-16,-6-5 9 15,0 0-9-15,-5 5 0 16,-1-10-47-16,0 5-16 0,1-5-3 0,-12 10-1 15,0-10-177-15,0 10-36 0</inkml:trace>
  <inkml:trace contextRef="#ctx0" brushRef="#br0" timeOffset="100236.34">14564 15075 1728 0,'23'15'76'0,"-6"0"16"15,0 5-73-15,6 11-19 0,6 4 0 0,-1 16 0 0,1 10 180 0,-7 9 33 16,1 16 7-16,-11 21 0 0,5 9-97 0,-6 1-20 16,-11 4-4-16,0-9-1 0,0-1-54 0,-11-5-10 15,-6-9-2-15,-1-1-1 0,-4-5-20 0,5-15-11 16,-6-5 12-16,-6-15-12 0,1-6 0 0,-1-9 0 16,1-11 0-16,-6-15-893 15,-6-5-174-15</inkml:trace>
  <inkml:trace contextRef="#ctx0" brushRef="#br0" timeOffset="101488.1">15892 15753 1400 0,'0'0'62'0,"0"0"13"0,0 0-60 0,0 0-15 16,0 0 0-16,17 5 0 0,6-5 113 0,-6 0 20 15,-17 0 4-15,23-5 1 0,0 0-14 0,-1 0-2 16,-5-5-1-16,6 5 0 0,0 0-26 0,0 0-6 16,11 5-1-16,0 0 0 0,-5-5-19 0,-1 0-4 15,-5 5-1-15,0 0 0 0,-1-5-51 0,1 5-13 16,-6 0 0-16,-17 0 0 0,17 0-8 0,-17 0-5 16,0 0-1-16,12 0 0 15,-12 0-113-15,0 0-22 0,0 0-5 0,0 0-591 16,0 0-119-16</inkml:trace>
  <inkml:trace contextRef="#ctx0" brushRef="#br0" timeOffset="101636.82">16410 15546 518 0,'18'10'23'0,"-13"-5"5"0,12 5-28 0,0 0 0 0,1 0 0 0,-7 5 0 16,0 1 337-16,-5-1 63 0,5 5 12 0,-5 5 2 16,-6 1-229-16,0-1-45 0,0 0-10 0,0 6-2 15,-6-1-79-15,-5-5-16 0,0 1-3 0,-1-6-1 16,1-5-29-16,-1 0 0 0,-5-5 0 0,0-4-1146 15</inkml:trace>
  <inkml:trace contextRef="#ctx0" brushRef="#br0" timeOffset="103683.9">17681 16042 806 0,'11'25'36'0,"-5"-15"7"0,0 0-35 0,-12 6-8 0,6-1 0 0,-6 0 0 15,6-15 126-15,0 10 23 0,0 5 5 0,0-5 1 16,0-10-71-16,0 0-13 0,0 0-3 0,0 0-1 15,0 0-11-15,0 0-3 0,0 0 0 0,0 0 0 16,0 0-22-16,-5-10-5 0,-1-10-1 0,0 0 0 16,12-11 11-16,0 1 1 0,5 5 1 0,1-11 0 15,5 1-38-15,-6-6-21 0,0 6 2 0,12-6 1 16,0 6 66-16,0 5 12 0,-6 9 4 0,0 1 0 16,0 10 0-16,0 5 0 0,-5 10 0 0,5 5 0 0,-6 10 32 15,0 6 8-15,1 9 0 0,-1 6 1 0,-5-6-54 0,-6 11-11 16,0-1-3-16,6-4 0 0,-6-1-20 0,0 1-4 15,0-6-1-15,0 6 0 0,5-6-12 0,-5-5 0 16,-5-4 0-16,5-1 0 16,0-5-103-16,5-4-23 0,-5-16-5 0,0 0-670 15,0 0-135-15</inkml:trace>
  <inkml:trace contextRef="#ctx0" brushRef="#br0" timeOffset="104055.16">18615 15318 1785 0,'0'0'79'0,"0"20"17"16,6 0-77-16,-6 0-19 0,0 6 0 0,0 4 0 0,-6 6 108 15,1-1 17-15,-1 6 4 0,-5 9 1 0,-1 1-52 0,7 5-10 16,-7-1-3-16,-5-4 0 0,6 0-35 0,-1-6-7 15,7 6-2-15,-7-1 0 0,1-9-8 0,5-6-1 16,0 1-1-16,-5-11 0 16,11 0-53-16,-6-4-10 0,6-6-3 0,6-5-683 15,-6-10-137-15</inkml:trace>
  <inkml:trace contextRef="#ctx0" brushRef="#br0" timeOffset="104449.03">18997 15763 0 0,'0'0'0'0,"0"0"0"0,0 0 0 0,12 5 0 15,-1-5 352-15,-11 0-71 0,0 0 57 0,0 0 11 16,11-10-185-16,-5 5-36 0,0-5-8 0,-6 10-2 15,0-10-35-15,0 10-7 0,0-10-2 0,0 10 0 16,0-10-42-16,0 10-8 0,-12-5-1 0,1-5-1 16,0 10 17-16,-6-6 3 0,5 12 1 0,1-1 0 15,-1 5 1-15,1 0 1 0,-6 0 0 0,0 10 0 16,5 0-9-16,1 6-3 0,0-1 0 0,-1 5 0 16,1-4-7-16,11-1-2 0,0 0 0 0,0 1 0 15,5-1 1-15,7-5 0 0,-1 1 0 0,1-6 0 16,5-5 11-16,6 0 1 0,-1-5 1 0,7 0 0 0,-1-10-21 0,1 0-4 15,-1-5-1-15,-5-5 0 0,6 0-12 0,-12-6 0 16,5-4 0-16,-4 0-10 0,-13-1 10 0,1 6 0 16,0-5-9-16,-12-1 9 0,0 1-9 0,-5 0 9 15,-1 5-12-15,-5-1 12 16,-5 6-164-16,-1 0-25 0,6 0-6 0</inkml:trace>
  <inkml:trace contextRef="#ctx0" brushRef="#br0" timeOffset="105049.86">19516 15733 748 0,'0'0'67'0,"0"0"-54"0,0 0-13 0,0 0 0 15,0 0 118-15,0 0 21 0,11-5 4 0,-11 5 1 16,12-5-13-16,-12 5-3 0,11-10 0 0,-5 5 0 16,-6 5-59-16,11-10-12 0,-5 4-2 0,-6 6-1 15,0 0-7-15,0 0-2 0,0 0 0 0,0 0 0 0,0 0-13 0,0 0-2 16,5-10-1-16,-5 10 0 0,0 0 21 15,0 0 4-15,0 0 1 0,0 0 0 0,0 0-37 0,0 0-7 16,-5-10-2-16,5 0 0 0,-6 5 44 0,6 5 9 16,-6-10 2-16,6 10 0 15,0 0-77-15,-5-10-15 0,-7 5-4 0,12 5 0 0,0 0 32 0,-5 0 0 16,-7 0 0-16,1 0 0 0,-6 0 13 0,0 10-1 16,5-5 0-16,1 10 0 0,-6 0 4 0,5 6 1 15,-5 4 0-15,6 0 0 0,-1 0 5 0,1 1 1 16,5-1 0-16,6 0 0 0,0-4-14 0,0-1-9 15,6 0 12-15,0-5-12 0,5-4 10 0,0-1-10 16,7 0 8-16,-1-10-8 0,0 0 30 0,0-5 1 16,0 0 0-16,0-5 0 15,0-1-76-15,0-4-15 0,6 5-4 0,0 5 0 0,-6-5 52 0,6 10 12 16,-6-5 0-16,6 10 0 0,-6 5 25 0,-6 0 8 16,0 5 2-16,1 11 0 0,-1-1-16 0,-11 5-3 0,-5 6-1 0,-1 9 0 15,-6-4 7-15,1-1 2 0,0 1 0 0,-12-6 0 16,-6-4-13-16,7-1-3 0,-1-5 0 0,-11 1 0 15,-1-6-8-15,1-10 0 0,0 0 0 0,0 0 0 32,-6-10-62-32,11-5-18 0,-5-5-3 0,6-5-1143 0</inkml:trace>
  <inkml:trace contextRef="#ctx0" brushRef="#br0" timeOffset="105590.89">20148 15434 864 0,'0'0'76'0,"0"0"-60"0,0 0-16 0,12 10 0 16,-12-5 176-16,11 5 32 0,-11 6 6 0,-6-1 2 15,1 0-73-15,5 5-15 0,-6 6-2 0,0 4-1 16,0 0-50-16,-5 11-11 0,11-1-1 0,-11 1-1 15,5 5-4-15,0-6-1 0,1 1 0 0,-1-1 0 0,6-4-19 0,-6-6-4 16,6 0-1-16,0-4 0 0,0-1-13 0,0-5-2 16,0 0-1-16,0-4 0 0,0-16-17 0,0 0 8 15,0 10-8-15,0-10 0 16,0 0-55-16,0 0-17 0,0 0-4 0,0 0-1 16,0 0-187-16,12-10-36 0,5-1-8 0</inkml:trace>
  <inkml:trace contextRef="#ctx0" brushRef="#br0" timeOffset="105849.96">20399 15718 403 0,'11'-10'36'0,"1"0"-36"16,-7 4 0-16,-5 6 0 0,0 0 194 0,0 0 32 16,0 0 6-16,0 0 2 0,0 0-88 0,0 0-18 15,-11 6-3-15,0-1-1 0,-1 10-40 0,6 0-8 16,1 5-1-16,-7 11-1 0,12-6-8 0,0 10-2 16,0-4 0-16,6-1 0 0,5 1 24 0,7-6 4 0,-1 0 0 0,0-5 1 15,6 1-29-15,-1-1-5 0,1-10-2 0,11 5 0 16,1-15-25-16,4 0-4 0,-4-10-2 0,-1 0 0 15,0-5-14-15,-6-5-2 0,1-6-1 0,-6-4 0 16,-6-1-9-16,-6 6 0 0,-5-5 0 0,0 4-11 16,-12-4 11-16,-5 5 0 0,-7 4-9 0,-10 1 9 15,-6 0-8-15,0 0 8 0,-12 10-10 0,0-1 10 16,-5 1-114-16,6 10-17 16,-1 5-3-16,0 0-981 0</inkml:trace>
  <inkml:trace contextRef="#ctx0" brushRef="#br0" timeOffset="106124.9">21516 15556 1728 0,'0'0'38'0,"0"10"8"0,0 5 2 0,0 0 0 0,0 11-39 0,0-6-9 16,-12 5 0-16,7 6 0 0,-7-1 53 0,6 0 9 15,-5 6 2-15,0 4 0 0,-1-9 0 0,7 4 0 16,-1-5 0-16,0 1 0 0,0-6-22 0,1 0-4 16,5 1-1-16,0-1 0 0,0-10-29 0,0 0-8 15,0 1 0-15,0-16 0 16,0 0-114-16,0 0-27 0,0 0-6 0,0 0-1 0</inkml:trace>
  <inkml:trace contextRef="#ctx0" brushRef="#br0" timeOffset="106289.87">21709 15829 1958 0,'35'25'87'0,"-24"-14"17"0,0-1-83 0,-5 0-21 0,-6-10 0 0,0 0 0 16,6 10 56-16,-6-10 6 0,0 0 2 0,0 0 0 15,-17 0 0-15,0 0 0 0,-6 0 0 0,0 0 0 16,0-10-52-16,0 5-12 0,1-5 0 0,-7 5 0 15,1-11 0-15,5 6 0 0,0 0 0 0,-5 0 0 16,5 0-100-16,6-5-22 0,-6 5-5 0,6 5-1 0</inkml:trace>
  <inkml:trace contextRef="#ctx0" brushRef="#br0" timeOffset="107552.21">22439 15419 806 0,'0'0'36'0,"11"-5"7"0,-5 0-35 0,-1-5-8 15,1 5 0-15,6-5 0 0,-7 4 129 0,-5 6 24 16,0 0 5-16,0 0 1 0,-5 16-50 0,5 4-9 16,0 0-3-16,-12 11 0 0,6-1-40 0,1 10-8 15,-1-4-1-15,0 9-1 0,-5 1 1 0,0 0 0 16,5-6 0-16,0 6 0 0,0-6-15 0,1-4-2 15,-1-6-1-15,0 0 0 0,6-4-18 0,0-1-4 16,-5 0-8-16,5-4 12 0,0-6-20 0,0 0-5 16,0-5-1-16,-6 0-630 15,6-10-127-15</inkml:trace>
  <inkml:trace contextRef="#ctx0" brushRef="#br0" timeOffset="107932.79">22661 15804 288 0,'0'0'12'0,"11"0"4"0,6 5-16 0,-5-5 0 0,-1 0 0 0,-11 0 0 15,0 0 232-15,0 0 43 0,12-5 9 0,-12 5 1 16,0 0-177-16,0 0-35 0,0 0-7 0,0 0-2 15,0 0-35-15,0 0-7 0,0 0-2 0,0 0 0 16,0 0 4-16,0 0 0 0,0 0 0 0,0 0 0 16,-6 10-15-16,-6 10-9 0,7 0 12 0,-1 6-12 15,6-1 56-15,-6 0 4 0,6 6 0 0,0-1 1 0,0 1-26 16,6-6-6-16,0 0-1 0,-1 1 0 0,7-6 0 0,-1-5 0 16,1 0 0-16,-1 0 0 0,6-10-9 0,0 1-3 15,0-1 0-15,0-10 0 0,-5-1-7 0,5-9-1 16,0-5-8-16,0 0 12 0,-6-6-12 0,1 1 0 15,-6 0 0-15,-1-1 0 0,-5 1 0 0,-5 0 0 16,-1 0 0-16,-6-6 0 0,1 11 0 0,-12 0 0 16,1-1 0-16,-1 6 0 15,-6 5-118-15,1 5-23 0</inkml:trace>
  <inkml:trace contextRef="#ctx0" brushRef="#br0" timeOffset="108382.88">23117 15743 1119 0,'28'0'24'0,"-16"0"6"0,-12 0 1 0,17 0 1 0,5-5-32 0,-4 0 0 0,-7-5 0 0,0 0 0 16,1 5 86-16,-1-5 11 0,1-1 3 0,-7 6 0 15,1-5-45-15,5 0-9 0,-5 0-2 0,-6 10 0 16,0 0-16-16,0 0-3 0,6-10-1 0,-6 10 0 16,0 0 4-16,0 0 1 0,0 0 0 0,0 0 0 15,0 0 10-15,-17 5 1 0,-6 5 1 0,0 5 0 16,0 5-9-16,6 1-1 0,-11-1-1 0,5 0 0 0,0 0-11 0,12 1-3 16,-1 4 0-16,1-5 0 0,0-5-2 15,5 1-1-15,0-6 0 0,6-10 0 0,0 0-13 0,0 0 0 16,0 0 0-16,17 10 0 0,6-5 26 0,-6 0 2 15,0-10 1-15,0 5 0 0,6-5-16 0,-6 0-3 16,0 5-1-16,0 0 0 0,0 0 3 0,1 5 0 16,-1 5 0-16,-6 0 0 0,-5 0 36 0,5 11 8 15,-5-1 2-15,5 10 0 0,-16 1 1 0,5-6 0 16,0 10 0-16,-6-4 0 0,6-6-31 0,-12 5-7 16,-5-4-1-16,6 4 0 0,0-10-12 0,-12 1-8 15,-6-6 8-15,6 5-8 0,-5-10-8 0,-1-5-7 16,-5 0-1-16,12-10 0 15,4-5-172-15,1-5-36 0,0 0-6 0</inkml:trace>
  <inkml:trace contextRef="#ctx0" brushRef="#br0" timeOffset="108867.59">23675 15571 288 0,'23'20'12'0,"-12"-5"4"0,-5 6-16 0,5-1 0 16,1 0 0-16,-7 5 0 0,1 1 293 0,0-1 56 16,5 5 11-16,-5 1 3 0,0-6-210 0,-6-5-41 15,5 6-9-15,-5-6-2 0,6-5-44 0,-6-15-9 16,0 0-1-16,0 0-1 0,0 0-11 0,0 0-3 16,0 0 0-16,0-5 0 0,6-5-16 0,-1-5-4 15,1-11-1-15,0 1 0 0,5-10-2 0,-5 4 0 16,5 1 0-16,1-5 0 0,-1-1-1 0,1 6-8 15,-1 4 12-15,6 1-4 0,0 5 5 0,0 5 1 16,0 4 0-16,0 11 0 0,0 0 28 0,1 0 6 16,-7 11 0-16,6 4 1 0,0 5-20 0,-11 0-4 15,5 6-1-15,1-1 0 0,-7 5 12 0,1 1 3 0,0-1 0 0,-6 6 0 16,0-6-39-16,0 5 0 0,-6-9 0 0,0-1 0 31,6-10-28-31,0 0-8 0,-5 1 0 0,-7-6-1 16,1-5-151-16,5-5-31 0,-5 0-5 0</inkml:trace>
  <inkml:trace contextRef="#ctx0" brushRef="#br0" timeOffset="109091.9">24176 15368 403 0,'0'0'17'0,"12"-15"5"16,-6 0-22-16,5 0 0 0,0 0 0 0,1-6 0 0,5 6 252 0,-6-5 47 16,1 0 9-16,5 9 1 0,0 11-161 0,0 0-33 15,-6 0-7-15,6 6 0 0,-5-1-16 0,5 10-4 16,-6 0 0-16,6 0 0 0,0 5-25 0,1-4-6 15,-7 9-1-15,6-5 0 0,0 6-13 0,0-11-3 16,-5 5-1-16,5-5 0 0,-6-5-10 0,6 0-1 16,0 1-1-16,0-1 0 0,-5-5-18 0,-1 0-9 15,6-5 10-15,-11 0-10 0,5-5 0 0,1 0-12 16,-12 5 1-16,5-5 0 16,-5 5-201-16,0 0-41 0</inkml:trace>
  <inkml:trace contextRef="#ctx0" brushRef="#br0" timeOffset="109700.01">18490 15206 2037 0,'-11'15'44'0,"-6"16"10"0,-6 4 2 0,-11 11 2 0,-1 10-46 0,1-1-12 0,6 11 0 0,-6 10 0 15,5-5 85-15,1 5 15 0,5 0 4 0,6 0 0 16,5 5-48-16,7-5-8 0,-1-10-3 0,17 5 0 16,1-11-21-16,11 1-5 0,11-5-1 0,11-6 0 15,7-4-178-15,5-5-35 0</inkml:trace>
  <inkml:trace contextRef="#ctx0" brushRef="#br0" timeOffset="110267.21">24758 14695 1670 0,'40'15'74'0,"-23"-5"15"0,-6 5-71 0,6 6-18 16,0 4 0-16,6 0 0 0,0 11 48 0,-6 4 7 16,6 11 1-16,-6 5 0 0,-6 4 18 0,1 6 4 15,-1 5 1-15,-5 10 0 0,-6 0-23 0,0 0-5 16,-6 10-1-16,-5 5 0 0,-7-4-6 0,-4 4-2 16,-1-5 0-16,-6 0 0 0,1-15-19 0,-1 0-4 15,-5-10-1-15,0 0 0 0,-6-11-18 0,0-4 8 16,0-5-8-16,-11-1 0 15,6-14-70-15,-7-1-21 0,7-10-4 0</inkml:trace>
  <inkml:trace contextRef="#ctx0" brushRef="#br0" timeOffset="112234.18">20479 15333 1710 0,'0'0'37'0,"0"0"8"0,0 0 2 0,0 0 1 0,-12 10-38 0,-11-5-10 15,1 5 0-15,-13 10 0 0,-4 6 84 0,-13 4 14 16,-10 6 3-16,-12 9 1 0,5 6-45 0,-5 10-9 15,0 10-1-15,-6-1-1 0,1 1-1 0,4 0 0 16,7 0 0-16,-6 5 0 0,6-15-11 0,5-11-2 16,6 1-1-16,0 0 0 0,11-11-23 0,7-4-8 15,-7-6 0-15,17-5 9 0,-5-4-9 0,11 4 0 16,1-15 0-16,5 5 8 0,5-5-23 0,12 1-5 16,0-1 0-16,0-10-1086 0</inkml:trace>
  <inkml:trace contextRef="#ctx0" brushRef="#br0" timeOffset="112450.67">19202 15333 2131 0,'29'51'94'0,"-12"-26"20"0,11 10-91 0,1 6-23 0,5-1 0 0,6 16 0 16,-6 0 120-16,6 5 19 0,6 4 4 0,5 1 1 15,0 0-33-15,0-5-7 0,1 5 0 0,5-6-1 16,-6-9-76-16,6 0-15 0,0 4-4 0,-6-4 0 0,1-10-8 0,-7-1 0 16,1 1 0-16,-12-6 0 15,0 0-115-15,-11-9-18 0,0-1-4 0,-6-10-1077 16</inkml:trace>
  <inkml:trace contextRef="#ctx0" brushRef="#br0" timeOffset="114766.98">24251 15459 748 0,'0'0'67'15,"0"0"-54"-15,0 0-13 0,0 0 0 16,0 0 53-16,0 0 8 0,0 0 2 0,0 0 0 16,0-10 25-16,0 10 4 0,0 0 2 0,0 0 0 15,-6-5-11-15,0 0-3 0,6 5 0 0,-6 0 0 0,6 0-6 0,-5-5-2 16,-7 5 0-16,7 0 0 0,-1-5-36 0,6 5-7 15,0 0-1-15,-6-5-1 0,1-5-6 0,-1 0-1 16,6 10 0-16,0-10 0 0,0 0 16 0,-6-1 2 16,6 1 1-16,6 0 0 0,-6 10 0 0,0-5 0 15,6-5 0-15,-1 0 0 0,1 5-7 0,-6 5 0 16,0 0-1-16,6-15 0 0,-1 4-31 0,1-4 0 16,-6 15 0-16,0-5 0 0,6-5 21 0,-6 0 2 15,5 0 0-15,1 0 0 0,-6 10-6 0,6-5-1 16,0-6 0-16,-1 6 0 0,1-5 15 0,-6 10 2 15,0 0 1-15,6-5 0 0,5 0-4 0,-11 5-1 16,0 0 0-16,6-10 0 0,-1 0-7 0,-5 10-2 16,0 0 0-16,0 0 0 0,12-5-7 0,-12 5-1 0,0 0-1 15,6-5 0-15,5 0 1 0,0 5 0 0,-5-5 0 0,5 5 0 16,7-5 5-16,-7 5 2 0,0 0 0 16,1 5 0-16,-1-5 0 0,-11 0 0 0,11 5 0 0,-11-5 0 15,6 10-2-15,0 5 0 0,0 5 0 0,-1 1 0 16,-5-1-5-16,0 5 0 0,0 0-1 0,-5 1 0 15,5-6-24-15,-6 5-5 0,0 1-1 0,0 4 0 16,6-5 36-16,0-4 7 0,0-1 2 0,6 0 0 16,-6-5-26-16,6-5 8 0,0 1-8 0,5-6 0 15,0 0 8-15,6 0-8 0,6-5 8 0,0-5-8 16,6 5 10-16,-7-10-10 0,1 10 12 0,0-11-12 0,0 6 0 16,-6-5 0-16,0 10 0 0,0-5 0 0,0 0 0 15,-6 5 0-15,1 0 0 0,-1 0 0 16,-11 0-33-16,0 0-14 0,12 0-2 0,-12 0-883 15,0 0-177-15</inkml:trace>
  <inkml:trace contextRef="#ctx0" brushRef="#br0" timeOffset="117332.65">17732 17515 576 0,'0'0'51'0,"0"0"-41"0,0 0-10 0,0 0 0 0,0 0 207 0,6 11 39 16,-6-11 8-16,6 15 2 0,-6 0-75 15,0 0-14-15,5 5-3 0,-5-4-1 0,0 4-75 0,0-5-14 16,0 10-3-16,6-4-1 0,-6-1-11 0,-6 10-3 16,6 1 0-16,0-6 0 0,6 5-20 0,-6-4-4 15,0-1 0-15,0 0-1 0,0-4 19 0,0 4 4 16,-6-5 1-16,6-5 0 0,-5 6-29 0,5-6-6 15,5-5 0-15,-5-10-1 0,-5 5-11 0,5-5-8 16,0 0 9-16,0 0-9 0,0 0 0 0,0 0-18 16,0 0 2-16,0 0 1 0,-6-15 15 0,0-5 0 15,6-1 0-15,-5-9 0 0,10 0 0 0,-5-6 0 16,0 1 0-16,6-6 0 0,0 1 12 0,5-1 6 16,6 1 1-16,6-1 0 0,-12 6-19 0,12-1 10 15,0 6-10-15,5 4 8 0,-5 1 4 0,0 10 1 0,6 10 0 16,-7 0 0-16,7 10 18 0,-6 5 3 0,-6 5 1 0,0 11 0 15,-6-6-4-15,6 10-1 0,-11 1 0 0,5 4 0 16,-5 6-12-16,0-1-2 0,-1 6-1 0,-5-6 0 16,0 1-15-16,-5-1 0 0,5-4 8 0,-6-1-8 15,6-10 0-15,0 1 0 0,-6-1-12 0,6-5 12 32,0-5-145-32,0-4-23 0,0-11-4 0</inkml:trace>
  <inkml:trace contextRef="#ctx0" brushRef="#br0" timeOffset="119592.33">18678 17723 2077 0,'0'0'92'0,"0"0"19"0,0 0-89 16,0 0-22-16,0 0 0 0,0 0 0 0,0 0 29 0,0 0 2 15,0 0 0-15,0 0 0 0,0 0 26 0,0 0 6 0,-6-5 1 0,6 5 0 16,6-5-52-16,-6 0-12 0,6 0 0 0,0 0-1072 16</inkml:trace>
  <inkml:trace contextRef="#ctx0" brushRef="#br0" timeOffset="120016.17">19083 17348 518 0,'0'0'46'0,"0"0"-37"15,0 0-9-15,0 0 0 0,5-15 228 0,1 5 43 16,0-5 9-16,-1 0 1 0,1-11-111 0,6 6-22 16,5 0-5-16,-6-5-1 0,6-1-40 0,6 6-8 15,-6 5-2-15,6 0 0 0,-6 4-9 0,0 1-3 16,0 10 0-16,0 5 0 0,-5 5-12 0,-7 6-4 15,1 9 0-15,-6 10 0 0,-6 11-27 0,-5 5-5 16,0 9-2-16,-7 6 0 0,1-5-19 0,-5 10-11 16,10-10 12-16,-5 5-12 0,6-6 20 0,5-9-2 0,0 0-1 15,6-11 0-15,0-4 5 0,0-1 1 0,12-10 0 0,-1-4 0 16,6-1-3-16,6-5 0 0,5-5 0 0,-5 0 0 16,11 0-9-16,-11-5-3 0,6-5 0 0,-1 6 0 15,6-6-8-15,-5 0-11 0,-6-6 3 0,-6 1 0 16,0 0-125-16,0-5-25 15,0-5-5-15,0 0-698 0,-6 0-140 0</inkml:trace>
  <inkml:trace contextRef="#ctx0" brushRef="#br0" timeOffset="120200.93">19943 17627 2178 0,'0'0'96'0,"11"5"20"0,-11-5-92 0,0 0-24 16,12 10 0-16,-12-10 0 0,0 0 0 0,0 0 0 15,11-10 0-15,-5 0 8 16,-6 0-77-16,6-5-15 0,-12-1-4 0</inkml:trace>
  <inkml:trace contextRef="#ctx0" brushRef="#br0" timeOffset="120589.74">20387 17110 979 0,'0'0'87'0,"0"0"-70"15,0 0-17-15,0 0 0 0,0 0 119 0,6 16 20 16,6-1 4-16,-12 5 1 0,0 0-40 15,0 6-8-15,-6 9-2 0,0 0 0 0,-5 6-40 0,5-1-8 16,0 6-2-16,6 0 0 0,0-1 11 0,0 1 1 16,0-6 1-16,6 6 0 0,0-6-18 0,-6-4-4 15,0-1-1-15,-6-4 0 0,12-6-19 0,-6 0-4 16,5-4-1-16,-5-6 0 16,0-15-83-16,0 0-17 0,0 0-3 0</inkml:trace>
  <inkml:trace contextRef="#ctx0" brushRef="#br0" timeOffset="121133.06">20752 17404 1134 0,'0'0'50'0,"0"0"10"15,0 0-48-15,0 0-12 0,12 0 0 0,-12 0 0 0,0 0 70 16,0 0 11-16,0 0 3 0,0 0 0 0,0 0-30 0,0 0-6 15,-12-5 0-15,-5 5-1 0,6 5-4 0,-1 0-1 16,-5 10 0-16,0 6 0 0,0-1-14 0,6 5-2 16,-1 0-1-16,6 6 0 0,-5-1 1 0,5-4 0 15,1-1 0-15,10 0 0 0,1-10 15 0,0 1 3 16,-6-16 1-16,11 10 0 0,1 0-17 0,-12-10-3 16,0 0-1-16,11-10 0 0,0 10 1 0,1-10 0 15,-1-1 0-15,-5 1 0 0,-6-10-25 0,11 5 0 16,-5-5 0-16,-6-6 0 0,0 6 0 0,6 5 0 15,-1 0 0-15,1 10 0 0,-6 5 0 0,11-5 0 16,1 5 0-16,-1 10 8 0,6 0 6 0,-5 0 1 16,5 10 0-16,-6 6 0 0,6 4 36 0,-5 5 7 15,-1 1 2-15,-5 9 0 0,-1-9-5 0,-5 4-1 0,6-4 0 16,-12 4 0-16,6-4-28 0,-5-6-6 16,-1-5 0-16,0 6-1 0,-5-6-19 0,0-5 0 0,-6 1 0 0,-1-6 0 31,-4 0-75-31,-1-5-18 0,0-5-4 0,6 0-1056 0</inkml:trace>
  <inkml:trace contextRef="#ctx0" brushRef="#br0" timeOffset="121449.7">21111 17500 1094 0,'23'26'97'0,"-12"-16"-77"0,1 10-20 0,-7-5 0 16,7 0 180-16,-1-4 33 0,-11-11 7 0,0 0 0 0,12 10-98 0,-12-10-20 16,0 0-4-16,0 0-1 0,5-5-58 0,1-11-12 15,-6-4-3-15,0-5 0 0,6-6-14 0,-1 1-10 16,1 5 12-16,5-1-12 0,-5 1 24 0,6 5-3 16,-7 5 0-16,7 10 0 0,-12 5 33 0,11 0 6 15,6 5 2-15,-5 5 0 0,10 10 8 0,-5 5 2 16,-5 6 0-16,-1 4 0 0,6 1-35 0,-5 4-6 15,-1 1-2-15,-5-1 0 0,-1-4-18 0,1 4-11 16,0-4 12-16,0-1-12 16,-6-5-24-16,0-4-12 0,0-1-3 0,0-5 0 15,0-10-176-15,0 1-35 0,0-11-7 0,0 0-2 0</inkml:trace>
  <inkml:trace contextRef="#ctx0" brushRef="#br0" timeOffset="122407.59">22467 17556 2304 0,'17'5'204'16,"0"0"-163"-16,0-5-33 0,6 5-8 15,0 0 72-15,6 0 13 0,-1 0 3 0,6-5 0 16,0-5-20-16,6 5-3 0,-6-5-1 0,1 0 0 15,-1 0-44-15,-11 5-10 0,-1-5-2 0,-5 5 0 16,-17 0-262-16,0 0-53 0,-5 10-10 0</inkml:trace>
  <inkml:trace contextRef="#ctx0" brushRef="#br0" timeOffset="122511.59">22627 17875 57 0,'5'10'0'0,"-5"-5"0"16,12 0 0-16,-1 0 0 0,-5 0 472 0,11 0 90 16,6 1 18-16,0 4 3 0,-1-5-373 0,7-5-74 15,5 0-16-15,-5-5-2 0,-1-5-79 0,0-1-16 16,1 6-3-16,-1-5-1 15,1 0-81-15,-6 0-16 0,5-5-3 0</inkml:trace>
  <inkml:trace contextRef="#ctx0" brushRef="#br0" timeOffset="122900.9">23857 17364 1324 0,'0'0'118'0,"0"0"-94"0,12 5-24 0,-12-5 0 15,11 5 66-15,-11-5 9 0,0 0 1 0,0 0 1 16,0 10 12-16,6 5 3 0,-12-5 0 0,1 10 0 15,-1 1-42-15,0-1-8 0,0 5-2 0,6 1 0 16,0 4-7-16,6 0-1 0,-6-9-1 0,12 9 0 0,-7-5 77 16,12-4 16-16,0-1 4 0,6-5 0 0,0-5-72 0,5 0-13 15,1-5-3-15,5-5-1 0,0-5-11 0,6-5-3 16,0-5 0-16,0-5 0 0,0-6-25 0,-6-9 0 16,-5-1 0-16,5-4 0 0,-17-1 0 0,0 6 0 15,-11 0 0-15,-1-1 0 0,-10 11 0 0,-12 4 0 16,-6 1 0-16,-6 0 0 15,-5 10-46-15,-12 0-14 0,1 5-4 0,-12 5-751 16,0 5-150-16</inkml:trace>
  <inkml:trace contextRef="#ctx0" brushRef="#br0" timeOffset="124202.24">24957 17055 230 0,'11'-5'20'0,"1"0"-20"16,5-1 0-16,-6-4 0 0,1 5 286 0,-7-5 53 15,13 0 10-15,-13 0 3 0,-5 10-197 0,0 0-39 16,0 0-8-16,0 0-2 0,0 0-67 0,0 0-14 16,-11 15-2-16,-1 5-1 0,-5 6 34 0,6 4 6 15,-12 11 2-15,0-1 0 0,6 6-8 0,-6-1 0 16,12 6-1-16,-6 5 0 0,0-6 7 0,6 1 2 15,5 5 0-15,6-11 0 0,0 6-13 0,6-11-3 16,5 1 0-16,0-1 0 0,1-9-25 0,-1-6-6 0,0 5-1 0,7-4 0 16,-1-6-5-16,-6 0-2 0,6-5 0 0,-5-4 0 31,-1-1-212-31,0-5-42 0,-11-5-9 0,29-10-2 0</inkml:trace>
  <inkml:trace contextRef="#ctx0" brushRef="#br0" timeOffset="124469.87">25259 17571 1728 0,'6'46'76'0,"-1"-21"16"16,-5-5-73-16,0 1-19 0,-5 4 0 0,-1 0 0 15,0-5 55-15,1-4 7 0,-1-6 2 0,6-10 0 16,0 0-14-16,0 0-2 0,-11 0-1 0,11-10 0 0,0 0-24 0,0-6-5 16,0-4-1-16,5 0 0 0,7-5 38 0,-1-1 7 15,0-4 2-15,7-1 0 0,-7 6-52 0,12 0-12 16,-6 5 0-16,0-1 0 0,0 6 54 0,6 10 8 15,0 5 2-15,-6 0 0 0,0 15-52 0,0-5-12 16,0 11 0-16,0 4 0 0,0 0 54 0,-5 6 8 16,-7-1 2-16,7 5 0 0,-1 1-64 0,-5-1-15 15,-1-9-1-15,-5 9-1 16,0-10-83-16,6-4-16 0,-6-6-3 0,0-5-644 16,0-10-129-16</inkml:trace>
  <inkml:trace contextRef="#ctx0" brushRef="#br0" timeOffset="124652.98">25806 17034 1267 0,'0'0'56'0,"0"0"12"0,11 5-55 0,1 6-13 0,-1-1 0 0,1 0 0 15,-7 5 156-15,1 5 29 0,-6 1 6 0,6 9 1 16,-12-5-66-16,6 11-13 0,-6-1-2 0,6 6-1 16,-5-6-74-16,5 1-14 0,0 4-3 0,0 1-1 15,-6-6 23-15,6 0 5 0,-6 1 1 0,6-1 0 16,0-4-35-16,0-11-12 0,-5 0 9 0,5 6-9 15,0-26-100-15,0 15-26 0,0 0-5 0,0-15-1 16</inkml:trace>
  <inkml:trace contextRef="#ctx0" brushRef="#br0" timeOffset="125051.58">26057 17541 57 0,'28'5'0'0,"-22"0"0"0,11-5 0 0,0-5 0 0,-5 0 344 0,5-5 63 16,-6 0 13-16,0-6 2 0,1 1-282 0,-7 5-57 15,1-5-11-15,-6 0-3 0,6-1-29 0,-6 1-5 16,-6 5-2-16,6 0 0 0,-6 0 7 0,6 10 0 16,0 0 1-16,-11 0 0 0,-6 5 2 0,0 5 0 15,0 10 0-15,0 1 0 0,5 4-11 0,-5 10-3 16,6 1 0-16,-1 4 0 0,1-4 0 0,5-1 0 16,6 1 0-16,0-6 0 0,0-5 1 0,6 1 0 15,0-6 0-15,5-5 0 0,1 0-3 0,-1-5-1 16,0 1 0-16,1-6 0 0,-1-5-15 0,6 0-3 15,-5-5-8-15,5-6 12 0,0 1-12 0,0-5 0 16,0-5 0-16,0 0 0 0,-6-1 0 0,7 6 0 16,-1-5 0-16,0 5 0 0,0 0 0 0,6 4 8 0,-6 1-8 15,0 5 0-15,0 5 14 0,0 5-3 0,0 10-1 0,0 6 0 16,-5 4 25-16,5 5 5 0,-6 6 0 0,0 4 1 16,-11 1-16-16,0-1-3 0,0 6-1 0,0-6 0 15,-11 6-9-15,5-5-3 0,-11-1 0 0,0-4 0 16,6-11-9-16,-6 5 0 0,-6-4 0 0,0-6 0 15,0-5 0-15,1-5 0 0,-1-5 0 0,0 0 0 16,0-10-61-16,6-5-11 0,0 0-3 0,0-10 0 16,5-11-110-16,1 1-23 0,0-11-4 0</inkml:trace>
  <inkml:trace contextRef="#ctx0" brushRef="#br0" timeOffset="125351.96">26615 17409 1958 0,'12'15'43'0,"-1"6"9"0,6 4 1 0,-6 0 3 0,1 6-45 0,-1-1-11 15,1 0 0-15,-7 1 0 0,1-6 104 0,0-5 20 16,-1-4 3-16,1-1 1 0,-6-15-52 0,0 0-9 16,0 0-3-16,11 0 0 0,1-15-33 0,-1-6-7 15,1-4-2-15,-1-5 0 0,-5-6-35 0,5 1-7 16,6-1-2-16,-5 6 0 0,-1 5 42 0,-5 4 8 15,5 6 1-15,1 5 1 0,-1 10-17 0,-5 5-3 16,5 10-1-16,-5 11 0 0,-1 4 12 0,1 10 3 16,-6 6 0-16,6 5 0 0,-6-6-24 0,5 6 0 15,-5-6 0-15,0 1 8 0,0 0-8 0,6-11 0 16,-6 0 0-16,6-4 0 16,-6-11-101-16,-6-5-22 0,6 0-4 0,0-15-1025 0</inkml:trace>
  <inkml:trace contextRef="#ctx0" brushRef="#br0" timeOffset="125521.88">27122 17171 1958 0,'17'25'87'0,"-5"-4"17"16,-7 9-83-16,7 6-21 0,-1 4 0 0,-5 11 0 0,5 4 107 0,-5 11 17 16,5 5 3-16,-5 0 1 0,-6 0-103 0,0 0-25 15,0-5 0-15,0-6 0 0,0-4 0 0,0-10 0 16,-11-1 0-16,-1-9 0 15,1-11-46-15,-6-5-14 0,0 1-4 0,-12-11-614 16,6-5-123-16</inkml:trace>
  <inkml:trace contextRef="#ctx0" brushRef="#br0" timeOffset="126400.11">22786 17358 1036 0,'23'6'46'0,"-23"-6"10"15,0 0-45-15,6 0-11 0,5 0 0 0,1 0 0 0,-1-6 94 16,-11 6 17-16,0 0 3 0,0 0 1 0,0 0-30 0,0 0-5 15,0 0-2-15,-17-5 0 0,0 5 2 0,-6 5 0 16,6 6 0-16,-6-1 0 0,-5 5-9 0,5 10-2 16,0 1 0-16,-6 4 0 0,7 10-4 0,-1-4-1 15,12 4 0-15,-7 1 0 0,7-6-5 0,0 11-2 16,11-6 0-16,0 1 0 0,5-6-9 0,7 1-3 16,-1-6 0-16,12 6 0 0,-6-11-14 0,11 5-3 15,1-9-1-15,-6 4 0 0,5-5-18 0,-5-5-9 16,0 1 10-16,0-6-10 0,-6 0-8 0,6 0-8 15,-6-5-2-15,0-5 0 16,0 0-191-16,0 0-39 0,-6-10-7 0</inkml:trace>
  <inkml:trace contextRef="#ctx0" brushRef="#br0" timeOffset="126567.26">23083 17637 57 0,'0'0'0'0,"0"0"0"0,0 0 0 0,-18 15 0 0,1-5 0 0,-5 11 0 16,-13-6 494-16,1 5 94 0,-6 5 18 0,-5-4 4 15,-7-6-389-15,1 5-77 0,0 0-16 0,0-4-4 16,-1-1-72-16,1-5-14 0,5 0-3 0,1-5-1 16,-1 0-34-16,1-5 0 0,11 0 0 0,-6 0-1252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30:03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3949 8385 576 0,'0'0'12'0,"0"0"4"0,0 0 0 0,0 0 0 0,0 0-16 0,0 0 0 15,0 0 0-15,0 0 0 0,18-5 54 0,-18 5 8 16,0-5 2-16,0 5 0 0,0 0 0 0,0-10 0 15,0 10 0-15,5-10 0 0,-5 10-52 0,0-16-12 16,0 16 0-16,0 0 0 0,0 0 0 0,0 0 0 16,0 0 0-16,0 0 0 0,0 0 0 0,0 0 0 15,0 0 0-15,0 0 0 0,0 0 0 0,0 0 0 16,0 0 0-16,0 0 0 0,0 0 0 0,0 0 0 0,-5 16 0 0,5-16 0 16,0 0 0-16,0 0 0 0,0 0 0 0,0 0 0 15,-12 10 0-15,12-10 0 0,0 0 0 0,0 0 0 16,0 0 54-16,0 0 8 0,0 0 2 0,0 0 0 15,0 0 0-15,0 0 0 0,0 0 0 0,0 0 0 16,12 10 0-16,5-5 0 0,-17-5 0 0,0 0 0 16,0 0 0-16,0 0 0 0,11 10 0 0,-11-10 0 15,0 0 0-15,11 5 0 0,7 0 0 0,-18-5 0 16,0 0-52-16,11-5-12 0,-11 5 0 0,17 0 0 16,-6-5 54-16,6 5 8 0,-5 0 2 0,5 0 0 15,0-5-52-15,0 5-12 0,-11 0 0 0,5 0 0 16,6 0 54-16,-5 0 8 0,5 0 2 0,-6 0 0 15,12 0-52-15,-17 5-12 0,11-5 0 0,0 0 0 16,0 0 0-16,-11-5 0 0,11 5 0 0,0-5 0 16,0 5 0-16,6-5 0 0,-6 5 0 0,0 0 0 0,-6-5 0 15,6 5 0-15,12 0 0 0,-18 0 0 0,6 5 0 0,6 0 0 16,6-10 0-16,-18 5 0 0,6 0 54 0,0 0 8 16,6 0 2-16,-6 0 0 0,-5-5-52 0,-1 5-12 15,6 0 0-15,0 0 0 0,0 0 0 0,0-5 0 16,0 5 0-16,6 0 0 0,-6 0 0 0,0 0 0 15,6-5 0-15,0 5 0 0,0 5 0 0,5-5 0 16,-16 0 0-16,5 0 0 0,-6 0 0 0,12 0 0 16,-6 0 0-16,0 0 0 0,6 0 0 0,-6 0 0 15,-6 0 0-15,18 0 0 0,-12 0 0 0,-6 0 0 16,18-5 0-16,-18 0 0 0,18 5 0 0,-12 0 0 16,6 0 0-16,-1 0 0 0,-4-5 0 0,4 5 0 15,13 0 0-15,-13 0 0 0,1 0 0 0,6 5 0 0,-7-5 0 0,1 0 0 16,0 0 0-16,0-5 0 0,-6 0 0 0,11-1 0 15,-16 6 0-15,16 0 0 0,-5-5 0 0,0 5 0 16,11-5 0-16,-17 0 0 0,12 0 0 0,-1 5 0 16,1 0 54-16,-1 0 8 0,1-5 2 0,-7 5 0 15,12 0-52-15,-11 0-12 0,6 0 0 0,-6-5 0 16,-1 5 0-16,13 0 0 0,-13 0 0 0,1-5 0 16,11 5 0-16,-11 0 0 0,11 0 0 0,-11 0 0 15,11-5 0-15,-17 0 0 0,23 0 0 0,-17 5 0 16,11-5 0-16,-11 5 0 0,-6 0 0 0,12 0 0 15,-7-5 0-15,7 0 0 0,-1 0 0 0,1 5 0 16,-6 0 0-16,11 0 0 0,-11 0 0 0,-6 0 0 16,0 0 0-16,6 0 0 0,-1 0 0 0,-5 0 0 15,-17 0 0-15,18 0 0 0,4 0 0 0,1 0 0 0,-23 0 0 0,12 0 0 16,10 0 0-16,-16 0 0 0,-6 0 0 0,0 0 0 16,0 0 0-16,0 0 0 15,11-11-100-15,-11 11-22 0,0 0-5 0,0-10-717 16,-17 0-144-16</inkml:trace>
  <inkml:trace contextRef="#ctx0" brushRef="#br0" timeOffset="10348.12">14826 9443 576 0,'0'0'25'0,"0"0"6"0,-5-5-31 0,-1-5 0 0,-5-5 0 0,5 5 0 16,-5 0 57-16,11 10 6 0,-12-10 1 0,6 5 0 15,6 5 51-15,-5-11 10 0,5 11 3 0,0 0 0 16,0 0-103-16,0 0-25 0,0 0 0 0,5-5 0 15,-5 5 0-15,18-5 0 0,-7 5 0 0,12 5 0 16,0-5 0-16,5 5 0 0,1 1 0 0,-1-1 0 0,1-5 0 0,-7 5 0 16,12 5 0-16,6-5 0 0,0-5 0 0,0 5 0 15,0 0 0-15,0 0 0 0,5-5 0 0,1 10 0 16,-6-5 0-16,0 0 0 0,17 0 0 0,-6 0 0 16,-5 1 0-16,-1-1 0 0,7 5 56 0,5-5 7 15,5 0 1-15,-5 0 0 0,-17-5-52 0,17 5-12 16,17 0 0-16,-6 0 0 0,-5 0 0 0,0 0 0 15,5-5 0-15,6 0 0 0,0 0 0 0,0 5 0 16,-17-5 0-16,12 5 0 0,16 5 0 0,-11-10 0 16,-11 6 0-16,0-1 0 0,-1 0 8 0,-5 0-8 15,0 0 11-15,0-5-11 0,0 0 10 0,-5 0-10 16,-1 0 8-16,-6 0-8 0,1 0 11 0,0-5-3 0,-1 0-8 0,1 10 12 16,-1-5-1-16,7 5-1 0,-1-5 0 0,-6 0 0 15,7 5-10-15,5 0 0 0,-12 0 0 0,7-5 8 16,-7 10-8-16,6-10 0 0,-5 0 0 0,0 5 0 15,-1 0 0-15,1-5 0 0,-1 0 0 0,7 0 0 16,-1 0 10-16,-6 0-10 0,1 0 12 0,5 0-12 16,1 5 8-16,-1-5-8 0,-6 0 0 0,1 0 0 15,5 0 14-15,-5 0-4 0,5 0-1 0,0 0 0 16,6 0-1-16,12 0 0 0,-1 0 0 0,1 0 0 16,-1 5-8-16,12 0 0 0,-1-5 0 0,1 0 0 15,6 5 0-15,-7 6 0 0,1-11 0 0,0 5 0 16,0-5 0-16,0 5 12 0,-1-5-4 0,-5 5 0 15,0 5-8-15,1-10-11 0,4 5 3 0,1 0 0 16,-12-5 8-16,7 0 8 0,-1 0-8 0,-6 0 11 16,6 5-11-16,0 0 0 0,-6 0 0 0,1 5 8 0,-6 1-8 0,5-1 0 15,0-5 0-15,6 10-11 0,-5 0 11 0,-7 5-10 16,-5-4 10-16,0 4-10 16,-5-5-103-16,-7 5-21 0</inkml:trace>
  <inkml:trace contextRef="#ctx0" brushRef="#br0" timeOffset="20730.96">7562 7347 806 0,'0'0'36'0,"0"0"7"0,17 0-35 0,-17 0-8 0,0 0 0 0,11 0 0 15,12 0 136-15,-23 0 24 0,6-5 6 0,5-5 1 0,-11 10-64 0,6-5-13 16,0 0-2-16,-6 5-1 0,0 0-40 0,0 0-8 15,5-10-2-15,-5 10 0 0,0 0-2 0,0 0-1 16,0 0 0-16,0 0 0 0,0 0 2 0,0 0 1 16,0 0 0-16,0 0 0 0,0 0 3 0,0 0 1 15,6 15 0-15,0 5 0 0,5 0-41 0,-11 6 0 16,0-1 0-16,-11 5 0 0,5 6 0 0,0-1 0 16,1 1 0-16,-7 9 0 0,1-4 0 0,5 4 0 15,-17 1 0-15,18-1 0 0,-7 1 0 0,-11-6 0 16,6 1 0-16,6-6 0 0,-6 6 0 0,5-1 12 15,1-4-12-15,5-6 12 0,-5 1-12 0,0-1 0 16,5-5 0-16,-6 1 0 0,1-1 8 0,5-5-8 16,-5 1 0-16,5-6 8 0,-5 10-8 0,5-5 0 15,12-5 0-15,-6-15 0 0,0 16 8 0,0-6 2 0,0-10 1 0,0 0 0 16,0 0 12-16,17 10 2 0,-6 0 1 0,6-5 0 16,-5 0-2-16,5-5 0 0,-6-5 0 0,1 5 0 15,5 5-6-15,11-5-2 0,-16 0 0 0,16-5 0 16,-11 5-6-16,6-5-2 0,6 0 0 0,-1 5 0 15,1-5 2-15,10 0 0 0,1 0 0 0,6 0 0 16,0-5 1-16,5 5 0 0,-6-1 0 0,7-4 0 16,-12 10-11-16,-1-5 10 0,1-5-10 0,0 10 10 15,0-5-10-15,-6 5 0 0,6-5 9 0,0 5-9 16,-6 0 16-16,0 5-2 0,1 0 0 0,-7 0 0 16,6 0-14-16,0 0 0 0,1-5 0 0,-1 5 0 15,-6 0 0-15,6-5 0 0,1 6 11 0,5-6-11 16,-23-6 9-16,17 6-9 0,-6 0 0 0,1-5 9 15,5 5-9-15,-11 0 0 0,5-5 0 0,-11 5 0 0,6 0 0 16,-6-5 0-16,6 5 0 0,-6 0 0 0,-5 0 0 0,-1 0 0 16,6 5 0-16,0-5 0 0,6 0 0 0,-17 5 0 15,11 0 0-15,-6-5 0 0,-11 0 0 0,23 0 8 16,-17-5-8-16,5 0 8 0,12 5-8 0,-18-5 0 16,1-5 0-16,6 5-11 0,-1 0 11 0,-5-5 0 15,-6-5 0-15,5 0 0 0,7 4 0 0,-12-9 0 16,11-5 0-16,1 5 0 0,-7-6 0 0,7 1 0 15,-12 0 0-15,11-6 0 0,-5 1 0 0,5-6 0 16,-5 1 0-16,5 0 0 0,1-6 0 0,-1 6 0 16,0-11 0-16,7 5 0 0,-7 1 0 0,6-1 8 15,0 6-8-15,-6 5 0 0,1-1 0 0,-1 1 0 0,6 5 0 0,-11-1 0 16,0 1 0-16,5 5 0 0,1-1 0 0,-7 1 0 16,12 0 0-16,-17-5 0 0,6 9 0 0,0-4-8 15,-1 5 8-15,7 0 0 0,-1-6 0 0,-5 6 0 16,0-5 0-16,-1 5 0 0,1 0 0 0,0-1 0 15,5 1 0-15,-11 5 0 0,0 10-9 0,0-10 9 16,0 10 0-16,0 0 0 0,0 0-9 0,0 0 9 16,0 0 0-16,0 0-12 0,0-5 12 0,0 5-10 15,-17-5 10-15,0 0 0 0,11 5-9 0,-17 0 9 16,6 0 0-16,-5 0-9 0,-1 5 9 0,-6-5 0 16,6 5-8-16,-16 0 8 0,4-5 0 0,-10 0 0 15,11 0-8-15,-18 0 8 0,7 0 0 0,-18 0 0 16,12 10-9-16,-6-5 9 0,-6-5 0 0,6 0-9 15,-11 10 9-15,5 0 0 0,6-5 0 0,0 11 0 16,0-1 0-16,0 5 0 0,0-5 0 0,6 1 0 16,5-1 0-16,7 0 8 0,-7-10 0 0,6 0 0 0,0 10-8 0,0-5 0 15,0 0 0-15,-11-4 0 0,6-6 0 0,5 5-10 16,0 0 10-16,6 0-13 16,-18-5-132-16,24 0-27 0</inkml:trace>
  <inkml:trace contextRef="#ctx0" brushRef="#br0" timeOffset="33965.21">7744 13682 57 0,'0'0'0'0,"0"0"0"16,0 0 0-16,0 0 0 0,0 0 134 0,0 0 22 16,0 0 4-16,0 0 0 0,0 0-28 0,0 0-7 15,0 0-1-15,0 0 0 0,0 0-30 0,0 0-6 16,0 0-2-16,0 0 0 0,0 0-5 0,0 0-1 15,0 0 0-15,0 0 0 0,-6-10-14 0,6 10-3 16,0 0-1-16,0 0 0 0,-5-5 28 0,5 5 6 16,0 0 0-16,0 0 1 0,0 0-19 0,0 0-4 15,0 0-1-15,0 0 0 0,0 0 1 0,0 0 0 16,0 0 0-16,0 0 0 0,0 0-24 0,0 0-5 16,0 0-1-16,0 0 0 0,17 5-12 0,6-5-4 15,-6 0 0-15,6 0 0 0,-1-5-9 0,7 5-3 16,11 0 0-16,0 0 0 0,-12-5-8 0,18 0-8 0,-6-5 12 15,-1 5-12-15,1-1 8 0,0-4-8 0,0 5 0 0,-6-5 0 16,6 10 0-16,-11-5 0 0,-1-5 0 0,-5 10 0 16,-6-10 0-16,0 10 0 0,6-5 0 0,-17 0 0 15,-6 5 0-15,11 0 0 0,6 0-12 0,-17 0-912 16,0 0-181-16</inkml:trace>
  <inkml:trace contextRef="#ctx0" brushRef="#br0" timeOffset="40683.31">7807 14644 1400 0,'0'0'62'0,"0"0"13"0,0 0-60 0,0 0-15 0,0 0 0 0,0-10 0 16,0 0 104-16,-12-5 17 0,1 5 4 0,11 10 1 15,-6-11-8-15,1 1-2 0,5 10 0 0,-6-10 0 16,6 10-14-16,-11-10-3 0,11 10-1 0,0-10 0 16,11 0-9-16,-11 5-1 0,11 0-1 0,1 0 0 0,5 5-32 0,0-5-7 15,11 0 0-15,7-1-1 0,-1-4-27 0,6 5-6 16,-12-5-1-16,12 0 0 0,0 0-13 0,-6 5 0 15,-11-5 0-15,5 5 0 0,-16 0 0 0,16-6 0 16,-16 6 0-16,5 5-10 16,-6-10-105-16,6 10-21 0,-17-5-4 0,6 5 0 0</inkml:trace>
  <inkml:trace contextRef="#ctx0" brushRef="#br0" timeOffset="51131.88">14183 16690 288 0,'0'0'25'0,"0"0"-25"0,0 0 0 15,0 0 0-15,0 0 81 0,0 0 11 0,0 0 3 0,0 0 0 16,0 0 1-16,0 0 0 0,-6 5 0 0,6-5 0 16,0 0-34-16,-11 5-6 0,5 0-2 0,6-5 0 15,-12 0 14-15,7 5 4 0,-7-5 0 0,12 0 0 16,-5 0-4-16,5 0 0 0,0 0 0 0,-12 0 0 16,1 5-4-16,11-5-2 0,0 0 0 0,-12 5 0 15,12-5-10-15,0 0-1 0,0 0-1 0,-5 5 0 16,5-5-9-16,0 0-1 0,0 0-1 0,0 0 0 15,0 0-8-15,0 0-2 0,0 0 0 0,11 6 0 16,1-6-9-16,5-6-1 0,0 1-1 0,6 5 0 16,-6 0-8-16,5 0-2 0,1 0 0 0,6-5 0 15,-7 5-8-15,1-5 0 0,6 0 9 0,-1-5-9 16,1 0 0-16,-1 5 8 0,1-5-8 0,-6 5 0 16,-1-5 0-16,1 5 0 0,-6 5 0 0,0-6 0 15,-17 6 0-15,0 0 0 0,0 0 0 0,0 0 0 0,0 0 14 16,0 0-2-16,0 0 0 0,0 0 0 0,0 0-12 0,0 0 0 15,0 0 8-15,-11 0-8 0,-6 6-10 0,5-1-5 16,-5-5-1-16,0 5 0 0,0 0 16 0,0 0 0 16,-6-5 0-16,6 5 0 0,6 0 0 0,-6-5 0 15,5 5 0-15,12-5 0 0,0 0 12 0,0 0-4 16,0 0 0-16,0 0-8 0,0 0 12 0,0 0-12 16,17 0 12-16,0-5-12 0,1 0 0 0,-1 0 0 15,5-10 0-15,1 4 0 16,-6-4-128-16,6 0-32 0</inkml:trace>
  <inkml:trace contextRef="#ctx0" brushRef="#br0" timeOffset="53541.74">20245 15596 1728 0,'11'5'38'0,"1"0"8"0,-12-5 2 0,0 0 0 0,0 0-39 0,0 0-9 16,-6 16 0-16,-5 4 0 0,5 10 53 0,-11 6 9 15,-12 4 2-15,1 16 0 0,-12 0 0 0,-6 4 0 16,-5 16 0-16,-6 0 0 0,6-5 0 0,0-5 0 16,-1 5 0-16,-5 0 0 0,0-5-52 0,12-6-12 15,-6-4 0-15,5 0 0 0,-5-6 35 0,11-9 4 16,-6-1 1-16,12-9 0 0,-6-1-13 0,12 1-3 16,-1-1 0-16,1-5 0 0,5-4 11 0,6-1 1 15,0-5 1-15,5 5 0 0,1 1-15 0,5-1-3 16,1-5-1-16,-1 0 0 0,6 0-7 0,0-5-2 0,0-10 0 0,0 11 0 15,0-11-9-15,0 0 0 0,0 0 0 0,0 0 0 32,11 0-153-32,-11 0-36 0,0 0-7 0</inkml:trace>
  <inkml:trace contextRef="#ctx0" brushRef="#br0" timeOffset="53782.96">18935 15748 2368 0,'34'36'52'0,"0"9"12"0,-6 11 1 0,18 0 1 0,0 4-53 16,5 1-13-16,6 0 0 0,11 10 0 0,-11-5 70 0,12-1 11 16,-1 6 3-16,0 5 0 0,1-10-21 0,-1 5-4 15,0-10-1-15,6 0 0 0,-5-6-34 0,-1-4-6 16,1-6-2-16,-7 1 0 0,-10-5-16 0,-1-11 8 15,-11 0-8-15,-6-9 0 16,-11-1-63-16,-1-10-19 0,-10 0-4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31:25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6964 4268 518 0,'0'0'46'16,"0"0"-37"-16,0 0-9 0,0 0 0 0,0 0 163 16,0 0 30-16,0 0 7 0,0 0 0 0,0 0-93 0,0 0-19 15,0 0-4-15,0 0-1 0,0 0-4 0,0 0-1 16,0 0 0-16,0 0 0 0,0 0 9 0,0 0 1 16,0 0 1-16,0 0 0 0,0 0-13 0,0 0-4 15,0 0 0-15,0 0 0 0,-6-10-15 0,0 0-3 16,-5 0-1-16,11-6 0 0,0 6-10 0,0-5-3 15,0 5 0-15,0-10 0 0,0-1-20 0,0 1-4 16,11 5 0-16,-11 0-1 0,6 0-6 0,-6-6-1 16,6 1 0-16,5 5 0 0,-5-10-8 0,11 4 8 15,-6 1-8-15,1 10 8 0,-1-10-8 0,-5-1 0 16,5 1 0-16,0 0 8 0,1 5-8 0,5 0 0 16,-11-1 9-16,5 6-9 0,-5-5 12 0,11 5-3 0,-12 0 0 0,7 0 0 15,-12 5-1-15,6-11-8 0,5 6 12 16,-5 10-4-16,-1-15 3 0,7 10 0 0,-7 0 0 0,-5 5 0 15,0 0-11-15,12-5 0 0,-12 5 0 0,0 0 0 16,0 0 19-16,0 0-2 0,0-5 0 0,0 5 0 16,23-5-2-16,-23 5-1 0,0 0 0 0,0 0 0 15,0 0-6-15,0 0 0 0,0-5-8 0,0 5 12 16,0 0-12-16,5-5 0 0,7-5 8 0,-12 10-8 16,0 0 0-16,0 0 9 0,5-16-9 0,7 11 8 15,-12 5-8-15,0 0 10 0,0 0-10 0,0 0 10 16,0 0-10-16,0 0 10 0,0 0-10 0,0 0 10 15,0 0-10-15,-6-5 0 0,6-5 0 0,0 10 8 16,-11-5-8-16,-1 0 0 0,7 0 0 0,-12 5 0 16,11 0 0-16,-11 5 0 0,-6-5 0 0,6 5 0 15,0-5 0-15,0 0 0 0,0 0 0 0,11 0 0 0,-17 0 0 0,12 0 0 16,-6 0 0-16,17 0 0 0,-6 0 0 0,6 0 0 16,0 0 0-16,0 0 0 0,0 0 0 0,6-10 0 15,5 0 0-15,0 5 8 0,7 0 0 0,-1 0 0 16,17 5 0-16,-11 0 0 0,-1 0-8 0,7 0 10 15,-6 5-10-15,-1 0 10 0,1 0-10 0,0 5 0 16,-6 0 0-16,0 5 8 0,0-10-8 0,0 16 0 16,0-16 0-16,-17 10 0 0,12 0 0 0,-6 0 0 15,-1 0 0-15,1-4 0 0,-6 4 0 0,11 5 0 16,-11-10-12-16,6 5-938 16,-6-15-188-16</inkml:trace>
  <inkml:trace contextRef="#ctx0" brushRef="#br0" timeOffset="7217.15">8263 3534 1152 0,'5'25'102'0,"1"-10"-82"0,0-10-20 0,5 16 0 15,-5-11 94-15,0 10 14 0,-1 0 4 0,1 6 0 16,0-11-12-16,5 0-3 0,-11 0 0 0,6 0 0 15,-6-15-10-15,0 0-3 0,0 0 0 0,0 0 0 16,0 0-26-16,0 0-6 0,0 0 0 0,0-15-1 16,0-10-17-16,0 5-3 0,0-21-1 0,11 6 0 15,-11-6-12-15,6 1-2 0,0 9-1 0,-1-9 0 16,7 4 2-16,-1 11 1 0,0 5 0 0,1 4 0 16,5 6 22-16,-11 10 5 0,5 5 1 0,6 11 0 0,-6-1 2 0,1 10 0 15,-1 11 0-15,1-11 0 0,-7 10-28 0,7 1-4 16,-7 4-2-16,7-9 0 0,-1-1-14 0,-5 0 0 15,-6-4 0-15,6-1 0 16,-1-5-62-16,7-4-15 0,-7-6-3 0,-5-10-1 16,0 0-179-16,6 0-35 0</inkml:trace>
  <inkml:trace contextRef="#ctx0" brushRef="#br0" timeOffset="7542.2">8969 3235 1440 0,'6'20'128'0,"0"0"-103"0,-1 6-25 0,7-11 0 16,-12 10 68-16,11 1 9 0,-11 4 2 0,0 11 0 15,0-11 8-15,0 0 1 0,6 6 1 0,5-6 0 16,-22 6-33-16,11-6-6 0,0 0-2 0,11 1 0 16,-11-1-24-16,0-5-6 0,0-4-1 0,6-1 0 15,0 5-17-15,-6-15 10 0,0 6-10 0,0-16 8 16,0 0-142-16,0 0-29 0</inkml:trace>
  <inkml:trace contextRef="#ctx0" brushRef="#br0" timeOffset="7699.85">9146 3559 921 0,'28'15'40'0,"-28"-15"10"0,12 10-40 0,5 6-10 15,-12-11 0-15,-5-5 0 0,0 0 284 0,0 0 54 16,0 20 11-16,-5-15 3 0,5 5-254 0,-23 0-50 15,6 0-11-15,0-5-1 0,-6 6-36 0,6-11-12 16,-12-11 0-16</inkml:trace>
  <inkml:trace contextRef="#ctx0" brushRef="#br0" timeOffset="8405.58">9049 3605 460 0,'0'0'41'0,"17"5"-33"0,-11 0-8 0,-6-5 0 0,0 0 272 0,0 0 52 16,0 0 10-16,0 0 2 0,0 0-186 0,0 0-38 16,0 0-7-16,0 0-1 0,0 0-34 0,-6 10-6 15,-5-10-2-15,-1 5 0 0,-5 0-32 0,0-5-6 16,0 5-2-16,0 5 0 0,-6-10-10 0,0 0-3 16,6-10 0-16,-17 10 0 0,6-5-24 0,-1 0-5 15,1 0 0-15,10-5-672 16,-4 0-135-16</inkml:trace>
  <inkml:trace contextRef="#ctx0" brushRef="#br0" timeOffset="8816.34">9288 3113 1497 0,'0'0'133'0,"12"11"-106"0,-12 4-27 0,0-5 0 16,-12 5 64-16,12 0 8 0,-11 11 2 0,5-6 0 16,0 10 4-16,1-4 1 0,-7 4 0 0,1-10 0 15,5 11-17-15,-5-6-3 0,-1-10-1 0,7 5 0 16,-7-4-12-16,12 9-2 0,0-15-1 0,12 5 0 16,-12-5 17-16,5 0 4 0,7-5 1 0,5 1 0 15,-6 4-12-15,6-5-2 0,6-5-1 0,0 0 0 16,0-5-32-16,0 5-6 0,-1-5-2 0,1 0 0 15,0 5-65-15,5-11-13 0,-16 1-2 0,5 0-1 16,0-15-109-16,0 0-21 0,-5-1-5 0,-1 1-1 16,0 0 47-16,-11-11 8 0,6 11 3 0,0-1 0 15,-6 6 40-15,5 5 8 0,-5 15 1 0,0 0 1 0,6 10 157 0,0 15 31 16,5 1 7-16,-5 4 0 0,11 6 68 0,0 9 12 16,-17 6 4-16,17-6 0 0,-5 6-70 0,-7 0-14 15,7-1-2-15,-1-9-1 0,-5 4-59 0,-1-4-12 16,1-1-2-16,6-4-1 15,-12-16-143-15,0 0-28 0</inkml:trace>
  <inkml:trace contextRef="#ctx0" brushRef="#br0" timeOffset="9616.34">7790 3275 172 0,'0'0'8'0,"0"0"1"0,0 0-9 0,0 0 0 15,0 0 0-15,5-15 0 0,-5 15 232 0,0-10 45 16,0 0 9-16,0 10 2 0,0 0-135 0,0 0-26 0,0 0-6 0,0 0-1 16,0-10-37-16,0 5-8 0,0-10-2 0,0 15 0 15,0 0-30-15,0-10-7 0,0-6 0 0,0 6-1 16,-5-5-11-16,5 0-3 0,0 0 0 0,5-1 0 15,-5 6 3-15,0 0 0 0,12-5 0 0,-12 5 0 16,0 5 15-16,6-5 3 0,-6 10 1 0,0-10 0 16,0 10 2-16,11-6 1 0,-11 6 0 0,11-15 0 15,1 10-7-15,-12 0-2 0,5 5 0 0,-5 0 0 16,0 0-7-16,12-10-2 0,-6 5 0 0,5 5 0 16,12-5-3-16,-18 5-1 0,-5 0 0 0,12 0 0 15,-1 0 2-15,6 0 0 0,-5 0 0 0,-1 5 0 16,6 0-1-16,0 5 0 0,-5-10 0 0,-1 10 0 15,-11-10-5-15,17 15 0 0,-5-4-1 0,-7 4 0 0,1-5-3 0,-6 5-1 16,6 10 0-16,-6-14 0 0,-6 9-7 16,0 0 0-16,1 0-8 0,5 6 12 15,-12-1-12-15,6 0 11 0,-5-4-11 0,0-1 10 0,11 5-10 0,-12-10 0 16,7 6 0-16,5-6 0 0,0-5 8 0,5 0-8 16,7 5 0-16,-7-10 8 0,12 0 0 0,1 11 0 15,-1-6 0-15,5 5 0 0,-4-10-8 0,4 5 10 16,-5 5-10-16,0 0 10 0,6-4-10 0,-17 9 0 15,0-5 0-15,-1 5 0 0,-5 6 0 0,-5-1 0 16,-1 0 0-16,0 6 0 0,-17-1 0 0,6 0 0 16,-17 1 0-16,11-6 0 0,-16-5 0 0,4 1 0 15,1-11 0-15,6 5 0 16,-12-25-166-16,11 5-29 0</inkml:trace>
  <inkml:trace contextRef="#ctx0" brushRef="#br0" timeOffset="12712.6">11391 4420 115 0,'0'0'10'0,"0"0"-10"16,5 15 0-16,1-5 0 0,-6-10 258 0,0 15 50 16,0-15 9-16,0 16 3 0,0-16-212 0,0 0-43 15,0 0-8-15,0 0-1 0,0 0 1 0,0 0 1 16,0 0 0-16,0 0 0 0,0 0-29 0,0 0-5 16,0-10-2-16,12-1 0 0,-12-4-6 0,0 0-2 15,5 0 0-15,7-5 0 0,5-6 4 0,5 11 1 16,-10-10 0-16,16-1 0 0,-11-4 7 0,6 0 2 15,6 4 0-15,-1 1 0 0,-16-10 8 0,10 4 3 0,1 6 0 16,-6 0 0-16,6 4-1 0,6 6 0 0,-1-5 0 0,1 5 0 16,-7-6-10-16,1 1-1 0,0 10-1 0,0-5 0 15,-6 5-13-15,0-6-2 0,0 6-1 0,0 0 0 16,-6 5 2-16,1-10 1 0,11 10 0 0,-18 5 0 16,7-10 3-16,-1 5 1 0,-11 5 0 0,0 0 0 15,0 0-6-15,6-5-2 0,-6 5 0 0,0 0 0 16,0 0-9-16,0 0 0 0,0 0 0 0,0 0 8 15,0 0-8-15,0 0 0 0,0 0 0 0,0 0 0 16,0 0 0-16,11-5 0 0,-11 5 0 0,12 0 0 16,-1 0 8-16,-11 0-8 0,0 0 8 0,0 0-8 15,6-11 0-15,-1 6 0 0,-5 5 0 0,6-5 0 16,6 0 0-16,-12 5 0 0,0 0 8 0,0 0-8 16,0-15 0-16,0 15 0 0,0-5 0 0,0 5 0 15,5-5 0-15,-5 5 0 0,0 0 0 0,0 0 0 0,6-10 0 0,-6 10 0 16,0 0 0-16,0 0 0 0,6-10 0 0,-6 10 0 15,0 0 0-15,0 0 0 0,0-5 0 0,0 5 0 16,11 0 0-16,-11 0 0 0,0 0 0 0,0 0 0 16,0 0 0-16,0 0 0 0,0 0 8 0,0 0-8 15,0 0 0-15,0 0 8 0,0 0 1 0,0 0 0 16,0 0 0-16,0 0 0 0,0 0-1 0,0 0 0 16,0 0 0-16,0 0 0 0,0 0-8 0,0 0 0 15,0 0-12-15,0 0 12 0,6-10 0 0,-6 10 12 16,0 0 0-16,0 0 0 0,0 0-12 0,0 0 0 15,0 0 0-15,0 0 8 16,0 0-38-16,0 0-8 0,0 0-2 0,0 0 0 16,0 0-128-16,0 0-25 0,0 0-6 0,0 0-716 0</inkml:trace>
  <inkml:trace contextRef="#ctx0" brushRef="#br0" timeOffset="13051.24">11898 3706 1566 0,'0'0'69'0,"0"0"15"15,0 0-68-15,0 0-16 0,0 0 0 0,0 0 0 0,0 0 88 0,0 0 15 16,17-5 2-16,-6 0 1 15,-11 5-14-15,17-5-2 0,-5 0-1 0,5 5 0 0,6 0-23 0,-6-5-5 16,0 5-1-16,6 0 0 0,-1 0-36 0,-4 5-7 16,-1 0-1-16,0 5-1 0,-6 0 2 0,1 15 1 15,-7-9 0-15,1 19 0 0,-6-5 11 0,-6 16 3 16,1-11 0-16,-1 16 0 0,-6-10-32 0,1 4 0 16,0-4 0-16,-1-1 0 0,7-4 10 0,-13-1-10 15,7-10 10-15,0-9-10 16,5-1-36-16,-5-5-14 0,-1 0-2 0,-5-5-1112 0</inkml:trace>
  <inkml:trace contextRef="#ctx0" brushRef="#br0" timeOffset="15485.44">12809 2805 57 0,'0'0'0'0,"0"0"0"0,0 0 0 0,0 0 0 0,0 0 0 0,12-6 0 15,-12 6 148-15,0 0 25 0,0 0 5 0,0 0 1 16,6 0-91-16,-6-10-17 0,0 10-4 0,0 0-1 15,0 0-39-15,0 0-8 0,0 0-2 0,0 0 0 16,0 0 15-16,0-10 2 0,0 10 1 0,0-5 0 0,0 5-7 0,0 0 0 16,0 0-1-16,0-10 0 0,0 10 9 0,0-10 3 15,0 10 0-15,0 0 0 0,0-10-14 0,0 5-2 16,0 5-1-16,5-10 0 0,1-1 8 0,-6 11 2 16,-6-5 0-16,6 5 0 0,0-15-2 0,0 15 0 15,0 0 0-15,0 0 0 0,-11-5-8 0,-1 5-2 16,7 0 0-16,-7 5 0 0,1 0 3 0,-6 5 0 15,5 6 0-15,-5-1 0 0,6 5-2 0,-6 5 0 16,6 11 0-16,-1-6 0 0,1 6 0 0,11-1 0 16,-17 6 0-16,11 4 0 0,0-14-4 0,6 4-1 15,6 0 0-15,5-9 0 0,1-6 18 0,5 0 3 16,6 1 1-16,5-16 0 0,-5 0 4 0,5 0 1 0,7-5 0 0,-1-5 0 16,0-5-19-16,-6-11-4 15,7 6-1-15,-1-5 0 0,-6 0-19 0,1-11 0 0,-6 1 0 16,-6 4 0-16,0-14 0 0,-6 15 0 0,-5-6 0 0,-6 6 0 15,-12 10-12-15,7-11 12 0,-12 1-13 0,0 5 5 16,-1 5 8-16,-10 5 0 0,5 4-9 0,-5-9 9 16,-6 0 0-16,5 10 0 0,1-10 0 0,-1 5-697 15,-5 0-138-15</inkml:trace>
  <inkml:trace contextRef="#ctx0" brushRef="#br0" timeOffset="15776.96">13419 2237 172 0,'0'0'8'0,"6"10"1"15,0 6-9-15,-6-1 0 0,0 0 0 0,-6 5 0 0,-6-10 206 0,7 6 39 16,-1 9 8-16,-5-10 2 0,-1 10-163 0,7-4-33 15,-7 4-7-15,1 0 0 0,-1 1 8 0,1-1 1 16,5 0 1-16,6 1 0 0,-5-1 17 0,10 10 3 16,1-19 1-16,0 19 0 0,5-10-5 0,-5-9-1 15,11 9 0-15,6-5 0 0,-12 5-23 0,0-9-5 16,7 4-1-16,-1 0 0 0,0 0-32 0,5-9-8 16,-16 4 0-16,6-10-8 0,-1 5 0 0,6 0 0 0,-11-5 0 0,-6-5-672 15,5 0-132-15</inkml:trace>
  <inkml:trace contextRef="#ctx0" brushRef="#br0" timeOffset="16086.09">13630 2850 1472 0,'17'25'65'0,"-11"-14"14"0,-1 4-63 0,-5-15-16 0,0 0 0 0,0 0 0 15,0 0 72-15,0 0 12 0,0 0 3 0,0 0 0 16,6-10-10-16,0-6-1 0,-6-9-1 0,6 0 0 16,-1-11-47-16,1 11-10 0,0-15-2 0,-1 9 0 15,7 1-4-15,-7 4 0 0,7 1-1 0,-1 5 0 0,6 5 4 0,-5 15 1 16,5-10 0-16,0 20 0 0,0 0 37 0,0 5 8 16,6 5 2-16,-6 6 0 0,6-1-13 0,-6 15-2 15,6-14-1-15,-6 9 0 0,0-4-29 0,0-1-6 16,-6 0 0-16,1 6-1 0,-1-11-11 0,-5-10 0 15,-6 0 0-15,5 1 0 16,-5-16-156-16,0 0-26 0,0 0-6 0,0 0-796 0</inkml:trace>
  <inkml:trace contextRef="#ctx0" brushRef="#br0" timeOffset="16288.77">13921 2136 1886 0,'45'25'84'0,"-16"-9"16"0,-7 9-80 0,7 0-20 0,-1 1 0 0,1 9 0 15,5 16 97-15,-5-1 15 0,-1 1 4 0,-5 10 0 16,-6-6-40-16,0 6-7 0,-6 0-1 0,1 5-1 16,-7-5-31-16,-5-6-5 0,0 1-2 0,-5 0 0 15,-12-16-29-15,0-4-21 0,0 4 3 0,-1-15-1143 16</inkml:trace>
  <inkml:trace contextRef="#ctx0" brushRef="#br0" timeOffset="17533.57">15351 2612 460 0,'0'0'20'0,"0"0"5"0,17 5-25 0,-6-5 0 15,-11 0 0-15,0 0 0 0,0 0 184 0,0 0 32 16,0 0 7-16,6 20 1 15,-6-9-139-15,6 4-27 0,-6 10-6 0,-6-10 0 0,-6 6-39 0,1 4-13 16,0-5 9-16,11 0-9 0,0 1 12 0,5-6-4 0,-5 0 0 0,12 0 0 16,5 5 13-16,-11-15 3 0,-12 1 0 0,6-6 0 15,0 0 19-15,0 0 4 0,0 0 1 0,0 0 0 32,0-11-9-32,0-4-2 0,0-5 0 0,0 5 0 0,0-21-13 0,0 11-4 0,0-15 0 0,-6 4 0 15,-5 1-20-15,5-1 0 16,0 6 0-16,18-16 0 0,-1 6 40 0,1-1 4 0,-7 6 1 0,7 9 0 15,10-4-21-15,-4 10-4 0,-7 10 0 0,6 10-1 16,0 0 61-16,0 5 13 0,6 15 3 0,-6-5 0 16,0 21-52-16,0-1-9 0,12-5-3 0,-6 6 0 15,-1 4 2-15,1 1 0 0,-6-1 0 0,0-4 0 16,-5 4-18-16,-1-9-3 0,-11-1-1 0,17 1 0 16,-5-6-12-16,-1-5 0 0,-11 5 0 0,0-25 0 15,0 0-67-15,0 0-16 0,0 0-3 0</inkml:trace>
  <inkml:trace contextRef="#ctx0" brushRef="#br0" timeOffset="17850.59">15516 1939 1036 0,'28'-11'92'0,"-28"11"-73"0,0 0-19 0,0 0 0 0,12-5 84 0,5 0 14 16,-17 5 2-16,6-5 1 0,-6-15-8 0,5 15-1 16,1-15-1-16,0 5 0 0,-1 4-14 0,1 6-2 0,-6 5-1 0,0 0 0 15,0 0-5-15,0 0-1 0,0 0 0 0,0 0 0 16,11 0-9-16,1 16-3 0,-12-1 0 0,11 5 0 16,6 5-16-16,-5 1-4 0,-7-1-1 0,7 5 0 15,-1-9-10-15,6 4-1 0,0-10-1 0,1 5 0 16,-7-15 33-16,12 0 6 0,11 1 2 0,-11-6 0 15,-23 0 0-15,22-6 0 0,13-4 0 0,-7-5 0 16,-11 5-78-16,-5 0-15 0,5 0-3 16,6 5-1-16,5-5-75 0,-11 10-16 0,-17 0-2 15,0 0-1-15</inkml:trace>
  <inkml:trace contextRef="#ctx0" brushRef="#br0" timeOffset="47717.47">22501 11348 0 0,'0'0'0'0,"0"0"0"0,0 0 0 0,0 0 0 15,0 0 118-15,0 0-24 0,6-11 19 0,0 6 4 16,-6 5 17-16,0-10 3 0,5 0 1 0,-5 10 0 15,0-10-50-15,0 0-9 0,0 0-3 0,0 10 0 16,0-5-15-16,0-6-3 0,0 1-1 0,6 0 0 16,0 0-7-16,-6 10-2 0,0 0 0 0,0-5 0 0,0 5-3 0,0 0-1 15,0 0 0-15,0 0 0 0,0 0-5 0,0 0-2 16,0 0 0-16,0 0 0 0,0 0-9 0,0 0-1 16,0 0-1-16,0 0 0 0,0 0 30 0,0 0 7 15,0 0 1-15,0 0 0 0,0 15-53 0,0 0-11 16,0 1 0-16,0-6 0 0,6 5 0 0,-6 0 15 15,0 5-3-15,0 1-1 0,0-1 1 0,0 5 1 16,0 6 0-16,0-1 0 0,0 5-1 0,0 1 0 16,5-1 0-16,-5 6 0 0,0 9 0 0,0-4 0 15,6 0 0-15,0 4 0 0,-1 6-4 0,-5-5 0 16,6-1-8-16,0 1 12 0,-1 0-4 0,-5-1 0 16,6-4-8-16,-6 9 12 0,0-4-4 0,6 10-8 15,0-5 11-15,-1 4-11 0,-5 6 10 16,0 0-10-16,6 0 8 0,-6 5-8 0,6-5 0 0,-1-1 8 0,-5 6-8 0,12 0 0 15,-7 0 0-15,1 0 0 0,0-10 8 16,-1 5-8-16,7-6 0 0,-1-9 0 0,-5 0 0 0,5 4 8 16,-5-9-8-16,-6-1 0 0,6 1 0 0,-1 0 0 15,-5-6 8-15,0 1-8 0,6 9 8 0,0 1-8 16,-6-5 8-16,-6 4-8 0,12 6 0 0,-6 0 8 16,0-1-8-16,6 1 8 0,-6 0-8 0,5-6 8 15,1 6-8-15,0-5 12 0,-6-6-12 0,5 6 12 16,1-6-12-16,0 6 12 0,-1-10-12 0,1 4 12 15,0 6-12-15,0-6 8 0,-1 6-8 0,7 0 8 16,-7-1 14-16,1-4 2 0,0 5 1 0,5-1 0 0,-11-4-33 16,0-1-8-16,0 1 0 0,6-1-1 0,-6 1 9 0,-6-5 8 15,6-1-12-15,0-4 12 0,0 4 0 0,0-5 0 16,0 1 0-16,-6-6 0 0,1 1 0 0,5 4 0 16,0 1 0-16,0-6 0 0,0 5 0 0,0-4 0 15,0 4 0-15,0-4 0 0,-6-1 0 0,6 0 0 16,0-9 0-16,0 9 0 0,0 0 0 0,0-4 0 15,-6-1 0-15,6 0 0 0,-5 1 0 0,5-1-8 16,0 0 8-16,0 1 0 0,-6-1 0 0,6-5 0 16,-6 1 0-16,1-6 0 0,-1 0 0 0,6 0 0 15,-6 0 0-15,6-5 0 0,-6 1-8 0,6-11 8 16,0 0 0-16,-5 10 0 0,-1-5-8 0,6-5 8 16,0 0 0-16,0 0 0 0,0 0 0 0,0 0 0 15,0 0 0-15,0 0 0 0,-6-10 0 0,1-6 0 0,5 6 0 16,-6-10 0-16,6-5 8 0,0-1-8 15,0 1 0-15,0-5 0 0,0-6 8 0,0 11-8 0,6-11 0 0,-6 6 0 16,5-5 0-16,1 4 0 0,0 1-11 0,-6 5-748 16,11-1-149-16</inkml:trace>
  <inkml:trace contextRef="#ctx0" brushRef="#br0" timeOffset="49999.74">19846 14492 921 0,'0'0'82'0,"0"0"-66"16,0 0-16-16,0 0 0 0,0 0 72 0,0 0 12 15,17 5 1-15,-17-5 1 0,6 0-53 0,5 10-10 16,1-4-3-16,-1 9 0 0,1-5 39 0,-1 5 7 16,0 5 2-16,12 6 0 0,0 4-15 0,0 0-2 15,11 6-1-15,-6 4 0 0,7 6-32 0,-1-6-6 16,0 11-2-16,-6 0 0 0,7-1 33 0,-1-4 6 16,-11-1 2-16,11 6 0 0,-11-5-15 0,5-1-2 15,1-4-1-15,-1-1 0 0,-5-4-20 0,0-6-4 16,-12-5-1-16,6 1 0 0,0-6-8 0,0 0 0 15,-11 1 0-15,0-11 0 0,5 0 0 0,-11-10-9 16,0 0 9-16,0 0-10 0,0 0 0 0,0 0 0 0,-6-10 0 0,-5 0 0 16,0-11 10-16,-6 1-13 0,5 0 5 0,1-6 8 15,-6-9-12-15,0 0 12 0,-1-1-10 0,1-4 10 16,0-1-14-16,0-10 3 0,6-4 1 0,-6-1 0 16,0 0 10-16,-6 1 9 15,0-1-1-15,0-5-8 0,0 5 0 0,-5 6 0 0,-1-1 0 0,1 1 0 16,5-1 0-16,-5 0 0 0,11 6 0 0,-6 4 0 15,6 6 0-15,0 4 0 0,5 6 0 0,7 5 0 16,-1 5 0-16,6-1 0 0,0 6-15 0,6 5 5 16,-1 0 10-16,7 10 12 0,-1 10-2 0,12 11-1 15,5 4-1-15,1 11-8 0,5-1 12 16,6 16-4-16,-6-6 0 0,0 11 0 0,0 5 0 0,6 0 0 0,-6-5-8 0,6 4 12 16,-5 1-12-16,-1 0 12 0,-6-15-12 0,6 4 0 15,-5-9 0-15,-1 0 8 0,-5-6-8 0,0-9 0 16,0-6 0-16,0-5 0 0,-6-5 0 0,-6-5-9 15,-11-10 9-15,0 0 0 0,0 0-17 0,0 0 3 16,6-15 1-16,-6 5 0 0,-6-15-1 0,6-1 0 16,-6-4 0-16,-5-10 0 0,-6-6-1 0,5-5 0 15,1-4 0-15,-6-6 0 16,-6 0-25-16,0-10-6 0,-5 5-1 0,-1-10 0 0,-5-5 47 0,0 5 0 16,6-5 15-16,-7-5-4 0,1 0-27 0,6 5-6 15,-7 0-1-15,1 0 0 0,6 10 5 0,5 5 1 16,-5-4 0-16,-1 9 0 0,1 5-1 0,16 5 0 15,-5 1 0-15,6 9 0 0,-1 6 18 0,7 4 0 16,5 11-8-16,5 5 8 0,1 5 12 0,5 10 7 16,6 10 1-16,6 5 0 0,6 11 21 0,5 4 5 0,-6 10 1 0,7 6 0 15,4 5-23-15,1 9-5 0,0 1-1 0,6 15 0 16,-1 0-10-16,7 10-8 0,-1 0 9 0,0 5-9 16,-5-4 13-16,-1-6-3 0,1 0-1 0,0 0 0 15,-7-16-9-15,-4 1 0 0,5-5 0 0,-6-5 8 16,0-6-8-16,-6-4 0 0,-5-6 0 0,-6-4 0 15,0-16-8-15,0-5 8 0,-5-5-10 0,-12-10 10 16,0 0-26-16,6-15 1 0,-6-5 0 0,-6-5 0 16,0-6-2-16,-5-9 0 15,-1-6 0-15,-5-9 0 0,6-6 13 0,-6-5 2 0,0-5 1 0,0-10 0 16,-6 5 11-16,-6-5 0 0,7-5-9 0,-7 0 9 0,1-5 0 16,-1 5 0-16,-5-6-9 0,5 1 9 0,1 10 0 0,-6 0 0 15,5 10 0-15,1-5 0 0,-1 11 0 0,6 4 0 16,1 5 0-16,-1 0 0 0,6 11 0 0,5 4 0 15,-5 6 0-15,12 10 0 0,-1-1 11 0,6 11-11 16,6 0 12-16,-1 10-12 0,12 5 24 0,1 5-1 16,4 10-1-16,7 0 0 0,-1 16 7 0,12 4 2 15,-6 11 0-15,12 9 0 0,-6 1-14 0,5 5-2 16,1 15-1-16,5 5 0 0,-5-5-14 0,-6 5 0 16,5 5 8-16,1 0-8 0,-1 0 0 0,1-5 0 15,-12 5 0-15,12 0 0 0,-12-10-10 0,0 0 2 16,-5-5 0-16,5-5 0 0,-6-5 8 0,-5-11 0 15,0-4 0-15,0-11-8 0,-12-4 8 0,6-6 0 16,-5-15 0-16,-1 5-8 16,-11-15-26-16,0 0-5 0,6-20-1 0,-1-5 0 0,-5-6 40 0,0-9 15 0,0-6-1 0,-5-14 0 15,-7-11-22-15,1-5-5 0,-6 0-1 0,-6-10 0 16,6 5 14-16,0-5 0 0,-6-1 0 0,0 1 0 16,-5 0 0-16,-1 0 0 0,1 5 0 0,5-5 0 15,-5 5 0-15,5 5 0 0,0 5 0 0,6-5 0 16,-6 5 0-16,0 11 0 0,12 4 0 0,-1 5 0 15,-5 1 10-15,6 9-10 0,5 1 8 0,1 9-8 16,5-4 9-16,0 9-9 0,5 6 10 0,7 5-10 16,-7 5 19-16,12 5-3 0,-5 5 0 0,5 10 0 15,0 5 1-15,0 10 0 0,6 11 0 0,5 4 0 16,1 6-17-16,-1 10-16 0,1 9 4 0,5 11 0 16,-11-5-17-16,5 10-3 0,7 0-1 0,-7 5 0 0,1-5 9 0,-1-10 3 15,-5-5 0-15,0-5 0 0,5-5 21 0,-5-11 0 16,-6-4 0-16,6-11 0 0,-6 1 16 0,6-11 2 15,-6-10 0-15,-6 0 0 0,-11-10-4 0,12-10-1 16,-7-5 0-16,7-6 0 0,-7-14-13 0,-5-6-16 16,0-9 3-16,0-11 1 0,-11-10 12 0,0-10 0 15,-12-5 0-15,6-10 0 0,-6 5 0 0,-6 0 0 16,1-6 0-16,-1 6 0 0,12 5 0 0,-6 10 0 16,1 10 0-16,-1 11 0 0,6 9 0 0,11 16 0 15,6 9 0-15,0 11 0 0,0 10 0 0,23 21 0 16,0 4 0-16,5 15 0 0,6 6 0 0,1 10 10 15,10 9-2-15,1 1 0 0,-1 0 4 0,7-10 1 16,-1 5 0-16,0-6 0 0,-11-14 15 0,6-6 2 0,-7-14 1 16,-4-6 0-16,5-5 8 0,-6-5 1 0,-6-10 1 15,1-10 0-15,-6-6-30 0,-6-9-11 0,0-5 0 0,-6-6 9 32,-5-10-71-32,0 1-14 0,-6-6-4 0</inkml:trace>
  <inkml:trace contextRef="#ctx0" brushRef="#br0" timeOffset="62068.02">23470 12927 1260 0,'0'0'56'0,"0"0"11"0,0 0-54 0,0 0-13 16,11 0 0-16,-11 0 0 0,0 0 60 0,0 0 10 15,0 0 2-15,6-5 0 0,-6 5 4 0,0 0 0 16,0 0 1-16,0 0 0 0,0 0-16 0,0 0-3 16,0 0-1-16,0 0 0 0,0 0 0 0,0 0 0 15,0 0 0-15,0 0 0 0,0 0-10 0,0 16-3 16,0-6 0-16,0 5 0 0,0 0-2 0,-6 5-1 16,6-4 0-16,0 4 0 0,-5 0-3 0,5 5-1 15,0 1 0-15,-6-1 0 0,6 0-29 0,6 1-8 16,-6 4 0-16,0-5 0 0,0-4 28 0,0-1 0 15,0 0 1-15,0-5 0 0,0 6-15 0,0-6-3 16,0-15-1-16,0 0 0 0,0 15-2 0,-6 0-8 16,6 0 12-16,0-15-4 0,-6 16-8 0,6-16 8 15,-5 15-8-15,5-15 8 0,0 0-8 0,0 0 0 16,0 0 0-16,0 0 0 0,-6 5 0 0,6-5 0 0,-12 0 0 0,1-5 0 16,5 0 0-16,-5-5 0 15,5-1 0-15,-5 1 0 0,-1 0 0 0,1 0 0 0,5 0 0 16,-5 0 0-16,0 0 0 0,-1 0 0 0,1 4 0 15,5 1 0-15,6 5 8 0,0 0-8 0,0 0 8 0,0 0-8 16,6 21 23-16,-6-11-1 0,-6 5 0 0,6 0 0 16,0 0 7-16,6 1 2 0,-6-6 0 0,6 5 0 15,5 0-14-15,0-5-2 0,-5 0-1 0,11-5 0 16,-17-5 0-16,17 11 0 0,0-11 0 0,0 5 0 16,0-10-14-16,1 5 11 0,-1 0-11 0,0 0 10 15,-6-6-18-15,1-4-4 0,5 0-1 0,0 0 0 16,-6 0 13-16,1-5 0 0,-1 0 0 0,6 4 0 15,-6-4-43-15,1-5-5 0,-6-5-2 0,5-1-842 16,0-4-168-16</inkml:trace>
  <inkml:trace contextRef="#ctx0" brushRef="#br0" timeOffset="62651.9">24188 12198 806 0,'0'0'72'0,"0"0"-58"0,0 0-14 0,0 0 0 16,0 0 135-16,0 0 24 0,0 0 5 0,0 0 0 15,0 0-22-15,0 0-5 0,0 0-1 0,0 15 0 16,0-4-61-16,0 4-13 0,-6 0-2 0,6 5-1 16,0 0-13-16,-6 1-2 0,1 4-1 0,5 11 0 0,0-1-11 0,0-5-1 15,5 1-1-15,-5 4 0 0,0-4-12 16,6-1-2-16,-6 0-1 0,6-4 0 15,-6-6 33-15,6 0 8 0,-1 5 0 0,-5 1 1 0,6-6-34 0,-6 0-7 16,-6 1-2-16,6-6 0 0,6 5-14 0,-6-10 8 16,-6 5-8-16,6-5 0 0,0-10 0 0,-5 16 0 15,5-16 0-15,0 0 0 0,0 0 0 0,0 0 0 16,0 0 0-16,0 0 0 0,-6 0 0 0,6 0 0 16,0 0-10-16,-6-5 10 0,-5 0 0 0,-1-1 0 15,1 1 0-15,0 0-8 0,11 5 8 0,0 0 0 16,-12 0 0-16,1 5 0 0,5 0 0 0,6-5 8 15,0 0-8-15,-6 16 11 0,6-6 11 0,6 5 2 16,0-5 1-16,-6-10 0 0,0 0 27 0,17 10 4 16,-6-5 2-16,6 0 0 0,0-5-20 0,1-5-4 15,-1 0-1-15,0-5 0 0,0 0-19 0,0 0-4 16,-6-5-1-16,6-1 0 0,-5-4-9 0,5 5-9 0,-6-10 9 16,-5-1-13-1,0 6-166-15,-6-5-33 0,0-1-6 0</inkml:trace>
  <inkml:trace contextRef="#ctx0" brushRef="#br0" timeOffset="63236.03">24866 11803 1008 0,'0'-20'44'0,"6"10"10"0,-1 0-43 0,1 5-11 16,-6 5 0-16,6-10 0 0,-6-1 109 0,0-4 20 16,0 15 4-16,0 0 1 0,0 0-30 0,0 0-7 15,0 0-1-15,0 0 0 0,0 0-4 0,0 0-2 16,0 0 0-16,0 0 0 0,5 21-26 0,1-1-6 15,-6 5-1-15,6 0 0 0,5 1-21 0,-5 4-5 16,-6 0-1-16,6 6 0 0,-1-1-3 0,1 1-1 16,-6-1 0-16,6 1 0 0,-6-1-2 0,0-4 0 15,5-1 0-15,-5-5 0 0,0 1-4 0,0 4 0 16,6-5-1-16,-6 1 0 0,-6-11-4 0,1 0-1 16,5 5 0-16,0-5 0 0,-6 1-14 0,6-1 0 15,-6 0 0-15,1-5 0 0,5 5 0 0,0-15 0 0,-6 5 0 16,-6 6 0-16,1-6 0 0,11-5 0 0,0 0 0 0,-11 10 0 15,-1-10 0-15,12 0 0 0,0 0 0 0,0 0 0 16,0 0 24-16,0 0 6 0,0 0 1 0,0 0 0 16,0 0-7-16,0 0 0 0,0 0-1 0,0 0 0 15,17 10 7-15,-5-5 2 0,-12-5 0 0,0 0 0 16,0 0-16-16,0 0-4 0,0 0 0 0,0 0 0 16,0-10-12-16,5-5 0 0,-5-1 0 0,6 6 0 15,-12-10 0-15,12 5 0 0,0 0 0 0,-6 5 0 16,0-6 0-16,0 6 0 0,0 10 0 0,0 0 0 15,6-15 0-15,-6 15-10 0,0 0 10 0,0 0-12 16,11-10-89-16,-5 5-19 0,-6 5-3 0,0 0-1 16,0 0-48-16,0 0-11 0,0-15-1 0,0 4-490 15,0-4-98-15</inkml:trace>
  <inkml:trace contextRef="#ctx0" brushRef="#br0" timeOffset="63952.8">25453 11408 1400 0,'0'0'62'0,"17"0"13"0,-6-5-60 0,-11 5-15 16,12-5 0-16,-12 5 0 0,0 0 88 0,0 0 16 15,0 0 2-15,5-5 1 0,-5 5-42 0,0 0-8 16,0 0-1-16,0 0-1 0,0 0 0 0,0 0 0 16,0 20 0-16,0 1 0 0,-5-1-8 0,5 5-2 15,0 11 0-15,0-1 0 0,0-5-12 0,0 6-2 16,5-1-1-16,-5 1 0 0,-5-1-6 0,10 6 0 16,1-6-1-16,-6-4 0 0,6-1 3 0,-1-5 1 15,-5 1 0-15,6-1 0 0,-6-10-3 0,0 5 0 0,0-9 0 16,-6 4 0-16,6-15-12 0,0 0-4 15,0 0 0-15,0 0 0 0,-11 5-8 0,5 0 0 0,6-5 0 0,0 0-11 16,-11 0 11-16,0 0 0 0,5 0 0 0,6 0 0 16,0 0 0-16,0 0 0 0,0 0 0 0,0 0 0 15,0 0 0-15,0 0 0 0,0 0 10 0,0 0-10 16,0 0 18-16,0 0-2 0,11 5-1 0,1 0 0 16,-12-5 12-16,11 5 2 0,0-5 1 0,1 0 0 15,-12 0-15-15,11-5-3 0,6 0-1 0,-5-5 0 16,5 0-11-16,-6 0 0 0,1-6 0 0,-7 6 8 15,7-5-44-15,-12 0-10 0,0 5-2 0,0 5-800 16,-6-6-160-16</inkml:trace>
  <inkml:trace contextRef="#ctx0" brushRef="#br0" timeOffset="64552.11">24815 12436 1036 0,'0'0'23'0,"0"0"5"0,0 0 0 0,0 0 1 0,0 0-29 0,0 0 0 16,0 0 0-16,0 0 0 0,0 0 108 0,0-10 16 15,0 0 4-15,0 10 0 0,0 0-38 0,0 0-7 16,0 0-2-16,0 0 0 0,0 0-5 0,11 10 0 16,6 5-1-16,-5 1 0 0,-1-6-25 0,0 0-5 15,1 0-1-15,-1 0 0 0,-11-10-14 0,11 5-3 16,-11-5-1-16,18 5 0 0,-1 0-6 0,-6-5-2 16,-11 0 0-16,11-10 0 0,1-5-18 0,-1 0 0 15,-5 0 0-15,0-6 0 0,-1 1-10 0,1-5-6 16,0-1 0-16,-1 1-678 15,-5 0-135-15</inkml:trace>
  <inkml:trace contextRef="#ctx0" brushRef="#br0" timeOffset="64955.02">25356 12011 403 0,'0'0'36'0,"6"10"-36"15,5 0 0-15,-5 0 0 0,-6-10 196 0,11 10 32 16,-5 6 6-16,0-1 2 0,-1 0-135 0,1 5-26 16,0 1-6-16,-1-6-1 0,1-5-3 0,0 5-1 15,5-5 0-15,-5 0 0 0,-6-10 0 0,11 0 0 16,-11 0 0-16,12 0 0 0,5-5 16 0,-6-5 4 15,0-5 0-15,1 0 0 0,-6 0-59 0,5-6-11 0,-5-4-2 0,5 5-1 32,-5-1-85-32,-1-4-17 0,1 5-3 0</inkml:trace>
  <inkml:trace contextRef="#ctx0" brushRef="#br0" timeOffset="65821.27">26290 10633 820 0,'0'0'36'0,"0"0"8"0,0 0-35 0,0 0-9 0,0 0 0 0,6-5 0 16,0 0 101-16,-6 5 19 0,0-10 3 0,0 10 1 15,0 0-48-15,0-5-10 0,5 0-2 0,-5 5 0 0,0 0 7 0,0 0 1 16,0 0 0-16,0 0 0 0,0 0-13 0,0 0-3 16,0 0 0-16,0 10 0 0,0 10-40 0,0 1-16 15,0-1 11-15,0 10-11 0,0 6 16 0,0-1-4 16,0 6 0-16,6-1 0 0,0 6-12 0,-6 5 8 15,6-1-8-15,-6 11 0 0,5-5 8 0,1-1-8 16,-6 1 0-16,0 5 0 0,6-5 0 0,-6-6 0 16,5 1 0-16,-5-6 0 0,6-9-16 0,0-6-4 15,-1 1 0-15,-5-6 0 0,0-5 70 0,6 5 14 16,-6-9 2-16,6 4 1 0,-6-20-40 0,0 0-8 16,0 0-2-16,0 0 0 0,0 0-17 0,0 0 8 15,0 0-8-15,0 0 0 0,0 0 0 0,0 0 0 16,0 0 0-16,-12-10 0 15,7 0-12-15,-7-6-8 0,1-4-3 0,0 5 0 0,-7 0 36 16,13 5 7-16,-12 0 2 0,5-1 0 0,1 6-35 0,-1 0-7 16,7 0-2-16,5 5 0 0,0 0 41 0,0 0 8 15,-6 10 1-15,0 6 1 0,12-1-9 0,0 0-1 16,-1-5-1-16,1 5 0 0,-6-15 16 0,12 5 3 16,5 5 1-16,5-10 0 0,1 0-6 0,-6 0-2 0,12 0 0 0,-6-5 0 15,-6-5-19-15,0 0-11 0,-6-10 12 0,6 5-12 16,-5-6 0-16,-1 6 0 15,0-5 0-15,1 0 0 0,-6 0-60 0,-1 4-18 16,-5-9-4-16,6 10-1002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32:44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9830 11702 1152 0,'0'0'102'0,"0"0"-82"16,-6 15-20-16,-6-5 0 0,12-10 144 0,-11 5 24 15,5 0 4-15,1 6 2 0,5-11-11 0,0 0-3 16,0 0 0-16,0 0 0 0,0 0-57 0,0 0-12 15,0 0-3-15,0 0 0 0,0 0-12 0,0 0-4 16,0 0 0-16,0 0 0 0,0 0-21 0,17 0-5 16,6 0-1-16,-1 0 0 0,7 0-13 0,-1 0-4 0,1-5 0 0,11 5 0 15,0 0-10-15,-1 0-2 0,7-6-1 16,0 6 0-16,-1 0-7 0,6 0 0 16,12-5-8-16,-6-5 12 0,0 5-12 0,6 0 0 0,11 5 0 15,-17-5 0-15,0 5 0 0,0 0 0 0,5 5 8 0,-5-5-8 16,0-5 8-16,-5 5-8 0,-1 5 0 0,0-5 9 15,1 0-9-15,-7 0 10 0,6 0-10 0,-5-5 10 16,5 5-10-16,1 0-11 0,5 0 3 0,-1 0 0 16,-16 0 19-16,6 0 4 0,-6-5 1 0,0 5 0 15,-6-5-16-15,0 0 0 0,0 0 0 0,-5 0 0 16,-6 0 0-16,-6 0 0 0,5 5 0 0,-4-5 0 16,-7-1 0-16,0-4 0 0,1 5 0 0,5 0-10 15,-6 0 10-15,-11 5 0 0,0 0 0 0,12-5 0 0,-1-5 0 16,0 5 0-16,-5 0 0 0,-6 5 11 0,6-10-11 15,-1 0 0-15,1-1 0 0,-6 11 0 0,0 0 0 0,0 0 0 16,0 0-12-16,0 0 12 0,0 0-8 0,0 0 8 16,0 0 0-16,0 0 0 0,0 0 0 0,0 0 0 15,0 0 12-15,0 0-4 0,0 0-26 0,-11 6-6 16,-1-1 0-16,1 0-951 16,-6-5-189-16</inkml:trace>
  <inkml:trace contextRef="#ctx0" brushRef="#br0" timeOffset="6451.42">17316 12477 1594 0,'23'55'71'0,"-11"-29"14"0,-1 4-68 0,0 11-17 0,6 14 0 0,1 1 0 16,-1 0 48-16,0 0 7 0,6-1 1 0,-6 6 0 15,0-5-9-15,0-6-2 0,0-4 0 0,0-6 0 16,-6 6 5-16,1-16 1 0,-7 1 0 0,-5-11 0 15,6-5-42-15,0 0-9 0,0 1 0 0,-6-16 0 16,0 0-156-16,0 0-32 0</inkml:trace>
  <inkml:trace contextRef="#ctx0" brushRef="#br0" timeOffset="6684.38">17755 12527 2131 0,'17'11'189'0,"0"-1"-151"16,-5-5-30-16,-1 5-8 0,-11-10 88 0,17 5 17 15,-5 5 3-15,-12-10 1 0,0 0-8 0,-12 10-1 16,-5 0-1-16,0-5 0 0,-11 6-83 0,-7-1-16 16,1 0 0-16,-11 0 0 0,-7 0 0 0,1-5 0 0,-6 5 0 0,6-5 0 15,-6 5 0-15,5-5 0 0,1 6 0 0,0-11 0 31,11 5-103-31,0-5-17 0,0 0-4 0,0 0-1027 0</inkml:trace>
  <inkml:trace contextRef="#ctx0" brushRef="#br0" timeOffset="7418.53">17795 12943 1947 0,'23'30'86'0,"-12"-15"18"0,1 0-83 0,-1 6-21 16,-5 4 0-16,-1-5 0 0,-5-5 73 0,0 6 11 15,6-6 1-15,-6-15 1 0,0 0-16 0,0 0-3 16,-6 10-1-16,6-10 0 0,-11-5-41 0,5-5-8 16,-5-5-1-16,-1-6-1 0,1 1-3 0,5-5 0 15,-5 0 0-15,5-1 0 16,6-4 8-16,0-1 0 0,6 1 1 0,0 5 0 0,-1-1 11 0,7 1 1 16,-1 10 1-16,1-5 0 0,-1-1-21 0,6 11-4 15,-6 0-1-15,7 0 0 0,-7 0-18 0,6 0-4 16,-17 10-1-16,11-5 0 15,7-5-55-15,-7 4-11 0,-11 6-3 0,11-10 0 16,-5 0-12-16,-6 10-2 0,11-10-1 0,-11 10 0 0,0 0 60 0,0 0 12 0,0 0 3 0,0 0 0 16,0 0 55-16,12 10 11 0,-1 0 2 0,6 11 1 15,-11-6 29-15,5 5 6 0,1 5 0 0,-1 6 1 16,6-6-23-16,-5 5-5 0,5-4-1 0,0 4 0 16,0-5-12-16,0 1-4 0,-6-1 0 0,7-5 0 15,-1-4-11-15,0-1-2 0,0-5-1 0,0 0 0 16,-6-10-7-16,1 5-2 0,-1-10 0 0,0 0 0 15,-5-5-13-15,0 0 0 0,5-5 0 0,-5-6 0 16,0 1 0-16,-6-5 0 16,0 4 0-16,0-4 0 0,0 0 0 0,-6-1 0 0,6 1 0 0,-6 0 0 0,6 5-12 0,-5-1 4 15,5 1 8-15,-6 10-13 0,6-5 13 0,0 5 10 16,0 10-2-16,0 0 0 0,0 0 2 0,0 0 0 16,0 0 0-16,6 0 0 0,-1 5 6 0,7 5 2 15,-7 5 0-15,7 5 0 0,-1 1-3 0,1 4-1 16,10 0 0-16,-5 11 0 0,6-1-3 0,-6 0-1 15,6 6 0-15,0 0 0 0,0 4-2 0,-1 1-8 16,1-11 12-16,-6 11-4 0,-5-6 1 0,-7 1 0 16,7-6 0-16,-12-4 0 0,0-1-9 0,0-5 12 15,0 6-12-15,-6-6 12 0,-5-5-12 0,-1 6 0 16,-5-11 0-16,0 5 8 0,-6-10-8 0,1 0 0 16,-7 0 0-16,6-5 0 15,-5-5-32-15,-1-10-6 0,7 0-1 0,-13-15 0 16,7 5-168-16,-1-11-33 0</inkml:trace>
  <inkml:trace contextRef="#ctx0" brushRef="#br0" timeOffset="7575.11">18570 12517 2361 0,'40'21'210'0,"-23"-11"-168"0,-6-5-34 0,12 0-8 15,-6 0 15-15,6-5 1 0,-12 0 0 0,6 0 0 16,-5-5-4-16,-12 5-1 0,11-5 0 0</inkml:trace>
  <inkml:trace contextRef="#ctx0" brushRef="#br0" timeOffset="7718.48">18775 12882 2131 0,'34'15'94'0,"-28"-15"20"0,-6 0-91 0,6 0-23 16,-6 0 0-16,5-10 0 16,-5-5-61-16,6-5-17 0</inkml:trace>
  <inkml:trace contextRef="#ctx0" brushRef="#br0" timeOffset="13568.54">18131 13940 1152 0,'0'0'102'0,"0"0"-82"15,0 0-20-15,0 0 0 0,-11 0 126 0,-6 5 21 16,5 0 4-16,-5 6 1 0,6 4-64 0,-12 0-13 16,0 5-3-16,0 6 0 0,-5-1-6 0,5 10-2 15,0-4 0-15,1-1 0 0,4 0 0 0,7 1-1 16,-6-1 0-16,11-4 0 0,1 4 1 0,10-10 1 16,7 0 0-16,-1 1 0 0,6-6-17 0,6 0-4 15,5-5-1-15,7-5 0 0,-7 0-25 0,1-5-5 16,-1 0-1-16,6-5 0 0,-5 0-12 0,5-5 0 15,-11 0-9-15,5-5-833 0,1 0-166 16</inkml:trace>
  <inkml:trace contextRef="#ctx0" brushRef="#br0" timeOffset="14525.13">18758 13829 1728 0,'0'0'76'0,"0"0"16"0,0 0-73 0,17 5-19 0,-6 0 0 0,1 0 0 15,-1 0 120-15,6-5 20 0,0 0 4 0,0 0 0 16,1 0-44-16,-1-5-10 0,5 0-2 0,1 0 0 16,0-5-64-16,6 0-14 0,-7 0-2 0,7 4-8 15,-1-4-83-15,-11 5-23 0,0 0-5 0</inkml:trace>
  <inkml:trace contextRef="#ctx0" brushRef="#br0" timeOffset="14633.83">18952 14011 2073 0,'0'0'184'0,"17"0"-147"0,6 0-29 0,-1 0-8 0,13-10 59 0,-1 5 10 16,6-5 3-16,-1-5 0 16,1 5-113-16,6-6-23 0</inkml:trace>
  <inkml:trace contextRef="#ctx0" brushRef="#br0" timeOffset="15933.76">19658 13348 1497 0,'12'15'133'0,"-1"-10"-106"16,-5 0-27-16,5-5 0 0,-5 0 88 0,-1 5 13 16,1 0 3-16,-6 5 0 0,0 1 21 0,-6-1 5 15,6 0 1-15,-5 10 0 0,-1-5-88 0,0 11-18 16,-5-6-3-16,5 5-1 0,1-5 35 0,-1 1 6 16,0 4 2-16,0-5 0 0,1 0-9 0,5-4-2 15,0-1 0-15,0 0 0 0,5 0-4 0,1-5-1 16,0 0 0-16,5 1 0 0,-11-11-10 0,17 5-2 15,0-5-1-15,1 0 0 0,-1 0-35 0,0 0 0 16,6-5-12-16,-1 0 3 0,1 5 9 0,6-11 0 16,-7 6 0-16,7-5 0 0,-6 10 0 0,-1-5 0 15,7 0 0-15,-6 5 0 0,0 0 0 0,-1 0 0 16,1-5 0-16,-6 5 0 0,6 5 22 0,-6-5 6 0,6 5 2 0,0 0 0 16,-12 0-30-16,6 0-8 0,0 0-1 0,0-5 0 31,-17 0-115-31,12 5-22 0,-1-5-5 0,1-5-1 15,-1 0-133-15,-5-10-27 0,-1 0-6 0</inkml:trace>
  <inkml:trace contextRef="#ctx0" brushRef="#br0" timeOffset="16067.08">20302 13272 1490 0,'0'0'66'0,"0"0"14"0,0 0-64 0,0 0-16 0,6 15 0 0,-1 5 0 16,1 6 159-16,-6 4 29 0,6 5 5 0,-1 16 2 16,7 0-55-16,-6 9-12 0,-6 1-1 0,5 0-1 15,1 0-49-15,0-6-9 0,-6 6-3 0,-6-5 0 0,6-5-41 0,0-6-8 16,6-9-1-16,-1-1-1 15,-5-5-55-15,12-4-11 0,-7-6-3 0,7-5-1193 16</inkml:trace>
  <inkml:trace contextRef="#ctx0" brushRef="#br0" timeOffset="23183.89">27196 9768 57 0,'0'0'0'0,"0"5"0"0,0 0 0 0,-5-5 0 15,-1 0 0-15,0 5 0 0,1 0 29 0,-1 0 1 16,0 0 0-16,-5 0 0 0,-1 5-30 0,1-5-16 15,-6 5 1-15,5 0 1 0</inkml:trace>
  <inkml:trace contextRef="#ctx0" brushRef="#br0" timeOffset="26050.43">17670 15095 1148 0,'17'20'51'0,"-17"-15"10"0,0-5-49 0,0 0-12 15,0 0 0-15,5 15 0 0,-5-4 29 0,0-11 3 16,0 0 1-16,0 15 0 0,0-15 25 0,0 15 5 15,-5 5 1-15,5-5 0 0,5 1-5 0,-5-1-1 16,0 0 0-16,0 10 0 0,0-4-4 0,0-1-1 16,-5 0 0-16,5 5 0 0,0-4 7 0,0 4 2 0,0-5 0 0,0 0 0 15,0-4-14-15,-6-1-2 0,12 0-1 0,-6-15 0 16,0 0-21-16,0 0-5 0,-12 10-1 0,12-10 0 16,0 0-18-16,0 0 0 0,0 0 8 0,-5-15-8 15,5-10 0-15,0 4 0 0,0-9 0 0,5 5 0 16,-5-11 0-16,12 6 0 0,-1-11 0 0,1 6 0 15,-1-1 20-15,0 1-2 0,1 10-1 0,5-1 0 16,0 6-17-16,0 10-16 0,-6 5 4 0,12 5 0 16,-6 10 70-16,6 0 14 0,-6 10 4 0,-5 1 0 15,-1 4-47-15,0 0-9 0,6 6-1 0,-11 4-1 16,0 1 3-16,0-1 1 0,-1 0 0 0,1 1 0 16,-6-6-14-16,-6 1-8 0,12-1 8 0,-6 0-8 0,0-4-8 15,-6-1-7-15,6-5-1 0,6-4 0 16,-6-6-184-16,0-10-36 0</inkml:trace>
  <inkml:trace contextRef="#ctx0" brushRef="#br0" timeOffset="26533.66">18160 15358 172 0,'11'20'8'0,"-11"-20"1"16,6 16-9-16,-1-1 0 0,-10-5 0 0,5 5 0 16,0 0 263-16,0 6 50 0,-6-6 11 0,6 10 1 0,-6-5-197 0,1 6-40 15,5-6-8-15,0 5-2 0,0 1-10 0,5-6-1 16,7 0-1-16,-1-5 0 0,-5-5 19 0,11 1 4 15,0-1 1-15,0-5 0 0,6-5 0 0,-6-5 0 16,6 0 0-16,-6-11 0 0,6 1-49 0,-1-5-9 16,-4 5-3-16,-7-5 0 0,0-6-29 0,-5 1 0 15,0 10 0-15,-6-6 0 0,-12-4 0 0,7 10 0 16,-12-5 0-16,-1 4 0 0,-4 1-14 0,-1 5-2 16,-6-10-1-16,7 10 0 15,-1-5-188-15,0 4-38 0</inkml:trace>
  <inkml:trace contextRef="#ctx0" brushRef="#br0" timeOffset="26727.36">18764 15014 1209 0,'0'0'108'0,"17"5"-87"0,5-10-21 0,1 5 0 15,0-5 211-15,6 0 37 0,-7-5 8 0,7-1 2 16,-1 6-195-16,1 0-39 0,-1-5-8 0,-5 5-2 16,-6 5 6-16,0 0 2 0,0 0 0 0,-17 0-684 15,0 0-137-15</inkml:trace>
  <inkml:trace contextRef="#ctx0" brushRef="#br0" timeOffset="26837.38">18906 15171 748 0,'11'20'67'0,"-5"-10"-54"0,0 0-13 0,0 0 0 0,11 1 277 0,-6 4 53 16,0 0 10-16,1-5 3 0,5-10-197 0,0 5-39 15,6-5-8-15,-6 0-2 0,6-5-57 0,-6-5-12 16,6 5-3-16,-6-5 0 16,-6 0-95-16,6 5-19 0,6-6-4 0</inkml:trace>
  <inkml:trace contextRef="#ctx0" brushRef="#br0" timeOffset="27350.68">19880 14619 576 0,'0'0'25'0,"0"0"6"0,17 5-31 0,-17-5 0 0,0 0 0 0,12 0 0 15,-12 0 356-15,11 5 64 0,1 0 14 0,-12-5 2 16,0 0-247-16,0 0-49 0,0 0-11 0,0 0-1 16,0 0-74-16,0 0-14 0,0 0-4 0,0 0 0 15,0 0-20-15,0 0-4 0,-6-5 0 0,-5 0-1 16,5-5-11-16,-6 5 0 0,1 0 9 0,0 0-9 16,-1 0 0-16,1-1 8 0,-1 1-8 0,-5 5 0 15,6 0 8-15,-6 0-8 0,6 5 10 0,-1 1-10 0,1 4 14 0,-1 0-3 16,1 0-1-16,0 10 0 0,5-5 7 15,-6 11 2-15,7-6 0 0,-7 0 0 0,12 0 4 0,0 6 1 16,0-1 0-16,0 5 0 0,-5-4-7 16,5-1-1-16,5-5 0 0,-5 1 0 0,0-6-3 0,6 5-1 15,5-5 0-15,7 0 0 0,-13-4-12 0,12-1 11 16,0-5-11-16,1 0 10 0,-1 0-10 0,5 0 0 16,1 0 0-16,0 0 8 0,0-5-8 0,0 10 0 15,-6 0 0-15,0 0 0 0,-6 6 0 0,-5-1 0 16,5 0 0-16,-11 10 0 0,0-4 0 0,-5 4 8 15,-7 5-8-15,1 6 0 0,-1-11 0 0,-5 6 0 16,0-6 0-16,-6 0 0 0,1-5 0 0,-1 1 0 16,0-6 0-16,0-5 0 15,0 0-71-15,1-5-16 0,-7 0-3 0</inkml:trace>
  <inkml:trace contextRef="#ctx0" brushRef="#br0" timeOffset="31836.21">24712 12451 345 0,'-6'-5'0'0,"6"0"14"0,0 5-4 0,0 0 2 0,0-5-12 0,0 5 0 16,0 0 0-16,0 0 0 0,0 0 53 0,0 0 9 16,0 0 2-16,0 0 0 0,0 0 0 0,0 0 0 15,0 0 0-15,0 0 0 0,0 0-14 0,0 0-2 16,0 0-1-16,0 0 0 0,0 0-24 0,0 10-5 15,0-10-1-15,-5 11 0 0,5-6 30 0,0-5 5 16,0 0 2-16,0 0 0 0,0 10-32 0,-6 0-6 16,12 0-2-16,-6-10 0 0,0 0-14 0,0 0 0 15,0 15 8-15,0 0-8 0,0-5 0 0,5 1 0 16,-10 4 8-16,5-5-8 0,0 5 8 0,0-5-8 16,5 5 11-16,-5 1-11 0,0-6 24 0,0 5-3 15,6-5 0-15,0 10 0 0,-6-10-4 0,0 6-1 16,5-6 0-16,-5 5 0 0,0 0-16 0,0-5 10 15,0 11-10-15,6-6 8 0,-6 0-8 0,6 0 12 16,-6 0-12-16,0 6 12 0,0-6-3 0,6 0 0 16,-6 0 0-16,0 5 0 0,0-9 7 0,5 4 0 0,-5 0 1 15,6-5 0-15,-6 0 2 0,0 5 0 0,6 11 0 0,-6-11 0 16,0 0-8-16,-6 0-2 0,6 0 0 0,0 1 0 16,6-1-9-16,-12 5 0 0,6-5 0 0,0 6 8 15,0-6-8-15,6 5 0 0,-6-5 0 0,0 0 0 16,0 1 0-16,0-6 0 0,0-10 0 0,0 20 0 15,-6-5 0-15,6 0 0 0,6 1 0 0,-6-1 0 16,0 0 0-16,0 0 0 0,0 0 0 0,5 1 0 16,-5-1 12-16,0 0-2 0,0 0-1 0,6 5 0 15,-6-4-9-15,0-1 0 0,0 0 0 0,0 0-11 16,0 0 11-16,0 0 0 0,6-4-9 0,-6 4 9 0,0 0 0 0,0 0 0 16,0 0 0-16,5 1 0 15,-5-1 11-15,6 0 0 0,-12 0 0 0,6 0 0 0,-5 1 0 0,5-1 0 16,0 0 0-16,0 0 0 0,-6 0-11 0,6-5 0 15,0 6 9-15,-6-1-9 0,12-5 0 0,-6 5 0 16,0-5 0-16,0 0 0 0,0 6 0 0,0-6 0 16,0-10 0-16,0 10 0 0,0 5-11 0,0-5-6 15,0 5-2-15,0 1 0 0,0-6 32 0,-6 5 7 16,6-5 0-16,0 10 1 0,-5-5-21 0,5 1 8 16,5-6-8-16,-5 5 0 0,0 0 0 0,0 0 0 15,0 1 0-15,6-6 0 0,-6-10 0 0,0 10 0 16,0 5 0-16,0-5 0 0,0-10 0 0,0 15 0 15,0-5 0-15,6 6 8 0,-12-11-8 0,6-5 0 16,6 15 0-16,-6 0 0 0,-6-5 0 0,6 5 0 16,0-4 0-16,6 4 8 0,-6-5-8 0,0 0 0 15,0 0 0-15,0 5 8 0,0 6-8 0,0-6 0 0,0 0 0 0,-6-5 0 16,6 5 0-16,0 0 0 0,0-4 0 0,0 4 8 16,0-5-8-16,0 0 0 0,0 0 0 0,0 5 0 15,-11-10 0-15,11 11 0 0,0-6 0 0,0-10 0 16,0 10 0-16,5 0 0 0,-5-10 0 0,0 10 0 15,0-10 28-15,0 0 5 0,0 10 1 0,0-5 0 16,0 5-34-16,0 1 0 0,0-11 0 0,-5 15 0 16,5-5-44-16,-6 5-16 0,12-5-4 0,-6 5 0 15,-6-4 81-15,6-1 16 0,0 0 3 0,0 5 1 16,0 0-29-16,-6 0-8 0,6-5 0 0,0 1 0 0,0 4 0 0,0-5 0 16,-5 0 0-16,5-10 0 0,0 10 0 0,0 5 0 15,-6-5 0-15,6-10 0 0,0 0 0 0,0 16 0 16,0-6 0-16,0 5 0 0,0-15 0 0,-6 10 0 15,6-10 0-15,0 15 0 0,0-5 0 0,0-10 0 16,0 16 0-16,-6-6 0 0,1 5 0 0,5 0 0 16,0-5 0-16,0 5 0 0,0-15 0 0,-6 11 0 15,6 4 0-15,-6-5 0 0,6-10 0 0,0 15 0 16,0 5 0-16,0-4 0 0,-5-1 0 0,5-5 0 16,0 5 0-16,0-5 0 0,-6 5 0 0,6-4 0 15,-6 4 0-15,1-5 0 0,-1 0 0 0,6 5 0 16,0-15 0-16,0 15 0 0,0 6 0 0,0-6 0 15,0 5 0-15,-6-5 0 0,6-15 0 0,0 15 0 16,0 6 0-16,0-1 0 0,0-20 0 0,0 15 0 16,0 0 0-16,0 1 0 0,0-16 0 0,0 15 0 15,0 0 0-15,0 0 0 0,-6-5 0 0,6 5 8 0,0-15-8 0,6 16 0 16,-6-1 0-16,-6 0 0 0,6 0 0 0,0-5 0 16,0 6 0-16,0-1 0 0,-5 0 0 0,5-5 0 15,0 5 0-15,0-5 0 0,0 6 0 16,-6-1 0-16,6 0 0 0,0-5 8 0,0 5-8 0,0-5 0 15,-6 6 0-15,6-6 8 0,0 5-8 0,0 0 0 16,-5 5 0-16,5 1 0 0,5-11 0 0,-5 15 8 16,0 0-8-16,6 1 0 0,-6-1 0 0,0-5 8 15,6 1-8-15,-6-1 0 0,5 10 0 0,-5-5 8 16,0-4-8-16,0 4 9 0,6 0-9 0,-6 6 10 16,0-6 2-16,0 5 0 0,0-4 0 0,0-1 0 15,0 5 2-15,0-4 1 0,0 4 0 0,6-4 0 0,-6-6-3 16,6 5-1-16,-1-5 0 0,1 1 0 0,0-1-11 0,-1 0 10 15,-5-10-10-15,0 5 10 0,0-15-10 0,6 11-12 16,-6-11 2-16,0 0-905 16</inkml:trace>
  <inkml:trace contextRef="#ctx0" brushRef="#br0" timeOffset="34485.87">25162 12867 230 0,'0'0'20'0,"0"0"-20"0,12-5 0 0,-7-5 0 0,7-1 92 0,-7 1 13 16,1 0 3-16,0 0 1 0,-6 10-3 0,5-5-1 16,1-5 0-16,-6 10 0 0,0 0-33 0,0 0-6 15,0 0-2-15,0 0 0 0,0-10-4 0,0 10 0 16,0 0-1-16,0 0 0 0,0 0-12 0,0 0-3 15,0 0 0-15,0 0 0 0,0 0-17 0,6 10-4 16,0 5-1-16,-6 0 0 0,0 0-7 0,0 1-2 16,5-1 0-16,-5 0 0 0,0 0 8 0,0 5 2 15,0-9 0-15,0 4 0 0,0-15-5 0,0 15-1 16,6 0 0-16,-6 0 0 0,0-15-4 0,0 16-1 16,6-1 0-16,-6-15 0 0,0 0-12 0,0 0 11 15,0 0-11-15,0 10 10 0,0-10-10 0,0 0 0 16,0 0 0-16,0 0 8 0,0 10-8 0,0-10 0 15,0 0 0-15,0 0 0 0,0 0 0 0,0 0 0 0,0 0 0 0,0 0 0 16,0 0 0-16,0 0 0 0,0 0 0 0,0 0 0 16,-12 0-11-16,12 0 11 0,0 0-8 0,0 0 8 15,0 0 0-15,0 0 0 0,0 0 0 0,0 0 0 16,-5 10 0-16,-1 0 0 0,6 5 0 0,-6 1 8 16,6-1-8-16,6 0 11 0,0 0-11 0,-1 5 12 15,1-9 12-15,5 4 2 0,-5-5 1 0,11 0 0 16,-5-5 14-16,-1-5 3 0,0 0 1 0,6-5 0 15,1-5-18-15,-1 0-4 0,-6-5-1 0,6-1 0 16,-11-4-22-16,5 0 0 0,-5 0 0 0,-6-6 0 16,0 6 0-16,0-5-13 0,0 10 5 0,0-6 8 15,-6 1-175-15,1 5-27 0,5 0-6 0</inkml:trace>
  <inkml:trace contextRef="#ctx0" brushRef="#br0" timeOffset="34971.58">25732 12062 1036 0,'0'0'23'0,"0"0"5"0,0 0 0 0,0 0 1 0,0 0-29 15,0 0 0-15,0 0 0 0,0 0 0 0,0 0 108 0,0 0 16 0,0 0 4 0,11 10 0 16,-11-10-103-16,6 15-25 0,0 5 0 0,-1 0 0 16,-5 1 0-16,0 4 0 0,0 0 0 0,0 1 0 15,0-6 56-15,6 5 7 0,-6-5 1 0,0 1 0 16,0-1-52-16,6-5-12 0,-6 0 0 0,0 1 0 15,0-6 54-15,0-10 8 0,0 0 2 0,0 0 0 16,0 0-64-16,0 0-8 0,0 15-4 0,0-15-1 0,0 0 13 0,0 0 0 16,0 0 0-16,0 0-9 0,0 0 9 0,0 0 0 15,0 0 0-15,0 0 0 0,0 0 0 0,0 0 0 16,0 0 0-16,0 0 0 0,0 0 0 0,0 0 0 16,0 0 0-16,0 0 0 0,0 0 15 0,0 0-2 15,0 0 0-15,0 0 0 0,0 0 8 0,0 0 2 16,11-10 0-16,6 5 0 0,0-5-37 0,-5-1-7 15,-1 6-2-15,-5-5 0 0,0-5 40 0,-1 5 8 16,1 5 2-16,5-5 0 0,-11 0-36 0,0 10-7 16,6-6-2-16,-6 6-580 15,12-10-116-15</inkml:trace>
  <inkml:trace contextRef="#ctx0" brushRef="#br0" timeOffset="35433.18">26222 11667 115 0,'0'0'10'0,"0"0"-10"0,0 0 0 0,17 5 0 15,-17-5 169-15,17 0 32 0,-5 0 7 0,-12 0 0 16,0 0-105-16,17 0-22 0,-17 0-4 0,0 0-1 16,0 0-36-16,11 15-7 0,-5-5-1 0,-6 5-1 15,0 0-17-15,0 1-3 0,0 4-1 0,0 0 0 0,5-5 5 16,-10 5 1-16,5 1 0 0,0-1 0 0,0 0-1 0,5 0 0 16,1-4 0-16,-6 4 0 0,6-5-4 0,-6 5-1 15,6-4 0-15,-1-1 0 0,-5 0-2 0,0-15 0 16,0 0 0-16,0 0 0 0,0 10-8 0,0-10 0 15,0 0 0-15,0 0 0 0,0 0 0 0,0 0 0 16,0 0 0-16,0 0 0 0,0 0 0 0,0 0 0 16,0 0 0-16,0 0 0 0,0 0 0 0,0 0 0 15,0 0 0-15,0 0 0 0,0 0 24 0,12 10 4 16,5-10 0-16,0 5 0 0,-17-5 7 0,11 0 1 16,6-5 1-16,0 0 0 0,0 0-22 0,-5-5-5 15,-1 5-1-15,6-5 0 0,-5 0-9 0,-1-6 0 16,-5 6 0-16,5-5 0 15,-5 5-95-15,0-5-21 0,-6 0-4 0</inkml:trace>
  <inkml:trace contextRef="#ctx0" brushRef="#br0" timeOffset="35985.25">26638 10887 288 0,'11'5'25'0,"-5"-5"-25"15,-6 0 0-15,11 5 0 0,-5-5 120 0,0-5 20 16,5 5 3-16,-11 0 1 0,0 0-40 0,0 0-7 15,0 0-1-15,0 0-1 0,0 0-50 0,0 0-9 16,0 0-3-16,0 15 0 0,0 5-33 0,0-5 0 16,-6 11 0-16,6-6 0 0,0 5 0 0,0-4 0 15,0-1 0-15,0 5 0 0,-5-5 48 0,10 6 2 16,-5-6 1-16,0 5 0 0,6-4-31 0,-6-1-5 16,6 0-2-16,-6 0 0 0,0 1 26 0,6-6 5 15,-1 5 0-15,-5-5 1 0,0-5-27 0,6 0-6 16,-6 1 0-16,0-11-1 0,0 0-3 0,0 0 0 15,0 0 0-15,0 0 0 0,0 0-8 0,0 0 0 16,0 0 0-16,0 0 0 0,0 0 0 0,0 0 0 16,0 0 0-16,0 0 0 0,0 0 0 0,-6-11 0 0,6 1 0 0,-11 5 0 15,5-10 8-15,6 10-8 0,-6-5 12 16,1 0-4-16,-1 0-8 0,0 5 0 0,6 5 0 0,0 0 0 16,0 0 0-16,6-16 0 0,-6 16 0 0,0-10 0 15,6 0 12-15,-6 10-2 0,0 0-1 0,5-10 0 16,1 5-21-16,-6 5-4 0,12-10 0 0,-12 10-1 15,11-5 40-15,-11 5 8 0,11-5 1 0,1 0 1 16,-12 5-33-16,11-11-9 0,1 1-1 0,-1 5 0 16,-5 0-46-16,-1-5-10 0,1 5-2 0,5-5-668 15</inkml:trace>
  <inkml:trace contextRef="#ctx0" brushRef="#br0" timeOffset="36434.39">26928 10330 788 0,'18'5'35'0,"-13"-5"7"0,-5 0-34 0,12 5-8 15,-7-5 0-15,7 0 0 0,-12 0 69 0,5 5 12 16,7 0 3-16,-12-5 0 0,0 0-38 0,0 10-7 16,11 0-2-16,-5 5 0 0,-6 1-18 0,6-1-4 0,-6 0-1 0,5 5 0 15,-5-5 2-15,6 6 0 0,-6-1 0 0,0 5 0 16,6-5-7-16,-6 6-1 0,0-1 0 0,0 0 0 16,-6-4-8-16,12-6 0 0,-6 0 0 0,0 0 8 15,0-15-8-15,5 15 0 0,-5-4 0 0,0-1 8 16,0 5-8-16,0-15 0 0,0 0 0 0,0 10-11 15,0-10 11-15,0 0-8 0,-5 15 8 0,-7-5-8 16,7-5 8-16,5-5 0 0,-6 11 0 0,6-11-8 16,-6 5 8-16,1 5 0 0,5 5 0 0,0-15 0 15,0 0 0-15,0 0 0 0,0 15 8 0,11-5-8 16,-11 0 20-16,11 6-1 0,1-6 0 0,5-5 0 16,-6 0 20-16,6-5 4 0,6 0 1 0,0 0 0 0,-6-5-15 0,0 0-2 15,-5 0-1-15,5 0 0 0,0-11-18 0,-6 6-8 16,0 0 8-16,-5-5-8 15,-6 5-59-15,0 0-17 0</inkml:trace>
  <inkml:trace contextRef="#ctx0" brushRef="#br0" timeOffset="46951.03">4730 12538 1573 0,'-6'0'34'0,"6"0"7"0,6 5 2 0,5 0 2 0,-5-5-36 0,0 5-9 16,5 0 0-16,-11 0 0 0,6 0 48 0,-6-5 7 16,0 0 1-16,0 0 1 0,0 0-4 0,0 0-1 15,0 0 0-15,0 0 0 0,0 0 2 0,11-10 0 16,-5-5 0-16,-6 15 0 0,0 0 1 0,0 0 0 15,0 0 0-15,11-16 0 0,-5-4-18 0,0 5-3 16,-6 15-1-16,0 0 0 0,11-10-19 0,-5 0-4 16,5-5-1-16,-11-1 0 0,0 6-9 0,6-5 0 15,0 5 0-15,5 0 0 0,-11 10 0 0,0-10 15 16,6 0-3-16,5-6 0 0,-11 16 12 0,0-10 1 0,0 10 1 0,6-5 0 16,5-5 3-16,-5 0 1 15,-6 10 0-15,17-5 0 0,-11-5-6 0,5 0-2 0,-11 10 0 0,0 0 0 16,6-11-3-16,-6 11-1 0,0 0 0 0,6-5 0 15,-6 5-2-15,11-5 0 0,-5 0 0 0,-6 5 0 16,0 0 2-16,0 0 0 0,17-5 0 0,-6-5 0 16,-11 10-5-16,0 0-1 0,6 0 0 0,0-5 0 15,5 0 17-15,-5 5 3 0,-6 0 1 0,11 0 0 16,-5 0-25-16,-6 0-8 0,0 0 0 0,0 0 0 16,17 0 10-16,-11 0-2 0,5-5 0 0,-11 5 0 15,0 0-8-15,17 0 8 0,-11 0-8 0,11 0 8 16,-12 0 0-16,7 0 0 0,-12 0 0 0,6 0 0 15,11 0 1-15,0 5 0 0,-12-5 0 0,7 5 0 16,-1 0-1-16,1 0-8 0,-7 0 12 0,7 0-4 16,-1 5 0-16,1 0 0 0,5-4 0 0,-17 4 0 15,5 5 0-15,7-5 0 0,-12 10 0 0,5-5 0 0,1-4-8 0,-6 4 12 16,12 0-12-16,-12-5 12 0,0 5-12 0,-12 6 0 16,6-1 9-16,1 0-9 0,-7-5 0 15,7 5 8-15,-7 6-8 0,7-6 0 0,-13 5 0 0,13 1 0 16,-12-1 0-16,5 0 0 0,1-4 0 0,-1 4 0 15,7-5 0-15,-7-5 0 0,7 1 0 0,5-6 0 16,0-10 0-16,0 0 0 0,0 0 0 0,0 15 0 16,17-5 0-16,0 5 0 0,-6-5 8 0,6 0-8 15,6 6 10-15,6-6-10 0,-12 0 9 0,6 0-9 16,-1 5 8-16,-5 0-8 0,0 1 0 0,1 4 0 16,-7-5-14-16,0 0 5 0,-5 6 9 0,5-6 0 0,-11 5 0 15,-11-5 0-15,5 0 0 0,-11 11-8 0,0-1 8 0,0 0 0 16,-11-4 0-16,11 4-10 0,-18 0 10 0,13-5 0 31,-1 1-69-31,-11-11-7 0,11 0-2 0,-11-5-879 0,11-5-176 0</inkml:trace>
  <inkml:trace contextRef="#ctx0" brushRef="#br0" timeOffset="47383.86">5653 13074 1587 0,'0'0'70'0,"6"16"15"0,5-1-68 0,1 0-17 15,-1 0 0-15,-5 0 0 0,5 0 68 0,-11 1 9 16,0-16 3-16,11 15 0 0,1 0 30 0,-12-15 6 16,0 0 2-16,0 0 0 0,0 0-53 0,0 0-10 15,0 0-3-15,0-10 0 0,0-5-27 0,0 0-5 16,6-6-2-16,5-4 0 0,-11-5 0 0,6 4 0 16,-1-4 0-16,1 5 0 0,5-6 8 0,1 11 2 15,5 0 0-15,-6 4 0 0,18 6 27 0,-12 5 5 16,6 0 2-16,-6 10 0 0,6 5-14 0,-1 6-4 0,-5-1 0 15,6 5 0-15,-6 10-17 0,0 1-4 0,1 4-1 0,4 1 0 16,-16-1-11-16,5 6-3 0,-5-1 0 0,6 1 0 16,-12-1-8-16,5-4 0 0,-5-1 0 0,6-10 0 31,5 6-56-31,-11-11-12 0,0 0-4 0,0-4 0 16,6-1-187-16,-6-15-37 0</inkml:trace>
  <inkml:trace contextRef="#ctx0" brushRef="#br0" timeOffset="47669">6371 12593 1036 0,'17'10'92'0,"-6"1"-73"16,1-1-19-16,5 5 0 0,-17 0 265 0,11 0 50 15,1 5 9-15,-7 1 3 0,7 4-209 0,-12 0-42 16,6 6-8-16,-1-1-1 0,-5-5 1 0,6 1 1 16,5 4 0-16,1 1 0 0,-12-6-25 0,0 0-6 15,0 1-1-15,0 9 0 0,5-5-14 0,-5-4-3 16,0-1-1-16,0-5 0 0,12 0-19 0,-12 1 10 16,0-1-10-16,0-5 8 0,0-15-8 0,0 15 0 15,0-15 0-15,0 0 0 16,0 0-122-16,0 0-17 0,0 0-3 0,0 0-1006 0</inkml:trace>
  <inkml:trace contextRef="#ctx0" brushRef="#br0" timeOffset="47841.47">6536 13039 1720 0,'29'-5'76'0,"-29"5"16"0,11-10-73 0,6 10-19 0,-5 0 0 0,5-5 0 16,-17 5 132-16,11 0 24 0,-11 0 4 0,0 0 0 16,0 0-24-16,0 0-6 0,0 0-1 0,0 0 0 15,0 0-53-15,-11 10-10 0,-1 0-2 0,-10 0-1 16,-1 0-30-16,-6 0-5 0,1 0-2 0,-1 1 0 15,6-6-15-15,1 0-3 0,-1 0-8 0,-6-5 12 16,1-5-44-16,5 0-8 0,-11 0-3 0,11-6 0 16,6-4-149-16,0 5-31 0,0-5-5 0</inkml:trace>
  <inkml:trace contextRef="#ctx0" brushRef="#br0" timeOffset="48317.09">6827 12568 1152 0,'11'15'102'0,"-11"-15"-82"16,6 10-20-16,-6-10 0 0,11 21 228 0,-11-11 42 15,0-10 8-15,0 15 2 0,6 5-116 0,-6-5-24 16,0 6-4-16,0-1 0 0,-6 0-56 0,6 0-12 16,0 1-1-16,0 4-1 0,6-5-12 0,-6 0-2 15,0 1-1-15,0-1 0 0,0 5-16 0,6-5-3 16,-6 1-1-16,0 4 0 0,5-10-8 0,1 6-2 0,0-6 0 15,5 0 0-15,-11-15-6 0,0 15-2 0,17 0 0 0,-17-5 0 16,0-10-2-16,23 11-1 0,-6-6 0 0,-5 5 0 16,-1-5-2-16,6 0-8 0,0 0 12 0,6-5-4 15,-6 0-8-15,0-5 0 0,6 0 9 0,-6 0-9 16,6 0 0-16,0 0 0 0,-1-6 0 0,-5 6 0 16,1 0 0-16,-1-5 0 0,0 5 0 0,0-5 0 31,-6 0-43-31,1 0-9 0,-1 0-3 0,-5 0 0 15,-6-6-68-15,5-4-13 0,-5 5-4 0,-5-5 0 0,5-6 36 0,-6 1 6 0,0-10 2 16,1 4 0-16,5-4-3 0,-12 4 0 0,7 1 0 16,-1 5 0-16,0 9 77 0,6 6 22 0,0 10-9 0,0 0 9 15,0 0-16-15,0 15 0 0,6 16 1 0,0 4 0 16,-1 6 148-16,7 4 30 0,-7 11 5 0,1-5 2 16,11 4-79-16,-5 1-16 0,-12 5-3 0,5-5-1 15,7-1-23-15,-7-4-5 0,1-11-1 0,0 1 0 0,-6-11-31 0,-6 1-11 16,6-6 0-16,-6-5 9 15,1-10-97-15,-7-10-19 0,7-10-4 0</inkml:trace>
  <inkml:trace contextRef="#ctx0" brushRef="#br0" timeOffset="49234.36">8582 12472 1670 0,'17'10'148'0,"-6"-5"-118"0,1 0-30 0,5 0 0 16,-12 5 111-16,-5-10 16 0,12 0 3 0,-12 0 1 15,0 0 1-15,0 0 1 0,0 0 0 0,0 0 0 16,0 0-65-16,0 10-14 0,-6 5-2 0,-5-4-1 0,-6 4-19 0,0-5-3 15,-1 5-1-15,1 0 0 0,-5-5 0 0,-1 6-1 16,6 9 0-16,0-5 0 0,-6-5 3 0,6 1 1 16,-6-1 0-16,11 0 0 0,1 0 1 0,0 0 1 15,5 1 0-15,-5-6 0 0,11 5 0 0,0-5 0 16,0-10 0-16,0 10 0 0,11 5-8 0,0-5-1 16,1 1-1-16,5-1 0 0,0-5-10 0,0 5-1 15,12 0-1-15,-7-5 0 0,7 0-11 0,-6 0 0 16,5-5 0-16,1 5 8 0,-1-5-8 0,6 0 0 15,-11 0 0-15,6 0 0 0,-1 5 0 0,-5-5 0 16,5 5 0-16,-11-5 0 0,-5 5 0 0,5 1-11 16,-6 4 3-16,1-5 0 15,-12-5-119-15,0 15-23 0,0 0-5 0,0 0-774 16,0-15-155-16</inkml:trace>
  <inkml:trace contextRef="#ctx0" brushRef="#br0" timeOffset="49387.97">8445 13211 345 0,'-11'25'31'0,"11"-14"-31"0,0-1 0 0,0-10 0 15,0 0 397-15,0 0 74 0,11 15 14 0,-11 0 3 16,17 0-218-16,6-5-44 0,-12-5-9 0,18 6-1 16,-6-1-86-16,11 0-17 0,-6-5-3 0,12 0-1 15,0 5-63-15,6-5-13 0,-18-5-2 0,12 0-1 16,-6-5-30-16,0 5 0 0,-11 5 0 0,-6-10 0 16,-11-10-157-16,5 0-38 0</inkml:trace>
  <inkml:trace contextRef="#ctx0" brushRef="#br0" timeOffset="50084.25">10035 12760 1872 0,'0'0'83'0,"0"0"17"0,0 0-80 0,0 0-20 16,0 0 0-16,-17 0 0 0,-1 0 85 0,-4 11 14 16,5-6 2-16,-6 5 1 0,6 0-15 0,-6 5-3 15,6 0-1-15,-6 5 0 0,6 6-7 0,6-1 0 16,5 0-1-16,-6 6 0 0,7-1-5 0,5 6-1 16,5-6 0-16,7 5 0 0,-6-4-7 0,5-6-2 15,12-5 0-15,0 1 0 0,-1-6-24 0,7-5-6 0,11 0-1 0,0 0 0 16,-12-10-19-16,1 0-10 0,10-5 10 0,-16 0-10 31,11 0-27-31,-17-10-11 0,12 0-2 0,-12-1-1 16,6-4-171-16,-12-5-33 0,1 5-7 0</inkml:trace>
  <inkml:trace contextRef="#ctx0" brushRef="#br0" timeOffset="50341.54">10798 12776 2602 0,'0'0'57'0,"6"10"12"0,5 5 3 0,-11-15 1 0,0 0-58 0,0 0-15 15,0 0 0-15,0 0 0 0,0 0 44 0,0 0 7 16,0 0 1-16,0 0 0 16,0 0-100-16,0 0-20 0,6-10-4 0,-6-5-1096 0</inkml:trace>
  <inkml:trace contextRef="#ctx0" brushRef="#br0" timeOffset="50967.13">11282 12639 1188 0,'12'20'52'0,"-12"-20"12"0,0 0-52 0,0 0-12 15,0 0 0-15,0 0 0 0,0 0 85 0,0 0 15 16,0 0 2-16,0 0 1 0,6 10-4 0,-1 0-1 16,1 0 0-16,-6 1 0 0,6-1 8 0,-1 10 2 15,1 0 0-15,0 1 0 0,-1-1-28 0,1 5-6 0,0 5-1 0,5-4 0 16,-11-1-12-16,12 0-2 15,-12 6-1-15,0-6 0 0,5-5-10 0,-5 6-1 0,6-11-1 0,-6 5 0 16,0-5-15-16,0-15-3 0,0 0-1 0,0 0 0 16,0 0-18-16,0-10-9 0,6-10 10 0,-1-5-10 15,1-11 0-15,6-4 0 0,-1-6 0 0,6-5-10 16,-6 1 10-16,6-1 8 0,6 11-8 0,0-6 11 16,-6 11 3-16,17 9 1 0,-17 6 0 0,18 10 0 15,-13 5 5-15,1 10 0 0,0 0 1 0,0 15 0 16,0 11 6-16,-6 9 1 0,0 1 0 0,-6 9 0 15,1 1-18-15,-1 0-10 0,-11-6 12 0,11 1-12 16,-11-6 0-16,0 1 0 0,12-6 0 0,-12-4 0 16,0-11-92-16,0-5-26 0</inkml:trace>
  <inkml:trace contextRef="#ctx0" brushRef="#br0" timeOffset="59118.58">4844 14148 1436 0,'0'0'32'0,"0"0"6"0,0 0 2 0,0 0 0 0,0 0-32 0,0 0-8 0,17-5 0 0,-17 5 0 0,0 0 51 0,0 0 9 16,6-10 1-16,5 5 1 16,-5-5-26-16,-6 10-6 0,0-11-1 0,0 11 0 0,11-10 11 15,-5 0 1-15,-6 10 1 0,0-5 0 0,0 5 16 16,6-10 3-16,-6 10 1 0,0 0 0 0,0 0-2 0,0 0 0 15,11-10 0-15,-11 10 0 0,0-10-8 0,0 10-1 16,0 0-1-16,6-5 0 0,-6 5-9 0,11-10-1 16,-11 10-1-16,6-11 0 0,11 6-15 0,-17 5-2 15,0 0-1-15,6-10 0 0,5 10 0 0,6-5 0 16,-17 5 0-16,0 0 0 0,0 0 3 0,0-10 0 16,12 10 0-16,-12 0 0 0,0 0-2 0,11-5 0 15,6 0 0-15,-11 5 0 0,11-5-4 0,-11 5-1 16,-6 0 0-16,11 0 0 0,6 0-4 0,-11-5-1 0,11 0 0 0,-12 5 0 15,7 0-1-15,-1-5-1 0,1 0 0 0,5 5 0 16,-12 0 1-16,7 0 0 0,11-6 0 0,-18 6 0 16,12 0 1-16,-11 0 1 0,6 6 0 0,5-6 0 15,-12 0-1-15,12 0-1 0,1 5 0 0,-1 0 0 16,-6-5-3-16,0 5 0 0,6 5 0 0,1-5 0 16,-7 5 0-16,6 5-8 0,-6-5 12 0,-5 1-4 15,11 4 0-15,-17 0-8 0,6 0 12 0,-6 0-4 16,0 0-8-16,0 6 0 0,-6-6 0 0,6 5 8 15,-17 5-8-15,0-9 0 0,11 4 0 0,-16-5 0 16,4 0 0-16,1 6 0 0,0-1 0 0,0 0 0 16,0-10 0-16,6 5 0 0,-6-4 0 0,0-1 0 15,5 0 0-15,12-10 0 0,0 0 0 0,0 0 0 16,0 0 0-16,0 0 0 0,0 0 0 0,12 10 0 16,5 0 0-16,0-5 0 0,6 5 0 0,-1-5 8 0,1 0-8 15,6 5 0-15,-7-4 0 0,1 4 0 0,0 0 0 0,-6 0 0 16,-6 5 0-16,12 0 0 0,-17 1 0 0,5-1 0 15,-11 0 0-15,0 0 0 0,0 0 0 0,-11 0 0 16,5 1 0-16,-17-1 0 0,6 0-11 0,0 5 11 16,-6-4-8-16,6-1 8 15,-5-5-38-15,4 0-2 0,1-5-1 0,-5 0 0 16,5-5-147-16,5-5-30 0,1 0-6 0</inkml:trace>
  <inkml:trace contextRef="#ctx0" brushRef="#br0" timeOffset="59469.87">5721 14497 345 0,'0'0'31'0,"12"10"-31"0,-12 6 0 0,17-1 0 15,-11 0 338-15,5 0 62 0,-11 0 12 0,6 1 2 16,-1-6-235-16,-5-10-47 0,0 0-10 0,0 0-2 16,0 0-56-16,0 0-12 0,0 0-3 0,0 0 0 15,0-10-27-15,12-6-6 0,-12-4 0 0,6 0-1 16,5-5-2-16,0-6 0 0,1 6 0 0,5 0 0 0,-12-1 3 16,13 11 1-16,4 10 0 0,-5 0 0 15,6 15 35-15,-6 0 8 0,6 5 0 0,-6 11 1 16,-5 4-6-16,10 6-2 0,-16-1 0 0,6 5 0 0,-7 1-26 0,1 0-6 15,5 4-1-15,-11-4 0 0,-11-6-20 0,11-5 8 16,-6-4-8-16,1-1 0 16,-7-10-44-16,6 0-12 0,6-15-4 0,-17 0-1257 15</inkml:trace>
  <inkml:trace contextRef="#ctx0" brushRef="#br0" timeOffset="60114.98">6644 14082 1555 0,'0'20'138'0,"0"-10"-110"0,18 6-28 0,-18-6 0 16,0-10 103-16,5 15 15 0,1 0 3 0,-6 0 1 15,6 1-4-15,-6 4-1 0,5 0 0 0,1 5 0 16,-6 1-57-16,11-6-12 0,-22 10-3 0,11-4 0 15,11-1-13-15,-11 0-2 0,-11-4-1 0,11-1 0 16,0 5-11-16,0-10-2 0,0 6-1 0,0-1 0 16,0-10-15-16,11 5 0 0,-11-5 0 0,0 0 0 15,0-10-93-15,0 0-25 0,0 0-5 0,0 0-970 16</inkml:trace>
  <inkml:trace contextRef="#ctx0" brushRef="#br0" timeOffset="60266.2">6867 14396 2304 0,'17'20'102'0,"-6"-15"21"0,-11 5-99 0,6-4-24 15,5 4 0-15,-11-10 0 0,0 0 122 0,0 15 19 16,0-5 4-16,0-10 1 0,-17 10-63 0,6 0-13 16,-6-5-2-16,5 0-1 0,-5 0-40 0,-6-5-8 15,-11 0-2-15,11 0 0 0,-16-5-7 0,10 0-2 16,1-5 0-16,-1 0 0 16,1-5-63-16,-1 0-13 0,6-1-2 0,6 1-824 15,6 0-165-15</inkml:trace>
  <inkml:trace contextRef="#ctx0" brushRef="#br0" timeOffset="60651.18">7174 13991 1555 0,'0'0'68'0,"0"15"16"0,12 5-68 0,-12 1-16 0,0-1 0 0,5 0 0 16,-5 0 217-16,0 6 40 0,0-6 8 0,0 0 2 15,0 0-135-15,12-4-28 0,-12 9-4 0,6-5-2 16,11 1-38-16,-12-6-8 0,7 0-2 0,-1 0 0 16,6-5-17-16,0 5-3 0,0-10-1 0,6 6 0 15,0-1-15-15,5 0-3 0,-5-5-1 0,11-5 0 16,-16 0-10-16,4 0 0 0,1 0 9 0,0-5-9 16,-6-5 0-16,0 0 0 0,0-6-12 0,0 1 4 15,-5-10-34-15,-1 0-6 0,-5-1-2 0,5-4 0 16,-11-1-25-16,0-4-5 0,0 5 0 0,0 4-1 15,-11 11 33-15,11 10 8 0,-6-5 0 0,6 10 1 0,0 10 39 0,-11 10 10 16,11 6 1-16,0 4 0 0,-12 0 32 0,12 11 6 16,0 5 2-16,0-1 0 0,0 6-3 0,0-1-1 15,0 1 0-15,0-5 0 0,0-6-28 0,6 1-6 16,0-6-1-16,5 1 0 16,-11-11-63-16,17 0-13 0,-17-10-2 0,12-10-782 15,5-5-157-15</inkml:trace>
  <inkml:trace contextRef="#ctx0" brushRef="#br0" timeOffset="61050.42">8821 13854 2332 0,'11'15'52'0,"1"-10"10"0,-6 6 2 0,-6-1 1 0,0-10-52 0,5 15-13 0,1 0 0 0,-6-15 0 15,-11 10 87-15,5 0 14 0,-6 6 3 0,1-1 1 16,-6-5-57-16,-6 0-11 0,6 0-2 0,0 0-1 16,6 5 6-16,-7 1 2 0,1-6 0 0,6 0 0 15,0-5 10-15,-1 5 1 0,1 5 1 0,5-5 0 16,0 6-27-16,6 4-6 0,0-5-1 0,0 0 0 15,0-15-8-15,6 15-1 0,0 6-1 0,-1-6 0 0,-5-15 18 0,18 10 4 16,-7 0 1-16,6-5 0 0,0 5-33 0,0-10 0 16,0 0 0-16,6 0 0 0,0 0 0 0,5 5 0 15,-10-5 0-15,10-5 0 0,-11 5 0 0,6 0 0 16,5 5 0-16,-5-5-9 0,-11-5 9 0,-1 5 0 16,12 5 0-16,-12-5 8 15,-11 0-57-15,0 0-11 0,0 0-3 0,0 11 0 16,0-11-185-16,0 15-36 0</inkml:trace>
  <inkml:trace contextRef="#ctx0" brushRef="#br0" timeOffset="61173.43">8696 14386 1670 0,'22'20'74'0,"-22"-10"15"0,18 0-71 0,-13 1-18 16,12-1 0-16,6 0 0 0,11 0 241 0,-17 0 45 16,12 0 9-16,-1 0 1 0,1 0-170 0,-1-4-34 15,1-1-8-15,-6 0 0 0,5-5-65 0,1 5-19 0,-1-5 8 0,1 0-8 31,-7 0-128-31,7-5-31 0,-12 5-5 0</inkml:trace>
  <inkml:trace contextRef="#ctx0" brushRef="#br0" timeOffset="61833.28">9630 13955 230 0,'0'0'20'0,"0"0"-20"15,0 0 0-15,0 0 0 0,0 0 210 0,0 0 38 16,0 0 7-16,0 0 1 0,0 0-100 0,6-5-20 15,5 0-4-15,1 0 0 0,-7-5-35 0,7 0-6 16,-1 0-2-16,-5 5 0 0,5-5-9 0,-11 10-1 16,6-5-1-16,-6 5 0 0,6-5-17 0,-6 5-3 15,11-5-1-15,-11 5 0 0,0 0-13 0,0 0-2 16,0 0-1-16,0 0 0 0,0 0-13 0,0 0-2 16,6 5-1-16,-6-5 0 0,0 0-7 0,11 10-2 0,-11 5 0 0,0 0 0 15,0 5 0-15,0-4 0 0,-11 9 0 0,11 0 0 16,-6 1 1-16,6 4 0 0,-11-5 0 0,5 1 0 15,0-1 4-15,6-5 1 0,0 0 0 0,0 1 0 16,6-1 9-16,0-5 1 0,5 5 1 0,-11-10 0 16,6 1-3-16,5-1-1 0,0 0 0 0,7 0 0 15,-1-5-8-15,0 0-1 0,0-5-1 0,6 0 0 16,-1 5-11-16,1-10-8 0,-6 5 12 0,12-5-12 16,-6 0 8-16,5 5-8 0,-11-5 0 0,6 0 0 15,0 0 0-15,0 5 0 0,-12-10 0 0,6 5 0 16,-6-6-74-16,-5 1-15 0,6 0-3 0,-1-5-1 15,-5 0-64-15,5-5-13 0,0-6-2 0,-11 1-1 16,0-5 51-16,0-1 10 0,0 1 3 0,-11-1 0 16,11 6 20-16,-6 5 4 0,1 5 1 0,5 4 0 0,0 11 112 0,0 0 24 15,0 0 4-15,-6 16 0 0,6 4 88 0,-6 10 18 16,12 6 3-16,-12 4 1 0,1-9-54 0,5 14-10 16,-6 1-2-16,6 4-1 0,-6-4-35 0,6 0-6 15,-6-1-2-15,6 1 0 0,0-11-36 0,0 1-8 16,0-1-2-16,0-10 0 0,6 1-10 0,0-1 0 15,0-10 0-15,-1-5 0 16,-5-10-144-16,17 5-22 0,0-10-4 0,6 0-981 0</inkml:trace>
  <inkml:trace contextRef="#ctx0" brushRef="#br0" timeOffset="62167.09">10707 14214 1209 0,'6'20'108'0,"5"0"-87"0,0 6-21 0,7-1 0 16,-18 0 184-16,0 1 33 0,11-1 7 0,-5-5 0 16,-1-5-81-16,-5-5-17 0,6 1-3 0,5-1-1 15,-5-10-50-15,-6 0-11 0,0 0-1 0,0-21-1 16,12 1-25-16,-1-5-5 0,-5-11-1 0,-1 1 0 15,12-6-8-15,-11 6-1 0,11-6-1 0,0 1 0 16,-5-1 10-16,-1 11 3 0,12 10 0 0,0 5 0 0,5 5 7 0,1 10 2 16,-7 10 0-16,-4 15 0 15,10 5 1-15,-17 11 1 0,7-1 0 0,-1 16 0 16,0 0-24-16,0 10-5 0,-11-11-1 0,5 1 0 0,0-5-12 0,-5-6 8 16,0-4-8-16,-1-11 0 0,-5 1 0 0,0-16 0 15,0-5 0-15,0-10 0 16,-11-10-176-16,5-11-31 0</inkml:trace>
  <inkml:trace contextRef="#ctx0" brushRef="#br0" timeOffset="65880.28">6496 15662 1566 0,'0'0'34'0,"0"0"7"0,0 0 2 0,0 0 1 0,0 0-35 0,0 0-9 0,0 0 0 0,0 0 0 15,0 20 113-15,0 1 21 0,12 4 4 0,-12 5 1 16,0 6-48-16,0-1-10 0,0 6-1 0,0-1-1 15,0 1-17-15,0-1-3 0,0 1-1 0,0-1 0 16,0-4-11-16,0 4-3 0,0-4 0 0,-12-1 0 16,7-10-35-16,5 6-9 0,0-6 0 0,0-5 0 15,0 1 0-15,0-6 0 0,0-15 0 0,0 0 0 16,0 0-197-16,0 0-42 0,0 0-8 16,34-15-1-16</inkml:trace>
  <inkml:trace contextRef="#ctx0" brushRef="#br0" timeOffset="66500.28">7266 15667 1605 0,'0'0'35'0,"0"0"7"0,0 0 2 0,0 0 2 0,17 0-37 0,-17 0-9 0,0 0 0 0,0 0 0 16,0 0 115-16,0 0 21 0,0 0 4 0,0 0 0 15,5-10-60-15,-5 10-12 0,6-10-2 0,0 0-1 16,-12 0-27-16,0-1-6 0,1 1 0 0,5 0-1 16,-12 0-5-16,1 0-1 0,5 0 0 0,0 0 0 15,1 0 9-15,-7-1 2 0,-5 6 0 0,6-5 0 16,-1 5 0-16,7 0 0 0,-12 5 0 0,5 0 0 16,1 0-4-16,-6 0 0 0,5 0 0 0,1 5 0 15,-6 0-8-15,0 5-1 0,0-5-1 0,0 11 0 16,0-6-10-16,5 10-1 0,-5-5-1 0,-6 11 0 0,12-1-1 15,-6 0 0-15,11 1 0 0,-5 4 0 16,5-5-1-16,0 6-8 0,6-1 12 0,0-10-4 0,0 0-8 0,6-4 10 16,11-1-10-16,-17-15 10 0,17 10-10 0,-5-15 0 15,16 0 0-15,-5-5 0 0,0-5 0 0,5-11-9 16,1 1 9-16,5 0-13 0,-17-1 13 0,6-4-12 16,-1 5 12-16,-10-1-12 0,11 6 12 0,-6 10 0 15,-17-5 0-15,17 15 0 0,-6 0 0 0,1 5 0 16,-12-5 0-16,0 20 0 0,0 5 0 0,0 11 0 15,0 4 0-15,0 6 10 0,0-1-10 0,-12 1 8 16,12 5-8-16,-5-1 8 0,-7-4-8 0,6-1 0 16,1-4 0-16,5-6 8 0,0 1-8 0,0-1 0 15,0-9 0-15,5-6 0 16,1 0-110-16,0-5-21 0,-6-5-4 0</inkml:trace>
  <inkml:trace contextRef="#ctx0" brushRef="#br0" timeOffset="67051.95">8872 15495 864 0,'40'5'76'0,"-23"-5"-60"0,0 0-16 0,6-5 0 16,-6 5 227-16,6 0 42 0,-6 0 9 0,-17 0 2 16,0 0-126-16,0 0-25 0,0 0-5 0,0 0 0 15,-11 15-40-15,5 0-8 0,-11 6-2 0,0-6 0 16,-6 0-33-16,0 5-6 0,-5-5-2 0,-1 6 0 15,1-6-13-15,-1 0-4 0,7-5 0 0,4 0 0 16,-10 6-2-16,17-11-1 0,-7 0 0 0,7 5 0 16,11-10 16-16,0 0 3 0,0 0 1 0,0 0 0 15,0 0 14-15,11 15 2 0,-5-5 1 0,11 0 0 16,6 5-18-16,0-4-3 0,5 4-1 0,1 0 0 16,-1-10-16-16,1 0-4 0,-1 5-8 0,1-5 12 15,-6-5-12-15,5 5 0 0,-11 0 0 0,-11-5 0 16,5 5-68-16,-11-5-14 0,0 0-2 15,0 0-821-15,12 11-164 0</inkml:trace>
  <inkml:trace contextRef="#ctx0" brushRef="#br0" timeOffset="67216.45">8787 16153 2790 0,'0'0'61'0,"17"5"13"0,0 11 2 0,6-6 3 0,5 5-63 0,-11-5-16 16,12 0 0-16,-6 5 0 0,5-5 46 0,-11-5 6 15,6 1 2-15,0-1 0 0,0-5-45 0,-1 0-9 16,-4 0 0-16,-1-5 0 16,-6-1-150-16,0 1-27 0,6-5-6 0,-5 0-956 0</inkml:trace>
  <inkml:trace contextRef="#ctx0" brushRef="#br0" timeOffset="67801.37">9704 15779 1526 0,'0'0'68'0,"0"0"13"0,0 0-65 0,0 0-16 15,0 0 0-15,12-6 0 0,-1 1 49 0,-5-5 7 16,5-5 0-16,-11 5 1 0,11-5 15 0,1 0 2 0,-6-1 1 0,5 1 0 16,0 5-9-16,6 0-2 0,-5 0 0 0,5 5 0 15,-6 5 0-15,1 5-1 0,5 5 0 0,-17 5 0 16,6 10-11-16,-1 6-3 0,1 4 0 0,-6 11 0 15,-6-1-21-15,6 6-5 0,0 5-1 0,0-1 0 16,0-4-12-16,0-5-2 0,0-6-8 0,6 1 12 16,-6-11-1-16,0 0-1 0,0-9 0 0,6 4 0 15,-1-15 11-15,12 5 3 0,-5-10 0 0,-7 1 0 16,7 4 4-16,11-10 0 0,-12-5 1 0,18 5 0 16,-18-5-21-16,6-1-8 0,12 1 0 0,-18-5 0 15,17 5 0-15,-10-5 0 0,-1 0-13 0,-6 5 4 16,0-5-134-1,-11 10-26-15,12-15-6 0,-1 4-957 0</inkml:trace>
  <inkml:trace contextRef="#ctx0" brushRef="#br0" timeOffset="68083.47">10490 15708 979 0,'0'0'43'0,"0"0"9"0,0 0-41 0,0 0-11 16,0 0 0-16,0 10 0 0,-5 0 204 0,5 5 40 15,-6 5 7-15,0 1 1 0,-5 9-120 0,11 0-24 16,0 1-4-16,-11 9-2 0,11 1-51 0,0-1-11 16,0 1-1-16,11-1-1 0,-11-9-4 0,11-6-1 15,6 5 0-15,1-9 0 0,4-6 1 0,7-5 0 16,-6 0 0-16,11-10 0 0,6-10-6 0,0 0-2 16,-12-10 0-16,12-6 0 0,-12-9-11 0,1-1-3 0,-1 1 0 0,-10-6 0 15,-7-4-12-15,-11 4 0 16,0 1 0-16,-6 4 0 0,-5 1 0 0,-1 5-8 15,-16 4 8-15,-1 6 0 16,-5 0-64-16,-6 5-5 0,-5-1-2 0,-1 11-1082 0</inkml:trace>
  <inkml:trace contextRef="#ctx0" brushRef="#br0" timeOffset="82753.48">13260 10563 806 0,'0'0'72'15,"0"0"-58"-15,0 0-14 0,0 0 0 16,0 0 66-16,0 0 10 0,0 0 3 0,0 0 0 0,0 0-33 15,0 0-6-15,0 0-2 0,0 0 0 0,0 0-18 0,0 0-4 16,0 0-1-16,0 0 0 0,0 0 4 0,0 0 1 16,11 10 0-16,-11-10 0 0,0 0 12 0,0 0 2 15,0 0 1-15,11 10 0 0,-11-10 11 0,0 0 2 16,0 10 1-16,0-10 0 0,0 0-3 0,0 0-1 16,0 0 0-16,0 0 0 0,0 0-10 0,0 0-3 15,0 0 0-15,0 0 0 0,0 0 2 0,0 0 0 16,17 5 0-16,1 0 0 0,-1-5-14 0,-6 0-4 15,-11 0 0-15,11 5 0 0,12 0-1 0,0 5-1 16,-12-5 0-16,7 0 0 0,-1 1-5 0,5-6-1 16,-5 0 0-16,6 0 0 0,0 10 0 0,-6-10-8 0,6 0 12 15,0 0-4-15,0 0-8 0,-6-5 8 0,5 0-8 16,1-6 8-16,0 6-8 0,0 0 10 0,0-5-10 0,-1 5 10 16,7 0-2-16,-1 0 0 0,7 0 0 0,-7 0 0 15,12 0 2-15,-6 0 0 0,6 0 0 0,0 0 0 16,11 10-2-16,0 0 0 0,6 0 0 0,0 0 0 15,0 0-8-15,12 0 0 0,-7 5 0 0,12-5 0 16,1 5 0-16,-1 0 0 0,-6 1 0 0,6-1 0 16,-6-5 8-16,1 5-8 0,-1-10 0 0,-11 10 8 15,-17-10-8-15,0 5-9 0,17 0 9 0,-12 0-13 16,-16-5-95 0,5 0-18-16,0 5-4 0</inkml:trace>
  <inkml:trace contextRef="#ctx0" brushRef="#br0" timeOffset="101533.01">3818 10593 288 0,'-5'0'25'0,"5"0"-25"16,0 0 0-16,0 0 0 0,-12 0 155 0,7-5 25 15,-1 5 6-15,6 0 1 0,0-5-55 0,-11 5-12 16,5 0-1-16,6 0-1 0,0 0-10 0,0 0-3 16,0-5 0-16,-12 0 0 0,7 5-18 0,5 0-4 15,0 0-1-15,0 0 0 0,0 0-14 0,0 0-2 16,0 0-1-16,0 0 0 0,0 0-3 0,17-10-1 16,-11-1 0-16,11 1 0 0,5 5-14 0,1-5-3 0,6 0-1 0,-1 5 0 15,12-5-16-15,6 0-3 0,-24 0-1 0,18-1 0 16,-6-4-9-16,6 5-2 0,0 0 0 0,0-5 0 15,0 5-4-15,0 0 0 0,5-1-8 16,7 1 12-16,-18 0-12 0,23 0 9 0,-11 0-9 0,-1 0 8 16,1 5 4-16,-6-5 1 0,5 5 0 0,-5-1 0 15,0 1-13-15,0-5 0 0,-12 5 0 0,1 0 0 16,-1 0 0-16,1-5 0 0,-12 5 0 0,0 0 0 31,-11 0-253-31,-6 5-54 0,0 0-10 0,28-21-3 0</inkml:trace>
  <inkml:trace contextRef="#ctx0" brushRef="#br0" timeOffset="105982.19">11545 8871 1497 0,'0'0'66'0,"0"0"14"0,0 0-64 0,0 0-16 16,11-5 0-16,-11 5 0 0,0 0 106 15,0 0 18-15,11 10 3 0,-11 11 1 0,17-1-62 0,-11 10-12 16,11 6-2-16,-17-6-1 15,12 11-7-15,-1-6-2 0,6 11 0 0,0-6 0 0,0 1-1 0,6-6 0 16,-6 6 0-16,0-1 0 0,6-10-17 0,-17-4-3 16,5-1-1-16,1-5 0 0,-1 1-20 0,-11-11 0 15,6 0 0-15,-6-10-748 16,0 0-143-16</inkml:trace>
  <inkml:trace contextRef="#ctx0" brushRef="#br0" timeOffset="106154.43">12080 9251 1612 0,'23'35'144'0,"-6"-19"-116"0,-6 4-28 0,7 5 0 16,-7 1 61-16,-5-6 7 0,5 5 0 0,0-5 1 15,-11-4-55-15,0-6-14 0,0 5 0 0</inkml:trace>
  <inkml:trace contextRef="#ctx0" brushRef="#br0" timeOffset="106462.83">12114 8522 1728 0,'23'71'76'0,"-11"-51"16"16,5-5-73-16,-6-10-19 0,0-10 0 0,6 5 0 0,1 0 89 0,-1 5 15 15,0 5 2-15,11 11 1 0,-11-1-32 0,6 5-7 16,-6 6 0-16,6 9-1 0,-6 1-39 0,6 4-8 16,0 6-2-16,-12-1 0 0,6 1 17 0,-5-5 3 0,-1-1 1 0,0-9 0 15,6-6 9-15,-5-5 1 16,5 1 1-16,0-6 0 0,6-10-9 0,-12 0-1 0,1-5-1 0,5-5 0 15,0 0-31-15,0-5-8 0,-6-5 0 0,1 0 0 32,-1 0-50-32,1-5-11 0,-1-6-3 0,-5 6-751 0,-1-5-150 0</inkml:trace>
  <inkml:trace contextRef="#ctx0" brushRef="#br0" timeOffset="106657.22">13100 9089 1738 0,'29'40'77'0,"-12"-19"16"0,-6-1-74 0,6 5-19 16,-5 1 0-16,-1-1 0 15,0-5 0-15,-5 6 10 0,0-11-10 0,-6 0-772 16</inkml:trace>
  <inkml:trace contextRef="#ctx0" brushRef="#br0" timeOffset="107086.36">12997 8426 1573 0,'0'0'34'0,"12"0"7"0,-1 0 2 0,6 0 2 0,-5-5-36 0,-7-1-9 0,-5 6 0 0,12-10 0 16,-1 5 88-16,12-5 15 0,-23 0 3 0,17-5 1 16,-5 5-35-16,-7 0-6 0,12-1-2 0,-5 1 0 15,-1 0 15-15,1 5 2 0,-12 5 1 0,11-5 0 16,0 5-29-16,-11 0-5 0,12 10-2 0,-7 0 0 15,7 0-13-15,-7 6-2 0,1-1-1 0,0 0 0 16,-6 0 3-16,6 5 1 0,-1-9 0 0,-5 4 0 16,-5 0-34-16,5 0-22 0,11 0 3 0,-5-5 1 15,-6-10 29-15,5 11 5 0,7-1 2 0,5 0 0 16,0-5-18-16,-6 5 0 0,1-5-8 0,-1 0 8 0,6 5 0 16,-5 0 0-16,-7 6 0 0,1-1 0 0,5 5 8 0,-5 0-8 15,0 6 0-15,-6-6 0 0,0 5 0 0,0-5 0 16,0 1 0-16,-6-6 0 0,0 5 0 0,1-5 0 15,5 1 0-15,-6-1 0 16,-5-5-108-16,11-5-23 0,-17 5-4 0,17-10-635 16,0 0-127-16</inkml:trace>
  <inkml:trace contextRef="#ctx0" brushRef="#br0" timeOffset="107340.03">13772 8689 1339 0,'0'0'59'0,"0"0"13"0,6 10-58 0,-6 5-14 0,0 0 0 0,0-4 0 16,0 9 100-16,0-5 18 0,0 5 3 0,0-5 1 15,0 6-54-15,-6-1-10 0,1 5-2 0,5-10-1 16,0 1-33-16,0-6-6 0,0-10-2 0,0 0 0 16,0 0-57-16,0 0-11 0,0 0-2 0</inkml:trace>
  <inkml:trace contextRef="#ctx0" brushRef="#br0" timeOffset="107672.01">13983 8294 1728 0,'40'0'76'0,"-23"0"16"0,-17 0-73 0,17 5-19 0,-5 0 0 0,5-5 0 15,0 0 63-15,-6 0 9 0,-11 0 1 0,0 0 1 16,0 0-110-1,0 0-23-15,0 0-4 0</inkml:trace>
  <inkml:trace contextRef="#ctx0" brushRef="#br0" timeOffset="107776.2">14126 8127 806 0,'22'10'36'0,"-10"-5"7"15,5 5-35-15,0-5-8 0,-6 0 0 0,1-5 0 16,-6 0 258-16,5 0 50 0,6-5 9 0,-6 0 3 16,1 5-207-16,-7-5-41 0,7 0-8 0,-6-10-1 15,-6 0-146-15,0-6-29 0,0 6-5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35:03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4189 7463 172 0,'0'0'8'0,"0"0"1"0,0 0-9 0,0 0 0 16,0 0 0-16,0 0 0 0,0 0 164 0,11-10 30 16,-5 0 6-16,-6 10 2 0,0 0-102 0,11-10-20 15,-11 10-4-15,6-10 0 0,-6 10 13 0,6-5 3 16,-6 5 1-16,11-15 0 0,-5 5-11 0,-6 10-2 16,0 0-1-16,0 0 0 0,11-11-39 0,-11 11-8 15,6-10-2-15,-6 10 0 0,0 0 3 0,11-5 1 16,-5-10 0-16,-6 15 0 0,0 0-9 0,0 0-1 15,0 0-1-15,0 0 0 0,0 0-12 0,-6-5-3 16,-11 0 0-16,17 0 0 0,0 5-8 0,-17-5 0 16,6 0 9-16,-1 5-9 0,1 0 0 0,-6 0 9 15,5-5-9-15,1 5 0 0,-6 5 10 0,11-5-10 16,-11 0 8-16,11 5-8 0,-11 5 24 0,6-5-1 0,-1 0 0 0,1 5 0 16,5-5-23-16,-11 5 0 0,0 6 0 0,12-6 0 15,-13 0 8-15,7 0 0 0,0 10 0 0,-1-10 0 16,7 5-8-16,-13 1 12 0,-4 9-4 0,5-10 0 15,-1 5-8-15,13 1 0 0,-12-1 0 0,0 0 0 16,5 6 0-16,6-1 8 0,1 0-8 0,-7-5 8 16,-5 6 0-16,12-6 0 0,5 5 0 0,-6 1 0 15,6-1-8-15,0 5 12 0,0 1-4 0,0-11 0 16,0 10-8-16,0 1 9 0,0-6-9 0,0 5 10 16,6-4-10-16,-1 4 10 0,-5-5-10 0,12 1 10 15,-7 4-1-15,-5 1 0 0,0-6 0 0,12 0 0 16,-1 1 8-16,1 4 2 0,5 0 0 0,0 1 0 15,6-6-11-15,-6 0-8 0,-6 1 9 0,6 4-9 16,0-5 18-16,6-4-2 0,6-1-1 0,-7 0 0 16,1 0 1-16,0-4 1 0,5 4 0 0,-16 0 0 0,16-5-1 0,-11-5 0 15,6 6 0-15,0-6 0 0,-6 0-4 0,0 0 0 16,12-5-1-16,-1-5 0 0,-17 0 4 0,18 0 1 16,-6 0 0-16,0-10 0 0,-1 5 0 0,7-5 1 15,-6-5 0-15,-1-6 0 0,1 6-8 0,6-10-1 16,-6-1-8-16,-6 1 12 0,0-5-12 0,5-1 0 15,-4-4 0-15,-7-1 0 0,0 1 0 0,-11-6 0 16,17 6 0-16,-17-11 0 0,6 6 0 0,-6-6 0 16,0 6 0-16,0-1 0 0,12-4 0 0,-12 4 0 15,-12 6 0-15,6-1-10 0,-5 1 10 0,5 5 0 16,-5 4-9-16,0 1 9 0,-7 0 0 0,1-1-11 16,0 1 11-16,0 5-8 0,-6-1 8 0,6 16 0 0,-5-15 0 0,-1 0 0 15,0 5-10-15,-6 5 10 16,1-6-12-16,-1 6 12 15,1 0-85-15,-6 0-11 0,11 0-1 0,-17 0-679 0,6 5-135 0</inkml:trace>
  <inkml:trace contextRef="#ctx0" brushRef="#br0" timeOffset="3284.56">25778 5311 1753 0,'0'0'38'0,"0"0"8"0,0 0 2 0,11 0 2 0,-5-10-40 0,5 5-10 16,-11 5 0-16,11-5 0 0,-11 5 96 0,0 0 18 15,0 0 3-15,0 0 1 0,0 0-53 0,0 0-10 16,0 0-3-16,0 0 0 0,0 0 0 0,0 0 0 16,6 20 0-16,-6-10 0 0,0 11-10 0,0-1-2 15,-6 0-1-15,6 5 0 0,-5 1-18 0,5 4-3 16,-6 6-1-16,0-16 0 0,1 15-1 0,-1-4 0 0,0 4 0 16,6-4 0-16,0 4 0 0,0-15 0 0,-5 6 0 0,5-6 0 15,0-5 0-15,0 0 0 0,0 5 0 0,0 1 0 16,0-21-4-16,0 0 0 0,0 0-1 0,0 0 0 15,0 0-3-15,0 0 0 0,0 0 0 0,0 0 0 16,0 0-8-16,0 0 0 0,-12-16 0 0,6 11 0 16,1-5 0-16,-7 5 0 0,7 0 0 0,-7 0 0 15,12 5 0-15,0 0 0 0,0 0 0 0,0 0 0 16,-5 10 0-16,-1 5 12 0,0 6-4 0,6-6 0 16,6 0 1-16,-6 5 0 0,6-10 0 0,-1 6 0 15,7-6 1-15,-12-10 0 0,11 10 0 0,0-10 0 16,7 0 0-16,-1 0 0 0,0-5 0 0,6-5 0 15,-6-5-10-15,5-1 0 0,-4 1 0 0,4 5 0 16,-5-15-47-16,0-1-14 0,-5 6-3 0,5 0-1 16,-11-11-156-16,5 6-31 0,-5-5-7 0</inkml:trace>
  <inkml:trace contextRef="#ctx0" brushRef="#br0" timeOffset="3716.96">26484 4840 1152 0,'0'0'102'0,"0"0"-82"0,0 0-20 15,0 0 0-15,0 0 81 0,0 0 12 16,0 0 3-16,0 0 0 0,-6 21 56 0,1-11 12 0,5 15 3 0,0 5 0 15,-12 6-114-15,7-11-22 0,-1 11-5 0,0-1-1 16,-5 6 33-16,5-16 6 0,-5 10 2 0,5 1 0 16,0 4-26-16,1-14-6 0,-1 4-1 0,0 0 0 15,6-4-3-15,0-6-1 0,0 0 0 0,0-5 0 16,0 6 7-16,0-21 0 0,0 0 1 0,0 0 0 16,0 0-14-16,0 0-3 0,0 0-1 0,0 0 0 15,0 0-19-15,0-16 8 0,-5 6-8 0,5 0 0 0,-6 0 11 0,0 0-11 16,0 0 10-16,6 10-10 0,-5-10 0 0,5 10 0 15,0 0 0-15,0 0 0 0,0 0 0 0,0 0 0 16,11-5 0-16,6 5 0 0,0 0 0 0,0 0 0 16,-5 0 0-16,-1 0 0 0,6 0 57 0,6 0 6 15,-6 0 1-15,6-5 0 0,-6-1-52 0,0-4-12 16,6 5 0-16,-6 0 0 16,0-10-80-16,0 5-20 0,-5-10-3 0,-1 4-1 15,-5 1-192-15,-1 0-38 0,1-25-8 0,0 9-2 0</inkml:trace>
  <inkml:trace contextRef="#ctx0" brushRef="#br0" timeOffset="4167.46">27054 4420 1094 0,'0'0'48'0,"0"0"11"0,6 0-47 0,5-5-12 0,-5 0 0 0,5-5 0 16,-5 10 131-16,-6 0 24 0,0 0 5 0,0 0 0 16,0 0-40-16,0 0-9 0,0 10-2 0,0 5 0 15,0 0-46-15,-6 5-10 0,0 6-1 0,6 4-1 16,-5 1-9-16,5-1-2 0,-6 0 0 0,0 6 0 16,1-6 3-16,5 6 0 0,-6-11 0 0,6 5 0 15,-6-4-12-15,6 4-3 0,0-5 0 0,0 1 0 16,0-6 9-16,-6 5 2 0,6-5 0 0,0 6 0 15,-5-16-22-15,5 5-4 0,0-5-1 0,0-10 0 0,-6 10-12 0,6-10 0 16,-6 11 0-16,-5-11 0 0,0 5 0 0,-1-5 0 16,6-5-10-16,-5 5 10 0,0-11 9 0,-1 6 7 15,1-5 2-15,-1 0 0 0,1 5-31 0,5-5-7 16,1 5 0-16,5 5-1 0,-6 0 21 0,6 0 0 16,0 0 0-16,0 0 8 0,0 0 16 0,0 0 2 15,0 0 1-15,17 0 0 0,0 5 10 0,0 0 3 16,0-5 0-16,6 0 0 0,-6 0-20 0,0 0-3 15,0 0-1-15,1-5 0 0,-1 5-16 0,0-5 0 16,0-5 0-16,-6 0 0 16,6 4-47-16,-5-9-13 0,-7 5-2 0,1-5-1 15,6 5-157-15,-7-10-31 0,1 4-6 0</inkml:trace>
  <inkml:trace contextRef="#ctx0" brushRef="#br0" timeOffset="4666.63">27544 4035 115 0,'23'-10'0'0,"-23"10"10"15,5-15-10-15,7 5 0 0,-7-11 0 0,7 6 0 16,-12 5 255-16,6 5 49 0,-1-10 9 0,1 5 3 15,-6 10-161-15,0 0-32 0,0 0-7 0,0 0 0 0,0 0-36 0,0 0-8 16,0 0 0-16,0 5-1 0,0 15 2 0,-6 5 1 16,1 1 0-16,-1-1 0 0,0 5-22 0,0 6-4 15,1-1 0-15,5 1-1 0,-6-1-7 0,0-4 0 16,6-1-1-16,-5 0 0 0,5 6-11 0,-6-11-3 16,6 0 0-16,0 1 0 0,0-6-6 0,-6 5-2 15,6 1 0-15,-5-1 0 0,5-5 4 0,0 11 1 16,-6-11 0-16,6 0 0 0,-6 0-35 0,6 1-7 15,-6-6-2-15,6-15 0 0,-5 10 35 0,5-10 7 16,0 0 2-16,0 0 0 0,-12 0-35 0,1-5-7 16,0-5-2-16,5 5 0 0,-6-5 22 0,1-1 0 15,0-4 0-15,-1 5 0 0,1 0 8 0,5 5 5 16,6 5 2-16,0 0 0 0,0 0-24 0,0 0-5 16,-11 5-1-16,5 5 0 0,6 5 15 0,0 0 0 15,6 1 0-15,0-1 0 0,-1 0 45 0,1 0 12 0,0 5 3 16,5-14 0-16,0-1-16 0,1 10-4 0,5-15 0 15,-6 0 0-15,6 0-18 0,-5 0-4 0,5-10-1 0,0 5 0 16,-6-6-17-16,1-4 0 0,5 5 8 0,0-5-8 16,-6 0-74-1,1-5-18-15,-1-1-4 0,1 6-1 0,-7-10-159 16,1-11-31-16</inkml:trace>
  <inkml:trace contextRef="#ctx0" brushRef="#br0" timeOffset="5150.19">28216 3372 115 0,'0'0'0'0,"6"-5"10"0,-6 5-10 0,11-5 0 15,-11 5 0-15,6 0 0 0,-6 0 360 0,0 0 71 16,0 0 13-16,11 15 4 0,-11-5-264 0,0 15-53 16,0-10-11-16,0 11-1 0,0 9-71 0,0-4-15 15,0 4-2-15,0 11-1 0,-5-11-1 0,5 6 0 16,-6 4 0-16,0 1 0 0,12-1-1 0,0 6-1 16,-6-16 0-16,5 6 0 0,1-1 1 0,0 6 1 15,-6-16 0-15,5 6 0 0,-5-6-2 0,0 11-1 16,6-16 0-16,-6 0 0 0,0 1-26 0,0-6 0 15,0-10 0-15,0 5 0 0,0-15 12 0,0 0 6 0,0 0 2 0,0 0 0 16,-11 5-20-16,5-5 0 0,-5 10 0 0,-1-10 0 16,1 0-20-16,5 0 3 0,-5 5 0 0,5 6 0 15,6-11 29-15,-6 15 7 0,1 5 1 0,-1-10 0 16,6 10-3-16,0 1 0 0,0-6 0 0,6 0 0 16,5 5 22-16,0-4 4 0,7-6 1 0,-1 0 0 15,0 0-8-15,0-10-2 0,-6 5 0 0,6-10 0 16,0 5-18-16,6-10-3 0,-11-5-1 0,5-1 0 15,0 6-12-15,-6-10 0 0,6 5 0 0,-5-10 0 16,-1 4 0-16,1 6 0 0,-7-5 0 0,7 5 0 16,-12 10-197-16,5-6-33 0</inkml:trace>
  <inkml:trace contextRef="#ctx0" brushRef="#br0" timeOffset="10101.26">8063 17703 748 0,'34'0'67'0,"-28"0"-54"16,6 0-13-16,-7-5 0 0,12 5 214 0,-11-5 40 16,-6 5 8-16,0 0 2 0,0 0-120 0,0 0-23 15,0 0-5-15,-6-10 0 0,-16 5-27 0,10 5-5 16,-5 0 0-16,0 5-1 0,6 5-27 0,-18 5-6 0,18 5-1 0,-6 5 0 16,-6 11-15-16,6-6-3 0,5 6-1 0,7 4 0 15,-7-4-11-15,12-1-3 0,0 1 0 0,12-6 0 16,-7 0 8-16,12-4 2 0,0-6 0 0,6 0 0 15,0-10 8-15,6 0 2 0,-1-4 0 0,1-12 0 16,10 1-36-16,-10-10 0 0,-1 5 0 0,1-15 0 16,5-1 0-16,-11 1 0 0,0-10 0 0,-6 4 0 15,0-9-13-15,-6 4 3 0,-11 6 1 0,0-5 0 16,-11-1 9-16,5 6 0 0,-11-6 0 0,-6 11-8 16,6 0 8-16,-17-1 0 0,17 6 0 0,-12 5 0 15,1 0-34-15,-1 5-2 0,12-1 0 0,-5 6 0 16,-13 5-192-16,13 0-40 0</inkml:trace>
  <inkml:trace contextRef="#ctx0" brushRef="#br0" timeOffset="10357.79">8764 17551 1699 0,'0'0'75'0,"0"0"16"0,11 15-73 0,-22 5-18 16,11 1 0-16,-11 4 0 0,5 0 108 0,-5 1 19 16,-1 9 3-16,6 6 1 0,-11-6-38 0,6 11-7 15,0-6-2-15,-1-4 0 0,1 4-30 0,5-5-6 0,0 6-2 0,6-6 0 16,0-4-8-16,6-1-2 0,5 1 0 0,7-6 0 16,-13 5-9-16,12-9-3 0,6 4 0 0,0-5 0 31,5-10-62-31,-10 5-13 0,10-9-2 0,-5-6-1 15,5 0-156-15,-11-6-31 0</inkml:trace>
  <inkml:trace contextRef="#ctx0" brushRef="#br0" timeOffset="10648.75">8986 18133 2026 0,'23'15'44'0,"-6"6"10"16,-17 4 2-16,0-5 1 0,0 1-45 0,6 4-12 0,0-5 0 0,-6 0 0 15,0-4 110-15,0-16 20 0,0 20 4 0,0-20 1 16,0 0-63-16,0 0-13 0,0 0-3 0,0-5 0 0,0-10-29 0,-6-1-7 16,6-9 0-16,0-5-1 0,6-1-5 0,-6-4-1 15,5-1 0-15,7 11 0 0,-1-5 2 0,-11 4 0 16,11 6 0-16,7 0 0 0,-7 10 12 0,-11 10 2 16,17 0 1-16,0 5 0 0,6 5 7 0,-12 0 2 15,6 10 0-15,-5 1 0 0,-1-1-17 0,-5 5-3 16,5 6-1-16,-5-6 0 0,5 0-18 0,-11 1 10 15,12-1-10-15,-12 0 8 0,5 0-8 0,1-4-16 16,-6-6 4-16,0-15 1 16,0 0-119-16,0 0-24 0,0 0-5 0,0 0-685 15,0 0-136-15</inkml:trace>
  <inkml:trace contextRef="#ctx0" brushRef="#br0" timeOffset="11016.67">9340 17556 921 0,'0'0'82'0,"0"0"-66"0,17-5-16 0,-6-5 0 15,0 0 204-15,7 10 36 0,-7-5 8 0,12 5 2 0,-1 0-52 0,-4 5-10 16,4 10-3-16,-5 5 0 0,6 0-58 0,0 16-12 16,0 4-3-16,-6 11 0 0,-6 5-41 0,1 4-9 15,-1 1-2-15,-11 5 0 0,0 10-28 0,0-5-7 16,0-5-1-16,0 5 0 0,-17-11-14 0,6 1-10 15,-1-10 12-15,1-1-12 16,-1-9-39-16,-5-1-14 0,6-14-3 0,-6-11-1316 0</inkml:trace>
  <inkml:trace contextRef="#ctx0" brushRef="#br0" timeOffset="14300.64">11488 18143 806 0,'0'0'36'0,"0"0"7"15,0 11-35-15,0 4-8 0,-6-5 0 0,6 0 0 16,-12 0 160-16,12-10 31 0,0 0 5 0,0 0 2 16,0 10-99-16,0-10-20 0,0 0-4 0,0 0-1 15,0 0-37-15,0 0-7 0,18 0-2 0,-7-5 0 0,6-5-3 0,0 0-1 16,0 0 0-16,0-5 0 0,0-1-3 0,6 1-1 15,0 0 0-15,-6 0 0 0,0 0-5 0,-5-6-2 16,5 1 0-16,0 5 0 0,-6-5-4 0,6-1-1 16,-5 1 0-16,5 5 0 0,-6-5-8 0,12-1 10 15,-17-4-10-15,5 0 10 0,0 5-10 0,-5-1 10 16,6 1-10-16,-1 0 10 0,0 0-10 0,1-1 12 16,-7 1-12-16,7 0 12 0,5 5 1 0,-6-6 1 15,-5 1 0-15,0 5 0 0,5-5 2 0,-5 4 0 16,-1 1 0-16,-5 0 0 0,0 0-16 0,0 0 9 15,0 5-9-15,0-6 8 0,-5 6-8 0,-1 5 0 16,0 0 9-16,-5 0-9 0,-6 0 0 0,0 10 9 16,0-5-9-16,-6 5 0 0,0 5 14 0,0-10-4 15,-5 10-1-15,5-5 0 0,0-5-9 0,0 5 8 16,12 1-8-16,-12-6 8 0,6-6-8 0,6 1 0 0,11 5 9 0,-6-5-9 16,0-5 23-16,6 10 0 0,6-10 0 0,11 5 0 15,-5-5 21-15,16 10 4 0,1-10 0 0,-1 5 1 16,12 5-12-16,-12 0-2 0,1 10-1 0,11-5 0 15,-6 5-16-15,6-5-3 0,-12 5-1 0,1 0 0 16,-1 6-14-16,-5-6 9 0,0 5-9 0,-6-5 8 16,-11 5-8-16,5 0 0 0,-5 1 0 0,0-1 0 15,-6-15-57-15,0 0-14 0,0 0-2 0,0 0-1109 16</inkml:trace>
  <inkml:trace contextRef="#ctx0" brushRef="#br0" timeOffset="45217.39">18114 12760 1728 0,'0'16'153'16,"-6"-6"-122"-16,1 0-31 0,-7 5 0 16,-5 5 57-16,0 1 6 0,0-1 1 0,-6 0 0 0,-11 0 0 15,6 11 0-15,-1-1 0 0,6 6 0 0,0 4-52 0,12 11-12 16,-6-1 0-16,17 6 0 0,0-5 54 0,11-1 8 16,6 6 2-16,6 0 0 0,6-6 36 0,5-9 7 15,6-6 1-15,0 1 1 0,0-16-41 0,5-5-9 16,6-5-2-16,6-15 0 0,6-10-30 0,0-15-7 15,-6-11 0-15,0-9-1 0,-12-1-19 0,-5-10 0 16,-6 0 0-16,-5-4 0 0,-12 4 9 0,-6 0-1 16,-11 5-8-16,-11 11 12 0,0-1-12 0,-12 11-15 15,-6 4 3-15,-11 6 1 0,1 0 11 0,-13 9 0 16,1 1 0-16,-6 5 0 0,6 0-10 0,-1 0 10 16,7 0-12-16,-6 5 12 15,5 0-264-15,6 5-45 0</inkml:trace>
  <inkml:trace contextRef="#ctx0" brushRef="#br0" timeOffset="45500.93">19009 12310 2073 0,'0'0'184'0,"5"10"-147"0,-5 5-29 0,0 0-8 15,-11-5 66-15,0 11 12 0,-7 4 2 0,1 10 1 16,6-4-11-16,-12 9-2 0,-5 11-1 0,5 0 0 16,0-1-31-16,-5 11-5 0,10-5-2 0,1 9 0 15,6 1 15-15,5 5 2 0,6-5 1 0,6 0 0 0,-6 0 13 0,11-6 4 16,6 1 0-16,6 5 0 0,0-10-25 0,0-1-5 16,0-9-1-16,5 0 0 0,-5-11-22 0,5-5-11 15,1 1 10-15,-6-6-10 16,0-5-32-16,5-4-13 0,-11-6-3 0,6 0 0 15,0 0-147-15,-1-10-29 0,-4 0-7 0</inkml:trace>
  <inkml:trace contextRef="#ctx0" brushRef="#br0" timeOffset="45818.01">19294 13206 1688 0,'17'30'75'0,"-12"-19"15"0,1 4-72 0,5 0-18 15,1 5 0-15,-1 0 0 0,-5 1 124 0,0-1 22 0,-1 0 4 16,1 0 1-16,-6 1-37 0,0-6-7 16,0-5-2-16,0-10 0 0,0 0-31 0,0 0-6 0,0 0-2 0,0-15 0 15,-6-5-27-15,6-11-6 0,6-9-1 0,-6-1 0 16,6-9-7-16,5 4-1 0,0-5-1 0,1 1 0 16,-1 9-4-16,12 6-1 0,0 4 0 0,11 6 0 15,-11 10-18-15,0 5 0 0,-1 10 0 0,7 10 0 16,5 5 48-16,-5 10 7 0,-1 6 1 0,-5 14 0 15,0 6-36-15,-6 0-8 0,-6 4 0 0,6 6-1 16,-5-5-11-16,-7-1 0 0,7 1 0 0,-1 0 0 16,-5-6 0-16,-1-9 0 0,7 0 0 0,-6-6 0 15,-6-5-31-15,5-4-11 0,1-11-2 0,5-5-1 16,-11-10-121-16,12 10-24 0,-12-10-5 0,17-10-1028 16</inkml:trace>
  <inkml:trace contextRef="#ctx0" brushRef="#br0" timeOffset="46014.08">20085 12340 1785 0,'0'0'159'0,"12"10"-127"16,5 10-32-16,0-4 0 0,-11 9 136 0,11 0 20 15,-6 6 5-15,-5 4 1 0,0 1-35 0,-1-1-7 16,1 0-2-16,5 6 0 0,-5 5-75 0,6-6-15 15,-7-4-4-15,7 4 0 0,-1-5-13 0,0-4-3 16,1-6-8-16,-1 0 12 16,1 1-156-16,5-6-32 0</inkml:trace>
  <inkml:trace contextRef="#ctx0" brushRef="#br0" timeOffset="46174.39">20342 13636 2073 0,'11'26'184'0,"-5"-16"-147"0,0 5-29 0,-6-15-8 16,11 10 78-16,-11-10 14 0,6 5 4 0,-6-5 0 16,0 0-26-16,0 0-5 0,0 0-1 0,0 0 0 15,0-5-102-15,5-10-21 0,1-5-4 0,-6 0-1 0</inkml:trace>
  <inkml:trace contextRef="#ctx0" brushRef="#br0" timeOffset="46450.04">20507 11975 2498 0,'57'26'111'0,"-34"-6"22"0,5 5-106 0,-5 11-27 15,11 14 0-15,6 16 0 0,-6 15 76 0,-5 16 11 16,5 9 1-16,-5 26 1 0,-1-6-20 0,-11 1-4 16,0 4-1-16,-5 1 0 0,-12-10-28 0,0-11-5 0,-6 0-2 0,-5-14 0 15,-12-11-19-15,6-10-10 0,0-5 10 0,-6-11-10 16,-6-9 0-16,1-11 0 0,5-9-13 0,0-16-1390 16</inkml:trace>
  <inkml:trace contextRef="#ctx0" brushRef="#br0" timeOffset="64403.8">21538 11499 1519 0,'0'0'33'0,"6"11"7"0,-12 4 2 0,6 0 1 0,0 5-35 0,-5 0-8 0,-1-4 0 0,-5-1 0 16,-1-5 35-16,1-5 5 0,-1 5 0 0,1 0 1 15,-6 0-17-15,6 1-3 0,-1-1-1 0,1 0 0 16,5-5 29-16,-5 5 6 0,11-10 1 0,-6 10 0 16,0 0 10-16,-5 0 2 0,5 1 1 0,-11 4 0 15,0 0-13-15,0 5-4 0,-12 0 0 0,-10 16 0 0,-18 4-14 0,-12 16-3 16,-16 5-1-16,-24 15 0 0,1 10-2 0,-23 10-1 16,-17 5 0-16,-29 21 0 0,6-6-20 15,-5 6-11-15,-7-6 12 0,-22 21-12 0,34-15 12 16,6-11-12-16,6 6 12 0,11-1-12 0,22-20 0 0,18-5 0 15,11-5 0-15,12-5 0 0,16-5 21 0,12-10 1 16,12-5 0-16,-1 0 0 0,18-11-35 0,5-4-7 16,6-11-2-16,0 1-774 15,5-11-154-15</inkml:trace>
  <inkml:trace contextRef="#ctx0" brushRef="#br0" timeOffset="64686.61">18091 12224 864 0,'29'25'76'0,"11"5"-60"0,22 11-16 0,18 4 0 16,11 1 371-16,18 15 71 0,10 5 14 0,24 15 4 15,5-5-288-15,6 10-58 0,11 5-11 0,11 20-3 16,-22 1-28-16,6-1-7 0,-1 11-1 0,7 14 0 16,-35-9 0-16,-6-6 0 0,-11 1 0 0,0 5 0 15,-17-16-64-15,-6-10-22 0,-6-15 0 0,-5 0-954 16,-23-25-192-16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36:33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2548 11054 576 0,'5'10'12'0,"1"-10"4"0,6 0 0 0,-7 5 0 15,12-5-16-15,-11 5 0 0,5-5 0 0,7 0 0 16,-13 0 54-16,12 5 8 0,0-5 2 0,-11 5 0 16,-6-5 0-16,17-5 0 0,-17 5 0 0,0 0 0 15,0 0-52-15,0 0-12 0,0 0 0 0,0 0 0 0,0 0 54 0,0 0 8 16,0 0 2-16,0 0 0 0,0 0-52 0,0 0-12 16,0 0 0-16,0 0 0 0,0 0 54 0,0 0 8 15,-17 0 2-15,17 0 0 0,0 0 0 0,0 0 0 16,0 0 0-16,17 5 0 0,0 0 0 0,12-5 0 15,5 5 0-15,0 0 0 0,6-5 0 0,6 0 0 16,11 0 0-16,11 0 0 0,-5 5 0 0,11-5 0 16,6-5 0-16,16 5 0 0,1-5-52 0,6 0-12 15,11 0 0-15,0 0 0 0,5 0 0 0,1-5 0 16,5 0 0-16,12 5 0 0,-12-5 0 0,1 5 0 16,11-1 0-16,-18 1 0 0,-5 0 0 0,-11 0 0 15,11 5 0-15,0 0 0 0,-17 5 0 0,-12 0 0 0,-5-5 0 16,5 5 0-1,-22 6-151-15,-6-11-33 0,23 5-6 0,-29 0-2 0</inkml:trace>
  <inkml:trace contextRef="#ctx0" brushRef="#br0" timeOffset="9133.54">24621 10542 1267 0,'0'0'112'0,"11"-5"-89"0,-5 0-23 0,5-5 0 0,-5 0 62 16,5 5 8-16,1-5 2 0,-1 0 0 0,-11 5 20 0,6-6 5 16,0 1 1-16,-6 10 0 0,0 0-61 0,0-10-12 15,5 5-2-15,-5 5-1 0,0 0 4 0,0 0 1 16,0 0 0-16,0 0 0 0,0 0-5 0,0 0-1 16,0 0 0-16,6 15 0 0,0 1 16 0,-6 4 3 15,5-5 1-15,-5 10 0 0,0 6 0 0,0-1 0 16,0 5 0-16,0 1 0 0,-5-1-12 0,5 11-2 15,5 0-1-15,-5 9 0 0,0 1-8 0,6 5-2 16,0-6 0-16,0 11 0 0,-6-5 3 0,0 5 0 16,0 5 0-16,0 0 0 0,5 0-19 0,-5 5 0 15,6-6 0-15,-6 1 0 0,0 0 0 0,0 0 0 16,0 5 0-16,0-5 0 0,0 5 34 0,0-5 0 16,0 0 0-16,0 10 0 0,0-15-20 0,0 10-4 0,0-6-1 15,-6 6 0-15,6 0-9 0,0 0 12 16,0 0-12-16,0-5 12 0,6 0-12 0,0 0 8 15,-12-5-8-15,6 10 8 0,0-5-8 0,0-6 0 0,-6-4 9 0,1 0-9 16,5 0 8-16,5 0-8 0,-5-1 8 0,0 1-8 16,-5-5 8-16,5-1-8 0,0 1 10 0,0 0-10 15,-6 0 11-15,6-6-11 0,0 1 12 0,6 5-12 16,-12-11 0-16,6 1 0 0,0-1-10 0,0-4 10 16,0 4 0-16,0-4 0 0,6-6 0 0,-1 11 0 15,-5-11 0-15,6 1 18 0,-6 4-2 0,0-4 0 16,0-1-16-16,0 1 0 0,0-1 0 0,0 6 0 15,-6-6 0-15,6 6 0 0,-5-1 0 0,5 6 0 0,5-1 10 16,-5 1-10-16,0-6 8 0,6 1-8 0,-6-1 12 0,0 1-2 16,0-6-1-16,0 6 0 0,0-11-9 0,0 6 10 15,0-1-10-15,0 1 10 0,6-11-10 0,-6 5 8 16,0-4-8-16,0-1 8 0,0 5-8 0,5-9 0 16,-5-1 0-16,6-5 0 0,-6-5 0 0,6 0 8 15,-6-10-8-15,5 10 0 0,-5-10 0 0,0 0 0 16,0 0-12-16,12-10 12 15,5-5-229-15,-6-10-39 0</inkml:trace>
  <inkml:trace contextRef="#ctx0" brushRef="#br0" timeOffset="12685.46">23601 14533 115 0,'0'0'0'0,"0"0"10"0,0 0-10 0,0 0 0 0,0 0 0 0,0 0 0 16,0 0 74-16,0 0 13 0,0 0 2 0,0 0 1 15,0 0-72-15,0 0-18 0,0 0 0 0,0 0 0 16,0 0 42-16,0 0 5 0,0 0 1 0,11 5 0 15,-11-5 28-15,12 10 7 0,-12-10 1 0,11 0 0 16,-11 0-47-16,12 5-9 0,-12-5-1 0,0 0-1 16,0 0-26-16,0 0 0 0,5-5 0 0,-5 5 0 15,6-15 0-15,0 5 0 0,-1-6 0 0,-5 6 0 16,0-5 0-16,0 0 15 0,0 0-4 0,-5 5-1 16,5-6-10-16,0 1-17 0,0 5 4 0,0 10 1 15,0 0 12-15,0 0 0 0,5-10 0 0,-5 10 0 0,0 0 0 0,0 0 0 16,0 0 0-16,0 0 0 0,0 0 0 0,0 0 0 15,0-10 0-15,0 10 0 0,-5-10 0 0,5 0 0 16,0-1-8-16,0 11 8 0,0 0-12 0,0-10 3 16,0 0 1-16,5 0 0 0,-5 0 8 0,0 10-8 15,6-15 8-15,-6 15-8 0,0-10 8 0,6 0-10 16,-6-1 10-16,0 1-10 0,0 0 10 0,5 0-12 16,-5 0 12-16,6 0-12 0,0 0 12 0,-6-1-13 15,0 1 5-15,6 0 8 0,-1 0-16 0,-5 0 5 16,12 0 1-16,-7 0 0 0,7 0-1 0,-7-6 0 15,1 6 0-15,0 0 0 16,0-5-16-16,-1 5-3 0,-5 0-1 0,0 0 0 0,0 10 11 0,0 0 1 0,0 0 1 16,0 0 0-16,0-5 9 0,0 5 9 15,0 0-13-15,0 0 5 0,0 0 8 0,0 0-12 0,0 0 12 0,0 0-12 16,0 0 12-16,0 0 0 0,0 0 0 16,0 0 0-16,0 0 10 0,0 0 4 0,0 0 1 15,0 0 0-15,0 0-15 0,0 0 0 0,0 0 8 0,0 0-8 16,0 0 0-16,0 0 0 0,12-6 0 0,-7-4 0 15,1 0-12-15,0 5 0 0,-6 5 1 0,0 0 0 16,0-10-6-16,5 5-2 0,1-5 0 0,-6 10 0 16,12-10 7-16,-12 10 0 0,0 0 1 0,0 0 0 15,0 0 11-15,0 0 0 0,11-5 0 0,-11 5 0 16,0 0 16-16,0 0 6 0,0 0 1 0,0 0 0 16,0 0 1-16,0 0 1 0,11 0 0 0,-11 0 0 0,0 0-13 0,0 0-2 15,0 0-1-15,0 0 0 0,0 0-1 0,0 0 0 16,12-5 0-16,-12 5 0 0,0 0-8 0,11 0 0 15,1-11-12-15,-12 11 12 0,0 0-9 0,5-10 9 16,-5 0 0-16,0 0 0 0,0 0 0 0,6 0 0 16,-6 10 0-16,6-10 0 0,-6-6 0 0,0 6 0 15,0 10 0-15,0-5 0 0,0 5 0 0,0-10 0 16,0 10 0-16,0 0 0 0,0 0 0 0,0 0 0 16,5-10 0-16,-5 10 0 0,0 0 20 0,0 0 10 15,0 0 2-15,0 0 1 0,0 0-33 0,0 0 0 16,0 0 0-16,0 0 0 0,0 0 14 0,6 10-4 15,-6 5-1-15,0-5 0 0,0-10-9 0,0 0 0 16,0 0 0-16,0 16 8 0,0-6-8 0,0-10 0 16,0 0 0-16,0 0 0 0,0 0 0 0,0 0 0 15,0 0-10-15,0 0 10 0,0 0-25 0,0-10 1 0,6 0 0 16,-1-1-208-16,-5 1-40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37:12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5152 2886 518 0,'5'0'23'0,"-5"0"5"0,0 0-28 0,0 0 0 16,0 0 0-16,0 0 0 0,0 0 137 0,0 0 23 16,0 0 4-16,-5-6 0 0,5 6-36 0,0 0-7 0,-17-5-1 0,11-5-1 15,6 10-31-15,0 0-7 16,0 0-1-16,0-10 0 0,0 5-28 0,0-5-5 0,11 5-2 0,1 5 0 15,5-5-6-15,6 10-2 0,11-5 0 0,6 5 0 16,-12 5 0-16,23-10 0 0,-11 5 0 0,6 5 0 16,-6 0-15-16,5-5-3 0,-5 6-1 0,6-1 0 15,5-10 3-15,-11 5 1 0,-12 0 0 0,1 0 0 16,-1 5 0-16,1-10 0 0,-6 5 0 0,-6 0 0 16,-17-5-22-16,0 0 0 0,0 0-10 0,0 0 10 15,0 0-12-15,0 0 4 0,0 0 8 0,-17 0-13 16,5 5 13-16,1 5-11 0,-18-10 11 0,1 0-10 15,-1 0 10-15,1 5-8 0,-12-10 8 0,0 5-8 16,0 5 8-16,6-5 0 0,0 0 0 0,5 0-8 16,-5 0 8-16,11 0 0 0,6 6 0 0,6-1 0 15,11-5 0-15,0 0 8 0,0 0-8 0,0 0 11 0,11 5 13 16,12 0 2-16,0 5 1 0,5-10 0 0,12 10 1 0,-11-5 1 16,-1 5 0-16,12-10 0 0,-11 0-18 0,-1 5-11 15,1 0 12-15,-7-5-12 0,-4-5 9 0,4 5-9 16,-10 0 0-16,5 0 9 15,-17 0-109-15,0 0-23 0,6-5-4 0,5-10-1 0</inkml:trace>
  <inkml:trace contextRef="#ctx0" brushRef="#br0" timeOffset="19048.34">3482 8714 230 0,'17'0'10'0,"-17"0"2"0,6 0-12 0,0 0 0 16,11 0 0-16,-6 0 0 0,6 0 402 0,-11 0 78 15,0 0 15-15,5 0 3 0,-5 0-290 0,5 0-59 16,-11 0-11-16,0 0-2 0,6 0-59 0,-6 0-11 16,0 0-2-16,0 0-1 0,0 0-25 0,0 0-5 0,0 0-1 0,0 0 0 15,-17 5-10-15,0-5-2 0,5-5-1 0,-5 5 0 16,0 0-7-16,-6 0 0 0,6 0-1 0,-6 0 0 16,6-5-3-16,-11 5-8 0,5 5 12 0,0-5-4 15,6 5 0-15,0 0 0 0,0 5 0 0,-6 1 0 16,6-1 3-16,6 0 0 0,-6 5 0 0,0 0 0 15,-1 6 3-15,1-1 1 0,0 0 0 0,12 5 0 16,-13 6-1-16,13-1 0 0,-7 0 0 0,7 1 0 16,5 4-5-16,-12-4-1 0,7 9 0 0,5-4 0 15,5-1-8-15,-5 1 10 0,-5-1-10 0,5 0 10 16,0 1-10-16,0-1 0 0,0 1 0 0,0-6 8 16,0 1-8-16,5-6 0 0,7 0 0 0,-7 1 0 15,7-1 0-15,-7-5 8 0,13 5-8 0,-13-9 0 0,7-1 0 0,5-5 8 16,-6 0-8-16,6 0 0 0,0 0 0 0,0-5 8 15,1 6-8-15,-1-6 0 0,-12-5 0 0,12 5 0 16,0 0 0-16,-11-5 0 0,11 0 0 0,-11 0 0 16,5 0 0-16,-11 0 0 0,0 0 0 0,0 0 0 15,17 0 0-15,-17 0 0 0,0 0 0 0,0 0 0 16,0 0 0-16,0 0 0 0,0 0 0 0,0 0 0 16,0 0 0-16,0 0 0 0,0 0 0 0,-17 15-9 15,-5 0 9-15,-7 0 0 0,12-5 0 0,-6 6-8 16,0-1 8-16,1 0 0 0,5-5 0 0,-6 0 0 15,-6 0 0-15,6 1 0 0,6-1 0 0,0 0 0 16,12 0 0-16,5-10 0 0,-6 5 0 0,6-5 0 16,0 0 0-16,0 0 0 0,0 0 0 0,11 10 8 0,18 0-8 0,-6-5 9 15,16-5-9-15,1 5 0 0,-5 0 0 0,4 6 8 16,-4-1-8-16,-13 5 0 0,1-5 0 0,11 5 0 16,-11 10 0-16,-6-4 0 0,0-1 0 0,-11 5 0 15,0 1 0-15,5 4 0 0,-11 11 0 0,-11-6 0 16,5 5 0-16,0 1-9 0,-11 5 9 0,0-6 0 15,0 6 0-15,11-1-8 0,-11-4 8 0,-6-1 0 16,12 1 0-16,5-6 0 0,-5-4 0 0,5-6 0 16,1-5 0-16,5-5 0 0,5 1 0 0,-5-6 0 15,0-10-11-15,23 5 2 0,-6-5 0 0,6 0 0 16,11-5-123-16,-11 0-24 0,0 0-4 16</inkml:trace>
  <inkml:trace contextRef="#ctx0" brushRef="#br0" timeOffset="24881.62">21436 9930 633 0,'0'0'56'0,"0"0"-44"16,0 0-12-16,0 0 0 0,0 0 48 0,-6-11 7 15,0 1 1-15,1 0 1 0,5-5 32 0,-12 0 7 16,1 0 0-16,5-1 1 0,-5 6-47 0,-1-5-10 16,1 5-1-16,-6-5-1 0,-6 5-1 0,0 0 0 0,1 4 0 0,-1 6 0 15,0-5-21-15,6 5-4 0,0 5 0 0,0 1-1 16,0 4 36-16,0 0 7 0,-1 5 2 0,7 5 0 15,0 1-22-15,-1-1-4 0,-5 5-1 0,6 0 0 16,-1 1 11-16,12 4 3 0,12 0 0 0,5-4 0 16,0 9-19-16,0-9-4 0,0-1-1 0,6 0 0 15,-6 1-5-15,6-1-1 0,5-5 0 0,-5 5 0 16,0-4-5-16,0 4-8 0,-6 0 11 0,6 6-11 16,-12-6 11-16,6 5-11 0,-11-4 10 0,5 4-10 15,1-5 12-15,-7 6-3 0,-16 4-1 0,11-4 0 16,-6-1 0-16,0 0 0 0,-5 1 0 0,-6-1 0 15,-6 1-8-15,6-1 0 0,-6-10 0 0,6 0 8 16,-6-4-18-16,6-1-4 0,0-5-1 0,-6 0-621 16,1-5-125-16</inkml:trace>
  <inkml:trace contextRef="#ctx0" brushRef="#br0" timeOffset="25089.06">21447 10320 1958 0,'0'0'43'0,"12"10"9"0,-12-10 1 0,11 10 3 0,-11-10-45 0,0 0-11 15,11 10 0-15,-11-10 0 0,0 0 83 0,-5 10 14 16,-1 0 3-16,-11 0 1 0,0-5-76 0,-12 0-15 16,-5-5-10-16,0 5 12 0,-6-5-12 0,6 0 0 15,-6-5 0-15,0 0 0 16,0 0-72-16,-5 0-11 0,5 0-1 0,0 0-870 0</inkml:trace>
  <inkml:trace contextRef="#ctx0" brushRef="#br0" timeOffset="25449.6">21573 9844 1324 0,'11'35'59'0,"-5"-20"12"0,-1 5-57 0,-5 6-14 15,0 4 0-15,0 6 0 0,0 9 79 0,-5 6 13 16,-1-1 2-16,0 1 1 0,1 5 2 0,-7 15 1 15,7-6 0-15,-1 6 0 0,0-5-49 0,0 0-9 16,6 0-3-16,0-5 0 0,0-11 4 0,6 1 1 16,0-5 0-16,5-6 0 0,1-10-12 0,5 1-2 15,0-6-1-15,0-5 0 0,6 1-15 0,-1-6-2 16,-4 0-1-16,-1-5 0 0,0 0-9 0,0-5-12 16,6 0 2-16,-6-5 1 15,-12-5-155-15,7 0-30 0,-1-10-6 0</inkml:trace>
  <inkml:trace contextRef="#ctx0" brushRef="#br0" timeOffset="25731.4">21846 10537 1267 0,'34'36'56'0,"-17"-16"12"0,-5 0-55 0,5 11-13 0,0-1 0 0,0-5 0 16,0 6 74-16,0-6 12 0,0 0 2 0,-5-9 1 15,-1-6 9-15,-11-10 2 0,0 0 0 0,0 0 0 16,6-16-63-16,0-4-12 0,-6-10-2 0,0-11-1 15,-6 1-33-15,0-6-6 0,0 6-2 0,6-1 0 16,0-4 43-16,0 9 9 0,6-4 2 0,0 9 0 0,-6 6-12 16,6 5-3-16,5 10 0 0,6-1 0 0,-6 11-8 0,6 0-3 15,1 11 0-15,-1 9 0 0,5 0 43 0,1 0 9 16,0 11 2-16,0-1 0 0,-6 1-38 0,0 4-7 16,-6 5-2-16,7 6 0 0,-7-5-24 0,0-6-6 15,6 6-1-15,-5-6 0 0,-6-10 15 0,-6 6 0 16,0-11 0-16,5 0 10 15,1-10-168-15,-6-10-34 0,0 0-6 0</inkml:trace>
  <inkml:trace contextRef="#ctx0" brushRef="#br0" timeOffset="25931.85">22199 9661 1612 0,'46'36'144'0,"-23"-16"-116"0,5 10-28 0,1 11 0 0,5 4 48 0,-6 16 4 0,12 10 1 0,0 10 0 16,0 0 32-16,0 10 7 0,-6 5 0 0,0 6 1 16,-11-6-18-16,0 5-4 0,-6-15-1 0,-11 5 0 15,-6-20-51-15,-6-20-11 0,-11 0-8 0,0-6 12 16,-12-4-70-16,-5-6-14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37:55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25550 10218 1036 0,'0'0'23'0,"0"0"5"0,11-10 0 0,-5 0 1 0,-1 0-29 0,-5 5 0 0,0-5 0 0,0 0 0 16,6-1 92-16,-6 1 12 0,0 0 2 0,0 5 1 15,0 5-64-15,0-10-13 0,-6 5-2 0,1 0-1 16,-1 0-5-16,0-5-1 0,6 10 0 0,0 0 0 16,0 0 1-16,0 0 0 0,0 0 0 0,0 0 0 0,0 0 18 0,0 0 4 15,6 15 1-15,-6 0 0 0,6 0-9 0,-6 0-1 16,0 6-1-16,0-1 0 0,0 0-10 0,5 5-1 16,1 1-1-16,0-1 0 0,-6 0-13 0,0 1-9 15,0-1 12-15,0 5-12 16,0 1-16-16,0-6-9 0,0 6-3 0,6-1 0 0,-1-5 48 0,-5 6 10 15,6-1 2-15,0-5 0 0,5 1-24 0,-5-1-8 16,-1-10 0-16,1 0 9 0,0 6 2 0,0-6 0 16,-1-5 0-16,-5-10 0 0,0 0-3 0,0 0-8 15,0 0 12-15,0 0-4 0,0 0-8 0,0 0 0 16,0 0 0-16,0 0 0 16,0 0 0-16,0 0 0 0,0 0 0 0,-5-5 0 0,-1-5 0 0,-6 5 0 15,7 0 0-15,-7 0 0 0,1 5-9 0,11 0 9 16,-11 5 0-16,11-5 0 0,0 0 0 0,0 0 0 15,0 10 0-15,0-10 0 0,-6 15 9 0,6-15 3 0,6 15 0 16,5-5 0-16,-11-10 44 0,11 0 8 0,6-5 3 0,1 0 0 16,-1 5-12-16,5-15-3 0,-5 5 0 0,1-5 0 15,4-6-32-15,-5 6-8 0,1-10 0 0,-7 0-1 16,0-1-11-16,-5 1 0 0,0-5 0 0,-1-1 0 16,-5 6-160-16,6-6-30 0,-6 6-6 0</inkml:trace>
  <inkml:trace contextRef="#ctx0" brushRef="#br0" timeOffset="567.79">25658 8937 1414 0,'0'0'31'0,"0"0"6"0,6-10 2 0,-1 5 1 0,7 0-32 0,-7-5-8 16,-5 10 0-16,6-5 0 0,-6 5 96 0,0 0 16 15,0 0 4-15,0 0 1 0,0 0-57 0,0 0-11 16,0 0-2-16,0 0-1 0,6 15-14 0,-6 5-2 15,5 5-1-15,-5 6 0 0,6-6-7 0,0 11-2 0,-6-6 0 16,6 5 0-16,5 1 2 0,0 4 0 0,1 1 0 0,-7-1 0 16,1-4 2-16,0 4 0 0,5-4 0 0,-5-1 0 15,0-4-4-15,-1 4 0 0,7-5 0 0,-7 1 0 16,1-1-6-16,0 1-2 0,0-6 0 0,-6-5 0 16,5 0-12-16,-5-4 9 0,0-6-9 0,0-10 8 15,0 0-8-15,0 0 0 0,0 0 0 0,0 0 0 16,0 0 0-16,0 0 0 0,0 0 0 0,-5-10 0 15,-7-1 0-15,1-4-20 0,-1 0 3 0,1 5 1 16,0-5 16-16,-1 5 0 0,6-1 0 0,-5 6 0 16,11 5 0-16,-6-10 0 0,1 10 0 0,5 0 0 0,0 0 48 0,0 0 12 15,0 0 4-15,0 0 0 0,5 5-52 16,7 5-12-16,-1 1 0 0,6-6 0 0,-5 0 18 0,-1 5 1 16,0-5 0-16,7-5 0 0,-7 5-1 0,0 0 0 15,1-5 0-15,5-5 0 0,-17 5-18 0,11-5 8 16,1-10-8-16,-7 5 0 0,1-6 0 0,0 6 0 15,-1-10 0-15,1 0-12 16,-6-6-131-16,0-4-25 0,0 0-6 0,0-11-883 16</inkml:trace>
  <inkml:trace contextRef="#ctx0" brushRef="#br0" timeOffset="1066.91">25903 8431 806 0,'0'0'72'0,"0"0"-58"0,0 0-14 0,0-10 0 15,0-6 110-15,6 6 19 0,-6 0 4 0,0 10 1 16,0-10-14-16,0 10-4 0,0 0 0 0,0 0 0 15,0 0-52-15,5-10-10 0,-5 10-2 0,0 0-1 16,0 0 2-16,0 0 1 0,0 0 0 0,17 10 0 16,0-5 1-16,-5 10 0 0,5 0 0 0,-6 6 0 15,6-1-11-15,-5 5-1 0,-1 1-1 0,6 4 0 0,-5 0-42 0,5 1 0 16,-6 4 0-16,6 1 0 0,-5-1 24 0,-1-5 8 16,-5 6 3-16,5-1 0 0,-5-9-27 0,0-1-8 15,-6 0 0-15,5-10 0 0,1 6 0 16,-6-6 0-16,0 0 0 0,0-15 0 0,0 0 0 0,0 0 0 15,0 0 0-15,0 0 0 0,0 0 0 0,0 0 0 16,0 0 0-16,0 0 0 0,0 0 0 0,0 0 0 16,-11 10 0-16,11-10 0 0,0 0 0 0,0 0 0 15,0 0 0-15,-12 10 0 0,12-10 0 0,0 0 0 16,0 0 0-16,0 0 0 0,0 0 12 0,0 0 0 16,0 0-1-16,0 0 0 0,0 0 14 0,0 0 3 15,12 0 1-15,-1 0 0 0,-5-5-11 0,-1 0-2 16,-5 5-1-16,12-5 0 0,-1 0-15 0,-5-5 0 15,-6 10 8-15,6-10-8 0,-1 0 0 0,1 0 0 16,-6-1-12-16,6-4 12 16,-6 5-119-16,0-5-17 0,0 0-3 0,-6 0-935 0</inkml:trace>
  <inkml:trace contextRef="#ctx0" brushRef="#br0" timeOffset="1617.71">26182 7904 1267 0,'0'0'56'0,"0"0"12"0,0 0-55 0,0 0-13 16,11-10 0-16,-11 10 0 0,12-10 95 0,-6 10 16 16,-6 0 3-16,0 0 1 0,0 0-36 0,0 0-7 15,0 0-2-15,0 0 0 0,5-15-30 0,-5 15-7 16,0 0-1-16,0 0 0 0,0 0-5 0,0 0-2 16,0 0 0-16,6 15 0 0,0 0-5 0,5 5 0 15,-5 6-1-15,-1-1 0 0,1 5-8 0,6 1-2 16,-1 4 0-16,0 0 0 0,1 6 3 0,5-6 0 15,0 6 0-15,-6-1 0 0,6-4 9 0,-5-1 3 16,-1 1 0-16,6-1 0 0,0-9-2 0,-5-1 0 16,-7-5 0-16,1 0 0 0,0-4-12 0,0-1-2 0,-6 0-8 0,0 0 12 15,0-15-12-15,0 0 0 0,-12 10 0 0,12-10 0 16,-6 5 0-16,6-5 0 0,0 0 0 0,-11 0 0 16,0 5 8-16,-6-5-8 0,17 0 0 0,0 0 0 15,-12 0 10-15,1-5-10 0,-6 5 10 0,5-5-10 16,12 5 10-16,-5 0-10 0,5 0 10 0,-12 0-10 15,12 0 10-15,0 0-10 0,0 0 10 0,0 0-10 16,0 0 14-16,0 0-3 0,6-10-1 0,0 0 0 16,-6-5 5-16,11 5 1 0,0-5 0 0,7 4 0 15,-7-9-7-15,0 0-1 0,1 0 0 0,-1 4 0 16,0 6-8-16,-5-5 0 0,6 5 0 0,-7-5 0 16,-5 15-65-16,0 0-15 0,0 0-4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39:11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25715 1827 1785 0,'0'0'79'0,"6"15"17"0,-1 6-77 0,1-6-19 15,0 5 0-15,-1 5 0 0,1 1 66 0,0 4 10 16,-6 6 1-16,5-1 1 0,-5 6-35 0,0-1-7 16,0-5-2-16,0 11 0 0,0-16 14 0,0 6 4 15,-5-1 0-15,5-4 0 0,0-1 19 0,0-5 4 16,0-9 1-16,0-1 0 0,0 5-61 0,0-20-15 15,0 0 0-15,0 0 0 0,0 0 54 0,0 0 8 16,5-20 2-16,7 5 0 0,-6-21-52 0,5-4-12 0,0-6 0 0,1-5 0 16,5-4-17-16,-6 4-7 15,1-5 0-15,-1 1-1 0,0 19 25 0,7-9 0 0,-1 14 0 0,0 6 8 16,0 0 25-16,0 15 6 0,0 10 1 0,0 10 0 16,6 0 19-16,0 15 4 15,-1 16 1-15,1-1 0 0,-6 11-28 0,6 4-4 0,-11 11-2 0,-1-5 0 16,6-5-17-16,-11 5-3 0,5-1-1 0,-5 1 0 15,5-25-9-15,-5 9 0 0,0-15 0 0,-1 1 0 16,1-6-72-16,-6-5-12 0,11-4-4 0,-5-6-841 16,-6-10-169-16</inkml:trace>
  <inkml:trace contextRef="#ctx0" brushRef="#br0" timeOffset="464.83">26558 2440 1728 0,'0'15'153'0,"0"-5"-122"0,0 0-31 0,0-10 0 15,-6 11 92-15,-5 4 12 0,5 0 2 0,-5 0 1 16,-6 5-18-16,5-10-3 0,-5 16-1 0,12-1 0 15,-1 0-68-15,0 1-17 0,6-1 0 0,0 0 0 16,0-9 55-16,6 4 7 0,5-5 2 0,6 0 0 16,1-5-52-16,4 0-12 0,1-10 0 0,0 0 0 15,5-15 54-15,-5 5 8 0,0 0 2 0,0-10 0 16,-6 0-46-16,0-6-9 0,0 1-1 0,-11 5-8 0,-1-6 0 0,1 1 0 16,-12 10-10-16,1-11 10 15,-1 1 0-15,-11 15 0 0,6-10 0 0,-12 5 0 16,0-1-82-16,-5 1-9 0,-7 5-1 0,7-10-1096 15</inkml:trace>
  <inkml:trace contextRef="#ctx0" brushRef="#br0" timeOffset="1014.83">28165 1827 1836 0,'0'0'81'0,"0"0"17"0,0 0-78 0,0 0-20 16,0 0 0-16,0 0 0 0,0 0 73 0,-6-10 11 16,-11 5 3-16,-6 5 0 0,-5 0-6 0,5 5-1 15,-11 5 0-15,5 0 0 0,-5 6-27 0,6-6-5 16,-1 15-2-16,6 0 0 0,1 1-3 0,5-1-1 16,-1 10 0-16,13 6 0 0,5-6 17 0,0 1 3 15,5 9 1-15,7 1 0 0,5-11-6 0,0 6-1 16,12-6 0-16,-1 1 0 0,6 4-21 0,6-14-5 15,-6 9-1-15,6-10 0 0,-6 1-19 0,1-1-10 16,-1-15 10-16,6 5-10 0,-1-5 0 0,1 6-12 16,-5-16 1-16,-1 0 0 15,-6-10-183-15,1-6-37 0,-6-4-7 0</inkml:trace>
  <inkml:trace contextRef="#ctx0" brushRef="#br0" timeOffset="26483.1">28011 3205 1152 0,'46'10'51'0,"-29"0"10"0,-6-10-49 0,1 0-12 15,-1 0 0-15,0 0 0 0,-11 0 185 0,0 0 35 16,0 0 6-16,6 10 2 0,-6-10-95 0,0 0-18 15,0 0-4-15,0 15-1 0,6-5-62 0,-6-10-13 16,-6 15-3-16,0-4 0 0,12 4 12 0,-6 10 1 16,0-15 1-16,0 5 0 0,0-4-37 0,-6 4-9 15,6 5 0-15,0-5 0 0,0 11 53 0,0-11 9 16,-5 5 2-16,-1 0 0 0,6 0-52 0,6 1-12 16,-1-6 0-16,1 0 0 0,0 0 54 0,5 6 8 15,-11-11 2-15,6 5 0 0,5-10-48 0,-11-5-16 16,6 10 9-16,-6-10-9 0,11 10 16 0,6-5-1 15,0 0-1-15,-5-5 0 0,5 5-26 0,-6-5-4 0,6 0-2 16,1-5 0-16,-7 5 46 0,0 0 8 0,6-5 3 16,1 0 0-16,-7 5-27 0,0-10-4 0,6 0-8 0,1 5 11 15,-7 5-11-15,6-15 0 0,0 10 0 16,-5 0 0-16,5-6 0 0,-6 6 0 0,0-5 0 16,6 10 0-16,-11-10 0 0,6 5 0 0,-1 0 0 0,-11 5 0 15,0 0-32 1,11-5 2-16,6 5 0 0,-5 0 0 0,-1 0-124 0,-11 0-25 15,0 0-5-15,0 0 0 0,6-15-137 0,0 10-27 0</inkml:trace>
  <inkml:trace contextRef="#ctx0" brushRef="#br0" timeOffset="26664.81">28598 3240 230 0,'0'0'20'0,"0"0"-20"16,0 0 0-16,0 0 0 0,0 0 310 0,0 0 58 16,6 15 11-16,-1 5 2 0,-5-9-174 0,0 14-35 15,0 0-8-15,0 11 0 0,0-6-66 0,0 11-13 16,0 4-2-16,0-9-1 0,0 14-30 0,0-9-5 15,6 9-2-15,0 1 0 0,-6 0-13 0,5-6-4 16,1-4 0-16,6-1 0 0,-12 1-12 0,5-11-4 16,1 6 0-16,0-21 0 0,-1 5-12 0,1 0 0 15,0-4 0-15,-1-6 0 16,-5-10-92-16,0 0-24 0,12 5-4 0</inkml:trace>
  <inkml:trace contextRef="#ctx0" brushRef="#br0" timeOffset="32615.25">25852 3260 1440 0,'0'0'128'16,"5"15"-103"-16,-5 1-25 0,0-1 0 16,0 5 76-16,-5-10 9 0,5 16 3 0,0-1 0 15,-6-10 16-15,0 5 4 0,1 1 1 0,-1 4 0 0,-6-5-51 16,7 0-10-16,-1-4-3 0,0 9 0 0,6-15 11 0,-5 5 1 16,-1 11 1-16,0-16 0 0,6 5 34 0,0-5 6 15,0-10 2-15,0 15 0 0,0-15-80 0,6 15-20 16,-6-15 0-16,0 0 0 0,11 16 45 0,1-11 6 15,-1 0 1-15,6 0 0 0,0-5-24 0,0 0-5 16,1 0-1-16,-1-5 0 0,5 0-11 0,1 0-3 16,0 0 0-16,0-6 0 0,0 1-8 0,-1 5 0 15,7-5 9-15,-6 0-9 0,-1 5 0 0,1-5 0 16,-6 5 0-16,0 0 0 0,0 0 0 0,1 5 0 16,-1-11 0-16,0 6 0 0,-12 5 0 0,7 0-12 15,-1-5 4-15,-11 5 0 16,6-5-74-16,0-10-14 0,5 5-4 0,-11 0 0 15,0-10-67-15,-6 4-13 0,1 1-4 0,5-10 0 16,-6 0 62-16,0 4 12 0,1 1 2 0,-7 0 1 16,6 5 43-16,1-6 9 0,-1 11 2 0,6 10 0 0,0 0 90 0,0 0 19 0,0 0 3 0,-6 15 1 15,1 11 60-15,5-1 13 0,5 5 3 0,1 6 0 16,0-1-23-16,-6 16-4 0,5-16-1 0,7 16 0 16,-6-5-48-16,5-6-11 0,-11 6-1 0,6-1-1 15,-6-4-24-15,5-6-5 0,1 1-1 0,5-11 0 16,-5 0-3-16,0 1-1 0,5-1 0 0,1-15 0 15,-1 5-72 1,0 0-14-16,1-4-3 0,-6-6-1 0</inkml:trace>
  <inkml:trace contextRef="#ctx0" brushRef="#br0" timeOffset="54167.62">7545 9347 57 0,'0'0'0'0,"5"5"0"16,-5-5 0-16,0 0 0 0,0 10 458 0,0 1 86 15,-5-1 18-15,5 0 3 0,0-10-352 0,-12 15-70 16,12 0-15-16,-17 0-2 0,6 1-67 0,-1-1-14 15,7 5-2-15,-7 0-1 16,12-5 2-16,-17 1 0 0,12-6 0 0,-1 5 0 16,6-15-3-16,0 15 0 0,0-15 0 0,0 15 0 0,6 1 3 0,-1-1 0 15,1 0 0-15,5-5 0 0,1-10-11 0,5 5-1 16,0 0-1-16,6-5 0 0,-6 5-15 0,6-5-2 16,5 0-1-16,-11 0 0 0,6 0-13 0,5-5 11 15,1 0-11-15,-1 0 10 0,1 0-10 0,-1 5 0 16,1-5 0-16,-1 5 8 0,1-10-8 0,-1 5 0 15,-5 0 0-15,6 0 0 0,-12 0-12 0,6-1 0 16,-6 1-1-16,5 0 0 0,1 0-1 0,0 0 0 0,-6-5 0 0,-5 0 0 31,10 0-122-31,-22-5-24 0,6-6-4 0,5-4-2 16,-22 0-56-16,5-6-11 0,6 1-3 0,-11-5 0 16,0-1 138-16,11 1 27 0,0 4 6 0,0 6 1 0,0-5 50 0,0 9 14 15,0 1 0-15,0 20 0 0,0 0 92 0,0 0 23 0,0 0 5 0,-12 15 0 16,6 6 29-16,6 4 6 0,-11 5 1 0,5 11 0 15,1 9-77-15,-1 1-15 0,6 0-4 0,-6 4 0 16,12 1-13-16,-6 5-3 0,0 0-1 0,0-1 0 16,0-9-11-16,0 5-3 0,0-1 0 0,0 1 0 15,6 0-18-15,-1-16-11 0,1 1 12 0,-6-11-12 16,0-4-60-16,11-1-20 0,-5-10-3 0,6-5-772 16,-12-10-154-16</inkml:trace>
  <inkml:trace contextRef="#ctx0" brushRef="#br0" timeOffset="54504.17">8280 9879 2106 0,'23'40'93'0,"-23"-40"19"0,0 0-89 0,5 16-23 0,7-1 0 0,-1 5 0 15,-11-5 88-15,0-15 14 0,0 0 2 0,0 0 1 16,0 0-23-16,0-10-5 0,0 0-1 0,0-10 0 16,-11-11-48-16,11-4-11 0,-12-6-1 0,12 1-1 15,0-6-3-15,12 1-1 16,-1 4 0-16,-5 11 0 0,5 5 17 0,6 4 3 0,6 11 1 0,-6 5 0 16,6 10 12-16,-6 5 4 0,6 0 0 0,0 11 0 15,-12 4-8-15,12 5 0 0,-6 6-1 0,-6 9 0 16,1 1-23-16,5 0-5 0,-12-6-1 0,1 1 0 15,0-1-10-15,5-10 0 0,-11 1 0 0,12-1-11 16,-12-4-66-16,0-6-14 0,0 0-2 0,0-10-1 16,0-10-144-16,0 0-29 0,0 0-5 0</inkml:trace>
  <inkml:trace contextRef="#ctx0" brushRef="#br0" timeOffset="54797.59">8525 9216 921 0,'0'0'40'0,"0"0"10"0,0-16-40 0,0 6-10 15,5 5 0-15,-5-5 0 0,12-5 288 0,-12 5 55 16,0 0 11-16,6-1 2 0,-1-4-168 0,7 10-33 16,-12 5-7-16,0 0-2 0,0 0-63 0,17 10-13 15,6 0-2-15,-6 11-1 0,0-1-23 0,-12 5-4 16,7 6 0-16,11 9-1 0,-18-4-18 0,7-1-3 0,-1-5-1 15,0 1 0-15,-5-11-5 0,6 0-2 0,-12 1 0 16,11-6 0-16,0-5-1 0,-11-10 0 0,0 0 0 0,17 5 0 16,-5 0-1-16,5-10 0 0,0 0 0 0,0 0 0 15,-5-10-8-15,-1 5 0 0,0-6 0 0,1 6 0 32,5-5-116-32,-6 5-16 0,6-5-4 0,-17 0-1177 0</inkml:trace>
  <inkml:trace contextRef="#ctx0" brushRef="#br0" timeOffset="55526.1">9607 9378 1382 0,'0'0'123'0,"12"10"-99"16,-1 0-24-16,6 5 0 0,-17-5 164 0,12 5 27 15,-7 1 5-15,-5-1 2 0,6 5-63 0,0-5-13 16,-6 5-2-16,0-4-1 0,0 4-70 0,0 5-13 15,11 1-4-15,-11-6 0 0,0 0-4 0,0 5 0 0,-11-4-1 0,22-1 0 16,-11 0-9-16,0 0-2 0,6 6 0 0,-1-6 0 16,1 0-16-16,6-5 8 0,-1 1-8 0,-5-1 0 31,5 0-141-31,-11 0-35 0</inkml:trace>
  <inkml:trace contextRef="#ctx0" brushRef="#br0" timeOffset="55677.18">9830 9621 2534 0,'22'10'112'0,"-10"-5"24"0,5 0-109 0,-17-5-27 0,11 10 0 0,1-5 0 16,-12-5 69-16,0 0 9 0,0 0 2 0,0 0 0 16,0 0-12-16,-12 10-3 0,1-5 0 0,-18 0 0 15,1 0-53-15,-6-5-12 0,-1-5 0 0,7 0 0 16,-12 0 0-16,6 0-11 0,0-5 11 0,5 0-13 16,1-5-210-16,5 5-41 0</inkml:trace>
  <inkml:trace contextRef="#ctx0" brushRef="#br0" timeOffset="56131.13">10086 9378 1548 0,'0'0'68'0,"0"0"15"0,0 0-67 0,0 0-16 0,0 0 0 16,11-5 0-16,-5-6 68 0,5 1 11 16,-11-5 1-16,6 5 1 0,-6 0 0 0,6-5 0 15,-6 5 0-15,6-6 0 0,-6 6-15 0,5-5-3 16,1 5-1-16,0 5 0 0,5-5 12 0,0 5 2 0,6 0 1 0,6 0 0 16,-17-1-6-16,11 6-2 0,0 0 0 0,0 0 0 15,0 6-21-15,-5 4-5 0,5 0-1 0,-11 0 0 16,5 0-7-16,-5 5-2 0,-6 5 0 0,0 1 0 15,-6-1-17-15,0 5-4 0,1-4-1 0,-1 4 0 16,0-5-11-16,-11 5 0 0,11-4 0 0,1-6 8 16,-7 0-8-16,12 0 0 0,0 0 0 0,0-15 0 15,0 0 0-15,0 0 0 0,0 16 8 0,0-16-8 16,0 10 0-16,12 5 0 0,-7-5 9 0,-5 5-9 16,0-15 0-16,0 21 0 0,6-1 0 0,-12 0 8 15,6 0-8-15,-5 1 0 0,-7 4 0 0,12 0 0 0,-11 1 0 16,-1-1 0-16,1-5 0 0,0 5 0 0,5 1 0 15,-11-1 0-15,5-5 0 0,1-4-8 16,5-1-96-16,-5-5-18 0,0 0-4 0,-1-10-1173 16</inkml:trace>
  <inkml:trace contextRef="#ctx0" brushRef="#br0" timeOffset="56465.8">10644 9636 2030 0,'17'30'90'0,"-5"-9"18"0,-7-6-86 0,1 10-22 0,-6-5 0 0,12 6 0 15,-12-11 72-15,-12 0 9 0,12-15 3 0,0 0 0 16,0 0-6-16,0 0-1 0,0 0 0 0,0-10 0 15,0-5-52-15,-6-11-10 0,6-9-3 0,0 5 0 16,6-6 5-16,6 1 1 0,-7 4 0 0,7-4 0 16,5 9-2-16,6 6 0 0,5 0 0 0,-5 10 0 15,-6 5 29-15,11 5 6 0,-10 10 1 0,10 5 0 16,-5 5-9-16,0 6-2 0,-1 4 0 0,1 5 0 16,-11 6-23-16,5 5-5 0,-12-1-1 0,12-4 0 15,6 4-12-15,-11-4 0 0,-12 4 0 0,0-9 0 16,11-11-80-16,-11-5-15 0,0 6-3 0,0-11-776 15,0-5-155-15</inkml:trace>
  <inkml:trace contextRef="#ctx0" brushRef="#br0" timeOffset="56727.12">11374 9266 345 0,'0'0'31'0,"0"10"-31"16,5 0 0-16,1 1 0 0,5 4 380 0,-5 0 71 0,6 10 13 0,-7-4 4 15,1-6-280-15,0 5-55 0,-1 5-11 0,1 1-2 16,-6-6-32-16,6 5-7 0,-1 1-1 0,-5-1 0 16,0 5-40-16,0-4-9 0,6-1-2 0,-6 0 0 15,0-5-3-15,0 1-1 0,11 4 0 0,-11-5 0 16,0 1-25-16,0-1-20 0,0 0 3 0,6-5 1 31,-6-15-177-31,0 0-35 0,0 0-8 0</inkml:trace>
  <inkml:trace contextRef="#ctx0" brushRef="#br0" timeOffset="56885.54">11704 9535 1440 0,'0'0'128'16,"0"0"-103"-16,0 0-25 0,0 0 0 15,0 0 160-15,0 0 26 0,0 0 6 0,0 10 0 0,-11-5-57 0,-1 5-12 16,1-5-3-16,5 0 0 15,-11 0-62-15,0 0-13 0,0 0-2 0,0-5-1 16,0 0-42-16,-6-5 0 0,6 0 0 0,0 0 0 16,5 0-76-16,-10-5-13 0,16 5-3 0,-6 0-655 15,1-5-130-15</inkml:trace>
  <inkml:trace contextRef="#ctx0" brushRef="#br0" timeOffset="57299.3">11966 9286 1512 0,'0'0'67'0,"6"16"13"0,-6-16-64 0,0 15-16 0,0 0 0 0,0 5 0 16,0-10 96-16,0 11 16 0,0-6 4 0,0 0 0 15,0 0-10-15,0 6-2 0,0-11 0 0,-6 5 0 16,6 0-19-16,0-15-4 0,0 15-1 0,0-5 0 16,6 6-11-16,0-1-2 0,-1-5-1 0,7 5 0 15,-12-5-14-15,5 0-4 0,7 5 0 0,-7-4 0 16,7-1-17-16,-1 0-4 0,1 0-1 0,-1 0 0 16,0-5-13-16,-5 0-2 0,6 0-1 0,-1 0 0 15,0-5 2-15,1 5 1 0,-1-5 0 0,1 0 0 16,-1 0-13-16,6 0 0 0,-6-5 0 0,6 5-10 15,1 0 10-15,-1 0 0 0,-6 5 8 0,0-5-8 0,12-5 0 16,-23 5 0-16,17 0 0 0,-5 0 0 0,-7-5 0 0,1 0 0 16,6 5 0-16,-7-5 0 15,1-5-31-15,-6 0-10 0,0 10-3 0,6-5 0 16,-12-10-128-16,12 5-25 0,-6-6-6 0,5-4-935 16</inkml:trace>
  <inkml:trace contextRef="#ctx0" brushRef="#br0" timeOffset="57464.84">12331 9271 172 0,'0'0'16'0,"0"0"-16"16,11 10 0-16,-5 11 0 0,0-1 367 0,-6 5 70 15,0 6 15-15,0 9 2 0,5 1-251 0,-10 9-51 16,5 1-9-16,-6 5-3 0,12 4-64 0,-6-4-14 16,0 5-2-16,0 0-1 0,0-16-23 0,0 1-4 15,0-1 0-15,5-9-1 0,-5-6-23 0,0-4-8 0,6-6 0 0,-6-20 0 31,0 0-168-31,0 0-40 0</inkml:trace>
  <inkml:trace contextRef="#ctx0" brushRef="#br0" timeOffset="58702.38">25561 9514 2289 0,'6'21'101'0,"-6"-21"22"0,0 0-99 0,-12 10-24 16,-10 0 0-16,-1 0 0 0,0 0 44 0,-11 10 3 15,5 1 1-15,-5 4 0 0,0-5 13 0,5 11 3 0,1-1 1 0,5 5 0 16,0-4 3-16,6 4 0 0,6 1 0 0,5-1 0 16,6 1 0-16,0-1 0 0,12-5 0 0,-1 6 0 15,12-6-18-15,0-4-3 0,5-1-1 0,6 0 0 16,0-5-28-16,6 1-6 0,0-11 0 0,0 5-1 16,-6-10-20-16,0 0-4 0,1-5-1 0,-7 0 0 15,1 0-91-15,-1-10-19 16,-5-5-3-16,5 0-1229 0</inkml:trace>
  <inkml:trace contextRef="#ctx0" brushRef="#br0" timeOffset="59055.21">26176 9702 2257 0,'0'0'100'0,"0"0"20"0,0 0-96 0,0 0-24 0,0 0 0 0,0 0 0 15,0 0 76-15,0 0 11 0,0 0 1 0,0 0 1 16,0 0-54-16,0 0-11 0,0 0-3 0,0 0 0 16,0 0-149-16,0 0-31 0</inkml:trace>
  <inkml:trace contextRef="#ctx0" brushRef="#br0" timeOffset="59504.65">26490 9322 1724 0,'0'0'38'0,"11"10"8"0,1 0 2 0,-7 0 0 0,1 5-39 0,5 1-9 16,-5 4 0-16,0 0 0 0,-6 0 105 0,5 6 19 16,-5-1 4-16,0 0 1 0,0 1-52 0,-5 4-10 15,-1 0-3-15,0 1 0 0,1-1 0 0,5 1-1 16,-12-1 0-16,7-5 0 0,-7-4-19 0,6-6-3 15,6-15-1-15,0 0 0 0,-11 15-12 0,11-15-2 16,0 0-1-16,0 0 0 0,0-10-25 0,0-5 0 0,6-6 0 0,5-9 0 16,6-5 0-16,0-1 0 0,-5-4 0 0,11-1 0 15,-6 6 35-15,5-1 1 0,-4 16 1 0,4 0 0 16,1 5-17-16,0 4-4 0,5 11-1 0,-11 11 0 16,1-1 18-16,-1 10 4 0,0 5 1 0,6 6 0 15,-12 4-12-15,0 0-2 0,1 11-1 0,-1-5 0 16,-5 9-15-16,0-4-8 0,-6-11 8 0,5 1-8 15,-5-1 0-15,6-4 0 0,-6-1 0 0,0-5 0 16,0-5-60-16,0-4-9 0,0-16-3 0,0 0 0 16,0 0-181-16,0 0-37 0</inkml:trace>
  <inkml:trace contextRef="#ctx0" brushRef="#br0" timeOffset="59917.3">27008 9023 57 0,'0'0'0'0,"0"0"0"15,0 0 0-15,12-10 0 0,-12 10 325 0,5-10 60 16,1-5 12-16,0 5 3 0,-6-1-207 0,5-4-41 16,1 0-8-16,0 0-1 0,-6 0-23 0,6-1-5 15,-1 6-1-15,7 0 0 0,-1 0-41 0,0 0-8 16,7 0-1-16,-1 0-1 0,0 5 9 0,6 0 1 15,-1 0 1-15,1-1 0 0,6 6-18 0,-12 0-3 16,5 0-1-16,-10 6 0 0,5-1-15 0,-6 0-3 0,-5 10-1 0,0-5 0 16,-6 5-17-16,0 0-3 0,-6 6-1 0,0 4 0 15,-5-5-12-15,-6 5 0 0,5 1 8 0,1-6-8 16,0 0 0-16,-1 1 0 0,1-6 0 0,-1 0 0 16,12-15 0-16,0 0 0 0,-5 15 0 0,5-15 0 15,0 10 9-15,11 5-9 0,1-9 8 0,-1 4-8 16,0 0 12-16,6 0-4 15,-11 5 0-15,6 0 0 0,-1 11-8 0,0-6 0 0,-5 5 0 0,0 1 0 16,-1-1 0-16,-10 0 0 0,-1 0 8 0,-5-4-8 16,-1-1 0-16,-5-5 0 0,-6 0 0 0,1 1 0 15,-7-6 0-15,1 0 0 0,-1 0 0 0,1-5 0 16,5-5-65-16,-6-5-6 0,7-5-1 0</inkml:trace>
  <inkml:trace contextRef="#ctx0" brushRef="#br0" timeOffset="62424.31">13362 9352 57 0,'29'-15'0'0,"-29"15"0"0,11 5 0 0,0 0 0 15,1 0 0-15,-1 0 0 0,-5 0 474 0,0 6 90 16,-1 4 17-16,-5-5 4 0,-5-5-389 0,-1 5-77 16,0 0-16-16,-5 0-3 0,-1 0-75 0,-5 1-14 15,-5-1-3-15,-1 5-8 0,0-10 13 0,-6 5-4 16,1-5-1-16,5 0 0 0,0 0 12 0,1 0 3 16,5 5 0-16,-1-4 0 0,7-1 28 0,11-5 5 15,0 0 2-15,0 0 0 0,6 15 10 0,-1 5 3 16,7-5 0-16,5 0 0 0,0 1-31 0,11 4-5 15,-5-10-2-15,6 5 0 0,-1 0-17 0,1-4-3 16,-12-1-1-16,6 0 0 0,-1-5-12 0,1 5 0 16,0-5 8-16,-6 0-8 0,0 0 0 0,0-5 0 15,6 5 0-15,-12 0 0 0,-11-5-10 0,0 0-2 16,0 0 0-16,0 0 0 16,0 0-129-16,0 0-27 0,0 0-4 0,0 0-1097 0</inkml:trace>
  <inkml:trace contextRef="#ctx0" brushRef="#br0" timeOffset="62590.98">13277 9727 2512 0,'28'20'112'0,"-11"-10"22"0,12-5-107 0,-6 6-27 0,-6 4 0 0,11 0 0 16,1-5 92-16,-1 10 14 0,6 1 2 0,-5-6 1 16,-1 5-37-16,1-5-8 0,-6-5-2 0,-1 1 0 15,-5 4-54-15,-5 0-8 0,-1-5 0 0,-11-10-10 16,0 0-41-16,0 0-8 0,0 0-1 0,0 0-825 15,0 0-165-15</inkml:trace>
  <inkml:trace contextRef="#ctx0" brushRef="#br0" timeOffset="64699.04">14166 9276 230 0,'0'0'10'0,"0"0"2"0,0 0-12 0,0 0 0 0,0 0 0 0,0 0 0 16,0 0 364-16,11 16 69 0,-11-1 15 0,0-15 2 16,0 15-286-16,-11 0-56 0,5 0-12 0,0 6-3 15,-5-6-40-15,5 0-8 0,0 10-1 0,-5-10-1 16,5 6 21-16,1-6 4 0,5 5 0 0,0-5 1 16,0-15-3-16,0 16-1 0,0-16 0 0,11 15 0 15,-11-15-13-15,17 10-4 0,0 0 0 0,-5 0 0 16,-12-10-19-16,17 5-4 0,0 0-1 0,0 0 0 15,0-5-13-15,0 0-3 0,-6 0-8 0,6-5 12 16,1 5-12-16,4-5 0 0,-5 0 8 0,6 5-8 16,-11-5 0-16,5 0 0 0,6 0 0 0,-6 0 0 15,-12 0-20-15,12-5-4 0,1 5-1 0,-7-11 0 16,-5 6-152-16,5-10-31 0,0 0-5 0,-5 0-2 16,0-1-85-16,-6-4-18 0,0-11-3 0,0 6-1 15,0 0 107-15,0-1 22 0,-6 6 4 0,6 0 1 16,0-1 128-16,-6 11 25 0,1 0 6 0,5 5 1 0,0 10 234 0,0 0 47 15,0 0 10-15,-6 15 1 0,0 5-52 0,1 6-10 16,5 4-2-16,-6 0-1 0,0 11-79 0,-5-1-16 16,5 6-4-16,0 5 0 0,6-6-34 0,-5 1-7 15,5 4-2-15,0-4 0 0,0 0-5 0,0-1 0 16,0 1-1-16,0-6 0 0,5-4-23 0,1-6-5 16,6-5-1-16,-7-4 0 15,-5-21-85-15,6 15-17 0,-6-15-3 0,11 15-1082 0</inkml:trace>
  <inkml:trace contextRef="#ctx0" brushRef="#br0" timeOffset="65081.74">14644 9717 1548 0,'0'0'68'0,"6"15"15"15,0 5-67-15,-1-4-16 0,-5-1 0 0,0-5 0 0,0-10 87 0,0 0 13 16,0 0 4-16,0 0 0 0,0 0-12 0,0 0-3 16,0 0 0-16,-11-5 0 0,-1-10-31 0,7-6-6 15,5-4-2-15,0-10 0 0,-6-1-8 0,6 1-2 16,6-1 0-16,-1 1 0 0,1-1 4 0,0 11 1 15,5 0 0-15,1 10 0 0,-1-1 11 0,6 11 1 16,-5 10 1-16,-1 0 0 0,6 6-7 0,0 4-2 16,0 10 0-16,-5 0 0 0,-1 1-23 0,0 9-5 15,1-5-1-15,-7 6 0 0,7-1-12 0,-6 1-8 16,5-6 8-16,-5 1-8 0,-1-1 0 0,1-5 0 16,-6 1 0-16,6-6 0 0,-6-5 0 0,0-15-8 15,0 0 0-15,0 0 0 16,0 0-136-16,0 0-26 0,0 0-6 0,11 0-1056 0</inkml:trace>
  <inkml:trace contextRef="#ctx0" brushRef="#br0" timeOffset="65464.83">14889 9155 1000 0,'-6'-5'44'0,"6"0"10"15,0 0-43-15,0 0-11 0,0-6 0 0,0 1 0 16,0 0 117-16,0-5 22 0,6 5 4 0,-6-5 1 0,0-6-14 0,0 6-2 16,6 0-1-16,-6 5 0 0,6-5 6 0,-1 5 2 15,1-1 0-15,5 1 0 0,6 0-36 0,-5 5-7 16,-6 0-2-16,5 0 0 0,0 5-33 0,-11 0-6 15,0 0-2-15,6 15 0 0,0 0-19 0,-1 6-4 16,7-1-1-16,-7 5 0 0,-5-5-5 0,6 11-2 16,0-6 0-16,0 0 0 0,-6 1 1 0,5-6 0 15,7-5 0-15,-1 0 0 0,0-4 1 0,1-1 0 16,-1-5 0-16,6-10 0 0,0 5-7 0,1-10-1 16,-1 5 0-16,0-6 0 0,0 1-12 0,-6-5 0 15,6 0 0-15,-5 5 0 16,-12 10-70-16,5-15-17 0,1-1-3 0,0 1-834 15,-12 0-166-15</inkml:trace>
  <inkml:trace contextRef="#ctx0" brushRef="#br0" timeOffset="66665.83">15174 9200 57 0,'0'0'0'0,"0"0"0"15,0 0 0-15,0 0 0 0,0 0 213 0,0 0 38 16,0 0 7-16,0 0 2 0,0 0-148 0,0 0-28 15,0 0-7-15,0 0-1 0,0 0 4 0,0 0 0 16,0 0 0-16,0 0 0 0,6 11-29 0,-6-11-6 16,0 0-1-16,0 0 0 0,0 0 14 0,0 0 2 15,5-11 1-15,-5 11 0 0,0-10 19 0,0 10 4 16,0-10 1-16,0 10 0 0,0 0 23 0,6-5 5 16,6 0 1-16,5 0 0 0,5 5-91 0,-5-5-23 15,-5 0 0-15,5 5 0 0,6-5 56 0,0 10 6 16,-6-5 2-16,0 5 0 0,0 0-48 0,-6 0-16 15,-11-5 9-15,0 0-9 0,6 15 0 0,0 5 0 16,-6 6 0-16,0-6 0 0,-6 5 12 0,0-9 9 16,1 4 3-16,-1 0 0 0,-6-5-24 0,1 0 8 15,5 6-8-15,-5-11 0 0,5 0 0 0,-5-5-8 16,-6 0 0-16,11 5-868 0,6-10-174 0</inkml:trace>
  <inkml:trace contextRef="#ctx0" brushRef="#br0" timeOffset="67627.42">15658 9357 288 0,'0'0'25'0,"0"0"-25"0,0 0 0 0,0 0 0 16,12 10 218-16,-7 6 38 0,7-1 8 0,-6 5 2 16,-6-5-130-16,5 6-25 0,-5-6-6 0,12 5-1 15,-12 5-36-15,5-4-8 0,-5 4-2 0,0 0 0 0,0-5 2 0,0 6 0 16,0-6 0-16,0-5 0 15,-5 6-16-15,5-6-2 0,0 5-1 0,0-10 0 0,0-10-18 0,-6 15-4 16,6-15-1-16,0 0 0 16,0 0-63-16,-6 15-13 0,6-15-2 0</inkml:trace>
  <inkml:trace contextRef="#ctx0" brushRef="#br0" timeOffset="67789.35">15750 9428 1555 0,'17'10'138'0,"0"1"-110"15,-6-1-28-15,6 5 0 0,-5 0 188 0,-7-5 32 16,1 0 6-16,-6-10 2 0,0 0-124 0,-11 10-25 16,-12 1-5-16,6-1-1 0,-12-5-60 0,6 0-13 15,6 0 0-15,-11-5 0 16,-1 0-43-16,7-5-6 0,-1 5-2 0,0-10-698 0,6 5-140 0</inkml:trace>
  <inkml:trace contextRef="#ctx0" brushRef="#br0" timeOffset="68365.35">16000 9200 864 0,'29'0'76'0,"-29"0"-60"0,0 0-16 0,0 0 0 0,0 0 105 16,11-5 19-16,-5 0 3 0,-6 5 1 0,-6-5-7 0,6 5-1 15,6-10 0-15,-6 0 0 0,-6-5-51 0,0 10-10 16,12-5-3-16,-6-1 0 0,0 1 11 0,0 0 1 16,0 5 1-16,6-5 0 0,-1 5-8 0,1-5-1 15,-6 0-1-15,6 5 0 0,0 0 3 0,-1-1 1 16,1 1 0-16,0 0 0 0,-1 0 1 0,1 0 1 15,5 5 0-15,-11 0 0 0,6-5-46 0,6 0-10 16,-1 0-1-16,6 5-8 0,-17 0 0 0,11 0 0 16,1 5-10-16,-1 0 10 0,1-5 25 0,5 5 13 15,-6-5 2-15,1 10 1 0,-1 6-17 0,-5-1-4 16,5-5-1-16,-5 5 0 0,-1 0-1 0,-5 5 0 16,0 6 0-16,0-1 0 0,0 0-8 0,0 1-2 15,0-1 0-15,-5 5 0 0,5-4-8 0,0 4 0 0,-12-5 0 16,7 6 0-16,-1-6 0 0,-5 1 0 0,5-11 0 15,-6 5 0-15,12 0 0 0,0-5 0 0,0 1 0 16,0-6 0-16,0-10 0 0,0 0 0 0,6 5 8 0,6 5-8 16,5-5 0-16,-6 0 0 0,6 5 0 0,6-5 0 15,-6 0 0-15,6 0 0 0,-12 5 0 0,6 6 0 16,6-6 0-16,-12 5 0 0,7 5 0 0,-13-5 0 16,7 6 0-16,-7-1 0 0,1 0 0 0,-6 6 0 15,-11 4 0-15,5-5 0 0,-5 1-9 0,-1-6 9 16,-5 5 0-16,0-5-8 0,6-4 8 0,-12-1 0 15,0-5-97-15,0 0-13 0,0-10-2 0,6-5-760 16,-5-5-152-16</inkml:trace>
  <inkml:trace contextRef="#ctx0" brushRef="#br0" timeOffset="68716.13">16587 9681 1958 0,'0'0'43'0,"0"0"9"0,6 16 1 0,5-1 3 0,-5 0-45 0,5 0-11 15,-11-15 0-15,0 0 0 0,0 0 97 0,0 0 18 0,0 0 3 0,0 0 1 16,0 0-59-16,0 0-12 0,-5-15-3 0,5-5 0 15,0-6-14-15,5-9-3 0,1 5-1 0,5-6 0 16,-5 6-27-16,0 4 0 0,11 6 8 0,0 0-8 16,6 10 40-16,-6 5 5 0,-6 10 2 0,12 0 0 15,0 10 5-15,0 5 2 0,-6 11 0 0,0 4 0 16,-6 6-24-16,1 4-5 0,5 6-1 0,-6-6 0 16,-11 1-12-16,6-5-2 0,11-1-1 0,-6-4 0 15,-11-6-9-15,0-10 0 0,-5-5-12 0,5-15 12 16,11 16-92-16,-11-16-10 0,0 0-2 15</inkml:trace>
  <inkml:trace contextRef="#ctx0" brushRef="#br0" timeOffset="69932.31">17151 8886 0 0,'0'0'0'0,"0"0"0"15,0 0 0-15,0 0 0 0,0 0 350 0,0 0-70 16,0 0 56-16,0 0 11 0,0 0-174 0,0 0-34 15,0 0-7-15,6-10-2 0,0 5-50 0,-6 5-9 16,0 0-3-16,0 0 0 0,0-10-14 0,0 0-3 16,0 10-1-16,5-10 0 0,-5 10 10 0,0-10 3 15,0 10 0-15,0 0 0 0,0 0 4 0,12-10 1 16,-7 5 0-16,7-1 0 0,-12 6-12 0,0 0-3 16,5-5 0-16,-5 5 0 0,12-5-17 0,-12 5-4 15,0 0-1-15,11 0 0 0,-5 0-9 0,5 0-2 16,1 0 0-16,-7 0 0 0,-5 0-2 0,12 5-1 15,5-5 0-15,-6 5 0 0,1 1 7 0,5 4 0 16,-6-5 1-16,1 5 0 0,-1 0-2 0,0 5-1 0,-5 5 0 0,5 1 0 16,-5-1-9-16,0 0-1 0,-6 5-1 0,0 1 0 15,0-6-11-15,0 0 0 0,-6 6 0 0,-5-1 0 16,11-5 0-16,-6-5 0 0,6-15 0 0,0 0 0 16,-11 16 0-16,5-1 0 0,6 0 0 0,0-15 0 15,0 0 0-15,0 0 0 0,6 5 0 0,11 5 0 16,0 0 0-16,0 0 0 0,0 1 8 0,6-6-8 15,-6 10 0-15,6-5 0 0,-6 0 0 0,6 0 0 16,-6 5 0-16,0 1 0 0,-6-6 0 0,1 0 0 16,-7 5 0-16,-5 0 0 0,0 0 0 0,-5 1 0 0,-1 4 0 0,-11-5 0 15,5 0-8-15,-5 6 8 0,0-6-9 16,0-5 9-16,-6 0-12 0,6 0 12 16,0 0-174-16,0-10-28 0,0 0-6 0</inkml:trace>
  <inkml:trace contextRef="#ctx0" brushRef="#br0" timeOffset="70308.5">17903 9231 1440 0,'0'0'64'0,"0"0"12"0,6 20-60 0,5 0-16 0,1 1 0 0,-7 4 0 16,-5-10 112-16,0 10 20 0,0-4 4 0,6 4 1 15,-12-10-65-15,1 5-14 0,5 1-2 0,0-1-1 16,-6 0-31-16,6 0-7 0,0-4-1 0,0-1 0 16,6 5 31-16,-1-5 5 0,-10 0 2 0,5 1 0 15,5-1-35-15,1 0-7 0,-6 0-2 0,0-15 0 0,0 0 10 0,0 15 3 16,0-15 0-16,0 16 0 16,0-16-145-16,0 0-29 0,0 0-5 0,0 0-2 0</inkml:trace>
  <inkml:trace contextRef="#ctx0" brushRef="#br0" timeOffset="70491.75">18017 9479 1933 0,'0'0'42'0,"0"0"9"0,17 5 1 0,0 0 4 0,-17-5-45 0,0 0-11 15,12 0 0-15,-12 0 0 0,0 0 101 0,0 0 19 16,0 0 3-16,0 0 1 0,11 0-91 0,-11 0-17 16,0 0-4-16,0 0-1 0,0 0 35 0,-11 0 7 15,-1 0 2-15,-5 0 0 0,0 0-38 0,-6 0-7 16,6 5-2-16,0-5 0 0,-11 0-8 0,-1 5 0 0,6-5 0 0,1-5 0 31,-1 5-251-31,0-5-55 0,-5 5-11 0,28 0-3 0</inkml:trace>
  <inkml:trace contextRef="#ctx0" brushRef="#br0" timeOffset="70981.52">18245 9216 1440 0,'23'10'64'0,"-12"-5"12"0,-5 5-60 0,0 0-16 0,-1 5 0 0,-5 0 0 15,0-15 140-15,6 16 24 0,-6-16 6 0,0 15 1 16,6 0-55-16,-6-15-10 0,0 0-2 0,0 20-1 0,0-5-13 16,0 1-2-16,0-6-1 0,0-10 0 0,5 15-13 0,1 0-2 15,0 0-1-15,0-5 0 0,-1 6-25 16,7-6-5-16,-7 0-1 0,7 5 0 0,-1-5-16 0,6 0-3 15,-5 0-1-15,5-4 0 0,-6 4-12 0,1 0-8 16,5 0 10-16,-6-5-10 0,0 0 8 0,7 0-8 16,-1 5 0-16,5-10 0 0,-5 5 0 0,1-5 8 15,4 5-8-15,1-10 0 0,-6 5 0 0,0 0 0 16,0 0 0-16,1 0 0 16,-7 0-51-16,6-5-9 0,-6-5-3 0,1 5 0 15,-1-5-100-15,-5-5-20 0,-6-6-4 0,6 1-1 16,-6 0-37-16,0-5-8 0,0-6-2 0,-6 6 0 15,6 0 125-15,-6-6 25 0,6 1 5 0,0 5 0 0,0 4 80 0,0 1 0 16,6 5 18-16,0 5-3 0,-6 10 92 0,0 0 18 16,0 0 4-16,0 0 1 0,0 15-8 0,5 5-2 0,1 5 0 15,-6 6 0-15,6-1-48 0,-6 6-9 0,5-1-3 0,-5 6 0 16,6-1-36-16,0 1-8 0,-6-1-2 0,5 6 0 16,-10-11 40-16,10 6 8 0,1-6 2 0,0 6 0 15,0-6-64-15,-1-4-18 0,1-6-1 0,5-5 0 31,-11 0-97-31,0-20-20 0,0 0-4 0,12 10-867 0</inkml:trace>
  <inkml:trace contextRef="#ctx0" brushRef="#br0" timeOffset="71281.8">19031 9712 1375 0,'0'0'60'0,"6"15"14"0,6-5-59 0,-7 5-15 16,-5-5 0-16,0 6 0 0,0-16 109 0,12 10 19 15,-12 5 4-15,0-15 1 0,0 0-40 0,0 0-8 16,0 0-1-16,0 0-1 0,0 0-26 0,0 0-5 16,0 0 0-16,0 0-1 0,0-15-23 0,5 0-4 15,-5-6 0-15,6 1-1 0,0 0 23 0,-1-5 5 16,-5 4 1-16,12-4 0 0,-7 5-27 0,7-1-5 16,-6 1 0-16,11 10-1 0,-12 0-19 0,12 0 0 15,1 10-13-15,-1 0 5 0,0 0 56 0,0 5 12 16,0 5 3-16,6 10 0 0,-6 0-50 0,0 6-13 15,0 4 0-15,0 6 0 0,-6-1 0 0,1 1 0 16,-1 4 0-16,-5-4 0 0,0-1 28 0,-6-10 1 16,5 6 0-16,1-11 0 0,0 0-29 0,-6-5-20 0,0-15 4 0,-6 10 0 31,0-4-179-31,6-6-35 0,-5-6-7 0</inkml:trace>
  <inkml:trace contextRef="#ctx0" brushRef="#br0" timeOffset="71798.25">19362 8962 518 0,'0'0'46'0,"0"0"-37"15,0 0-9-15,0 0 0 0,0 0 183 0,11-10 34 16,1 0 7-16,-7-5 2 0,1 5-98 0,-6 10-19 15,0-15-4-15,0 15-1 0,6-11-32 0,-6 11-8 16,0 0 0-16,0 0-1 0,5-15 13 0,-5 15 4 16,0 0 0-16,0 0 0 0,12-5-16 0,-12 5-4 15,11-5 0-15,1 0 0 0,-12 5-17 0,11-5-4 16,6 5-1-16,0-5 0 0,-5 0-2 0,-1 0-1 16,6 5 0-16,-5-5 0 0,5 5-3 0,0-5-1 15,-6 5 0-15,6 0 0 0,0 5-3 0,0 0-1 16,-5-5 0-16,5 10 0 0,-6-5-27 0,6 5 0 15,0 0-14-15,-5 5 5 0,-6-4 41 0,-1 4 8 16,7 0 1-16,-7 5 1 0,-5 0-16 0,0 1-3 16,0 4-1-16,0 0 0 0,0-4-22 0,-5-1-20 15,-7 0 4-15,12 0 1 0,0-4 15 0,-5-1 0 0,-7 0 0 16,6-5 0-16,6 0 0 0,0-10 0 0,0 0 0 0,-5 10 10 16,-1-5 1-16,6-5 0 0,0 0 0 0,0 0 0 15,11 11-11-15,1-1-16 0,-1 0 4 0,6 0 1 16,-5 0 11-16,-1 5 0 0,1 0 8 0,5 1-8 15,-6 4 0-15,0 0 0 0,-11 0 0 0,0 1 8 16,6-1-8-16,-12 5 0 0,1 1 0 0,-7-6 0 16,7-5 0-16,-12 0 0 0,5 0 0 0,1-4 0 15,-12-1 0-15,6-5 0 0,-6-5 0 0,0 0 0 16,0-5-69-16,6-11-9 0,-5 1-2 0</inkml:trace>
  <inkml:trace contextRef="#ctx0" brushRef="#br0" timeOffset="74398.14">10867 11454 1440 0,'0'0'128'0,"5"15"-103"15,1 0-25-15,5 6 0 0,-11-1 97 0,0-5 15 16,6 5 2-16,-12-5 1 0,6 6-8 16,0-6-2-16,0-15 0 0,0 15 0 0,-11-5-56 0,5 5-11 15,1 1-2-15,5-16-1 0,0 0 1 0,-6 15 0 16,6 0 0-16,-6-5 0 0,6-10 3 0,0 0 1 15,0 0 0-15,0 0 0 0,-6 5-7 0,6-5-1 16,0 0 0-16,0 0 0 0,0 0-16 0,0-10-4 16,-11-5-1-16,5 5 0 0,1-16-11 0,-1 1 0 15,6-5 0-15,0-6 0 0,6-4 0 0,5-1 0 16,0 1 0-16,1 4 0 0,5 1 0 0,6 4 0 16,0 6 0-16,-1 0 8 0,7 10 15 0,-6-1 2 15,5 11 1-15,-11 5 0 0,0 0 10 0,6 10 3 0,-6 6 0 16,0 4 0-16,-5 5-11 0,-1 6-3 15,0-1 0-15,-5 5 0 0,6 1-15 0,-12 4-10 0,11-4 12 0,-11-1-12 16,0-9 0-16,0 4 0 0,0-10 0 0,0 6 0 31,0-6-77-31,0-5-16 0,0-15-3 0,0 0-1 0,0 0-181 0,0 0-36 16</inkml:trace>
  <inkml:trace contextRef="#ctx0" brushRef="#br0" timeOffset="75398.36">11653 11241 0 0,'0'0'0'0,"0"0"0"0,0 0 0 0,0 0 0 0,0 0 0 0,0 0 0 15,11 10 380-15,-11-10-76 0,0 0 60 0,0 0 13 16,0 0-200-16,0 0-40 0,0 0-8 0,0 0-1 15,0 0-44-15,0 0-8 0,0 10-1 0,0-10-1 16,0 0 2-16,0 0 1 0,0 0 0 0,0 0 0 16,0 0-21-16,0 0-4 0,0 0 0 0,12 0-1 0,5 5-7 0,-6-5 0 15,-11 0-1-15,17 6 0 0,0-6-20 0,6 0-4 16,-6 0-1-16,6 0 0 0,-6-6 2 0,0 12 1 16,6-6 0-16,-6 5 0 0,6-5-6 0,-12 5-2 15,12 0 0-15,-12 0 0 0,-11-5 0 0,0 0 0 16,12 10 0-16,-12-10 0 0,5 15-13 0,1 5 9 15,-12-4-9-15,1 4 8 0,-7 0-8 0,1 0 0 16,-6 1 0-16,0-1 0 0,0 0-11 0,0 0 11 16,5 1-8-16,-11-11 8 15,-5 0-116-15,11 5-17 0,5-10-4 0,1 5-1 0</inkml:trace>
  <inkml:trace contextRef="#ctx0" brushRef="#br0" timeOffset="76134.28">11847 11854 864 0,'0'0'76'0,"0"0"-60"16,0 0-16-16,0 0 0 0,0 0 140 0,0 0 24 16,5-5 6-16,7 5 1 0,-1-5-18 0,0 0-3 15,1-5-1-15,-1 5 0 0,-5-6-82 0,5-4-17 16,1 0-3-16,-1 5-1 0,6-5-13 0,-5 5-2 15,5-1-1-15,-6 1 0 0,6-5-21 0,6 0-9 16,-6-5 8-16,0 4-8 16,0 1-52-16,0 0-15 0,-5 0-3 0,5 5-570 15,0-5-113-15</inkml:trace>
  <inkml:trace contextRef="#ctx0" brushRef="#br0" timeOffset="76321">12604 11130 1602 0,'0'0'71'0,"0"0"14"0,12 20-68 0,-7-5-17 0,1 11 0 0,0-1 0 15,-6 5 100-15,0 11 17 0,0-1 3 0,0 6 1 16,-6-6-25-16,6 11-4 0,0-5-2 0,-6-1 0 16,1-4-70-16,-1-6-20 0,6-5 9 0,0-4-9 15,-6-1-101-15,1 0-25 0</inkml:trace>
  <inkml:trace contextRef="#ctx0" brushRef="#br0" timeOffset="80381.52">20838 9373 1648 0,'5'30'73'0,"-5"-30"15"0,0 0-70 0,0 0-18 0,-11 0 0 0,11 0 0 15,-17 5 76-15,5-5 12 0,-5 5 3 0,0 0 0 16,0 5 7-16,0-5 2 0,-6 0 0 0,0 0 0 16,1 6-64-16,-1-1-12 0,-6 0-2 0,7-5-1 0,-1 5-5 0,6 0-2 15,0 0 0-15,5 0 0 0,-5 1 21 0,11-1 4 16,6-10 1-16,0 0 0 0,6 15 29 0,0 0 7 16,-6-15 0-16,23 15 1 0,-1-5-13 0,1 0-4 15,-6 6 0-15,6-6 0 0,0 0-23 0,0 0-5 16,-1 5 0-16,1-5-1 0,-6-5-18 0,0 1-3 15,6 4-1-15,-6-5 0 0,6 5-9 0,-6-5 0 16,12-5 0-16,-7 0-11 16,1 0-135-16,-6-5-27 0,12 0-6 0</inkml:trace>
  <inkml:trace contextRef="#ctx0" brushRef="#br0" timeOffset="80594.25">20547 9930 2476 0,'11'10'220'0,"7"-10"-176"0,-1 5-35 0,5 0-9 16,-5 5 78-16,6 0 14 0,0-5 2 0,6 0 1 16,-7 5-19-16,7-10-3 0,-12 5-1 0,6 0 0 15,5 6-54-15,-11-6-18 0,-5-5 10 0,5 5-10 16,-12 0-39-16,7 0-13 0,-12-5-2 0,0 0-829 15,0 0-165-15</inkml:trace>
  <inkml:trace contextRef="#ctx0" brushRef="#br0" timeOffset="82701.72">21857 9438 2386 0,'23'26'106'0,"-11"-11"22"0,-1-5-103 0,-5 10-25 15,-1-5 0-15,1 11 0 0,-6-1 50 0,0 0 5 16,0 6 1-16,0-1 0 0,0 1-22 0,0 4-4 16,-6 0-1-16,6 1 0 0,-11-1-17 0,5-4-3 15,1 4-1-15,-1 1 0 0,6-11 4 0,-6 5 0 16,6 6 0-16,-5-6 0 0,-1 1-12 0,0-6 0 16,6 0 0-16,0-5 8 0,0 1-8 0,0-6 0 15,0-15-12-15,0 0 12 16,0 0-180-16,0 0-29 0,12 5-6 0</inkml:trace>
  <inkml:trace contextRef="#ctx0" brushRef="#br0" timeOffset="82905.15">22234 9443 1324 0,'0'0'118'0,"5"16"-94"0,7 4-24 0,-7 5 0 16,-5 1 210-16,6 4 38 0,0 0 7 0,-6 6 1 15,0 9-113-15,-6-4-23 0,6-1-5 0,-11 6-1 16,5-6-64-16,-5 1-13 0,5-1-2 0,6 1-1 16,-6-11-22-16,0 11-12 0,6-1 12 0,0-4-12 15,-5-6-35-15,5-4-13 0,5-6-4 0,-5 0-748 16,6 0-149-16</inkml:trace>
  <inkml:trace contextRef="#ctx0" brushRef="#br0" timeOffset="83234.2">22382 10071 57 0,'0'0'0'0,"5"11"0"0,7-1 0 0,-12-10 0 15,11 10 0-15,-11-10 0 0,0 0 462 0,0 0 87 16,0 0 18-16,0 0 3 0,6-15-373 0,5-1-74 15,-5-4-15-15,5-10-4 0,-5-1-60 0,5 1-13 16,-5-5-3-16,6 4 0 0,5 6 3 0,-12 5 0 16,7-1 0-16,-1 11 0 0,1 5 16 0,5 5 3 15,-6 10 1-15,0 5 0 0,7 6 0 0,-13 4 0 16,7 16 0-16,-1-1 0 0,0 1-24 0,-5 4-5 16,0 6-1-16,-1-6 0 0,-5 1-13 0,6-6-8 0,-6 1 10 0,0-1-10 15,6-4 0-15,-6-6 0 0,-6 1 0 0,12-11 0 31,-6-5-56-31,0 0-15 0,0-15-2 0,0 0-1 16,0 0-174-16,0 0-36 0</inkml:trace>
  <inkml:trace contextRef="#ctx0" brushRef="#br0" timeOffset="83753.28">22661 9297 1504 0,'0'0'33'0,"0"0"7"0,0 0 2 0,0 0 0 0,0 0-34 0,11-11-8 16,-5 1 0-16,0 5 0 0,-1-5 101 0,-5 0 19 16,0 0 3-16,6 0 1 0,-6 0-37 0,0 0-7 15,6-1-2-15,-6 11 0 0,0 0-8 0,0 0-2 16,0 0 0-16,5-10 0 0,1-5-13 0,0 5-3 15,-6 0-1-15,0 10 0 0,6-10-7 0,-6 10-2 16,11-5 0-16,-11 5 0 0,6-5-5 0,-1-1-1 16,-5 6 0-16,12-5 0 0,-1 0 9 0,-5 0 2 15,-6 5 0-15,11 0 0 0,-5-5-47 0,5 0 0 16,1 5-10-16,5-5 2 0,-6 5 8 0,6 0 11 0,-5 5-3 0,5-5 0 16,-6 0 24-16,1 5 4 0,5 0 0 0,-17-5 1 15,5 15-13-15,7-4-4 0,-1 4 0 16,-5 0 0-16,-6-15-10 0,6 15-2 15,-6 0-8-15,5 1 12 0,-5 9-12 0,0-5 9 0,-5 0-9 0,5 1 8 16,-6-6-8-16,0 0 0 0,0 0 0 0,6 0-11 16,0-15 11-16,0 0 0 0,0 0 0 0,0 0 8 15,0 11-8-15,0-1 0 0,12-5 0 0,-1 10 0 16,-5-10 0-16,5 0 0 0,1 0 0 0,-1 5-8 16,6-5 8-16,-5 5 16 0,-7 6-4 0,7-1-1 15,5 5-11-15,-11 0 0 0,-6 1 0 0,-12 9 0 16,6-5 0-16,1 1 0 0,-7-1 0 0,-5-10 0 15,6 5 0-15,-1 1 0 0,1-6-9 0,0 0 9 0,-6-5 0 0,-1 0-12 16,1-10 12-16,6 5-10 16,-6-5-117-16,0-10-23 0,5 0-5 0</inkml:trace>
  <inkml:trace contextRef="#ctx0" brushRef="#br0" timeOffset="85601.06">24176 9352 1324 0,'0'0'118'0,"0"0"-94"16,18 0-24-16,-1 0 0 0,-17 0 125 0,17 0 21 15,0 0 4-15,-6 0 1 0,-11 0-50 0,0 0-9 16,0 0-3-16,0 0 0 0,0 0-20 0,0 0-4 16,0 0-1-16,-5 10 0 0,-13 1-51 0,7-1-13 15,-6-5 0-15,0 10 0 0,-12-10 37 0,1 5 5 16,5 0 1-16,0 0 0 0,-5 1-18 0,5-1-3 15,6-5-1-15,6 10 0 0,-7-5 35 0,1 0 6 0,6-5 2 0,5 10 0 16,6-15 0-16,0 0 0 0,0 16 0 0,6-1 0 16,5 0-52-16,6-5-12 0,-5 5 0 0,5-5 0 15,-6 6 27-15,12-6 2 0,0-5 1 0,0 5 0 16,-6 0-17-16,0 0-3 0,6 0-1 0,-6-5 0 16,0-5-9-16,0 0 0 0,6 0 0 0,-6 5 0 15,0-5 0-15,0 0-9 0,-6 0 0 0,1 0 0 16,-1 0-151-16,-11 0-29 0,0 0-7 0,0 0-1039 15</inkml:trace>
  <inkml:trace contextRef="#ctx0" brushRef="#br0" timeOffset="85878.35">23840 10000 2649 0,'35'16'117'0,"-13"-11"25"0,-10 0-114 0,10-5-28 16,1 5 0-16,0 0 0 0,-6 0 36 0,6 0 0 16,0 0 1-16,5 0 0 0,-5-5 16 0,0 5 3 15,0-5 1-15,-6 5 0 0,5-5-18 0,-4 0-4 16,-1 0-1-16,0 0 0 0,0 5-34 0,0-5-12 15,-11 0 0-15,-1 5 0 0,-5-5 12 0,0 0 0 0,12 6 0 0,-12-6 0 32,0 0-54-32,0 0-5 0,0 0-1 0,0 0-1241 0</inkml:trace>
  <inkml:trace contextRef="#ctx0" brushRef="#br0" timeOffset="91297.77">22114 10927 1350 0,'0'0'29'0,"0"0"7"0,0 0 0 0,0 0 3 0,0 0-31 0,0 0-8 15,0 0 0-15,6 15 0 0,-1 1 85 0,1-1 16 16,-12 0 3-16,6 10 1 0,6 1-40 0,-6-1-8 0,0 10-1 0,0 6-1 15,-6-1-15-15,1 6-4 0,10 5 0 0,-5-1 0 16,-5 1 0-16,5 5-1 0,5-6 0 16,1 1 0-16,-6 0-11 0,0-1-1 0,0-4-1 0,0-1 0 15,6 1-22-15,-6-6 9 0,0-4-9 0,0 4 0 16,0-14 0-16,0-1-12 0,0-5 0 0,0-5-986 16</inkml:trace>
  <inkml:trace contextRef="#ctx0" brushRef="#br0" timeOffset="91864.83">22097 10978 1267 0,'0'0'28'0,"0"0"5"0,0 0 2 0,0 0 1 0,0 0-36 0,0 0 0 0,-12 5 0 0,1 0 0 15,-6 5 87-15,6-5 10 0,-1 0 3 0,-5 0 0 16,0 0-52-16,6 0-11 0,11-5-1 0,-12-5-1 16,6 5-2-16,6 0 0 0,-5-10 0 0,-1-5 0 15,6-5 23-15,11 0 5 0,-5 4 1 0,6-4 0 0,-1 0-8 0,6 0-2 16,0 4 0-16,0 11 0 0,-11 0-7 0,11 10-1 16,0 0-1-16,-6 6 0 0,7 4 12 0,-1 5 2 15,0 5 1-15,0 6 0 0,-6-6-46 0,1 0-12 16,5 1 0-16,-6-1 0 0,1-5 0 0,5-5 0 15,0 1 0-15,0-1 0 16,0-10-20-16,0-5-10 0,-6 5-2 0</inkml:trace>
  <inkml:trace contextRef="#ctx0" brushRef="#br0" timeOffset="92866.11">21635 12786 1324 0,'0'0'118'0,"0"0"-94"15,0 0-24-15,0 0 0 0,-5 0 102 0,-7 10 16 16,1 0 3-16,-6 0 1 0,0-5-37 0,0 10-7 16,-6-5-2-16,6 6 0 0,-6 9-27 0,0-5-5 0,0 0-2 0,6 6 0 15,0 4 18-15,11-4 3 0,-5-6 1 0,11 0 0 16,0 0 0-16,0-5 0 0,17 6 0 0,0-6 0 16,-5-5 17-16,10 0 4 0,7 0 1 0,-1 0 0 15,1 1-57-15,-1-6-11 0,1 0-2 0,5 0-1 16,-6 5-15-16,-5-10-18 0,11 0 4 0,-11-5 1 15,6 5-231-15,-6-5-47 16</inkml:trace>
  <inkml:trace contextRef="#ctx0" brushRef="#br0" timeOffset="93107.67">22137 12831 1843 0,'0'0'164'0,"17"10"-132"16,0-5-32-16,0 1 0 0,6-6 111 0,-6 0 15 16,6 5 3-16,-6-5 1 0,6-5-22 0,-6-1-4 15,11 1 0-15,1 0-1 0,-1 0-62 0,1-5-12 16,-7 5-2-16,7 0-1 0,-6 0-26 0,5 0 0 15,-11 0 0-15,0 0 0 16,0 5-147-16,-11 0-31 0,-6 0-6 0</inkml:trace>
  <inkml:trace contextRef="#ctx0" brushRef="#br0" timeOffset="93241.34">22359 12968 1382 0,'0'0'123'0,"6"10"-99"0,-1 0-24 0,7 0 0 16,5-5 194-16,-6 1 34 0,1-6 6 0,5 5 2 15,-6 0-83-15,6-5-16 0,6-5-3 0,0 5-1 16,-6-5-85-16,6-1-16 0,-1 1-4 0,-4 0-1 15,-1-5-27-15,5 5-17 0,-5 0 2 0,1 0 1 16,-1 0-206-16,0 5-42 16</inkml:trace>
  <inkml:trace contextRef="#ctx0" brushRef="#br0" timeOffset="93491.58">23003 12512 1933 0,'11'26'85'0,"-5"-16"19"0,0 5-84 0,-6 5-20 15,5 5 0-15,-5 1 0 0,-5 4 104 0,5 1 16 16,0-1 3-16,-6 5 1 0,6 6-40 0,-6-6-7 16,0-4-1-16,1 4-1 0,5 1-60 0,-6 4-15 15,6-9 0-15,-6-1 0 0,6 0 0 0,0 1 0 16,0-6 0-16,12 0 0 0,-7-4 0 0,1-1 0 15,0 0 0-15,0-5 0 16,5-5-191-16,6 1-41 0,23-11-8 0,-12-11-1 0</inkml:trace>
  <inkml:trace contextRef="#ctx0" brushRef="#br0" timeOffset="93625.05">23379 12578 1152 0,'11'30'51'0,"-5"-14"10"0,-6-6-49 0,6 15-12 0,-6 5 0 0,5 11 0 15,-5-6 226-15,0 11 42 0,0 10 9 0,6-1 2 16,-6-4-165-16,0 0-33 0,0 4-6 0,0-9-2 15,0 0-29-15,0-11-7 0,6-10-1 0,-6-4 0 16,0-21-167-16,0 0-33 0,0 0-8 16,17-21 0-16</inkml:trace>
  <inkml:trace contextRef="#ctx0" brushRef="#br0" timeOffset="94600.21">21390 14006 1753 0,'6'31'77'0,"-6"-31"17"0,0 0-75 0,6 20-19 0,-1 0 0 0,1 0 0 15,-6-5 86-15,0 6 14 0,0-1 2 0,0 0 1 16,0-20-21-16,0 20-4 0,-11-4-1 0,5-1 0 16,-5-5-46-16,-1 0-10 0,1-5-1 0,5 0-1 15,-11 0 2-15,11-5 1 0,6 0 0 0,-11 0 0 16,5-10-6-16,6 0 0 0,-5-5-1 0,10-5 0 0,1-1 10 15,0-9 3-15,-1 0 0 0,12-1 0 0,6 1-28 0,0-1-19 16,-6-4 3-16,6 10 1 0,0 4 53 0,-1 1 10 16,-4 5 3-16,4 5 0 0,-5 5-4 0,1 10-1 15,-1 5 0-15,5 5 0 0,-10 0-1 0,5 16 0 16,0 4 0-16,-6 6 0 0,1-6-18 0,-7 1-4 16,7 4-1-16,-6 6 0 0,-1-6-14 0,-5 1-8 15,0-1 10-15,6 1-10 0,-6-6 0 0,0-4-8 16,0-1-1-16,0-10 0 15,0 0-161-15,6-4-32 0,-6-6-6 0</inkml:trace>
  <inkml:trace contextRef="#ctx0" brushRef="#br0" timeOffset="94897.92">22017 14472 2037 0,'6'20'90'0,"-6"-10"19"0,0-5-87 0,0 11-22 0,0-1 0 0,0 0 0 15,-6 5 50-15,0-5 6 0,1 1 0 0,-1 4 1 16,0-10 5-16,6 10 1 0,0-10 0 0,0 6 0 16,6-1-11-16,-6-15-1 0,0 0-1 0,0 0 0 15,17 5 11-15,6 0 3 0,-6-5 0 0,0-5 0 0,0 0-52 16,0-5-12-16,-5-11 0 0,5 6 0 0,-12-5 0 0,7 0 8 15,-12-6-8-15,11 6 0 0,-17-5 0 0,1 5 0 16,-1-1 0-16,-11 6 0 0,0-5 0 0,-6 10 0 16,-5 5 0-16,-12 0 0 15,6 0-112-15,-6 5-20 0,0 5-3 0</inkml:trace>
  <inkml:trace contextRef="#ctx0" brushRef="#br0" timeOffset="95241.3">22456 14092 2066 0,'0'0'92'0,"0"0"18"0,0 0-88 0,0 0-22 0,11 0 0 0,1 0 0 16,5-5 116-16,-6 5 18 0,6 5 4 0,0-10 1 15,0-5-49-15,0 5-10 0,6 5-1 0,0-5-1 0,5 0-49 0,1 5-9 16,-6-5-3-16,5 0 0 15,-11 5-17-15,0 0-9 0,-5 0 1 0,-1 5 0 16,-11-5-224-16,0 15-44 0,0-15-8 0</inkml:trace>
  <inkml:trace contextRef="#ctx0" brushRef="#br0" timeOffset="95359.43">22581 14310 57 0,'0'0'0'0,"0"0"0"16,6 15 0-16,0-5 0 0,-6-10 476 0,11 15 91 16,6 1 17-16,0-6 4 0,0 0-343 0,6-5-69 15,5 0-13-15,1-5-3 0,-1 0-98 0,1 0-19 16,-1-5-4-16,1 0-1 0,-6 5-38 0,-6-5 0 15,11 0 0-15,-11 0 0 16,-5 0-178-16,-7 0-34 0,13 5-6 0</inkml:trace>
  <inkml:trace contextRef="#ctx0" brushRef="#br0" timeOffset="95525.23">23219 13986 1670 0,'17'45'148'0,"-11"-24"-118"15,0 9-30-15,5 11 0 0,1 4 167 0,-7 1 27 0,-5 4 6 0,6 1 0 16,-6 0-83-16,6-1-17 0,-6-9-3 0,-6-1-1 16,6-4-67-16,-6-6-13 0,6-10-4 0,0 1 0 15,-5-11-108 1,5-10-23-16,0 0-4 0</inkml:trace>
  <inkml:trace contextRef="#ctx0" brushRef="#br0" timeOffset="100348.33">24786 1685 345 0,'0'0'15'0,"0"0"4"0,0 0-19 0,0 0 0 0,0 0 0 0,0 0 0 16,0 0 220-16,0 0 41 0,0 0 8 0,0 0 2 16,0 0-292-16,0 0-59 0,0 0-11 0,6 16-2 15,-6-6 116-15,0 5 23 0,0 0 5 0,-6 5 1 0,-5 1-40 0,5 4-12 16,-5 5 8-16,-1 6-8 0,1 9 0 15,-6 11-11-15,-6 10 2 0,12-5 0 0,5 15 9 0,-6-6 0 16,1 22 0-16,-6-6 0 0,0 15 0 0,0-5-8 16,5 11 8-16,1 14-8 15,5-9-29-15,-5 14-6 0,11-9-1 0,0 4 0 16,0 1-4-16,11-6 0 0,-5 1-1 0,11-6 0 0,-5 0 49 0,-1-9 14 16,0-6 1-16,6-10 0 0,-5-5 58 0,5 0 12 15,6-15 3-15,5-5 0 0,-5-1-20 0,5-4-3 16,1-5-1-16,-1-6 0 0,1 1-26 0,5-6-6 15,-5 1 0-15,5 5-1 0,-6-16-22 0,6 5-9 16,12 1 8-16,0-6-8 0,-1 1-8 0,12-6-8 16,12 5 0-16,5-4-1 15,5-1-7-15,7-5-2 0,5 0 0 0,6 6 0 0,11-11 7 0,23 0 2 0,6 0 0 0,11-10 0 16,12 11 17-16,5-16 12 0,17-11-1 0,0 6-1 31,12-5-63-31,0-5-13 0,0 0-2 0,-12-5-1 16,-5 4 11-16,-24 1 2 0,-4 10 1 0,-13 5 0 0,-10 5 67 0,-7 5 12 0,-10 11 4 0,-7-1 0 15,6 10 27-15,-11-4 5 0,-11 4 2 0,-6-5 0 16,-6 1-19-16,-6-6-4 0,0 0-1 0,-5-5 0 16,0 0-25-16,-6-4-5 0,5-11 0 0,-5-16-8 15,0-4 0-15,0-10-11 0,0-11 0 0,-5-9 0 16,10-11 1-16,-5-15 0 0,0-5 0 0,0-25 0 16,-6-6-6-16,-5-4-2 0,0-6 0 0,-12-10 0 15,0 1 0-15,-11-6 0 0,-6 0 0 0,-11 6 0 16,-6-6 18-16,0 0-12 0,-6 11 12 0,0-1-10 0,-5 5 10 0,-1 1 0 15,-5 10 0-15,0 4 0 0,-6 1 0 0,1 5 12 16,-7-1-2-16,1 1-1 0,-1 0-9 0,-5-1 8 16,0 6-8-16,0-5 8 0,5 0-8 0,-5-6 0 15,0 6 0-15,0 0 0 0,-6-1 0 0,0 1 0 16,6-5 0-16,-6 0 8 0,-6 9-18 0,1 6-4 16,5 5-1-16,-6-10 0 15,6 15-9-15,-11 5-1 0,0 5-1 0,-12 10 0 0,0 11 14 0,-11-1 2 16,-6 0 1-16,-5 16 0 0,-6 4-10 0,-6 11-1 15,-6-5-1-15</inkml:trace>
  <inkml:trace contextRef="#ctx0" brushRef="#br0" timeOffset="102032.46">30604 2536 2278 0,'0'0'101'0,"11"0"21"15,6 0-98-15,0 0-24 0,0 0 0 0,0-5 0 0,0 0 20 0,6-5-2 16,0 5 0-16,5-5 0 0,1-5 54 0,-6 4 10 16,5 1 2-16,-5 5 1 0,-6 0-68 0,-5 10-17 15,-1 10 0-15,0-4 0 0,-5 14 40 0,-6 5 4 16,0 16 0-16,0-6 1 0,-11 6-21 0,-1 5-4 16,1-1 0-16,5 6-1 0,-5-6-7 0,-1 1-2 15,1-5 0-15,5-6 0 16,1-4 25-16,-1-1 5 0,6-20 0 0,0 6 1 15,0-6-3-15,0-15-1 0,0 0 0 0,17 15 0 0,-6-10-9 0,12 0-3 16,-6-5 0-16,6 10 0 0,6-10-16 0,-7 0-9 16,1 0 10-16,0 0-10 15,0 0-52-15,-1 0-17 0,-4-10-3 0,4 10-1 16,-10 0-165-16,-1 0-33 0,-11 0-6 0</inkml:trace>
  <inkml:trace contextRef="#ctx0" brushRef="#br0" timeOffset="102167.86">31008 3331 2419 0,'23'-5'107'16,"-23"5"22"-16,11 0-103 0,6 0-26 0,-17 0 0 0,12 5 0 0,5-5 0 0,0 0 0 16,0 5 0-16,0-5 0 15,0 0 56-15,-17 0 7 0,12 0 1 0,-12 0 0 16,11-5-205-16,-5 0-41 0,-6 5-8 0,5-15-795 16</inkml:trace>
  <inkml:trace contextRef="#ctx0" brushRef="#br0" timeOffset="107017.07">24769 13211 57 0,'0'0'0'0,"0"10"0"15,-6 5 0-15,1 1 0 0,-1-6 172 0,0 0 28 16,1-5 7-16,-7 5 1 0,6 0-35 0,1-5-6 16,-7 0-2-16,12-5 0 0,0 0-59 0,0 0-12 15,0 0-2-15,0 0-1 0,0 0 29 0,0 0 7 16,0 0 1-16,12-5 0 0,5 0-1 0,0 0 0 16,0 5 0-16,12-5 0 0,-7 0-67 0,7 0-12 15,-1 0-4-15,6 0 0 0,1 5-20 0,-7-5-5 16,-5 0-1-16,5 0 0 0,1 5-18 0,-1-5 8 15,-5 5-8-15,-6-6 0 0,0 6 0 0,0 0 0 0,1 0 0 16,-1 0-9 0,-6 0-98-16,0 0-19 0,-5 0-4 0,-6 0-1 15,0 0-157-15,0 0-32 0</inkml:trace>
  <inkml:trace contextRef="#ctx0" brushRef="#br0" timeOffset="107219.53">25202 13014 1670 0,'0'0'74'0,"11"15"15"0,7 5-71 0,-7-10-18 16,6 0 0-16,0 5 0 0,0 1 188 0,0 4 35 15,0 0 6-15,1 5 2 0,-7 1-101 0,0-1-20 16,1 6-4-16,-7-1-1 0,1 0-58 0,-6-4-12 16,0-6-3-16,-6 10 0 0,-5-4-20 0,5 4-4 15,-16 5 0-15,4-4-8 0,1-6 0 0,0-5 0 16,-6 1 0-16,6-1 0 15,0-10-93-15,0 0-16 0,6-10-3 0</inkml:trace>
  <inkml:trace contextRef="#ctx0" brushRef="#br0" timeOffset="109886.5">27003 12386 1497 0,'0'0'32'0,"0"0"8"0,0 0 0 0,0 0 4 0,0 0-36 0,0 0-8 0,0 0 0 0,0 0 0 16,0 0 81-16,0 0 15 0,0 0 2 0,0 0 1 15,0 0-39-15,0 0-7 0,0 0-1 0,0 0-1 16,0 0 13-16,0 0 2 0,5 15 1 0,1 0 0 0,-12 5-8 16,6 6-2-16,0 4 0 0,0 5 0 15,0 1-21-15,0-1-4 0,0 6 0 0,0-1-1 0,6-4-13 0,-6-1-2 16,0 1-1-16,0-11 0 0,0 5-6 0,6-4-1 15,-6-1 0-15,5-5 0 0,-5 1-8 0,0-6-11 16,0-5 3-16,6 0 0 0,-6-10 8 0,0 0 0 16,0 0 0-16,0 0-787 15,0 0-155-15</inkml:trace>
  <inkml:trace contextRef="#ctx0" brushRef="#br0" timeOffset="110351.97">27310 12502 1324 0,'0'0'59'0,"0"0"12"15,0 0-57-15,0 0-14 0,0 0 0 0,0 0 0 16,17 0 79-16,-17 0 13 0,0 0 2 0,0 0 1 0,0-15-11 0,0 5-3 16,0 0 0-16,0 0 0 0,6-6-20 15,0 1-4-15,-6-5-1 0,5 0 0 0,7 4 0 0,-1 1-1 16,1 5 0-16,5-5 0 0,-6 5-1 0,6 0 0 15,0 10 0-15,-5 0 0 0,-1 15 0 0,6-5 0 16,-11 10 0-16,0 6 0 0,-6 4-14 0,0 10-2 16,0 1-1-16,0 5 0 0,0-1-24 0,0 1-5 15,-6-6 0-15,6 1-8 0,0-1 0 0,6-4 0 16,-1-11-10-16,1 0 10 0,0 1 13 0,5-11 11 16,0 0 1-16,1-10 1 0,5 0 3 0,6 0 1 15,0-5 0-15,5 0 0 0,-5-5-15 0,5 0-3 16,6-5-1-16,-5 5 0 15,-1-5-81-15,1 10-16 0,-6-10-3 0,-6 5-1208 0</inkml:trace>
  <inkml:trace contextRef="#ctx0" brushRef="#br0" timeOffset="112149.3">26849 14285 1036 0,'0'0'23'0,"0"0"5"0,0 0 0 0,0 0 1 0,0 0-29 0,0 0 0 16,0-5 0-16,0 5 0 0,0 0 56 0,0-11 6 15,0 1 1-15,0 10 0 0,0 0 18 0,0 0 4 16,0 0 1-16,0 0 0 0,0 0 0 0,0 0 0 16,0 0 0-16,0 0 0 0,0 0-14 0,5 16-2 15,1 4-1-15,0 0 0 0,-6 0-24 0,6 1-5 16,-6-1 0-16,5 0-1 0,-5 0-19 0,0 1-4 0,-5-6-1 0,5 0 0 15,0 0-15-15,0-5 8 0,0-10-8 0,0 0 0 16,0 0 8-16,0 0-8 0,0 0 0 0,0 0 0 16,0 0 13-16,0 0-3 0,-6-15-1 0,6-5 0 15,0 5 4-15,6-11 1 0,-1 1 0 0,1 0 0 16,0-1-14-16,5 6 0 0,0 0 0 0,1 5 0 16,-1-1 0-16,1 6 0 0,5 5 0 0,0 0 0 15,-12 5 48-15,13 5 12 0,-1 0 4 0,-6 5 0 16,-5 11-52-16,5-1-12 0,1 0 0 0,-7 6 0 0,7-1 13 0,-7 0 0 15,7 0 0-15,-7 1 0 16,-5-1-13-16,6 0 0 0,-6 1 0 0,6-6 0 16,-6 0-92-16,0-5-22 0,0 1-4 0,0-6-610 15,0-10-121-15</inkml:trace>
  <inkml:trace contextRef="#ctx0" brushRef="#br0" timeOffset="112428.01">27236 14543 1609 0,'0'0'35'0,"0"0"7"0,0 0 2 0,0 0 2 0,12 5-37 0,-12-5-9 16,0 0 0-16,0 0 0 0,0 10 72 0,0 5 12 15,0-15 2-15,0 10 1 0,0 6-48 0,0-16-10 16,0 10-1-16,0-10-1 0,0 0 8 0,0 15 1 0,5-5 1 0,1 0 0 15,-6-10 14-15,0 0 2 0,17 0 1 0,-17 0 0 16,17-5-14-16,-5 0-4 0,-1-5 0 0,6 0 0 16,-6 0-24-16,1-6-4 0,-1 1-8 0,-5-5 11 15,0 5-27-15,-1 0-4 0,-5-6-2 0,-5 1 0 16,-7 5 22-16,1 0 18 0,5 5-3 0,-5-6-1 16,-6 1-176-16,0 0-35 15,-1 5-7-15</inkml:trace>
  <inkml:trace contextRef="#ctx0" brushRef="#br0" timeOffset="112609.96">27390 14102 1612 0,'34'21'72'0,"-17"-11"14"0,0 0-69 0,0-5-17 15,1 0 0-15,4 0 0 0,-10-5 12 0,5 0-2 16,-6 0 0-16</inkml:trace>
  <inkml:trace contextRef="#ctx0" brushRef="#br0" timeOffset="112729.8">27453 14290 2059 0,'17'15'91'0,"0"-10"19"0,0 0-88 0,6 0-22 16,-6-5 0-16,6 0 0 0,-6 0 15 0,0 0-2 15,0-5 0-15,0 0 0 16,-6 0-89-16,1-5-17 0,-1 0-4 0</inkml:trace>
  <inkml:trace contextRef="#ctx0" brushRef="#br0" timeOffset="112964.74">27806 13976 1846 0,'0'0'82'0,"0"0"17"0,0 0-79 0,11 10-20 0,1 0 0 0,-1 0 0 15,-5 0 78-15,0 5 12 0,-1 1 2 0,1 9 1 16,-6 0-27-16,0 1-6 0,6 4 0 0,-6 0-1 16,5 1-29-16,1-1-6 0,-6 1 0 0,11-6-1 15,1 0 16-15,-1 0 3 0,1-4 1 0,5-6 0 0,0 0 17 0,0-5 3 16,0 0 1-16,0-5 0 0,0 0-32 0,0 1-5 16,0-6-2-16,-5-6 0 0,5 1-25 0,-6 0 0 15,1-5 0-15,-7 5 0 16,-5 5-125-16,6-15-27 0,-6 0-6 0</inkml:trace>
  <inkml:trace contextRef="#ctx0" brushRef="#br0" timeOffset="135549.44">20672 12603 2016 0,'23'0'89'0,"-11"11"19"0,-1 4-87 0,-5 15-21 0,-1 11 0 0,-5 9 0 16,6 21-8-16,-6 15-7 0,0 10-1 0,6 26 0 15,-6 0 80-15,5 9 15 0,-5 1 3 0,0 10 1 16,0-11-35-16,0 6-6 0,0-5-2 0,0-1 0 16,6-14-28-16,-6-6-12 0,6-4 11 0,-6-6-11 15,6-10 23-15,-6-5-2 0,5-10 0 0,1 0 0 16,-6-15-96-16,0-11-19 0,0-4-4 0</inkml:trace>
  <inkml:trace contextRef="#ctx0" brushRef="#br0" timeOffset="136136.76">20735 12735 2350 0,'34'0'52'0,"-17"0"10"0,6 5 2 0,0-5 3 0,0 0-54 0,-1-5-13 15,13 0 0-15,-1 0 0 0,6-10 0 0,0 5 9 0,0 5-9 0,11-6 8 16,11-4 36-16,1 0 6 0,11-5 2 0,6 0 0 16,5-1-32-16,7 1-7 0,16 5-1 0,6 0 0 15,-6-1-1-15,6 1-1 0,0 5 0 0,-6-5 0 16,-5 5 7-16,-6-5 2 0,5 4 0 0,-5 6 0 16,0-5-5-16,-12 0-1 0,-5-5 0 0,0 0 0 15,0-5 19-15,-6 4 4 0,-12 1 1 0,1-5 0 16,0 0-51-16,-6-1-10 0,0-4-3 0,-6 0 0 15,-5-1 27-15,-6 1-10 0,-1 0 10 0,1 5 0 16,-11-6-8-16,-1 6 8 0,1 0 0 0,-1 10 0 16,-5-1-8-16,-6 1 8 0,6 5 0 0,-12 10 0 15,1 5 0-15,-1 11 0 0,1 4 0 0,5 16 0 16,5 9 0-16,-5 11 0 0,1 10-10 0,4 15 10 0,-5 10-9 16,1 5 9-16,-1 11-10 0,0 9 10 0,-6-9 0 0,6 14 0 15,0-4-8-15,-5 15 8 0,5-16 0 0,0 1 0 16,-6-1 0-16,6 11 0 0,0-11 0 0,-5 1 0 15,5-6 0-15,0-4 0 0,-6-11 0 0,1-10 0 16,-1-5 0-16,-5 0-9 0,0-15 9 0,-1 0 0 16,1-10 0-16,-12 0 0 0,-5-6 0 0,0-4 0 15,-12 5 0-15,-6 5 0 0,-5-11 0 0,-6 6 0 16,-17 5 0-16,-11-1-8 0,-12 6 8 0,-5 0 0 16,-12-5 0-16,-17 15 0 0,0-5 0 0,-23-5-8 15,-11 10 8-15,-29-6 0 0,12 1 0 0,-6-10 0 16,-5 0 0-16,-18 0 0 0,23-11 0 15,11-9 0-15,1-6 0 0,-6 1 0 16,22-6 8-16,12-5-8 0,0-4 8 0,6-1-8 0,16-5 0 0,13 0 9 16,-1 0-9-16,11 1 0 15,12-6-61-15,6 5-19 0,5-5-4 0</inkml:trace>
  <inkml:trace contextRef="#ctx0" brushRef="#br0" timeOffset="137098.71">20809 15318 1497 0,'0'0'32'0,"0"15"8"0,0 10 0 0,-6 6 4 16,1 9-36-16,-7 11-8 0,-5 4 0 0,-6 16 0 16,12 5 0-16,-6 10 0 0,-6 0 0 0,6 6 0 0,0-6 33 0,6 0 5 15,-1-5 1-15,6 0 0 0,-11-5-27 0,6-10-4 16,5-1-8-16,1 1-729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11.481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3438 24575,'18'4'0,"6"-1"0,0 1 0,-1-3 0,6 4 0,-13-5 0,12 0 0,-15 0 0,15 0 0,-18 0 0,64 0 0,-53-3 0,30-5 0,2-3 0,-25-1 0,23-7 0,-34 12 0,-10 0 0,-3-1 0,-1-28 0,6 12 0,-6-38 0,6 12 0,-2-15 0,-5 15 0,5-11 0,-7-4 0,-9-20 0,0 1-442,-11-12 442,11 27 0,0-27 0,9-3 0,0 11 0,0 15 0,0 29 0,0 31 0,0-5 0,0 11 0,0-11 0,0 5 442,0-31-442,0 28 0,9-28 0,-4 34 0,8-7 0,5 8 0,2 0 0,3-3 0,-2 3 0,16-5 0,21-18 0,11 11 0,-12-11 0,3 10 0,-44 15 0,43-15 0,-35 20 0,11-5 0,-17 4 0,-11 2 0,10-2 0,-4 3 0,8 0 0,-10 0 0,-1 0 0,-3 0 0,3 0 0,-2 0 0,5 6 0,9 40 0,-5-22 0,2 27 0,-12-40 0,-4-1 0,-3 8 0,8 2 0,-7 41 0,21 8 0,-17 31 0,4-49 0,-1-3 0,-8 21 0,0-18 0,3-34 0,-2-7 0,5 1 0,-5 0 0,10 25 0,17 10 0,-11-2 0,16 1 0,1-4 0,-18-19 0,38 37 0,-34-49 0,11 5 0,-11-9 0,23-2 0,-19 1 0,22 5 0,-23-3 0,-4 5 0,-6-11 0,-2 2 0,0-3 0,2-3 0,5-3 0,-2-4 0,13-1 0,2-18 0,10-3 0,-11-1 0,-3-4 0,-17 21 0,-4-6 0,1 8 0,-7-11 0,0 9 0,0-32 0,0 32 0,0-43 0,0 45 0,0-22 0,0 25 0,0-10 0,-4 8 0,4-8 0,-3-13 0,3-8 0,0-23 0,0 22 0,0-16 0,0 39 0,0-24 0,0 31 0,0-15 0,0 18 0,0-7 0,4-1 0,-3 8 0,7-11 0,-7 3 0,5 5 0,-5-5 0,2 8 0,-3 2 0,0-2 0,0 3 0,0-3 0,0 2 0,0-2 0,0 3 0,0-4 0,0 0 0,-7-3 0,6 3 0,-5 1 0,6 3 0,0-11 0,0 6 0,0-7 0,0-2 0,0 12 0,4-20 0,-3 20 0,7-12 0,-3 3 0,-1 2 0,7-6 0,-6 8 0,9-23 0,-6 21 0,0-17 0,17 7 0,-14 11 0,16-11 0,1-3 0,-16 17 0,17-14 0,-11 13 0,-2 2 0,5-3 0,16-1 0,-21 7 0,20-3 0,-28 4 0,2 3 0,-3 1 0,3 0 0,1-4 0,0-1 0,2 1 0,-2 3 0,3 1 0,-3 3 0,2-7 0,-2 3 0,10-9 0,2 3 0,0-3 0,22-7 0,-26 10 0,25-10 0,-28 16 0,28-15 0,-9-7 0,13 2 0,22-26 0,-40 36 0,52-40 0,-54 39 0,55-21 0,-29 15 0,6-6 0,0 2 0,-8-17 0,-8 25 0,37-37 0,-50 35 0,38-32 0,-43 34 0,3-9 0,-15 19 0,0 0 0,-3 0 0,2 0 0,-2-1 0,10 0 0,3-6 0,6 3 0,-7-2 0,6 3 0,-5-4 0,-1 4 0,9-5 0,-16 8 0,9-2 0,-4-4 0,-5 5 0,13-7 0,9-4 0,-11 8 0,18-9 0,-33 16 0,16-1 0,-18 2 0,33 2 0,-26-8 0,27 3 0,-28-5 0,28-1 0,-28 7 0,20-6 0,-18 1 0,-5 5 0,31-19 0,-21 11 0,16-7 0,5 3 0,-27 12 0,15-5 0,-22 9 0,-2-2 0,2 0 0,0-4 0,9-3 0,-7 3 0,9-1 0,-3 3 0,-2-3 0,2 3 0,-8-1 0,-3 5 0,11-2 0,-5-1 0,15-1 0,11-14 0,-12 8 0,32-12 0,-42 15 0,26-9 0,-33 12 0,7-5 0,-10 7 0,3 2 0,-2-5 0,2 5 0,0-5 0,-2 5 0,-1-2 0,-4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54:37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28666 3605 1209 0,'0'0'108'0,"0"0"-87"0,6 20-21 0,-6-10 0 16,0 5 135-16,0 0 22 0,0 1 5 0,-6 4 1 15,1 5-43-15,5 11-9 0,-6-6-2 0,6 16 0 16,-6 4-57-16,6 11-11 0,0-10-2 0,0-1-1 16,6 11-10-16,0-10-3 0,-1-1 0 0,1 6 0 15,5 0 19-15,-5-6 3 0,0-9 1 0,0 4 0 0,-1-4-15 0,1-1-2 16,0-9-1-16,-1-1 0 16,1-4-30-16,0-11 0 0,5 0 0 0,-11 0 0 15,0-15-173-15,0 0-41 0</inkml:trace>
  <inkml:trace contextRef="#ctx0" brushRef="#br0" timeOffset="724.6">28387 3746 403 0,'0'0'36'0,"0"0"-36"0,0 0 0 0,0 0 0 16,0 0 267-16,6-5 46 0,0-10 10 0,-6 15 1 15,11-10-191-15,-5 0-38 0,-1 0-8 0,1 0-2 16,0 0-37-16,-6 10-7 0,0 0-1 0,11 0-1 16,1-16 27-16,-7 11 6 0,7 0 0 0,5 5 1 15,-12-10 1-15,12 5 0 0,-5 0 0 0,-1 0 0 16,6 5-23-16,-5-15-5 0,5 10-1 0,0 0 0 15,0 5-19-15,0-11-4 0,-5 6-1 0,5 0 0 16,-6 0-9-16,6-10-3 0,0 10 0 0,-5 0 0 0,5 5 6 0,0 0 1 16,-6-10 0-16,6 5 0 15,0 5 10-15,6 5 2 0,-6-5 1 0,6 10 0 0,0-10 6 0,-6 0 1 16,6 0 0-16,5 0 0 0,-5 0-36 0,0 0 0 16,0 0 0-16,-6 0 0 0,-6 0 19 0,0 0-3 15,-11 0-1-15,18 5 0 0,-7 0-24 0,0 0-5 16,1 5-1-16,-12-10 0 0,0 0 15 0,11 5 0 15,6 5 0-15,-5 1 0 16,-12-11 21-16,0 0 7 0,0 10 2 0,0 5 0 16,0-5-48-16,-6 5-10 0,0 0-1 0,-5 6-1 0,-1-1 48 0,1-5 10 15,0 5 1-15,-6 6 1 16,-6-6-48-16,0 5-10 0,0 1-1 0,0-1-1 0,-5-5 47 0,-6 0 10 16,11 1 1-16,-6-6 1 0,1-5-29 0,5 0 0 15,-5 5 0-15,11-10 0 0,-1 6 0 0,7-1 8 16,0-10-8-16,11 0 0 0,0 0 0 0,0 0 0 15,0 0 8-15,0 0-8 0,0 0 15 0,0 0 0 0,11 0 0 16,0 5 0-16,7-10-15 0,4 10 0 0,13 0 0 0,-1-5 0 16,0 5 14-16,0 5 3 0,17-5 1 0,-5 0 0 15,-6 10-18-15,5-10-19 0,-10 0 4 0,-1 6 1 16,0 4 22-16,-6 0 5 0,-5 0 1 0,-6 5 0 16,0-4-14-16,-5 4-16 0,-6 0 3 0,-1 0 1 15,1 6 12-15,-6-11 0 0,-6 0 0 0,1 15 0 16,-7-19 0-16,1 9 0 0,-6 0 0 0,0 5 0 15,-12-9 0-15,1 4 0 0,-7-5 0 0,7-5 0 16,5 5 0-16,-5-5 0 0,-1 1 0 0,-5-11 0 16,5 5 0-16,1-5 0 0,0-5 0 0,5 5 0 15,0-11-48-15,0-4-9 0,6 5-3 0,0-5-1347 16</inkml:trace>
  <inkml:trace contextRef="#ctx0" brushRef="#br0" timeOffset="1119.58">29737 3574 1036 0,'12'15'46'0,"-6"-4"10"0,5 4-45 0,0 0-11 0,1 5 0 0,-7 6 0 15,13-6 200-15,-13 20 39 0,7-9 7 0,-1 4 2 16,-5 6-140-16,-1-1-28 0,7 1-6 0,-1-1-1 16,-5-4-20-16,5-1-4 0,1 1-1 0,-1-6 0 15,1 5-8-15,-7-9-3 0,1-1 0 0,0 0 0 16,-1-9-19-16,1-1-4 0,0-5-1 0,-1 5 0 16,7-5-38-16,-12-10-8 0,0 0-2 0,0 0-698 15,0 0-140-15</inkml:trace>
  <inkml:trace contextRef="#ctx0" brushRef="#br0" timeOffset="1358.58">30034 4010 2188 0,'0'0'48'0,"0"0"11"0,0 0 1 0,0 0 1 0,0 0-49 0,0 0-12 16,0 0 0-16,0 0 0 0,-12 15 89 0,7-15 15 16,-7 10 4-16,1-5 0 0,-12 5-71 0,6-10-13 0,0 5-4 0,-6 0 0 15,-5 0 12-15,-1-5 1 0,1 0 1 0,-1 0 0 16,-5-5-34-16,0 0 0 0,5 0 0 0,1 5-824 16,-1-20-158-16</inkml:trace>
  <inkml:trace contextRef="#ctx0" brushRef="#br0" timeOffset="1923.87">30746 3488 1288 0,'23'0'57'0,"-18"0"12"0,7 0-55 0,-6 0-14 16,-1 0 0-16,1 0 0 0,0 0 119 0,-6-10 21 0,0 0 4 0,0 10 0 15,0-5-52-15,0-5-12 0,-6 0-1 0,6 5-1 16,-17 5-20-16,11-11-4 0,6 11-1 0,-17 0 0 15,-6 0-9-15,-11 11-1 0,6-1-1 0,-7 10 0 16,-4 0-8-16,-1 11-2 0,5-1 0 0,7 5 0 16,0 6-2-16,5 10-1 0,0-6 0 0,12 6 0 15,-1 4 2-15,6 1 0 0,1-5 0 0,10-1 0 16,1-4 7-16,6-5 2 0,5-1 0 0,0-15 0 16,6 1 0-16,5-11 1 0,6 0 0 0,6 5 0 0,0-15-15 15,6 0-3-15,-1 1-1 0,18 4 0 0,-6-10-22 0,-12-10 9 16,1 4-9-16,0-4 0 15,-12-5-39-15,-6 5-14 0,-5-5-3 0,0 5-842 16,0-6-168-16</inkml:trace>
  <inkml:trace contextRef="#ctx0" brushRef="#br0" timeOffset="12632.68">27487 3691 921 0,'0'0'82'0,"0"0"-66"0,0 0-16 0,0 0 0 15,0 0 156-15,0 0 27 0,-6 15 5 0,0 0 2 16,1 16-74-16,-1 4-14 0,6 16-3 0,-6-6-1 16,6 21-27-16,-5-10-6 0,5 10-1 0,0-1 0 15,5-4-18-15,-5 0-4 0,6-5-1 0,-6 4 0 16,6-14-2-16,-1 10-1 0,1-11 0 0,-6 6 0 0,6-16-14 0,-6 6-2 16,6-6-1-16,-1-9 0 0,-5-1 6 0,0-5 1 15,0 0 0-15,6-15-800 16,-6-5-160-16</inkml:trace>
  <inkml:trace contextRef="#ctx0" brushRef="#br0" timeOffset="12910.32">27362 3691 115 0,'0'0'10'0,"0"0"-10"15,11 10 0-15,-11-10 0 0,6 10 309 0,-1 5 60 16,7 5 12-16,5 6 3 0,-11-1-205 0,5 0-41 16,6 6-8-16,0 9-2 0,6 1 0 0,0-1 0 15,-6 1 0-15,6-1 0 0,5 6-60 0,-5-1-13 0,0-4-3 0,-1 10 0 16,7-21 3-16,-6 11 0 0,-6-1 0 0,6-4 0 16,-6-6-11-16,0-5-3 15,0 6 0-15,0-6 0 0,-6-5-22 0,6 0-5 0,-5-4-1 0,-1-1 0 16,1-5-13-16,-7 0 0 0,1 0 0 0,-6-10 0 15,0 0-170 1,0 0-30-16,0 0-7 0</inkml:trace>
  <inkml:trace contextRef="#ctx0" brushRef="#br0" timeOffset="13053.84">27777 4334 1267 0,'0'0'56'0,"6"5"12"16,6 5-55-16,-12-10-13 0,0 0 0 0,0 0 0 0,0 0 288 0,0 0 56 15,-18 10 10-15,7-5 2 0,-6 5-230 0,-6-10-46 16,-5 5-10-16,5 1-2 0,-11-6-41 0,5 0-9 15,-5 0-2-15,0 0 0 0,-6 0-16 0,6 0 0 16,-6-6 0-16,6 6-842 16,17-5-172-16</inkml:trace>
  <inkml:trace contextRef="#ctx0" brushRef="#br0" timeOffset="13404.74">28040 4136 172 0,'0'0'16'0,"0"0"-16"0,0 0 0 0,0 0 0 16,0 0 382-16,0 0 74 0,0 0 14 0,0 0 3 16,17-10-235-16,0 5-47 0,0-5-10 0,0 10-1 15,-6-15-68-15,6 10-14 0,1-5-2 0,-7 5-1 16,-11 5-30-16,17-5-5 0,6-6-2 0,0 6 0 16,-6 0-29-16,0-5-5 0,6 5-2 0,-12 0 0 15,-11 5-22-15,17-5 8 0,-17 5-8 0,11 0 0 16,-11 0 0-16,0 0-16 0,0 0 2 0,0 0 1 15,0 0-199-15,0 0-40 0,0 5-8 0</inkml:trace>
  <inkml:trace contextRef="#ctx0" brushRef="#br0" timeOffset="13543.55">28188 4349 2167 0,'0'0'96'0,"17"-10"20"0,-6 5-93 15,6 0-23-15,6 0 0 0,-6-5 0 0,0 5 122 0,6-1 20 16,0 1 4-16,0 5 1 0,-6 0-100 0,0 0-20 15,0 0-4-15,0 0-835 16,0 0-168-16</inkml:trace>
  <inkml:trace contextRef="#ctx0" brushRef="#br0" timeOffset="20040.02">31669 3179 1555 0,'0'0'138'0,"0"10"-110"0,11 1-28 0,1 4 0 16,-1-5 241-16,1 5 43 0,-1-5 9 0,0 0 2 15,1 5-143-15,-1-4-28 0,-11-11-5 0,0 0-2 16,0 0-72-16,0 15-14 0,-5-5-3 0,-1 5-1 15,-6-15-17-15,7 0-10 0,-7 0 12 0,1 0-12 16,-6 0 0-16,5 0 0 0,1 0 0 0,-6-10 0 16,0 5 0-16,-6 5-14 0,0-5 1 0,0 5 0 15,1 0 13-15,-1 0 0 0,0 0 0 0,-5 0 0 16,5 0 0-16,0 5 0 0,0 0 0 0,0 5 0 16,-5-5 0-16,5 5 0 0,6 0 0 0,0 6 0 15,6 4 0-15,-1-5 0 0,1 5 0 0,-1 6 0 16,1 4 0-16,5 0 0 0,6 11 0 0,-5-6 0 15,5 11 0-15,-6 5 0 0,6 4 0 0,6 6 0 0,-6 5 0 0,5 5 0 16,1 0 0-16,0-5 0 0,5-1 48 0,0-14 13 16,-5 5 3-16,6-1 0 0,-7-14-64 0,7-1 0 15,-1-4-14-15,0-6 2 0,1 1 26 0,-1-11 5 16,6 0 1-16,6 0 0 0,-6-20-1 0,12 11 0 16,-6-11 0-16,5 0 0 0,6-6-9 0,0 1-2 15,-5 5 0-15,-6-15 0 0,11 10-8 0,-6 0 0 16,1-10 0-16,-1 5 0 15,1 0-32-15,-6 0-12 0,5-1-3 0,-11 6 0 16,0-5-159-16,-5-5-32 0,-1 0-6 0</inkml:trace>
  <inkml:trace contextRef="#ctx0" brushRef="#br0" timeOffset="20307.3">31755 3721 2188 0,'0'0'48'0,"11"0"11"0,-11 0 1 0,0 0 1 0,0 0-49 0,0 15-12 0,0 11 0 0,-6-11 0 15,1 5 105-15,-1 5 19 0,6 6 3 0,0-1 1 16,-6 11-52-16,6-16-11 16,6 5-1-16,-6 1-1 0,6 9-11 0,5-14-1 0,0 9-1 0,1-10 0 15,5 1-10-15,0-1-1 0,6 0-1 0,-1-15 0 16,1 6-19-16,-6-11-4 0,6-5-1 0,-6 0 0 15,6 0-41-15,-6-5-8 0,0-11-1 0,0 6-1 16,-5-5-139-16,-7-5-27 0,1-5-5 0</inkml:trace>
  <inkml:trace contextRef="#ctx0" brushRef="#br0" timeOffset="20425.29">31766 3574 691 0,'0'0'30'0,"0"0"7"0,0 0-29 0,0 0-8 16,0 0 0-16,0 0 0 0,0 0 327 0,0 0 64 15,0 0 13-15,0 0 2 0,0 0-318 0,0 0-63 16,0 0-13-16,0 0-979 0</inkml:trace>
  <inkml:trace contextRef="#ctx0" brushRef="#br0" timeOffset="20874.08">31948 3291 2012 0,'0'0'89'0,"0"0"19"0,17 0-87 0,-17 0-21 0,0 0 0 0,0 0 0 16,0 0 133-16,17 0 23 0,-5-5 4 0,-1 0 0 15,6-1-68-15,-5-4-15 0,-1 0-2 0,6 5-1 16,0-15-26-16,0 15-6 0,-11-15-1 0,5 15 0 15,1-11-18-15,-1 6-4 0,-5 0-1 0,0 5 0 0,5-5-2 0,-5 0 0 16,-1 10 0-16,-5 0 0 0,6-15 3 0,-6 15 0 16,0 0 0-16,0 0 0 0,6 0 3 0,5 0 1 15,1 5 0-15,5 5 0 0,-6-5-8 0,1 10-2 16,5 0 0-16,0 11 0 0,5-1-13 0,1 5 9 16,0 1-9-16,0 9 8 0,5-4-8 0,1-1 0 15,-6 11 0-15,-1-1 0 0,1 1 0 0,-6 4 0 16,0 1 0-16,-5 5 0 0,-1-1 0 0,6 11 0 15,0-10 0-15,0 10 0 0,-11 0 0 0,-6-6 0 16,12 1 0-16,-7-5 0 0,-5-5 0 0,-5-1 0 16,-1-4 0-16,-6-11 0 0,1 6 0 0,0-6 0 15,-6 1 0-15,-1-11 0 0,1 0 10 0,0 1-10 16,-5-11 12-16,4 10-12 0,-10-20 11 0,5 0-11 16,-5-5 10-16,11 0-10 0,-6-5-13 0,0 0-9 0,0-10-2 15,12 5-1456-15</inkml:trace>
  <inkml:trace contextRef="#ctx0" brushRef="#br0" timeOffset="82059.89">27447 5519 1846 0,'0'0'40'0,"0"10"9"0,6 0 2 0,-1 0 1 0,-5-10-41 0,6 15-11 0,-6-4 0 0,0 4 0 16,0-5 106-16,0 10 19 0,0 5 4 0,-6 1 1 16,1 9-81-16,5 1-16 0,5 9-3 0,-5 1-1 15,6-1 26-15,0 6 5 0,-1-5 0 0,1 4 1 16,0-9-46-16,0 4-15 0,5 1 8 0,-5-6-8 15,-1-4 36-15,1-1 4 0,-6-4 1 0,6-1 0 16,-6-10-41-16,0 1-20 0,0-6 1 0,0-15-799 16,0 0-160-16</inkml:trace>
  <inkml:trace contextRef="#ctx0" brushRef="#br0" timeOffset="82333.18">27316 5610 1440 0,'17'0'128'0,"-17"0"-103"16,0 0-25-16,6-10 0 0,5-5 169 0,1 5 29 15,-1 4 6-15,0-9 0 0,6 0-56 0,-5 0-11 16,5 0-2-16,6 5-1 0,-6-16-62 0,6 11-13 16,5-5-3-16,-5 5 0 0,5-6-20 0,1 1-5 15,-1 5-1-15,-5 0 0 0,6 0-11 0,-7-1-3 16,1 6 0-16,0-5 0 0,0 5-1 0,0 10-1 15,-6-15 0-15,0 10 0 0,-6 0-4 0,1-6-1 16,-1 6 0-16,0 0 0 0,-5 0-9 0,5 5-11 0,1-15 3 0,-12 15 0 31,6-5-87-31,-6 5-17 0,0 0-3 0,0 0-1 16,0 0-153-16,0 0-31 0</inkml:trace>
  <inkml:trace contextRef="#ctx0" brushRef="#br0" timeOffset="82575.83">27470 5767 1612 0,'0'0'72'0,"0"0"14"0,17 5-69 0,-17-5-17 16,11 5 0-16,6 0 0 0,-5-5 227 0,5 0 41 15,0 0 9-15,0-5 2 0,-6-5-163 0,7 5-32 16,-1 0-6-16,5-5-2 0,7-11-40 0,-6 6-8 15,11-5-1-15,-11 5-1 0,5 0-18 0,1-6-8 16,-7 1 8-16,-4 10-8 0,4-5 0 0,-5 0 0 16,1 4-12-16,-1 6 12 15,-6 5-152-15,0 0-24 0,-11 0-4 0</inkml:trace>
  <inkml:trace contextRef="#ctx0" brushRef="#br0" timeOffset="82717.37">27755 6015 2649 0,'0'0'58'0,"22"0"12"0,-4 0 2 0,4 0 4 0,7-5-61 0,-6 5-15 0,5-10 0 0,6 5 0 31,-5-5-48-31,-1 0-13 0,6-6-3 0,-5 6-1049 0</inkml:trace>
  <inkml:trace contextRef="#ctx0" brushRef="#br0" timeOffset="83144.2">28262 5559 1947 0,'0'0'86'0,"0"0"18"0,0 0-83 0,0 0-21 0,5-5 0 0,7-5 0 15,5 0 140-15,-6 0 24 0,1 0 5 0,5-5 1 16,-6-1-75-16,6-4-15 0,0 10-4 0,1-5 0 16,4 0-33-16,-5-1-7 0,1 1-2 0,-1 5 0 15,0 0-44-15,0 0-9 0,-6 0-1 0,-11 10-1 31,0 0-135-31,0 0-26 0,0 0-6 0</inkml:trace>
  <inkml:trace contextRef="#ctx0" brushRef="#br0" timeOffset="83274.35">28450 5823 1555 0,'23'15'68'0,"-6"-5"16"0,0-5-68 0,6-5-16 16,-6 0 0-16,5 0 0 0,-4-5 136 0,4-5 24 15,1 0 5-15,0-5 1 16,-6 4-239-16,0-4-48 0</inkml:trace>
  <inkml:trace contextRef="#ctx0" brushRef="#br0" timeOffset="84107.81">29384 5195 2001 0,'0'0'88'0,"6"10"20"0,5 0-87 0,-11-10-21 0,12 5 0 0,-12-5 0 15,0 0 104-15,0 0 17 0,0 0 3 0,0 0 1 16,0 0-84-16,-12 5-17 0,1 5-3 0,5-10-1 16,-5 0-20-16,-6-10 0 0,0 5 0 0,-6 5 0 0,0-10 0 0,6 5 0 15,-6 5 0-15,6 0 0 0,-6 0 0 0,6 5 0 16,0 5-11-16,6 10 11 0,-6 1-10 0,11 4 10 15,0 10-10-15,6 6 10 0,0 4-20 0,6 6 1 16,0 5 1-16,5-1 0 0,0 11 66 0,1-10 12 16,-6 5 4-16,5-6 0 0,0-4-52 0,1 0-12 15,-1-6 0-15,-5-4 0 0,-1-1-12 0,1-9-1 16,6-6-1-16,-7 0-1148 0</inkml:trace>
  <inkml:trace contextRef="#ctx0" brushRef="#br0" timeOffset="84203.89">29191 5919 1785 0,'22'-5'79'0,"-5"0"17"0,0-5-77 0,6 5-19 16,6 5 0-16,-6 0 0 0,5 0 200 0,-5 0 36 16,11-5 7-16,-5-1 1 0,-1 1-172 0,-5 5-36 15,0-5-6-15,5-5-837 0,-11 0-167 0</inkml:trace>
  <inkml:trace contextRef="#ctx0" brushRef="#br0" timeOffset="84420.11">29948 5286 2206 0,'0'0'98'0,"6"5"20"0,5 15-94 0,-5-10-24 0,-6 11 0 0,0 9 0 16,0 0 90-16,6 1 14 0,-1 9 2 0,1 1 1 16,-6 4-43-16,-6 6-8 0,6 0-1 0,6-11-1 0,0 6-22 0,5-1-5 15,-5-4-1-15,5 4 0 0,6-4 12 0,-5-11 2 16,-1 1 1-16,6-1 0 0,-5-5-41 0,-1 1 0 15,-5-6-13-15,5 0 3 16,-5-15-228-16,-6-5-46 0</inkml:trace>
  <inkml:trace contextRef="#ctx0" brushRef="#br0" timeOffset="84557.75">30284 5838 2271 0,'0'0'100'0,"0"0"22"0,0 0-98 0,0 0-24 15,6 15 0-15,-6-15 0 0,0 0 101 0,0 0 15 16,0 0 4-16,-11 20 0 0,-12-20-72 0,-5 5-13 15,5 0-3-15,0-10-1 0,-11 0-31 0,5 5 0 16,-11-10 0-16,12 0 0 16,5 5-158-16,0-5-38 0</inkml:trace>
  <inkml:trace contextRef="#ctx0" brushRef="#br0" timeOffset="84960.9">31042 5342 1958 0,'17'10'87'0,"-17"-10"17"16,12 0-83-16,-1 0-21 0,-11 0 0 0,12-10 0 15,-12 10 60-15,5-11 8 0,1 1 2 0,-6 10 0 0,-6-10-35 0,1-5-7 16,-1 10-2-16,6 5 0 0,-17 0-9 0,5 0-1 15,-5 5-1-15,6 10 0 0,-6-5 9 0,0 11 1 16,0 4 1-16,0 0 0 0,-1 16 14 0,7-1 2 16,0-4 1-16,-1 9 0 0,7-4 2 0,-1-1 1 15,6 1 0-15,0-6 0 0,0 1 6 0,6-1 0 16,-1-4 1-16,1-6 0 16,5-5-12-16,1 5-2 0,5-4-1 0,0-1 0 0,0 0-17 0,0-5-3 15,6 1-1-15,0 4 0 0,-1 0-8 0,-4 0-1 16,4-9-8-16,-5 4 12 0,1-15-26 0,4 5-6 15,1 0 0-15,-6 0-1 0,6-5 21 0,-6 0 0 16,6 0 0-16,0-5 0 0,-1 0 12 0,-10 5 8 16,11-5 0-16,-6 5 1 15,0 0-121-15,0 0-24 0,-6-10-4 0,1 5-2 16,-7-6-137-16,1-9-27 0,-6 0-6 0</inkml:trace>
  <inkml:trace contextRef="#ctx0" brushRef="#br0" timeOffset="85135.12">31304 5873 1288 0,'0'0'57'0,"0"0"12"0,0 0-55 0,0 0-14 0,0 0 0 0,6-15 0 15,5 5 150-15,-5-10 27 0,0 15 6 0,0-16 1 16,5 6-51-16,0 5-9 0,6 0-3 0,-5 10 0 16,-1 0-23-16,12 0-5 0,-6 15-1 0,0 5 0 15,6 1-37-15,-6 4-8 0,6 5-2 0,0 11 0 16,-6-6 15-16,6 6 4 0,-1-1 0 0,1-4 0 16,-6-6-52-16,-5 1-12 0,5-11 0 0,-6 0 0 15,1-5-48-15,-12-15-13 0,0 0-3 0,0 0-819 16,0 0-164-16</inkml:trace>
  <inkml:trace contextRef="#ctx0" brushRef="#br0" timeOffset="104587.29">27624 7818 1094 0,'0'30'48'0,"0"-15"11"0,0 6-47 0,0-1-12 16,0 5 0-16,0 6 0 0,0-1 213 0,0 0 41 15,0 6 8-15,0-1 2 0,0 6-150 0,0-1-30 16,5 1-5-16,-5-6-2 0,6-4-36 0,-6-6-7 16,0 5-2-16,6-4 0 0,-6-6-32 0,5-5 0 15,-5 0 0-15,6-4-9 16,-6-11-65-16,0 0-13 0,0 0-2 0</inkml:trace>
  <inkml:trace contextRef="#ctx0" brushRef="#br0" timeOffset="104715.16">27481 7641 1728 0,'0'0'153'0,"12"0"-122"0,-12 0-31 0,11 5 0 15,-11-5 77-15,0 0 10 0,0 0 1 0,0 0-945 16</inkml:trace>
  <inkml:trace contextRef="#ctx0" brushRef="#br0" timeOffset="105224.53">28205 7357 1713 0,'0'0'76'0,"11"0"16"0,1-5-74 0,-1 5-18 16,-5-10 0-16,5 5 0 0,-5 0 109 0,-1-5 19 15,1-6 3-15,0-4 1 0,0 5-26 0,-1 0-5 16,-5 5-1-16,0 10 0 0,0-5-23 0,-5-6-5 16,-1 6 0-16,0-5-1 0,-5 5-24 0,-1 0-5 15,1 5-1-15,-6-5 0 0,0 5-14 0,0 0-3 0,0 5-1 0,0 0 0 16,-1 0-3-16,1 5 0 0,0 1 0 0,0 4 0 15,0 0-20-15,0 5 0 0,-6 6 0 0,12-1 8 16,-1 0-8-16,-5 6 0 0,6-6 0 0,-1 10 0 16,7-9 0-16,-1 9 0 0,6-5 0 0,6 6 0 15,-1-6 52-15,7 6 10 0,-1-6 2 0,6 0 0 16,0-4-52-16,1 4-12 0,-1-4 0 0,0-1 0 16,0 5 0-16,6-4 0 0,-6-6 0 0,0 5 0 15,0 0 0-15,0-4-18 0,0-1 4 0,-11 5 1 16,-1 1 13-16,-5-1 0 0,0-5 0 0,0 5 0 0,0 1 0 0,-5-1 0 15,5-5-8-15,0 1 8 16,-12-1 0-16,1-5 0 0,0-5 0 0,-1 0 0 16,1-5-8-16,5 6 8 0,-11-11 0 0,6 5-9 15,-1-5-99-15,1 0-19 0,-6 0-4 0,5-5-1191 16</inkml:trace>
  <inkml:trace contextRef="#ctx0" brushRef="#br0" timeOffset="105361.1">28233 7798 2851 0,'23'10'126'0,"-23"-10"26"0,0 0-121 0,0 0-31 16,0 0 0-16,0 0 0 0,0 0 105 0,0 0 15 16,0 0 4-16,0 0 0 0,-11 5-83 0,-12 0-16 15,0 0-3-15,0 0-1 0,1 5-21 0,-1-5 9 16,0 5-9-16,0-5 0 16,0 6-68-16,1-6-21 0,-1 5-4 0,0-5-1 0</inkml:trace>
  <inkml:trace contextRef="#ctx0" brushRef="#br0" timeOffset="106057.71">29213 7205 1152 0,'0'0'51'0,"0"0"10"16,0 0-49-16,0 5-12 0,-11 5 0 0,0 0 0 0,-7 11 284 0,1 4 55 15,0 5 10-15,-6 6 3 0,-5 4-196 0,-12 21-40 16,6 5-7-16,0-5-1 0,0 5-60 0,5-1-12 16,6-4-3-16,6 0 0 0,0 0 15 0,6-16 4 15,5 11 0-15,6 0 0 0,6-11 9 0,5-4 3 16,0-6 0-16,7-4 0 0,10-6-44 0,1 0-8 15,-1-10-1-15,6 1-1 0,0-6-10 0,6-5 0 16,0 0 0-16,0-10-11 16,-6 0-122-16,0 0-25 0,1-10-5 0</inkml:trace>
  <inkml:trace contextRef="#ctx0" brushRef="#br0" timeOffset="106407.24">29578 7651 921 0,'0'0'40'0,"0"0"10"16,0 0-40-16,0 0-10 0,0 0 0 0,0 0 0 15,0 0 297-15,-11 10 58 0,5 5 11 0,-6-5 2 16,1 5-221-16,0 1-45 0,-1-1-9 0,1 5-1 16,-6 0-28-16,0 6-4 0,11 4-2 0,0-5 0 0,-5 6 6 0,5-1 0 15,6 1 1-15,6-1 0 0,-6-5-6 0,11 1-2 16,-5-11 0-16,5 10 0 0,1-10-25 0,-1 0-6 16,1 1-1-16,5-6 0 0,-6-5-25 0,6-5 8 15,0 0-8-15,6-10 0 16,-12 5-64-16,12-6-19 0,-6-4-3 0,6 0-1 15,-6-5-124-15,-5 0-25 0,5 4-4 0</inkml:trace>
  <inkml:trace contextRef="#ctx0" brushRef="#br0" timeOffset="106673.81">29920 7717 1494 0,'0'0'66'0,"0"0"14"0,0 0-64 0,0 0-16 15,0 0 0-15,0 0 0 0,0 0 166 0,0 0 30 16,0 10 7-16,0 5 1 0,-6 0-77 0,6 5-15 15,-6 1-4-15,1 4 0 0,-1 0-28 0,12 1-5 0,-1-1-2 0,-5 5 0 16,0 6-58-16,6-11-15 0,11 5 0 0,-5-4 0 16,-1-1 40-16,6 0 4 0,6-4 2 0,0-11 0 15,-1 0-13-15,1-10-2 0,0 0-1 0,0-5 0 16,-6 0-15-16,0-10-3 0,0-1-1 0,0-4 0 16,-5 0-11-16,-1-5 0 0,0-1 0 0,-5 1 0 15,-6 0 0-15,-6-1 0 0,1 6 0 0,-7 0 0 16,1 0-10-16,-6-1 10 0,0 1 0 0,-6 10-9 15,0-5-39-15,0 5-8 0,-11-1-2 16,6 1 0-16,5 5-176 0,0-5-35 0</inkml:trace>
  <inkml:trace contextRef="#ctx0" brushRef="#br0" timeOffset="106942.13">30176 7818 633 0,'6'10'56'0,"0"5"-44"16,5 5-12-16,-5 1 0 0,5-1 298 0,-5 0 58 15,0-5 11-15,-1 6 2 0,1-6-143 0,0-5-29 16,-6-10-5-16,0 0-2 0,0 0-117 0,0 0-23 16,5-15-5-16,1 0-1 0,-6-11-12 0,0-4-4 15,6 5 0-15,-1-6 0 0,1 6-8 0,0 0-3 16,-1-1 0-16,7 6 0 0,-6 10 7 0,-6 10 0 16,17-10 1-16,-6 10 0 0,0 10 13 0,1 0 2 15,5 5 1-15,-6 5 0 0,1 6-21 0,-1 9-4 16,1-4 0-16,5-1-1 0,-6 5-15 0,6-4 8 15,-5-1-8-15,5-4 0 0,0-1 0 0,-6-5 0 16,0 0-8-16,7-10 8 16,-7 6-104-16,0-16-15 0,6 0-2 0,-5-16-769 0,-6 1-154 0</inkml:trace>
  <inkml:trace contextRef="#ctx0" brushRef="#br0" timeOffset="107341.39">30438 7291 403 0,'0'0'17'0,"0"0"5"0,0 0-22 0,0 0 0 16,0 0 0-16,6 15 0 15,-6-15 397-15,6 16 75 0,-6-6 16 0,5 5 2 0,1 0-276 0,0-5-55 16,0 5-11-16,5 1-3 0,0-1-60 0,1 0-12 16,10 5-2-16,-4 6-1 0,4 4-21 0,1-10-4 15,0 6-1-15,11-6 0 0,0 5-11 0,-5-5-2 16,5-4-1-16,-6 4 0 0,1-10-14 0,-6 5-4 15,0 0 0-15,-6-5 0 0,0-4-12 0,0-1 0 16,-17-5 0-16,0 0 0 0,0 0 0 0,0 0 0 16,-17 5 0-16,0 0-10 0,-6 5 10 0,-6-5-13 15,12 5 5-15,-6 0 8 0,-5 0-17 0,5 11 4 16,6-6 1-16,0 5 0 0,0 5 12 0,11 6 0 16,1-11 0-16,5 5 0 0,5 6 14 0,12-1 9 15,0-5 1-15,6 1 1 0,0-1 16 0,0-10 3 16,0 0 1-16,5-10 0 0,1 1-21 0,-1-12-5 15,-5-4-1-15,0 0 0 0,-6-5 5 0,0-5 1 16,0-6 0-16,0 1 0 16,-6-5-62-16,1-1-12 0,-7 1-2 0,1-5-1 15,0-1-69-15,-6 6-14 0,0-1-2 0,0 1-1226 0</inkml:trace>
  <inkml:trace contextRef="#ctx0" brushRef="#br0" timeOffset="108392.19">31173 7043 774 0,'0'0'34'0,"0"0"7"0,0 0-33 0,0 0-8 16,0 0 0-16,0 0 0 0,0 0 60 0,0 0 11 15,-5-5 1-15,5 0 1 0,0 5 43 0,0 0 8 16,0 0 1-16,0 0 1 0,0-10-14 0,0 10-4 15,0 0 0-15,0 0 0 0,11 5 3 0,6 0 0 16,0 5 0-16,6 5 0 0,0 11-20 0,0 9-4 16,-1 1-1-16,7 9 0 0,-1 11-24 0,-5 10-5 15,0-6-1-15,-6 6 0 0,0 0-8 0,-5 0-1 16,-7 5-1-16,-5-5 0 0,-5-1-23 0,-7 6-5 16,1-5-1-16,-6 5 0 0,-6-10-17 0,0-11 0 15,0 1 0-15,0-10 0 16,1-6-92-16,-1-5-26 0,0-14-5 0</inkml:trace>
  <inkml:trace contextRef="#ctx0" brushRef="#br0" timeOffset="110095.16">29116 9059 1036 0,'-17'5'92'0,"6"0"-73"16,0 5-19-16,-1-5 0 0,12-5 248 0,0 0 47 16,0 0 9-16,-6 10 1 0,6-10-153 0,6 15-32 15,6 5-5-15,5-4-2 0,5-1-60 0,7 0-12 0,-1 10-2 0,1 1-1 16,-1-1 28-16,-5 0 6 0,0-4 0 0,-6 4 1 15,6-5-4-15,-6 5-1 0,-6-4 0 0,1 4 0 16,-7-5-29-16,-5 1-7 0,0-1 0 0,-5-5-1 16,-7 5-21-16,1-5-10 0,5 1 10 0,-5-6-10 15,-12-5-22-15,6 0-10 0,6-5-3 16,-1-5 0-16,1 0-148 0,-1 5-29 0,7-10-7 0</inkml:trace>
  <inkml:trace contextRef="#ctx0" brushRef="#br0" timeOffset="110475.76">29498 8628 1382 0,'0'0'123'16,"12"10"-99"-16,-7 5-24 0,7 1 0 0,-7-6 283 0,7 5 51 15,-7 5 10-15,7 6 3 0,-6-1-179 0,-6 5-36 16,5 6-8-16,1-1 0 0,0 6-63 0,-1 4-12 15,1-4-2-15,0 9-1 0,-1-4-13 0,1 0-2 16,0-6-1-16,0 1 0 0,-1-6-15 0,1 6-3 16,0-11-1-16,-1 0 0 15,1-4-35-15,0-6-8 0,5 0 0 0,-5-10-1 16,-6-10-144-16,0 0-29 0,11 0-6 0,6-10-628 16,-5-5-127-16,28-76 575 15,-6 15 347-15,-29 56 69 0,1-1-24 0,6 6 0 16,-7 0 0-16,1 5 0 0,-6 10 476 0,0 0 91 0,0 0 17 0,0 0 4 15,0 0-378-15,-17-5-76 0,-6-5-15 0,-5 10-3 16,5 0-75-16,-11 0-14 0,-1 5-3 0,1 5-1 16,0-10-23-16,0 5 8 0,0-5-8 0,5 0 0 15,1 5-56-15,5-5-16 16,-6 0-4-16</inkml:trace>
  <inkml:trace contextRef="#ctx0" brushRef="#br0" timeOffset="110944.8">29897 9129 2311 0,'29'56'102'0,"-18"-30"22"0,0-6-100 15,1 0-24-15,-1 0 0 0,0 6 0 0,1-1 105 0,-1-10 16 16,-5 0 3-16,0 0 1 0,-1 1-72 0,-5 4-14 16,0-5-3-16,0 0-1 0,0-5-35 0,0 6 0 15,0-16 0-15,0 0 0 0,-11 10 0 0,11-10 8 16,0 0-8-16,0 0 10 0,-6-5-10 0,-5 0 0 16,5-5 0-16,0-6-11 0,-5 1-2 0,5-5-1 15,1-5 0-15,-1-6 0 0,6 1 2 0,-6-6 1 0,1 6 0 0,5 5 0 16,0-1 11-16,5 6 0 0,-5 5 8 15,6 10-8-15,-6 5 14 0,0 0-2 0,0 0 0 0,11 5 0 16,-5 5 24-16,5 5 5 0,1 0 1 0,-1 1 0 16,1 4-10-16,-7-5-3 0,7 0 0 0,-1-5 0 15,1 0-17-15,-1-4-4 0,0-1-8 0,1-5 12 16,5-5-12-16,6-6 0 0,-6 1 0 0,0-5 0 16,0 0 0-16,0 0 0 0,0 5 0 0,0-6 0 15,0 11 0-15,0 5 0 0,0 5 0 0,-5 11 0 16,5-6 16-16,-6 5 0 0,6 5 0 0,1 5 0 15,-7-4-2-15,0-1 0 0,1 5 0 0,-1 1 0 0,1-1-14 0,-7-5 0 16,7 6 0-16,-1-6 0 16,-5-5-54-16,-1 0-17 0,-5-15-3 0,0 0-842 15,0 0-168-15</inkml:trace>
  <inkml:trace contextRef="#ctx0" brushRef="#br0" timeOffset="111260.77">30666 8755 1566 0,'0'0'69'0,"0"0"15"0,0 0-68 0,0 0-16 0,0 0 0 0,0 0 0 16,0 0 151-16,6 15 26 0,0 0 6 0,-6 10 1 16,0 1-63-16,5 9-12 0,-5 1-2 0,6 9-1 15,-6-4-34-15,6 4-8 0,-1 6 0 0,1-5-1 16,-6-1-27-16,6-4-4 0,0-1-2 0,5 1 0 16,-11-6-30-16,6 1 8 0,-1-6-8 0,1-5 0 15,5 1-161-15,-5-11-35 0</inkml:trace>
  <inkml:trace contextRef="#ctx0" brushRef="#br0" timeOffset="111380.63">30883 9155 2880 0,'11'10'64'0,"-5"0"12"0,-6-10 4 0,0 15 0 0,0-5-64 16,-12 6-16-16,-5-11 0 0,0 0 0 0,0 5 0 16,-6-5 0-16,1-5 0 0,-7 0 0 15,1 0-21-15,-1 0-7 0,6 0-2 0,1 0-1220 16</inkml:trace>
  <inkml:trace contextRef="#ctx0" brushRef="#br0" timeOffset="112095.01">31116 8664 1764 0,'12'40'78'0,"-7"-15"16"0,-5-4-75 0,0 4-19 0,6 10 0 0,0 6 0 15,-6-1 149-15,6 11 27 0,-1-5 4 0,1 4 2 16,0-4-94-16,-1-1-20 0,-5-4-3 0,12-6-1 16,-12 6-51-16,5-11-13 0,-5-4 0 0,0-1 0 0,6 0 0 0,-6-4 0 15,0-6 0-15,0 0 0 16,0-15-209-16,0 0-45 0</inkml:trace>
  <inkml:trace contextRef="#ctx0" brushRef="#br0" timeOffset="113843.4">27886 10477 1094 0,'-6'10'97'0,"0"-5"-77"32,1 0-20-32,5-5 0 0,0 0 122 0,0 5 21 0,0-5 4 0,-12 5 1 0,12-5-32 0,0 0-5 15,0 0-2-15,0 0 0 16,0 0-21-16,0 0-5 0,0 0-1 0,0 0 0 0,17 0 6 0,6 5 0 15,-6-5 1-15,6 0 0 0,0-5-17 0,5 5-3 16,-5-5-1-16,6-5 0 0,-1 0-48 0,-5-6-9 16,0 1-3-16,-6 0 0 15,-6 0-8-15,-5-5-11 0,-6 4 3 0,6-4 0 16,-6 5 8-16,-6 5 0 0,6 0 0 0,-6 5 0 16,-5-6 0-16,-12 11-10 0,0-5 10 0,0 10-10 15,-5 1-13-15,5 4-2 0,-5 5-1 0,5 5 0 0,6 5 16 0,0 1 10 16,5 4-12-16,7 6 12 0,-1-6 14 0,0 10 10 15,12-4 1-15,0-1 1 0,5 6 30 0,0-11 7 16,6 1 1-16,6-6 0 0,-6-5-24 0,12-5-4 16,-1 1 0-16,1-6-1 0,-1 0-35 15,-5-10 0-15,6 0 0 0,-7-10 0 16,1 0-96-16,6-1-22 0,-7-9-5 0,7-5-1172 0</inkml:trace>
  <inkml:trace contextRef="#ctx0" brushRef="#br0" timeOffset="114008">28176 9990 518 0,'6'16'46'0,"0"4"-37"0,-1 5-9 0,1 6 0 16,5-1 431-16,-5 0 84 0,0 6 17 0,5-1 3 15,1 6-335-15,-7 4-66 0,1-4-14 0,0 9-2 16,-1-9-78-16,7 5-15 0,-6-1-3 0,5 1-1 16,-5-1-10-16,-1 1-3 0,7-6 0 0,-1 1 0 15,1-16-90-15,-1 0-18 0,0-4-4 0,6-6-1113 16</inkml:trace>
  <inkml:trace contextRef="#ctx0" brushRef="#br0" timeOffset="114294.46">28450 10320 1209 0,'0'0'108'0,"11"10"-87"16,6-5-21-16,0 5 0 0,6-5 223 0,-6 10 40 16,6-5 8-16,6 0 1 0,-1-5-93 0,-5 11-19 15,5-6-4-15,-5 5-1 0,0 5-68 0,-6 0-14 0,0 1-2 16,0 4-1-16,0 0-14 0,-5 6-4 0,-1-1 0 16,-5 6 0-16,-1-6-20 0,1 0-4 0,-6-4 0 0,0-1-1 15,0 0-17-15,-11 1-10 16,11-6 12-16,-6 0-12 0,-5 0 0 0,5-4 0 0,6-16 0 0,0 0 0 15,-17 5-133-15,5-5-21 0,-5-5-4 0</inkml:trace>
  <inkml:trace contextRef="#ctx0" brushRef="#br0" timeOffset="114430.07">28809 10390 230 0,'0'0'20'0,"11"-5"-20"0,1 5 0 0,-12 0 0 0,0 0 477 0,0 0 91 15,0 0 19-15,0 0 3 0,0 0-378 0,-6-5-75 16,-6 0-15-16,-5 0-3 0,0 0-85 0,-6 0-17 15,6 0-3-15,-11 0-1 16,5 5-43-16,0 0-9 0,1 0-1 0,4-5-774 16,7 5-154-16</inkml:trace>
  <inkml:trace contextRef="#ctx0" brushRef="#br0" timeOffset="114658.59">29059 10411 57 0,'35'5'0'0,"-1"0"0"16,6-5 0-16,-12-5 0 0,1 5 491 0,-7-5 93 15,-4-5 18-15,-7-1 4 0,0 1-414 0,-5-5-82 16,-12 5-17-16,1-5-3 0,-7 5-60 0,-5 5-12 16,0-6-2-16,-6 11-1 0,1 0-5 0,-1 0-1 15,0 6 0-15,6-1 0 0,0 10 7 0,0 0 2 16,5 0 0-16,7 5 0 0,10 6 42 0,7-6 9 0,-1 5 2 0,6 1 0 16,0-1-5-16,6 0-1 15,0-10 0-15,0 11 0 0,-1-11-40 0,7 5-8 0,-12-10-1 0,6-5-1 31,-6 0-51-31,6-5-9 0,-6-10-3 0,0 0 0 16,-6 0-162-16</inkml:trace>
  <inkml:trace contextRef="#ctx0" brushRef="#br0" timeOffset="115124.36">29515 11282 460 0,'0'0'41'16,"0"0"-33"-16,0 0-8 0,0 0 0 0,-5-5 344 0,-7 5 68 0,6-5 12 0,-5-1 4 16,-6 1-260-16,0 0-51 0,6 0-10 0,-7 5-3 15,1 0-44-15,6 0-8 0,0 0-3 0,5 0 0 16,-6 5 9-16,7 0 2 0,-1 6 0 0,0-1 0 15,12 5 1-15,5 0 1 0,-5 5 0 0,6 1 0 16,-1-1-10-16,6 5-1 0,0 6-1 0,-5-1 0 16,-1 0-21-16,6 6-4 0,-6-1-1 0,1-4 0 15,-7 4-11-15,1-10-2 0,-6 6-1 0,0-6 0 16,0 0-10-16,-6 1 0 0,1-11 0 0,-1 5 0 16,-5-10 0-16,-1 0-12 0,-5 1 0 0,0-6 1 15,0-5-157-15,0-5-31 0,6 5-6 0</inkml:trace>
  <inkml:trace contextRef="#ctx0" brushRef="#br0" timeOffset="115320.11">29749 11064 2404 0,'11'25'107'0,"-5"-10"21"0,0 1-102 0,-1 4-26 16,-5-5 0-16,6 5 0 0,-6 6 105 0,6-1 16 15,-6 0 3-15,5 1 1 0,-10 9-73 0,5-5-16 16,0 6-2-16,0-1-1 0,0 1-20 0,0-1-4 16,0-4-1-16,5 4 0 15,-5-10-126-15,6 6-26 0,0-11-4 0</inkml:trace>
  <inkml:trace contextRef="#ctx0" brushRef="#br0" timeOffset="115449.56">29948 11332 691 0,'0'0'61'0,"0"0"-49"0,0 0-12 0,0 0 0 15,6 10 425-15,-6-10 83 0,-6 16 16 0,6-16 3 16,0 0-368-16,-11 5-74 0,-6-5-14 0,-6 0-3 16,0 5-85-16,6-5-17 0,-6-5-3 15,6 0-779-15,-6-5-156 0</inkml:trace>
  <inkml:trace contextRef="#ctx0" brushRef="#br0" timeOffset="115958.14">30034 11363 979 0,'11'20'87'0,"1"0"-70"16,-1 6-17-16,0-1 0 0,1-5 169 0,-1 5 31 16,-5 1 5-16,0-6 2 0,-1 0-114 0,1-5-22 15,-6-15-5-15,0 0-1 0,0 0-34 0,0 0-7 16,0 0-2-16,-6 16 0 0,1-6-22 0,5-10 0 15,0 0 0-15,0 0 0 0,-6-5 0 0,0 0 0 16,0-5 0-16,1-1 0 0,5 1 0 0,-6-5 0 16,6 0 0-16,0-5 0 0,-6-1-13 0,6 1-7 15,0 0-2-15,0 0 0 0,-5-6 22 0,5 6 0 16,0-5 0-16,0 4 0 0,0 1 12 0,0 5 6 16,5 0 2-16,-5 0 0 0,0 15-32 0,0 0-7 15,0 0-1-15,0 0 0 0,0 0 66 0,0 0 13 0,0 0 2 16,12 5 1-16,-1 0-20 0,-5 5-4 0,-6 0-1 0,6 0 0 15,-1 0-5-15,-5-10-2 0,0 0 0 0,0 0 0 16,0 0-8-16,0 0-2 0,12 0 0 0,-1 0 0 16,0-15-12-16,1 5-8 0,-1-5 10 0,1 5-10 15,5-6 8-15,-6 6-8 0,1-5 0 0,5 10 0 16,0 0 15-16,0 5-3 0,0 0-1 0,-6 10 0 16,6-5 31-16,-5 10 6 0,5 1 2 0,0 9 0 15,-6 0-2-15,1 1 0 0,-7 4 0 0,7 0 0 0,-1 1-20 16,-5-1-5-16,0 0-1 0,-1 1 0 0,1-11-22 15,0 5 8-15,-6-9-8 0,5-1 0 0,-5-15 0 16,0 0-15-16,0 0 3 0,0 0 0 16,0 0-119-16,-5-10-23 0,5-11-5 0,0 6-994 15</inkml:trace>
  <inkml:trace contextRef="#ctx0" brushRef="#br0" timeOffset="116175.19">30678 10866 2314 0,'11'16'51'0,"-5"4"10"0,5-5 3 0,-5 5 1 0,-6 6-52 0,6-1-13 16,-1 0 0-16,-5 1 0 0,-5 4 97 0,10 0 17 0,-5 1 3 0,6 4 1 15,-6-4-62-15,0 4-12 0,11 0-2 0,-11 1-1 16,6-1-17-16,0 1-3 0,-6-6-1 0,5 6 0 15,1-11-20-15,0 0 0 0,5 1 0 0,-5-6 0 16,-6-20-182-16,0 0-41 16,0 0-8-16</inkml:trace>
  <inkml:trace contextRef="#ctx0" brushRef="#br0" timeOffset="116298.14">30854 11246 979 0,'0'0'87'0,"0"0"-70"0,0 0-17 0,12 15 0 15,-12-15 342-15,0 11 65 0,0-11 13 0,-6 15 2 16,0-5-278-16,-11 0-55 0,6-5-11 0,-12 0-2 15,0 0-64-15,0-5-12 0,-5-5 0 0,5 0 0 16,-5 5-214-16,5-10-35 0</inkml:trace>
  <inkml:trace contextRef="#ctx0" brushRef="#br0" timeOffset="116624.93">30957 11034 1094 0,'0'0'97'0,"11"0"-77"16,6 0-20-16,-5-6 0 0,-12 6 208 0,5-15 37 16,7 5 8-16,-7-5 2 15,7 5-93-15,-6 0-18 0,-1 0-4 0,-5 10-1 0,0 0-54 0,0 0-10 16,12 5-3-16,-7 10 0 0,-5 10-13 0,6 6-3 0,0-1-1 0,-6 10 0 15,-6 1-23-15,12 5-4 0,-6-1 0 16,5 11-1-16,1-11-12 0,6 6-3 0,-7-10 0 16,7 4 0-16,-1-9 19 0,6-6 3 0,6 0 1 0,0-4 0 15,5-11-5-15,1 0-1 0,-1-5 0 0,12 0 0 16,-6-10-29-16,6 5 0 0,0-5 0 0,-6 0 0 16,-5 0-103-16,-1-5-23 0,1 0-5 15</inkml:trace>
  <inkml:trace contextRef="#ctx0" brushRef="#br0" timeOffset="128856.9">15425 13459 1612 0,'5'15'144'0,"-5"-4"-116"16,0-1-28-16,0-10 0 0,-5 15 108 0,-7-5 16 0,1-5 4 0,-6 5 0 15,-6 5-33-15,-5-5-7 0,-7-4 0 0,-5-1-1 16,1-10-45-16,-7 5-9 0,6 5-1 0,-5-5-1 16,-12 0 5-16,-6 0 0 0,6-5 1 0,-11 5 0 15,5 0 0-15,0 0 0 0,-5 0 0 0,-6 0 0 16,0 5-5-16,-6-5 0 0,0 0-1 0,-5 5 0 15,-1 0-9-15,1 5-2 0,5 0 0 0,-5 0 0 16,5 0-8-16,0-5-1 0,0 5-1 0,0 1 0 16,12-1-2-16,-6 5-8 0,6 0 12 0,-1-5-4 0,7 5 3 15,5 1 0-15,0-1 0 0,11 0 0 0,-5 5 5 0,5 0 0 16,6 1 1-16,0-1 0 0,1 10-17 0,10-4 0 16,-11-1 0-16,0 0 0 0,0 6 0 0,6 4 0 15,6 1 0-15,-6-1 0 0,-1 6 0 0,7-6 0 16,5-10 0-16,0 11 0 0,6 4 0 0,6-9 0 15,-1 4 8-15,1-4-8 0,11-1 0 0,0-5 0 16,0 6 0-16,0-6 0 0,17-5 0 0,0 0 0 16,6 1 0-16,5-1 0 0,7-5 0 0,5 0 0 15,11 6 0-15,6-6 0 0,0 0 0 0,17 0 0 16,11 5 0-16,24-4 0 0,-7-6-10 0,18-5 10 16,5 0-10-16,18 0 10 0,-7-10-8 0,12 0 8 15,-11 0 0-15,6-5-9 0,-24-6 0 0,-5 1 0 16,-5-5 0-16,4 0 0 0,-10-1 9 0,-6-4-10 15,-17 0 10-15,-1-6-10 0,-10 1 10 0,-7-5-10 0,-16-1 10 16,5-9-10-16,-11-6 10 0,-6 5 0 0,-11-9-9 0,0-1 9 31,-12 0-31-31,1-4-1 0,-12 4-1 0,0-5 0 0,-17 5 49 0,-6 1 9 0,0-1 3 0,-5 5 0 32,-7 11-45-32,1-1-9 0,-11 11-2 0,-1 5-838 0,-5 4-168 0</inkml:trace>
  <inkml:trace contextRef="#ctx0" brushRef="#br0" timeOffset="138940.37">29555 8243 115 0,'0'0'10'0,"0"0"-10"16,0 0 0-16,0 0 0 0,0 0 204 0,0 0 38 15,0 0 8-15,0 0 2 0,-11 10-143 0,5 1-28 16,6-11-5-16,-11 5-2 0,-6 5-30 0,11-10-5 16,6 0-2-16,-12 10 0 0,1-10 38 0,0 5 7 15,11-5 2-15,-12 10 0 0,1-5 17 0,5 0 4 16,-5 5 1-16,5 0 0 0,-5-5-3 0,11-5-1 16,-6 11 0-16,6-11 0 0,0 0-42 0,-6 10-9 15,1 0-2-15,5-10 0 0,0 0 18 0,0 0 3 16,0 0 1-16,0 0 0 0,0 0-27 0,0 0-4 0,11 0-2 0,6-5 0 15,6 0-13-15,0 0-2 0,5-5-1 0,1 4 0 16,11 6-10-16,-1-5-3 0,7 0 0 16,5 5 0-16,12-10-9 0,0 5 12 0,-1 5-12 15,7-5 12-15,-7 0-2 0,7 0 0 0,-7-5 0 0,7 5 0 16,-12 0 1-16,5-5 0 0,7 5 0 0,-6-1 0 16,-1 1 1-16,1-5 0 0,-6 5 0 0,-6-5 0 15,0 0 0-15,-11 0 1 0,6 0 0 0,-12-5 0 16,0 4-13-16,0 6 0 0,-5-10 0 0,-6 10 0 15,-1 0 0-15,-4 0 0 0,-1 0 0 0,-6 0 0 16,0 5-10-16,1 0-5 0,-12 0-1 0,0 0 0 16,0 0-195-16,0 0-39 0</inkml:trace>
  <inkml:trace contextRef="#ctx0" brushRef="#br0" timeOffset="141356.96">29401 12173 57 0,'0'0'0'0,"0"0"0"0,0 0 0 0,-11 10 0 16,5-5 179-16,6-5 30 0,-11 0 7 0,-1 0 0 15,1 0-79-15,11 0-16 0,0 0-3 0,0 0-1 16,0 0-3-16,0 0-1 0,0 0 0 0,0 0 0 16,0 0-5-16,0 0-2 0,0 0 0 0,0 0 0 15,11-5-12-15,1-5-2 0,-1 0-1 0,6 5 0 16,0 0-31-16,6 0-5 0,6 5-2 0,5-5 0 0,0 0-14 0,17 5-3 16,1-6-1-16,16-4 0 0,6 5-7 0,6 0 0 15,11-5-1-15,6 0 0 0,-6 0-13 0,0 0-2 16,6 0-1-16,6-6 0 0,-7 1-3 0,-4 0 0 15,-1 5 0-15,0 0 0 0,-6 0 6 16,-10-1 1-16,4 1 0 0,-5 0 0 0,-5 0-15 0,-7-5-12 16,1 5 3-16,-6 0 0 0,-6-6 58 0,-5 6 12 15,5-5 3-15,-11 5 0 16,-6 5-73-16,-5-5-15 0,-6 0-2 0,5 5-1 16,1-6-8-16,-1 6-1 0,-5-5-1 0</inkml:trace>
  <inkml:trace contextRef="#ctx0" brushRef="#br0" timeOffset="151658.9">2400 17050 57 0,'0'0'0'0,"0"0"0"0,0 0 0 0,-17 0 0 16,11 0 0-16,-11 0 0 0,17 0 230 0,0 0 41 15,0 0 8-15,0-5 1 0,0 5-192 0,0 0-40 16,0 0-7-16,0 0-1 0,0 0-7 0,0 0-1 15,0 0 0-15,0 0 0 0,0 0-7 0,5-6-1 16,-5 6-1-16,12-5 0 0,5 0 6 0,6 5 2 16,-18 0 0-16,13 0 0 0,-1 0 1 0,0 0 0 15,0 0 0-15,-6 0 0 0,6-5-6 0,12 5-1 16,-6 0 0-16,-1 0 0 0,-5-5-5 0,18 5 0 16,-7 0-1-16,6 0 0 0,6 0-19 0,0 0 0 15,0 0 0-15,11 0 0 0,-5 0 0 0,5 0 0 16,-11 0 0-16,0 0 0 0,5-5 13 0,7 5-4 0,-12-5-1 0,5 0 0 15,7 0 0-15,4 0 0 0,-10-5 0 0,5 5 0 16,6 0 4-16,0 0 0 0,6-6 0 16,-6 6 0-16,6-5-12 0,-1 5 10 0,-5 0-10 0,12 0 10 15,-12-5-10-15,5 5 0 0,-5 0 0 0,0 0 8 16,6 0-8-16,0 0 0 0,5 5 0 0,0 0 0 16,1-5 0-16,-1 5 8 0,0 0-8 0,-5 5 0 15,0-5 8-15,-6 0-8 0,11 0 8 0,-11 0-8 16,6 0 0-16,0 0 0 0,5 0 8 0,-5 0-8 15,-1-5 55-15,7 5 9 0,-12 5 1 0,5-5 1 16,1 0-104-16,0 0-21 0,-6 0-4 16,0 0-1-16,0 0 52 0,-6-5 12 0,6 5 0 0,0 0 0 15,5 0 0-15,13 0 0 0,-13 0 0 0,12 5 0 0,-17-5 52 16,0 0 12-16,12 0 4 0,-1 5 0 16,-17 0-100-16,6 0-19 0,0-5-4 0,-6 5-1 0,6 0 48 0,-11-5 8 15,5 0 0-15,-11 5 0 0,0-5 0 0,0 5 0 16,-6-5 0-16,-5 5-596 15,-1-5-116-15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25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1565 24575,'73'-17'0,"-1"1"0,-2-9 0,2 2-1706,18 14 0,3 2 1706,-8-15 0,-2-2 0,1 11 0,1-1 0,-1-8 0,0-1 0,-7 5 0,-1 0 0,-1 0 0,-1 0 0,-7-3 0,-1 0 0,2 3 0,-2 1 162,-14 1 0,-1 0-162,6 0 0,-3 1 0,15-2 0,-14-2 0,1-2 0,32-3-632,-18 4 1,5-2 631,1-1 0,1 0 0,15 3 0,4-1-788,-29 0 1,0-1-1,1 3 788,-1 4 0,1 2 0,0 1 0,5 0 0,0-1 0,-1 1 83,18-5 1,-5 0-84,-7 2 0,-6-1 99,-23 1 1,-3-1-100,34-9 1742,-33 16-1742,12 0 2724,-43 9-2724,13-10 1531,-13 8-1531,28-21 351,-25 19-351,41-25 0,-18 11 0,8-5 0,-4 3 0,-16 5 0,1 8 0,-8-5 0,-4 11 0,-9-2 0,-3 0 0,3 2 0,1-5 0,3 2 0,7-9 0,-8 7 0,15-8 0,-19 10 0,19-1 0,-18 1 0,7 1 0,-10-1 0,4 0 0,-1-2 0,12 1 0,1-4 0,23-11 0,-12 7 0,12-12 0,0 4 0,-22 8 0,35-2 0,-46 12 0,23 2 0,-28-2 0,2 0 0,38-7 0,-31 5 0,57-18 0,-34 12 0,40-14 0,-37 15 0,16-3 0,-39 7 0,3-3 0,-2 0 0,1 6 0,-6-4 0,2 6 0,-5-5 0,-5 5 0,12-11 0,16 2 0,14-8 0,15 2 0,-16-2 0,-13 8 0,-19-2 0,-7 5 0,1 2 0,0-1 0,-1 2 0,-3 1 0,3-1 0,-2-3 0,-1 6 0,-4-2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29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 0 17168,'-11'0'0,"0"0"3290,-6 0-3290,7 0 1271,-11 0-1271,10 0 672,-3 0-672,3 0 2174,-5 4-2174,4-1 0,-2 4 0,4 0 0,3-3 0,-4-1 0,0 0 0,0-2 0,1 2 0,3 0 0,0 4 0,0 4 0,0 0 0,3-1 0,-3-3 0,7 0 0,-3 0 0,3 3 0,0 1 0,0 0 0,0 2 0,0-5 0,0 2 0,3-3 0,5 13 0,0-9 0,7 12 0,-4-12 0,-1 0 0,4 2 0,-7-5 0,3 2 0,-3-3 0,3 3 0,-2-2 0,13-1 0,-5-4 0,6-3 0,-8 0 0,-4 0 0,-3 0 0,0 0 0,0 0 0,3-3 0,-2 2 0,12-7 0,-7 4 0,31-9 0,-28 5 0,17-3 0,-29 7 0,-1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29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31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15 24575,'-7'-4'0,"-11"1"0,9 3 0,-9-3 0,8 2 0,2-2 0,-2 3 0,3 0 0,-4 0 0,3 0 0,-2 0 0,3 3 0,-3-2 0,2 5 0,-2-2 0,3-1 0,-3 1 0,2-1 0,-3 1 0,8 6 0,-1 0 0,4 1 0,0 2 0,0-5 0,3 2 0,1-3 0,3 0 0,3 3 0,24 9 0,-14-6 0,45 29 0,-43-26 0,28 21 0,-37-25 0,4 1 0,-10-6 0,-3 3 0,2-3 0,-5 4 0,2 6 0,-3-7 0,0 33 0,5-19 0,-1 14 0,1-16 0,-2-8 0,-3-3 0,0-1 0,0 7 0,0-4 0,0 16 0,0-17 0,0 6 0,0-11 0,0 3 0,-3-2 0,-4 2 0,-4-3 0,-3 0 0,-23 11 0,21-11 0,-20 7 0,28-14 0,1 0 0,4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32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 24575,'14'-7'0,"-3"0"0,-1 3 0,14-4 0,-2 2 0,4 1 0,-6 0 0,-12 2 0,5 2 0,-2-5 0,0 2 0,2 0 0,-5 1 0,2 0 0,-3 2 0,11-7 0,-9 7 0,9-4 0,-11 2 0,0 2 0,0-2 0,-4 3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34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0 24575,'-11'7'0,"1"0"0,6 3 0,0-2 0,1 2 0,2-3 0,-2 0 0,3 3 0,0-2 0,0 5 0,0 5 0,-3-5 0,2 5 0,-2-8 0,3-3 0,0 4 0,0-4 0,0 10 0,0 18 0,0-11 0,0 9 0,0-26 0,0 3 0,0-2 0,0 2 0,0-3 0,5 11 0,-1-9 0,1 9 0,-2-8 0,0 1 0,-2-1 0,7 11 0,-1-8 0,8 16 0,-3-17 0,27 17 0,-26-16 0,61 21 0,-54-24 0,29 11 0,-36-14 0,-8-2 0,1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37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78 24575,'15'7'0,"1"3"0,-8-3 0,-1 14 0,-1-11 0,-5 7 0,8-7 0,-7-2 0,7 5 0,-5-5 0,0 5 0,2-5 0,-5 2 0,8 0 0,-7-2 0,7 5 0,-8-6 0,2 14 0,-3-8 0,3 8 0,-2-10 0,5-1 0,-5-3 0,2-6 0,-8-19 0,4 7 0,-4-13 0,5 6 0,0 8 0,0-7 0,0 10 0,0-4 0,0 4 0,0-4 0,0 4 0,0-3 0,0 2 0,0-2 0,0 3 0,0-3 0,0 2 0,0-2 0,0 2 0,7-2 0,-3 2 0,6-2 0,-3 3 0,3 3 0,9-8 0,-7 3 0,6-5 0,-11 7 0,0 1 0,0 5 0,3-8 0,-2 7 0,2-4 0,-3 3 0,3 2 0,1-5 0,-1 5 0,11-7 0,-11 7 0,7-4 0,-7 5 0,-2 0 0,2 0 0,-3 0 0,3 0 0,-2 3 0,2 1 0,-6 3 0,2 0 0,-5 0 0,2 11 0,0-9 0,-2 9 0,6-1 0,-2-7 0,0 8 0,1-11 0,-5 0 0,2-1 0,0 1 0,-2 0 0,5 4 0,-5-4 0,2 3 0,0-3 0,1 0 0,0 0 0,-1 0 0,0 0 0,-2 0 0,2 3 0,-3-5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38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24575,'24'0'0,"20"7"0,-28-2 0,28 7 0,-35-5 0,9 2 0,-14 8 0,-1 4 0,-3 2 0,0 6 0,0-17 0,0 9 0,0-10 0,0 0 0,0-1 0,3-3 0,-2 3 0,5 1 0,-2-1 0,0 4 0,-1-7 0,-3 3 0,0-3 0,0 4 0,0-4 0,0 3 0,-5 8 0,4-9 0,-4 12 0,5-10 0,-3 0 0,2 2 0,-2 5 0,3-5 0,-4 15 0,3-18 0,-4 7 0,5-10 0,-3 0 0,-1 0 0,0 0 0,1 3 0,3 8 0,0-5 0,0 5 0,-5-1 0,4-7 0,-7 7 0,7-7 0,-2-2 0,0 2 0,-4 0 0,-1-2 0,1 2 0,1-3 0,2 0 0,0-3 0,1-1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47.487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178 1 24575,'-14'3'0,"0"1"0,3-4 0,-3 3 0,7-3 0,-4 4 0,1-4 0,2 0 0,-5 0 0,5 3 0,1 1 0,1 2 0,5 1 0,-5 4 0,5-4 0,-6 3 0,4-3 0,-5 0 0,4 0 0,-2 0 0,5 0 0,-2 0 0,0 3 0,2-2 0,-5 5 0,5 5 0,-2-5 0,3 5 0,0-8 0,3 1 0,-2-1 0,2 4 0,0-4 0,1 1 0,3-1 0,3-3 0,-2 3 0,2-5 0,-3 1 0,0-6 0,3 3 0,-2-2 0,2 2 0,-3-3 0,3 0 0,1 0 0,10 0 0,-8 0 0,4 0 0,-10 0 0,11 0 0,-9 0 0,19 0 0,-8-9 0,4 7 0,-3-11 0,-10 13 0,-1-7 0,-6-7 0,5 1 0,-7-16 0,4 7 0,-6 2 0,0 3 0,0 0 0,-6 4 0,0-16 0,-2 16 0,4-5 0,4 21 0,14 27 0,-7-13 0,14 22 0,-16-31 0,4 5 0,-2-2 0,1 0 0,-1-1 0,-1-3 0,-2 0 0,0 0 0,2 3 0,-2-2 0,3 2 0,-3-3 0,-1 0 0,0 3 0,-2 1 0,5 3 0,-6-4 0,4 4 0,-4-4 0,0 12 0,6-6 0,-5 2 0,6-5 0,-7-5 0,3 5 0,-3-2 0,4 0 0,-4-1 0,0 7 0,0-7 0,0 7 0,0-10 0,0 3 0,0-2 0,0 2 0,0-3 0,0 3 0,0-2 0,0 5 0,-10 6 0,8-7 0,-10 6 0,5-11 0,-1 0 0,-2 0 0,2-3 0,-2 2 0,-1-2 0,0 0 0,-2-1 0,5-3 0,-2 0 0,3 0 0,-3 0 0,2 0 0,-6 0 0,-4 0 0,2-7 0,1 6 0,9-5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48.832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57 1 24575,'-11'11'0,"1"-1"0,6 0 0,-8 8 0,6-5 0,-4 4 0,7-10 0,3 0 0,0 0 0,0 3 0,0 1 0,0 0 0,0 2 0,0-5 0,0 2 0,0-3 0,0 11 0,0-9 0,0 9 0,0-1 0,0-7 0,0 18 0,0-15 0,0 5 0,0-5 0,3-2 0,-2 0 0,2 9 0,-3-10 0,7 33 0,-1-19 0,6 12 0,-7-16 0,5-9 0,-6 3 0,6-3 0,-3-1 0,0-3 0,3 0 0,-2 0 0,2 0 0,-3-3 0,0-1 0,0 0 0,0-2 0,10 2 0,-4 0 0,9-2 0,-12 5 0,0-2 0,-6 0 0,-1-1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57:32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5311 3549 1238 0,'0'0'55'0,"0"0"11"0,0 0-53 0,0 0-13 16,12-15 0-16,-12 15 0 0,0 0 58 0,0 0 9 16,5-5 1-16,-5 5 1 0,0 0 28 0,0 0 6 15,0 0 1-15,0 0 0 0,6 20-26 0,5-5-5 16,-11 0-1-16,6 6 0 0,5-11 9 0,-11 10 2 16,6 0 0-16,6 6 0 0,-12-6-52 0,5 5-11 15,1 0-1-15,5 1-1 0,-11-1-2 0,0 0-1 16,6 1 0-16,-6-6 0 0,0 0 13 0,0 0 2 15,0-4 1-15,0-6 0 16,-6 5-76-16,6-15-15 0,0 0-4 0,0 0 0 16,0 0-130-16,0 0-26 0</inkml:trace>
  <inkml:trace contextRef="#ctx0" brushRef="#br0" timeOffset="407.31">5249 3524 403 0,'0'25'36'0,"0"-25"-36"16,0 0 0-16,0 0 0 0,0 0 219 0,0 0 37 15,17-10 7-15,-17 10 1 0,0 0-109 0,0 0-23 16,0 0-4-16,0 0 0 0,0 0-35 0,0 0-6 15,0 0-2-15,-12 10 0 0,7 0-37 0,-7 5-8 16,1-5-2-16,-1 6 0 0,-5 9-16 0,6-20-3 0,-6 5-1 16,5 5 0-16,7 6-10 0,-12-11-8 0,-1-5 12 0,13 5-12 31,-12-5-124-31,11 5-31 0,-5 0-6 0</inkml:trace>
  <inkml:trace contextRef="#ctx0" brushRef="#br0" timeOffset="760.56">5192 3974 1036 0,'0'0'46'0,"0"0"10"0,17 0-45 0,0-10-11 16,-12 5 0-16,13 0 0 0,-1 0 254 0,0-5 49 15,11 5 9-15,-5 0 3 0,5 0-169 0,1-5-34 16,-1-1-6-16,12 1-2 0,-11 0-62 0,5 0-13 15,0 0-2-15,-5 0-1 0,-1 0-18 0,12 5-8 16,-23-11 0-16,6 6 8 16,-17-5-56-16,5 10-12 0,0 0-3 0,-11 5 0 0</inkml:trace>
  <inkml:trace contextRef="#ctx0" brushRef="#br0" timeOffset="1867.75">3562 3650 788 0,'-6'0'35'16,"6"-10"7"-16,0 5-34 0,-11 0-8 0,11 0 0 0,-6 5 0 15,6 0 104-15,-11-10 18 0,5 5 4 0,6 0 1 0,-11 0-31 0,5 5-7 16,0 0-1-16,6-11 0 16,-11 11-14-16,11-5-3 0,0 5-1 0,0 0 0 0,0 0 18 0,0 0 4 15,0 0 1-15,0 0 0 0,11 16 0 0,-11-6 0 16,6 5 0-16,0-5 0 0,5 5-51 0,-5 0-10 16,5 6-3-16,-5-1 0 0,5 10-17 0,-5-4-3 15,11-1-1-15,-17 0 0 0,17 1-8 0,-11-1 0 16,0-10 0-16,5 0 8 0,-5 0-8 0,5 1 0 15,-11-1 0-15,0-15 0 16,0 0-20-16,0 0-7 0,0 0-1 0,0 0-732 16,0 0-148-16</inkml:trace>
  <inkml:trace contextRef="#ctx0" brushRef="#br0" timeOffset="2094.01">3425 3610 979 0,'17'15'87'0,"-11"-15"-70"0,-6 5-17 0,11 0 0 16,-5 0 180-16,-6 5 32 0,0-10 6 0,0 5 2 16,0-5-100-16,0 21-20 0,0-11-4 0,0 0-1 15,0-10-52-15,0 20-11 0,-6 0-1 0,6-20-1 16,-11 10-30-16,11-10-16 0,-6 16 1 0,6-6-635 15,0 5-127-15</inkml:trace>
  <inkml:trace contextRef="#ctx0" brushRef="#br0" timeOffset="2265.88">3431 4060 518 0,'0'0'46'0,"0"0"-37"16,17 0-9-16,0-5 0 0,0 0 326 0,0 5 63 15,-5 0 13-15,16-10 2 0,1 5-220 0,-1 0-44 16,12 0-8-16,-11 5-3 0,10-10-72 0,-4 5-14 16,-1-5-3-16,6-6-1 15,0 6-115-15,-6-5-22 0,-11 5-5 0</inkml:trace>
  <inkml:trace contextRef="#ctx0" brushRef="#br0" timeOffset="3743.42">7015 3863 1479 0,'0'0'65'0,"0"0"15"0,6 10-64 0,-6-10-16 0,0 0 0 0,-6 10 0 16,0 0 76-16,6-10 13 0,0 0 3 0,0 5 0 15,-17-5-1-15,6 0 0 0,5-5 0 0,0 5 0 16,1-10-32-16,-1 5-7 0,0-5 0 0,6-5-1 16,-11 5-3-16,11-11 0 0,0 11 0 0,0-15 0 15,11 5-11-15,-5-1-2 0,5 1-1 0,12 5 0 16,-6 0 4-16,6 0 1 0,-6 10 0 0,0 5 0 15,12 10 15-15,-7 0 3 0,7 10 1 0,-12 10 0 16,6 11-31-16,-6-6-7 0,6 21 0 0,-18 0-1 16,7 10-10-16,-12-11-1 0,11 6-8 0,-5-5 12 15,-6-6-12-15,11-9 0 0,1-1 0 0,-7-4 0 0,-5-1 0 16,6-9 0-16,5-6 0 0,7-5 0 0,-1 0 24 0,-6-5 3 16,17 1 0-16,-5-6 0 0,0-5-12 0,6 0-3 15,-1 0 0-15,-5-5 0 0,5 0-12 0,1-1 9 16,-6 1-9-16,5-5 8 15,-11 5-39-15,6 0-8 0,-6 0-1 0,0-5-888 16,6 10-178-16</inkml:trace>
  <inkml:trace contextRef="#ctx0" brushRef="#br0" timeOffset="7945.54">9921 3903 979 0,'0'0'87'0,"0"-5"-70"0,17-10-17 16,-6 0 0-16,-5 10 221 0,5-15 41 0,1 15 8 0,-12-11 2 15,0 11-107-15,0 0-21 0,-12 5-4 0,7 0 0 16,-7 0-70-16,1 10-14 0,-1 6-2 0,-10 19-1 16,-1 6-12-16,-6 4-2 0,1 6-1 0,-1 4 0 15,7-4-12-15,-1 5-2 0,6 10-1 0,11-16 0 16,-11 11 0-16,11-5 0 0,12-1 0 0,0-4 0 16,5 0 4-16,6-6 1 0,-6-4 0 0,7-6 0 15,4-9-10-15,7-6-2 0,-12 0 0 0,0-20 0 16,17 0 3-16,0 0 0 0,1-20 0 0,-1 0 0 15,-6-6-19-15,1-4 8 0,-6-6-8 0,-6 6 0 16,-6-10 0-16,0 4 0 0,-5-4 0 0,-6-1 0 16,-6 11 0-16,-11 4-9 0,0-9 9 0,0 20 0 0,-11-11 0 0,11 11 0 15,-18 0 0-15,7 5 0 0,-6 5 0 0,0 5 0 16,-6 0 0-16,0 5-8 16,0-5-60-16,6 10-11 0,5-5-2 0,1 5-1 15,-1 5-177-15,1-10-35 0</inkml:trace>
  <inkml:trace contextRef="#ctx0" brushRef="#br0" timeOffset="8328.84">11072 4238 864 0,'0'0'76'0,"0"0"-60"0,0 0-16 0,0 10 0 15,0-10 247-15,0 15 46 16,-12 5 10-16,7-5 1 0,-13 11-164 0,7-1-34 16,0 0-6-16,-6 1-2 0,-6-6-38 0,6 10-7 0,11 6-1 0,-5-6-1 15,5 16-7-15,6-21 0 0,0 5-1 0,6-4 0 16,-1-6-4-16,7 0-1 0,5 1 0 0,0-11 0 15,11 0-1-15,-5-10 0 0,0-10 0 0,5 5 0 16,1-6-11-16,-1-9-2 16,1-5-1-16,-12 0 0 0,0-6-14 0,0-4-9 0,0-6 12 0,-11 6-12 15,0-1 0-15,-6 1 0 0,0-6 0 0,-6 16 0 16,0-10 0-16,-5 19 0 0,-6 1-10 0,-6 5 10 0,6 0-15 0,-17 0 2 16,5 0 0-16,6 10 0 15,1 10-165-15</inkml:trace>
  <inkml:trace contextRef="#ctx0" brushRef="#br0" timeOffset="8745.74">11282 4359 1872 0,'18'26'41'0,"4"-1"9"0,1 10 2 0,6 6 0 0,-12 9-42 16,11 1-10-16,1 10 0 0,-1 0 0 0,6-6 92 0,-17 1 17 0,12 10 3 0,-1-16 1 15,-5 6-54-15,-11-10-11 0,-1 4-3 0,6-4 0 16,0-6-18-16,-5-4-4 16,5-6-1-16,-6 1 0 0,-5-6 11 0,-1-5 3 0,1-5 0 0,-6-15 0 31,0 0-84-31,0 0-16 0,0 0-3 0,0 0-1 16,0 0-44-16,-11-5-10 0,5-5-2 0,-5-15 0 0,-1 0 21 0,7-6 4 15,-7-9 1-15,12-6 0 0,-17 1 46 0,6-1 8 16,-6-5 3-16,5-9 0 0,1 4 51 0,-6-10 10 0,5 5 3 0,-5 1 0 15,6-1 47-15,-1 5 10 0,7 10 1 0,5 1 1 16,0-1 31-16,5 16 7 16,13 10 0-16,-7-16 1 0,12 11-19 0,-6 0-4 0,0 9-1 0,6 1 0 0,5 0-24 15,-5 10-5-15,0 0 0 0,0 5-1 0,5 10-23 16,-17 5-5-16,7 0-1 0,-7 11 0 0,0-11-21 16,6 10-4-16,-5 11-1 0,-6-11 0 0,-12 5-12 15,0 6 0-15,6-1 8 0,-11 1-8 0,-1 4 0 0,-10-4 0 16,4-1 0-16,-4 1 0 0,5-11 14 0,-6-5 3 15,6 0 1-15,-12-15 0 16,6-5-248-16,1 0-50 0,-1-5-9 0</inkml:trace>
  <inkml:trace contextRef="#ctx0" brushRef="#br0" timeOffset="9713.93">11829 4460 57 0,'18'26'0'0,"-13"-21"0"0,12 0 0 0,0 10 0 15,-5-5 386-15,5-5 72 0,0 5 14 0,0-5 4 16,6-5-291-16,0-5-57 0,-12-5-12 16,0 5-3-16,7-5-42 0,-1 0-9 15,-6 0-2-15,6-5 0 0,-5-6-36 0,-7 1-7 16,1 5-1-16,-6-5-1 0,0 5-15 0,0-6 0 0,0 6 0 0,0 5 0 16,0 0-8-16,0-5 8 0,-6-1-12 0,1 6 12 15,-7 0 0-15,1 0 0 0,5 5 0 0,-11 0 0 16,6 0 0-16,11 5 0 0,-18-5 0 0,18 5 0 15,0 0 0-15,-17 5 0 0,0 0 0 0,0 5 0 16,6 0 0-16,-1 10 0 0,-5-15 0 0,6 16 0 16,-6 4 0-16,17-10 0 0,-12 6 0 0,7-1 0 15,-1 0 44-15,0 0 16 0,6 1 4 0,0-1 0 16,0-10-52-16,0 5-12 0,6 0 0 0,0 0 0 0,11 6 0 0,-11-6 0 16,5 5 0-16,6-5 0 0,0 1 40 0,-6-6 6 15,7 0 1-15,-1 0 0 0,5 5-31 0,1-10-7 16,0 5-1-16,6 0 0 0,-18-4-8 0,12-1 0 15,0-5 0-15,-6 5 0 16,5-10 0-16,-5 5 13 0,6-11-1 0,-6 1-1 16,-5 5-60-16,5-5-12 0,-6 0-3 0,-5-5 0 0,5 0 41 0,-5-1 8 15,0 1 2-15,-6 0 0 0,5 0 21 0,-5-5 4 16,0-6 0-16,-5 1 1 0,5-5-29 0,-6-1-5 16,0-4-2-16,6 9 0 15,0 1 23-15,-5-5 0 0,5 4 0 0,0 6 0 0,0 0 15 0,5 5-3 16,-5 0 0-16,12-1 0 0,-7 1 8 0,1 5 0 0,6 10 1 0,5-10 0 15,-6 5-21-15,6 0-16 0,6 5 2 0,0 0 1 16,-1-5 13-16,7 5 13 0,-12 0-2 0,6 0-1 31,-6 0-162-31,0 0-32 0,6-10-6 0,-17 10-2 16,5 0 60-16,0-6 12 0,-5 6 3 0,5-5 0 16,7 0 29-16,-7 5 5 0,12-15 2 0,-12 5 0 0,6 10 110 0,-5-10 23 15,-12 10 4-15,0 0 0 0,0 0 44 0,0 0 9 0,0 0 2 0,0 0 0 16,-12 10-30-16,7-5-5 0,-7 5-2 0,6 0 0 15,1 6-21-15,-18 9-4 0,12 10-1 0,-7-9 0 16,7 9-8-16,-6 1-3 0,6 4 0 0,5 11 0 16,6-21-17-16,-12 6-4 0,12-6-1 0,0-5 0 15,0-5-2-15,0 1 0 0,12-21 0 0,-12 0 0 0,0 0 3 0,0 0 1 16,17-15 0-16,6-6 0 16,-6 6-17-16,0-10 0 0,6-6 0 0,-12 6 0 15,1 0 0-15,-1-6 0 0,6 6 0 0,-6 0 0 0,-5-11 0 0,5 11 0 16,-5 5 0-16,6-1 0 0,-1 11 0 0,-5-5 0 15,-6 15 0-15,0 0 0 0,0 0 0 0,17 15 0 16,-6 11 10-16,-5-11-10 0,0 5 0 0,-1 5 8 16,7 1-8-16,-7-1 0 0,1 0 8 0,5-14-8 15,-5 9 0-15,6-5 8 0,-12-15-8 0,0 0 0 16,0 0 0-16,0 0 0 16,0 0-78-16,11-10-14 0,-5 0-4 0,-6-16 0 15,5 1-56-15,-5-15-12 0,0-1-3 0,0 16 0 16,-5-6 102-16,-1-9 20 0,0 4 4 0,1-14 1 0,5-1 27 0,0 0 13 0,0 16-12 15,0-6 12-15,0 6 31 0,5 10 13 0,1 4 4 16,0 6 0-16,-6 15 49 0,0 0 11 0,11 10 1 0,0 6 1 16,7-1-42-16,-7 15-8 0,-5 11-1 0,5-6-1 15,-5 6-26-15,-1-1-6 0,7 6-1 0,-7 4 0 16,1-14-1-16,6 4-1 0,-1-4 0 0,0-1 0 16,-5-4-10-16,5 4-1 0,-5-10-1 0,6 1 0 15,-1-6-11-15,6 0 8 0,-11-5-8 0,5-4 8 16,1-1-186-16,-1 0-38 15</inkml:trace>
  <inkml:trace contextRef="#ctx0" brushRef="#br0" timeOffset="9886.82">13168 4055 1728 0,'29'21'153'0,"-18"-11"-122"0,1-5-31 0,-12-5 0 16,11 10 117-16,-5 0 18 0,-6-10 3 0,0 15 1 0,0-15-24 0,0 0-5 15,-17 0-1-15,5 10 0 16,-10-5-70-16,4 6-15 0,-10 9-2 0,-1-5-1 15,7-5-21-15,-7-5-16 0,1-5 2 0,5 10 1 0,-6-10 26 0,7 5 6 16,-1-10 1-16,6 5 0 16,17 0-186-16,-17 10-37 0,0-4-7 0,5-12-2 0</inkml:trace>
  <inkml:trace contextRef="#ctx0" brushRef="#br0" timeOffset="10076.68">13123 4000 691 0,'28'40'30'0,"-11"-15"7"0,12 6-29 0,-18-1-8 16,12 6 0-16,0-1 0 0,5 6 283 0,-5-11 55 0,0 11 11 0,0-1 3 15,0-10-231-15,-6 6-45 16,0-1-10-16,0 1-2 0,-6-1-20 0,1-4-5 16,-7-11-1-16,1 5 0 15,0-15-86-15,-1 0-18 0,-5-10-3 0</inkml:trace>
  <inkml:trace contextRef="#ctx0" brushRef="#br0" timeOffset="10310.54">13476 4152 979 0,'0'0'43'0,"0"0"9"0,0 0-41 0,11 10-11 15,1-10 0-15,-6 10 0 0,-1 5 206 0,1 0 39 0,5 0 8 0,-5 6 2 16,5-6-139-16,1 10-28 0,16 6-6 0,-22-6-1 16,5 0-37-16,7 1-7 0,-1-1-1 0,0-5-1 15,0 0 2-15,-6-4 1 0,12-6 0 0,0 0 0 0,5-10 1 0,-5 0 0 16,0 0 0-16,0-10 0 0,-1 0-14 0,-4-11-2 15,-1 1-1-15,-6 5 0 0,0-10-22 0,-5 4 9 16,0-4-9-16,-6 0 0 16,6-1 0-16,-12 6 0 0,0 5 0 0,-11 0 0 15,0-6 0-15,0 6 0 0,-6 5-10 0,-5 5 10 0,-1-10-14 0,1 5 2 16,-7 0 0-16,1 10 0 16,-6 0-164-16,12 0-33 0,5 0-7 0</inkml:trace>
  <inkml:trace contextRef="#ctx0" brushRef="#br0" timeOffset="10800.96">13676 4162 1036 0,'0'0'92'0,"17"0"-73"0,0 10-19 0,-6 5 0 15,0-15 129-15,1 5 23 16,-1-5 4-16,-11 0 0 0,12 0-45 0,-12 0-10 0,5-5-1 0,1-10-1 16,0 5-53-16,-1-16-10 15,1 1-3-15,0-5 0 0,0-11-14 0,5 6-3 0,0 4-1 0,-5-9 0 16,11 14 5-16,0-9 0 0,6 15 1 0,0 5 0 15,5 4 24-15,-5 22 5 0,6-6 1 0,-1 15 0 16,-5 5 17-16,5 11 3 0,1-1 1 0,-1 6 0 16,-5 9-72-16,0-19 0 0,0 9-12 0,0 1 0 15,-1-11 12-15,-5-5 8 0,-11 1-8 0,5-6 11 16,7 0-11-16,-7 0 0 0,0-9 0 0,1-1 8 16,-7 0-26-16,1-5-6 0,0-5 0 0,0 0-1 15,-6-5-133-15,0 5-26 0,0-10-6 0,5 10-1 16,-5-10-10-16,0 5-3 0,-5-6 0 0,5 11 0 15,0-15 120-15,0 5 23 0,5 0 5 0,-5 5 0 0,6-10 37 0,0 10 7 16,5-11 2-16,-5 6 0 0,-6-10-11 0,0 5-3 16,5 0 0-16,-5-1 0 0,0 6 66 0,0-15 13 15,6 10 2-15,0 0 1 0,0-6-20 0,-6 11-4 16,5-5-1-16,-5 5 0 0,6 10 24 0,0 0 5 16,5 0 1-16,0-15 0 0,7 5 7 0,-7-6 2 15,6 11 0-15,0 0 0 0,0 5 4 0,6 0 0 16,0 0 1-16,-6 0 0 0,0 10-5 0,6-4-2 15,-6 4 0-15,0 0 0 0,-6 5-17 0,1 0-3 16,-1 0-1-16,-5 11 0 0,0-6-20 0,-6 0-4 16,0 0-1-16,-6 1 0 0,0 4-24 0,0-10 0 0,1 0 8 0,5-15-8 15,-6 21 0-15,-5-11 12 0,-1 5-12 0,1-5 12 16,-1 0-12-16,12-10-12 0,0 0 2 0,-11 15-707 16,-6-15-142-16</inkml:trace>
  <inkml:trace contextRef="#ctx0" brushRef="#br0" timeOffset="10907.95">14485 3650 1785 0,'5'5'159'16,"1"5"-127"-16,-6 1-32 0,11-6 0 15,-11-5 44-15,0 0 4 0,0 10 0 0,0 0-606 16,0-5-121-16</inkml:trace>
  <inkml:trace contextRef="#ctx0" brushRef="#br0" timeOffset="22229.66">15710 4116 288 0,'0'36'25'0,"0"-36"-25"0,17 10 0 0,0-10 0 16,0 0 392-16,6 5 74 0,-6 0 14 0,6 10 4 0,-1-15-297 0,7 0-59 15,5 0-12-15,12 5-3 0,-12-5-38 0,6 0-8 16,5-5-2-16,1 5 0 0,-1-10-26 0,1 5-6 16,-6-5-1-16,0-6 0 0,0 6-3 0,-6 10-1 15,0-20 0-15,0 15 0 0,-11-5-12 0,11 5-4 16,-11-5 0-16,5 5 0 0,-16 5-12 0,11-5-18 15,-1 0 4-15,-10-1-846 16,-1 1-170-16</inkml:trace>
  <inkml:trace contextRef="#ctx0" brushRef="#br0" timeOffset="22560.12">16353 3686 2167 0,'0'0'96'0,"0"0"20"0,0 0-93 0,0 0-23 0,18 10 0 0,-7-5 0 16,6 0 103-16,-6-5 16 0,7 5 3 0,-1 5 1 15,5 5-42-15,7-15-8 0,-1 10-1 0,7 6-1 0,-13-1-20 0,7 0-4 16,-1 5-1-16,-5-5 0 0,-6 6-6 0,0-1-2 15,6 5 0-15,-6 6 0 0,0-6-8 0,-5 5-2 16,-12 6 0-16,5-1 0 0,1 1-10 0,-17-1-2 16,-6 6-1-16,5-1 0 0,-5-4-15 0,0-1 0 15,-6 1 0-15,-5 4 0 16,5-15-20-16,0 1-11 0,0-21-1 0,1 5-1 16,-1-10-195-16,0-5-40 0</inkml:trace>
  <inkml:trace contextRef="#ctx0" brushRef="#br0" timeOffset="23160.15">18217 3736 57 0,'0'0'0'0,"0"0"0"16,0 0 0-16,17 0 0 0,-17 0 332 0,11-10 60 16,-11 10 13-16,0 0 3 0,12-15-241 0,-12 15-48 15,0-10-10-15,0-5-1 0,0 15-40 0,-6-10-7 16,-6 10-1-16,7-11-1 0,5 11 5 0,-17 11 0 15,0-11 1-15,-6 10 0 0,6 0-6 0,0 10-2 16,-1 0 0-16,-4 11 0 0,5-1-7 0,5 11-2 16,1 4 0-16,5 1 0 0,0 4-16 0,1 1-3 15,16-5-1-15,-5 4 0 0,5-4-13 0,1-6-3 16,5 6-1-16,0-6 0 0,6-14 5 0,5 4 0 16,1-5 1-16,-1-4 0 0,6-16 3 0,0 0 1 15,6-10 0-15,6 0 0 0,5-10-9 0,-5-11-3 0,-1-4 0 0,-11-1 0 16,-5-9-9-16,-1-1 0 0,-5-4 0 0,-6 9-11 15,-17-9 11-15,0 9 0 0,-5 6 0 0,-7-5-8 16,-5 4 8-16,-6 1 0 0,-5 9 0 0,-1-4 0 16,-10 5 0-16,4 5 0 0,-10 5 0 0,5 10-8 15,0 0-100 1,6 0-20-16,0 0-4 0</inkml:trace>
  <inkml:trace contextRef="#ctx0" brushRef="#br0" timeOffset="23510.31">19094 3412 1612 0,'11'10'144'0,"-11"6"-116"16,0-11-28-16,-5 15 0 0,-1-10 94 0,-5 15 13 15,-1 1 2-15,1 9 1 0,-6 6-9 0,0-11-1 16,0 16-1-16,5 4 0 0,-11 1-52 0,6-6-11 16,6 1-1-16,0 10-1 0,5-6 13 0,6-9 2 0,0 9 1 0,0-4 0 15,6-5-2-15,5-6-1 0,0 0 0 0,1 1 0 16,11-6-13-16,-6 6-2 0,5-21-1 0,1 5 0 15,0 0-23-15,5 1-8 0,-5-11 0 0,6 0 0 32,-6 0-109-32,-6-5-28 0,0-5-6 0,0-5-646 0,-6 0-130 0</inkml:trace>
  <inkml:trace contextRef="#ctx0" brushRef="#br0" timeOffset="23761.3">19504 3681 864 0,'0'0'38'0,"0"0"8"0,0 0-37 0,12 5-9 15,-1 5 0-15,1 0 0 0,-12 10 253 0,0 0 49 16,5-4 10-16,1 9 1 0,-12 5-159 0,1 1-32 16,5-1-6-16,0 6-2 0,0-1-37 0,5 0-7 15,1 6-2-15,0-11 0 0,-1 1-13 0,7 4-3 16,-7-4-1-16,7 4 0 0,-7-10-25 0,1-9-5 15,-6 4-1-15,0 0 0 0,0-5-20 0,6 0 0 16,0-15 0-16,-6 0 0 16,0 0-135-16,0 0-31 0,0 0-6 0,0 0-584 15,5-15-117-15</inkml:trace>
  <inkml:trace contextRef="#ctx0" brushRef="#br0" timeOffset="24044.76">19715 3265 1382 0,'0'0'123'0,"17"10"-99"0,12-4-24 0,-6 4 0 16,-1 0 165-16,-5 15 28 0,6-5 6 0,0 21 1 15,0-6-38-15,-6 16-7 0,-6 0-2 0,6 14 0 16,-5 1-66-16,-7 5-14 0,1 5-2 0,0 0-1 15,-6-5-19-15,-6 5-4 0,0-20-1 0,-5 9 0 16,-6 1-23-16,6-15-5 0,-1-5-1 0,-5 4 0 0,0-9-17 0,6-6 10 16,-7-4-10-16,7-6 8 15,0-5-8-15,-1-5 0 0,-5-5 0 0,6-5-11 16,11-5-148-16,-12-5-29 0,1-5-7 0</inkml:trace>
  <inkml:trace contextRef="#ctx0" brushRef="#br0" timeOffset="34290.92">5568 7377 1036 0,'0'0'23'0,"0"0"5"0,0 0 0 0,0 0 1 0,5-10-29 0,-5 0 0 15,6 0 0-15,0 0 0 0,-6-5 57 0,0 5 6 16,0-1 1-16,0 1 0 0,-6 0 0 0,6 10 0 16,0-5 0-16,0 5 0 0,0 0 0 0,0 0 0 0,6-5 0 0,-6 5 0 15,0 0 32-15,0 0 6 0,0 0 2 0,0 0 0 16,0 0-41-16,0 0-8 0,0 0-2 16,0 0 0-16,0 0-20 0,11 15-4 0,-5 5-1 0,-6 1 0 15,0-1-12-15,0 0-4 0,11 11 0 0,-11-1 0 16,0-5-12-16,0 6 8 0,0-6-8 0,0 5 0 15,0-4 8-15,-11-6-8 0,11 0 0 0,0 6 9 16,11-11-9-16,-11 0 0 0,0 0 9 0,-11-5-9 16,11-10 0-16,0 0 0 0,0 0 0 0,0 0 0 15,0 0-54-15,0 0-15 0,0 0-3 16,0 0-616-16,0 0-124 0</inkml:trace>
  <inkml:trace contextRef="#ctx0" brushRef="#br0" timeOffset="34674.01">5528 7327 1267 0,'0'0'56'0,"0"0"12"0,0 0-55 0,0 0-13 0,0 0 0 0,11-5 0 15,6 5 112-15,-17 0 19 0,0 0 4 0,0 0 1 16,0 0-21-16,0 0-4 0,0 0-1 0,0 0 0 15,0 0-43-15,0 10-9 0,-11 5-2 0,5 0 0 16,-5 0-24-16,-1 1-4 0,12-1-2 0,-11 0 0 16,-6 0-26-16,0-5 0 0,5 0-14 0,1 0 5 15,-6 1 9-15,5-6 0 0,1 0 0 0,5 0 0 32,-5-5-70-32,11 0-12 0,-11 0-2 0,11 0-907 0</inkml:trace>
  <inkml:trace contextRef="#ctx0" brushRef="#br0" timeOffset="34876.33">5459 7701 1958 0,'6'0'43'0,"17"0"9"0,5-5 1 0,-5 5 3 0,0-10-45 0,0 5-11 15,5 5 0-15,12-5 0 0,0-5 53 0,6 5 9 16,-7-5 2-16,13 5 0 0,-24-5-52 0,18 5-12 15,-18-6 0-15,1 1 0 16,-6 5-100-16,-6-5-22 0,23-10-5 0,-40 20-1 0</inkml:trace>
  <inkml:trace contextRef="#ctx0" brushRef="#br0" timeOffset="37759.65">8559 7312 529 0,'0'0'23'0,"0"0"5"0,0 0-28 0,0 0 0 0,0-11 0 0,0 11 0 15,0-10 90-15,6 0 12 0,-6 10 2 0,0-10 1 16,0 0 12-16,0 0 3 0,0 0 0 0,0 10 0 16,-6-11 4-16,6 11 0 15,0 0 1-15,0 0 0 0,0-10-21 0,0 10-5 0,0 0-1 0,0 0 0 16,0 0-15-16,0 0-3 0,0 0-1 0,0 21 0 16,6-1-27-16,-1 0-4 0,-5 11-2 0,0-6 0 15,12 0-30-15,-12 6-7 0,0 4-1 0,0-5 0 16,0-4-8-16,0-1 0 0,0-5 0 0,0 6 0 15,0-6 0-15,0-5 0 0,0 5 0 0,5-5 0 16,-5-4-96-16,0-11-17 0,0 10-4 16,0-10-1-16,0 0-139 0,0 0-28 0</inkml:trace>
  <inkml:trace contextRef="#ctx0" brushRef="#br0" timeOffset="38000.61">8622 7230 115 0,'0'0'0'0,"0"0"10"0,0 0-10 0,0 0 0 16,0 0 0-16,0 0 0 0,0 0 359 0,0 0 69 16,0 0 15-16,0 0 2 0,0 0-265 0,0 0-52 15,0 16-12-15,-12-6-1 0,7 0-63 0,-7 5-13 16,1-5-3-16,-12 5 0 0,6 1-17 0,5-6-4 15,-5 5-1-15,6-5 0 0,0 0-14 0,-7 0 0 0,7-5 0 0,5 6-685 16,6-11-135-16</inkml:trace>
  <inkml:trace contextRef="#ctx0" brushRef="#br0" timeOffset="38243.14">8451 7671 1555 0,'-6'25'138'0,"6"-25"-110"0,0 0-28 0,0 0 0 16,11 0 129-16,6 5 21 0,-5 6 4 0,5-11 1 16,6 0-31-16,-6 0-5 0,0-6-2 0,6 1 0 15,-6 0-50-15,6 5-11 0,5-10-1 0,1 5-1 16,-1-5-26-16,1 0-4 0,10 5-2 0,-10-5 0 0,-1 0-22 15,-5 5 9-15,6-1-9 0,-1 1 0 16,-11 0-59-16,0 5-18 0,-5 0-4 0</inkml:trace>
  <inkml:trace contextRef="#ctx0" brushRef="#br0" timeOffset="48460.32">10878 7468 1566 0,'0'0'34'0,"0"0"7"0,0 0 2 0,0 0 1 0,0 0-35 0,0 0-9 16,0 0 0-16,0 0 0 0,0 0 52 0,0-10 9 15,0 10 2-15,-6-15 0 0,6 15-39 0,-5-10-7 16,5-5-1-16,-6 0-1 0,0 5 11 0,6-11 2 0,0 6 1 0,0 0 0 16,0-5 15-16,0 4 2 0,0-4 1 0,0 5 0 15,6 5 0-15,0-5 0 0,-6 5 0 0,5-6 0 16,1 6-9-16,5-5-2 16,-11 5 0-16,0 0 0 0,6 0 3 0,-6 5 0 0,6 0 0 0,-6-6 0 0,0 6-11 15,0 5-3-15,5-5 0 0,-5-5 0 0,6 0-5 0,0 0-2 16,5 5 0-16,1 0 0 15,-1-5-2-15,0 5 0 0,1-6 0 0,-1 6 0 16,-5-5 6-16,5 10 1 0,1-5 0 0,-1 0 0 0,12 5 1 0,-6 0 0 16,0 0 0-16,0 5 0 0,-5 0-8 0,-1-5-2 15,0 10 0-15,-11-10 0 0,6 5-14 0,5 6 11 16,1 4-11-16,5 0 10 16,-17 10-10-16,0-4 0 0,0 4 0 0,0 5 0 15,0 1 0-15,0 4 0 0,-11 11 0 0,-1-11 0 0,12 11 0 0,-6-6 0 16,1-4 0-16,-1-1 0 0,0-10 0 0,1 1 0 15,-7-1 0-15,7-10 0 0,-7 0 0 0,6 1 0 16,6-16 0-16,0 0 8 0,0 0 7 0,0 0 1 0,0 0 0 0,18 0 0 16,-1-5 9-1,0-1 3-15,6-4 0 0,-6 0 0 0,5 0-13 0,1-5-3 0,0 0 0 0,0 5 0 16,0-6-12-16,-1 6 0 16,1-5 0-16,6 10 0 0,-12-15 0 0,6 10 0 15,-6-1 0-15,0 1 0 16,5 5-102-16,-10 5-26 0,5-5-6 0</inkml:trace>
  <inkml:trace contextRef="#ctx0" brushRef="#br0" timeOffset="52009.89">5972 9342 1245 0,'0'0'55'0,"0"0"12"0,0 0-54 0,12-5-13 0,-12-5 0 0,5 0 0 16,-5-5 45-16,12 5 7 0,-12-11 0 0,0 11 1 15,5-5 47-15,1 5 8 0,5-5 3 0,-11-1 0 16,6 1-31-16,6 0-5 0,-7 0-2 0,12 5 0 15,0 0 11-15,-11 5 1 0,11-6 1 0,0 6 0 16,0 0-11-16,6 5-3 0,-6 5 0 0,0 0 0 16,-5 6-13-16,5-1-3 0,0 5-1 0,0 5 0 15,-17 11-27-15,6-1-4 0,5 0-2 0,-11 6 0 16,0-1-22-16,-11 1 8 0,11-1-8 0,-6 1 0 16,6-6 0-16,0 0 0 0,0-9 0 0,0-1 0 15,0 0 0-15,0-5 0 0,0-15 0 0,6 10 8 16,5 0 6-16,6-4 2 0,6-1 0 0,-6-5 0 15,6-5 4-15,0-1 2 0,11 1 0 0,-17 0 0 16,6 0 0-16,0-5 0 0,11-5 0 0,-17 10 0 16,11-5-87-16,1 10-18 0,-6-5-3 0</inkml:trace>
  <inkml:trace contextRef="#ctx0" brushRef="#br0" timeOffset="56678.21">8360 6972 403 0,'0'0'36'0,"0"0"-36"15,0 0 0-15,0 0 0 0,5 0 120 0,-5 0 18 16,12-15 3-16,-12 15 1 0,0 0-98 0,0 0-20 16,0 0-4-16,0 0-1 0,0 0 45 0,0 0 10 15,0 0 2-15,0 0 0 0,0 0-29 0,0 0-6 16,-12 15-1-16,1-15 0 0,5 5-8 0,-5 10-3 16,5-4 0-16,-11-6 0 0,11 5-11 0,-5 0-2 15,5 5-1-15,-17-5 0 0,18 5 1 0,-7 1 1 16,1-1 0-16,5 0 0 0,-22 5-3 0,16-5-1 15,-11 1 0-15,6-1 0 0,-11 5-5 0,-1-5 0 0,7 0-8 0,5 1 12 16,-18-1 1-16,13 0 0 0,-7 0 0 0,1 0 0 16,5 6 4-16,-6-1 1 0,1 0 0 0,11 0 0 15,-6 1 2-15,-6 4 1 0,7 0 0 0,-1 1 0 16,0-1-3-16,6 0-1 0,-6-4 0 0,6 4 0 16,-6-10 4-16,6 5 1 0,-11-4 0 0,11-1 0 15,-6 0-22-15,-6 0 8 0,1 5-8 0,5-15 0 16,-5 11 14-16,10-1-2 0,-10-5 0 0,5 10 0 15,0-5-12-15,1 6 0 0,-7-6 0 0,1 0 0 16,-1 0 8-16,1 5 1 0,5 1 1 0,-6-6 0 16,7 0-10-16,-1 0 12 0,0-5-12 0,-5 6 12 15,5-6-12-15,0 0 0 0,0 0 0 0,6 0 8 16,-6 0-8-16,6-5 0 0,-11 5 0 0,5 1 8 16,17-1-8-16,-17 5 12 0,-5 0-12 0,-1 0 12 15,1 0-12-15,-1 1 10 0,1-1-10 0,5 0 10 0,-11 0 8 16,5 0 2-16,-5 6 0 0,0-6 0 0,11-5-20 0,-5 0-14 15,11 0 2-15,-12 0 1 0,1 1 19 0,-6-1 4 16,5 0 1-16,1 0 0 0,-1 0-5 0,1 0 0 16,-1 5-8-16,-5 1 12 0,11-1 0 0,-11 0 0 15,11-5 0-15,0 0 0 0,-11 5-2 0,11-4-1 16,-5-1 0-16,-1 0 0 0,-5 0 0 0,6 5 0 16,11-5 0-16,-12 0 0 0,1-5-1 0,-7 0-8 15,13 6 12-15,-1-6-4 0,-6 5-8 0,1-5 10 16,-6 5-10-16,11 0 10 0,-6 0-10 0,7 0 10 15,-7-5-10-15,1 6 10 0,5-1-10 0,0 0 12 16,-11 0-12-16,11 0 12 0,0 0-2 0,-5-5 0 0,-1 5 0 0,7-5 0 16,4 6-10-16,-10-6 10 0,5 0-10 0,6 0 10 15,-6-5-10-15,1 10 10 0,4-10-10 0,1 5 10 16,0 0-10-16,-6 0 0 0,1-5 0 0,5 0 0 16,-1 0 0-16,1 5 0 0,6-10 8 0,-6 5-8 15,-12 0 0-15,18 0 0 0,-6 0 0 0,0 0 8 16,-6 0-8-16,6 0 8 0,0 0-8 0,-6 5 8 15,6-5-8-15,0 5 8 0,11-5-8 0,-11 5 8 16,0-5-8-16,0 5 0 0,-6-5 0 0,0 0 8 16,6 5-8-16,6-5 0 0,5 0 0 0,0 5 8 15,-11-5-8-15,6 0 0 0,0-5 0 0,-1 5 0 16,6 0 0-16,-11 0 0 0,6 5 8 0,0-5-8 16,-7-5 0-16,-4 5 0 0,10 5 0 0,-5 1 8 15,0-6-8-15,6 0 0 0,-6 5 0 0,-6-5 0 16,6-5 0-16,0 5 0 0,11 0 0 0,-11 0 0 15,0 0 0-15,0 0 0 0,17 0 8 0,-17 0-8 0,11 0 0 0,-11 0 0 16,11 0 0-16,-11 0 0 0,0 5 0 0,5-5 0 16,12 0 0-16,-11 5 0 0,0 0 0 0,-6 0 0 15,11 0 0-15,0-5 8 0,-11 5-8 0,0 0 0 16,0 0 0-16,11-5 0 0,6 0 0 0,-11 5 0 16,-6 0 0-16,5-5 0 0,-5 5 0 0,0 0 0 15,6-5 0-15,-1 0 0 0,-5 0 0 0,6 5 0 16,5 0 0-16,0-5 0 0,-5 6 0 0,-6-6 0 15,11 5 0-15,-11-5 0 0,12 5 0 0,-13-5 0 16,1 5 0-16,0 0 0 0,12 0 0 0,-13 0 0 16,1 0 0-16,12 0 0 0,-12 5 0 0,-6-5 0 0,6 0 0 0,0 0 0 15,-1 5 0-15,13-10 0 0,-12 6 0 0,-6-1 0 16,6 5 0-16,0 0 0 0,5 0 8 0,1 5-8 16,-18-5 0-16,7 5 0 0,5 1 0 0,-1-1 0 15,7 10 0-15,-17-5 0 0,16 1 0 0,-5-1 8 16,0 0-8-16,-6 0 0 0,6 6 0 0,-6-1 8 15,6 0-8-15,0-4 0 0,0 4 0 0,0 5 8 16,0-4-8-16,5-6 0 0,1 5 0 0,-6 1 8 16,11-6-8-16,-11 0 0 0,11 0 0 0,-5 1 0 15,5-6 8-15,6 5-8 0,-11-5 0 0,11 0 8 16,11 1-8-16,-11-6 10 0,0 5-10 0,0 0 10 16,6-5-10-16,-6 0 12 0,11 6-12 0,-11-6 12 15,0-10-2-15,18 15 0 0,-7-5 0 0,0 5 0 16,6-10-1-16,-5 5 0 0,5 1 0 0,0-6 0 0,0 5-9 15,0 0 10-15,6 0-10 0,0-5 10 0,5 0-10 0,1 0 10 16,5 0-10-16,-6 0 10 0,18 0-10 0,-17 0 0 16,10 6 0-16,-4-6 8 0,-1 5 0 0,6-5 0 15,0 5 0-15,-12-5 0 0,6 5 4 0,0 0 0 16,6 0 0-16,-6 6 0 0,-5-6-3 0,5 5 0 16,0-5 0-16,12 0 0 0,11 5-9 0,0-10 0 15,0 6 0-15,17-1 8 0,-11-5 1 0,-1 0 0 16,1 5 0-16,-6-5 0 0,11 0-9 0,-11 0 0 15,-11 5 0-15,5-5 0 0,-11 5-11 0,0-4 11 16,0 4-8-16,0 0 8 0,0 5 0 0,-1-5 0 16,13 5 0-16,-12-5 0 0,5 1 0 0,6-1 0 0,6 0 0 15,-5-5 0-15,16 5 0 0,-11 0 0 0,6-5 10 16,-1 0-10-16,7 5 0 0,-12-10 0 0,0 0 0 0,-6 0 0 16,6 0 0-16,-6 0 0 0,6 0 0 0,0 5 0 15,-11-5 0-15,5 6 11 0,6-1-11 0,-11 0 10 16,5 0-10-16,6 0 10 0,6 0-10 0,-6 0 10 15,0 0-10-15,-12 0 0 0,12-5 0 0,0 0 0 16,-6 0 0-16,12 5 0 0,0-10 8 0,-1 5-8 16,-5 0 0-16,0-5 0 0,-5 0 0 0,5 0 0 15,-12 5 0-15,6 0 8 0,-11 0-8 0,6 0 0 16,-6-5 0-16,5 5 8 0,-5 5-8 0,12-5 0 16,-7 0 8-16,6 0-8 0,18 0 0 0,-6 0 8 15,11-5-8-15,-12 5 0 0,-5 0 0 0,6 0 8 16,5-5-8-16,-11 0 0 0,-11 0 0 0,-6 5 0 15,0-5 0-15,-1 5 0 0,1-6 9 0,-5 6-9 0,-1 0 8 0,-6 6-8 16,12-6 8-16,-6 0-8 0,-5 0 0 0,11-6 9 16,0 1-9-16,5 5 0 0,6 0 8 0,1-5-8 15,-7 5 0-15,12-5 0 0,0 0 0 0,-5 0 0 16,-1 5 0-16,6 0 0 0,-17 0 10 0,5-5-10 16,1 10 8-16,-1 0-8 0,1 5 12 0,-6-5-4 15,5 6 0-15,7-1 0 0,-7-5-8 0,7 0 10 16,-1 5-10-16,0-5 10 0,0-5-10 0,1 0 0 15,5-5 0-15,-12 5 0 0,7-5 0 0,5 0 0 16,-6 0 0-16,6-5 0 0,0 5 0 0,0-1 0 16,11 1 0-16,-17 5 0 0,12 0 0 0,0 0 0 0,-1 0 0 15,1 0 8-15,-6 0-8 0,-6 0 0 0,6 5 9 0,0 1-9 16,-11-12 0-16,11 1 0 0,-6 5 0 16,0-5 8-16,-5 0-8 0,5-5 0 0,-5 0 0 15,5-5 0-15,0 5 0 0,1-5 0 0,-1-6 0 0,-5 1 0 16,5-5 0-16,-6-1 0 0,1 6 0 0,-6 0 0 15,0-5 0-15,0 4 0 0,0 6 0 0,-1-10 0 16,1 5 0-16,0-1 0 0,-11 1 0 0,-1-5 0 16,1-1 0-16,5 1 0 0,-6 0 0 0,7-1 0 15,-7-4 0-15,1 0 0 0,-1-1 0 0,6-4-8 16,0-1 8-16,6 1 0 0,-6-11 0 0,-5 1 0 16,5-1 0-16,-5 6 0 0,-1-1 0 0,1-4 0 15,-7-1 0-15,1 5 0 0,6-4 0 0,5 4 0 16,-17 6 0-16,6-6 0 0,0 1 0 0,-1 4-8 15,1 6 8-15,-6 0 0 0,0-1 0 0,0 1 0 0,-5 0 0 16,-1-1-8-16,1 1 8 0,-1-1 0 0,-5 1 0 0,-1-5-8 16,1-1 8-16,0-4 0 0,-6 4 0 0,0-9-8 15,5-1 8-15,-5 5 0 0,0 1 0 0,0-1 0 16,-5 6 0-16,-1 0-8 0,6-1 8 0,-11 6 0 16,5 4 0-16,0 1-8 0,1 0 8 0,-1 5 0 15,-11-1 0-15,11 1-8 0,-11 5 8 0,6 0 0 16,-1-1 0-16,-5 1-8 0,6-5 8 0,-6 5 0 15,11-5 0-15,-5-1 0 0,-1 1 0 0,-5 0 0 16,6 0 0-16,-1-1-8 0,1-4 8 0,-6 5 0 16,0-6 0-16,0 6 0 0,5 0 0 0,-5 5 0 15,0-6 0-15,0 6-8 0,5 5 8 0,-5-5 0 16,-5 0 0-16,5 5 0 0,5-6 0 0,-11 6 0 0,1-5 0 16,4 0-8-16,1 0 8 0,0 5 0 0,-6-6 0 0,6 1 0 15,0-10 0-15,0 5 0 0,-6-1 0 0,6 1-8 16,-5 0 8-16,-1 5 0 0,6-16 0 0,0 16 0 15,-6-5 0-15,6 0 0 0,0 9 0 0,-1-4 0 16,-4 5 0-16,5 0 0 0,5 0 0 0,-5 0-8 16,-6 5 8-16,6-5 0 0,6 4 0 0,-12-4 0 15,6 5 0-15,0-10 0 0,0 5 0 0,0 0 0 16,-6 0 0-16,0-6 0 0,6 1 0 0,0 0 0 16,-6 0 0-16,0 0 0 0,-5 0 0 0,-1-1 0 15,12 6 0-15,-11-5 0 0,-1 5 0 0,1 0 0 16,5 0 0-16,-6 0 0 0,7-1 0 0,-1 6 0 15,12-5 0-15,-18 0 0 0,6 0 0 0,6 5 0 16,0-5 0-16,-6-5 0 0,0 4 0 0,6 1-8 0,-5 0 8 0,-1 0 0 16,0 0 0-16,6 5 0 0,-6-10 0 0,0 5 0 15,1-1 0-15,-7 1 0 0,6 0 0 0,0 5 0 16,1-5 0-16,-7 0 0 0,1 0 0 0,-1 0 0 16,6 5 0-16,6-6 0 0,-17-4 0 0,11 5 0 15,1 0 0-15,-7 0 0 0,6 0 0 0,0 0 0 16,-5 4 0-16,5-9 0 0,0 5 0 0,1 10 0 15,-7 0 8-15,6-10-8 0,-5 5 0 0,11 5 0 16,-6-5 0-16,-6 0 0 0,7 5 0 0,-7 5 0 16,1-5 0-16,-1 0 0 0,12 0 0 0,-6-5 0 15,-5 5 0-15,-6 0-8 0,11 0 8 0,-6 0 0 0,1 0 0 16,-1-5 8-16,7 5-8 0,-7-5 0 0,-5 0-8 16,5 0 8-16,1 0 0 0,5-1 0 15,-5-4 0-15,5 5 11 0,6 5-11 0,-17 0 0 0,11 5 0 16,-6 0 0-16,1 0 0 0,-1 1 0 0,7-1 0 0,-7 0 0 15,-5 5 0-15,0 0 0 0,5 0 0 0,1 0 0 16,-1 5 0-16,-5 1 0 0,6-1 0 0,5-5 0 16,-11 5 0-16,5-10 0 0,1 5 0 0,-1 0 0 15,1-5 0-15,-1 1 0 0,1-6 0 0,-1 5 0 16,-5 0 0-16,5-5 0 0,-5 0 0 0,11 0 0 16,-5 5 0-16,0-5 0 0,-1 0 0 0,1 5-11 15,-1-5 11-15,1 5 0 0,-1-5 0 0,6 5 0 16,-11 0 0-16,11 0 0 0,-11 0 0 0,11 0 0 15,-11 5 0-15,0-5 0 0,5 0 0 0,-10 6 0 16,10-1 0-16,1-5 0 0,-12 5 0 0,0-5 0 0,0 10 0 0,-6-5-10 16,6 0 10-16,1 0-10 0,-1-4-11 0,6 4-3 15,-6 0 0-15,0-5 0 16,0 5-17-16,0-5-4 0,0 0-1 0,6 0 0 16,5 0-157-16,7 0-31 0</inkml:trace>
  <inkml:trace contextRef="#ctx0" brushRef="#br0" timeOffset="67511.83">16616 7904 288 0,'0'0'12'0,"0"0"4"0,0 0-16 0,0 0 0 16,0 0 0-16,5 5 0 0,1 10 374 0,-6 0 72 16,6 11 14-16,-1 4 4 0,1 6-288 0,-6 4-58 15,6 6-11-15,-6 20-3 0,11-1-64 0,-5-4-12 16,0 0-4-16,5 5 0 0,-11-11 7 0,6-9 1 15,-1 0 0-15,7-1 0 0,-7-9 0 0,1-11 0 16,11 0 0-16,-11-10 0 0,0 1-32 0,5-6 0 16,6 0 0-16,0-15 0 0</inkml:trace>
  <inkml:trace contextRef="#ctx0" brushRef="#br0" timeOffset="68943.23">5807 7048 1911 0,'0'0'42'0,"0"0"9"0,0 0 1 0,0 0 2 0,0-10-43 0,0 10-11 0,0 0 0 0,0 0 0 16,-17-5 79-16,-12 5 13 0,7 0 4 0,-7 0 0 16,-22 0-52-16,5 10-11 0,-5-5-1 0,-6 10-1 15,-6 1 1-15,1-1 1 0,5 10 0 0,5-5 0 16,12 6-9-16,-5 9-3 0,-1 1 0 0,6-1 0 16,12 0-9-16,-1 1-3 0,7 9 0 0,5-4 0 15,5 5 19-15,12-6 3 0,0 6 1 0,12-1 0 16,-1-9-32-16,12 4 0 0,11-4 0 0,6-1-10 15,0-10 10-15,17 1 0 0,5-11 0 0,12 0 8 16,0-10-8-16,6-10 0 0,17 0 0 0,-11-10-8 16,5-10 8-16,-12-1 0 0,-16 1 8 0,-6-6-8 15,-6-4-8-15,-11-5-7 0,-17-1-1 0,0 1 0 0,-6-1 7 16,0 0 1-16,-11-4 0 0,-6-1 0 0,-6-4 8 0,0 4-10 16,-11-5 10-16,0 6-10 15,-6-1-36-15,6 6-7 0</inkml:trace>
  <inkml:trace contextRef="#ctx0" brushRef="#br0" timeOffset="70189.15">17567 8086 1915 0,'29'21'84'0,"-24"-11"19"0,1 0-83 0,0 10-20 16,-1 0 0-16,1 1 0 0,0 4 68 0,-6 0 8 15,0 11 3-15,0-6 0 0,5 5-13 0,-5-4-2 16,-5 4-1-16,5 1 0 0,0-6-29 0,0 1-6 16,0-6 0-16,0 10-1 0,0-9 9 0,0-1 1 15,0 0 1-15,5-4 0 0,-5-1-11 0,0-5-3 16,0 0 0-16,0 0 0 0,0-15-14 0,6 10-10 16,-6-10 12-16,0 0-12 15,0 0-87-15,0 0-24 0,0 0-5 0</inkml:trace>
  <inkml:trace contextRef="#ctx0" brushRef="#br0" timeOffset="70363.89">17772 8446 2188 0,'17'10'97'0,"-17"-10"20"0,12 5-93 0,-12-5-24 0,0 0 0 0,0 0 0 16,0 0 107-16,-6 15 17 0,-5-5 3 0,-1 0 1 16,-5 1-34-16,-6-1-6 0,-5 5-2 0,-1-5 0 15,-11 0-58-15,6 0-12 0,-6 0-3 0,6-4 0 16,0-1-13-16,-6 0 9 0,12-5-9 0,-1 0 8 15,1-5-88-15,5 0-19 16,0-1-3-16,12 1-731 0,-1-5-147 0</inkml:trace>
  <inkml:trace contextRef="#ctx0" brushRef="#br0" timeOffset="70909.89">18678 7874 2347 0,'23'15'52'0,"-23"-15"10"0,11 10 2 0,1 0 2 0,-12-10-53 0,11 5-13 16,-11-5 0-16,0 0 0 0,0 0 107 0,0 0 18 15,0 0 4-15,0 0 1 0,0 0-90 0,0 0-17 16,0 0-4-16,-11 5-1 0,-1-5 13 0,-5 0 2 15,0 0 1-15,0-5 0 0,0-5-24 0,-6 5-10 16,0 0 8-16,1 0-8 0,-7 0 0 0,6-10 8 16,1 9-8-16,-7 6 0 0,12 0 8 0,-6 0-8 15,0 0 8-15,6 6-8 0,0 9 23 0,6-5-1 0,-1 5 0 16,7 5 0-16,-1 1 9 0,0 4 1 0,1 5 1 0,-1 1 0 16,6-1-12-16,0 5-2 0,0 1-1 0,0-1 0 15,0-4-6-15,6 4 0 0,-6 6-1 0,0-6 0 16,0 1-11-16,0-6 0 0,0 5 0 0,0-9 0 15,5 4 8-15,-5-5-8 0,0-4 0 0,0-1 8 16,6-10-8-16,0 0 0 0,-1 0 0 0,-5-10 8 16,0 0-8-16,12 0 0 0,5 5 9 0,0-5-9 15,0-5 0-15,12-5 8 0,5 0-8 0,6 5 0 16,5-5 0-16,-5 5 0 0,6 5 0 0,-6 0 0 16,-12 0 0-16,6 5 0 0,-5 0 0 0,-7 5 8 15,-4 5-8-15,-1 1 0 0,0-1 0 0,-12 5 0 16,1-5 0-16,-6 10 0 0,-11 1 0 0,5 4 0 0,-11 1 0 0,0-1-10 15,-17 0 10-15,5 1 0 0,-5-1-9 0,0-5 9 16,5 1 0-16,-5-11-9 0,0 0 9 0,5-10 0 16,1 0 0-16,0-10 0 15,5 0-107-15,0-5-16 0,0-5-3 0,12 0-1237 16</inkml:trace>
  <inkml:trace contextRef="#ctx0" brushRef="#br0" timeOffset="71278.78">19191 8228 806 0,'11'10'36'0,"-5"-5"7"0</inkml:trace>
  <inkml:trace contextRef="#ctx0" brushRef="#br0" timeOffset="71714.56">19134 8339 1612 0,'0'0'72'0,"11"11"14"0,-5-1-69 16,-6-10-17-16,11 5 0 0,-11-5 0 0,0 0 127 15,0 0 21-15,0 0 5 0,0 0 1 0,0 0-84 0,0 0-17 16,0 0-3-16,0 0-1 0,0 0-38 0,0 0-11 16,0 0 0-16,-5-5 0 0,-1-5 22 0,6 10 0 15,0 0 0-15,0 0 0 0,0 0 22 0,0 0 5 16,0 0 1-16,0 0 0 0,0 0-12 0,0 0-2 16,0 0-1-16,0 0 0 0,0 0-23 0,0 0-4 15,0 0 0-15,0 0-8 16,0 0-64-16,0 0-19 0,6-11-4 0,-6 11-1050 0</inkml:trace>
  <inkml:trace contextRef="#ctx0" brushRef="#br0" timeOffset="72293.62">19470 8137 1519 0,'6'15'67'0,"0"-5"14"0,-6 5-65 0,5-4-16 15,-5-11 0-15,6 15 0 0,-6 5 61 0,0 0 9 16,6 1 2-16,-6 4 0 0,-6 0-12 0,0 0-3 16,12 6 0-16,-12-6 0 0,6 6-14 0,0-6-3 15,0 0-1-15,0 1 0 0,6-1 13 0,-6-5 2 16,6 0 1-16,-1-4 0 0,-5-1-4 0,0-5-1 15,0-5 0-15,0-5 0 0,0 0-22 0,0 0-5 16,0 0-1-16,0 0 0 0,-5-10-14 0,-1 0-8 16,0-11 8-16,6-9-8 0,6 5 10 0,-6-16-2 15,6 6-8-15,5-6 12 0,0 6 2 0,1-6 0 16,-6 6 0-16,11 4 0 0,5 6 35 0,1 10 7 16,0 0 2-16,5 10 0 0,-5 5 5 0,6 5 1 0,-1 10 0 0,1 10 0 15,-6 11-16-15,-1 4-2 0,1 6-1 16,0 10 0-16,-6-1-21 0,0-4-4 0,-6 5 0 0,1-1-1 15,-1-9-19-15,-5-1 0 0,0 1 0 0,-1-5 0 16,1-6 0-16,0-10 0 0,-1-4 0 0,1-1 0 16,-6-20 0-16,0 0 0 0,0 0 0 0,0 0 0 31,0 0-216-31,6-20-46 0,5-31-10 0,6 5-1 0</inkml:trace>
  <inkml:trace contextRef="#ctx0" brushRef="#br0" timeOffset="77310.7">20644 8350 1094 0,'0'0'97'0,"0"0"-77"15,-12 5-20-15,7-5 0 0,-7 0 129 0,1 0 23 16,0 0 4-16,-1 0 0 0,7-5-7 0,-1 0-1 0,-6-6-1 0,7 6 0 16,5 5-31-16,0 0-7 0,0 0-1 0,5-10 0 15,1-5-17-15,6 5-4 0,-1-5-1 0,6 10 0 16,0-5-34-16,12-1-6 0,-1 6-2 0,6 0 0 15,6 0-14-15,0 5-3 0,17-5-1 0,0 5 0 16,0-5-14-16,-6 0-2 0,1 0-1 0,-7 0 0 16,1 0-9-16,-1 0 0 0,-5 0 0 0,-6-5 0 15,-5-1 0-15,-1 6 0 0,-5-5 0 0,0 0-11 16,-12 0-104-16,1 0-21 16,-7-5-4-16,1-1-710 0,-6-4-142 0</inkml:trace>
  <inkml:trace contextRef="#ctx0" brushRef="#br0" timeOffset="77542.5">21219 7853 1209 0,'23'16'108'0,"0"-1"-87"16,5-10-21-16,-5 10 0 0,0-5 324 0,0 5 61 15,-6 6 12-15,6-1 3 0,-6 0-208 0,-6 5-40 16,-5-4-9-16,-6 4-2 0,0 0-95 0,-6 6-19 16,-11-6-4-16,0 10-1 0,-17 1-14 0,5-6-8 15,1 6 10-15,-1-1-10 0,-5-4 0 0,11-1 0 16,-5-5 0-16,5-4-961 16,6-6-194-16</inkml:trace>
  <inkml:trace contextRef="#ctx0" brushRef="#br0" timeOffset="88443.3">17014 7884 633 0,'0'0'56'0,"0"0"-44"0,0 0-12 0,0 0 0 0,-17 0 92 16,17 0 16-16,17-10 3 0,-17 10 1 0,0 0-13 0,0-11-3 16,6 1 0-16,-6 0 0 0,-11-5-32 0,-1 5-8 15,7-5 0-15,-1 5-1 0,0-6-26 0,-5 1-5 16,-12 0 0-16,6 5-1 0,17 0-23 0,-11 0 9 16,-24-1-9-16,1 6 0 0,-6 0 10 0,6 5-10 15,-6 0 8-15,0 0-8 0,-11 5 9 0,11 0-9 16,-5 11 10-16,5-1-10 0,-6 0 12 0,6 5-4 15,0 6-8-15,0 4 12 0,6 5-4 0,-6 1 0 16,1 4-8-16,10 6 12 0,1 5-2 0,5 4-1 16,0 6 0-16,6 10 0 0,0-5-9 0,11-5 0 15,-5 4 0-15,11-4 0 0,-6-5 15 0,12 5 1 16,11-6 0-16,0 1 0 0,-11-5 12 0,11 4 2 16,5 1 1-16,7 0 0 0,-6 0 21 0,11-6 5 0,-6-4 1 0,7-6 0 15,4-4-42-15,1-11-8 0,0 0-8 0,12-9 12 16,-1-6 2-16,0-10 1 0,0 0 0 0,6-10 0 31,-5-16-33-31,5 1-6 0,-6-11-2 0,-6-9 0 0,-5-1 9 0,-5 1 1 0,4-6 1 0,-4 0 0 16,-7-4 15-16,-11-1-12 0,0-5 12 0,-5 1-12 15,-1 4 12-15,-5 10 0 0,-12-4 0 0,0-6 0 16,6-5 0-16,-11-5 8 0,-12 6 0 0,0-1-627 16,6 10-125-16</inkml:trace>
  <inkml:trace contextRef="#ctx0" brushRef="#br0" timeOffset="91993.01">19077 7641 921 0,'0'0'40'0,"0"0"10"0,0 0-40 0,0 0-10 0,0 0 0 0,0 0 0 15,0 0 132-15,-17 10 24 0,-6 5 4 0,-11 5 2 16,0 6-72-16,-12 4-14 0,-5 16-4 0,-12 9 0 0,6 6-47 0,0 15-9 16,0 0-3-16,-5 15 0 0,5-5-13 0,5 0 0 15,7 0 0-15,-1-5 0 16,6-10 0-16,12-5 0 0,-6 0 0 0,11-10 0 0,6-11 0 0,5-9 0 15,1-1 0-15,5-5-807 16</inkml:trace>
  <inkml:trace contextRef="#ctx0" brushRef="#br0" timeOffset="93343.72">23322 7717 576 0,'0'0'25'0,"0"0"6"0,0 0-31 0,6 0 0 15,5 0 0-15,-11 0 0 0,0 0 263 0,0 0 46 16,0 0 10-16,0 0 1 16,0 0-212-16,0 0-42 0,0 0-9 0,0 0-1 0,0 0-39 0,-11 0-7 15,-1 5-2-15,1 0 0 0,-6 5 27 0,5 5 5 16,1 5 0-16,-1 6 1 0,1-1-2 0,5 5-1 16,1 11 0-16,5 4 0 0,0 1 8 0,5 0 2 15,7 9 0-15,5 1 0 0,0-10-10 0,0-1-2 16,6-9 0-16,0 4 0 0,5-10 5 0,1-9 1 15,-1-6 0-15,12 0 0 0,-6-15-18 0,6 0-3 16,6-15-1-16,5-5 0 0,0-6-20 0,-5-4 8 16,-6-16-8-16,0-4 0 0,-12-1 0 0,-5 0 0 15,0-9 0-15,-6 9-12 0,-6 0 12 0,-11 6-12 16,6 4 12-16,-12 1-12 0,-5 4 12 0,-1 1 0 0,-10 5 0 16,4-1 0-16,-10 6 0 0,-1 0 0 15,1-1 0-15,-6 1 0 0,-6 0-10 0,6 4 10 16,0 1-12-16,5 5 12 15,1-5-212-15,-1 9-35 0</inkml:trace>
  <inkml:trace contextRef="#ctx0" brushRef="#br0" timeOffset="93693.28">24644 7104 921 0,'0'0'40'0,"0"0"10"0,0 0-40 0,5 10-10 16,-10 0 0-16,-7 5 0 0,-5 1 213 0,0 9 41 15,0 0 8-15,0 6 2 0,-12-1-156 0,-5 26-32 16,0-1-5-16,6 1-2 0,-7 5-15 0,13-5-3 15,5-1-1-15,-6 1 0 0,11 0 10 0,1-1 3 16,0-4 0-16,11 10 0 0,0-26 2 0,5 11 1 16,7-1 0-16,-1-4 0 0,0-1-10 0,7-4-3 15,4-11 0-15,1 0 0 0,6-4-26 0,-1-6-6 16,1-10-1-16,-1 5 0 0,6-5-20 0,-11 0-8 16,6-10 0-16,-1 0 0 15,0-5-156-15,-5 0-30 0,0-5-6 0</inkml:trace>
  <inkml:trace contextRef="#ctx0" brushRef="#br0" timeOffset="94060.09">24803 7782 1440 0,'23'26'64'0,"-12"-11"12"15,1 5-60-15,-6 0-16 0,11 1 0 0,-12 4 0 16,1-5 126-16,0 6 22 0,5-11 5 0,-5 5 1 15,-6 0-80-15,5 1-16 0,-5-6-3 0,0-15-1 0,6 10 7 0,-6-10 2 16,0 0 0-16,0 0 0 0,0 0-22 0,0 0-4 16,0 0-1-16,0-5 0 0,-6-5-9 0,1-11-3 15,10-4 0-15,1-5 0 0,-12-1-4 0,12 1-2 16,0-5 0-16,0-6 0 0,-6 11-2 0,11-1-1 16,0 6 0-16,1 0 0 0,5 9 12 0,0 11 2 15,0-10 1-15,6 15 0 0,0 0 12 0,-6 15 2 16,6 6 1-16,-6 4 0 0,0 10-13 0,0 6-4 15,0 10 0-15,6-1 0 0,-12 11-10 0,6-5-2 16,0-1-1-16,-5 1 0 0,-1-5-15 0,0-6 9 16,1-9-9-16,-1-1 8 0,-5-4-8 0,5-6 0 15,-5-5 0-15,0-5 0 0,5 1 0 0,-5-11 0 16,5-5-12-16,-5 0 12 16,11 0-123-16,-6-5-17 0,-5-6-3 0,6-9-1 15,-1 5-148-15,-5-5-29 0</inkml:trace>
  <inkml:trace contextRef="#ctx0" brushRef="#br0" timeOffset="94309.5">25373 7190 1209 0,'0'0'53'0,"17"0"12"0,6 0-52 0,-6 5-13 0,6 0 0 0,0 5 0 16,5 5 256-16,1 6 48 0,-1 9 9 0,1 6 3 15,-1 4-147-15,-5 1-29 0,0 14-5 0,-6 6-2 16,0 5-65-16,0 0-12 0,-11-6-4 0,5 11 0 0,-5 0-20 0,-6-5-4 16,-6 5 0-16,0 0-1 0,1-10-27 0,-7-1 0 15,-11-9 0-15,1 5 0 0,-1-11 15 0,0-4-3 16,0-6 0-16,-5-9 0 16,-1-1-52-16,1 0-10 0,5-10-2 0,0-4-1297 15</inkml:trace>
  <inkml:trace contextRef="#ctx0" brushRef="#br0" timeOffset="105132.04">5157 11008 532 0,'0'0'24'0,"0"0"4"0,0 0-28 0,0 0 0 0,0 0 0 0,0 0 0 16,0 0 72-16,0 0 8 0,0 0 1 0,0 0 1 15,0 0-7-15,0-10-2 0,0 0 0 0,0 0 0 16,0 0-16-16,0 0-3 0,0 10-1 0,0-11 0 15,0 1-5-15,0 10 0 0,0-10-1 0,12-5 0 0,-12 5 13 0,0 10 4 16,0 0 0-16,0 0 0 0,0 0 6 0,0 0 2 16,0 0 0-16,0 0 0 0,0 0-8 0,0 0-2 15,0 0 0-15,0 0 0 0,0 0-14 0,0 0-2 16,0 0-1-16,0 10 0 0,0 10-25 0,5-5-4 16,-5 1-2-16,12 4 0 0,-12-5-14 0,0 0 9 15,0 0-9-15,0 1 8 0,0-6-8 0,0 5 0 16,0-5 0-16,0-10 0 0,0 15 0 0,0-15 0 15,0 16 0-15,0-16 0 0,0 15 0 0,0-15 0 16,0 0 0-16,0 15 0 16,0-15-109-16,0 0-15 0,0 0-2 0,0 0-805 0</inkml:trace>
  <inkml:trace contextRef="#ctx0" brushRef="#br0" timeOffset="106138.43">5169 10882 57 0,'0'0'0'0,"0"0"0"0,0 0 0 0,0 0 0 15,0 0 160-15,0 0 28 0,0 0 4 0,0 0 2 16,0 0-46-16,0 0-10 0,17 0-2 0,-17 0 0 16,0 0-32-16,0 0-8 0,0 0 0 0,0 0-1 15,0 10-31-15,0 5-7 0,6 5-1 0,-6-5 0 16,0 6-13-16,-6-1-3 0,6 5-1 0,0 1 0 15,0-6-11-15,0 5-3 0,-12 0 0 0,12-4 0 0,12 4-25 16,-12-5 0-16,-12-5 8 0,12 1-8 0,0-16 0 0,0 20 0 16,0-20 0-16,0 15 0 0,0-15 18 0,0 0-2 15,0 0 0-15,0 0 0 0,0 0-4 0,0 0 0 16,0 0-1-16,0 0 0 0,0 0-11 0,0 0 10 16,0 0-10-16,0 0 10 0,0 0-10 0,0 0 0 15,0 0 0-15,0 0 8 0,0 0-8 0,12-5 0 16,-12-5 0-16,6 0 0 0,-1-5 0 0,-5-1 0 15,12 1 0-15,-12 0 0 0,0 0 0 0,5 5 0 16,-5-5 0-16,12-6 0 0,-12 11 0 0,0-5-9 16,5-5 9-16,-5-1 0 0,0 1-8 0,0 0 8 15,6 0 0-15,-6-1 0 0,12 6 0 0,-12-10 0 0,0 5 0 0,0-1 0 16,0 1-10-16,0 5 10 0,5 0-8 16,-5 0 8-16,0-6 0 0,0 11 0 15,12-5 9-15,-12 5-9 0,0 10 8 0,0 0-8 0,5-5 0 0,-5 5 0 16,0 0 9-16,12-10-9 0,-12 5 0 0,0 5 9 15,0 0-9-15,0 0 0 0,0 0 0 0,0 0 0 16,0 0 0-16,0 0 0 0,0 0 0 0,0 0 0 16,0 0 12-16,0 0-4 0,0 0 0 0,0 0 0 15,0 0 5-15,0 0 1 0,0 0 0 0,11 10 0 16,-11 10 0-16,12-5 0 0,-12-15 0 0,0 20 0 16,0 6-5-16,5-6-1 0,-5-20 0 0,0 15 0 15,0 5-8-15,0 1 8 0,0-1-8 0,-5 0 8 16,5 0-8-16,0-4 0 0,0 4 0 0,0-5 0 15,0 0 0-15,0 0 0 0,0 1 0 0,0-6 8 16,0-10-8-16,0 15 0 0,0-15 0 0,0 0 0 16,0 0-31-16,0 0-1 0,0 0-1 0,0 0-636 15,0 0-127-15</inkml:trace>
  <inkml:trace contextRef="#ctx0" brushRef="#br0" timeOffset="107159.99">5294 10755 572 0,'0'0'25'0,"0"0"6"0,0 0-31 0,0 0 0 15,0 0 0-15,0 0 0 0,0 0 46 0,0 0 3 16,0 0 1-16,0 0 0 0,0 0 40 0,0 0 8 16,0 0 2-16,0 0 0 0,0 0-15 0,0 0-2 15,0 0-1-15,0 0 0 0,0 0 20 0,0 0 4 16,17-15 1-16,-17 15 0 0,12-15-21 0,-12 15-4 16,22-10-1-16,-22 10 0 0,0 0-4 0,0 0-1 15,0 0 0-15,6 5 0 0,-6-5-19 0,0 10-4 0,-6 0-1 0,6 0 0 16,-11 0-28-16,5 5-7 0,-16 0-1 0,4 1 0 15,1-1-6-15,-5 0-2 0,-1 0 0 0,-6-5 0 16,18 6-8-16,-18-6 0 0,1 5 0 0,-6 0 0 16,11-5 0-16,-6 0-17 0,1 0 4 0,5 1 1 31,-11-6-196-31,11 5-38 0</inkml:trace>
  <inkml:trace contextRef="#ctx0" brushRef="#br0" timeOffset="107381.3">4975 11277 57 0,'0'0'0'0,"0"0"0"0,0 0 0 0,17 0 0 15,-5 5 0-15,16-5 0 0,-17-5 410 0,7 5 77 16,10 0 15-16,-5 0 3 0,5-5-320 0,1-1-64 15,-1 1-13-15,6 0-2 0,1 0-58 0,5-5-11 16,-12 5-2-16,6-5-1 0,0 5-34 0,-5-5-19 16,-1 5 3-16</inkml:trace>
  <inkml:trace contextRef="#ctx0" brushRef="#br0" timeOffset="113660.05">13391 1138 1728 0,'0'0'76'0,"0"0"16"0,0 0-73 0,0 0-19 0,0 0 0 0,0 0 0 16,0 0 84-16,0 0 14 0,0 0 2 0,0 0 1 15,0 0-1-15,0 0 0 0,0 0 0 0,0 16 0 16,-12 4-52-16,1 5-12 0,11 1-1 0,-6 14-1 0,6-4-10 0,0 4-3 16,0 1 0-16,6 4 0 0,-6 6 35 0,6-11 6 15,11 6 2-15,-12-11 0 0,7 6-34 16,5-6-6-16,0-9-2 0,6-1 0 0,-1 0 8 0,-10-15 2 15,11 6 0-15,-6-16 0 0,6 0-14 0,-1 0-2 16,1-16-1-16,-6 6 0 0,0-15-15 0,-5 0 0 16,-1-1 0-16,1 1 0 0,-1-11-12 0,-5-4 12 15,-1 10-12-15,1-1 12 0,0 11-16 0,-1 5 4 16,1 0 1-16,-6 15 0 0,0 0-1 0,11 0 0 16,7 5 0-16,-1 15 0 0,0-5 12 0,6 5 0 15,-1 6 10-15,1-1-10 0,6 0 27 0,-1 1-1 16,6-1 0-16,-5-10 0 0,-1 5 7 0,6-4 2 15,-5-11 0-15,-1 0 0 0,1-5-15 0,-6 0-2 16,-6-10-1-16,0-6 0 0,6-4-17 0,-6 5 0 16,-6-15 0-16,1-1 0 15,-12 6-44-15,0-16-8 0,5 11-3 0,-5 0 0 16,-11-6-142-16,5 11-29 0,1-1-6 0</inkml:trace>
  <inkml:trace contextRef="#ctx0" brushRef="#br0" timeOffset="113961.34">14547 1290 1753 0,'0'0'77'0,"12"-10"17"15,-1 5-75-15,6-5-19 0,-11-5 0 0,0 5 0 16,-1-5 63-16,1 4 9 0,-6-4 1 0,0 15 1 16,-6-10 13-16,6 10 2 0,0 0 1 0,-17 10 0 0,0-5-34 0,0 16-8 15,6-1 0-15,-1 10-1 0,1 11-13 0,5-6-2 16,6 1-1-16,0 14 0 0,6 1-11 0,-1 0-3 15,1-1 0-15,0-9 0 0,11 4 8 0,0-9 2 16,0-6 0-16,0 6 0 0,6-11 14 0,0-15 3 16,0 5 1-16,5-5 0 0,-5-10-13 0,11-10-4 15,-11-10 0-15,5 0 0 0,1-6-28 0,-6-9 0 16,-1-1 0-16,-4-4 0 0,-13 4 0 0,1-9 0 16,0 4 0-16,-12 1-10 0,-5 4-2 0,-1-4-1 15,-5 10 0-15,-11-1 0 16,5 11-114-16,-11 5-22 0,-1 0-5 0,1 4-1016 0</inkml:trace>
  <inkml:trace contextRef="#ctx0" brushRef="#br0" timeOffset="114243.19">14918 1523 1670 0,'34'46'148'0,"-23"-26"-118"0,12 5-30 0,0 1 0 15,-6-1 120-15,0 0 17 0,-6-9 4 0,6 4 1 16,1-10-37-16,-13 5-7 0,-5-15-2 0,0 0 0 16,0-15-59-16,0 5-12 0,-5-15-2 0,-7-11-1 15,1 1-22-15,5-6 9 0,0 6-9 0,1-6 0 16,-7-4 8-16,12 4-8 0,0-4 0 0,0 14 0 16,0-4 16-16,6 9-3 0,5 1-1 0,6 10 0 0,1 5 0 0,-1 0 0 15,5 5 0-15,-4 0 0 0,4 5-23 16,-5 5-5-16,1-5 0 0,-18 0-1 15,11 15-119-15,6-15-23 0,0 5-5 0,-17-5-848 16</inkml:trace>
  <inkml:trace contextRef="#ctx0" brushRef="#br0" timeOffset="114527.13">15311 1189 1324 0,'0'0'59'0,"0"0"12"0,17 0-57 0,-17 0-14 16,0 0 0-16,0 0 0 0,11 0 134 0,-11 0 24 16,0 0 5-16,0 0 1 0,0 0-71 0,17 0-13 0,-5 0-4 15,-1 0 0-15,-11 0-35 0,17 5-7 0,6 0-2 0,-6 10 0 16,-5-9 7-16,5 4 1 0,0 10 0 0,5 5 0 16,-4 1 6-16,-1-1 2 0,-6 0 0 0,-5 0 0 15,5 6-12-15,-5-1-3 0,-6 11 0 0,0-6 0 16,0-9-12-16,0 4-2 0,-6 0-1 0,0-4 0 15,1-11-18-15,-1 10 10 0,0-15-10 0,1 0 8 16,5-10-8-16,-12 0 0 0,1-5 0 0,-1 0 0 16,1 5-94-16,5-10-11 0,-5-15-3 0,0 5-659 15,5-6-132-15</inkml:trace>
  <inkml:trace contextRef="#ctx0" brushRef="#br0" timeOffset="114704.5">15556 976 2401 0,'17'16'106'0,"-17"-16"22"0,0 0-102 0,6 10-26 15,-1 0 0-15,-5 5 0 0,0-5 60 0,-5 5 8 16,5-4 0-16,-6 4 1 0,-6-5-33 0,1 5-6 16,-6-5-2-16,0-5 0 0,0 5-28 0,0 0-8 15,-6-10-1-15,0 6 0 16,6-6-264-16,-6 0-53 0</inkml:trace>
  <inkml:trace contextRef="#ctx0" brushRef="#br0" timeOffset="114926.61">15664 754 1497 0,'17'35'133'0,"-11"-10"-106"0,5 1-27 0,6 14 0 15,0 6 108-15,-5-11 16 0,-6 16 3 0,-1-6 1 16,7 11-12-16,-7-5-1 0,7-1-1 0,-12 1 0 16,5-10-66-16,-5 4-12 0,6-4-4 0,-6-1 0 15,0-4-16-15,0-1-4 0,0-10-1 0,0 11 0 16,-6-21-66-16,1 5-13 0,5-5-2 16,0-4-635-16,0-11-127 0</inkml:trace>
  <inkml:trace contextRef="#ctx0" brushRef="#br0" timeOffset="115074.05">15903 1316 1324 0,'0'0'118'0,"0"0"-94"16,17 0-24-16,-5 0 0 0,-6 0 138 0,-6 0 23 16,0 0 5-16,0 0 1 0,0 0-38 0,0 0-7 15,0 0-2-15,-12 0 0 0,12 0-82 0,-17 0-17 16,0 0-3-16,-6 0-1 0,-5-10-17 0,5 5 0 16,0 5 0-16,-5-11 0 0,-1 11 16 0,6-10 0 15,1 5 0-15,4 5-742 16,-4 0-149-16</inkml:trace>
  <inkml:trace contextRef="#ctx0" brushRef="#br0" timeOffset="115276.31">15841 1316 57 0,'22'0'0'0,"-4"10"0"0,-1-5 0 0,5 0 0 0,-4 0 0 0,-1 5 0 15,-6-10 500-15,6 0 94 0,6-10 19 0,0 5 4 16,-12 0-454-16,6 0-91 0,0 5-19 0,0-10-3 16,0 10-100-1,-5-10-20-15,-12 10-4 0,11-5-610 0,1-6-121 0</inkml:trace>
  <inkml:trace contextRef="#ctx0" brushRef="#br0" timeOffset="115543.73">16450 1174 1436 0,'0'0'64'0,"0"0"12"0,0 0-60 0,0 0-16 15,0 0 0-15,0 20 0 0,-5 0 47 0,5-9 6 16,-12 9 2-16,1 0 0 0,-1 5 17 0,-5 11 4 16,0-6 1-16,6 6 0 0,-1-1-13 0,1-10-2 15,0 11-1-15,-1-11 0 0,7 6-8 0,-1-1-1 16,6-5-1-16,0 1 0 0,0-1-3 0,0-10 0 15,6 0 0-15,5 6 0 0,0-11-20 0,1 5-5 16,5-10-1-16,0 0 0 0,0 0-22 0,0 5 0 16,0-10 0-16,0-10 0 15,0 10-128-15,1-5-23 0,-7 5-5 0,0-5 0 16,6 0-122-16,0-10-24 0</inkml:trace>
  <inkml:trace contextRef="#ctx0" brushRef="#br0" timeOffset="115927.71">16912 1306 691 0,'23'-5'61'0,"-23"5"-49"0,0-11-12 0,0 1 0 16,-6 5 153-16,6-5 28 0,6-5 6 0,-6 5 1 15,-17 0-52-15,11 5-11 0,0-6-1 0,6 1-1 16,-6 5-62-16,1 5-12 0,-12 0-2 0,11 0-1 16,6 0-11-16,-11 15-3 0,-12 1 0 0,6-1 0 15,5 5-10-15,-5 5-2 0,0 1-1 0,0-6 0 16,0 5-5-16,6-4-1 0,5 4 0 0,0 5 0 15,6-4-2-15,0-1-1 0,6 0 0 0,0 1 0 0,-1-1 7 0,1 0 2 16,0-15 0-16,11 5 0 0,5-9 1 0,1-1 1 16,-11-5 0-16,10 0 0 0,18-11 5 0,-17 1 1 15,-17 0 0-15,0-10 0 0,11 0-18 0,0 5-9 16,-12-6 10-16,1 6-10 0,-6 0 8 0,0 5-8 16,12 0 0-16,-12 10 0 0,0 0 12 0,0 0-3 15,17 10-1-15,-6-10 0 0,-11 0 23 0,11 15 4 16,1-5 1-16,5 10 0 0,6-4-15 0,-6 9-2 15,-12-10-1-15,13 0 0 0,4 5-18 0,-10-14 0 16,-7 14 0-16,-5-20 0 0,0 0 0 0,18 10 0 16,-13-10 0-16,-5 0 0 15,0 0-78-15,0 0-16 0,0 0-3 0,0 0-1 16,0 0-117-16,0-10-23 0,6-10-5 0,-6 4-569 0</inkml:trace>
  <inkml:trace contextRef="#ctx0" brushRef="#br0" timeOffset="116160.87">17168 1306 115 0,'17'-5'0'0,"-17"5"10"0,0 0-10 0,0 0 0 0,0 0 0 0,12 0 0 16,-1 0 202-16,-11 0 38 0,0 0 8 0,0 0 2 15,12 0-123-15,5 0-25 0,-6 0-5 0,0 0-1 16,1 0-23-16,5 15-5 0,0-5 0 0,0-5-1 16,-6 15 2-16,1-10 1 0,5 5 0 0,6 1 0 15,-12 4-5-15,6 0-1 0,0 0 0 0,-5 6 0 16,-1-11-14-16,-5 10-3 0,0-4-1 0,-6 4 0 15,11-15-18-15,-11 10-3 0,0 0-1 0,0 6 0 0,-6-16-15 16,1 5-9-16,-1-5 10 0,0 0-10 0,-5 6 0 0,5-11 0 16,6-5 0-16,-17 0 0 15,0 5-151-15,0-10-26 0,0 0-6 0</inkml:trace>
  <inkml:trace contextRef="#ctx0" brushRef="#br0" timeOffset="116327">17430 1230 979 0,'23'15'43'0,"-11"-10"9"0,-1 0-41 0,0 5-11 15,-11-10 0-15,0 0 0 0,0 0 262 0,0 0 50 16,0 0 11-16,0 0 1 0,-11 0-230 0,-6 10-46 16,0-10-10-16,0 0-2 0,-6 5-48 0,6-5-11 15,-12-5-1-15,12 5-1 16,-6 0-76-16,1 0-15 0</inkml:trace>
  <inkml:trace contextRef="#ctx0" brushRef="#br0" timeOffset="116659.66">17408 1488 691 0,'34'30'30'0,"-17"-20"7"16,0 6-29-16,6-6-8 0,5 5 0 0,1-5 0 15,-7 0 269-15,13-10 53 0,-7 5 10 0,6-5 3 16,-5 0-196-16,-1-5-39 0,-5-5-8 0,6-5-2 16,-12-5-59-16,0-1-12 0,-6 1-3 0,1-5 0 0,-7 10-16 0,-5-11 0 15,-5 16 0-15,-1-10 0 0,0 0 0 0,-5 15 0 16,-1-1 0-16,-5 12 0 0,-5-1 0 0,-7 10 0 16,1-5 0-16,5 15 0 0,-6 6 16 0,6 4-4 15,6 1-1-15,6-1 0 0,0 5 11 0,5-4 2 16,0-6 1-16,12 6 0 0,0-1 32 0,11-9 7 15,0-1 0-15,11 0 1 0,-5 1-5 0,6-11 0 16,-1 5-1-16,6-15 0 0,6 5-26 0,-6 0-5 16,-5-10 0-16,-1-10-1 0,12 5-19 0,-11-5-8 15,-1-5 0-15,-5 5 8 16,-6-16-126-16,-6 6-26 0</inkml:trace>
  <inkml:trace contextRef="#ctx0" brushRef="#br0" timeOffset="120372.84">1841 12107 874 0,'-5'5'39'0,"-7"0"8"0,1 0-38 0,-1 0-9 0,7 0 0 0,-12 1 0 16,11-6 99-16,-5 0 17 0,5 0 4 0,6 5 1 15,-17 0-21-15,11 0-5 0,-5 0-1 0,11 0 0 16,-6-5-22-16,6 0-4 0,-11 0 0 0,11 0-1 15,0 0-13-15,0 0-2 0,0 0-1 0,0 0 0 16,0 0 7-16,0 0 2 0,17-5 0 0,0 0 0 16,0 5-16-16,6-5-2 0,-6 0-1 0,11 0 0 15,1-1-14-15,-1-4-3 0,23 0-1 0,-5-5 0 16,5 5-12-16,-11 0-3 0,23-5 0 0,5 4 0 16,-11-4-8-16,-11 5 0 0,11-5 0 0,-12 10 0 15,7-5 0-15,-12 5 8 0,-6 0-8 0,-6 5 0 0,6 0 0 16,-11 0 0-16,-6 0 0 0,0 5 0 0,0-5 0 15,1 0 0-15,-13 0-12 0,-5 0 12 16,0 0-172-16,0 0-26 0,0 0-6 0,0 0-717 16</inkml:trace>
  <inkml:trace contextRef="#ctx0" brushRef="#br0" timeOffset="120664.78">2383 11864 403 0,'0'0'17'0,"0"0"5"0,0 0-22 0,0 0 0 0,0 0 0 0,0 0 0 16,11-5 266-16,0 5 49 0,-11 0 9 0,12-5 3 15,5 5-156-15,0 0-31 0,6 5-7 0,-6 0-1 16,6-5-32-16,11 0-6 0,-11 10-2 0,-1-5 0 15,1 5-28-15,6 6-5 0,-7-1-2 0,1-5 0 16,-17 10-5-16,5-5-2 0,6 1 0 0,-17 4 0 16,0-10-27-16,-11 10-6 0,-6 0-1 0,6 6 0 15,-18-1-16-15,1-5 0 0,-7 6 0 0,1-1 0 16,6-5-89-16,-6 0-25 0</inkml:trace>
  <inkml:trace contextRef="#ctx0" brushRef="#br0" timeOffset="122076.59">6451 12051 1231 0,'0'0'54'0,"0"0"12"0,0 0-53 0,0 0-13 0,0 0 0 0,0 0 0 15,0 0 42-15,0 0 6 0,0 0 0 0,0 0 1 16,0 0 57-16,0 0 11 0,0 0 3 0,0 0 0 0,0 0-42 0,0 0-8 16,0 0-2-16,0 0 0 0,0 0-4 0,17-5 0 15,-17 0-1-15,11 0 0 0,-11 5 2 0,6-10 1 16,-6 10 0-16,23-5 0 0,-18 0-15 0,13 5-3 16,-1 0-1-16,5 5 0 0,-10 0-20 0,11 5-4 15,-18 0-1-15,7 6 0 0,-1-1-3 0,0 5-1 16,-11-5 0-16,6 11 0 0,6 4-10 0,-12 0-8 15,-12 6 9-15,12-6-9 0,-6 6 20 0,6-6-3 16,0 0 0-16,0-4 0 0,-11-1-17 0,11-5 0 16,0-20 0-16,0 0 0 0,0 0 0 0,0 0-17 15,17 15 3-15,0-4 1 0,6-6 25 0,6-5 6 16,-18-5 1-16,17-1 0 0,1 1-5 0,-1-5-1 16,-5 0 0-16,-6 0 0 0,-5 0-13 0,5 5 0 0,0-5 0 0,-6 5-892 15,-11 5-177-15</inkml:trace>
  <inkml:trace contextRef="#ctx0" brushRef="#br0" timeOffset="128578.32">14764 13474 1746 0,'5'16'38'0,"1"-6"8"0,0-5 2 0,5 5 1 0,1 5-39 0,-1 0-10 15,-5 0 0-15,-1 6 0 0,7-1 67 0,-12 10 11 16,0 1 2-16,0 4 1 0,0 1-17 0,0 4-4 16,6 1-1-16,-6 9 0 0,-6-4-21 0,6 5-4 15,6-1-1-15,-6 1 0 0,0-1-8 0,0-4-1 16,0-5-1-16,5 4 0 0,1-9-23 0,-6-1 9 16,6-5-9-16,-6-4 0 15,5-1-58-15,-5-5-18 0,0-5-4 0,0-15-601 16,0 0-120-16</inkml:trace>
  <inkml:trace contextRef="#ctx0" brushRef="#br0" timeOffset="128848.26">15334 13662 1785 0,'-6'45'159'0,"12"-19"-127"0,5-1-32 0,0 10 0 0,-5 1 91 0,0-1 12 16,-1 1 2-16,1 4 1 0,0-4-11 0,-6-1-3 16,0 1 0-16,6-6 0 0,-6-5-48 0,5-4-11 15,-5 4-1-15,-5-5-1 0,5 0-31 0,0-20 0 16,0 0 0-16,0 0 0 15,-6 21-144-15,6-21-28 0,0 0-5 0</inkml:trace>
  <inkml:trace contextRef="#ctx0" brushRef="#br0" timeOffset="129022.15">15567 13895 1728 0,'0'0'153'0,"6"15"-122"15,-6-5-31-15,6 5 0 0,-6-5 108 0,0-10 16 16,-6 16 4-16,-6-6 0 0,-5 5-3 0,6 0 0 15,-6 0 0-15,0 0 0 0,0-9-97 0,-6 4-20 16,0 0-8-16,0-5 0 0,1-5 35 0,-1 0 1 0,0-5 0 0,6 0 0 16,0 0-36-16,0-5 0 0,5-1 0 0,-5 1-824 15,6 0-160-15</inkml:trace>
  <inkml:trace contextRef="#ctx0" brushRef="#br0" timeOffset="129563.45">16177 13490 1324 0,'17'5'118'0,"-6"0"-94"15,-11-5-24-15,12 10 0 0,-12-10 224 0,11 10 41 16,-11-10 8-16,0 0 2 0,0 0-143 0,0 0-29 16,0 0-6-16,0 0-1 0,0 0-68 0,-11-5-15 15,-1 0-2-15,-5 0-1 0,6 0-10 0,-12-5 0 16,0 5 0-16,6-6 0 0,-6 11 11 0,6 0-3 16,-6 0-8-16,6 0 12 0,6 0-26 0,0 11-6 15,-1-1 0-15,-5 5-1 0,6 0 70 0,-1 5 15 16,7 6 2-16,-1-1 1 0,-11 0-24 0,11 1-5 15,6-1-1-15,0 0 0 0,-6 6-13 0,6-1-4 16,-5-5 0-16,5 1 0 0,11 4-12 0,-11-10-8 16,6 6 8-16,-6-6-8 0,6-5 13 0,-1 0-1 0,-5 0-1 15,0-15 0-15,6 16-11 0,5-6 10 0,6 0-10 0,-11 0 10 16,-6-10-10-16,12 0 12 0,5 0-12 0,0 5 12 16,0 0-12-16,0-5 0 0,6 0 0 0,5 0 8 15,-5 5-8-15,5 0 0 0,-5 0 0 0,-6 5 0 16,0-4 0-16,1-1 0 0,-18-5 0 0,11 20 0 15,0 0 0-15,-5 0 0 0,0 1 0 0,-6 4 0 16,-12 0 0-16,7-5 0 0,-7 1 0 0,1-1 0 16,-6 5 0-16,0 1 0 0,-6-6 0 0,6 0 0 15,-6 0-8-15,0-4 8 0,-5-1 0 0,11 0 0 16,5-5-13-16,-5-5 1 0,0 0 1 0,0-5 0 16,17 0-171-16,-11-5-34 0,-1-5-8 0</inkml:trace>
  <inkml:trace contextRef="#ctx0" brushRef="#br0" timeOffset="129878.59">16382 13981 1753 0,'23'15'77'0,"-18"-5"17"0,7 5-75 0,-6 1-19 16,-1-6 0-16,1 5 0 0,5 0 71 0,-5 0 10 15,-6 0 3-15,0-15 0 0,0 0 0 0,0 0 0 16,0 0 0-16,0 0 0 0,0 0-45 0,0 0-9 16,0-15-2-16,-6-5 0 0,6-5-7 0,6-1-1 0,-6-9-1 0,0 10 0 15,11 4-3-15,-5 1-1 0,0 0 0 0,5 5 0 16,1 10 22-16,5 10 5 0,-6 5 1 0,6 15 0 16,0 5 21-16,0 11 5 0,6 5 1 0,-6 14 0 15,0-9-26-15,-5 5-6 0,5 4-1 0,0-4 0 16,-11-5-18-16,11-1-4 0,0-9-1 0,-6-6 0 15,1 1-14-15,-1-6 0 0,-5-5 0 0,5-4 0 16,-5-6-71-16,-1-5-20 0,-5-10-4 0</inkml:trace>
  <inkml:trace contextRef="#ctx0" brushRef="#br0" timeOffset="133660.34">14530 14761 1382 0,'34'5'123'0,"-5"0"-99"15,5 0-24-15,17 5 0 0,6-5 160 0,17 5 26 16,12-5 6-16,16 5 0 0,1-5-84 0,5-5-16 0,12 0-4 0,11-5-1 15,0 0-22-15,0 0-4 0,0 5-1 0,0-5 0 16,-23 0-32-16,-5 5-6 0,-12 0-2 16,-5 0 0-16,-7 0-8 0,-10 5-3 0,-7 0 0 15,7-5 0 1,5 5-45-16,-17-5-10 0,-17 0-2 0,11 5-1108 0</inkml:trace>
  <inkml:trace contextRef="#ctx0" brushRef="#br0" timeOffset="137826.37">20370 12679 1209 0,'-5'5'53'0,"5"-5"12"0,5 16-52 0,-5 4-13 16,0-5 0-16,0 10 0 0,-5 1 169 0,5 4 31 16,5 11 7-16,1-1 1 0,-12 1-116 0,6 4-22 15,0 6-5-15,0 5-1 0,0-1 0 0,0 1 0 16,0 0 0-16,0-6 0 0,0-4-7 0,0-1-1 16,0-4-1-16,6-1 0 0,-6 1-38 0,6-6-7 15,-1-4-2-15,1-6 0 16,-6-10-108-16,6 1-21 0,-6-16-5 0</inkml:trace>
  <inkml:trace contextRef="#ctx0" brushRef="#br0" timeOffset="138396.51">21322 12771 1209 0,'0'15'108'0,"11"0"-87"0,-5 0-21 0,-6 5 0 15,6-4 133-15,-1 9 23 0,-5 0 4 0,6 6 0 16,0-1-53-16,-1 5-11 0,-10-4-3 0,5 9 0 16,0-4-60-16,0-1-12 0,0 6-2 0,0-6-1 15,0 1 37-15,0-1 7 0,0 0 2 0,0-9 0 16,0-1 0-16,0 0 0 0,0-4 0 0,0 4 0 15,0-10-52-15,0 0-12 0,0 1 0 0,0-16 0 16,0 20 0-16,0-20-10 0,0 0 2 0,0 15 0 16,0-15 8-16,0 0 11 0,0 0-3 0,0 0 0 15,0 0-110-15,0 0-22 0,0 0-5 0</inkml:trace>
  <inkml:trace contextRef="#ctx0" brushRef="#br0" timeOffset="138577.66">21561 13201 691 0,'0'15'61'16,"6"-5"-49"-16,-6 0-12 0,0-10 0 0,-6 11 364 0,1-6 69 15,-1 0 15-15,0 0 2 0,-11 0-288 0,6 0-58 16,-12 0-11-16,6 5-2 0,0-10-71 0,0 5-20 16,-12-5 9-16,6-5-9 0,-5 0 16 0,5 0-2 15,6-5 0-15,-6 0 0 16,6 0-176-16,0-1-35 0</inkml:trace>
  <inkml:trace contextRef="#ctx0" brushRef="#br0" timeOffset="139427.34">22518 12588 403 0,'12'10'17'0,"-6"0"5"0,-1 1-22 0,1 4 0 16,-6 0 0-16,6 5 0 0,-6-5 303 0,5 11 56 15,-5 4 11-15,0 6 2 0,0-1-220 0,0 11-44 16,0-6-8-16,0 11-3 0,0-6-45 0,0 1-10 0,0 5-2 0,-5-1 0 16,5-4-8-16,0-1-3 0,0-4 0 0,0-1 0 15,0-14-18-15,5-1-11 0,-5 0 12 0,0-4-12 16,0-1-44 0,0-20-15-16,0 0-3 0,6 15-926 0</inkml:trace>
  <inkml:trace contextRef="#ctx0" brushRef="#br0" timeOffset="139741.51">23128 12836 864 0,'6'16'76'0,"-1"4"-60"15,-5 0-16-15,6 5 0 0,-6 1 203 0,0 4 37 16,0-5 8-16,0 11 2 0,0-6-121 0,-6 6-24 16,1-1-5-16,5 1 0 0,0 4-65 0,0-10-13 15,-12 1-2-15,12 4-1 0,0-4 16 0,-5-6 3 16,5-5 1-16,-12-5 0 0,7 6-25 0,5-1-5 15,-6 0-1-15,6-5 0 16,0-15-174-16,0 0-35 0,11 26-7 0,-11-26-2 0</inkml:trace>
  <inkml:trace contextRef="#ctx0" brushRef="#br0" timeOffset="139898.01">23271 13130 2167 0,'22'20'96'0,"-22"-20"20"0,0 0-93 0,6 15-23 0,0 6 0 0,-6-1 0 16,-6-5 92-16,0 0 13 0,-5 1 3 0,-6 4 1 15,5-5-66-15,-16-10-14 0,-6 0-2 0,0-5-1 16,5 0-26-16,-11 0 0 0,6-10 0 0,0-5 0 16,5 5 0-16,-5-5-11 0,6-1 3 0,-1-4 0 15,6 5-168-15,12-10-34 0,0 9-6 0</inkml:trace>
  <inkml:trace contextRef="#ctx0" brushRef="#br0" timeOffset="140410.16">23875 12877 1324 0,'0'0'118'0,"17"5"-94"16,-6 0-24-16,6-5 0 0,-17 0 160 0,0 0 28 15,0 0 6-15,11-5 1 0,-5-5-109 0,-6 0-22 16,0-6-4-16,-6 6 0 0,-5-5-44 0,5 5-8 0,-5 0-8 0,0 0 12 16,-1-5-12-16,-5-1 0 0,6 6 0 0,-6 5 8 15,5 0 6-15,-5 5 1 0,6 5 0 0,-6 0 0 16,5 5 32-16,1 1 6 0,-6 4 2 0,0 0 0 16,0 5-2-16,11 0 0 0,-6 1 0 0,7 4 0 15,-7 0-9-15,12 6-3 0,-5-1 0 0,-1 6 0 16,6-11-11-16,-6 10-2 0,6-4-1 0,0-1 0 15,0 0-8-15,6-4-2 0,-6 4 0 0,0-10 0 16,0 6-9-16,6-6-8 0,-6 0 12 0,0 0-12 16,0-20 8-16,5 16-8 0,7-11 0 0,-7 5 0 15,1 0 11-15,6 0-11 0,5 0 10 0,5 0-10 16,-4-5 12-16,4 6-4 0,1-1-8 0,6 5 12 0,-7-5-12 16,1 5 9-16,11 5-9 0,-11 1 8 15,0 4-8-15,-6 0 0 0,-6-4 0 0,1 4 8 16,-1 0-8-16,-5 1 0 0,-6-1 0 0,-6 0 8 0,1 1-8 0,-7-1 0 15,-11-10 0-15,6 5 0 0,0 1 0 0,6-6 0 16,-1-5 0-16,-5-5 0 0,0 0-15 0,0 0 5 16,0-5 1-16,6-5 0 15,-6-5-127-15,5 0-26 0,1 0-5 0,-1-1-1031 16</inkml:trace>
  <inkml:trace contextRef="#ctx0" brushRef="#br0" timeOffset="140718.23">24085 13348 1612 0,'23'10'72'0,"-11"-5"14"0,-1 15-69 0,6 1-17 0,-6-1 0 0,1 0 0 16,-1-5 130-16,-5 5 22 0,5 1 5 0,-5-6 1 16,-6 0-53-16,6-5-10 0,-1 0-3 15,-5 0 0-15,0-10-49 0,0 0-11 0,0 0-1 0,0 0-1 16,0 0-18-16,6-20-3 0,0-10-1 0,-1 5 0 15,1-6 22-15,6 1 4 0,-1-1 1 0,0-4 0 16,1 15-5-16,5-1-1 0,-6 1 0 0,6 10 0 16,0 5 3-16,1 10 1 0,-1 5 0 0,0 10 0 15,5 1 15-15,-4 4 4 0,-1 10 0 0,0 6 0 16,-6-6-26-16,6 1-5 0,-5 4-1 0,-1 1 0 0,0-6-12 0,-5 1-8 16,6-11 8-16,-7 0-8 0,1-4 0 15,0-6 0-15,-1-5 0 0,-5-10 0 16,0 0-44-16,0 0-12 0,0 0-4 0,-5-10-873 15,-1-10-175-15</inkml:trace>
  <inkml:trace contextRef="#ctx0" brushRef="#br0" timeOffset="142009.93">25447 13272 403 0,'0'0'17'0,"0"0"5"0,0 0-22 0,-11 0 0 15,11 0 0-15,-6 0 0 0,-5-5 335 0,11 5 62 16,0 0 13-16,0 0 2 0,0 0-184 0,0 0-36 16,17-5-8-16,0 0-2 0,0-5-83 0,11 4-17 15,-5 1-3-15,11 0-1 0,6 0-36 0,6 0-7 16,-6-5-2-16,11 0 0 0,-5 5-17 0,5-5-4 16,-6 5-1-16,1 0 0 0,0 0-3 0,-1-1 0 15,-11 6 0-15,1 0 0 0,-7 6 7 0,6-1 1 16,-11 0 0-16,0 0 0 0,-6 5-8 0,0-5 0 15,-6 0-8-15,-11-5 12 16,0 0-44-16,0 0-10 0,0 0-2 0,0 0 0 16,0 0-182-16,0 0-37 0,0 0-7 0,0 0-2 0</inkml:trace>
  <inkml:trace contextRef="#ctx0" brushRef="#br0" timeOffset="142211.04">26108 12922 1785 0,'23'16'159'0,"-12"-11"-127"0,6 0-32 0,0 5 0 16,-5 0 143-16,5 0 22 0,0 5 5 0,0 1 1 16,-6 9-15-16,1 0-2 0,-6 6-1 0,-1 4 0 15,1 5-75-15,-6 1-15 0,-6 0-3 0,-5-1-1 16,-6-5-31-16,5 1-5 0,-10-1-2 0,-1 1 0 16,0-1-21-16,0-4 8 0,-5-1-8 0,-1 0 0 15,1-4 0-15,-1-1 0 0,12-10 0 0,-6 0 0 16,1-4-118-16,4-6-22 0,7-5-4 0</inkml:trace>
  <inkml:trace contextRef="#ctx0" brushRef="#br0" timeOffset="145211.91">27521 12998 1566 0,'23'-5'69'0,"-23"5"15"0,11 0-68 0,1-5-16 15,-1-5 0-15,-5 5 0 0,-6 5 39 0,0 0 4 16,0 0 1-16,0 0 0 0,-17-5 32 0,-6 5 6 16,0 5 2-16,0 5 0 0,-5 0-32 0,5 6-5 15,-11 9-2-15,5 10 0 0,1 1-1 0,5 9 0 16,0 1 0-16,0 5 0 0,6 4-7 0,6 1-1 16,0 0-1-16,5-1 0 0,6-4 11 0,6 0 2 15,5-6 1-15,6-4 0 0,0-1 12 0,6-9 3 16,5-11 0-16,12-10 0 0,-5-5-54 0,4 0-10 15,7-5 0-15,5-15 0 0,-5-5 0 0,-1-11 0 16,1-4 0-16,0-6 0 0,-12 1-8 0,-6-6 8 16,1 1-8-16,-6-1 8 0,-18 1 0 0,7-1 0 0,-12 5 0 15,0 6-8-15,-6 0 8 0,-5-1 0 0,-1 6 8 0,-11 4-8 16,6 1 0-16,-6 5 0 0,-5 5 0 0,-1-6 8 16,1-4-8-16,0 10 0 0,-1 5 0 0,1-5 0 31,-1-6-113-31,6 6-21 0,6 5-4 0,0 5-997 0</inkml:trace>
  <inkml:trace contextRef="#ctx0" brushRef="#br0" timeOffset="145493.56">28467 12735 2142 0,'-6'30'47'0,"1"-9"9"0,-1-1 3 0,0 10 1 0,-5-4-48 0,-6 9-12 16,-6-5 0-16,0 6 0 0,0-1 76 0,-5 6 12 15,11-1 2-15,-6 6 1 0,0-6-33 0,6 1-6 16,0 0-2-16,5 4 0 0,7-9 11 0,-1-6 3 16,6 5 0-16,6 1 0 0,11-6-52 0,0 1-12 15,0 4 0-15,6-10 0 0,0 6 0 0,5-11 0 16,-5 0 0-16,5-5 0 0,-10 11 0 0,4-16 8 15,7 5-8-15,-12-5 0 16,0-5-163-16,0 0-38 0,0-5-8 0</inkml:trace>
  <inkml:trace contextRef="#ctx0" brushRef="#br0" timeOffset="145777.31">28615 13571 2012 0,'17'30'89'0,"-11"-15"19"0,0-5-87 0,-6 6-21 0,5-1 0 0,-5 0 0 15,6-10 91-15,-6-5 13 0,0 0 4 0,0 0 0 16,0 0-34-16,0 0-6 0,6-15-2 0,-1-5 0 16,1-11-37-16,5 6-7 0,1-11-2 0,-1 1 0 15,6-6-7-15,0 1-1 0,0-1-1 0,6 11 0 0,-6 5 5 0,6 4 2 16,0 11 0-16,5 5 0 0,1 10 28 0,-1 10 6 16,-5 1 0-16,0 9 1 0,5 10-9 0,1 6-3 15,-12-1 0-15,-6 11 0 0,7-5-19 0,-7 4-4 16,0-4-1-16,-5 5 0 0,5-6-17 0,-5-4 0 15,6-1 8-15,-7-4-8 0,-5-11 0 0,0 0 0 16,6 1-8-16,5-11 8 16,-11-15-72-16,0 0-9 0,0 0-2 0,0 0 0 15,12-5-93-15,-1-5-18 0,1-1-4 0,-7-14-894 16</inkml:trace>
  <inkml:trace contextRef="#ctx0" brushRef="#br0" timeOffset="145959.91">29333 12983 1555 0,'34'5'138'0,"-22"5"-110"16,5-5-28-16,0 11 0 0,6 4 172 0,-6 10 28 16,-6 6 7-16,6 14 1 0,-6 6-26 0,1 10-5 15,-6 5-1-15,-1 5 0 0,-5 5-88 0,0 0-19 0,-5-5-3 0,-1 0-1 16,-6-5-34-16,-5-6-7 0,-5-9-2 0,-1 0 0 16,-6-5-22-16,1-6 0 0,-6-9 0 0,-1-11 0 31,1-5-28-31,0-5-6 0,0 0-2 0,5-4-904 0,1-6-182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50.431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1 8 24575,'3'29'0,"8"16"0,-9-10 0,5 11 0,0 0 0,-5-19 0,5 6 0,2-12 0,-3-12 0,3 9 0,-6-1 0,1-7 0,-4 18 0,7-15 0,-7 16 0,7-17 0,-4 6 0,1-17 0,-1-5 0,-3-15 0,0 3 0,0-13 0,0 16 0,0-7 0,0 12 0,0-2 0,0 3 0,0-11 0,0 8 0,-3-8 0,2 11 0,-2-3 0,3 2 0,0-2 0,0-8 0,0 9 0,3-12 0,-2 10 0,2 0 0,-3 1 0,0-8 0,0 8 0,5-18 0,-4 15 0,3-8 0,0 7 0,-4 3 0,7 1 0,-1 2 0,2 4 0,2-2 0,0 5 0,-2-2 0,2 3 0,-3-3 0,0-1 0,0 0 0,3 4 0,-2 1 0,13 6 0,-12-5 0,19 7 0,-18-5 0,4 4 0,-8 2 0,-5 9 0,7 4 0,-7 0 0,7-1 0,0 14 0,0-19 0,4 26 0,-5-33 0,-1 4 0,-3-11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6T20:36:51.593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1 1 24575,'14'10'0,"-3"-3"0,-1 0 0,-3-4 0,13 2 0,-9-1 0,9 2 0,-9 3 0,-1-1 0,1 2 0,-4 0 0,-1-3 0,-5 0 0,5 3 0,1 1 0,4 3 0,19 16 0,-16-12 0,15 11 0,-3 0 0,-11-14 0,11 11 0,-23-19 0,7 3 0,-6-3 0,3 4 0,0-1 0,-4 0 0,1 1 0,-1-1 0,1 0 0,-1-2 0,1 2 0,-1-3 0,-3 0 0,0 0 0,0 3 0,0-2 0,0 2 0,0-3 0,0 11 0,0-9 0,0 19 0,0-15 0,0 5 0,0-5 0,0-5 0,-3 2 0,2-6 0,-2-1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3:29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12149 8983 748 0,'0'0'67'0,"0"0"-54"16,0 0-13-16,0 0 0 0,0 0 104 0,0 0 19 15,0 0 3-15,0 0 1 0,0 0 1 0,0 0 0 0,0 0 0 16,0 0 0-16,0 0-54 0,0 0-10 0,0 0-3 0,11 5 0 16,-11-5-13-16,11 10-4 0,-11-10 0 0,0 0 0 15,0 0-9-15,0 0-3 0,17-5 0 0,-5 5 0 16,-12 0 0-16,11-5-1 0,1 5 0 0,-1-5 0 15,0 0 1-15,6 5 1 0,-5-6 0 0,-1 6 0 16,6-5-2-16,0 0-1 0,1 5 0 0,-1 0 0 16,0-10-9-16,0 10-1 0,0-5-1 0,-6 5 0 15,1-5-6-15,-1 0-1 0,0 0 0 0,-5 0 0 16,-6 5-1-16,0 0-1 0,12-5 0 0,-12 5 0 16,0 0-10-16,0 0 0 0,11-5 0 0,-5 5 0 15,-6 0 0-15,0 0 0 0,0 0 0 0,0 0 0 16,11-5 56-16,0 0 7 0,-11 5 1 0,0 0 0 0,0 0-52 0,0 0-12 15,0 0 0-15,0 0 0 16,0 0 0-16,6 10 0 0,6 5 0 0,-7 0 0 0,-5 0 0 16,0 1 0-16,6 4 0 0,5 0 0 0,-5 5 11 0,-6 1-1 15,11 4 0-15,-11 0 0 0,12 6-10 0,-12-1-14 16,6 1 3-16,-1-1 1 0,7 1 22 0,-7-1 5 16,1 6 1-16,5 4 0 0,-11-4-18 0,6-1 0 15,0 1 0-15,0-1 0 0,-1 6 8 0,1-6-8 16,0 6 0-16,-1-6 0 0,-5 11 0 0,12-5 0 15,-12-6 0-15,5 6 0 0,1-1 0 0,-6 1 0 16,0-6 0-16,6 1 0 0,0-1 0 0,-1-4 0 16,-5 4 0-16,0-4 0 0,0-6 0 0,0 1 0 15,0-6 0-15,-5 5 0 0,5-9 0 0,-6-1 0 16,12 5 0-16,-6-10 0 0,-6 6 0 0,6-6 0 0,0 5 0 0,0-5 0 16,0-5 0-16,0 6 0 0,0-16 0 0,0 15 0 15,0 0 0-15,0-15 0 0,0 15 0 0,0-5 0 16,0-10 0-16,0 15 0 0,6 1 0 15,-6-6 0-15,-6 0 0 0,6-10 0 0,0 0 0 0,0 15 0 16,0-15 0-16,0 10 0 0,0-10 0 0,0 10 0 16,0 6 0-16,0-6 0 0,0-10 0 0,0 0 0 15,0 0 0-15,-6 10 0 0,0 0 0 0,6-10 0 16,0 0 0-16,0 0 0 0,-5 15-8 0,-7-10 8 16,7 0-16-16,-7 5 0 0,12-10 0 0,-11 5 0 15,-1 6 24-15,7-11 4 0,5 0 0 0,-12 5 1 16,-5 0-13-16,6 0-18 0,11-5 4 0,-23 5 1 15,12 0 13-15,-6-5 0 0,5 5 0 0,-5 5 0 16,0 0 8-16,-6 0 4 0,0 1 0 0,-11-1 1 16,0 0-13-16,-6 0-18 0,0 5 4 0,-5 0 1 0,-7 0 13 0,7 1 13 15,-6-1-2-15,-1-5-1 0,-5 0-10 0,-5 0-14 16,5-5 3-16,-6-5-847 16,12 0-170-16</inkml:trace>
  <inkml:trace contextRef="#ctx0" brushRef="#br0" timeOffset="10448.51">14160 9373 748 0,'0'0'67'0,"6"10"-54"0,-1 5-13 0,7-5 0 0,-1-5 240 0,0 5 44 16,-11-10 10-16,12 10 2 0,-12-10-176 0,6 5-34 15,-6-5-7-15,0 0-2 0,0 0 0 0,0 0 0 16,0 0 0-16,0 0 0 16,0 0-24-16,0 0-5 0,0 0 0 0,5 16-1 0,-5-16-1 15,6 10 0-15,-6-10 0 0,0 0 0 0,0 0-8 0,-6 10-2 16,6-10 0-16,0 15 0 0,0-15-18 0,0 0-4 16,-5 5-1-16,-1 5 0 0,-6-5-13 0,1 0 0 15,0-5 0-15,-1 5 0 0,-5-5 10 0,0 0-1 16,0 0 0-16,0-5 0 0,-6 5-9 0,0 0 0 15,0-5 0-15,1 0 0 0,-7 0 0 0,6-5 0 16,-5 5 0-16,5 0 0 0,0 0 0 0,1-5 0 16,-1 5 0-16,0 0 0 0,6 0 0 0,0-1 0 15,0 1 0-15,5 5 0 0,-5 0 0 0,6 0 0 16,-1 0 0-16,1 0 0 0,5 0 9 0,6 0 0 0,0 0 0 0,0 0 0 16,0 0 7-16,0 0 0 0,0 0 1 15,0 0 0-15,0 0 3 0,-5 11 0 0,5-1 0 0,0 0 0 16,-6 0-8-16,6 0 0 0,0 5-1 0,-6 0 0 15,6 6-3-15,0-1 0 0,0 0 0 16,0 5 0-16,0 1-8 0,0-1 10 0,0 0-10 0,0 6 10 16,0-6-10-16,0 0 8 0,12 6-8 0,-12-6 8 15,5 6-8-15,-5-6 8 0,0-5-8 0,6 0 8 16,0-4-8-16,-6-1 0 0,0-15 0 0,0 15 8 16,0-15-8-16,0 0 0 0,0 0 0 0,0 0 0 15,0 0 0-15,0 0 0 0,0 0 0 0,0 0 0 16,0 0 0-16,17-5 0 0,0 0 8 0,0-5-8 15,0 0 0-15,0 5 0 0,6-6 0 0,5 6 0 16,1 0 0-16,-1 0 0 0,1 5 8 0,11 0-8 0,-6 0 0 0,-6 5 0 16,1 0 0-16,-6 5 0 0,-6 1 0 0,6 4 0 15,-6 0 0-15,-6 0 0 0,-5 5 0 0,0 6 0 16,-6-1 0-16,0 5 0 0,-12-4 0 0,1-1 0 16,-12 5 9-16,6 1-9 0,-12-6 0 0,1 0 0 15,5 1 0-15,-5-1 8 0,-1-10-8 0,1 1 0 16,5-1 0-16,-6-5 0 0,7-5-12 0,-1 0 0 15,0-5 0-15,0 0 0 16,6 0-229-16,6-5-47 0</inkml:trace>
  <inkml:trace contextRef="#ctx0" brushRef="#br0" timeOffset="10906.28">14485 9985 1738 0,'0'0'77'0,"5"10"16"0,1 6-74 16,0-1-19-16,5 0 0 0,-5 0 0 16,-1 5 60-16,1-4 9 0,0 4 2 0,0-5 0 0,-1 5 2 0,-5-4 1 15,0-6 0-15,0 5 0 0,0-15-30 0,0 0-7 16,0 0-1-16,0 0 0 0,0 0-4 0,0 0-2 16,0 0 0-16,-11-15 0 0,5-6-12 0,0-4-2 15,6-5-1-15,0-1 0 0,0 6-4 0,0-10-1 16,6-1 0-16,0 6 0 0,5-6 0 0,1 6 0 15,-1 5 0-15,12-1 0 0,5 11 32 0,1 5 6 16,-1 10 2-16,1 5 0 0,-1 15 18 0,1 6 3 16,11 4 1-16,-6 10 0 0,-6 6-31 0,1 0-5 15,-1-1-2-15,1 1 0 0,-12-6-19 0,6 1-4 16,-1-11-1-16,-10 1 0 0,-1-6-10 0,1-5 0 16,-7-5 0-16,7 1 8 0,-12-16-17 0,0 0-4 15,0 0-1-15,0 0 0 16,0 0-228-16,0 0-46 0</inkml:trace>
  <inkml:trace contextRef="#ctx0" brushRef="#br0" timeOffset="20650">15220 8522 1630 0,'0'0'72'0,"5"15"16"0,-5-15-71 0,6 10-17 16,-6-10 0-16,0 0 0 0,0 0 49 0,0 0 7 16,6 10 0-16,-6-10 1 0,11 10 48 0,-11-10 10 15,11 5 1-15,7-5 1 0,-18 0-43 0,11 0-9 16,-11 0-1-16,11-5-1 0,6 5-11 0,-5-5-3 15,11-5 0-15,-6 5 0 0,0-5-20 0,0-5-4 16,6 5-1-16,0-6 0 0,-6 6-8 0,5-5-1 16,1 0-1-16,0 0 0 0,0 0 0 0,0-6 0 15,-6 11 0-15,5 0 0 0,-4 0 4 0,4 0 1 16,-5 5 0-16,1 0 0 0,-7 0 1 0,6-6 0 0,0 6 0 16,-5 0 0-16,-1 5-7 0,0-5-1 0,1 5 0 0,-7-5 0 15,1 0-12-15,5 0 11 0,-11 5-11 0,6 0 10 16,-6 0-10-16,0 0 0 0,0 0 9 0,0 0-9 15,12 10 9-15,-12-10-9 0,0 0 12 0,5 20-12 16,-5 6 13-16,6-1-4 0,-6 6-1 0,6-1 0 16,-6 0-8-16,5 6 10 0,-5 4-10 0,6 11 10 15,0 0-10-15,5 4 0 0,6 1 9 0,0 15-9 16,-11-10 0-16,5 4 0 0,-5 1 0 0,11 10 8 16,-5-5-8-16,-1 5 0 0,-5 0 0 0,5 5 0 15,6-10 0-15,0 5-13 0,-11 0 3 0,5 0 1 16,1 0 9-16,-7-5 12 0,7-5-2 0,-6 4-1 0,-1-9-9 15,7 0-12-15,-1-5 2 0,0-1 1 0,-5-4 9 0,6 0 11 16,-7-1-3-16,1-4 0 0,0-6-8 0,5 1 0 16,-11-1 0-16,6-4 0 0,5-6 0 0,-11 6 0 15,6-1 0-15,0 1 0 0,-1 4 0 0,1-10 0 16,-6 6 0-16,6-6 0 0,-6 1 0 0,0-1 0 16,-6 6 0-16,6-6 0 0,6 0 0 0,-6-4 0 15,5 4 0-15,1-5 0 0,-6 1-9 0,0-1 9 16,6-5-12-16,-6 6 12 0,5-6 0 0,-5 0 0 15,6 0 8-15,-6 1-8 0,6-6 0 0,-6 0 0 16,0 0 0-16,0 0 0 0,0 1 0 0,0-1 0 16,0-5 0-16,0-10 0 0,0 0 0 0,0 10 0 15,0-10 0-15,0 10 0 0,0-10 0 0,6 10 0 16,-6 5 0-16,0-15 0 0,0 0 0 0,0 11 0 16,0-1 0-16,0-10 0 0,0 0-8 0,5 10 8 0,-10 5 0 15,5-15 0-15,0 0 0 0,0 0 0 0,0 0 0 0,0 0 0 16,0 0 0-16,0 0 0 0,0 0 0 0,-6 10 0 15,-6-5 0-15,7 5 0 0,-12-5 0 0,-6 0 0 16,0 6 0-16,-11-6 0 0,0 5 0 0,-6 0 0 16,0 0 0-16,-11 0 0 0,-12-5 0 0,0 0 0 15,6 0 0-15,-5 0 0 0,5-5 8 0,-6 0-8 16,12 0 0-16,-1 0 8 0,7-5-8 0,-1 0 0 16,-5 0-114-16,22-5-26 0</inkml:trace>
  <inkml:trace contextRef="#ctx0" brushRef="#br0" timeOffset="23781.76">17522 10026 1728 0,'11'40'38'0,"-5"-24"8"0,-1 4 2 0,7 5 0 0,-12 0-39 0,5 1-9 16,1 4 0-16,0 0 0 0,-1-4 75 0,1 4 13 0,-6-4 2 0,-6-1 1 15,6-5-43-15,-5-5-9 0,-1 0-2 0,0 1 0 16,6-16 15-16,0 0 2 0,0 0 1 0,0 0 0 16,-5-10-37-16,-1-6-7 0,12-9-2 0,-6-5 0 15,5-6-9-15,1 1 0 0,0-11 0 0,5 1 0 16,1-1 53-16,5 0 9 0,0 6 2 0,-6 4 0 15,6 11-52-15,-5 0-12 0,-1 15 0 0,6 5 0 16,0 10 96-16,12 10 17 0,-6 5 3 0,-1 16 1 16,-5 4-49-16,6 11-11 0,0 10-1 0,-6-1-1 15,-6 6-23-15,1-5-5 0,-1 0-1 0,6-6 0 16,-11 1-17-16,5-5-9 0,1-6 10 0,-6-4-10 16,5-6-20-16,-5-9-9 0,-6-6-3 0,0-5 0 15,0-15-126-15,0 0-26 0,0 0-4 0</inkml:trace>
  <inkml:trace contextRef="#ctx0" brushRef="#br0" timeOffset="24399.31">18621 10274 1497 0,'-6'10'133'0,"6"-5"-106"0,0 5-27 0,0-5 0 0,-5-5 155 0,-1 5 25 0,6 0 6 0,0-5 1 16,0 0-79-16,0 0-16 0,0 0-4 0,0 0 0 31,0 0-88-31,0 0-30 0,0 0 0 0,0 0 0 0</inkml:trace>
  <inkml:trace contextRef="#ctx0" brushRef="#br0" timeOffset="25315.57">19493 9519 0 0,'0'0'0'0,"0"0"0"16,17 16 0-16,-6-1 0 0,-11-15 544 0,12 15-109 15,-6-5 87-15,-6-10 18 0,0 0-304 0,5 15-61 16,-5-15-12-16,0 0-3 0,0 0-92 0,6 15-18 16,-6-4-4-16,0-11-1 0,-11 10-45 0,-1-5-12 15,1 0 0-15,-1-5-1 0,1 0 13 0,-12 0 0 16,0 0 0-16,-5 0 0 0,-1-5 16 0,1 0 7 16,-1 0 1-16,1 5 0 0,-1-5-24 0,1 5 0 15,-1 0 0-15,7-5 0 0,-1 5 0 0,0 0 0 16,6 0 0-16,0 5 8 0,5 0 12 0,1 0 4 15,0 0 0-15,5 5 0 0,-5 5 12 0,5 0 2 16,0 1 1-16,1 4 0 0,5 0-6 0,0 5-1 16,-6 1 0-16,6 9 0 0,-6-10-9 0,6 11-3 15,0-11 0-15,0 11 0 0,0-11-6 0,0 5-2 16,0-4 0-16,0-1 0 0,-6 0-12 0,12 1 11 0,-6-6-11 16,6-5 10-16,-6 0-10 0,0-15 0 0,0 0 0 0,11 10 8 15,1 1-8-15,-1-6 0 0,0 5 0 0,6-10 8 16,1 0-8-16,-1 0 0 0,0 0 0 0,6-5 0 15,-1 10 0-15,7-5 0 0,5 0 0 0,0 5 0 16,0 0 0-16,1 5 0 0,-1-5 0 0,-6 5 0 16,-5 10 0-16,0-4 0 0,-12-1 0 0,6 10 0 15,-5-5 0-15,-1 6 0 0,-11 4 0 0,0-5 0 16,-11 6 8-16,5-1-8 0,-11 1 8 0,0 4-8 16,-12 0 0-16,-5-4 0 0,0-1 0 0,0 1 0 15,-6-11 0-15,0 0 0 0,6-5 0 0,5-5 0 16,-5-4-49-16,0-1-6 0,5-10-1 0,7-1 0 15,-1-4-168-15,6-5-35 0</inkml:trace>
  <inkml:trace contextRef="#ctx0" brushRef="#br0" timeOffset="25832.04">19635 10238 345 0,'0'0'0'0,"0"0"14"0,12-5-4 0,-12 5 2 0,0 0-12 0,0 0 0 0,0 0 0 0,0 0 0 16,0 0 81-16,0 0 15 0,0 0 2 0,0 0 1 15,0 0-8-15,5 16-2 0,1-1 0 0,6 0 0 16,-7 0 29-16,1 5 6 0,0 1 0 0,5-1 1 16,-5 0-13-16,-1 6-2 0,1-6-1 0,0 0 0 15,-6 0-20-15,0-4-4 0,6 4-1 0,-6-5 0 0,0-15-20 0,0 0-5 16,0 0-1-16,0 0 0 0,0 0-18 15,0 0-4-15,0 0-1 0,0 0 0 0,-6-20-24 0,12-1-11 16,-1-9 10-16,7-5-10 0,-7-1 10 0,7 6-10 16,-7-11 10-16,13 11-10 0,-1-1 15 0,0 6-3 15,5 5-1-15,1 5 0 0,0 10 38 0,6 5 8 16,-1 5 2-16,-5 15 0 0,5 0 15 0,1 11 3 16,-1 4 1-16,-11 6 0 0,6 4-33 0,-6 1-6 15,0-1-2-15,0 1 0 0,-5 5-21 0,-6-6-5 16,-6-4-1-16,0-6 0 0,5-5-10 0,-5 1 0 15,0-11 0-15,6 0 0 0,-6-20 0 0,0 0-14 16,0 0 5-16,0 0 1 16,-11-15-190-16,11-5-38 0</inkml:trace>
  <inkml:trace contextRef="#ctx0" brushRef="#br0" timeOffset="30765.57">15180 12249 230 0,'0'0'20'0,"0"0"-20"0,0 0 0 0,0 0 0 16,0 0 174-16,0 0 30 0,0 0 7 0,0 0 1 15,0 0-109-15,-12 0-22 0,12 0-4 0,0 0-1 16,0 0 42-16,-5 0 8 0,-12 0 2 0,5 0 0 16,12 0-48-16,-6 0-10 0,-5 0-2 0,11 0 0 15,-17 0 20-15,6 0 3 0,11 0 1 0,0 0 0 16,-12 5-9-16,12-5-2 0,0 0 0 0,0 0 0 16,0 0-1-16,0 0-1 0,17-5 0 0,0 5 0 0,6 0-57 0,6-5-11 15,5 0-3-15,6 5 0 0,11 0 15 16,0 0 2-16,6 0 1 0,12 0 0 0,-1 0 3 15,0 0 1-15,6 0 0 0,-11 0 0 0,-12 0-30 0,-5 0-10 16,11 0 0-16,0-5 0 0,-17 0 10 0,0 5 11 16,0 0-3-16,-6 0 0 0,-6 0-8 0,-5 0 0 15,0 5 0-15,-6-5 0 16,0 0-42-16,-11 0-14 0,-6 0-2 0,0 0-1 16,0 0-161-16,0 0-33 0</inkml:trace>
  <inkml:trace contextRef="#ctx0" brushRef="#br0" timeOffset="31198.28">15248 12011 1497 0,'0'0'66'0,"0"0"14"16,0 0-64-16,0 0-16 0,0 0 0 0,0 0 0 0,0 0 208 0,0 0 39 15,-6 15 7-15,1-5 2 0,-7 0-128 0,1 0-24 16,-12 1-6-16,0 4-1 0,6 0-53 0,-6 0-10 16,1 0-2-16,-7 6-1 0,1-6-31 0,-1 0 0 15,1 0 0-15,5 0 0 0,0 1 57 0,6-6 6 16,6 0 1-16,11-10 0 0,0 0-52 0,0 0-12 16,0 0 0-16,17 15 0 0,6 0 9 0,-1-5-1 15,1 0 0-15,6-4 0 0,5-1-8 0,-6-5-11 16,6 5 3-16,6-5 0 0,-5 0-4 0,4 0 0 15,1 0 0-15,-11 5 0 16,5-10-236-16,-11 5-48 0</inkml:trace>
  <inkml:trace contextRef="#ctx0" brushRef="#br0" timeOffset="33732.04">17539 12112 57 0,'0'0'0'0,"0"-15"0"0,11 5 0 0,-11 0 0 0,0-5 0 0,0 4 0 16,6-4 230-16,-6 5 41 0,5-5 8 0,-5 5 1 16,6 0-100-16,-6 10-20 0,0 0-4 0,0 0 0 15,0 0-26-15,0 0-5 0,0 0-1 0,0 0 0 16,0 0-12-16,6 15-4 0,-6 0 0 0,0 5 0 16,5 1-47-16,-5 4-9 0,0 5-3 0,-5 1 0 15,5-1-37-15,0 5-12 0,0-4 8 0,0 4-8 16,0 1 0-16,0-1 0 0,-6-9 0 0,6 9 0 15,0-10 32-15,-6 6 2 0,6-6 1 0,0-5 0 16,0-20-26-16,0 20-9 0,0-4 0 0,0-16 9 16,0 0-20-16,0 15-4 0,0 0-1 0,0-15 0 15,0 0-205-15,0 0-42 0,0 0-8 0</inkml:trace>
  <inkml:trace contextRef="#ctx0" brushRef="#br0" timeOffset="34058.64">17578 11920 1969 0,'12'5'43'0,"-6"5"9"0,-1 0 1 0,7 0 3 0,-7-5-44 0,7 10-12 0,-12-15 0 0,0 11 0 16,0 4 102-16,-6 0 18 0,0 0 4 0,1 0 1 16,-7 1-49-16,1-1-9 0,-6 0-3 0,0 0 0 15,0-5-51-15,-6 5-13 0,6-4 0 0,-6 4 0 16,-6-5 33-16,7-5 4 0,-1 5 1 0,0 0 0 16,0-5-21-16,0 0-4 0,6 0-1 0,0-5 0 15,0 0-12-15,6 0 11 0,11 0-11 0,0 0 10 16,0 0-10-16,0 0-17 0,0 0 4 0,0 0 1 15,0 0-175-15,0 0-34 0,11 5-7 0</inkml:trace>
  <inkml:trace contextRef="#ctx0" brushRef="#br0" timeOffset="34298.86">17237 12664 288 0,'0'0'12'0,"0"0"4"0,0 0-16 0,11 10 0 16,0-5 0-16,1 0 0 0,5 0 469 0,0 6 91 16,6-6 19-16,-6 5 3 0,6 0-379 0,-1-5-76 15,1 0-15-15,6 5-4 0,-1-5-65 0,1-5-14 16,5 0-2-16,-6 0-1 0,1 0-18 0,-1-5-8 16,1 5 0-16,-6 0 8 0,-6-5 4 0,0 0 1 15,0-5 0-15,-6 5 0 0,6 0-13 0,1 0-18 16,-7 10 4-16,0-5 1 15,1-5-123-15,-12 5-24 0</inkml:trace>
  <inkml:trace contextRef="#ctx0" brushRef="#br0" timeOffset="35289.14">17630 12679 1036 0,'0'0'46'0,"0"0"10"0,5 5-45 0,-5-5-11 0,6 11 0 0,-6-11 0 16,0 0 104-16,0 0 20 0,-6 15 3 0,6-15 1 16,0 0-52-16,0 0-9 0,-5 10-3 0,5-10 0 15,0 0-51-15,0 0-13 0,0 0 0 0,0 0 0 16,0 0 36-16,0-10 5 0,-6 0 1 0,6-6 0 16,-6 1-31-16,6-5-11 0,6 5 0 0,-6 0 9 0,-6-6-9 0,6 6 0 15,0 5 0-15,0 0 0 16,0-5-85-16,0 5-19 0,0-1-4 0</inkml:trace>
  <inkml:trace contextRef="#ctx0" brushRef="#br0" timeOffset="71124.35">19345 12062 806 0,'0'0'72'0,"0"0"-58"16,0 0-14-16,0 10 0 0,0-10 128 0,0 15 22 16,0 5 5-16,0 0 1 0,0 1-32 0,-6 4-7 15,6 0-1-15,-6 6 0 0,6-1-66 0,0 0-14 16,0 6-2-16,0-1-1 0,0 6 8 0,0-11 2 15,0 1 0-15,0-6 0 0,-5 0 4 0,5 1 1 16,0-6 0-16,0 0 0 0,-6 0-12 0,6-4-1 16,0-1-1-16,0 0 0 0,0-15-22 0,0 0-4 15,0 0 0-15,-6 15-8 0,1-5 0 0,5-10-17 16,0 0 1-16,0 0-680 16,0 0-136-16</inkml:trace>
  <inkml:trace contextRef="#ctx0" brushRef="#br0" timeOffset="71498.48">19652 12229 1094 0,'0'0'97'0,"0"0"-77"0,0 0-20 0,0 0 0 15,0 0 124-15,0 0 20 0,0 0 5 0,0 0 1 16,0 0-29-16,0 0-5 0,0 0-2 0,-5 15 0 15,-7 0-50-15,1 0-11 0,5-5-1 0,-5 11-1 16,-1-1 13-16,7 5 2 0,-7 1 1 0,7-1 0 16,5 0-20-16,-6-5-4 0,6 6-1 0,6-1 0 15,-1 0-17-15,1-4-3 0,0-1-1 0,-1 0 0 16,13-5-4-16,-1 1-1 0,-6-11 0 0,6 5 0 0,-5 0 1 0,5-10 0 16,5-5 0-16,-4-5 0 0,-1 0-17 0,0-6 0 15,6 1 0-15,-6-5 0 0,0-5 0 0,-6-1 0 16,0-4 0-16,1-1 0 0,-6 1-11 0,-6 0 11 15,0-1-12-15,-6 6 12 0,0 5-11 0,0 5 11 16,-5-11-10-16,-6 11 10 0,0 0 0 0,-6 5-9 16,6-5 9-16,-6 4 0 0,0 1-11 0,1 5 11 15,-1 0-13-15,6 0 5 16,0 0-245-16,5 5-49 0,12 0-10 0,0 0-1 0</inkml:trace>
  <inkml:trace contextRef="#ctx0" brushRef="#br0" timeOffset="71767.7">19966 12279 691 0,'0'0'61'0,"0"0"-49"15,0 0-12-15,11 10 0 0,-11-10 244 0,0 0 47 0,6 11 9 0,-6 4 1 16,6 0-151-16,-6-5-30 0,0 5-7 0,0 6-1 16,0-6-52-16,5 5-12 0,-5 0-1 0,6-5-1 15,0 1 2-15,5-6 0 0,1 10 0 0,5-5 0 16,-6-10 0-16,6 5 0 0,6-10 0 0,-6 5 0 15,6-5-18-15,0-5-3 0,-6 0-1 0,0-5 0 16,0 0-18-16,0 0-8 0,-6-5 0 0,1 5 8 16,-12-6-8-16,0 1 0 15,0 0 0-15,-6 0 0 0,-5-5 0 0,-6 9 0 0,-1 1 0 0,-4 5 8 16,-1 5 11-16,0 0 1 0,-5 5 1 0,-1-5 0 16,1 0-30-16,-1 0-7 0,1 0 0 0,-1-5-1248 15</inkml:trace>
  <inkml:trace contextRef="#ctx0" brushRef="#br0" timeOffset="78398.37">12792 12948 2293 0,'0'0'101'0,"12"15"22"0,-12-15-99 0,5 10-24 15,-5-10 0-15,12 10 0 0,-12-10 89 0,0 0 13 16,17 0 2-16,-6 0 1 0,1 0-44 0,5 0-9 15,-6-5-1-15,6 0-1 0,0-5-22 0,6 5-5 16,-6-10-1-16,6 5 0 0,0-6-2 0,0 6-1 16,-1-5 0-16,-4 5 0 0,10 0-1 0,-17 5 0 15,7-5 0-15,-7 5 0 0,0 5 5 0,1 5 1 0,-1 0 0 0,1 5 0 16,-1 0 0-16,-11 5 1 0,11 0 0 0,-5 6 0 16,5 9-12-16,-5 0-2 0,0 6-1 0,-1 4 0 15,1 11-10-15,0 0 10 0,5-6-10 0,1 16 10 16,-7 10-10-16,7 5 0 0,-1 0 9 0,1 15-9 15,-1-5 0-15,6 10 8 0,-6 5-8 0,1 11 0 16,-1-16 0-16,1 10 8 0,-7 1-8 0,7 9 0 16,-1-14 0-16,1 4 0 0,-1 5 0 0,0-4 8 15,1-11-8-15,-1 0 0 0,-11-5 0 0,11 0 0 16,-11-5 0-16,6-15 0 0,-6 5 0 0,0 0 0 16,-6-10 0-16,6 0 0 0,0 0 0 0,0-5 0 15,-11-6 0-15,5-4-12 0,1 0 4 0,-1-1 0 16,-5-4 8-16,5-6 16 0,0 6-4 0,-5-6-1 0,-1-4-11 0,7 4 12 15,-7-4-12-15,-5-6 12 0,0 1 1 0,-6-6 1 16,1 0 0-16,-1 0 0 0,-17 1-14 0,6-6-18 16,-6-5 4-16,0 5 1 0,0-4 13 0,-6-6 0 15,1-5 0-15,-1 5 0 0,6-10 0 0,1-5 0 16,-7 0 0-16,6-5 0 16,0-5-32-16,-5-6-1 0,5-4 0 0,6 0-1426 0</inkml:trace>
  <inkml:trace contextRef="#ctx0" brushRef="#br0" timeOffset="80549.52">14120 13859 403 0,'0'0'36'0,"0"0"-36"16,0 0 0-16,0 0 0 0,0 0 240 0,0 15 40 15,0-15 9-15,0 0 2 0,6 11-156 0,-6-11-31 16,0 15-7-16,0 0-1 0,0 0-40 0,0 0-9 15,5-5-2-15,-5 6 0 0,6-1 23 0,-6 0 4 16,6 5 0-16,-1-4 1 0,-5 4-21 0,6 5-5 16,-6 0-1-16,6-4 0 0,0-1-11 0,-1 5-3 15,-5-10 0-15,0 6 0 0,6 9-4 0,0-10-2 16,-6 1 0-16,0-1 0 0,-6 0-10 0,6-10-1 16,0-10-1-16,0 0 0 0,0 0-14 0,0 0 11 15,0 0-11-15,0 0 10 0,-6-20-10 0,6-5 0 16,6-1 0-16,0-9 0 0,11-1 0 0,-6-4 0 0,1-11 0 0,5 6 0 15,-6 4 0-15,6 6 12 0,-6 4-12 0,7 6 12 16,-1 10 18-16,0 5 4 0,0 10 1 0,6 5 0 16,-1 5 23-16,-4 15 5 0,-1 1 1 15,0 14 0-15,-6 1-25 0,1-1-5 0,5 1-1 0,-6 9 0 16,-11-9-33-16,6 4-16 0,-1-9 2 0,-5 4 0 16,6-9 35-16,-6-1 7 0,6-10 2 0,-6 1 0 15,5-1-30-15,-5-10 0 0,0 0 0 0,0-10 0 16,0 0-72-16,0 0-15 0,0 0-2 0</inkml:trace>
  <inkml:trace contextRef="#ctx0" brushRef="#br0" timeOffset="82600.25">7408 15834 403 0,'0'0'17'15,"0"0"5"-15,0 0-22 0,0 0 0 0,0 0 0 0,0 0 0 16,17-5 292-16,-6 5 53 0,-11 0 11 0,12 5 3 0,-1-5-204 0,12 5-41 16,-6 0-8-16,6 0-2 0,-6 6-26 0,6-6-6 15,5 5 0-15,1 0-1 0,-1 0-24 0,6 0-5 16,1 5-1-16,5-5 0 0,-1 6-15 0,13-6-3 15,-18 5-1-15,6 0 0 0,5 0-10 0,-5 1-1 16,0 4-1-16,-6-5 0 0,1 5-10 0,4 0 10 16,-16 1-10-16,0-1 10 15,-6-5-126-15,0 5-24 0,0-4-6 0</inkml:trace>
  <inkml:trace contextRef="#ctx0" brushRef="#br0" timeOffset="83327.14">8918 15839 1843 0,'0'21'164'0,"0"-1"-132"16,11 5-32-16,-11 6 0 15,0 9 92-15,0 6 12 0,0-1 3 0,-11 1 0 0,11 4-6 0,-6 1-1 16,6-5 0-16,-11-1 0 0,11 6-63 0,-6-11-13 15,0-4-2-15,6-6-1 0,0-10-21 0,0 6 0 16,0-16-12-16,0 5-1167 16</inkml:trace>
  <inkml:trace contextRef="#ctx0" brushRef="#br0" timeOffset="86316.88">23447 8324 1141 0,'0'0'50'0,"0"0"11"0,0 0-49 0,6 0-12 0,-6-5 0 0,0-5 0 16,0-10 123-16,0 5 21 0,0-6 5 0,0 6 1 15,-6 0-38-15,6-5-8 0,-6 5-2 0,6-1 0 16,0-4-39-16,-5 10-8 0,5 0-2 0,0 0 0 15,-6 5-12-15,6 0-2 0,0 0-1 0,0 5 0 16,-6-6-21-16,6 6-4 0,0 0-1 0,0 0 0 0,0 0 17 0,0 0 3 16,0 0 1-16,0 0 0 0,0 0-13 0,0 0-4 15,0 0 0-15,0 0 0 0,0 0-6 0,0 0-2 16,0 0 0-16,0 0 0 0,0 0-8 0,0 0 0 16,0 0 0-16,0 0 8 0,0 0-8 0,0 0 8 15,0 0-8-15,0 0 8 0,0 0 0 0,0 0-8 16,0 0 12-16,-5 16-4 0,-1 4 3 0,6-5 0 15,0-15 0-15,0 25 0 0,0-9 0 0,6 9 0 16,-6-5 0-16,5 6 0 0,-5-1-2 0,6 0 0 16,-6 0 0-16,0 1 0 0,-6-1-9 0,6 6 8 15,0-6-8-15,-5-5 8 0,5 5-8 0,-6-4 0 16,0-1 9-16,6-5-9 0,-11-5 0 0,11 0 0 16,0-10 0-16,0 0 0 0,0 0 0 0,0 0 0 0,0 0-8 15,0 0 8-15,0-15-9 0,0-5 9 16,6-5-10-16,-1-6 10 0,1-4 0 0,5-11 0 15,-5 1-8-15,5-1 8 0,1-5 0 0,5 11 0 0,0-1 0 16,0 6 0-16,-5 5 0 0,5 4 15 0,0 6-3 0,6 10-1 16,-6 10 29-16,0 5 7 0,0 10 1 0,6 10 0 15,-6 6 4-15,-6 4 0 0,6 6 1 0,-5 9 0 16,-1-4-23-16,-5 5-5 0,-1-6-1 0,1 6 0 16,0-1-12-16,-12-4-4 0,6 5 0 0,-6-11 0 15,6-4-8-15,0-1 0 0,0 1 0 0,0-6 0 16,-5-5-51-16,-1-4-12 0,6-1-2 0,0-5-1 15,0-15-121-15,0 0-24 0,0 0-5 0</inkml:trace>
  <inkml:trace contextRef="#ctx0" brushRef="#br0" timeOffset="86542.28">24114 8431 1710 0,'0'0'76'0,"0"0"15"0,0 0-73 16,0 0-18-16,11 10 0 0,-11-10-503 0,0 0-104 15</inkml:trace>
  <inkml:trace contextRef="#ctx0" brushRef="#br0" timeOffset="87099.9">24775 7884 2016 0,'-23'15'179'0,"17"-10"-143"15,6-5-36-15,0 0 0 0,0 0 96 0,0 0 13 16,0 0 3-16,0 0 0 0,0 0 9 0,0 0 3 15,0 0 0-15,0 0 0 0,0 0-96 0,0-5-18 16,-17-5-10-16,6 5 10 0,-1-10-10 0,-5 4 0 16,0-4 0-16,-6 5 0 0,-5 0 0 0,5 0 0 15,6 0 0-15,-6 5 0 0,6 0 0 0,-6 5 0 16,12 0 8-16,-6 0-8 0,5 0 12 0,-5 10-2 16,12 0-1-16,-7 5 0 0,7 0 19 0,-7 0 3 15,12 11 1-15,-6 4 0 0,1 1-1 0,-1 4 0 16,0 0 0-16,1 6 0 0,5-6-10 0,-6 6-1 15,6-11-1-15,-6 1 0 0,6-6-8 0,-5 5-2 16,5-4 0-16,0-6 0 0,0 0-9 0,0-5 0 0,0 1 9 0,0-16-9 16,5 10 21-16,-5-10 0 0,17 5 0 0,-5-5 0 15,5 5-33-15,0-5-6 0,6 0-2 0,0 5 0 16,5 0 20-16,6-5 0 0,0 0 0 0,1 0 0 16,-1 5 0-16,-6 0 0 0,-5 0 0 0,0 0 0 15,-12 5 0-15,1 0 0 0,5 6 0 0,-12 4 0 16,1-5 10-16,0 10-10 0,-18-9 10 0,7 4-10 15,5 5 0-15,-12 1 8 0,-5-1-8 0,-6-5 0 16,1 0 0-16,-1 1 0 0,-6-11 0 0,1 5 0 16,-1-5-72-16,1-5-8 0,5-5-2 0,0 0-844 15,1-5-169-15</inkml:trace>
  <inkml:trace contextRef="#ctx0" brushRef="#br0" timeOffset="87451.4">24980 8491 1785 0,'6'36'159'0,"-6"-36"-127"15,11 20-32-15,-11 0 0 0,0-20 96 0,0 0 12 16,0 0 4-16,0 0 0 0,0 0-18 0,0 0-3 15,0 0-1-15,0 0 0 0,0-15-64 0,0-5-13 16,-6-5-2-16,1-6-1 0,10-4 7 0,1 4 2 0,0 1 0 0,5 0 0 16,-5-1 12-16,11 11 2 0,-6 0 1 0,6 5 0 15,0 15 32-15,1 5 6 0,-1 0 2 0,5 10 0 16,-5 10-13-16,1 6-2 0,-1 4-1 0,0 0 0 16,0 6-28-16,-6 5-6 0,1-1 0 15,-1 1-1-15,0-6-15 0,-11 1-8 0,6-6 8 0,0 6-8 16,-6-1 0-16,6-4-15 0,-6-11 3 0,0 5 0 15,-6-9-125-15,6-21-25 0,0 0-5 16,0 0-1117-16</inkml:trace>
  <inkml:trace contextRef="#ctx0" brushRef="#br0" timeOffset="87998.52">26165 7975 1674 0,'17'10'74'0,"-11"-5"15"0,-1 5-71 0,1 0-18 16,0 0 0-16,-6 6 0 0,0-6 87 0,0 5 13 16,6 0 4-16,-6 5 0 15,0 6-52-15,0-1-11 0,0 0-1 0,0 6-1 16,-6-11-2-16,12 5 0 0,-6 1 0 0,0 4 0 0,5 0 13 0,1 1 2 15,0-1 1-15,-1 1 0 0,1-6 0 0,0-5 0 16,-1 5 0-16,1-4 0 0,0 4-27 0,-6 0-6 16,6-9 0-16,-6 4-1 0,0-10-19 0,0 5 0 15,0-15 0-15,0 0 0 16,-6 10-116-16,6-10-28 0,0 0-4 0,0 0-584 16,-12-5-116-16</inkml:trace>
  <inkml:trace contextRef="#ctx0" brushRef="#br0" timeOffset="88201.97">26359 8390 1836 0,'17'10'81'0,"-17"-10"17"0,0 0-78 0,0 0-20 0,0 0 0 0,11 0 0 16,-5-5 117-16,-6 5 20 0,0 0 4 0,0 0 1 16,0 0-62-16,0 0-12 0,0 0-2 0,-17 0-1 15,-6 0-22-15,6 5-5 0,0-5-1 0,-6 0 0 16,-5-5-37-16,5 5-21 0,0 0 2 0,0 0 1 15,-11 0 36-15,6 0 7 0,-1-5 2 0,6 5 0 16,-5-5-146-16,5 0-29 0,-6 0-5 0</inkml:trace>
  <inkml:trace contextRef="#ctx0" brushRef="#br0" timeOffset="88853.3">27037 7904 979 0,'0'0'43'0,"0"0"9"0,11 5-41 0,-5 0-11 16,0 10 0-16,-1-5 0 0,1 16 144 0,-6-1 28 15,0 11 4-15,-6 4 2 0,1 1-86 0,-1 4-18 16,0 6-3-16,0-1-1 0,-5 1 3 0,5-10 1 15,6 4 0-15,-5-4 0 0,-1-6-4 0,6 1-1 16,-6-6 0-16,6 0 0 0,0-4-31 0,-5-1-6 16,5 0-2-16,5-4 0 15,-5-1-58-15,0-5-11 0,0 0-2 0,0-15-673 0,0 0-134 0</inkml:trace>
  <inkml:trace contextRef="#ctx0" brushRef="#br0" timeOffset="89341">27829 7950 1353 0,'0'0'60'0,"0"0"12"0,5 10-57 0,1 0-15 15,0 0 0-15,0 0 0 0,-1 5 85 0,-5 0 15 16,0 11 2-16,0-1 1 0,0 0-48 0,-5 1-10 0,5 4-1 0,0 1-1 16,0-6 11-16,0 10 2 0,0-4 1 0,0 4 0 15,0-10-22-15,0 6-5 0,5-6-1 0,-5 0 0 16,0-4 15-16,0-6 2 0,0 0 1 0,6 0 0 15,-6 0-35-15,-6 1-12 0,6-1 0 0,0-5 9 16,0-10-60-16,0 0-12 0,0 0-2 0,0 0-1 16,0 0-133-16,0 0-26 0</inkml:trace>
  <inkml:trace contextRef="#ctx0" brushRef="#br0" timeOffset="89559.47">27960 8334 1324 0,'11'5'118'0,"-5"-5"-94"16,5 0-24-16,-11 0 0 0,0 0 144 0,6-5 24 15,0-5 4-15,-6 10 2 0,0 0-32 0,0 0-6 16,0 0-2-16,0 0 0 0,-12-5-82 0,-5 0-17 16,0 5-3-16,-6 0-1 0,1 0-14 0,-1 5-2 15,0-5-1-15,0 5 0 0,6 0-14 0,-6-5 0 16,0 0 8-16,6 0-8 15,-5 0-89-15,4 0-21 0,1-5-4 0,6 10-928 0</inkml:trace>
  <inkml:trace contextRef="#ctx0" brushRef="#br0" timeOffset="90216.63">28330 7965 1267 0,'0'0'56'0,"0"0"12"0,0 0-55 0,12 0-13 16,-7 0 0-16,-5 0 0 0,12 0 54 0,-12 0 8 16,0 0 2-16,5 5 0 0,-5-5 0 0,12 10 1 15,-1 0 0-15,1 5 0 0,-7 0-4 0,1 6-1 16,0-6 0-16,-1 10 0 0,1-5 0 0,0 6-1 15,-1-1 0-15,-5 0 0 0,6 1-11 0,-6 4-3 16,0 1 0-16,0-6 0 0,6-5-18 0,-6-5-4 16,0-5-1-16,-6 6 0 0,6-6-12 0,0 0-2 15,6 0-8-15,-6-10 12 0,0 0-12 0,0 0 0 0,0 0 0 16,0 0 0-16,0 0 0 0,0 0 0 0,0 0 0 16,-6-15-10-16,0 0 10 0,1-1 0 0,5 1 0 0,-6 0 0 15,0-10 0-15,6 4 0 0,0-4 0 0,0 0-8 16,0 0 8-16,6 4 0 0,0-4 0 0,-6 0 0 15,0-1 0-15,5-4 0 0,1 5 0 0,6-1 8 16,-7 6-8-16,7-5 0 0,-1 4 8 0,0 6-8 16,-5-5 0-16,5 5 0 0,7 10 0 0,-1-10 0 15,0 4 9-15,6 6 4 0,-1 5 1 0,1 5 0 16,0 6 1-16,0 4 0 0,0 5 0 0,-1 5 0 16,-5 6 13-16,0 9 4 0,1 6 0 0,-1-1 0 15,0 1 0-15,0 0 0 0,-6 4 0 0,1 1 0 16,-1-6-12-16,-5-4-1 0,-1-1-1 0,-5-4 0 0,6-6-18 15,-6-4 0-15,0-1 8 0,-6 0-8 0,6-5 0 0,-5 1 0 16,5-11-8-16,-6 0 8 16,-5-5-176-16,-1 0-28 0,12-5-7 0</inkml:trace>
  <inkml:trace contextRef="#ctx0" brushRef="#br0" timeOffset="90781.32">29481 7838 806 0,'0'0'72'0,"0"10"-58"15,6 5-14-15,-1 6 0 0,-5-6 144 0,0 10 27 16,0-4 5-16,0 4 0 0,-5 0-69 0,5 6-15 16,-6-6-2-16,6 5-1 0,-6 1-28 0,6-1-5 15,0 5-2-15,0-9 0 0,0 4 17 0,6-5 3 16,-6 6 1-16,0-11 0 0,0 0-42 0,0 1-8 16,0-1-1-16,0 0-1 0,0-5-23 0,0 6 0 15,-6-11 0-15,1 5 0 16,-1-5-149-16,0 0-35 0,6-10-6 0</inkml:trace>
  <inkml:trace contextRef="#ctx0" brushRef="#br0" timeOffset="90969.83">29681 8091 1209 0,'22'-5'53'0,"-10"5"12"16,-7-5-52-16,7 5-13 0,-7 0 0 0,7 0 0 15,-12 0 205-15,0 0 39 0,0 0 7 0,0 0 1 16,-17-5-144-16,0 5-28 0,-6-10-7 0,0 10-1 15,6-5-50-15,-6 0-10 0,-5 5-3 0,5 0 0 0,-6-10-9 0,1 10 8 16,5-5-8-16,0 5 8 16,1 0-76-16,-1-5-15 0,0 10-3 0,6-5-906 15</inkml:trace>
  <inkml:trace contextRef="#ctx0" brushRef="#br0" timeOffset="91211.15">30193 7757 1267 0,'29'56'56'0,"-23"-26"12"0,5 11-55 0,-5 9-13 15,-1 6 0-15,1 0 0 0,-6-1 182 0,6 6 34 0,-6 0 6 0,0-5 2 16,0-6-129-16,0-4-26 0,0-6-5 0,0-4 0 15,-6-1-51-15,0-9-13 0,1-6 0 0,-1 0 0 32,-5-5-112-32,5-4-27 0,0-1-5 0,-5-5-2 0</inkml:trace>
  <inkml:trace contextRef="#ctx0" brushRef="#br0" timeOffset="94316.38">24478 10188 864 0,'0'0'76'0,"12"5"-60"0,-1 10-16 0,6 0 0 15,-11 0 297-15,5-4 57 0,-5-1 11 0,-6-10 3 16,0 0-192-16,0 0-39 0,0 0-7 0,0 0-2 16,0 0-102-16,0 0-26 0,-6-10 0 0,1-1 0 0,-1 6 32 0,-5-5 0 15,-1-5 1-15,1 0 0 0,-6 5-23 0,5-5-10 16,-10-1 8-16,4 1-8 0,1 0 8 0,6 5-8 15,-6 0 0-15,0-5 8 0,0 10 7 0,0-1 1 16,5-4 0-16,-5 10 0 0,0 5 16 0,6 0 3 16,-6 1 1-16,5 9 0 0,-5 0-4 0,6 5 0 15,-1 0 0-15,-5 6 0 0,6-6-12 0,-6 5-4 16,0 1 0-16,5 4 0 0,1 0-8 0,-1 1-8 16,-5-6 12-16,6 5-12 0,0-9 8 0,-1-1-8 15,6 0 0-15,1-5 0 0,-1 1 8 0,6-1-8 16,0-15 0-16,0 0 0 0,0 0 8 0,0 0-8 15,17 5 0-15,6 0 0 0,-6-10 0 0,6 5 0 16,0-5 0-16,5 5 0 0,1 0 0 0,5 0 0 16,0 0 0-16,-6 10 0 0,1-10 0 0,-1 15 0 15,-5-5 0-15,0 5 0 0,0 6 11 0,-6-1-11 16,-6 0 10-16,1 6-10 0,-7 4 16 0,-5-5-4 0,0 1 0 16,-11-1 0-16,0-5-12 0,-7 5 8 0,-4-4-8 0,-1 4 0 15,0-5 0-15,0 1 0 0,-5-11 0 0,11 5 0 31,0-5-44-31,0-5-4 0,-1 0-2 0,1-5-886 0,0-5-176 0</inkml:trace>
  <inkml:trace contextRef="#ctx0" brushRef="#br0" timeOffset="94632.59">24695 10578 1958 0,'11'35'87'0,"-5"-9"17"0,0-1-83 0,5 0-21 16,-11-10 0-16,6 11 0 0,-6-6 106 0,6-5 17 16,-6-15 3-16,0 0 1 0,0 15-50 0,0-15-9 15,0 0-3-15,0 0 0 0,0 0-1 0,5-5 0 16,7-10 0-16,-7-5 0 0,1-11-55 0,5 1-9 16,1 0 0-16,5-6-10 0,0 11 26 0,-6 0 6 15,1-1 1-15,5 11 0 0,6 5 9 0,-12 5 1 16,-11 5 1-16,11 5 0 0,7 5 6 0,-7 5 2 15,0 6 0-15,1 9 0 0,-12 0-19 0,5 1-4 16,7 9-1-16,-12-4 0 0,0 4-18 0,0-4 0 16,6-1 8-16,-1 1-8 0,-5-6 0 0,0-5-11 15,6 1 2-15,0-6 0 16,-1-5-116-16,-5-5-23 0,0-10-5 0,0 0-1141 0</inkml:trace>
  <inkml:trace contextRef="#ctx0" brushRef="#br0" timeOffset="94849.7">25048 10178 1555 0,'0'0'138'0,"12"-10"-110"0,-7 5-28 0,7-6 0 16,-12 11 153-16,17 0 26 0,-6-5 5 0,1 10 0 16,-7 0-21-16,7 6-5 0,-7-1-1 0,12 10 0 15,-11 5-82-15,6 1-17 0,-7-6-3 0,7 5-1 0,-7 6-23 0,7-6-5 16,-7 0-1-16,7 1 0 0,-6-6-1 0,5-5-1 15,6 5 0-15,-6-10 0 0,7 1-7 0,-7-1 0 16,6-5-1-16,6 0 0 0,-6-5-15 16,11 0 0-16,-5-5 0 0,6 0 0 15,-12-5-184-15,11 4-34 0</inkml:trace>
  <inkml:trace contextRef="#ctx0" brushRef="#br0" timeOffset="95114.61">26444 10421 2419 0,'0'0'53'0,"6"20"11"0,0 5 3 0,-6 11 1 0,5-6-55 0,-5 1-13 0,0-1 0 0,0 5 0 15,-5 1 54-15,5-6 8 16,0-4 2-16,-6 4 0 0,0-10 0 0,6 6 0 0,0-6 0 0,-6 0 0 16,6 0-52-16,0 1-12 0,0-6 0 0,6 0 0 15,0 5-96-15,0-10-21 0,-6-10-5 0,0 0-1035 16</inkml:trace>
  <inkml:trace contextRef="#ctx0" brushRef="#br0" timeOffset="95257.09">26558 10639 2131 0,'29'5'94'0,"-18"0"20"0,-11-5-91 0,17 5-23 15,-17-5 0-15,12 10 0 0,-12-10 120 0,0 0 19 16,0 15 4-16,0-15 1 0,-6 15-50 0,-6-5-10 16,1-5-1-16,-6 1-1 0,-6-6-65 0,0 0-17 15,6-6 0-15,-6 1 0 0,1 0 0 0,-7-5 0 16,1 0 0-16,-1 0 0 16,1-5-182-16,-1 5-36 0,1-6-7 0</inkml:trace>
  <inkml:trace contextRef="#ctx0" brushRef="#br0" timeOffset="95609.1">27310 10127 1209 0,'17'36'108'0,"-17"-21"-87"0,6 10-21 0,-6 0 0 16,0 11 88-16,6-1 14 0,-6 6 2 0,0-1 1 0,-6 1 23 0,6 4 4 15,0 1 0-15,0 5 1 0,0-1-63 0,-6-9-13 16,12 4-2-16,-6-4-1 16,-6-11-27-16,6 1-6 0,0-6-1 0,6 5 0 0,0-9-20 0,-6 4-10 15,5-10 1-15,-5-15-1019 16</inkml:trace>
  <inkml:trace contextRef="#ctx0" brushRef="#br0" timeOffset="96316.49">27179 10274 1904 0,'0'0'84'0,"0"0"18"0,0 0-82 0,0 0-20 16,0 0 0-16,0 0 0 0,12-10 86 0,-1 0 13 16,-5-6 2-16,5 6 1 0,0-5-42 0,7 5-8 15,-7-5-1-15,6 5-1 0,-6 5 1 0,7-5 0 16,-7 10 0-16,6 0 0 0,0 10-3 0,0 5-1 0,-5 0 0 0,-1 10 0 15,0 6-21-15,-5 4-4 0,0 6-1 0,-6 4 0 16,6 6 1-16,-1 0 0 0,-5-1 0 0,-5 6 0 16,-1-5-11-16,6-1-3 0,0-14 0 0,0 4 0 15,0-4 4-15,-6-6 1 0,12-5 0 0,0 1 0 16,-1-6 7-16,1-5 2 0,5-5 0 0,1 5 0 16,-1-4-4-16,6-6-1 0,0-10 0 0,6 5 0 15,-6 0-9-15,6 0-8 0,0-6 12 0,0-4-12 16,-1 5 0-16,1-5 0 0,0-5 0 0,0 10 0 15,-1-5-71-15,-4 5-21 0,4 0-4 0,-5-5-792 16,-5-1-160-16</inkml:trace>
  <inkml:trace contextRef="#ctx0" brushRef="#br0" timeOffset="96511.33">28097 10335 230 0,'5'15'20'0,"-5"0"-20"16,0 5 0-16,0 6 0 0,0-1 369 0,0 5 70 16,0 6 13-16,6-1 4 0,-6 6-245 0,0-1-49 15,0 1-10-15,6-1-1 0,-1-4-94 0,-5 4-18 16,6-4-4-16,-6 4-1 0,6-4-34 0,-1-1 0 16,-5-10-15-16,0 1-1104 0</inkml:trace>
  <inkml:trace contextRef="#ctx0" brushRef="#br0" timeOffset="96630.9">28262 10608 1612 0,'0'0'144'0,"5"10"-116"0,-5-10-28 0,12 15 0 16,-6 1 185-16,-6-16 31 0,0 10 7 0,-6 5 1 15,0-5-128-15,-5 0-26 0,5-5-5 0,-11-5-1 16,6 0-47-16,-7-5-9 0,13 0-8 0,-12 0-1179 16</inkml:trace>
  <inkml:trace contextRef="#ctx0" brushRef="#br0" timeOffset="96966.17">28638 10598 2188 0,'11'46'97'0,"-5"-26"20"0,-6 5-93 0,6 1-24 15,-1-6 0-15,-5 0 0 0,0-5 84 0,0-15 13 16,0 0 3-16,0 0 0 0,0 0-48 0,0-5-8 16,0-10-3-16,6-10 0 0,0-11-27 0,5-4-6 15,-5-1 0-15,11-4-8 0,-6 9 12 0,6-4-4 16,0 9 0-16,1 6-8 0,-1 10 29 0,0 0-1 16,6 15 0-16,-1 5 0 0,-5 10 31 0,6 10 5 15,-6 6 2-15,6 14 0 0,-11 11-30 0,-1-1-5 16,0 1-2-16,1 0 0 0,-12 0-16 0,5-6-3 15,-5-4-1-15,6-6 0 0,-12-4-9 0,6-11 0 16,0-5 0-16,-5-4 0 16,5-16-57-16,0 0-14 0,0 0-2 0,-12-11-837 0,1-4-167 0</inkml:trace>
  <inkml:trace contextRef="#ctx0" brushRef="#br0" timeOffset="99949.55">27880 10330 1954 0,'-6'20'43'0,"-16"20"9"0,-13 6 1 0,1 20 3 0,-6-5-45 0,-5 15-11 16,-12 0 0-16,-6-1 0 0,6-14 24 0,0 0 4 15,6-10 0-15,0-1 0 0,-1-9-39 0,12-6-7 16,0-9-2-16,6-1-576 16,6-5-116-16</inkml:trace>
  <inkml:trace contextRef="#ctx0" brushRef="#br0" timeOffset="100331.82">29151 10431 1267 0,'0'0'112'0,"0"0"-89"15,17 10-23-15,-12 5 0 0,-10 6 199 0,-1-1 35 16,-11 5 7-16,-6 11 2 0,0 9-162 0,-17 1-32 15,-17 25-6-15,-5 5-2 0,-12-6-15 0,0 6-3 16,5-5-1-16,-5 5 0 16,6-10-63-16,-1-5-13 0,7 0-2 0</inkml:trace>
  <inkml:trace contextRef="#ctx0" brushRef="#br0" timeOffset="101881.95">23943 12654 1346 0,'0'0'60'0,"0"0"12"0,0 0-58 0,0 0-14 0,0 0 0 0,0 0 0 16,0 0 36-16,0 0 5 0,0 0 1 0,0 0 0 16,0 0 7-16,0 0 2 0,-6-5 0 0,6-5 0 15,0 10-31-15,-6-5-5 0,6 5-2 0,-11-5 0 16,0 0 27-16,-1 0 6 0,12 5 1 0,-11 5 0 15,-6-5-9-15,0 5-2 0,5 5 0 0,1 5 0 16,0 0 4-16,-7 5 0 0,7 6 0 0,0 4 0 0,-1 11-10 0,1-6-2 16,-6 1 0-16,5 4 0 0,7 1-3 0,-7-1-1 15,12 6 0-15,6-6 0 0,-6-4-9 0,11 4-3 16,6 1 0-16,1-6 0 0,-1-15-12 0,0 1 11 16,11-6-11-16,12 0 10 0,0-10 5 0,0 0 1 15,5-5 0-15,1-5 0 0,5 0-16 0,-5-10 0 16,-1-10-9-16,1-1 9 0,-6-4-11 0,0-6 11 15,-6 1-12-15,-11-6 12 0,0 1-10 0,-12-1 10 16,-5 6-8-16,-6-6 8 0,-6 1 0 0,-5-6 0 16,-1 11 12-16,-11-6-4 0,6 1 0 0,-5-1 0 15,-7 11 0-15,1-5 0 0,-1-1-8 0,-5 1 0 16,-6-1 0-16,6 1-729 16,-6 9-152-16</inkml:trace>
  <inkml:trace contextRef="#ctx0" brushRef="#br0" timeOffset="102562.17">24666 10066 288 0,'-17'21'25'0,"12"-6"-25"0,-1-5 0 0,-5 10 0 0,-12 0 384 0,0 11 71 16,-5-6 14-16,-1 5 3 0,-11 6-335 16,0 4-67-16,0 1-14 0,-5 5-2 0,-6 4-10 0,5 6-1 15,-5 0-1-15,-1 9 0 0,1-9-26 0,0 5-6 16,5 0-1-16,-5 5 0 0,11-6-9 0,6-4-11 15,0 0 3-15,0-6-1036 16</inkml:trace>
  <inkml:trace contextRef="#ctx0" brushRef="#br0" timeOffset="103282.47">25345 12335 1792 0,'0'0'40'0,"-12"15"8"0,1 5 1 0,-6 6 1 0,0 9-40 0,-6-4-10 0,-6 9 0 0,6 1 0 16,1 4 39-16,-7-4 5 0,1 9 2 0,-1 1 0 16,1 0 1-16,11-6 0 0,0 6 0 0,-1-6 0 15,1-4 1-15,12 5 0 0,-1-6 0 0,6 6 0 16,0-11-5-16,0 0-1 0,6 1 0 0,5 4 0 16,0-9-18-16,1-1-4 0,-1-10-1 0,6 6 0 15,0-11-93-15,1 0-18 0,-7-10-4 0,12 5-928 16</inkml:trace>
  <inkml:trace contextRef="#ctx0" brushRef="#br0" timeOffset="103765.59">25664 12973 1152 0,'0'0'102'0,"5"20"-82"0,7 6-20 0,-7-1 0 15,1-5 110-15,0 0 18 0,-1 11 3 0,-5-6 1 16,6-5-32-16,-6 1-7 0,-6 9-1 0,6-5 0 16,-5-4-22-16,5-21-5 0,-6 15-1 0,0 0 0 15,1 0-51-15,5-15-13 0,0 0 0 0,0 0 0 16,-12 5 0-16,12-5 0 0,-5-5 0 0,5 0 0 0,0-10 0 0,0-5 0 16,5-6 0-16,7 1 0 0,-1-5 0 0,6-1 0 15,0-4 0-15,0 4 0 0,0 1 54 0,1 0 8 16,-1 9 2-16,5 6 0 0,1 5-52 0,0 5-12 15,-6 5 0-15,0 5 0 0,6 0 64 0,-6 10 9 16,0 6 3-16,-5-1 0 0,-1 10-28 0,0 1-4 16,-5 9-2-16,5 1 0 0,-5-6-30 0,-6 1-12 15,6-1 8-15,-6 6-8 0,0-1 0 0,0-4 0 16,0-6 0-16,0-5 0 16,0 6-82-16,0-6-18 0,0-15-4 0,0 5-1060 0</inkml:trace>
  <inkml:trace contextRef="#ctx0" brushRef="#br0" timeOffset="104082.89">26074 12451 1497 0,'0'0'133'0,"0"0"-106"0,11-5-27 0,-11 5 0 15,12-5 83-15,-12 5 11 0,11-5 2 0,-11 5 1 16,17 0 19-16,-17 0 3 0,6 0 1 0,-6 0 0 16,0 0-65-16,17 10-13 0,-11 6-2 0,5-1-1 15,-5-5 3-15,5 5 1 0,-5 5 0 0,-1-4 0 16,7-6-15-16,-6 5-4 0,5 0 0 0,6 5 0 16,-6-10 4-16,1 1 1 0,5-6 0 0,0 5 0 0,0 0-4 0,-5-5-1 15,5 0 0-15,0-5 0 0,-6 0-10 0,1 5-2 16,-1-5-1-16,0 0 0 0,-11 0-11 0,12 5 0 15,-1 0 0-15,0 0 8 0,-11-5-8 0,0 0 0 16,0 0 0-16,0 0 0 16,0 0-214-16,0 0-35 0,12-10-7 0</inkml:trace>
  <inkml:trace contextRef="#ctx0" brushRef="#br0" timeOffset="104999.38">25971 12355 403 0,'0'0'36'0,"0"0"-36"0,0 0 0 0,0 0 0 16,-5 15 189-16,5-15 31 0,0 0 7 0,0 0 1 16,0 0-95-16,0 0-18 0,-12 11-4 0,12-11-1 15,0 0-64-15,0 0-13 0,0 0-2 0,0 0-1 16,0 0 27-16,-6-5 6 0,6 5 1 0,0-16 0 15,-5 6-15-15,5-5-2 0,-6 5-1 0,6-5 0 16,6 5-22-16,-1-1-5 0,-5-4-1 0,6 5 0 16,0-5 50-16,0 5 9 0,-1 5 3 0,1-5 0 15,-6-1-26-15,11 1-5 0,-5 0-1 0,0 0 0 16,-6 10-16-16,5-10-4 0,7 5-1 0,-6 0 0 16,5 0-3-16,0 0 0 0,-11 5 0 0,12-5 0 0,-1 5-8 0,1 0-3 15,-1-5 0-15,6 5 0 0,-6-5 9 0,7 5 2 16,-1 0 0-16,0 0 0 0,0 0-39 0,-6 5-7 15,1 0-2-15,5 5 0 0,-6 5 68 0,0 0 12 16,-5 5 4-16,0 11 0 0,-6-6-40 0,0 11-7 16,-6 4-1-16,0 6-1 0,-5 4-11 0,0-4 0 15,-1-6 0-15,1 1 0 0,-6 4 0 0,11-9 0 16,-5-1 0-16,5-9 0 0,0-6 0 0,1 0 0 16,5-5 0-16,0-15 0 0,5 16 8 0,-5-16-8 15,6 5 8-15,11 0-8 0,-6 0 16 0,7-5-1 16,10 0-1-16,-5 0 0 15,5 0-32-15,1-5-6 0,5-5-2 0,0-1 0 0,-5 1 51 0,-1 0 11 16,6 0 1-16,-5 0 1 0,-6 5-29 0,-1-5-9 0,1 0 0 16,-6 5 0-1,0-6-46-15,-11 1-16 0,6 0-3 0,-7 0-1 16,-5 10-131-16,0-15-27 0,0 0-4 0,0-1-2 0</inkml:trace>
  <inkml:trace contextRef="#ctx0" brushRef="#br0" timeOffset="105316.01">26780 12087 1958 0,'0'0'87'0,"23"15"17"0,0 0-83 0,0 6-21 16,5 4 0-16,1 5 0 0,5 6 76 0,-11 9 12 16,5 6 1-16,1 10 1 0,-18-6 0 0,0 16 0 15,1 5 0-15,-12 15 0 0,0-5-41 0,-6 1-8 16,-5-6-1-16,-6 10-1 0,0-10-11 0,-6-5-3 16,-6-5 0-16,1-1 0 0,-1-9-16 0,1 0-9 15,-1-10 10-15,1-6-10 0,5-4 0 0,-5-6 8 16,5-4-8-16,0-11 0 0,0 0 0 0,6-5-18 15,0 0 4-15,0-4-826 16,0-6-164-16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4T03:44:32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1100 1 24575,'-21'5'0,"6"-3"0,-34 33 0,-27 15 0,29-15 0,-3 4-867,-18 12 0,0 0 867,19-12 0,1-2 0,-9 1 0,2-1 149,14-3 0,3-4-149,-26 4 0,-8 28 0,23-33 0,-26 34 0,18-20 0,9 9 0,16-15 0,21-20 0,2-4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5:53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11733 7155 345 0,'0'0'31'0,"0"0"-31"16,0 0 0-16,0 0 0 0,0 0 189 0,0 0 32 15,0 0 7-15,0 0 0 0,0 0-89 0,0 0-19 0,0 0-3 0,0 0-1 16,0 0-42-16,0 0-9 0,0 0-1 0,0 0-1 16,0 0-27-16,0 0-6 0,0 0-1 0,0 0 0 15,0 0-17-15,0 0-3 0,0 0-1 0,0 0 0 16,-6 10 6-16,6-10 1 0,-6-5 0 0,6 5 0 15,-11 5 4-15,5-5 1 0,-5 0 0 0,11 0 0 16,0 0-2-16,-12 0 0 0,7 5 0 0,5-5 0 16,-12 0-8-16,1 5-2 0,-1-5 0 0,-5 0 0 15,6 5-8-15,-6-5 0 0,5 0 9 0,1 0-9 16,-6 0 0-16,0 0 0 0,0 0 0 0,5 0 0 16,1 0 0-16,-6 0 0 0,5-5 0 0,-5 5 8 15,-5-5-8-15,10 5 0 0,12 0 0 0,-28 5 0 16,11-10 0-16,17 5 0 0,-29 0 0 0,6-5 0 15,-5 0 0-15,11 5 0 0,-6 0 0 0,6-5 8 0,-6-1-8 16,6 1 0-16,6 5 0 0,-6-5 0 0,5 0 0 0,-5 5 8 16,0-10-8-16,0 5 0 0,0 5 0 0,0 0 9 15,0-5-9-15,-1 5 0 0,1 0 15 0,0 0-4 16,0 0-1-16,0 0 0 0,6-5-10 0,-6 5 0 16,0-5 9-16,-1 5-9 0,1-5 0 0,-5 0 0 15,4 0 0-15,1 0 8 0,-5 0-8 0,4-1 0 16,7 1 0-16,-6 0 8 0,-6 5-8 0,6 0 0 15,0 0 8-15,6-5-8 0,-7 5 0 0,1-5 0 16,0 5 0-16,0 0 8 0,6 0-8 0,-6-5 9 16,0 5-9-16,0 0 10 0,-1-5-10 0,7 5 0 15,-6 0 9-15,6-5-9 0,-7 5 8 0,1 0-8 16,6 0 8-16,0 0-8 0,-7-5 0 0,1 5 9 0,6 0-9 0,0 0 0 16,-6-5 8-16,5 5-8 0,-5-5 0 0,6 0 0 15,-6 5 10-15,5 0-10 0,1 0 8 0,-1-5-8 16,-5 0 12-16,0 0-2 0,0 5-1 0,6-5 0 15,-12-1 0-15,11 1 0 0,-5-5 0 0,0 5 0 16,0 5-9-16,0 0 10 0,0-10-10 0,-6 10 10 16,0-5-10-16,1 5 0 0,-7-5 9 0,12 5-9 15,6-5 8-15,-12 5-8 0,6 0 10 0,0 0-10 16,0 0 13-16,0 0-3 0,-1-10-1 0,-4 10 0 16,5 0 3-16,-1-5 1 0,1 5 0 0,6-5 0 15,-12 5-4-15,6 0-1 0,6 0 0 0,-6 0 0 16,-1 0-8-16,7 0 0 0,-12-5 9 0,12 5-9 15,-6 0 0-15,0 0 0 0,5 0 0 0,-5 0 8 0,6 0-8 0,-6 0 0 16,5 0 8-16,-5-5-8 0,6 5 8 16,-1-6-8-16,1 6 8 0,5-5-8 0,-11 5 8 0,6 0-8 15,-1 0 10-15,-5 0-10 0,6 0 9 0,0 0-9 16,-1 5 8-16,7 1-8 0,-18-6 8 0,11 0-8 16,7 0 0-16,-7 0 8 0,-5 5-8 0,11-5 0 15,-5 0 0-15,5 0 8 0,1 0-8 0,5 0 10 16,-17 0-10-16,11 0 10 0,6 0-2 0,-6 5-8 15,-5 0 12-15,-1-5-4 0,7 5-8 0,-1 5 10 16,-5-10-10-16,5 5 10 0,0-5-10 0,6 0 0 16,0 0 0-16,-11 5 0 0,-1-5 0 0,7 0 0 15,5 0 8-15,0 0-8 0,-6 0 0 0,0 0 8 0,-5 5-8 16,11-5 8-16,0 0-8 0,0-5 0 0,-12 5 0 0,1 0 0 16,5 0 0-16,6 0 0 0,-11 0 8 0,5 0-8 15,1 5 0-15,5-5 0 0,-6-5 0 0,-5 5 0 16,-1 0 0-16,6 0 0 0,-5 0 0 0,11 0 0 15,0 0 0-15,-11 5 0 0,-1-5 0 0,12 0 0 16,0 0 0-16,0 0 0 0,0 0 0 0,0 0 0 16,0 0 0-16,0 0 0 0,0 0 0 0,0 0 8 15,-11 0-8-15,5 0 0 0,6 0 0 0,0 0 0 16,-11 0 0-16,11 0 0 0,0 0 8 0,0 0-8 16,0 0 0-16,-6 0 0 0,6 0 0 0,0 0 0 15,0 0 0-15,-17 10 0 0,6-10 0 0,11 0 0 16,0 0 0-16,0 0 0 0,-12 5 0 0,-5 0 0 15,17-5 0-15,-11 10 0 0,-1-4 0 0,12-6 0 16,-11 5 0-16,11-5 0 0,0 0 0 0,0 0 0 0,-17 5 0 16,5 0 0-16,12-5 0 0,-11 5 0 0,11-5 0 0,-17 10 0 15,0 0 0-15,17-10 0 0,-12 10 0 0,12-10 0 16,-11 5 0-16,-6 5 0 0,6 0 0 0,11-10 0 16,-12 6 0-16,-5-1 0 0,6 0 0 0,-6-5 0 15,5 5 0-15,6-5 0 0,-11 0 0 0,6 5 0 16,11-5-9-16,-6 0 9 15,1 0 0-15,-13 0 0 0,7 0 0 0,0 0 0 0,11 5 0 0,-12-5 0 16,7 0 0-16,-18 0 0 0,11 0 0 0,7 5 0 16,-7-5 0-16,1 0 0 0,0 0 0 0,5 0 0 15,-6 0 0-15,7 0 0 0,-12 0 0 0,11 0 0 16,6 0 0-16,-11 0 0 0,5 0 0 0,-6 0 0 0,12 0 0 0,-11 0 0 16,11 0 0-16,-6 5 0 0,6-5 0 0,0 0 0 15,0 0 0-15,-11 5 0 0,11-5 0 0,-11 5 0 16,5 5 0-16,-6-10 0 0,1 0 0 0,5 0 0 15,-5 0 0-15,0 5 9 0,5 0-9 0,-5-5 8 16,5 0-8-16,0 5 0 0,-5-5 0 0,11 0-11 16,-6 6 11-16,-5-1 0 0,-1 0 0 0,7 0 0 15,5-5 0-15,-6 10 0 0,0-5 0 0,-11 5 0 16,6-5 0-16,-1 5 0 0,1-5 0 0,5 10 0 16,-5-9 0-16,11-6 0 0,0 0 0 0,-6 15 0 15,-5 0 0-15,5-5 0 0,6 5 0 0,-6 0 0 16,-5 1 0-16,-1-6 0 0,7 0 0 0,5 0-8 15,-12 5 8-15,12-5 0 0,-11 0 0 0,11 1 0 16,0-11 0-16,-6 15 0 0,6-5 0 0,-11 5 0 16,0-5 0-16,11 0 0 0,0 0 0 0,-12 1 0 15,6-1 0-15,6-10 0 0,0 20 0 0,0-15 0 0,0 10 0 0,0-5 0 16,0-10 0-16,0 16 8 0,0-1-8 0,0-15 0 16,0 10 0-16,0-10 0 0,6 15 0 0,-6-15 0 15,0 0 0-15,12 10 0 0,-7 5 0 0,1-4 0 16,-6-11 0-16,0 10 0 0,0-10 0 0,11 15 0 15,-5-5 0-15,-6-10 0 0,11 15 0 0,-11 0 9 16,12-10-9-16,-12-5 0 0,0 0 0 0,5 16 0 16,-5-16 0-16,12 10 0 0,-1-5 8 0,1 5-8 15,-12-10 0-15,17 10 0 0,-6-5 8 0,6 5-8 16,-5 0 0-16,5-5 0 0,0 6 10 0,-6-6-10 16,12 5 8-16,-6 0-8 0,-11 0 0 0,5 0 8 0,12 0-8 15,-12-5 0-15,6 5 8 0,-5-4-8 0,5-1 0 0,6 5 8 16,-6-10-8-16,0 0 10 0,6-10-10 0,5 10 10 15,1-5-10-15,-6 5 0 0,11 0 0 0,-12-6 8 16,7 1-8-16,-1 0 0 0,1 5 0 0,-1 0 0 16,1-5 0-16,-1 5 8 0,1 0-8 0,-6 0 0 15,-6 0 12-15,11 5-4 0,-5-5 0 0,0 0 0 16,0 0 0-16,5 0-8 0,-11 0 12 0,12 0-4 16,5 0-8-16,-6 0 0 0,1 0 9 0,11 0-9 15,-12 0 0-15,6 0 9 0,1 0-9 0,-1 0 0 16,0-5 8-16,6 5-8 0,-6-5 0 0,6 5 0 15,-6 0 0-15,6 0 0 0,6 0 0 0,-12 5 0 16,0-5 0-16,0 5 0 0,6 0 0 0,-11 0 0 16,5 1 8-16,0-6-8 0,-6 5 0 0,7 5 0 0,-1-10 0 15,-6 0 0-15,-5 5 0 0,11-5 0 0,-5 0 0 0,-1 0 0 16,6 0 0-16,-5 0 0 0,5 0 0 0,0 0 0 16,0 5 0-16,6-5 0 0,-5 0 0 0,10 0 0 15,-5 0 0-15,6 5 0 0,-7-5 0 0,1 5 0 16,0-5 0-16,6 5 0 0,-6 0 0 0,5 0 0 15,-5 0 0-15,0 5 0 0,6-5 0 0,5 11 0 16,-11-11 0-16,5 5 0 0,1 0 0 0,0-5 10 16,-7 0-10-16,7 0 8 0,-6-5-8 0,5 0 0 15,7 0-10-15,-12 0 10 0,5 0 0 0,7-5-9 16,-7 5 9-16,6 0 0 0,-11 0 0 0,6 0 0 0,-1 0 0 16,7 0-8-16,-12 0 8 0,5 0 0 0,-11 0 0 15,6 0-8-15,6 0 8 0,-6 0 0 0,-6-5 0 16,6 0-8-16,-6 0 8 0,0 0 0 0,0-5 0 0,1 0-8 15,4-1 8-15,-16-4 0 0,6 0-9 0,-7-5 9 16,1 5-9-16,-11-1 9 0,-1-4-12 0,-5 0 12 16,-6 0-14-16,0-1 4 0,-12-4 1 0,-5 0 0 15,6 4 9-15,-12-4-13 0,-5 0 5 0,-1 0 8 16,1-1-14-16,-7-4 5 0,7-6 1 0,-12 6 0 16,-11-11 8-16,5 6 0 0,1-5 0 0,-7-1 8 15,-10 1 9-15,-1 4 3 0,0-4 0 0,-5 4 0 16,0 1-144-16,5 9-29 15,0 1-6-15,18 5-961 0</inkml:trace>
  <inkml:trace contextRef="#ctx0" brushRef="#br0" timeOffset="3683.59">15693 8821 864 0,'0'0'76'0,"0"0"-60"16,0 0-16-16,0 0 0 0,0 10 195 0,0-10 36 16,0 10 7-16,0-10 2 0,0 0-60 0,0 0-11 15,0 0-2-15,17 10-1 0,5-10-61 0,13 5-12 16,-7 0-2-16,6 0-1 0,6-5-72 0,0 0-18 16,6 0 0-16,-1 0 0 0,1 0 55 0,5 0 7 15,0 0 2-15,1 0 0 0,-7-5-50 0,-5 5-14 16,0 0 0-16,-6 0 8 0,0 0 6 0,1 5 2 15,-7-5 0-15,6 0 0 0,-5-5-16 0,-1 5 11 16,-5 0-11-16,5-5 10 0,-5 5-10 0,0-5 0 16,0 0-12-16,0 0 12 15,-6-5-143-15,0 0-21 0,0-1-4 0,-11 1-970 0</inkml:trace>
  <inkml:trace contextRef="#ctx0" brushRef="#br0" timeOffset="4050.66">16485 8593 2188 0,'22'20'97'0,"-5"-5"20"0,0-5-93 16,1 5-24-16,-1-4 0 0,11 4 0 0,1 5 50 0,5-5 6 16,6 0 0-16,-12 1 1 0,-5-1 35 0,0 5 6 15,0 0 2-15,-6 1 0 0,-6 4-52 0,0 0-11 16,1 6-1-16,-1 4-1 0,-5-5 23 0,-12 6 5 16,1-1 1-16,-1 1 0 0,0-1-55 0,-5 1-9 15,-18 4 0-15,1 1 0 0,5-6 10 0,-5 1 10 16,-1-1 1-16,-5-5 1 0,5 1-3 0,-5-6-1 15,11 0 0-15,-5-4 0 0,5-6-10 0,0-5-8 16,6 0 9-16,0-5-9 16,0 0-20-16,11-5-9 0,-5-5-3 0,11 5-914 15,0 0-183-15</inkml:trace>
  <inkml:trace contextRef="#ctx0" brushRef="#br0" timeOffset="26816.59">19254 8583 633 0,'0'0'56'0,"0"0"-44"0,0 0-12 0,0-5 0 0,5-6 251 0,-10 1 48 16,-7 5 9-16,7-5 3 0,-13 0-179 0,1 5-36 15,-5 0-8-15,-13 10 0 0,1 5-8 0,0 0-2 16,6 10 0-16,-7 6 0 0,1-6-17 0,6 10-3 15,-1 6-1-15,6 4 0 0,1 6-14 0,4 5-3 16,7-1-1-16,5 6 0 0,1 0-3 0,10-1-1 16,1 1 0-16,11-5 0 0,0-1 2 0,12-4 1 15,-1-6 0-15,6 1 0 0,6-16-4 0,0-5-1 16,11-4 0-16,6-11 0 0,-5-5-17 0,10-16-3 16,-5-9-1-16,0-5 0 0,-11-6-12 0,-6-9 0 15,-12-11 0-15,1 0 0 0,-18-4 0 0,1 4 0 16,-12 0 0-16,-12 0-10 0,1 11 10 0,-6 4 0 15,-6 1-9-15,0 4 9 0,-17 1 0 0,-5 5 0 16,-1 4 0-16,1 1 0 0,-7 5 0 0,7 5 0 0,-1-6 0 0,6 6 0 16,-5 5-9-16,10 5-1 0,7 0 0 0,5 0 0 31,0 5-201-31,12-5-40 0,5 10-8 0</inkml:trace>
  <inkml:trace contextRef="#ctx0" brushRef="#br0" timeOffset="27083.01">19966 8127 1497 0,'0'0'66'0,"0"0"14"0,0 0-64 0,0 0-16 16,0 0 0-16,0 10 0 0,-6 5 178 0,0 10 32 15,-11 1 6-15,0 9 2 0,-6 1-90 0,-5 9-17 16,-1 1-4-16,7 10-1 0,-7-6-39 0,6 6-8 16,1 5-2-16,-1-6 0 0,6 1-5 0,5 5-2 15,-5 0 0-15,12-1 0 0,5-4-10 0,5-5-1 16,1 4-1-16,5-4 0 0,6-5-10 0,1-6-1 15,-7 1-1-15,12-6 0 0,-6-5-13 0,6-4-2 16,-6-1-1-16,5-5 0 0,1 1-10 0,-6-6 0 16,6-5 0-16,-6 0 0 15,0-10-88-15,0 0-11 0,6-5-1 0,-6-5-1 16,12-5-115-16,-6-1-24 0,-1-4-4 0,7-10-818 0</inkml:trace>
  <inkml:trace contextRef="#ctx0" brushRef="#br0" timeOffset="27228.41">20479 8664 518 0,'0'0'46'0,"0"0"-37"0,0 0-9 0,0 0 0 16,5 20 244-16,-5 0 46 0,-5 5 10 0,5 11 1 16,-12-1-86-16,7 11-18 0,-1-1-3 0,0 6-1 15,0-5-65-15,6 4-14 0,0 1-2 0,0 0-1 16,-5-11-53-16,5 6-10 0,0-6-3 0,0-4 0 16,5-1-36-16,-5-10-9 0,6 1 0 0,6-6 0 15,-7-5-148 1,1-10-32-16,-6-5-7 0</inkml:trace>
  <inkml:trace contextRef="#ctx0" brushRef="#br0" timeOffset="27467.93">20661 8223 1670 0,'17'20'148'15,"6"1"-118"-15,0 4-30 0,11 15 0 0,-6-4 146 0,12 14 23 16,0 6 5-16,6 15 1 0,5 5-9 0,-5 10-2 15,-1 5 0-15,1 5 0 0,-18-9-65 0,1-1-14 16,-7-5-2-16,-10 5-1 0,-6-5-40 0,-1 0-8 16,-10 0-2-16,-13-5 0 0,-4 0-32 0,-13-5 0 15,-4-6 0-15,-7-9 0 0,0-10 0 0,1-11 0 16,-1-9 0-16,1-6-9 16,-1-10-191-16,6-10-37 0</inkml:trace>
  <inkml:trace contextRef="#ctx0" brushRef="#br0" timeOffset="40202.15">10132 9276 691 0,'11'26'30'0,"-11"-16"7"0,6-5-29 0,-1 5-8 0,-5-10 0 0,6 10 0 16,5 5 280-16,-11-15 56 0,0 10 10 0,0-10 2 16,0 11-182-16,0-11-37 0,0 0-7 0,0 0-2 15,0 10-75-15,-11-5-15 0,11-5-3 0,-6 10-1 16,-5-5-9-16,0 0-1 0,-1 0-1 0,6-5 0 16,-5-5-2-16,0 0 0 0,-1 10 0 0,7-10 0 15,-13 0-2-15,7 5-1 0,0 0 0 0,-6 0 0 16,-6-5 0-16,6 0 0 0,0 0 0 0,-6 0 0 15,6-6-10-15,-12 1 0 0,18 0 0 0,-12-5 8 16,6 0-8-16,-12 0 12 0,7-11-12 0,5 1 12 16,-1 0-12-16,7-6 0 0,-17 1 0 0,10 5 0 15,7-6 13-15,0 1-2 0,-1-6-1 0,7 6 0 16,-7 5 1-16,12-6 0 0,-11 6 0 0,11 0 0 16,-6-1 4-16,6 1 1 0,0 5 0 0,-11 0 0 15,11-6 2-15,-6 11 1 0,6-5 0 0,0-1 0 0,0 1-1 16,-6 0 0-16,1 5 0 0,5 0 0 0,0-1 1 0,-6 6 0 15,6 10 0-15,0 0 0 0,-6-10-3 0,6 10 0 16,-11 5 0-16,-1 5 0 0,7 0-5 0,-1 1-2 16,0 4 0-16,-5 5 0 0,0-5-9 0,-1 11 0 15,1-6 0-15,-1 0 8 0,1-5-8 0,0 0 0 16,5-9 0-16,-6 4 0 0,12-10 0 0,-17 5 0 16,17-5 0-16,-5-5 0 0,-1-5 0 0,6-1 0 15,-6-4 0-15,6-10 0 0,6 0 0 0,0-6 0 16,5 1 0-16,6 4 0 0,-5 6 9 0,10 0-9 15,-5 5 10-15,6 5-10 0,0 5 16 0,0 0-4 16,0 5 0-16,5 10 0 0,-11 0 4 0,0 0 1 0,6 5 0 0,-6-5 0 16,6 0-17-16,-6 0 10 0,-11-4-10 0,5-1 8 31,12-5-37-31,-17 0-8 0,-1-11-2 0,1 1-901 0,5-5-180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7:23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8183 7934 57 0,'0'0'0'0,"11"5"0"0,1-5 0 0,-12 0 0 0,0 0 354 0,11 0 66 16,6 0 12-16,-17 0 4 0,6 16-220 0,-6-16-44 15,11 0-9-15,-11 0-2 0,0 0-46 0,12 10-10 16,-12-10-1-16,0 0-1 0,11 5-25 0,-11-5-5 16,0 0-1-16,0 0 0 0,17 5-18 0,-17-5-4 15,0 0-1-15,0 0 0 0,0 0-13 0,0 0-4 16,0 0 0-16,0 0 0 0,0 0-7 0,0 0-1 16,0 0-1-16,0 0 0 0,-23 15-11 0,12-10-1 15,5 0-1-15,-11 0 0 0,0 5 0 0,0 1 0 16,0-1 0-16,0-5 0 0,17-5-10 0,-12 0 0 15,-16 5 0-15,5-5 0 0,0 5 0 16,1-5 0-16,4 5 0 0,-16-5 0 0,0 0 0 0,6 0 0 0,-7 0 0 0,-10 5 0 16,5 0 9-16,6 0-9 0,0 0 10 0,5 0-10 15,-11 5 0-15,6-5 8 0,0 0-8 0,5 1 0 16,1-1 0-16,-1 0 0 0,1 0 0 0,-1 0 0 16,1-5 0-16,5 0 0 0,-11 5 0 0,11 0 0 15,-5 0 0-15,11-5 0 0,-6 5 0 0,11 0 0 16,-5-5 0-16,0 0 8 0,17 0-8 0,-11 0 0 15,-6 10 0-15,0-5-8 16,11 0 8-16,-11 0-13 0,17-5 13 0,-17 6 0 0,5-1 0 0,7 0 0 16,-13-5 0-16,18 0 0 0,0 0 0 0,0 0-9 15,0 0 9-15,0 0 0 0,0 0 0 0,0 0 0 16,0 0 0-16,0 0 0 0,0 0 0 0,0 0 0 0,-5 10 9 16,5-10 4-16,0 0 1 0,0 0 0 15,0 0-14-15,0 10-15 0,0-10 3 0,0 0 1 16,0 0 21-16,5 10 4 0,13-5 1 0,-7 0 0 0,12 0-15 0,-6 0 9 15,6-5-9-15,-18 5 8 0,-5-5-8 0,17 10 0 16,1-4 0-16,-1 4 0 0,0 0 0 0,6-5 0 16,-6 5-8-16,0-5 8 0,5 5 0 0,-10-5 0 15,5 0 0-15,11 0 0 0,-5 5 0 0,0-4 0 16,0-1 0-16,5 0 0 0,12-5 0 0,-17 5 0 16,11 0 0-16,-5 5 0 0,-1-5 0 0,12 0 0 15,-17 5 0-15,5 0 0 0,1-5 0 0,-1 0 0 16,1 6 0-16,-1-1 0 0,-11-5 0 0,6 5 0 15,6 0 0-15,-18 0 0 0,18-5 0 0,-12 5 0 16,-12 0 0-16,12-4 0 0,1 4 0 0,-7 0 0 0,6-5 0 0,-6 5 0 16,7 0 8-16,-13-5-8 0,-5-5 8 0,6 15-8 15,-6-15 0-15,11 16 0 0,-11-1 8 0,0 0-8 16,-11 0 0-16,5-5 0 0,1 11 0 0,-7-1 0 16,-5 0 0-16,-6 5 0 0,0 1 0 0,1 4 0 15,-7 0 0-15,1 1 0 0,-12 9 8 0,0 1-8 16,6 4 0-16,0 1 0 0,-6 0 0 0,11-6 0 15,12 1 0-15,-11 4 0 0,-1-4 0 0,-5 4 0 16,0 1 0-16,5-16 0 0,1-10 0 0,-1 11 0 16,-5-1 0-16,6-9 0 0,10-6 8 0,7 5-8 15,5 0 0-15,-16-10 0 0,16 6 0 0,0-1 8 16,6 0-8-16,6-5 0 0,-6-10 0 0,17 10 8 16,11 0-8-16,-5-5 0 0,6-5 0 0,5 0 0 15,6-5 0-15,11 5 0 0,12 0 0 0,11 0 0 0,0 0 0 16,6 0 0-16,-6-10 0 0,6 5 0 0,-12 5 0 0,0-5 0 15,1 0 0-15,-12 0 0 0,-6 0 0 0,-6 5 0 16,1 0-9-16,-6-5 9 16,0 0-34-16,-17 0-3 0,5 5-1 0,1-5-944 15,-12 0-189-15</inkml:trace>
  <inkml:trace contextRef="#ctx0" brushRef="#br0" timeOffset="3085.11">7436 10163 1746 0,'-17'20'77'0,"6"-15"16"0,11-5-74 0,0 0-19 0,0 0 0 0,-11 0 0 15,-1 0 79-15,6 0 12 0,-11 0 2 0,0 5 1 16,0 0-10-16,-6 0-1 0,12 0-1 0,0 5 0 16,-18 5-19-16,18 1-4 0,-6-1-1 0,-6 0 0 0,11 5 2 0,7 1 0 15,-18-1 0-15,12 5 0 0,5-5-8 0,-6 1 0 16,7-1-1-16,5-5 0 0,5 5-15 0,7-4-2 16,-6-6-1-16,5 5 0 0,12-10-16 0,-6 0-3 15,6 0-1-15,-6 0 0 0,0 0-13 0,6-5 0 16,-1 0 0-16,1-5 0 15,0 0-104-15,-6 0-15 0,6 0-2 0,-6 0-737 16,-6-10-147-16</inkml:trace>
  <inkml:trace contextRef="#ctx0" brushRef="#br0" timeOffset="3250.04">7340 9980 576 0,'0'0'25'0,"0"0"6"0,0 0-31 0,0 0 0 0,0 0 0 0,0 0 0 15,0 0 424-15,0 0 80 16,0 0 15-16,0 0 3 0,0-5-361 0,11 0-72 0,0-5-14 0,-5 0-3 31,5 0-109-31,-5 0-22 0,0-1-4 0,-6 1-1079 0</inkml:trace>
  <inkml:trace contextRef="#ctx0" brushRef="#br0" timeOffset="3603.56">7636 10076 864 0,'0'0'76'0,"0"0"-60"16,0 0-16-16,0 0 0 16,0 0 265-16,0 0 51 0,0 0 9 0,0 0 3 0,0 0-150 0,11 6-30 15,-11-6-5-15,0 0-2 0,23 5-55 0,-17-5-11 16,11-5-3-16,0-1 0 0,0 6-16 0,0-5-4 16,6 0-1-16,-12 0 0 0,6 5-27 0,12-5-6 15,-18-5-1-15,18 5 0 0,-12-5 2 0,6 5 0 16,-6-5 0-16,-6 10 0 0,6-5-19 0,-5 0 0 0,5 5 0 0,-6-6 0 31,6 6-33-31,-5 0-14 0,-1-5-2 0,-11 5-1 16,0 0-180-16,0 0-36 0,0 0-7 0</inkml:trace>
  <inkml:trace contextRef="#ctx0" brushRef="#br0" timeOffset="3785.55">7710 10274 2332 0,'0'0'104'0,"6"10"20"15,5 5-99-15,0-10-25 0,7 5 0 0,-1-4 0 16,0-1 106-16,0-5 16 0,0 0 3 0,6 0 1 16,0 0-54-16,-6 0-10 0,0 0-2 0,0 0-1 15,6-5-49-15,-6-1-10 0,-6 1 0 0,6 0 0 16,-5 0-94-16,-7 0-16 0,7 0-3 0,-1-5-1 16,0 5-136-16,-5-5-27 0</inkml:trace>
  <inkml:trace contextRef="#ctx0" brushRef="#br0" timeOffset="4083.02">8291 10203 345 0,'0'0'15'0,"17"-5"4"0,-5-5-19 0,5 0 0 16,-6 5 0-16,-11 5 0 0,0 0 326 0,0 0 62 0,0 0 12 15,0 0 2-15,0 0-209 16,0 0-41-16,-11 5-9 0,5 10-2 0,-17 0-45 0,12 5-8 0,5 1-3 0,-5-1 0 15,-1 5-28-15,7 6-5 0,-7 9-2 0,12-4 0 16,0-1-22-16,0 0-5 0,6-4-1 0,5-6 0 16,1-5 2-16,5-4 0 0,0-1 0 0,6-10 0 15,-6-5-6-15,6-5-1 0,-1-5 0 0,7-6 0 16,-12-4-17-16,-6 0 0 0,6 0 0 0,1-1 0 16,-1-4 0-16,0-5 0 0,-12-1 0 0,-5-4 0 15,12 10 0-15,-24-1 0 0,12 1-8 0,-17 5 8 16,0 4-10-16,-11 6 1 0,-6 5 0 0,-6 5-875 15,0 5-176-15</inkml:trace>
  <inkml:trace contextRef="#ctx0" brushRef="#br0" timeOffset="12047.71">5380 5048 115 0,'0'0'10'0,"0"0"-10"16,0 0 0-16,0 0 0 0,0 0 274 0,0 0 53 15,0 0 10-15,0 0 3 0,0 0-200 0,0 0-39 16,0 0-8-16,0 0-1 0,0 0-12 0,0 0-1 0,0 0-1 0,0 0 0 16,0 0-27-16,5-15-6 0,12 5-1 0,-11 5 0 15,5-6 1-15,-11 11 0 0,6-5 0 0,11 0 0 16,0 0-3-16,-5 5-1 0,-12 0 0 0,11 0 0 16,6 0-8-16,0-5-1 0,-5 5-1 0,5 0 0 15,-17 0-2-15,0 0 0 0,17 0 0 0,-6 0 0 16,-11 0-7-16,23 0-2 0,-6 0 0 0,-5 0 0 15,-1-5 0-15,6 5 0 0,-6-5 0 0,7 5 0 16,-1 0-3-16,0 0-1 0,-17 0 0 0,23 5 0 16,-1-10 13-16,-5 5 3 0,-17 0 0 0,29 0 0 15,-18 0-32-15,6 0 0 0,6 5 0 0,-11-5 0 16,5 0 0-16,0 0 9 0,6 0-9 0,-6 0 12 16,0 0-12-16,6 0 12 0,-1 5-12 0,1 0 12 0,0-5-12 15,5 0 8-15,-5 5-8 0,11 0 8 16,-11 0-8-16,0-5 0 0,11 0 9 0,-11 0-9 0,11 0 0 15,-11 5 8-15,11-5-8 0,-5-5 0 0,-7 0 0 0,7 0 0 16,-12 5 0-16,11 5 8 16,-5-5-56-16,6 5-12 0,-6 6-1 0,-1-6-1 0,1-5 102 0,6 0 20 15,-12 5 4-15,11 0 0 0,-5-5-51 0,-6 5-13 16,12-5 0-16,-18 0 0 0,17 0 0 0,-5 10 0 16,0-10 0-16,-6 0 0 0,6 0 8 0,0-10-8 15,5 10 0-15,-11-5 9 0,23 5-9 0,-17 0 0 16,11 0 0-16,6 5 0 0,-17-5 0 0,11 10 0 15,6-10 8-15,0 0-8 0,0-10 0 0,-12 5 0 16,12 5 0-16,-6 0 0 0,6-5 0 0,0 0 0 16,0 0 0-16,-6 5 0 0,0-6 0 0,-17 1 0 0,12 5 0 0,-6 0 0 15,-6 0 0-15,11 5 0 0,-5-5 0 0,0 0 0 16,0 6 0-16,5-1 0 0,-11-5 0 0,12 5 0 16,-7-5 0-16,7 0 0 0,-6-5 0 15,5 5 0-15,1 5 0 0,11-5 0 0,-23-5 0 0,11 0 0 16,1 5 0-16,11-6 0 0,-23 1 0 0,11 0 0 15,6-5 0-15,-17 5 0 0,0 0 0 0,6 5 0 16,-11 0 0-16,5 5 0 0,11-5 0 0,-16-5 0 16,5 10 0-16,0-5 0 0,0-5-9 0,0 10 9 15,0 0 0-15,-11 0-8 0,5 5 8 0,12-10 0 16,-12 5-9-16,1-5 9 0,-12 0 0 0,17 0-9 16,0-5 9-16,-11 5 0 0,-6 0 0 0,0 0-8 15,11 0 8-15,0 0 0 0,7-5 0 0,-7 0 0 0,-11 5 0 16,0 0 0-16,23 0 0 0,-18 0 0 0,-5 0 0 15,12-5 0-15,-1 0 0 0,-11 5 8 0,0 0-8 0,12 0-8 16,-12 0 8-16,17-5-12 0,-6-5 12 0,1 5 0 16,-12 5-9-16,0 0 9 0,17-5-10 0,-17 5 10 15,0 0-13-15,5-10 5 0,7 0-2 0,-12 4 0 16,11-9 0-16,-11 5 0 0,6-5-1 0,-1 5 0 16,1-5 0-16,6 5 0 0,-12-6-1 0,0 1-1 15,5 0 0-15,1-5 0 0,0-1-1 0,-6 1 0 16,5-5 0-16,1 0 0 0,5-1-2 0,-11 1 0 15,6-5 0-15,-6 4 0 0,0 1-2 0,0 0-1 16,0-1 0-16,-6 6 0 0,6-5 6 0,-11 4 1 0,5 6 0 16,1-5 0-16,-7 5 2 0,7 0 1 0,-7-1 0 15,6 6 0-15,1-5 9 0,-1 0-8 0,0 5 8 0,1-11-8 16,5 1 8-16,-12-5 0 0,7 5 0 0,5-6-8 16,-17 1-8-16,11 0-2 0,0-1 0 0,0 6-732 15,1-5-146-15</inkml:trace>
  <inkml:trace contextRef="#ctx0" brushRef="#br0" timeOffset="14365.46">5174 8334 900 0,'12'0'40'0,"-12"0"8"0,0 0-39 0,0-5-9 16,6 0 0-16,-1-5 0 0,7 5 152 0,-12 5 28 15,0 0 5-15,0 0 2 0,0-5-36 0,0 5-7 16,0 0-2-16,0 0 0 0,0 0-33 0,0 0-6 16,0 0-2-16,0 0 0 0,0 0-33 0,0 0-8 15,0 0 0-15,0 20-1 0,-12 6-18 0,7-1-3 16,-1-5-1-16,6 11 0 0,-12-6-9 0,7 0-1 0,5 6-1 0,0-1 0 16,-12-5-10-16,12 6-1 0,-5 4-1 0,5-4 0 15,0-1-6-15,0-5-8 0,0 11 11 0,5-6-11 16,-5 0 9-16,0 1-9 0,0-1 0 0,0 1 9 15,12-1-9-15,-12-5 0 0,0-4 0 0,0 4 0 32,0-5-92-32,0-5-15 0,0-15-2 0,0 0-1 15,0 0-106-15,0 0-22 0,0-15-4 0</inkml:trace>
  <inkml:trace contextRef="#ctx0" brushRef="#br0" timeOffset="15347.93">6194 8441 288 0,'0'0'12'0,"0"0"4"0,0 0-16 0,0 0 0 0,0 0 0 0,0 0 0 15,0 0 261-15,0 0 50 0,12 15 9 0,-12-15 3 16,0 0-165-16,0 10-33 0,0 0-6 0,0 5-2 15,11-4-54-15,-11 9-11 0,0 0-3 0,6 5 0 16,5-14 6-16,-11 9 1 0,6 0 0 0,-6 0 0 16,0-5-36-16,6 11-8 0,-6-6 0 0,11 5-1 15,-22 1 8-15,22-1 1 0,-11 0 1 0,0 1 0 0,0-1-21 0,0 5 8 16,0-4-8-16,6-6 0 0,5 5 24 16,-11-10 1-16,0 1 0 0,6-1 0 0,-6-5-14 0,0-10-3 15,0 0-8-15,0 0 12 0,11 10-3 0,-11-10-1 16,0 0 0-16,0 0 0 15,0 0-33-15,0 0-7 0,12-5-2 0,-1 0 0 16,-11 5-146-16,0 0-30 0,0-10-6 0</inkml:trace>
  <inkml:trace contextRef="#ctx0" brushRef="#br0" timeOffset="15515.94">6399 8689 1497 0,'0'0'66'0,"0"0"14"0,12-5-64 0,-6 0-16 0,5 5 0 0,-11 0 0 15,11 0 218-15,-11 0 40 0,0 0 8 0,0 0 2 16,-11 15-120-16,11 0-24 0,0 5-5 0,-17-4-1 16,-6-1-80-16,6-5-16 0,0 0-3 0,-6 0-1 15,-5 0-18-15,5 0 0 0,-11-4 0 0,11-6-1312 16</inkml:trace>
  <inkml:trace contextRef="#ctx0" brushRef="#br0" timeOffset="16898.16">6804 3564 57 0,'0'0'0'0,"0"0"0"0,0 0 0 0,0 0 0 0,11 0 0 0,-5-5 0 15,0 0 236-15,5 0 43 0,-11 5 8 0,0 0 1 16,0-15-184-16,0 10-36 0,0-5-8 0,0-1-2 16,0 6-8-16,0 5-2 0,0-10 0 0,0 10 0 0,0-5 25 0,0 5 5 15,0 0 1-15,0 0 0 16,0 0 6-16,0 0 2 0,0 0 0 0,0 0 0 0,0 0-17 0,0 10-3 15,0 5-1-15,0 6 0 0,6 4-29 0,5 5-5 16,-11 6-2-16,0-6 0 0,6 6-10 0,0-1-3 16,-6 1 0-16,5-1 0 0,-10-5-17 0,5 6 0 15,5-16 0-15,1 0 0 16,-6 1-117-16,0-11-24 0,6 5-5 0</inkml:trace>
  <inkml:trace contextRef="#ctx0" brushRef="#br0" timeOffset="23650.76">7134 7494 439 0,'0'0'19'0,"0"0"5"0,0 0-24 0,0 0 0 0,0 0 0 0,0 0 0 16,0 0 38-16,12-10 3 0,-12 10 1 0,0-10 0 15,0-6 27-15,0 16 6 0,0 0 1 0,0 0 0 16,-12-15-9-16,12 5-2 0,12 0 0 0,-12 10 0 15,0 0 35-15,0 0 6 0,-12-15 2 0,12 15 0 16,0 0-13-16,0 0-3 0,0 0 0 0,0 0 0 16,0 0-21-16,0 0-5 0,0 0-1 0,0 0 0 15,0 0-6-15,0 0-2 0,0 0 0 0,0 0 0 16,0 0-36-16,0 0-7 0,0 0-2 0,0 0 0 16,0 0 8-16,0 0 2 0,0 0 0 0,0 0 0 15,0 15 4-15,-5-5 1 0,10 5 0 0,7 0 0 16,-12-4-5-16,0-1-1 0,0 5 0 0,6 0 0 15,-1 5-1-15,1 1 0 0,0-1 0 0,-1 0 0 0,-5 0-7 16,12-4-1-16,-12-1-1 0,0 0 0 0,0 5-11 0,0-5 10 16,0-5-10-16,0-10 10 0,0 0-10 0,0 21 0 15,0-6 0-15,0-15 0 0,0 0 0 0,0 0 0 16,0 0 0-16,0 0 0 0,0 0 0 0,0 0 0 16,0 0 0-16,0 0 0 0,0 0 0 0,0 0 0 15,0 0 0-15,0 0 0 0,0 0-8 0,0 0 8 16,0-10 0-16,-12 5 0 0,1 0 0 0,11 5 0 15,0-5 0-15,0-6 0 0,-6 1 0 0,1-10 16 16,5 5 0-16,0-5-1 0,5-1-15 0,-5 1 0 16,0 0 0-16,6-5 0 0,0-1-10 0,11 6-5 0,-17-15-1 15,17 9 0-15,-11 1 16 0,11 0 0 0,0-1 0 0,-12 6 0 16,7 0 8-16,-1 0 5 0,1-1 1 0,-1 11 0 16,6-5-2-16,0 10-1 0,-5 0 0 0,-1 5 0 15,6 5 24-15,0 0 5 0,0 10 0 0,0-5 1 16,-11 11-9-16,5-1-1 0,-5 5-1 0,6 5 0 15,-7-4-14-15,1 4-4 0,5 6 0 0,-11-1 0 16,0-5-12-16,6 6 8 0,0-11-8 0,-1 1 0 16,-5-6 0-16,6 0 0 0,-6 5 0 0,6-15 0 15,-6 6 0-15,0-16-8 0,0 0-1 0,0 0 0 16,11 15-111 0,-11-15-23-16,0 0-4 0,0 0-1050 0</inkml:trace>
  <inkml:trace contextRef="#ctx0" brushRef="#br0" timeOffset="24088.35">7636 7484 806 0,'0'0'72'0,"0"0"-58"0,0 0-14 0,0 0 0 15,0 0 141-15,0 0 26 0,0 0 5 0,0 0 0 16,0 0-25-16,0 0-6 0,0 0-1 0,0 0 0 16,0 0-25-16,0 0-6 0,0 0-1 0,0 0 0 15,0 0 3-15,11-5 0 0,1 0 0 0,-1-1 0 16,-5-4-29-16,11 5-6 0,0-5 0 0,0 5-1 16,0 5-30-16,6-5-5 0,-6 0-2 0,6 5 0 15,-6 0-23-15,6 0-5 0,-6 0-1 0,-6 0 0 16,1 0-9-16,5-5-12 0,0 0 2 0,-17 5 1 15,5-10-179-15,1 0-36 0,6 5-8 0</inkml:trace>
  <inkml:trace contextRef="#ctx0" brushRef="#br0" timeOffset="24382.66">8171 7058 403 0,'6'10'36'0,"11"1"-36"15,-11 4 0-15,5 5 0 0,1 5 309 0,-1 6 55 16,-5-1 12-16,5 0 1 0,-5 6-209 0,0 4-41 0,-1 1-9 0,-5 5-2 15,0-1-47-15,0-4-9 0,0-11-3 0,-5 0 0 16,5 1-23-16,0-6-5 0,-6-5-1 0,6 1 0 16,0-6-28-16,-6-5 0 0,6-10 0 0,0 0-10 31,0 0-143-31,0 0-29 0</inkml:trace>
  <inkml:trace contextRef="#ctx0" brushRef="#br0" timeOffset="36764.82">8394 5985 460 0,'0'0'20'0,"0"0"5"0,0 0-25 0,0 0 0 15,11 5 0-15,-11-5 0 16,0 0 113-16,0 0 18 0,0 0 3 0,0 0 1 0,11 0-19 0,-11 0-4 16,0 0-1-16,0 0 0 0,0 0-34 0,0 0-6 15,0 0-2-15,12-10 0 0,-12 0-10 0,0 10-3 16,0 0 0-16,0 0 0 0,0 0-14 0,0 0-3 0,0 0-1 0,0 0 0 15,0 0-10-15,-12 0-1 0,1 5-1 0,0-5 0 16,11 0-14-16,-17 5-2 0,-6 0-1 0,6 5 0 16,-6-10-9-16,6 15 10 0,0-5-10 0,-6 5 10 15,6-15-10-15,0 11 8 0,5 4-8 0,-5-5 8 16,-6 5-8-16,6 5 12 0,0-5-12 0,-5 6 12 16,4 4-4-16,1-5 0 0,0 6 0 0,12-1 0 15,-13-5 0-15,7 6-8 0,0-1 12 0,11 0-4 16,-12-5-8-16,7 11 0 0,-7-6 0 0,12-5 0 15,-11-4 0-15,11 4 8 0,5-5-8 0,1-5 0 16,-6-10 0-16,0 15 0 0,0-15 8 0,12 16-8 16,-12-16 17-16,0 0 2 0,0 0 0 0,0 0 0 15,5 10-43-15,-5-10-9 0,0 0-2 0,12 5-610 16,10-5-123-16</inkml:trace>
  <inkml:trace contextRef="#ctx0" brushRef="#br0" timeOffset="37031.18">7738 6435 57 0,'0'0'0'0,"0"0"0"16,6 16 0-16,-6-1 0 0,6 0 330 0,0 5 61 15,-6-5 12-15,11 1 2 16,-11-1-244-16,0-15-49 0,6 15-9 0,-1 0-3 0,-5-15-7 0,17 20-1 0,-5-9-1 0,5-1 0 15,-17-10-31-15,11 5-7 0,18-5-1 0,-12 0 0 16,6 0-4-16,-6 0 0 0,6-5-1 0,5-5 0 16,1-1-16-16,-1-4-3 0,1 5-1 0,-1-5 0 15,6 0-17-15,-11 0-10 0,-12-6 12 0,1 1-12 16,5-5 0-16,0 10 0 0,-6-1 0 0,1 6-794 16,-1 0-156-16</inkml:trace>
  <inkml:trace contextRef="#ctx0" brushRef="#br0" timeOffset="38368.04">9106 5661 1612 0,'11'5'144'0,"1"15"-116"16,-1 0-28-16,0 0 0 0,1-4 125 0,-12 9 19 15,6 0 4-15,-1 6 1 0,1-16-44 0,-6 10-9 16,0 1-1-16,0-6-1 0,0 0-75 0,-6-5-19 16,6 5 0-16,0-4-733 15,-5-1-151-15</inkml:trace>
  <inkml:trace contextRef="#ctx0" brushRef="#br0" timeOffset="38764.32">9368 5964 1267 0,'0'0'56'0,"0"0"12"0,0 0-55 0,0 0-13 0,0 0 0 0,0 0 0 15,0 0 140-15,0 0 26 0,0-15 5 0,0-5 1 16,0-5-71-16,0-1-13 0,0-4-4 0,0-11 0 16,0 1-32-16,0-1-6 0,0 1-2 0,0 5 0 15,6-1-9-15,5 16-3 0,1 0 0 0,-7 4 0 16,1 6 28-16,5 10 6 0,1 5 1 0,10 5 0 0,-16 11-4 0,6 4-1 15,-1 10 0-15,0-4 0 0,1 4-32 0,-7 1-6 16,7 4-2-16,-6 1 0 0,-1-6-22 0,1 1 8 16,5-6-8-16,-11-5 0 15,6 1-63-15,0-6-17 0,-6 5-3 0,5-10-1 16,-5-15-163-16,0 0-33 0</inkml:trace>
  <inkml:trace contextRef="#ctx0" brushRef="#br0" timeOffset="39097.33">9887 5448 1209 0,'5'10'53'0,"-5"-5"12"0,6 5-52 0,-6 5-13 0,0 1 0 0,0-1 0 16,-6 5 82-16,6 0 14 0,-11 11 2 0,-1-6 1 15,7 5-23-15,-7-4-4 0,7-1 0 0,-1 0-1 16,6 1 6-16,-11-6 2 0,22 5 0 0,-11-4 0 16,0-1 9-16,6 0 3 0,-1 0 0 0,7-10 0 15,5 1-11-15,-6-1-3 0,6 0 0 0,0-5 0 16,6-5-56-16,6-5-11 0,-18 0-2 0,18 0-8 0,-18-10 0 15,6 4 0-15,0 6 0 0,-5-20-12 16,-1 10-152-16,-5-11-29 0,-1 11-7 0</inkml:trace>
  <inkml:trace contextRef="#ctx0" brushRef="#br0" timeOffset="39477.75">10086 5205 1090 0,'0'0'48'0,"0"0"11"0,0 0-47 15,0 0-12-15,0 0 0 0,0 0 0 0,0 0 0 0,0 0 0 0,0 0-12 0,0 0 12 16,0 0 0-16,0 0 0 0,0 0 0 0,0 0 0 16,0 0 0-16,0 0-9 0,0 0 9 0,0 0-10 15,0 0 22-15,0 0 4 0,0 0 0 0,0 0 1 16,17 10 51-16,-17-10 9 0,0 0 3 0,11 10 0 15,-11-10-14-15,0 0-2 0,0 0-1 0,0 0 0 16,0 0-27-16,6 15-6 0,0 6-1 0,-6-11 0 16,0-10-1-16,6 20-1 0,-6 0 0 0,0 6 0 15,0-1 6-15,0 5 2 0,-6 1 0 0,6-1 0 16,6 0 8-16,-1 1 1 0,1-6 1 0,-6 5 0 16,6 1-1-16,-6 4 0 0,0-9 0 0,5-11 0 15,-5 0-18-15,0 0-4 0,6 5-1 0,-6-20 0 16,0 0-12-16,0 0-9 0,0 0 12 0,11 16-12 0,-11-1 0 0,0-15 0 15,0 0 0-15,0 0 0 16,0 0-23-16,0 0 2 0,0 0 0 0,0 0-667 16,0 0-134-16</inkml:trace>
  <inkml:trace contextRef="#ctx0" brushRef="#br0" timeOffset="39864.39">10245 5448 979 0,'0'0'87'0,"6"10"-70"16,11 10-17-16,-17 1 0 0,12-6 110 0,-7 10 18 16,7 0 4-16,-1 1 1 0,-11 4-10 0,0-5-3 0,6 1 0 0,5-1 0 15,-5 0-46-15,5 1-10 0,1-1-1 16,-1 0-1-16,1-9-5 0,-1 4-1 16,6-5 0-16,-6 0 0 0,6-5-10 0,1-5-2 0,-1-5-1 0,0 5 0 15,0-10-11-15,0 5-1 0,-6-5-1 0,1-5 0 16,5-5-18-16,-6 0-3 0,-5-11-1 0,5 1 0 15,1-5-8-15,-7 4 0 0,1-9 0 0,-6 10 0 16,6-1 0-16,-6-4 0 0,0 5 0 0,0 4 0 16,0 1 0-16,-6 5 0 0,6 5 0 0,0 0 0 15,0 10 0-15,0 0 0 0,0 0 0 0,0 0 0 16,0 0 0-16,0 20 0 0,0-5 0 0,6 10-11 16,0-4 21-16,-1 4 4 0,-5 0 1 0,6 1 0 15,5-1-15-15,1 0 9 0,-12 1-9 0,11-1 8 16,0-5-8-16,7 0 0 0,-13-4 0 0,1-1 0 15,0-5 0-15,5 5 0 0,0-5 0 0,7-5 0 16,-18-5-14-16,5 5-8 0,7 1-2 0,-1-6 0 16,-11 0-199-16,0 0-40 0,11-6-8 0</inkml:trace>
  <inkml:trace contextRef="#ctx0" brushRef="#br0" timeOffset="40164.25">10855 5661 460 0,'0'0'41'0,"0"0"-33"16,0 0-8-16,0-16 0 0,-6-4 155 0,6 10 29 15,0 10 5-15,0-15 2 0,0 5-57 0,0 10-11 0,0 0-3 0,0 0 0 16,0 0-22-16,0 0-5 16,0 0-1-16,0 5 0 0,12 10-25 0,-6-10-6 0,5 5-1 0,6 0 0 15,6 0-13-15,0 6-3 0,-6 9-1 0,11-15 0 16,-11 0-14-16,0 5-2 0,6 1-1 0,-11 4 0 15,5-5 10-15,-6 5 1 0,-5 1 1 0,5-1 0 16,-11 5-19-16,6-5-4 0,0-4-1 0,-1 9 0 16,-10-10-5-16,5 5-1 0,-6-4 0 0,0-1 0 15,0 0-8-15,-5-5 0 0,11-5 0 0,-17 0 0 32,6-5-132-32,-1-5-18 0,1 0-4 0,-1-5-838 0</inkml:trace>
  <inkml:trace contextRef="#ctx0" brushRef="#br0" timeOffset="40303.11">11100 5569 576 0,'17'-10'51'0,"-17"10"-41"0,0 0-10 0,0 0 0 0,0-10 210 0,0 10 40 16,6-5 8-16,-6 5 2 0,0 0-95 0,0 0-18 15,-11-5-4-15,-1 0-1 0,1 5-64 0,5 5-13 16,-11-5-2-16,6 0-1 0,-7 5-34 0,7-5-8 16,0 0 0-16,-6 0-1 0,17 0-19 0,-12 0-9 15,-11-5 1-15,12 5-1013 16</inkml:trace>
  <inkml:trace contextRef="#ctx0" brushRef="#br0" timeOffset="40481.8">11163 5554 1828 0,'28'56'81'0,"-16"-31"17"0,-7 1-78 0,7 4-20 15,-1 0 0-15,-5 6 0 0,0-1 70 0,5-4 10 0,-5 4 3 0,-1-4 0 16,7-11-39-16,-12 0-8 0,5-5-2 15,1 0 0 1,-6-4-53-16,0-11-10 0,0 0-3 0,0 0-615 0,0 0-123 0</inkml:trace>
  <inkml:trace contextRef="#ctx0" brushRef="#br0" timeOffset="41015.48">11225 5559 691 0,'-11'-25'61'0,"11"15"-49"0,0-5-12 0,6-6 0 16,-6 6 136-16,5-10 25 0,-5 0 5 0,6 9 1 15,-6-9-22-15,6 10-4 0,0 0-1 0,-1 5 0 16,-5-1-102-16,0 11-21 0,0 0-4 0,0 0-1 15,0 0-4-15,0 0-8 0,0 0 11 0,0 0-11 16,0 11-35-16,0 9-13 0,6-5-4 0,-6 10 0 16,6 1 9-16,-1-1 2 0,-5 0 0 0,12 1 0 15,-7-1 41-15,7 10 19 0,-1-4-2 0,-5 9 0 16,11-14 53-16,0-1 10 0,-5 5 3 0,5 1 0 0,0-1 8 0,-6-5 1 16,6-4 1-16,6 4 0 0,-12-10-24 0,6 0-5 15,-11 1 0-15,6-6-1 0,-1 0-21 0,-11-10-4 16,11 5-1-16,-11-5 0 0,0 0-17 0,0 0-3 15,0 0-1-15,6 0 0 0,5-5-8 0,1 0-8 16,-6 0 12-16,5-5-12 0,-11-1 8 0,11 1-8 16,-11-5 0-16,6 5 0 0,0-15 0 0,-6 9 0 15,0 1 0-15,0 5 0 0,0-5 0 0,0 5 0 16,0 5 0-16,0 5 0 0,0 0-14 0,0 0-3 16,0 0-1-16,0 0 0 15,0 0-10-15,0 0-1 0,0 0-1 0,0-10 0 16,0 10 2-16,0 0 0 0,0 0 0 0,0 0 0 0,11-5 16 0,6 5 3 0,0-5 1 0,6 5 0 15,-6-6 8-15,0 1-8 0,6 0 8 0,-6 0-8 16,23 0 8-16,-23-5 0 0,12 5 0 0,-1 0-8 16,-11-5 8-16,6 0 0 0,-12 5 0 15,1-11 0-15,-6 6 0 0,-6 10 0 0,0 0 0 0,-6-10 8 16,6 0-8-16,-17 10 0 0,5 0 0 0,-5 0 0 16,-6 5 0-16,6 0 0 0,6 5 0 0,-18 0 8 15,18 6-8-15,-12 9 12 0,12-10-4 0,-1 0 0 16,7 6 6-16,5-21 2 0,5 20 0 0,1-5 0 15,11 5 24-15,6-5 4 0,-6 1 2 0,6-6 0 16,11 5 14-16,0-5 4 0,6 5 0 0,-6-15 0 16,1 0-26-16,-1 0-5 0,6 0-1 0,0-10 0 0,-12-5-32 15,1 0 0-15,-1-11 0 0,-5 1-870 16,0-10-176-16</inkml:trace>
  <inkml:trace contextRef="#ctx0" brushRef="#br0" timeOffset="49702.03">9761 8172 1422 0,'0'0'63'0,"0"0"13"0,6 16-61 0,0-11-15 16,-6-5 0-16,11 10 0 0,-5 5 116 0,-6-15 21 15,0 0 4-15,0 0 1 0,5 10-12 0,1 0-2 16,-6-10-1-16,0 0 0 0,0 0-45 0,0 0-9 16,6 10-1-16,-6-10-1 0,0 0-26 0,0 0-5 15,5 10 0-15,-5-10-1 0,0 0-19 0,0 0-4 16,0 0-1-16,0 0 0 0,0 0-3 0,0 0 0 15,0 0 0-15,-5 0 0 0,-7 6 4 0,7-1 0 16,-1 0 0-16,-5 0 0 0,11-5-2 0,-12 0 0 0,6 0 0 0,-5 0 0 16,0 5-6-16,5-5 0 0,-17 0-8 0,12 0 12 15,-6 0-12-15,5 0 0 0,-5 0 0 0,0-5 0 16,-6 5 0-16,12-5 0 0,-6 0 0 0,0 0 0 16,5-1 0-16,-10 6 0 15,4-5 0-15,7 5 0 0,-6 0 0 0,0 0 8 0,5 0-8 0,1 0 0 16,-6 0 0-16,6 5 0 0,-6 1 0 0,5-6 0 15,1 0 0-15,5 0 8 0,-5 0-8 0,11 5 0 16,-12 0 0-16,1 0 0 0,11-5 0 0,0 0 0 16,-6-5 8-16,6 5-8 0,0 10 0 0,-11 0 9 15,11-10-9-15,0 5 8 0,-6 5-8 0,6-10 8 16,-6 15-8-16,6-5 0 0,-5 6 9 0,5-16-9 16,5 15 8-16,-5 0-8 0,-5 5 8 0,5 1-8 15,0-1 0-15,0-5 9 0,0 5-9 0,0-10 0 16,0-10 10-16,0 16-10 0,0 4 8 0,5 0-8 0,-10 5 8 0,5-4-8 15,5-6 8-15,-5 5-8 0,0-5 0 0,0 6 8 16,0-6-8-16,0 0 0 0,6 0 0 0,-6 0 0 16,0-15 0-16,0 15 0 0,0-15 0 0,0 11 0 15,0-11 0-15,0 0 0 0,0 15 0 0,0-15 0 16,0 0 0-16,0 0 0 0,0 0 0 0,0 0 0 16,0 0 0-16,0 0 0 0,0 0 0 0,0 0 0 15,0 0 0-15,0 0 0 0,0 0 0 0,11 5 0 16,1-5 0-16,11 0 0 0,-12 0 8 0,18 0-8 15,-12 0 8-15,5-5-8 0,7 0 8 0,5 5-8 16,-5 0 0-16,10 0 8 0,-4 0-8 0,10 0 0 16,-16 0 0-16,5 0 8 0,0 5-8 0,-11 0 0 0,5 10 0 15,-11-5 0-15,-5 0 0 0,5 11 0 0,-17 4 0 0,6 0 0 16,-6 11 0-16,-6 4 8 16,-11 6-8-16,-12 4 0 0,-5 1 0 0,6 0 0 0,-12-6 0 0,0 6 0 15,-6-16 0-15,6 6 0 0,1-16 0 0,4 6 0 16,-5-11 0-16,-5 0 0 0,16-10 0 0,7-5-941 15,-18-15-186-15</inkml:trace>
  <inkml:trace contextRef="#ctx0" brushRef="#br0" timeOffset="57397.59">11459 8684 1976 0,'0'0'88'0,"11"5"17"0,-5 5-84 0,6 0-21 15,-7-5 0-15,12 5 0 0,-11-5 65 0,5 6 9 0,1-6 2 0,-1 0 0 16,6-5 24-16,-11 0 6 16,5 0 1-16,12-5 0 0,-17 0-60 0,5 5-12 15,1-11-3-15,5 6 0 0,6 0 3 0,5 0 0 0,-5-5 0 16,11 10 0-16,-17-5-8 0,12 0-2 0,-1-5 0 0,-5 0 0 15,5 0-5-15,-5-1-2 0,0 1 0 16,0 5 0-16,-6-5-6 0,6 5 0 0,-18 0-1 0,12-5 0 16,-5 5-11-16,-1-5 10 0,1 5-10 0,5 0 10 15,-6 0-10-15,1-1-9 0,-1 1 9 0,0-5-13 32,1 5-156-32,-7-5-31 0,1 0-7 0</inkml:trace>
  <inkml:trace contextRef="#ctx0" brushRef="#br0" timeOffset="57571.27">11750 8993 2764 0,'11'5'61'0,"6"0"13"0,6-5 2 0,-6 0 1 0,12-5-61 0,-1-5-16 16,-5 5 0-16,11 0 0 0,-6-6 61 0,7 6 10 15,5-5 1-15,-6 5 1 16,6-5-61-16,-6 0-12 0,0 5 0 0,-6 0-898 15,1 5-175-15</inkml:trace>
  <inkml:trace contextRef="#ctx0" brushRef="#br0" timeOffset="63231.39">13789 8319 806 0,'12'-5'72'0,"-12"5"-58"0,6 0-14 0,-6 0 0 15,0 0 104-15,5 15 17 0,1 6 4 0,0-1 1 16,-1 0-3-16,1 11-1 0,0 4 0 0,-1 5 0 16,-5 6-40-16,6 0-8 0,0 4-2 0,0 1 0 15,-1 0 8-15,7-1 0 0,-7 11 1 0,1-5 0 16,0-11-31-16,-1 6-6 0,1-6-2 0,0 1 0 15,0-5-31-15,-1-6-11 0,1-5 0 0,-6 1 9 16,0-6-121-16,6-5-25 0,-6-20-5 0</inkml:trace>
  <inkml:trace contextRef="#ctx0" brushRef="#br0" timeOffset="63546.02">14473 8264 1555 0,'0'25'138'0,"12"10"-110"15,-1 6-28-15,0-1 0 0,-5-4 111 0,0-1 17 16,-1-4 3-16,1 4 1 0,0 1-19 0,5-1-3 0,-5 5-1 0,0-4 0 16,-1-1-64-16,-5 11-13 0,6-6-2 0,-6-4-1 15,6-6-5-15,-1 1-2 0,-5-1 0 0,0-5 0 16,6-4-22-16,-6-1 9 0,0-5-9 0,0-15 0 16,0 0-71-16,0 0-21 0,0 0-4 15,0 0-620-15,0 0-125 0</inkml:trace>
  <inkml:trace contextRef="#ctx0" brushRef="#br0" timeOffset="63731.71">14764 8740 1267 0,'0'0'112'0,"0"0"-89"0,0 0-23 0,0 0 0 16,0 0 232-16,0 0 43 0,0 0 8 0,0 0 1 0,0 0-117 0,0 0-24 15,0 0-5-15,0 0-1 0,-12 5-68 0,-5 0-13 16,0 0-4-16,-6 0 0 0,-5-5-29 0,5 0-7 15,-5 0 0-15,5 5-1 0,-6-5-15 0,1 0 0 16,5 0 0-16,0 0 0 16,-5-5-192-16,11 0-44 0</inkml:trace>
  <inkml:trace contextRef="#ctx0" brushRef="#br0" timeOffset="64482.41">16319 8005 1555 0,'0'0'68'0,"12"10"16"0,5-5-68 0,-6 6-16 16,1 4 0-16,-7-5 0 0,7 0 175 0,-12-10 31 16,5 10 6-16,-5-10 2 0,0 0-98 0,0 0-20 15,0 0-4-15,0 0-1 0,0 0-74 0,0 0-17 16,0 0 0-16,0 0 0 0,-5-10 17 0,-12 5 3 15,5-5 0-15,1 0 0 16,-6 0-32-16,0-1-7 0,-1 6-1 0,-4-5 0 0,-1 5 68 0,0 0 12 0,0 0 4 0,-11 0 0 16,0 5-52-16,11 0-12 0,6 0 0 0,0 5 0 15,0 5 0-15,0 0 0 0,5 6 0 0,7-1 0 16,-7 10 28-16,1 0 2 0,0 1 1 0,5 9 0 16,17 6-11-16,-11-1-3 0,0 1 0 0,-5 4 0 15,5 1-6-15,-6-6-2 0,0-4 0 0,0-1 0 16,-5-4-9-16,5-1 12 0,12-10-12 0,-6 1 12 15,-6-1-12-15,6-20 8 0,6 15-8 0,-6-15 8 16,0 0-8-16,0 0 8 0,0 0-8 0,17 10 8 16,6-5-8-16,0-5-9 0,-1 0 9 0,7 0-13 15,-1-5 13-15,7 0 0 0,5 0 0 0,-1 5 0 16,-10-5 0-16,-1 5 0 0,7 5 12 0,-13-5-12 16,-5 10 0-16,1-5 0 0,-1 5 0 0,0 5 0 15,-12-4 0-15,-5-11 0 0,0 20 0 0,0 0 0 0,0 0 0 0,-5 1 0 16,-12-1 0-16,0 5-12 0,-1-10 12 0,7 6 0 15,11-21 0-15,-11 15 0 16,-29-5-52-16,6-5-7 0,-1 0-1 0,7-5-825 16,-6-10-165-16</inkml:trace>
  <inkml:trace contextRef="#ctx0" brushRef="#br0" timeOffset="65165.16">16997 8071 1548 0,'23'10'68'0,"-23"-10"15"0,6 10-67 0,5 0-16 0,1 11 0 0,-7-1 0 15,12 5 108-15,-5 6 19 0,-12-1 3 0,5 0 1 16,-5 1-61-16,6 9-12 0,-6-4-2 0,0-1-1 16,-6 1-23-16,6-6-5 15,0-5-1-15,0 1 0 0,0-6-16 0,0 0-10 0,0 1 12 0,0-6-12 16,0 5 0-16,0 0 0 0,0 0 0 0,0-4 0 16,0-16-86-16,0 0-24 0,0 15-5 0</inkml:trace>
  <inkml:trace contextRef="#ctx0" brushRef="#br0" timeOffset="65331.32">17202 8476 1620 0,'0'0'72'0,"12"5"14"0,-12-5-69 16,0 0-17-16,0 0 0 0,11 5 0 0,-11-5 119 0,0 0 20 15,0 0 4-15,0 0 1 0,-5 10-64 0,-1 1-13 16,0-1-3-16,-11-5 0 0,0 5-17 0,-6-5-4 16,12 0-1-16,-12 5 0 0,-6-10-15 0,1 5-3 15,5-5-1-15,0 0 0 0,-5 0-15 0,-6 0-8 16,5-5 8-16,1 5-8 15,5-10-91-15,0 5-22 0,0-5-5 0</inkml:trace>
  <inkml:trace contextRef="#ctx0" brushRef="#br0" timeOffset="65764.6">17846 7939 1440 0,'23'16'128'0,"-6"-11"-103"0,-11 0-25 0,5 5 0 15,-5-5 156-15,-6-5 27 0,0 0 5 0,0 0 0 16,0 0-108-16,0 0-21 0,0 0-5 0,0-15-1 16,-17 5-41-16,0 0-12 0,0 4 0 0,0-4 0 0,-1 0 0 0,1 5 0 15,-5 5 0-15,5 0 0 0,-6 0 0 0,6 0 0 16,5 5 8-16,-5 5-8 0,0 6 20 0,6-1-1 15,-1 5 0-15,1 5 0 0,-1 6 17 0,7-1 4 16,-7 5 1-16,12 11 0 0,-5-5-11 0,5-1-2 16,0 1-1-16,5 4 0 0,-5-4-8 0,6-6-2 15,0-10 0-15,5 6 0 0,1-11-9 0,5 0-8 16,0-4 9-16,0 4-9 0,0-10 8 0,6 0-8 16,0 0 0-16,-1 0 0 0,12-5 8 0,-5 6-8 15,-1-6 0-15,-10 5 9 0,-7-5-9 0,6 0 0 16,0 5 0-16,-5-5 0 0,-12-5 0 0,5 15 0 15,1 0 0-15,-6 1 0 0,-11-1 8 0,-7-5-8 16,1 5 0-16,0 0 8 16,-6 0-28-16,1-4-5 0,-1-1-2 0,0-5 0 15,-5 0-44-15,-1-10-9 0,1 0-1 0,5-5-1015 0</inkml:trace>
  <inkml:trace contextRef="#ctx0" brushRef="#br0" timeOffset="65994.72">18433 7955 1670 0,'34'30'148'0,"-22"-15"-118"0,-1 5-30 0,1 11 0 15,-7 9 45-15,7-9 3 0,-7 9 1 0,-5 1 0 16,0-1 8-16,0 6 2 0,0-1 0 0,0-4 0 0,-5-6-27 0,-1 6-6 15,6-1-1-15,-6-4 0 0,1-11-15 0,5 1-10 16,5-1 12-16,-5 0-12 0,0-5 0 0,0 1 0 16,6-1 0-16,0 0-636 15,-1 0-135-15</inkml:trace>
  <inkml:trace contextRef="#ctx0" brushRef="#br0" timeOffset="66135">18581 8557 864 0,'0'0'76'0,"0"0"-60"16,0 0-16-16,0 0 0 0,12 10 208 0,-1-5 38 15,0 1 8-15,-11-6 2 0,0 0-100 0,0 0-20 16,0 0-4-16,0 0-1 0,0 0-88 0,-11 5-18 16,5 5-3-16,-11-10-1 0,-6 5-21 0,6-5 0 15,0-5 0-15,0 0 0 16,-6 0-188-16,6-6-33 0</inkml:trace>
  <inkml:trace contextRef="#ctx0" brushRef="#br0" timeOffset="66531.23">19322 8010 1670 0,'34'5'148'0,"-17"-5"-118"0,6 0-30 0,0 0 0 16,-6 0 64-16,0 0 6 0,0-5 2 0,-11 5 0 0,-6 0 6 0,0 0 2 15,0 0 0-15,0 0 0 0,0 0-45 0,0 0-9 16,-12 0-2-16,-10 0 0 0,5 0-24 0,-6 0 0 16,0 0 0-16,0 5 0 0,0-5 0 0,-5 11 0 15,11-6 0-15,-6 10 0 0,6-5 17 0,6 10-1 16,-7 0-1-16,13 6 0 0,-1 4 24 0,0 11 5 16,6-6 0-16,6 1 1 0,0 4-10 0,5-5-3 15,1 6 0-15,5-6 0 0,5-4-12 0,-4-6-4 16,4 0 0-16,7 1 0 0,-6-1-8 0,5-5-8 15,-5 1 12-15,5-6-12 0,-5 5 12 0,-6-5-12 16,6 6 12-16,-6-1-12 0,-11 5 19 0,0-10-3 16,5 6-1-16,-11-1 0 0,0-5 1 0,6 0 1 15,-6 0 0-15,-6 1 0 0,-5-1-17 0,-1-10 0 0,-5 5 0 0,-6 0 0 32,-11-5-39-32,-6-5-14 0,0-10-3 0</inkml:trace>
  <inkml:trace contextRef="#ctx0" brushRef="#br0" timeOffset="67112.81">20188 8679 1670 0,'17'10'148'16,"-5"-5"-118"-16,-1 5-30 0,0-5 0 15,-11-5 217-15,12 5 38 0,-1 0 7 0,1 0 2 0,-12-5-221 0,0 0-43 16,0 0-11-16,0 0-1 16,0 0-106-16,0 0-22 0,0 0-4 0</inkml:trace>
  <inkml:trace contextRef="#ctx0" brushRef="#br0" timeOffset="67230.73">20427 8755 1789 0,'23'10'79'0,"-11"0"17"16,-1-5-77-16,0 5-19 0,6 0 0 0,-5 0 0 0,-1 1 0 0,6-6-16 16,0 5 4-16</inkml:trace>
  <inkml:trace contextRef="#ctx0" brushRef="#br0" timeOffset="67347.7">20792 8638 1094 0,'11'5'97'0,"1"0"-77"0,5 0-20 0,-6-5 0 16,1 6 252-16,-1-1 46 0,0-5 10 0,7 5 1 15,-7 0-248-15,0-5-49 0,-11 0-12 0</inkml:trace>
  <inkml:trace contextRef="#ctx0" brushRef="#br0" timeOffset="68614.59">16160 9256 1778 0,'17'20'79'0,"-17"-20"16"0,11 10-76 0,1 1-19 0,-1-1 0 0,0 5 0 16,-5 0 61-16,0 0 9 0,5-5 2 0,1 11 0 15,-7 4 34-15,1-5 7 0,5 6 2 0,6-1 0 16,-5-5-55-16,-1 5-10 0,1 1-2 0,5-1-1 15,6-5 0-15,-1 1 0 0,1-1 0 0,6 0 0 16,-1-5-12-16,6 1-3 0,-5-1 0 0,5-5 0 16,6 0-8-16,0-5-1 0,-6 0-1 0,-6 0 0 0,1 0-7 15,-1 0-2-15,7-5 0 0,-1-5 0 0,0 0-13 0,6-5 11 16,0 0-11-16,-6-5 10 0,0 0-10 0,12-6 0 16,-12-4 0-16,0 0 0 0,-11-6 0 0,0 1 0 15,-1 5 0-15,1 4 0 0,-6 1 0 0,-5 5 0 16,5-5 0-16,-6 4 0 0,1 6 0 0,-1-5 0 15,0 5 0-15,1 5 0 0,-12 5 0 0,0 0 0 16,11-5 0-16,-11 5 0 0,17 5 0 0,-5 0 0 16,-1 0 0-16,0 5 0 0,1 5 0 0,-1 1 8 15,1 4-8-15,-1 5 8 0,0 0-8 0,1 6 0 16,-6-1 9-16,11 6-9 0,-6-6 9 0,6 0-9 16,-5 6 12-16,5-6-12 0,0 6 14 0,0-1-4 15,0-4-1-15,0-1 0 0,6-5-1 0,-6-5 0 16,-6-4 0-16,1-1 0 0,-1-10-16 0,0 0-4 0,-11-5-1 0,23 0 0 15,-6-10 22-15,6 0 5 0,0-11 1 0,-6-4 0 16,-6 0-24-16,6-6-5 0,1 1-1 0,-7 0 0 16,-5-6 15-16,5 6 13 0,0 10-2 0,7-6-1 15,-13 6-10-15,1 0 0 0,5 10 0 0,1-6-11 16,-1 11 11-16,1 0-12 0,5 5 12 0,5 0-12 16,7 0 12-16,-1 5 12 0,-5 0-2 0,6-5-1 15,5 5-9-15,6 1 0 0,11-1 9 0,0-5-9 16,6-5 8-16,12-1-8 0,-12 1 10 0,5 0-10 15,-5-5 0-15,0 0 0 0,-5 5 0 0,10-10 0 16,-5 0-28-16,-17-1-9 16,-6 1-2-16,6 0 0 0,-6 0-180 0,-5-5-36 0</inkml:trace>
  <inkml:trace contextRef="#ctx0" brushRef="#br0" timeOffset="69297.27">17145 10603 1958 0,'0'0'43'0,"6"20"9"0,0 6 1 0,0 9 3 0,-1-4-45 0,1 9-11 15,0 6 0-15,-6-11 0 0,0 1 53 0,0-6 9 16,0 5 2-16,-6-4 0 0,0-1-1 0,1-10 0 16,-1-4 0-16,0-6 0 0,6-5-50 0,0-5-13 15,0 0 0-15,0 0 0 0,0-10 0 0,6-11 0 16,-12-4 0-16,12-5 0 0,5-6 32 0,1-4 0 15,-1-6 1-15,6 6 0 0,-5 4-20 0,5 11-4 0,0 0-1 16,0 9 0-16,0 11 21 0,6 5 4 0,-6 5 1 0,0 16 0 16,0 9 15-16,-6 10 3 0,1-4 1 0,-1 10 0 15,6-6-17-15,-11 6-4 16,0-6-1-16,5-4 0 16,-5-6-50-16,-1 5-9 0,1-4-3 0,0-1 0 15,-6-5-45-15,6 1-8 0,-6-11-3 0,5 0-714 0,-5-15-143 0</inkml:trace>
  <inkml:trace contextRef="#ctx0" brushRef="#br0" timeOffset="70172.62">18308 10395 633 0,'11'6'56'0,"1"4"-44"0,-7 5-12 0,7-5 0 16,-7 5 244-16,1 0 46 0,0 6 10 0,-1-6 1 16,-5 5-151-16,6 0-30 0,-6 6-7 0,0 4-1 15,0 5-32-15,0 1-8 0,6-1 0 0,0 1-1 16,-6 4-26-16,5-4-5 0,-5-6 0 0,0-10-1 16,0 6-30-16,6 4-9 0,-6 1 0 0,0-6 0 15,0 0-161-15,6-5-39 0,-1-4-8 0</inkml:trace>
  <inkml:trace contextRef="#ctx0" brushRef="#br0" timeOffset="70316.95">18467 10770 1810 0,'23'-5'80'0,"-23"5"17"0,0 0-77 0,0 0-20 15,0 0 0-15,0 0 0 0,0 0 95 0,0 0 15 16,0 0 3-16,0 0 1 0,0 0-49 0,0 0-9 16,-11 10-3-16,-6-5 0 0,0 0-41 0,-1 0-12 15,-4-5 0-15,5 6 0 16,-1-6-40-16,1 0-12 0,0 0-2 0,6 0-965 0</inkml:trace>
  <inkml:trace contextRef="#ctx0" brushRef="#br0" timeOffset="70464.48">18638 10618 1382 0,'17'36'61'0,"-11"-16"13"0,11 5-59 0,-5 1-15 0,-1-6 0 0,0 10 0 16,1-4 71-16,-1-1 11 0,-5 0 2 0,5 6 1 15,-5-11-133-15,-6-5-28 0</inkml:trace>
  <inkml:trace contextRef="#ctx0" brushRef="#br0" timeOffset="71265.67">18695 10497 1036 0,'12'-20'92'0,"-12"20"-73"0,0 0-19 0,11-6 0 0,0 1 55 0,-11 5 7 16,0 0 2-16,12-10 0 15,-1-10-46-15,1 5-9 0,-12 5-1 0,0 0-8 16,0 10-50-16,0-11-17 0,5 1-3 0,-5 10-1 0,0 0 47 0,6 15 10 16,5 6 2-16,1-6 0 0,-12 0 40 0,5 0 9 15,7 11 2-15,-1 4 0 0,1-5 45 0,-1 1 10 16,-5 4 2-16,5 5 0 0,6 1-16 0,-11-1-4 16,0 1 0-16,-6-1 0 0,11 1-17 0,-5-1-4 15,-6-4-1-15,0-6 0 0,0-5-6 0,0-5-2 16,0-15 0-16,0 0 0 0,0 16-20 0,0-16-4 15,0 0-1-15,0-11 0 0,-6-4-10 0,6 0-3 16,6-10 0-16,-1-1 0 0,-5-4-8 0,6-5 8 16,-6-1-8-16,6 1 8 0,5 9-8 0,-5 1 0 0,0 0 0 15,-6 9 0-15,5 1 0 0,-5 5 0 0,0 10 0 0,0 0 8 16,0 0 0-16,12 5 0 0,-1 5 0 0,1 6 0 16,-7-1 4-16,1 5 1 0,5 0 0 0,1 6 0 15,-7 4 3-15,1-5 1 0,0 1 0 16,5-6 0-16,-5 0-8 0,5 0-1 0,1 1-8 0,-1-6 12 15,6 0-12-15,0 0 0 0,-5-5 0 0,5-5 0 16,0-5 8-16,6 5-8 0,-1 1 0 0,7-6 0 16,5-11 0-16,0-4 0 0,0 0-8 0,6-5 8 15,-11 5-12-15,-1-6 4 0,1 6 8 0,-12 0-13 16,0-5 4-16,-11 4 1 0,5 6 0 0,-11 10 0 16,0 0 8-16,0 0 0 0,0 0-9 0,-11-5 9 15,-6 5 0-15,0-5 0 0,-6 5 0 0,0 5 0 0,6 0 0 16,-6 5 0-16,6 1 0 0,0-1 0 0,5 5 10 0,1 0 0 15,5 0 0-15,-5 6 0 0,11 4 21 0,0 0 4 16,0-10 1-16,6 6 0 0,-1-6-6 0,7 0-1 16,-1 0 0-16,6 0 0 0,-5 1-20 0,5-6-9 15,6 5 8-15,-6-10-8 0,0 0 0 0,-17-5 0 16,17 0-12-16,-6 0 12 16,1-10-41-16,5 0-1 0,0-5 0 0,-6-6 0 15,-5-4-6-15,0 0-2 0,5-6 0 0,-5 1 0 0,-1 0 20 0,-5 4 4 16,12 1 1-16,-7 0 0 0,7 4 25 0,-1 6 0 15,-5 5 0-15,5 0-8 0,6 5 8 0,1 5 12 16,4 5-2-16,-5 0-1 0,1 0 23 0,-1 5 4 16,0 0 0-16,0 5 1 0,-6-4-10 0,1 9-3 0,-7-5 0 0,7 0 0 15,-12 0 19-15,0 6 3 16,0-1 1-16,0 0 0 0,0 0-24 16,-12-4-5-16,7 4-1 0,-12 0 0 0,5-5-17 0,6 6-16 0,-11-6 4 0,0 5 0 15,-6-5 12-15,6-5-9 0,0 1 9 0,0-6-8 31,6-5-88-31,-1 0-16 0,12-11-4 0,-5 1-1 16,-1-5 40-16,-5-5 8 0,5-11 1 0,0 1 1 0,6-5 30 16,-6-1 5-16,1 6 2 0,5-1 0 0,5 6 42 0,1 5 9 0,-6 5 2 0,0 5 0 15,0 4 26-15,0 6 6 0,0 0 1 0,0 0-654 16,0 0-130-16</inkml:trace>
  <inkml:trace contextRef="#ctx0" brushRef="#br0" timeOffset="72192.81">21669 8370 1324 0,'0'0'118'0,"0"15"-94"0,0 5-24 0,0-20 0 0,0 0 86 0,0 0 13 16,6 10 2-16,-6-10 1 0,0 0 30 0,0 0 5 16,12 0 2-16,5 0 0 0,5-10-37 0,-4 5-7 15,-1-5-2-15,0 5 0 16,6-5-31-16,-1 0-6 0,12 0-2 0,-5 0 0 0,11-1-8 0,-6 1-2 16,6 0 0-16,6 5 0 0,-12 0-35 0,0 5-9 15,-6 0 0-15,-5 5 0 16,-11 5-152-16,-12-10-32 0,0 20-6 0,0 6-548 15,-12-1-110-15</inkml:trace>
  <inkml:trace contextRef="#ctx0" brushRef="#br0" timeOffset="72299.92">21937 8603 115 0,'0'0'0'0,"0"0"10"0,6 10-10 0,5 5 0 15,12-10 0-15,-6 0 0 0,0 0 514 0,12 5 101 16,-1-10 20-16,1 6 4 0,-6-1-471 0,5-5-93 0,1 0-19 0,5 0-4 31,-6 0-81-31,1 0-16 0,-6 0-3 0,-1 0-1060 0</inkml:trace>
  <inkml:trace contextRef="#ctx0" brushRef="#br0" timeOffset="73252.58">23949 8127 1940 0,'28'40'86'0,"-17"-24"18"0,-11 4-84 0,6 10-20 0,0 11 0 0,5-1 0 16,-5 1 52-16,0-1 5 15,-1 1 2-15,7-1 0 0,-1 1 5 0,-5-1 2 0,-6 6 0 0,0-1 0 16,6 1-30-16,-1 15-5 0,7-11-2 0,-7 1 0 0,-10-5-16 0,5-6-3 16,5-4-1-16,1-6 0 15,-12 0-97-15,6-9-20 0,6-1-4 0</inkml:trace>
  <inkml:trace contextRef="#ctx0" brushRef="#br0" timeOffset="73470.84">24450 8112 1497 0,'23'50'66'0,"-18"-24"14"0,1 4-64 0,6 5-16 15,-1 6 0-15,0 4 0 0,-5 6 176 0,-6-15 31 16,11 4 6-16,-5-4 2 0,0 4-115 0,5 1-24 0,-5-1-4 0,0 1 0 15,-1-1-60-15,1 6-12 0,0-6 0 0,-1-4-748 16,1-1-148-16</inkml:trace>
  <inkml:trace contextRef="#ctx0" brushRef="#br0" timeOffset="73620.61">24638 8547 1209 0,'0'0'108'0,"0"0"-87"0,0 10-21 0,0-10 0 16,-6 15 280-16,6 1 51 0,-11-6 10 0,5 5 3 15,-11 0-231-15,0-5-45 0,0 0-10 0,-6-5-2 16,-5 6-28-16,-1-11-7 0,1 0-1 0,-1 0 0 16,1-5-20-16,5-1-18 0,0-4 3 0,0-5-1181 15</inkml:trace>
  <inkml:trace contextRef="#ctx0" brushRef="#br0" timeOffset="74084.42">25407 8091 1785 0,'17'10'159'0,"-17"-10"-127"16,0 0-32-16,0 0 0 0,12 11 128 0,-12-11 20 16,0 0 4-16,0 0 1 0,0 0-52 0,0 0-10 15,-6-5-3-15,-11-1 0 0,6 1-56 0,-7 0-11 16,-4-5-2-16,-1 5-1 0,6-5-2 0,0 5-1 15,-6 0 0-15,0 5 0 0,6-5-7 0,-6 5-8 0,12 0 11 0,-6 5-11 16,0-5 12-16,-6 5-4 0,6 0 0 0,5 5-8 16,7 5 31-16,-1 6-1 0,-5-1 0 0,5 10 0 15,6 6 13-15,0-1 2 0,0 6 1 0,-6 4 0 16,6 1-14-16,6-6-2 0,-6-4-1 0,0-1 0 16,-6 1-12-16,6-6-2 0,6-5-1 0,0 1 0 15,-6-6-14-15,5 5 11 0,7-10-11 0,-7 1 10 16,-5-16-10-16,0 0 0 0,17 10 0 0,0-5 8 15,1 0-8-15,-1-5 0 0,0 0 0 0,6 0 0 16,-1-5 0-16,13 5 0 0,-1-5 0 0,0 5 0 16,-6-5 0-16,-5 10 0 0,0-5 0 0,5 10 0 0,-5-5 0 15,-6 5 0-15,-5 0 0 0,-1 5 0 16,-5 1 0-16,-12 4 8 0,0 5-8 0,1 1 8 0,-7-1-8 16,1 5 0-16,-12 1 0 0,-11 4 0 0,11 0 0 15,-5-4 0-15,-1-6-11 0,6-10 11 16,-5-4-91-16,11-1-13 0,-6-10-2 0,6-5-1 15,6-6-116-15,-1-4-23 0,12-5-5 0</inkml:trace>
  <inkml:trace contextRef="#ctx0" brushRef="#br0" timeOffset="74333.28">25572 8613 1634 0,'6'56'72'0,"0"-36"16"0,-6 5-71 0,0 1-17 15,0 4 0-15,6 0 0 0,-1 6 124 0,1-11 22 16,-6 0 4-16,6-4 1 0,-6-6-35 0,11-5-8 15,-11-10 0-15,0 0-1 0,0 0-67 0,6-5-12 16,-1-10-4-16,7-6 0 0,-1-4 16 0,1 0 4 0,5 0 0 0,0-1 0 16,0 1-31-16,6-6-5 0,-1 11-8 0,7 5 11 15,-6 5 17-15,0 10 4 0,-6 10 1 0,5 5 0 16,1 16 12-16,-6 4 3 0,0 6 0 0,0 4 0 16,1 11-31-16,-7 0-5 0,0 4-2 0,-5-19 0 15,0 4-19-15,-1-4-4 16,-5-6-1-16,6-4 0 0,-6-6-124 0,6-5-25 0,0-4-5 0,-1-6-1044 15</inkml:trace>
  <inkml:trace contextRef="#ctx0" brushRef="#br0" timeOffset="74612.45">26769 8664 1900 0,'34'15'84'0,"-22"-10"18"0,5 5-82 0,0 0-20 15,6-5 0-15,-1 0 0 0,1 0 171 0,0-5 29 16,5 5 7-16,7-5 1 0,-7-10-132 0,6 10-27 15,-5-5-5-15,-1 0 0 0,1 0-36 0,-6-5-8 16,-1 5 0-16,-5 0 0 16,-17 5-89-16,0 0-20 0,23 0-4 0,-23 0-650 0,0 0-129 0</inkml:trace>
  <inkml:trace contextRef="#ctx0" brushRef="#br0" timeOffset="74911.89">26889 8891 2502 0,'0'0'111'0,"22"6"22"0,-5-1-106 0,12 5-27 15,-6-5 0-15,0 0 0 0,-1-5 52 0,7 0 4 16,-6-5 2-16,-1 5 0 0,-4-5-36 0,-1-5-7 16,0 5-2-16,0-1-824 15,-6 6-165-15</inkml:trace>
  <inkml:trace contextRef="#ctx0" brushRef="#br0" timeOffset="76685.56">28193 8552 460 0,'0'0'41'0,"12"5"-33"15,-1 0-8-15,1-10 0 0,5 0 162 0,-6-5 30 16,0 0 7-16,-5 5 1 0,6-5-64 0,-7 0-13 16,1 5-3-16,-6 5 0 0,0 0-70 0,0 0-14 15,-17 0-4-15,-6 5 0 0,0-5 26 0,-5 10 5 16,-1-5 1-16,1 10 0 0,5 0 2 0,6 5 1 0,-6 6 0 0,6 4 0 16,-6 6-22-16,6 4-4 15,6 6-1-15,5-1 0 0,0 1 2 0,12 4 0 0,0-4 0 0,5 5 0 16,6-11-3-16,6-4-1 0,0-6 0 0,5-5 0 15,7-9 3-15,4-11 1 0,1-5 0 0,12-11 0 16,-1-9-29-16,0-10-5 0,0-6-8 0,1-4 11 16,-12-11-11-16,-6 6 0 0,0-6 0 0,-11 0 0 15,-12 6-12-15,1 4 12 0,-7 6-10 0,-10-1 10 16,-1 11 0-16,-6 0-9 0,-5 5 9 0,-5 4 0 16,-7 1-12-16,-5 0 4 0,0 0 0 0,-6 5 0 15,0-1-133-15,0 1-27 0,0 0-4 0,17 0-2 0</inkml:trace>
  <inkml:trace contextRef="#ctx0" brushRef="#br0" timeOffset="77014.7">29310 8177 1094 0,'0'0'48'0,"0"0"11"0,0 0-47 0,0 0-12 16,12 16 0-16,-7-1 0 16,-10 5 105-16,-1-5 19 0,-11 0 4 0,0 6 1 0,0 4-67 0,-1 0-14 0,1 11-2 0,-5 4-1 15,-1-4-2-15,0-1-1 0,6 6 0 0,6-1 0 16,-7 1 46-16,13-1 10 0,10 6 2 0,-5-1 0 15,6 6-12-15,6-5-3 0,5-6 0 0,0 6 0 16,6-6-43-16,-6-4-9 0,5-1-1 0,7-4-1 16,-6-1-31-16,5-5 0 0,-5-5 0 0,5 1 0 15,-5-6-182 1,0-5-42-16</inkml:trace>
  <inkml:trace contextRef="#ctx0" brushRef="#br0" timeOffset="77364.17">29601 8780 1810 0,'11'30'80'0,"-5"-14"17"0,0 9-77 0,5 0-20 16,-5 1 0-16,-6-1 0 0,5 0 73 0,1 1 11 15,-6-1 3-15,0-5 0 0,0 0-16 0,-6-4-3 16,1-6-1-16,5-10 0 0,0 0-35 0,0 0-6 16,0 0-2-16,0-5 0 0,0-11-5 0,-6-4-2 15,12-5 0-15,-6 0 0 0,0-6-1 0,5 1-1 16,7-1 0-16,-7 1 0 0,1 0-4 0,6-1-1 16,5 11 0-16,0 5 0 0,-17 15 10 0,17-5 3 0,6 5 0 0,5 5 0 15,-5 10 19-15,-6 0 4 0,-6 16 1 0,6-1 0 16,1 0-19-16,4 11-4 0,-10 9-1 0,-1 1 0 15,-11-5-12-15,12-1-3 0,-7 1 0 0,7-6 0 16,-12 1-25-16,11-11-6 0,-5-4-1 0,-1-6 0 31,-5 0-143-31,0-10-29 0,0-10-5 0</inkml:trace>
  <inkml:trace contextRef="#ctx0" brushRef="#br0" timeOffset="77848.88">30114 8198 576 0,'11'5'51'0,"-5"5"-41"0,-6-10-10 0,11 5 0 16,6 0 230-16,-5 0 44 0,5 0 9 0,-6 5 1 15,6 5-118-15,0 6-24 0,0-1-5 0,0 10-1 16,0 1-64-16,1 9-14 0,-1 1-2 0,0 14-1 16,0 6-3-16,-6 10-1 0,1 5 0 0,-1 5 0 15,-11 0 1-15,-6 5 0 0,1-5 0 0,-1 5 0 16,-11-15-23-16,-6 0-4 0,6-10-1 0,-12-5 0 15,1-6-24-15,0 1 0 0,-1-11 0 0,1-4-808 16,-12-11-168-16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9:08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13727 5164 864 0,'0'0'76'0,"0"0"-60"0,11 5-16 0,-11-5 0 16,12 11 92-16,-1-1 16 0,-11-10 4 0,11 10 0 15,-11-10-39-15,6 10-7 0,-6-10-2 0,0 0 0 16,6-10 32-16,-6 10 7 0,5 10 1 0,-5 5 0 16,-11-5-67-16,11-10-13 0,0 0-2 0,0 0-1 15,-6-25 1-15,-5 20 0 0,0 15 0 0,-1-5 0 16,1 0 3-16,-1 5 1 0,1-10 0 0,0 5 0 15,-1 0-2-15,7-15-1 0,-1-5 0 0,-6 0 0 16,7 5-6-16,-7 15-1 0,-5 15 0 0,6-5 0 16,-6-5-28-16,5-5-7 0,-10 6-1 0,16-11 0 15,-11-26 49-15,5 11 10 0,-10 5 1 0,4 0 1 0,7 0-25 0,-6 5-6 16,-11 0-1-16,5 5 0 0,6-6-9 0,-12 12 10 16,12 9-10-16,-11-5 10 0,5-10 0 0,-11 5 0 15,5-5 0-15,-5 0 0 0,-6-5-10 0,6 5 0 16,11 0 0-16,-17-10 0 0,0 5 0 0,6-5 0 15,0-1 11-15,0 1-11 0,0 0 8 0,5 10-8 16,-5-15 0-16,0 5 9 0,5 0-9 0,-5 5 0 16,-6-5 0-16,0-6 0 0,0-4 0 0,12 10 0 15,-18 10 9-15,12-5-9 0,-12-5 0 0,12 0-13 16,0 0 1-16,-6 4 1 0,0 1 11 0,0 0 0 16,1 10 0-16,4 0 0 0,-4-5 16 0,4 0 6 0,13-5 1 15,-18 5 0-15,11-10-37 0,1 5-7 0,-1-5-2 0,-5 0 0 16,6 10 39-16,-1 0 8 0,1 0 2 0,-7 5 0 15,1 0-26-15,6-5 8 0,5 5-8 16,0-5 0-16,0-5 9 0,6 10-9 0,0 10 10 0,0-5-10 16,0 1 14-16,-6-1-3 0,12-5-1 0,-1 5 0 15,-10-5-10-15,4 0 12 0,1 0-12 0,-11-5 12 16,5-5-12-16,0 0 0 0,1 5 9 0,-1 5-9 16,6 10 0-16,-6-10 0 0,0 5 0 0,6 1 0 15,-12-11 0-15,12 10 0 0,0-5 0 0,0 5 0 16,0-10 0-16,0 10 0 0,0-10 0 0,0 15 8 15,0-15-8-15,0 5 0 0,0-5 0 0,5 5 8 16,1 0-8-16,5 0 0 0,-17-5 0 0,6 11 0 16,6-6 0-16,-6 5 0 0,0-5 0 0,-6 5 8 15,6 0-8-15,-6-10 12 0,6-10-4 0,0 15 0 0,-6 15-8 0,0-15 0 16,6-10 0-16,0 5 0 0,-6 26 0 0,0-26 0 16,6 0 0-16,0 0 0 0,6 15 0 0,-6 0 9 15,0 5-9-15,-6-20 10 0,6 0-2 0,-6 0-8 16,0 0 12-16,12 15-4 0,-12 6 0 0,6-1-8 15,5-10 12-15,-5 10-4 0,0 6 1 0,6-1 0 16,-1-20 0-16,-5 15 0 0,6-5-9 0,0 6 0 16,-1-6 0-16,6 5 8 0,-5-5-8 0,5 1 0 15,-5-1 9-15,11 5-9 0,-17-10 0 0,6 5 0 16,5 11 0-16,0-16 0 0,6 10 0 0,-11-5 8 16,-1 11-8-16,7-6 0 0,-1 0 8 0,0 0-8 0,1 1 8 0,-1-1-8 15,6 0 24-15,-6 0 1 0,6-10 0 0,0 11 0 16,-11-6-35-16,11 0-7 0,0 0-2 0,0 6 0 15,0-11 19-15,-6 5 0 0,6 0 0 0,0 10 0 16,0-14 0-16,6 4 0 0,-6 0 0 0,0 5 0 16,0 0 0-16,0 6 0 0,11-11 0 0,-11 10 0 15,0-5 0-15,0 1 0 0,0-1 0 0,6 0 9 16,-6-5-9-16,6 6 0 0,-6-1 0 0,5 0 0 16,1-5 0-16,0 6 0 0,5-6 0 0,-5 5 0 15,5 0 0-15,-5 1 0 0,0-1 0 0,5 0 0 16,6 5 0-16,-11-4 0 0,-1-1 8 0,7 5-8 15,-1-4 0-15,1-1 0 0,-1 0 0 0,-5 0 0 16,5-4 0-16,0-1 0 0,1 0 0 0,-1 5 0 16,1-5 0-16,-1 1 0 0,0-6 8 0,1 5-8 15,5 0 0-15,-6 0 0 0,6 0 0 0,6 1 8 0,-6-6-8 0,0 5 0 16,-5 0 0-16,11-5 0 0,-18 5 9 0,7-4 0 16,-1 4 0-16,0-5 0 0,-11-10-9 0,18 10-9 15,-7 5 9-15,6-5-13 0,-6 0 13 0,7-4 0 16,-7-1 0-16,6 5 10 0,-6-5-10 0,1-5 0 15,-1 0 9-15,6 0-9 0,-5 0 10 0,5 5-2 16,-6-5-8-16,6 0 12 0,-5 0-12 0,5 5-8 16,0-5 8-16,0 5-13 0,0 0 13 0,0 0 0 15,0-5 0-15,-5 5 0 0,-1 5 8 0,0 0 4 16,7 1 0-16,-1-6 1 0,0 5-13 0,6-5-18 16,-6 0 4-16,5-5 1 0,7 0 23 0,-1 5 5 15,-5 0 1-15,6-5 0 0,-1-5-16 0,1 5 0 0,-7 5 0 16,1-5 0-16,6 5 0 0,-7-5 0 0,7 5 0 0,-12-5 0 15,0 10 0-15,0-10 0 0,0 0 0 0,0 0 0 16,6 0-10-16,-6 0-5 0,0 0-1 16,6 0 0-16,0 0 26 0,0 0 5 0,0 0 1 0,5-10 0 15,-11 5-16-15,6-5 0 0,-6 10 0 0,6-5 0 16,0-5 0-16,-1 0 0 0,1 5 0 0,-6 5 0 16,0 0 8-16,6-6-8 0,6 1 0 0,-18 0 0 15,6 0 0-15,6 5 0 0,-6-5 0 0,0 5 0 16,6 0-16-16,-6 0 0 0,0 0 0 0,6-5 0 15,-6 0 25-15,0 0 6 0,0 5 1 0,6 0 0 16,-6-10-26-16,6 10-5 0,-6 0-1 0,6 0 0 16,-6 0 26-16,11 0 5 0,-5-5 1 0,6 5 0 15,-12-5-26-15,5 5-5 0,-4 0-1 0,-1 0 0 16,5-5 16-16,1 0 0 0,0 5 0 0,0-5 0 16,5-6 8-16,-11 11 5 0,1 0 1 0,-1 6 0 0,5-6-14 0,-4 0 0 15,-1 0 0-15,5 0 0 0,-5 0-8 0,1 0-5 16,4-6-1-16,-5 6 0 0,6 0 22 15,0-5 5-15,0 0 1 0,0 0 0 0,-1 0-14 0,1-5 0 16,6 5 0-16,-7 0 0 0,1 0 0 0,0-5 0 16,0 5 0-16,0-5 0 0,-1 5 0 0,-4-1 0 15,4 1 0-15,1 0 0 0,0 0-11 0,0 0-1 16,-6 5-1-16,0-5 0 0,0 0 21 0,6 0 5 16,-6 0 1-16,0 0 0 0,-11 0-22 0,11 0-5 15,6 0-1-15,5 0 0 0,-5 0 14 0,-6-6 0 16,0 6 0-16,11-5 0 0,-10 5 8 0,-1-5 5 15,0 5 1-15,0 0 0 0,0 0-22 0,6-10-5 0,0 5-1 16,-6-1 0-16,5 1 22 0,-4 0 5 0,-1 0 1 0,5-5 0 16,1 5-14-16,0 0 0 0,-6-1 0 0,6 1 0 15,-12-5 0-15,12 0 0 0,0 0 0 0,0 0 0 16,-6-1 0-16,0 1 0 0,-6 0 0 0,6 0 0 16,0 5 0-16,0-6 0 0,-5 1 0 0,5 0 0 15,-6 0 0-15,6 0 0 0,-5-6 0 0,-1 6 0 16,-5 5 0-16,0-5 0 0,-1 5-8 0,1-5 8 15,-6-6 0-15,0 6 0 0,6 0 0 0,-6-5 0 16,0 5-8-16,0-11 8 0,-6-4 0 0,6 4 0 16,-6 6-12-16,1-5 4 0,-7 0 8 0,1-1-13 15,-1-4 13-15,1 0 0 0,-6 4 0 0,6 1 0 16,-7 0 0-16,7-1 0 0,-6 6 0 0,0 0 0 0,0 5-17 16,5-1-1-16,1-9 0 0,-6 10-825 15,6-5-165-15</inkml:trace>
  <inkml:trace contextRef="#ctx0" brushRef="#br0" timeOffset="13334.24">6895 9565 1094 0,'0'0'97'0,"6"10"-77"16,5 5-20-16,12-10 0 0,-17 5 190 0,5 1 34 0,1-6 8 0,-12-5 0 15,0 0-84-15,17 5-16 0,-17-5-4 0,0 0-1 16,0 0-45-16,0 0-9 0,0 0-1 0,0 0-1 16,0 0-35-16,0 0-6 0,0 0-2 0,0 0 0 15,-6 15 5-15,0-5 1 0,6-10 0 0,-11 15 0 16,5-5 3-16,-11 6 1 0,6-6 0 0,-1 0 0 15,-5-5-14-15,0 5-2 0,0-5-1 0,-6 0 0 16,0-5 3-16,-11 5 1 0,0 5 0 0,6-5 0 16,-18-5-25-16,6 5-17 0,0-5 2 0,0 6 1 15,0-1 14-15,1-5 0 0,-1 0 0 0,0 0 0 16,0 5 0-16,6-5 0 0,5-5 0 0,-5 0 0 16,0-1 12-16,5 12 1 0,1-1 1 0,5-5 0 15,6 5-14-15,-6-5-10 0,6 0 2 0,0 0 0 16,0 0 8-16,6 0 11 0,-7 0-3 0,7 5 0 15,0 0 4-15,-1-5 0 0,7 0 0 0,-7 5 0 16,1 0-12-16,11-5 12 0,0 0-12 0,-6 5 12 0,0 0-12 0,6-5 10 16,0 0-10-16,0 0 10 0,0 0-10 0,0 0 10 15,0 0-10-15,-5 10 10 0,5-10-10 0,0 0 0 16,0 0 9-16,0 15-9 0,5-4 0 0,1-1 0 16,0 0 0-16,5 5 0 0,6 0 30 0,0-5 2 15,6 5 0-15,11-4 0 0,-11 4-32 0,11-5 0 16,-5 0 0-16,16 5 0 0,-16-5 0 0,5 0 0 15,0 11 0-15,-11-6 0 0,-6-5 0 0,-5 10 0 16,5-4 0-16,0 4 0 0,-6 0 0 0,0-5 0 16,-11 5 0-16,0 6 0 0,-11 4 0 0,5 1 0 15,1-1 0-15,-1 5 0 0,-28-4 0 0,11 4 0 16,-11 1 0-16,0 4 0 0,5 1 0 0,-11-6 0 16,6 1 0-16,11-1 0 0,-11 6 0 0,11-11 0 15,6 0-13-15,0-4 4 0,11-6 9 0,6 0 0 0,0-10 0 16,6 5 0-16,6 1 0 0,10-6 11 0,13 0-3 0,4 0 0 15,1-5-8-15,17-5 0 0,-11-5 0 0,11 0 0 16,5 5 0-16,7-5 0 0,-12-5 0 0,-12 5 0 16,7 5 0-16,-12-5 0 0,-1-5-8 0,-10 4 8 31,5 1-154-31,0 0-26 0</inkml:trace>
  <inkml:trace contextRef="#ctx0" brushRef="#br0" timeOffset="16620.59">5966 11555 1666 0,'-5'20'74'0,"5"-9"15"0,-6 9-71 0,0 0-18 16,-11 5 0-16,12-4 0 0,-13-1 90 0,13 5 14 15,-12 1 4-15,-6 4 0 0,11-5-16 0,-5 1-4 16,12 4 0-16,-12-5 0 0,11 1-24 0,-11-6-6 16,17 0-1-16,0-5 0 0,0-5-10 0,0-10-3 15,0 11 0-15,17-6 0 0,-6 0-12 0,6 5-2 16,0-10-1-16,1 5 0 0,16-10-29 0,-11 5 0 16,-6 0 0-16,5 0 0 15,1-5-180-15,0-5-28 0</inkml:trace>
  <inkml:trace contextRef="#ctx0" brushRef="#br0" timeOffset="16748.86">5909 11322 748 0,'0'0'33'0,"0"0"7"0,0 0-32 0,18 0-8 0,-13-5 0 0,12 10 0 16,-5 0 312-16,11 0 60 0,-6 0 12 0,-6 6 2 16,6-6-271-16,-5 5-55 0,-1-5-10 0,0 5-712 15,6 0-142-15</inkml:trace>
  <inkml:trace contextRef="#ctx0" brushRef="#br0" timeOffset="16953.12">6280 11439 1209 0,'23'5'53'0,"-12"0"12"0,-11-5-52 0,17 0-13 16,6 0 0-16,-6 0 0 0,0 0 243 0,6 0 45 15,-6 0 10-15,6 0 2 0,-6 5-173 0,-11 5-35 16,5-5-6-16,12 0-2 16,-6-5-121-16,-17 0-25 0,0 15-5 0,0-5-1017 15</inkml:trace>
  <inkml:trace contextRef="#ctx0" brushRef="#br0" timeOffset="17284.23">6377 11692 2422 0,'0'0'53'0,"0"0"11"0,11 20 3 0,12-10 1 0,-17 5-54 0,11-4-14 16,0-6 0-16,0 10 0 0,-6-5 52 0,6 0 8 0,-5-5 2 0,-12-5 0 16,0 0-62-16,17 10-12 15,-6-5-2-15,6-5-1 16,0-5-107-16,1 0-22 0,-1-10-4 0,0 5 0 16,5 0 14-16,-4-5 3 0,-7-6 1 0,0 1 0 15,6-5 47-15,-11 4 10 0,6 11 1 0,-1-5 1 0,-11 0 71 0,11 5 13 0,-11 0 3 0,0 10 1 16,0 0 60-16,0 0 12 0,6 10 3 0,-6 5 0 15,0 10-3-15,0-4 0 0,0-1 0 0,11 0 0 16,-11 5-21-16,6 1-4 0,6-1 0 0,-7 0-1 16,12 1 3-16,0-11 1 0,-11 5 0 0,11-10 0 15,0-5-7-15,0 0-2 0,6-10 0 0,-6 0 0 16,6-5-22-16,0 0-4 0,0-5 0 0,-6-10-1 16,-6-1-1-16,-5 1 0 0,0 0 0 0,-6-1 0 15,-6 6-18-15,0 0-3 0,-11-1-1 0,0 6 0 16,-6 5-8-16,-5 5-11 0,-1 0 3 0,-11 5-868 15,0-10-172-15</inkml:trace>
  <inkml:trace contextRef="#ctx0" brushRef="#br0" timeOffset="19434.14">5864 8952 1659 0,'0'0'73'0,"6"10"16"0,-6-10-71 0,17 16-18 15,-17-16 0-15,5 10 0 0,7 10 100 0,-12-5 16 16,5 0 3-16,1 6 1 0,-6-1-31 0,0-5-5 16,0 5-2-16,-6 1 0 0,1-1-46 0,5 0-8 15,0 0-3-15,0-4 0 0,-12-1-11 0,7 0-2 16,5-15-1-16,0 0 0 0,0 0-11 0,0 0 0 15,0 0 0-15,0 0 0 0,0 0 0 0,0-10-14 16,0 0 5-16,0-11 1 0,17 1 8 0,-17-5 12 16,11-6-2-16,1 1-1 15,-7 0-9-15,7-6 0 0,-1 1 0 0,6 9-11 0,-5-4 11 0,5 5 0 16,-12 4 8-16,1 11-8 0,-6 10 49 0,0 0 6 0,11 5 1 16,7 11 0-16,-13-1 12 0,12 10 4 15,-11-5 0-15,5 6 0 0,-11 9-41 0,0-4-8 0,6 4-2 0,-6-5 0 16,0 1-12-16,12-6-9 0,-12 0 12 0,0 1-12 15,0-1 0-15,5-5 0 0,1 1 0 0,5-11 0 32,-11 5-132-32,0-15-24 0,17 10-5 0</inkml:trace>
  <inkml:trace contextRef="#ctx0" brushRef="#br0" timeOffset="19609.96">6314 9003 2232 0,'17'5'49'0,"-11"0"11"0,11-5 1 0,0 5 1 0,-11-10-50 0,5 5-12 15,0 5 0-15,7 0 0 0,-7-5 56 0,12-5 9 16,-6 0 2-16,-6 0 0 16,6 0-104-16,-5-5-21 0,5 5-4 0</inkml:trace>
  <inkml:trace contextRef="#ctx0" brushRef="#br0" timeOffset="19737.7">6605 8770 1324 0,'17'35'59'0,"-6"-14"12"0,0 4-57 0,-5 5-14 15,6 6 0-15,-7 4 0 0,7 1 183 0,-7-1 33 16,1 1 8-16,5-1 0 0,-11-4-122 0,0-6-25 16,6 1-5-16,-6-6-747 0,-6-15-149 0</inkml:trace>
  <inkml:trace contextRef="#ctx0" brushRef="#br0" timeOffset="20982.95">8718 9641 1209 0,'0'0'108'0,"0"0"-87"16,6 10-21-16,6 0 0 0,-12-10 220 0,5 10 40 15,-5-10 8-15,0 0 2 0,0 0-101 0,6 16-20 16,-6-6-4-16,0-10-1 0,0 0-64 0,0 0-12 15,0 10-4-15,-11 0 0 0,11 0-20 0,-18-5-4 16,18 0 0-16,-11 5-1 0,-6-5-15 0,11 0-2 16,-11-5-1-16,6 0 0 0,-6 5-3 0,0-5-1 15,0-5 0-15,-1 5 0 0,-4 0-17 0,-1 0 0 16,6 0 0-16,-12 0 0 0,1 0 0 0,5-5 0 16,-6 5 0-16,1 0 0 0,-12 0 0 0,6 0 0 15,0 0 0-15,5 0 0 0,1 10 0 0,5-10 0 0,-6 0 0 0,1 0 0 16,0 16 0-16,-1-11 0 0,1 0 0 0,-1 0 0 15,1 5 10-15,-1-5-10 0,6 0 8 0,0-5-8 16,1 5 10-16,5 5-10 0,0 0 12 0,-1 1-12 16,1-11 11-16,6 5-11 0,11-5 10 0,-11 5-10 15,5 0 11-15,-6 5-11 0,12-10 12 0,-11 5-12 16,5 5 13-16,6-10-4 0,0 0-1 0,0 0 0 16,6 10 2-16,-6-10 0 0,0 0 0 0,0 15 0 15,0-15-2-15,11 11-8 0,1-1 12 0,-6 0-4 16,5 0-8-16,0 0 8 0,6-5-8 0,1 0 8 15,-1 0-8-15,0 5 0 0,5-5 0 0,-4 6 8 16,4-6-8-16,1 0 0 0,6-5 0 0,-7 5 0 16,1 0 8-16,0-5-8 0,-6 5 8 0,6 0-8 15,5 0 0-15,-11-5 0 0,12 10 0 0,-6-10 0 16,5 5 0-16,-5 0 0 0,0 5 0 0,0 1 0 0,5-6 0 0,-11-5 0 16,6 0 0-16,0 0 0 0,0 0 0 0,-12 5 0 15,6 0 0-15,6-5 0 0,-17 0 0 0,-6 0 0 16,0 0 0-16,0 0 0 0,0 0 0 0,0 0 0 15,0 0 0-15,5 10 0 0,-5-10 0 0,0 10 0 16,-5 5 0-16,-1 5 0 0,-17-4 0 0,6 4 0 16,-12 5 0-16,-10 6 0 0,-1-1 0 0,-6 0 12 15,6 6-4-15,0-6 0 0,6 6-8 0,11-6 0 16,-16 5-12-16,4-4 12 0,13-1 0 0,-7 1 0 16,6-6 0-16,0 0 0 0,6 1 0 0,12-11 0 15,-7 0 0-15,12 0 0 0,12 0 0 0,-1-5 0 16,18 1 8-16,-12-6-8 0,23 0 11 0,-12 0-3 0,23-5-8 0,-11 0 12 15,6-5-12-15,5 5 8 0,-5-5-8 0,5 0 0 16,-6 0 0-16,1-6 8 0,-6 6-8 0,6-5 0 16,-7 0 0-16,-4 5 0 0,4-10 0 0,-4 5 0 31,5-6-24-31,-18-4-4 0,7 5 0 0,-1-5-984 0,-11 5-197 0</inkml:trace>
  <inkml:trace contextRef="#ctx0" brushRef="#br0" timeOffset="24051.47">7961 11661 921 0,'0'16'82'0,"0"-16"-66"16,0 0-16-16,0 0 0 0,0 0 95 0,0 0 15 15,0 0 3-15,0 0 1 0,0 0 10 0,11-5 1 16,-11 5 1-16,11-11 0 0,7 6-20 0,-1 5-4 16,5 16-1-16,-4-6 0 0,-13 0 5 0,7 5 1 15,10 10 0-15,-16-4 0 0,6 4-24 0,-7 5-5 0,-5 1-1 0,6-6 0 16,-6 0-25-16,0 6-4 0,0 4-2 0,0 1 0 16,11-11-18-16,-22 0-4 0,0 6-1 0,-7-6 0 15,1 0-13-15,0-4-2 16,0-1-8-16,11-5 12 0,-16-5-12 0,10 0 0 0,-5-5 0 0,6-10 0 31,-1 0-176-31,7 0-32 0</inkml:trace>
  <inkml:trace contextRef="#ctx0" brushRef="#br0" timeOffset="24158.92">7835 11530 2138 0,'29'-20'95'0,"-23"15"19"15,5-1-91-15,12 6-23 0,-6-15 0 0,-6 5 0 16,6 0 71-16,0 0 9 0,0 5 3 0,6-5 0 15,11-6-107-15,-16 11-22 0</inkml:trace>
  <inkml:trace contextRef="#ctx0" brushRef="#br0" timeOffset="24382.85">8348 11575 2343 0,'0'0'52'0,"17"5"10"0,6 6 2 0,-12-1 2 0,18-10-53 0,-12 0-13 0,-6 0 0 16,18 5 0-16,-18-5 64 0,6 0 11 0,0 0 1 0,-5 0 1 16,-1 0-55-16,-11 0-11 15,6-5-3-15,-6 5-789 0,0 0-159 0</inkml:trace>
  <inkml:trace contextRef="#ctx0" brushRef="#br0" timeOffset="24503.17">8434 11743 1670 0,'11'10'148'0,"-11"-5"-118"0,11 0-30 0,1 0 0 15,5 0 181-15,-6 5 31 0,1-5 5 0,5-5 2 16,0 0-114-16,-6 0-22 0,6 0-5 0,0 0-1 16,-5 0-63-16,11 0-14 0,-18 0 0 0,7-5 0 15,-1-5-179-15,0 10-33 0</inkml:trace>
  <inkml:trace contextRef="#ctx0" brushRef="#br0" timeOffset="24716.06">8804 11601 921 0,'11'10'82'0,"-11"-10"-66"0,0 10-16 0,0 0 0 0,0-5 188 0,0 10 35 15,0-5 6-15,0 11 2 0,-11-1-75 0,11 0-16 16,11-5-2-16,-11 1-1 0,0 4-56 0,6-5-11 16,5 0-2-16,-11-5-1 0,12 1-35 0,5-6-6 15,0-5-2-15,6 0 0 0,5-5 13 0,-16-6 3 16,5 1 0-16,-6-5 0 0,-5 0-32 0,0-10-8 15,-1 9 0-15,1-4 0 0,0 5 0 0,-6 0 12 16,-6 5-4-16,-5-1 0 0,-1 6 4 0,-11 0 0 16,-5-5 1-16,-1 10 0 0,1 10-13 0,-12-10 0 15,6 0 0-15,0-5-1237 0</inkml:trace>
  <inkml:trace contextRef="#ctx0" brushRef="#br0" timeOffset="25922.55">8143 8897 1094 0,'11'10'97'0,"-11"-10"-77"16,-11 15-20-16,11 0 0 0,0 0 178 0,11 5 32 16,-11 6 6-16,0-1 2 0,-11 0-82 0,5 1-17 15,6-1-3-15,0 0-1 0,0 1-51 0,-11-6-11 16,22 0-1-16,-11-5-1 0,6 1 1 0,5-1 0 16,-11 0 0-16,0-15 0 0,12 0-14 0,5 5-2 0,0-5-1 0,6 0 0 15,5-5-19-15,-11 0-4 0,6-5-1 0,-11 5 0 16,5 0-11-16,0 5 0 0,0-10 0 15,-6 5 8 1,-11 5-48-16,12-11-9 0,5-4-3 0,-12 0-757 0,-5 15-152 0</inkml:trace>
  <inkml:trace contextRef="#ctx0" brushRef="#br0" timeOffset="26176.27">8097 8593 1821 0,'0'0'80'0,"0"0"18"0,18 5-78 0,-18-5-20 15,0 0 0-15,0 0 0 0,0 0 95 0,0 0 15 16,0 0 3-16,0 0 1 0,0 0-63 0,0 0-13 15,0 0-2-15,0 0-1 0,0 0-35 0,0 0 0 16,0-5 0-16,11-5-1045 16</inkml:trace>
  <inkml:trace contextRef="#ctx0" brushRef="#br0" timeOffset="26545.86">8496 8902 1785 0,'0'0'159'16,"0"0"-127"-16,0 0-32 0,0 0 0 15,0 0 125-15,0 0 19 0,0 0 4 0,0 0 1 16,0 0-44-16,0 0-9 0,17 0-1 0,-17 0-1 0,12-5-52 0,5-1-10 16,-6 1-3-16,6 0 0 0,-17 5-7 0,17-10-2 15,-5 5 0-15,11-5 0 0,-6 5-10 0,-17 5-2 16,11-5-8-16,6 5 12 0,0-5-12 0,-17 5 0 15,12 5-12-15,10-5-833 16,-4 0-167-16</inkml:trace>
  <inkml:trace contextRef="#ctx0" brushRef="#br0" timeOffset="26682.94">8935 8755 2332 0,'11'45'52'0,"-5"-19"10"0,11 4 2 0,-17 5 1 0,0 11-52 0,0-5-13 15,6 4 0-15,0-4 0 0,-1 9 87 0,1-9 14 0,-6-6 3 0,6-4 1 32,-6-6-105-32,11-5-30 0,-22 0-2 0</inkml:trace>
  <inkml:trace contextRef="#ctx0" brushRef="#br0" timeOffset="28884.1">10388 9844 1612 0,'23'20'72'0,"-23"-20"14"0,5 0-69 0,-5 0-17 16,0 0 0-16,12 0 0 0,-12 0 190 0,11 0 34 16,-11 0 8-16,0 0 0 0,0 0-101 0,0 0-21 15,0 0-4-15,0 0-1 0,0 0-41 0,0 0-9 16,0 0-2-16,0 0 0 0,0 0-25 0,0 0-4 16,0 0-2-16,0 0 0 0,-11 10-4 0,-1 0-1 15,1-10 0-15,0 5 0 0,-1-5-5 0,1 0-2 16,-6 0 0-16,0 5 0 0,0 0-10 0,5 0 8 15,-11-5-8-15,6 0 8 0,-11 5-8 0,5-5 0 16,0 5 0-16,0-5 0 0,-5 5 0 0,5 1 0 16,0-12 0-16,1 12 0 0,-1-1 0 0,0-5 0 0,0 0 8 15,6 0-8-15,-6 5 0 0,6 0 0 0,6 5 0 0,11-10 0 16,-17 0 0-16,5 0 8 0,7 5-8 16,-7 0 8-16,12-5-8 0,0 5 12 15,-5 0-12-15,-1 10 12 0,6 0-4 0,0 1-8 0,-12-6 12 0,12 5-4 16,0 0 3-16,-5 0 0 0,-1 1 0 0,0-1 0 15,6 5-2-15,0 0 0 0,0 1 0 0,-5 4 0 16,5 0 0-16,0-5 0 0,0 1 0 0,0-1 0 16,0 5-9-16,0-4 10 0,0-1-10 0,0 0 10 15,-6 0-10-15,6 1 0 0,0-6 0 0,0 0 8 16,0 0-8-16,0-5 0 0,0 0 0 0,0 1 0 16,6-1 0-16,-1-10 0 0,-5 0 0 0,17 5 0 0,6 0 0 15,6-5 0-15,-7 5 0 0,13-5 0 16,5 0 0-16,-1 0 0 0,7 0 0 0,0 0 0 0,-7 5-9 15,-4 0 9-15,10 5 0 0,-16-5 0 0,-1 5 0 0,-5 5 0 16,0 1 0-16,-6-1 0 0,0 5 0 0,-11 0 0 16,-6 1 0-16,-6 9 0 0,-11-5 0 0,0 11 0 15,-12-1 0-15,1 6 0 0,-6-1 0 0,-1-9 0 16,1-1 0-16,-6 0 0 0,1-4 0 0,-1-1 0 16,5-10 0-16,1-5 0 15,0-5-29-15,6-10-3 0,10-10 0 0,13-10-1444 16</inkml:trace>
  <inkml:trace contextRef="#ctx0" brushRef="#br0" timeOffset="40286.32">11453 10152 1584 0,'23'16'70'0,"-23"-16"14"0,0 0-67 0,0 0-17 0,6 10 0 0,5 0 0 16,6-10 120-16,-11 5 20 0,11 0 4 0,0-5 0 15,0-5-20-15,0 5-4 0,-5-5 0 0,5 0-1 16,6 0-50-16,5-10-9 0,-5 4-3 0,5 1 0 16,-5 0-10-16,11 0-3 0,-5-5 0 0,-1 5 0 15,-5-5-4-15,6 4-2 0,-1 1 0 0,1 0 0 16,-12 0-12-16,11 5-2 0,-5 0-1 0,-6 0 0 16,6 5-12-16,-6-10-3 0,-6 5 0 0,7 0 0 15,-13-1-8-15,7 6 0 0,-1 0 0 0,0-5 0 16,1 0-116-16,-6 0-20 0,5-5-3 0,-5 0-1116 15</inkml:trace>
  <inkml:trace contextRef="#ctx0" brushRef="#br0" timeOffset="40462.61">11704 10314 979 0,'6'11'87'0,"5"-1"-70"16,1 0-17-16,5 0 0 0,-6 0 390 0,12-5 74 15,-6 0 16-15,6-5 2 0,11 0-319 0,-6-5-64 16,1 0-13-16,-1-5-2 0,1-5-59 0,5 5-11 16,0 0-2-16,-5-1-1 0,-1 1-11 0,6-5-14 0,-5 5 3 0,-1 0 1 31,-5 5-194-31,0-5-38 0</inkml:trace>
  <inkml:trace contextRef="#ctx0" brushRef="#br0" timeOffset="50599.92">7744 12522 921 0,'0'0'82'0,"0"0"-66"0,12-10-16 0,-1 5 0 15,-11 5 138-15,6-10 24 0,-1 0 5 0,1 5 1 16,-6 5-19-16,0 0-3 0,0 0-1 0,11-5 0 16,-11 5-45-16,0 0-8 0,12 5-3 0,-12-5 0 15,6 5-25-15,-6-5-6 0,11 10-1 0,-5 5 0 16,-1-5-11-16,7 11-2 0,-7-6-1 0,7 5 0 16,-12 0-7-16,11 1 0 0,-5-1-1 0,5 5 0 0,1 6-1 0,-7-6 0 15,12 5 0-15,1-4 0 0,-1 4-25 0,-6 0-9 16,6 1 0-16,0-6 9 15,6 0-1-15,6-4-8 0,-1 4 12 0,1-5-4 0,-1 0-8 0,0-4 0 16,1 4 9-16,5-5-9 0,0 0 0 0,1 0 8 16,-1-4-8-16,-6-1 0 0,6 5 0 0,-5-5 0 15,-1-5 0-15,1 5 0 0,-6-5 0 0,11-5 0 16,-17 10 0-16,6-10 0 0,-6 0 0 0,6 0 0 16,-1-5 0-16,-5 0-8 0,6-5 8 0,-6 0-8 15,6-5 8-15,-6 0-8 0,6-1 8 0,0 1 0 16,-6-5-9-16,0 5 9 0,0-5 0 0,0 4 0 15,0-4 0-15,-11 5 0 0,5 0 0 0,1 0 0 16,5-1 0-16,-6 1 0 0,-11 0 0 0,6 5 0 0,5 5 0 16,-5-10 0-16,0-1 0 0,-6 6 0 0,11 0 0 0,-5 5 8 15,0 0-8-15,-6 5 0 0,0 0 0 0,0 0 0 16,0 0 14-16,11-5-2 0,-5 0-1 0,-6 5 0 16,0 0 7-16,0 0 2 0,0 0 0 0,0 0 0 15,0 0-4-15,0 0 0 0,11 15 0 0,-11 0 0 16,0-15-4-16,0 26-2 0,6-6 0 0,-6 5 0 15,11 0-10-15,-11 1 10 0,0-1-10 0,12 6 10 16,-12 4-10-16,5 0 0 0,-5 1 9 0,6 4-9 16,0-4 0-16,5 4 0 0,-11-4 0 0,0-6 8 15,6 1-8-15,5 4 0 0,1 0 0 0,-1 1 0 16,-5-6 0-16,5 6 0 0,0-6 0 0,-5-5 8 16,5 1-8-16,1-6 0 0,-6 0 0 0,5-5 0 0,0 1 0 15,6-6 0-15,-17-10 0 0,12 10-8 16,-12-10 8-16,0 0-8 0,0 0 8 0,11-10-8 0,6 5 8 15,-5-5-10-15,-1-6 10 0,1-4-10 0,-7 0 10 0,7 0-8 16,-7-6 8-16,1 6-8 0,0-5 8 0,-1-1 0 16,1 6 0-16,0 0 0 0,5-10 0 0,1 4 0 15,-12-4 0-15,5 4-8 0,1-4 8 0,0 0 0 16,-1 4 0-16,1-4 0 0,6 5 0 0,-12-1 0 16,0-4 0-16,0 5 0 0,5-1 0 0,1 1 0 15,-6 0 0-15,6-1 0 0,-6 6 0 0,5 0 0 16,-5 0 0-16,6 4 0 0,-6-9 0 0,6 10 0 15,-6 5 0-15,0 0 0 0,5-6 0 0,-5 11 0 16,0 5 8-16,0 0-8 0,0 0 9 0,0 0-9 16,0 0 12-16,0 0-12 0,0 0 15 0,0 0-4 0,0 0-1 0,0 0 0 15,0 0-2-15,0 0-8 0,0 0 12 0,17 5-4 16,-17-5 0-16,6 16-8 0,11-1 12 0,0 0-4 16,-5-5-8-16,5 5 10 0,11 6-10 0,-5-11 10 15,6 5-10-15,5 0 8 0,0 0-8 0,12-10 8 16,5 6-8-16,23-11 0 0,-6-6 9 0,18-4-9 15,5 0 0-15,0-5 0 0,0-5 0 0,6-1 0 16,-17-9 0-16,-6 5 0 0,6-6 0 0,-23 1 0 16,0 0 15-16,-6-6-2 0,-11 6 0 0,5-6 0 15,-16 1-26-15,5-1-6 0,-11-4-1 0,-6-1 0 16,0 1-108-16,-11-1-23 0,5-4-4 0</inkml:trace>
  <inkml:trace contextRef="#ctx0" brushRef="#br0" timeOffset="52767.1">15089 9600 864 0,'11'16'76'0,"0"-6"-60"16,12 0-16-16,-23-10 0 0,0 0 302 0,0 0 58 16,0 0 11-16,0 0 2 0,12 10-201 0,-12-10-40 15,0 0-8-15,0 0-1 0,17 5-52 0,-17-5-11 16,0 0-1-16,0 0-1 0,0 0-42 0,0 0-8 15,0 0-8-15,0 0 12 0,0 0 20 0,0 0 4 16,-12 0 0-16,12 0 1 0,0 0-8 0,-5 0-1 16,-7 0-1-16,1-5 0 0,-1 0-27 0,-10 5 0 15,4 0 0-15,1 0 0 0,-5 0 12 0,-7 0-4 16,-5 5 0-16,0 0 0 0,5-5-8 0,1 5 8 16,-6-10-8-16,-1 10 8 0,1 0-8 0,0 0 0 15,0-5 0-15,5 0 0 0,1 0 0 0,-1 0 0 16,-5 0 0-16,6 5 0 0,5-5 0 0,6 5 0 15,0-5 0-15,0 5 0 0,-6 1 9 0,6-1-9 0,-6 0 10 0,6 0-10 16,0 0 18-16,-12 0-2 0,12 5-1 0,-6 0 0 16,6 0-1-16,0 0 0 0,6-5 0 0,-1 6 0 15,7-1-2-15,-7-5-1 0,-5 5 0 0,12 0 0 16,5-10 0-16,0 0 0 0,-6 5 0 0,6-5 0 16,0 0 1-16,0 0 1 0,0 0 0 0,0 0 0 15,0 0-4-15,0 15-1 0,0-15 0 0,6 10 0 16,5 6-27-16,6-6-5 0,-6 0-2 0,6 0 0 15,6 0 72-15,0 0 14 0,0-5 4 0,0 5 0 16,5-5-103-16,1 6-20 0,-7-1-4 0,13-5-1 0,-7 5 103 0,6 0 20 16,0 0 4-16,-5 5 1 0,-6-5-52 15,5 6-12-15,-5-1 0 0,-6 0 0 16,0-10-19-16,-5 10-6 0,-1 6-2 0,0-1 0 0,-11 5 27 16,0 0 0-16,-5 6 0 0,-12 14 0 0,-6 1 0 15,0 5-8-15,-11-1 8 0,0 6 0 0,-1-5 18 0,1 4 9 16,-6-4 1-16,1-5 1 15,4-6-74-15,1-4-15 0,6-11-4 0,-1 5 0 0,6 1 78 0,1-11 15 16,10 0 3-16,1 0 1 0,-1-4-22 0,18-6-11 16,5 0 10-16,7 0-10 0,4-5 27 0,13 5-1 15,-1-5 0-15,11-5 0 0,7 0-26 0,5-5-19 16,5 0 3-16,1 0 1 0,0-5 15 0,5 5 0 16,-5 0 0-16,-1 0 0 15,-5-5-35-15,-11-1-4 0,-6 1-1 0,-6 5-978 0,0 0-196 0</inkml:trace>
  <inkml:trace contextRef="#ctx0" brushRef="#br0" timeOffset="53716.9">13903 8689 1112 0,'0'0'49'0,"0"0"11"0,0 0-48 0,0 0-12 15,0 0 0-15,0 0 0 0,0 0 112 0,0 0 20 16,0 0 4-16,0 0 0 0,0 0-23 0,0 15-5 16,6-5 0-16,-6 0-1 0,0 0-19 0,6 1-3 15,0-1-1-15,-1 5 0 0,-5 0-20 0,6 5-5 16,5-4-1-16,-5 4 0 0,-6 5-21 0,6-5-4 15,-1 1-1-15,-5-1 0 0,0-5-17 0,0 5-4 16,0 1-1-16,0-1 0 0,0-20-10 0,-5 15 10 0,5 0-10 0,0-15 10 16,0 0-10-16,0 0 0 0,-12 0 9 0,1-10-9 15,0 0 0-15,-1-5 0 0,6-5 0 0,1-6 0 16,5 1 0-16,0-5 0 0,0 4 0 0,5-4 8 16,7-1 0-16,-6 6 0 0,5 15 0 0,0 5 0 15,6 0 16-15,6 5 4 0,0 0 1 0,5 10 0 16,-5 5 16-16,6 0 3 0,-6 6 1 0,5 4 0 15,-5 5-17-15,0 6-4 0,-12-1-1 0,6 1 0 16,0 4-19-16,-5-4-8 0,5-1 8 0,-6-5-8 16,6 1-42-16,-5-6-14 0,-7-5-2 0,1 1-827 15,5-6-166-15</inkml:trace>
  <inkml:trace contextRef="#ctx0" brushRef="#br0" timeOffset="53870.12">14405 8942 2548 0,'0'0'56'0,"0"0"12"0,11 0 3 0,6 0 0 0,-5-5-57 0,-1 5-14 15,6-5 0-15,0 5 0 0,-5 0 25 0,-1-5 3 16,0-5 0-16,1 5 0 0,5-5-28 0,-6-1 0 16,1-9 0-16,-1 5 0 15,6-5-234-15,-5 0-42 0,-7-1-9 0</inkml:trace>
  <inkml:trace contextRef="#ctx0" brushRef="#br0" timeOffset="53983.06">14707 8613 748 0,'0'0'33'0,"0"0"7"0,6 15-32 0,5 0-8 16,-5 6 0-16,-1 9 0 0,7 0 307 0,-7 6 59 16,7 4 12-16,-7 1 2 0,7 4-222 0,-6-4-45 0,5 4-9 15,0 1-1-15,1-5-71 0,-7-6-15 0,7-5-2 0,-6 1-760 16,-1-11-152-16</inkml:trace>
  <inkml:trace contextRef="#ctx0" brushRef="#br0" timeOffset="54646.85">14217 11408 864 0,'0'0'38'0,"0"0"8"0,6 15-37 0,-1 6-9 15,-10-1 0-15,-1 5 0 0,-6 1 251 0,1 4 48 16,5 0 9-16,-5 6 3 0,-6-1-166 0,5-4-33 16,1 4-6-16,5 1-2 0,1 4-31 15,-1-4-6-15,0-1-2 0,6-10 0 0,0 1 1 0,6-1 0 16,-6 0 0-16,11-10 0 0,6 1-22 0,1-1-5 16,-7-10-1-16,6 5 0 0,6-10-22 0,-6 0-4 15,6 0 0-15,-1-5-1 16,-4 0-68-16,-1-5-14 0,0-5-2 0,0 4-773 15,-11-9-154-15</inkml:trace>
  <inkml:trace contextRef="#ctx0" brushRef="#br0" timeOffset="54764.84">14251 11246 1209 0,'0'0'108'0,"0"0"-87"0,0 0-21 0,0 0 0 16,6-10 182-16,-6 10 32 0,17-5 6 0,0 5 2 15,-17 0-133-15,0 0-26 0,11-5-6 0,-11 5-685 16,0 0-138-16</inkml:trace>
  <inkml:trace contextRef="#ctx0" brushRef="#br0" timeOffset="55011.65">14473 11474 2113 0,'0'0'93'0,"17"0"20"0,0 0-90 0,0 0-23 16,-17 0 0-16,12-5 0 0,11 0 76 0,-6-5 10 15,0 5 2-15,0 0 1 0,0 0-9 0,0 0-3 16,0-6 0-16,-5 11 0 0,-12 0-60 0,11-10-17 16,0 5 0-16,-11 5 8 0,0 0-21 0,0 0-5 15,0 0-1-15,0 0 0 16,0 0-205-16,0 0-40 0</inkml:trace>
  <inkml:trace contextRef="#ctx0" brushRef="#br0" timeOffset="55466.54">14581 11682 1440 0,'0'0'64'0,"0"0"12"0,0 0-60 0,0 0-16 0,0 0 0 0,6 5 0 16,6-5 169-16,-7 0 31 16,-5 0 7-16,17 5 1 0,-11-5-53 0,5 5-11 0,-11-5-1 0,12 5-1 15,-1 0-72-15,1 0-14 0,-12-5-4 0,11 5 0 16,0 5-10-16,1-5-2 0,-1-5-1 0,-11 0 0 15,6 5-11-15,5 1-3 0,1-1 0 0,-12-5 0 16,5-5-4-16,7 5-1 0,5 5 0 0,-11-5 0 16,5-5-7-16,0-1-1 0,1 6-1 0,5-5 0 15,-6 5-11-15,1-5 0 0,-1 0 0 0,-5 5 8 16,5-5-8-16,1 0 0 0,-7 0 0 0,1 0 0 16,-6 5 0-16,17 5 0 0,-6-10 0 0,1 5 0 15,-1 0 0-15,1 0 0 0,-1-5 0 0,0 5 0 16,1 0-20-16,-1-5 0 0,6 0 0 0,0 0 0 15,-5 0-97-15,-1 0-19 0,1-6-4 0,-1 1-1 16,-5-5 61-16,-1-5 12 0,-5 0 2 0,0-1 1 16,-5-4-14-16,-1 10-2 0,6 0-1 0,-6 5 0 0,6 10 62 0,0 0 20 15,0 0-10-15,0 0 10 0,0 0 13 0,0 0 8 16,0 15 2-16,0-5 0 0,6 10 58 0,5 0 12 16,-5 1 3-16,5-6 0 0,7 0-40 0,-7-5-7 15,-5 5-1-15,5-10-1 0,6 0-12 0,-5-5-3 16,10 0 0-16,-5-5 0 0,0-5-12 0,1-5-2 15,-1-5-1-15,-6 0 0 0,0-1-17 0,-5-4 0 16,6 0 0-16,-12 4 0 0,0-4 0 0,-12 10 0 16,1 5 0-16,-6 0 0 0,-6 0 0 0,-6 10 0 15,1 5 0-15,-6 5 0 16,-6 0-118-16,-6 0-27 0</inkml:trace>
  <inkml:trace contextRef="#ctx0" brushRef="#br0" timeOffset="58450.14">16348 9707 864 0,'0'0'38'0,"0"0"8"0,0 0-37 0,0 0-9 15,11 5 0-15,1 0 0 0,5 5 295 0,-6-5 57 16,-11-5 11-16,0 0 2 0,6 5-188 0,-6-5-37 15,0 0-8-15,0 0-2 0,0 0-69 0,0 0-13 16,0 0-4-16,0 0 0 0,0 0-16 0,0 0-3 16,0 0-1-16,0 0 0 0,0 0-7 0,0 0-1 15,0-5-1-15,-12 5 0 0,7 0-3 0,-7 0-1 16,1-5 0-16,-6 5 0 0,0 0-11 0,0-5 8 16,5 5-8-16,-11-5 8 0,-5 5-8 0,-1 0 0 15,7 0 0-15,-1 0 0 0,-6 0 0 0,-5 0 0 16,6 0 0-16,-1 5 0 0,6-5 0 0,1 0 8 15,-1 5-8-15,11 0 0 0,12-5 20 0,0 0-2 0,0 0 0 16,-5 20 0-16,-1-10 11 0,0 6 3 0,6 4 0 0,-5 0 0 16,5 0-12-16,0 11-1 0,0-6-1 0,5 6 0 15,1 4 4-15,0 0 1 0,-1-4 0 0,-5 9 0 16,0-4-23-16,0-6 0 0,0 1 0 0,0-6 0 16,0 0 0-16,0 0 0 0,0-9-10 0,0 4 10 15,6-5 0-15,-6-5 0 0,0-10 0 0,0 0 0 16,0 0 0-16,0 0 0 0,0 0 0 0,0 0 0 15,12 5 0-15,5-5 0 0,0 0 9 0,0 0-9 16,0-5 0-16,6 5 0 0,5-10 0 0,1 5 0 16,16 0 0-16,1-5 0 0,-6 5 0 0,0 0 0 15,-1 0 0-15,-4 0 0 0,-7 5 0 0,6 5 0 0,-5 5 0 16,-6 0 0-16,-12 5 0 0,6 5 0 0,-6 1 0 0,-5 4 0 16,-6 0 0-16,-6 6 0 0,1-1 0 0,-7 0 0 15,1 1 0-15,0-1 0 0,-6-4 0 0,-6-1 0 16,6-5 0-16,0 0 0 0,11-4-9 0,-11-6 9 15,-12-5 0-15,6-5 0 0,1 0-12 0,10 0 4 16,1-5 8-16,-6 0-13 16,-6-6-115-16,6 1-24 0,6-10-4 0,5 5-1151 0</inkml:trace>
  <inkml:trace contextRef="#ctx0" brushRef="#br0" timeOffset="58816.05">17020 10188 1612 0,'11'15'144'0,"-11"-15"-116"0,0 0-28 0,0 10 0 16,0 5 81-16,0 1 11 0,0-6 1 0,0 5 1 16,-17 5 20-16,0 0 4 0,6 1 1 0,-6-1 0 15,-6 0-54-15,6 5-10 0,6 1-3 0,-1 4 0 16,6-4 7-16,1-1 1 0,-1 5 0 0,6 1 0 0,0-6-10 0,6 0-2 16,-1 1 0-16,7 4 0 0,5-10-10 0,0 6-2 15,12-11-1-15,-12-5 0 0,0 0-16 0,5 5-3 16,1-5-1-16,0-5 0 0,-12-5-15 0,12-5 0 15,-6 0 8-15,0 0-8 0,1-5-14 0,-1 0-6 16,-6 0 0-16,0-10-1 16,-5-1-151-16,6 1-31 0,-7-10-5 0</inkml:trace>
  <inkml:trace contextRef="#ctx0" brushRef="#br0" timeOffset="58960.13">17106 9950 1897 0,'0'0'84'0,"11"10"17"0,-11-10-81 0,11 5-20 16,1 0 0-16,-12-5 0 0,0 0 58 0,11 5 7 0,-11-5 2 0,0 0 0 16,0 0-22-16,0 0-4 0,0 0-1 0,0 0 0 31,17 0-119-31,-17 0-24 0</inkml:trace>
  <inkml:trace contextRef="#ctx0" brushRef="#br0" timeOffset="62867.85">18308 9955 1728 0,'0'0'38'0,"0"0"8"0,0 0 2 0,0 0 0 0,0 0-39 0,0 0-9 16,0 0 0-16,0 0 0 0,0 0 141 0,0 0 27 16,0 0 4-16,0 0 2 0,0 0-74 0,0 0-14 0,17 0-3 0,-6 0-1 15,12-5-14-15,-6 5-4 0,6 0 0 0,5-5 0 16,-5-5-6-16,6 0-2 15,-1 4 0-15,1 1 0 0,-1-5-38 0,-5 5-8 0,11 0-2 16,-11 0 0-16,0 5 4 0,0-5 1 0,-1 0 0 0,-5 0 0 16,1 0-13-16,-1 5 0 0,0 0 0 0,0 0 0 15,-6 0 0-15,6 0-8 0,-5 10 8 0,-12-10-13 16,5 10-125 0,7 0-25-16,-1-5-5 0,-5 10-1055 0</inkml:trace>
  <inkml:trace contextRef="#ctx0" brushRef="#br0" timeOffset="63022.34">18570 10238 2188 0,'0'0'48'0,"11"6"11"0,1-1 1 0,-1-5 1 0,6 0-49 0,0 0-12 15,6 0 0-15,6-5 0 0,-7 5 136 0,1 0 25 16,6-6 5-16,5-4 1 0,-6 0-81 0,6-5-16 16,-5 5-3-16,5-5-1 0,-5 0-34 0,5-1-8 15,-11 1 0-15,5 0-1 0,-11 5-31 0,6 0-7 16,-6-5-1-16,0 9-896 15,-17 6-179-15</inkml:trace>
  <inkml:trace contextRef="#ctx0" brushRef="#br0" timeOffset="70516.85">16291 11337 1209 0,'0'0'108'0,"0"0"-87"15,0 0-21-15,0 0 0 0,5 5 68 0,-5-5 10 0,0 0 2 16,0 0 0-16,0 0 46 0,12 11 10 0,-12-11 1 0,0 0 1 16,6 15-50-16,-6-15-9 0,0 0-3 0,5 15 0 15,-5-15-39-15,-5 15-8 0,5 5-1 0,0 1-1 16,-6-1 3-16,0 0 1 0,0 6 0 0,1-1 0 16,5 0-3-16,-6 6 0 0,-5-6 0 0,5 10 0 15,0-4 4-15,1 4 0 0,-1 1 0 0,-11-6 0 16,5 5-9-16,7-4-2 0,-7-1 0 0,1-5 0 15,-6 1-13-15,0-1-8 0,0-5 8 0,0 11-8 16,-1-6 0-16,1 0 0 0,-5 6 0 0,-1-1 0 16,-6 1 26-16,1 4 1 0,16 0 0 0,-5 1 0 15,0-1-27-15,-6 1 0 0,-5-1 0 0,-1 1 0 16,1-1 0-16,-1-4-9 0,-5-6 0 0,0 5 0 0,6-4 9 16,-7-6 0-16,1 5 8 0,0-5-8 0,-6 1 0 0,6 4 0 15,-6 0 0-15,0 1 0 0,-5-6 0 0,5 0 0 16,0 0 0-16,0 6 0 0,0-11 0 0,6 5 0 15,-6-5 0-15,6-5 0 0,0 1 0 0,-6-1 0 16,0-5 0-16,-6 5 0 0,6-5 8 0,1-5-8 16,4 0 10-16,-5 0-10 0,1-5 0 0,-1-5 0 15,0 10 0-15,6-5-10 0,-6-5 10 0,11-1 0 16,-11 1 0-16,6-5 0 0,0 10 0 0,-6-10 0 16,0-5 0-16,6-1 0 0,-6 11 0 0,6-10 0 15,0 0 0-15,-6-1 0 0,0 1 0 0,0 0 0 16,6 0 8-16,0-1-8 0,5-4 0 0,-5 0 0 15,6 5 0-15,-1-6 8 0,6 1-8 0,-5 0 0 16,5-1 0-16,0 6 0 0,6 0 0 0,0 0-8 0,0-6 8 16,6 6-12-16,-7-5 12 0,1 4 0 0,0-4 0 15,6 10 0-15,-6-5 0 0,5-6 0 0,1 6 0 0,0 0 0 16,-12 0 0-16,6-6 0 0,5 6 0 0,-5 0 0 16,6-1 0-16,-1 6 0 0,-5-5 0 0,6 5 0 15,-6 0 0-15,5-1 0 0,-5 1 0 0,6-5 0 16,0 5 0-16,5-6 0 0,-6 1 0 0,-5 5 0 15,6-5 0-15,5 5 0 0,1-6 0 0,-1 6 0 16,-5-5 0-16,5 5 8 0,0 0-8 0,6-1 11 16,-6 1-11-16,1 0 0 0,-1 0 0 0,6 0 0 15,-6-1 0-15,1 6 0 16,5 0 0-16,0 5 0 0,-12-10 0 0,7 10 0 0,-1-5 0 0,6-6 0 0,-12 6 0 0,7 0 0 16,-1 5-10-16,0-5 10 0,1 0 0 0,5 0 0 15,-6 0 0-15,6 0 0 0,0 4 0 0,0-4 0 16,0 0 0-16,6 5 0 0,-6 5 0 0,0-5 0 15,0 0 0-15,0 5 0 0,0 0 0 0,0 0 0 16,0 0 0-16,0 0 0 0,0 0 8 0,0 0-8 16,0 0 0-16,0 0 0 0,-6 10 0 0,6-10 0 15,6 15 0-15,-6-15 0 0,-6 10 0 0,6 11 0 16,0-6 0-16,0 0 0 0,-6 0 0 0,6 0 0 16,0-15 8-16,0 16-8 0,0-16 0 0,0 0 0 15,0 0 0-15,0 0 0 0,0 0 0 0,0 0 0 16,0 0 0-16,0 0 0 0,0 0 0 0,0 0-11 15,0 0 11-15,-5-10-10 0,-1 4 10 0,6-4-8 16,0-5 8-16,11 5-8 0,-11-5 8 0,0 5 0 0,6-5 0 0,0 4-8 16,-1 6 8-16,1 0 16 15,0-5-4-15,5 5-1 0,-5 0-11 0,5 5 0 0,-11 0-12 0,12-5 12 16,-7 0 0-16,7 5 0 0,5 0 0 0,0-5 0 16,-6 5 0-16,6-5 0 15,0 0 0-15,1 0 0 16,-1 0-80-16,0-1-16 0,-6 1-2 0</inkml:trace>
  <inkml:trace contextRef="#ctx0" brushRef="#br0" timeOffset="71933.82">13180 11849 1058 0,'0'0'23'0,"6"10"5"0,5-5 0 0,-11 5 3 0,0-10-31 0,0 0 0 15,0 0 0-15,0 0 0 0,0 0 52 0,0 5 5 0,0-5 1 0,0 0 0 16,0 0-32-16,0 0-6 0,0 0-2 0,0 0 0 16,0 0 4-16,0 0 1 0,0 0 0 0,0 0 0 15,-11-5 32-15,11 5 6 0,0 0 2 0,0 0 0 16,0-10-5-16,-6 0-1 0,6 0 0 0,0 0 0 15,0-6-25-15,6 1-4 0,5 0-2 0,-11 0 0 16,0 0-17-16,0 0-9 0,0-1 10 0,6 1-10 16,-1 0 8-16,1 0-8 0,-6 0 0 0,6-1 0 15,-1 1 8-15,1 5-8 0,0 0 0 0,-6 5 0 16,5-5 0-16,-5 10 0 0,6-15 0 0,-6 15 0 16,0 0 0-16,0 0 16 0,12-11-2 0,-12 11 0 0,0 0-22 15,0 0-5-15,0 0-1 0,0 0 0 16,0 0 37-16,5-10 7 0,1-5 2 0,-6 15 0 0,0 0-32 0,0 0 8 15,0 0-8-15,0 0 0 0,0-10 0 0,0 10 0 16,0 0 8-16,0 0-8 0,0 0 15 0,0 0 0 16,0 0 0-16,0 0 0 0,0 0-1 0,0 0 0 15,0 0 0-15,0 0 0 0,0 0 14 0,0 0 4 16,0 0 0-16,0 0 0 0,0 0-22 0,0 0-10 16,0 0 10-16,0 0-10 0,0 0 0 0,0 0 0 15,11-5 0-15,-11 5 0 0,0 0 12 0,12-5-4 16,5 0-8-16,-17 5 12 0,0 0 7 0,0 0 1 15,0 0 0-15,0 0 0 0,17 0-20 0,-6-5 0 16,1 5 0-16,-12 0 0 0</inkml:trace>
  <inkml:trace contextRef="#ctx0" brushRef="#br0" timeOffset="75116.57">20576 9489 1612 0,'11'15'144'0,"0"-5"-116"0,6 6-28 0,0-6 0 16,1 5 223-16,-7-5 38 0,0 5 8 0,-5-5 2 15,5 0-135-15,-5 1-28 0,-6-11-4 0,0 0-2 16,0 0-59-16,0 0-12 0,0 0-3 0,0 0 0 15,0 0-8-15,0 0-3 0,0 0 0 0,-11 5 0 16,-6 5-17-16,5-10 0 0,1 0 0 0,-1 0 0 16,-5 0 13-16,-5 0 6 0,-7 0 1 0,6 0 0 15,6-5-20-15,-11 0 0 0,-6 5 8 0,-1-5-8 0,13 5 0 0,-1-6 0 16,0 6 0-16,6 0 0 0,0 0 8 0,0 0-8 16,0 0 0-16,0 6 0 0,-1-1 13 15,7 0-1-15,0 0 0 0,-1 0 0 0,7 5 10 0,-1 0 2 16,0 5 0-16,0 0 0 0,6 1-4 0,-5 4-1 15,5 5 0-15,0 1 0 0,0 4-9 0,-6 10-2 16,6 1 0-16,-6-1 0 0,1 1-8 0,5-1 0 16,-6-4 0-16,0-1 8 0,1-4-8 0,-1-1 0 15,6-10 0-15,-6 6 0 0,6-11 0 0,0 0 0 16,0-5 0-16,6-5 0 0,-6-5 0 0,6 0 0 16,5 0 0-16,0 0 0 0,6-5 0 0,12 0 0 15,-6 5 0-15,17-5 0 0,-6-5 0 0,11 0 0 16,7 5 0-16,-1 0 0 0,-11 0 0 0,-6 10 0 15,12 0 0-15,-18 5 0 0,-5 5 0 0,-6 0 0 16,0 0 0-16,0 11 0 0,-11-1 0 0,-6 0 0 0,0 11 0 16,-6-6 0-16,-5 1 0 0,-12 4 0 0,-6 6 0 0,-10-1 0 15,4-4 0-15,-4-1 0 0,-1 0-9 0,0-9 9 16,6-1-9-16,-6-10 9 0,5-10-13 0,-4 0 5 16,4 1-156-1,7-12-32-15,5-4-5 0</inkml:trace>
  <inkml:trace contextRef="#ctx0" brushRef="#br0" timeOffset="75899.88">22046 9555 2523 0,'17'10'56'0,"0"-10"11"0,-6 5 2 0,0 0 2 0,-5 0-57 0,-6-5-14 0,12 0 0 0,-12 0 0 16,0 0 61-16,0 0 10 0,0 0 1 0,0 0 1 15,0 0-57-15,-12 0-16 0,1-5 0 0,-6 0 8 16,0 0-8-16,-6 0 0 0,0-5 9 0,6 10-9 16,-6-5 8-16,6 0-8 0,0 5 8 0,-6-5-8 15,0 0 16-15,1-1-2 0,4 6 0 0,1 0 0 16,-5 6 10-16,-1-1 1 0,11 0 1 0,-10-5 0 15,-7 5 1-15,12 0 0 0,6 5 0 0,-6 0 0 16,-12-5-6-16,1 0-1 0,10 5 0 0,1 0 0 16,-5 1-3-16,-1-1-1 0,0-5 0 0,12 0 0 15,-1 5-1-15,1 0-1 0,5-5 0 0,-5 5 0 16,11-5-1-16,-6 0 0 0,6-5 0 0,-11 5 0 0,5 6-3 16,6-11-1-16,0 0 0 0,0 0 0 15,-6 5 1-15,6-5 0 0,0 0 0 0,0 0 0 0,0 5 0 16,0-5 0-16,0 0 0 0,0 0 0 0,0 0-2 0,0 0-8 15,12 10 12-15,16 5-4 0,6-10 0 0,-5 0-8 16,-12 0 12-16,-17-5-4 0,23 5 0 0,-1 0-8 16,18 0 12-16,-5 0-4 0,-7 6-8 0,1-6 10 15,-1-5-10-15,-5 5 10 0,-6 0-10 0,6-5 0 16,-6 0 9-16,-6 5-9 16,1 5 0-16,-1 0 0 0,-5 5 0 0,-1 6 0 0,-5-1 0 0,0 5 0 15,-11 6 0-15,-6 9 0 0,-12 6 0 0,7-1 0 16,-13 1 0-16,1-1-8 0,-6-4 8 0,6-6 0 15,6-4 0-15,-7-1 0 0,1-10 0 0,6 1 0 16,5-1 0-16,6 0 0 0,-6-10 0 0,23-10 0 16,0 10 0-16,6 0 0 0,5 1 0 0,1-6 0 0,16 0 10 15,1 5-10-15,5-10 10 0,6 5-10 0,0-5 10 0,5 0-10 16,1 0 8-16,-6 0-8 0,-1 0 0 0,1 0 0 16,0-5 0-16,-6 5 0 0,-11-5 0 15,0 0 0 1,-12 0-86-16,-5-5-17 0,-6-1-3 0,-6-4-872 0,1-10-174 0</inkml:trace>
  <inkml:trace contextRef="#ctx0" brushRef="#br0" timeOffset="76400.15">20974 8846 1497 0,'0'0'133'0,"17"15"-106"0,-11 0-27 0,0 0 0 15,-6-15 70-15,11 11 9 0,-5 9 1 0,5-5 1 16,-5 0 16-16,-6 11 3 0,6-6 1 0,-6 0 0 16,0 0-36-16,0-4-7 0,-6 4-2 0,0-5 0 15,6 0-1-15,-5-5-1 16,5-10 0-16,0 0 0 0,0 0-23 0,0 0-5 0,0-5-1 0,-6-10 0 15,0 0-7-15,6-21-2 0,6 1 0 0,0-1 0 16,-6 6 1-16,5-5 0 0,7 4 0 0,-1 6 0 16,1 5 7-16,-1 5 0 0,6 4 1 0,0 6 0 15,0 0 39-15,0 10 7 0,-17-5 1 0,17 10 1 16,0 6-58-16,1-1-15 0,4 5 0 0,-5 0 0 0,1 6 0 16,-1-1 0-16,5 0 0 0,-4 6 0 0,-7-11-16 0,6 5-5 15,-6-4-2-15,1 4 0 16,5-10-178-16,0 0-36 0</inkml:trace>
  <inkml:trace contextRef="#ctx0" brushRef="#br0" timeOffset="76630.65">21413 8902 2440 0,'23'0'108'0,"-12"5"23"0,1 0-105 0,-1 0-26 16,6-5 0-16,-5 5 0 0,-12-5 103 0,11 5 15 15,12-5 3-15,-12 0 1 0,-11 0-90 0,12 0-19 16,10-5-3-16,-5 0-1 0,0-5-20 0,1 0-4 15,-1-6-1-15,0 1 0 16,6 0-170-16,-6-5-34 0,5-1-8 0,-4 1 0 16,-1 5 77-16,0-5 16 0,6 5 3 0,-12 4 1 15,6 6 70-15,-6 0 13 0,6 0 4 0,-5 5 0 0,-1 5 147 0,1 5 29 0,-1 1 7 0,-5 4 1 16,5-5-10-16,-5 10-2 0,0 0 0 0,-1 6 0 16,-5 4-72-16,0-5-14 0,0 1-3 15,0-6-1 1,0 0-100-16,0 6-20 0,6-11-4 0</inkml:trace>
  <inkml:trace contextRef="#ctx0" brushRef="#br0" timeOffset="77036.5">21293 10907 1958 0,'-11'35'87'0,"11"-19"17"0,-6-1-83 0,1 5-21 0,-7 5 0 0,7 6 0 16,-7-6 107-16,1-5 17 0,-6 1 3 0,5 4 1 16,7 0-36-16,-1-5-6 0,0 1-2 0,6-6 0 15,0 0-30-15,12 0-6 0,-1-5-2 0,6 1 0 16,-6-6-30-16,7 5-7 0,-1-10-1 0,0 0 0 15,0 0-130-15,0-5-26 0,-6 0-6 16</inkml:trace>
  <inkml:trace contextRef="#ctx0" brushRef="#br0" timeOffset="77136.42">21208 10593 806 0,'17'5'17'0,"6"0"4"0,-6 5 1 0,11-5 2 0</inkml:trace>
  <inkml:trace contextRef="#ctx0" brushRef="#br0" timeOffset="77336.08">21510 10715 1958 0,'23'0'87'0,"-6"0"17"0,0-6-83 0,0 6-21 16,-6 0 0-16,6 0 0 0,-5 0 93 0,5-5 15 16,0 0 2-16,-6 5 1 0,1 0-68 0,-6 0-14 15,5 0-2-15,-11 0-1 16,0 0-146-16,0 0-30 0</inkml:trace>
  <inkml:trace contextRef="#ctx0" brushRef="#br0" timeOffset="77651.39">21658 10973 748 0,'0'0'67'0,"11"5"-54"0,1-5-13 0,5 0 0 16,0 0 294-16,0 0 56 0,-5 0 11 0,5 0 3 15,0 0-248-15,-6-5-48 0,6 5-11 0,-5-5-1 16,5 0-56-16,0-5-20 0,-6-1 1 0,1 6 0 16,-1 5-141-16,-5-10-28 0,-1 5-5 0,-5 5-2 15,0 0 112-15,6-10 23 0,-6 10 4 0,0 0 0 0,0 0 56 0,0 0 18 16,0 0 0-16,0 0 0 0,0 0 91 0,11 5 19 15,-5 0 3-15,6 5 1 0,-1-5-26 0,0 11-5 16,6-6-1-16,-5 0 0 0,11 0-22 0,-6 0-5 16,-6-5-1-16,6 0 0 0,0 0-28 0,0 0-5 15,6-10-2-15,0 0 0 0,-6-10-14 0,-6 5-3 16,7-10-1-16,-7 4 0 0,-5 1-19 0,5 0 0 16,-5-5 0-16,-1 5 0 0,7-6 0 0,-18 6 0 15,-5 0 0-15,-6 0 0 16,-6 0-100-16,0 4-24 0,0 1-5 0</inkml:trace>
  <inkml:trace contextRef="#ctx0" brushRef="#br0" timeOffset="78050.64">22894 9656 1670 0,'0'0'148'16,"6"15"-118"-16,0 1-30 0,-6-1 0 0,-12 5 90 0,7 0 12 16,-1 0 2-16,-5 11 1 0,-1-1-18 0,1 1-4 15,-6 4-1-15,11 1 0 0,-5-6-31 0,5 15-7 16,-5-9 0-16,11-6-1 0,0 1 25 0,5-6 4 16,-5 0 2-16,12 1 0 0,-1-6-5 0,12 0-1 15,-6-5 0-15,6-5 0 0,0 6-31 0,5-6-6 16,1 0-2-16,-12-10 0 0,5-5-29 0,-4 5 0 15,-1-5 0-15,-6 5 0 16,6-5-114-16,-5-5-22 0,-7-1-5 0,1-4-1098 0</inkml:trace>
  <inkml:trace contextRef="#ctx0" brushRef="#br0" timeOffset="78155.33">22917 9636 1324 0,'17'0'118'0,"-11"5"-94"15,5-5-24-15,7 5 0 0,-7 0 85 0,0-5 13 16,1 5 2-16,-7 5 1 0,7-5-53 0,-6 0-10 0,5 6-2 0,-5-1-822 15</inkml:trace>
  <inkml:trace contextRef="#ctx0" brushRef="#br0" timeOffset="78950.8">22923 9337 1382 0,'28'15'123'0,"-28"-15"-99"0,0 0-24 0,0 0 0 16,0 0 64-16,0 0 8 0,0 0 2 0,0 0 0 15,0 0-1-15,0 0 0 0,0 0 0 0,0 0 0 16,0 0-44-16,0 0-9 0,0 0-1 0,0 0-1 0,-5-10-3 16,5 10-1-16,0 0 0 0,0 0 0 0,0 0-6 0,0 0-8 15,0 0 11-15,0 0-11 0,0 0 25 0,0 0-1 16,0 0-1-16,0 0 0 0,0 0 14 0,0 0 3 16,0 0 1-16,0 0 0 0,0 0-10 0,0 0-3 15,0 0 0-15,0 0 0 0,0 0-10 0,0 0-2 16,0 0-1-16,0 0 0 0,0 0-7 0,0 0 0 15,0 0-8-15,0 0 12 0,0 0-12 0,0 10 0 16,0-10 0-16,0 0 0 0,0 0 0 0,0 0 0 16,0 0 0-16,0 0 0 0,0 0 0 0,0 0 0 15,5 10 0-15,-5-10 0 0,0 0 8 0,0 0-8 16,0 0 0-16,0 0 0 0,0 0 0 0,0 0 0 16,0 0 0-16,0 0 0 15,0 0 0-15,0 0 0 0,0 0 0 0,0 0 0 0,0 0 12 0,0 5-3 16,6 1-1-16,-6-1 0 0,0-5 17 0,0 0 3 0,0 0 1 0,0 0 0 15,0 10-10-15,6 0-3 0,0-5 0 0,5-5 0 16,-11 0-16-16,0 0 0 0,6 0 0 0,-1-5 0 31,1-5-86-31,0 5-21 0</inkml:trace>
  <inkml:trace contextRef="#ctx0" brushRef="#br0" timeOffset="80380.03">21977 8674 576 0,'0'0'51'0,"0"0"-41"16,0 0-10-16,0-10 0 15,0 5 118-15,6-1 22 0,-6-4 4 0,0 5 0 0,6-5-46 0,-6 0-10 16,0 10-1-16,0 0-1 0,0 0-10 0,0 0-1 16,0 0-1-16,0 0 0 0,0 0-4 0,0 0-1 15,0 0 0-15,0 0 0 0,5 15-19 0,1 5-4 16,-6 11-1-16,6-1 0 0,-1-4-19 0,-5 4-4 16,6 0-1-16,0 1 0 0,-6-6-21 0,0 0 9 15,11 1-9-15,-11-6-638 0,6-5-132 0</inkml:trace>
  <inkml:trace contextRef="#ctx0" brushRef="#br0" timeOffset="82335.69">21926 10963 1155 0,'6'5'51'0,"-6"-5"11"0,0 0-50 0,0 0-12 16,0 0 0-16,0 0 0 0,0 0 96 0,0 0 16 15,0 0 3-15,0 0 1 0,0 0-42 0,0 0-8 16,0 0-2-16,0 0 0 0,0 0-16 0,0 0-4 16,0 0-1-16,0 0 0 0,-6-15-19 0,0-1-3 15,6 1-1-15,-6 5 0 0,6 0-1 0,0 0-1 16,6 0 0-16,-6 10 0 0,0-10-2 0,6-6-1 15,-6 6 0-15,11 0 0 0,-5 0-3 0,5 0-1 16,-5 0 0-16,11 0 0 0,-5-1-2 0,5 1 0 16,0 0 0-16,0 0 0 0,0 5-9 0,-6-5 12 15,1 10-12-15,-1-5 12 16,-5 0-72-16,5 0-13 0</inkml:trace>
  <inkml:trace contextRef="#ctx0" brushRef="#br0" timeOffset="89687.92">23812 9681 691 0,'0'0'61'0,"0"0"-49"16,0 0-12-16,0 0 0 0,0 21 180 0,0-21 34 15,0 0 6-15,0 0 2 0,0 0-125 0,0 0-25 16,0 0-4-16,0 0-2 0,0 0-4 0,0 0-1 16,0 0 0-16,11-5 0 0,-5-5-4 0,5-1-1 15,12 6 0-15,-6-5 0 0,0 0 23 0,0 0 4 16,12 5 1-16,-1-5 0 0,-11 0-8 0,6-1-2 16,0 1 0-16,0 0 0 0,5 0-27 0,-5 5-6 15,-6 0-1-15,0 5 0 0,6-5-19 0,-12 0-4 0,1 0-1 0,-1 5 0 16,1 0-8-16,-1 0-8 0,-5 0 9 15,5 0-9-15,-5-5 0 0,-6 5 8 0,6 5-8 0,5-5 0 16,-11 0 0-16,11 0 0 0,1 0-9 0,-7 5-860 16,-5-5-172-16</inkml:trace>
  <inkml:trace contextRef="#ctx0" brushRef="#br0" timeOffset="89921.66">23783 10087 2077 0,'40'10'92'0,"-23"-10"19"0,6 0-89 0,-6-5-22 16,6 0 0-16,5 5 0 0,12-11 59 0,-5 6 7 15,-7-5 2-15,1-5 0 0,-1 5-28 0,1-5-6 16,-7 5-1-16,1-1 0 0,0 6-33 0,0 0 0 15,-6 5 0-15,0 5 0 16,0-5-140-16,0 5-23 0</inkml:trace>
  <inkml:trace contextRef="#ctx0" brushRef="#br0" timeOffset="93816.63">25806 9160 2188 0,'17'25'97'0,"-5"-15"20"0,-7 0-93 0,7 1-24 15,-7 4 0-15,-5-15 0 0,12 10 107 0,-12-10 17 16,0 0 3-16,0 0 1 0,0 0-48 0,0 0-10 16,0 0-2-16,11 10 0 0,-11-10-26 0,0 0-6 15,0 0 0-15,0 0-1 0,0 0-7 0,0 0-2 16,0 0 0-16,0 0 0 0,0 0-6 0,0 15-2 15,-6-5 0-15,-5 0 0 0,11-10-6 0,-6 6-2 16,-11-1 0-16,6 0 0 0,-1-5-10 0,-5 5 0 16,0-5 0-16,-6-5 0 15,1 5-19-15,-1-5-9 0,0 5-1 0,0-5-1 0,1-1 30 0,-1 1 0 16,0 10 0-16,6-5 0 0,0 0 0 0,0 0 0 16,5-5 0-16,-5 5 0 0,0 0 0 0,-6 0 0 0,6 5 0 0,0-5 0 15,0 6 0-15,-6-6 0 0,6 0 0 0,6 5 0 16,-6 0 0-16,17-5 0 0,0 0 0 0,0 0 0 15,-6 10 28-15,6-10 11 0,-11 15 2 0,5-5 1 16,6 5-26-16,0-15-4 0,0 15-2 0,0 1 0 16,0-6-10-16,6 10 12 0,-6-5-12 0,0 6 12 15,0-6-12-15,-6 10 10 0,0-5-10 0,6 1 10 16,0 4-10-16,6 0 8 0,-6 0-8 0,6-4 8 16,-1 4-8-16,-5-5 8 0,0 1-8 0,0-1 8 15,6-5-8-15,0 0 0 0,-6-5 0 0,5 0 8 16,1 1-8-16,5-6 0 0,-5 0 0 0,6-5 0 0,-1 0 0 0,6 0 0 15,-6 0 0-15,6-5 0 0,1 5 0 0,4-5 0 16,7 0 0-16,-1-1 0 0,1 1 0 0,5 0 0 16,12 5 0-16,-1-5 0 0,-11 5 0 0,6 0 0 15,-6 0 0-15,-5 5 0 0,-1 5 0 0,1 1 0 16,-12 4 0-16,6 0 0 0,-12 10 0 0,1 1 0 16,-7-1 0-16,-5 10 0 0,-11 1 0 0,5 4 0 15,-11-4 0-15,-6 4 0 0,-5 6 0 0,-6-6 0 16,-1-4 0-16,-4-6 0 0,-13 1 0 0,1-6 0 15,5-5 0-15,1-5 0 0,5 1 0 0,6-11 0 16,-6 0 0-16,0 0 0 16,12-5-85-16,-1-5-13 0</inkml:trace>
  <inkml:trace contextRef="#ctx0" brushRef="#br0" timeOffset="95004.89">27082 9114 1324 0,'0'46'118'0,"0"-26"-94"15,0-5-24-15,-5 6 0 0,-1 4 93 0,0 10 15 16,-5 1 2-16,-1 4 1 0,1-4 1 0,0-6 1 16,-1 6 0-16,1-6 0 0,5 0-77 0,0 1-16 15,1-11-4-15,-1 5 0 0,6 1 53 0,6-11 11 16,-6 0 1-16,11 0 1 0,1-5-54 0,-1-5-10 16,12 0-2-16,-6 1-1 0,6-6-15 0,-6 0-10 0,11-6 2 0,-5 1-740 31,-6-5-147-31</inkml:trace>
  <inkml:trace contextRef="#ctx0" brushRef="#br0" timeOffset="95263.65">26974 8937 1612 0,'0'0'72'0,"6"10"14"0,5 0-69 0,-5 0-17 16,-6-10 0-16,0 0 0 0,6 11 195 0,-1-6 35 16,7 0 7-16,-12-5 2 0,0 0-148 0,0 0-30 15,0 0-5-15,0 0-2 16,5-5-110-16,7 0-23 0,-12 5-4 0</inkml:trace>
  <inkml:trace contextRef="#ctx0" brushRef="#br0" timeOffset="96766.88">27897 8967 1155 0,'0'0'25'0,"6"-20"6"0,0 0 1 0,-1 10 0 0,-5 10-32 0,6-10 0 15,-6 10 0-15,0 0 0 0,0 0 106 0,6-10 14 0,-6 10 4 0,0 0 0 16,0 0-15-16,0 0-2 0,0 0-1 0,-12-6 0 15,7 12-9-15,-13 4-1 0,7 10-1 0,-6 5 0 16,6 6-26-16,-7 4-5 0,1 11 0 0,0-1-1 16,6 1-14-16,-1-1-2 0,1-4-1 0,0 4 0 15,5-4-8-15,0-6-2 0,1 1 0 0,5-6 0 0,5 1-11 0,1-6-2 16,0 5-1-16,-1-9 0 0,7-1-11 0,-7 0-3 16,13-5 0-16,-7 6 0 15,6-11-67-15,0 5-13 0,0-10-4 0,6 5-1161 16</inkml:trace>
  <inkml:trace contextRef="#ctx0" brushRef="#br0" timeOffset="97691.89">28381 8947 691 0,'0'0'61'0,"0"0"-49"16,0 0-12-16,0 0 0 0,0 0 187 0,0 0 34 15,0 0 7-15,6 15 2 0,-6 6-86 0,0-1-18 16,-6-5-3-16,1 5-1 0,5 11-48 0,-12 4-10 16,7 1-1-16,-7-6-1 15,1 0-13-15,-1 6-2 0,1-1-1 0,0-4 0 0,5-1 2 0,-5 0 1 16,5-4 0-16,0-1 0 0,0 0-11 0,1-4-2 16,-1-1-1-16,6-5 0 0,0-15-35 0,6 15 0 15,-6-15 0-15,0 0 0 0,11 15 58 0,1 1 5 16,-12-16 1-16,22 10 0 0,-5-5-64 0,6 0-12 15,-23-5-2-15,17 5-1 0,-17-5 15 0,17 5 0 16,1 0 0-16,-18-5-9 16,17-5-44-16,-6 5-9 0,0 0-2 0,1 0-732 15,-1 0-148-15</inkml:trace>
  <inkml:trace contextRef="#ctx0" brushRef="#br0" timeOffset="97965.43">28404 8638 864 0,'0'0'76'0,"6"15"-60"15,0-4-16-15,-6-11 0 0,0 0 248 0,5 5 46 16,7 5 10-16,-7-5 1 0,-5-5-155 0,0 0-31 16,0 0-7-16,0 0 0 0,0 0-77 0,0 0-15 15,0 0-4-15,0 0 0 16,6 0-116-16,6-5-23 0</inkml:trace>
  <inkml:trace contextRef="#ctx0" brushRef="#br0" timeOffset="98170.02">28746 9200 1785 0,'29'26'159'0,"-18"-21"-127"0,6 0-32 0,0-5 0 15,0 0 141-15,-5 0 23 0,5 0 4 0,0 5 0 16,-6-5-104-16,1-5-22 0,-1 0-4 0,6 0-1 31,-5 0-74-31,-1 0-15 0,0-11-4 0,1 6-1011 0</inkml:trace>
  <inkml:trace contextRef="#ctx0" brushRef="#br0" timeOffset="98349.39">29253 8978 1555 0,'12'35'68'0,"-7"-20"16"0,1 11-68 0,5 4-16 16,-11 10 0-16,6-9 0 16,-6 4 142-16,6 1 25 0,-6 4 5 0,-6-9 0 0,0-1-103 0,6-5-21 15,-5 1-4-15,5 4 0 16,-6-10-68-16,0 6-12 0,1-11-4 0,5 0-956 0</inkml:trace>
  <inkml:trace contextRef="#ctx0" brushRef="#br0" timeOffset="98559.85">29481 8699 1555 0,'0'0'138'0,"17"5"-110"0,0 10-28 0,0 0 0 16,6 6 115-16,-6-6 17 0,6 10 4 0,-12 11 1 15,7 4-6-15,-1 6-2 0,-6 4 0 0,-5 11 0 16,-6 0-76-16,0 5-15 0,0-5-3 0,0-11-1 15,-6-4-25-15,-5-6-9 0,5 1 0 0,-11-6 9 16,0 1-90-16,0-1-19 0,-6 1-3 0,-6 4-969 16</inkml:trace>
  <inkml:trace contextRef="#ctx0" brushRef="#br0" timeOffset="99016.49">26974 10097 1612 0,'0'0'72'0,"0"0"14"0,-6 5-69 0,-5-5-17 0,0 0 0 0,5 0 0 16,6 0 145-16,0 0 26 0,0 0 5 0,0 0 0 15,0 0-52-15,0 0-10 0,11 10-2 0,1 0-1 16,5-10-32-16,11-5-7 0,1 5 0 0,11 0-1 15,5-5-25-15,7 0-5 0,-1 5-1 0,17-5 0 16,12-5-8-16,11-6-3 0,12 6 0 0,16-5 0 16,1 0-12-16,11 0-2 0,6 0-1 0,11-1 0 15,-28 1-6-15,-6 5-8 0,-6-5 11 0,-11 10-11 16,-12 5 12-16,-5-5-4 0,0-5 0 0,-6 5-8 16,-17 10 8-16,-6-5-8 0,6-5 0 0,-17-1 0 15,-12 6-64-15,-5 0-19 0,6-5-4 0,-18 0-825 16,-11 5-166-16</inkml:trace>
  <inkml:trace contextRef="#ctx0" brushRef="#br0" timeOffset="99433.24">27931 10466 2102 0,'0'0'93'0,"0"0"19"0,0 0-89 0,-5 11-23 0,-7-6 0 0,1 0 0 15,-1-5 61-15,7 0 8 0,-1 0 2 0,-5-5 0 16,5 0 1-16,6-1 1 0,0-4 0 0,6 0 0 15,-1 5-8-15,7-5-1 0,-1 5-1 0,6 0 0 16,6 5-5-16,-6 5-1 0,-6 0 0 0,7 0 0 16,-1 10-10-16,-6 0-3 15,0 6 0-15,-5-1 0 0,0 15-19 0,0 1-4 0,-1 9-1 0,-5 1 0 16,0 5-20-16,0 14 9 0,0-9-9 0,0-5 0 16,0-6 8-16,6-9-8 0,-6-1 0 0,11-9 0 15,-5-6 14-15,11-5-4 0,-5 0-1 0,10-5 0 16,-5-5 0-16,12 1 0 0,11-6 0 0,-6 0 0 15,-11 0-9-15,11-6 0 0,6 1 0 0,-12 5 0 16,-5-5-40-16,-6 5-12 0,0-5-4 0,-5 0-908 16,-12 5-183-16</inkml:trace>
  <inkml:trace contextRef="#ctx0" brushRef="#br0" timeOffset="100833.02">27766 10674 838 0,'0'0'37'0,"0"0"8"0,0 0-36 0,0 0-9 16,0 0 0-16,0 0 0 0,0 0 89 0,0 0 16 16,0 0 3-16,0 0 1 0,0 0-43 0,0 0-9 15,0 0-1-15,0 0-1 0,0 0 5 0,0 0 0 16,0 0 1-16,0 0 0 0,0 0 3 0,0 0 0 15,0 0 0-15,0 0 0 0,0 0-6 0,0 0-1 0,0-10 0 0,6-5 0 16,-6 5-21-16,5-6-5 0,-5 6-1 0,6 0 0 16,-6 0-5-16,0 10-1 0,6-10 0 0,-6 10 0 15,6-10 4-15,-6 10 0 0,5-10 0 0,-5 10 0 16,6-11-14-16,-6 11-2 0,0 0-1 0,0 0 0 16,6-10 8-16,-6 0 1 0,5 0 1 0,-5 10 0 15,0-10 18-15,6 0 3 0,-6 10 1 0,6-10 0 16,-6 10-43-16,5-5-12 0,7-5-1 0,-6 4 0 15,5-4 38-15,-5 10 8 0,-6 0 2 0,11-5 0 0,0 0-8 0,1 0-2 16,-12 5 0-16,11-5 0 0,1 5-9 0,-12 0-3 16,0 0 0-16,11-5 0 0,-11 5-5 0,11 0-8 15,-11 0 11-15,17 0-11 0,-11 0 12 0,6 0-12 16,-12 0 12-16,0 0-12 0,11 0 14 0,0 0-4 16,1 0-1-16,-1 5 0 0,6 0 2 0,-11 0 0 15,-6-5 0-15,11 5 0 0,1 0-3 0,-1 5-8 16,-5 1 12-16,0-1-4 15,-1 0-8-15,1 10 10 0,5-5-10 0,-11 11 10 0,0-1-10 0,0 5 8 16,0 1-8-16,-5 14 8 0,-7 1-8 0,7-6 0 16,-1 6 0-16,0 0 8 0,-5-6-8 0,5 1 0 15,0-11 0-15,1 0 0 0,5-4 0 0,0-6 0 16,-6 0 0-16,6-5 8 0,0-15 2 0,0 10 0 16,6 1 0-16,-1-6 0 0,1 0 5 0,0 5 1 15,5-5 0-15,1 0 0 0,-1 0-3 0,6-5 0 16,6 0 0-16,5 5 0 0,1-5-3 0,5 0-1 15,-6 0 0-15,12 0 0 0,-5 0-9 0,-1 0 12 0,-6-5-12 16,1 5 12-16,-6 0-12 0,-1-5 0 0,1 5 0 0,0-5 8 16,-6 5-8-16,0 0 0 0,-6-5 0 0,7 5-11 15,-13-5-162-15,1 0-33 16</inkml:trace>
  <inkml:trace contextRef="#ctx0" brushRef="#br0" timeOffset="103785.04">27094 9028 1202 0,'0'0'53'0,"0"0"11"0,5-10-51 0,-5 5-13 16,6-5 0-16,-6 10 0 0,0 0 113 0,0 0 20 15,6-10 4-15,-6 10 1 0,0 0-30 0,0 0-7 16,0 0-1-16,0 0 0 0,0 0-21 0,0 0-5 16,0 0-1-16,0 0 0 0,0 0 15 0,0 0 2 15,0 0 1-15,6 10 0 0,-6 5-73 0,0 0-18 16,0-15 0-16,-6 15 0 0,6 1 55 0,0 4 7 16,-6 5 2-16,6-5 0 15,0 6-52-15,-6-6-12 0,6 0 0 0,-5 1 0 0,-1 4 0 0,0 0 11 16,6 1-11-16,-5 4 10 0,-1 0-10 0,0-4 10 15,6-1-10-15,-5 0 10 0,5 1 2 0,-6-1 0 16,6 0 0-16,0 1 0 0,0-1 3 0,0 0 1 16,0-5 0-16,-6 1 0 0,0-6-5 0,6-5-1 15,0-10 0-15,0 0 0 0,0 15-10 0,0-15 0 0,0 0 0 0,0 0 0 16,0 0 0-16,0 0 0 0,0 0 0 0,0 0 0 16,0 0-8-16,0 0 8 0,0 0 0 0,0 0 0 15,-5-10 0-15,5 5 0 0,-6 0 0 0,6 5 0 16,6-10 14-16,-6 10 4 0,0-5 1 0,0 5 0 15,0-10-27-15,0 10-6 0,5-11-1 0,-5 11 0 16,0 0 15-16,0 0 0 0,0-10 0 0,0 0 0 16,0 10 0-16,0-10 0 0,0 0 0 0,0-5 0 15,6 5 9-15,-6 0 5 16,6-1 1-16,-6 1 0 0,0-5-24 0,0 5-5 0,0-5-1 0,0 5 0 16,6 0 15-16,-1-11 0 0,1 6 0 0,5 5 0 15,1-5 0-15,-1-6 0 0,1 1 0 0,-1 0 0 0,0 0 0 0,1 5 8 16,5-11-8-16,6 11 0 0,-12-10 15 0,6 10-4 15,0-6-1-15,0 6 0 0,-11 5-10 0,5 0 0 16,1 10 0-16,-1 0 0 0,6 5 0 0,-5 5 18 16,-1 5-3-16,6 11-1 0,-5 4 30 0,-1 0 7 15,0 1 1-15,-5 4 0 0,5 1-42 0,-5 4-10 16,6-4 0-16,-7 4 0 0,-5 6 0 0,0-6 0 16,6 1 0-16,0-6 0 0,-6 1 0 0,0-6 0 15,0 0 0-15,0 1 0 16,0-6-49-16,0-5-12 0,0-5-3 0,5 1 0 15,-5-16-153-15,0 0-31 0,0 0-7 0,23-16-871 0</inkml:trace>
  <inkml:trace contextRef="#ctx0" brushRef="#br0" timeOffset="105050.53">28085 8998 576 0,'0'0'51'0,"0"0"-41"16,0 0-10-16,0 0 0 0,0 0 86 0,0-10 15 15,0 0 3-15,0 10 1 0,0 0 0 0,0 0 0 16,0-6 0-16,0 6 0 0,0 0 1 0,0 0 0 15,0 0 0-15,0 0 0 0,0 0-11 0,-6 11-3 16,6-11 0-16,-5 15 0 0,-1 0-21 0,0 5-5 16,6 6-1-16,-5-6 0 15,5 0-20-15,0 5-4 0,-6 1-1 0,6-1 0 0,-6 0-18 0,1 6-4 16,-1-1-1-16,6 6 0 0,-6-1-4 0,0 0-1 16,6-4 0-16,-5-1 0 0,-1 6 3 0,6-6 0 15,0 0 0-15,-6 6 0 0,1-11 3 0,-1 1 1 0,6-6 0 0,0 0 0 16,0-5-8-16,0-5-2 0,0-10 0 0,0 0 0 15,0 0-9-15,0 0 0 0,0 0 0 0,0 0 0 16,0 0 0-16,0 0 0 0,0 0-8 0,0 0 8 16,-6-10 0-16,1-5 0 0,5 0-9 0,0-5 9 15,-6 4 0-15,0-4 0 0,6 5 0 0,0-5 0 16,0-1 0-16,0 6 0 0,0-5 0 0,0 5 0 16,6-5 0-16,-6 4 0 0,0 1 0 0,6 0 0 15,-1-5 0-15,1 5 0 0,-6-6 0 0,6 6 0 16,-1-5 0-16,1 5 0 0,-6-1 0 0,0 1 0 0,0 0 0 0,6 0 0 15,-1 0 0-15,1 5 0 0,-6-6 8 0,6 1 0 16,0-5-8-16,-1 5 12 0,1-6-1 0,-6 6-1 16,11 0 0-16,-5-5 0 0,0 5 4 15,5-1 1-15,-5 1 0 0,0 0 0 0,-1 5 2 0,1 0 1 16,0 0 0-16,-1 0 0 0,1-1-2 0,0 1 0 16,5 0 0-16,-5 0 0 0,-6 0-7 0,6 0-1 15,-1 0-8-15,7 0 12 0,5 4-4 0,-6-4-8 16,0 0 11-16,1 5-11 0,-1 0 15 0,1 0-4 15,5 0-1-15,0 5 0 0,-6 0 7 0,-5 0 2 16,5 0 0-16,-5 0 0 0,5 10-1 0,1-5 0 16,-1 5 0-16,-5 11 0 0,0-1-6 0,-1 0 0 15,1 10-1-15,-6 6 0 0,0 4-11 0,-6 6 10 16,1 5-10-16,-1-1 10 0,0 1-10 0,1-6 0 16,-1 1 0-16,-6 0 0 0,-5-6 0 0,6 6 0 0,0-6 0 0,5 1 0 15,-6-6 0-15,7 1 0 0,5-6 0 0,-6-5 0 16,0 1 0-16,1-6 0 0,5 0 0 0,0-5 0 15,0-5 0-15,5 6 0 0,-5-16-9 0,0 0 9 32,0 0-144-32,6-5-21 0,0-6-5 0</inkml:trace>
  <inkml:trace contextRef="#ctx0" brushRef="#br0" timeOffset="106184.32">28752 9246 1000 0,'0'0'44'0,"0"0"10"0,0 0-43 0,0 0-11 15,0 0 0-15,0 0 0 0,0 0 112 0,0 0 21 16,0 0 4-16,0 0 1 0,0 0-35 0,0 0-7 16,0 0-2-16,0 0 0 0,0 0-16 0,0 0-3 15,0 0-1-15,0 0 0 0,0 0 2 0,0 0 1 16,0 0 0-16,0 0 0 0,0 0-17 0,17 0-4 16,0 5-1-16,-6-5 0 0,1 0-13 0,5 0-2 15,0 5-1-15,6-5 0 0,-6-10-16 0,6 5-3 16,-6 5-1-16,6 0 0 0,-1-5-11 0,-5 5-8 0,0 0 9 0,1-5-9 15,-1 5 0-15,-6 5 0 0,0-5 0 16,-11 0 0 0,0 0-81-16,0 0-16 0,12 5-3 0</inkml:trace>
  <inkml:trace contextRef="#ctx0" brushRef="#br0" timeOffset="109066.4">22051 8593 518 0,'0'0'46'0,"0"0"-37"16,0 0-9-16,0 0 0 0,0 0 71 0,0 0 12 15,0-5 2-15,0-5 1 0,0 10-6 0,0-6 0 16,0-4-1-16,0 10 0 0,0 0 10 0,0-10 3 16,0 0 0-16,0 10 0 0,0 0-4 0,0-5-1 15,0 5 0-15,0 0 0 0,0-10-13 0,0 10-2 16,0 0-1-16,0 0 0 0,0 0-29 0,0 0-6 15,-5-5 0-15,5 5-1 0,0 0-13 0,0 0-2 16,0 0-1-16,0 0 0 0,0 0-6 0,-6 5-1 16,6 5 0-16,-6-5 0 0,0 5 0 0,1 0 0 15,5 6 0-15,-6-1 0 0,6-5-3 0,0 5-1 0,0 5 0 0,-6 1 0 16,6-1-8-16,0 5 8 0,0 0-8 0,-5 1 8 16,-1 4-8-16,6 6 10 0,-6-6-10 0,6 5 10 15,0-4-1-15,0-6 0 0,0 5 0 0,0-4 0 16,-5-6-9-16,-1 0 10 0,0 1-10 0,0-1 10 15,6-10-10-15,0 0 12 0,0-5-12 0,-5 5 12 16,-1-10-12-16,6 0 8 0,0 0-8 0,0 0 8 16,0 0-8-16,-6 0 0 0,6-5 9 0,-5 0-9 15,-7-5 0-15,7 0-10 0,-1-5 1 0,0 0 0 16,0-1 9-16,6-4 0 0,-5-5 0 0,-1-1 0 16,6 1 13-16,-6-5 5 0,1-1 1 0,-1 1 0 0,6 5-19 0,0-11 0 15,-6 11 8-15,6-6-8 0,0 6 0 0,0 0 0 16,0 5 8-16,6-1-8 0,-6 1 0 0,6 0 0 15,-6 5 8-15,5 5-8 0,-5-1 0 0,0-4 0 16,12 5-11-16,-12 10-1099 16</inkml:trace>
  <inkml:trace contextRef="#ctx0" brushRef="#br0" timeOffset="112988.33">23225 13074 1670 0,'0'0'74'0,"11"5"15"0,6 6-71 0,-17-11-18 15,0 0 0-15,0 0 0 0,12 5 185 0,5-10 34 16,-6-6 6-16,6 6 2 0,-5-10-128 0,5 10-26 16,6 0-5-16,-1-5 0 0,1 0-42 0,6 0-8 15,-1 0-2-15,6 4 0 0,-5-4-7 0,5 5-1 16,0 5-8-16,1 5 12 16,-7 0-71-16,-5 0-14 0,0 1-3 0,-12 9-711 15,-5-5-141-15</inkml:trace>
  <inkml:trace contextRef="#ctx0" brushRef="#br0" timeOffset="113101.93">23550 13272 1152 0,'5'20'51'0,"1"-15"10"0,6 0-49 0,-1 0-12 0,0 0 0 0,6 0 0 16,-5 0 324-16,11 1 61 0,-1-12 13 0,1 1 2 15,6 10-256-15,-7-5-52 0,1 0-11 0,0-5-1 32,-12 0-218-32,7 5-43 0</inkml:trace>
  <inkml:trace contextRef="#ctx0" brushRef="#br0" timeOffset="114038.52">25356 12755 2048 0,'17'16'91'0,"-6"-11"18"0,-5 0-87 0,-6-5-22 15,0 0 0-15,0 0 0 0,0 5 108 0,0-5 16 16,0 0 4-16,0 0 1 0,0 0-70 0,0 0-15 16,0 0-2-16,0 0-1 0,-17 0-12 0,0 0-2 15,0 0-1-15,5-5 0 0,-5 0-9 0,6 0-1 16,0 5-1-16,-7-6 0 0,-4 1-3 0,5 0-1 15,5 5 0-15,-11 0 0 0,1 0 1 0,-1 5 1 16,11-5 0-16,1 5 0 0,-6 6 17 0,0-1 3 16,5 0 1-16,1 5 0 0,0 10 3 0,-1-4 1 15,1 4 0-15,-6 5 0 0,5-4-11 0,1 4-3 0,0 11 0 0,-7-6 0 16,1 0-12-16,6 6-2 0,0-1-1 0,5 1 0 16,-11-6-9-16,0 1 8 0,11-1-8 0,-5 1 8 15,5-1 0-15,-5 1-8 0,5-11 12 0,6 0-4 16,0-4-8-16,6-1 8 15,-6-5-8-15,5 0 8 0,1 5-8 0,0-9 0 0,-6-11 9 0,0 0-9 16,22 5 0-16,7-5 0 0,-1 0 0 0,12 0 0 16,-11-5 0-16,11-1 0 0,-6 6 0 0,6 0 0 15,-12 6 0-15,6-1 0 0,-11 10 0 0,0-5 0 0,0 10 0 16,-12-5 0-16,6 1 0 0,-11-1 0 16,0 5 0-16,-6 0 0 0,-6 1 0 0,-5-1 0 15,-7-5 0-15,1 10 0 0,-5-4 0 0,-1 4 0 0,-6 0 0 16,1-5-10-16,-1 1 10 0,1-1 0 15,-6-10-86-15,-1 0-10 0,13-10-3 0,-7-5-1276 16</inkml:trace>
  <inkml:trace contextRef="#ctx0" brushRef="#br0" timeOffset="114451.26">25607 13576 1382 0,'0'0'61'0,"5"15"13"0,1 0-59 0,5 0-15 0,-5 0 0 15,6 6 0-15,-7-6 182 0,1 0 34 0,0 0 6 0,-6 0 2 16,5 1-103-16,-5-1-20 0,0-5-4 0,0 5-1 15,0-5-46-15,0-10-10 0,-5 10-1 0,5-10-1 16,-6 5-12-16,6-5-2 0,-6 0-1 0,1 0 0 16,-1-10-23-16,6 0 0 0,0-10 0 0,0 0 0 15,0-1 10-15,0-9-2 0,11-10-8 0,1-1 12 16,-1-5-12-16,6 11 11 0,6 5-11 0,0 4 10 16,-6 6 16-16,6 0 3 0,-1 5 1 0,7 10 0 0,-6 5 22 15,-1 5 5-15,-4 0 1 0,-1 10 0 0,-6 10-17 0,6 11-3 16,-11-6-1-16,-1 5 0 0,1 6-21 0,0 5-4 15,0-6 0-15,-6 6-1 0,5-6 3 0,-5-4 1 16,-5-1 0-16,5-5 0 16,0-9-101-16,0-1-20 0,0-20-4 0,0 0-813 15,0 0-162-15</inkml:trace>
  <inkml:trace contextRef="#ctx0" brushRef="#br0" timeOffset="114866.92">26011 12765 1958 0,'0'0'43'0,"0"0"9"0,0 0 1 0,0 0 3 0,0-5-45 0,-6-5-11 0,6 5 0 0,0-5 0 16,-5 0 53-16,-1-5 9 0,6 0 2 0,6 4 0 15,-6 11 0-15,5-10 0 0,-5-5 0 0,12 5 0 16,-1-5 51-16,1 5 10 0,-1 0 3 0,0 10 0 0,1 0-52 16,5 5-9-16,-6 0-3 0,1 0 0 15,-1 5-51-15,1 10-13 0,-1 0 0 0,0 6 0 0,1 4 54 0,-1 0 8 16,-5 1 2-16,11-6 0 0,-6 0-52 0,1 1-12 15,-1-6 0-15,0-5 0 0,7 0 0 0,-1-4 0 16,5-6 0-16,7 0 0 0,-6-5 0 0,5 0 0 16,6-5 0-16,-5-6 0 0,-1 1 0 0,-5 0 0 15,6 0 0-15,-12 0 0 16,0 0-48-16,0 5-13 0,-6 5-3 0,-5-5 0 16,-6 5-153-16,0 0-31 0,11 0-7 0,-11 0-1 0</inkml:trace>
  <inkml:trace contextRef="#ctx0" brushRef="#br0" timeOffset="115600.93">24940 14437 748 0,'-40'10'67'0,"29"-5"-54"0,-1 5-13 0,1 0 0 16,-6 0 157-16,0-5 29 0,0 0 6 0,0 0 0 15,5 0-4-15,-5 0-2 0,6-5 0 0,-1 6 0 16,1-6-30-16,5 0-5 0,0 5-2 0,6-5 0 16,0 0-77-16,0 0-15 0,18-5-3 0,4 5-1 15,-5-6 3-15,12 1 0 0,11 0 0 0,5 5 0 16,-5-5-23-16,0 5-4 0,6 0-1 15,5 5 0-15,12 0-12 0,5 0-2 0,18-5-1 0,5-5 0 0,-6-10-13 0,18 0 9 16,-12 0-9-16,-11 0 8 0,-6 4-8 0,-6 1 0 16,-5 5 0-16,-6 0 0 0,-6 0 0 0,-5 0 0 15,-6 5 0-15,-6-5-11 16,-6 5-164-16,-11 0-33 0</inkml:trace>
  <inkml:trace contextRef="#ctx0" brushRef="#br0" timeOffset="116151.46">25373 15070 1497 0,'0'0'66'0,"0"0"14"0,11 5-64 16,-11-5-16-16,0 0 0 0,0 0 0 0,0 0 55 0,0 0 7 16,0 0 2-16,0 0 0 0,0 0 0 0,0 0 0 15,0 0 0-15,0 0 0 0,0-5 0 0,0-6 0 16,6 6 0-16,0-5 0 16,5 5 0-16,-5-5 0 0,5 0 0 0,-5 5 0 0,5 0 0 0,1 5 0 15,5-5 0-15,0 10 0 0,-6 0 0 0,1 5 0 16,-7 0 0-16,1 10 0 0,6 6-52 0,-7-1-12 15,-5 5 0-15,0 6 0 0,-5-6 54 0,-1 6 8 16,6-6 2-16,0 0 0 0,-6-4-64 0,6-6-18 16,0 0-1-16,6 1 0 0,-6-6 31 0,0-5 5 15,17 0 2-15,-6 0 0 0,6-5-19 0,1 0 0 16,-1 0 0-16,11-5 0 0,1 0 55 0,-1-5 7 16,1 0 2-16,5 0 0 0,-6-5-52 0,1 5-12 0,-6 0 0 15,-1-5 0 1,1 0-202-16,-6-6-43 0,6 6-9 0,-6-5-2 0</inkml:trace>
  <inkml:trace contextRef="#ctx0" brushRef="#br0" timeOffset="116627.65">26957 14431 864 0,'0'0'76'0,"0"0"-60"0,0 0-16 0,0 0 0 16,6 6 246-16,-1 4 46 0,1 0 10 0,0 0 2 16,5-5-100-16,1 0-19 0,-1-5-4 0,6 0-1 15,0 0-95-15,6-5-19 0,0 5-4 0,-6-5-1 16,6-5-29-16,-1 10-7 0,1-10-1 0,0 10 0 16,-6-5-24-16,0 0 0 0,0-1 0 0,-11 6 0 15,-6 0-213-15,17-5-45 0</inkml:trace>
  <inkml:trace contextRef="#ctx0" brushRef="#br0" timeOffset="117717.85">28250 13601 1958 0,'12'10'43'0,"-1"-5"9"0,1 0 1 0,-12-5 3 0,0 0-45 0,0 0-11 0,0 0 0 0,0 0 0 16,0 0 53-16,0 0 9 0,0 0 2 0,-6 15 0 15,-6-9-52-15,7-1-12 0,-7 0 0 0,1 0 0 16,0-5 34-16,-1 0 4 0,1 0 1 0,-1 0 0 15,12 0-63-15,0 0-12 0,0 0-2 0,0 0-1 16,0 0 63-16,-22 0 12 0,22 0 2 0,-23 0 1 0,23 0-11 0,0 0-3 16,-23 5 0-16,23-5 0 0,0 0-25 0,0 0 0 15,0 0 0-15,-23 5 0 0,23-5 49 16,0 0 5-16,-17 15 1 0,6 0 0 0,11-15-18 0,-12 10-3 16,1 6-1-16,5 4 0 0,6 0-9 0,0 0-3 15,-11-5 0-15,11 6 0 0,-6-1-8 0,6 0-1 16,-6 1-1-16,1-1 0 0,-1 0 1 0,6 5 0 15,0-4 0-15,0-1 0 0,0 0 5 0,0-5 2 16,0 1 0-16,6-6 0 0,-1 10-3 0,-5-10-1 16,0-10 0-16,12 10 0 0,-6-5-15 0,-1 0 9 15,7-5-9-15,-1 0 8 0,6 5-8 0,0-5 8 16,0 0-8-16,0-5 8 0,6 5-8 0,6 0 0 16,5 0 9-16,0 5-9 0,0 0 8 0,0 0-8 15,6 6 8-15,-11-1-8 0,-6 0 8 0,-1 5-8 16,-10 5 8-16,5 1-8 0,-6-6 0 0,-5 10 8 15,-12 0-8-15,1 1 0 0,-7 4 0 0,1 6 0 0,-6-1 0 16,0 0 0-16,-6-9 0 0,0-1 0 16,0-5 0-16,-11 1 0 0,0-6 0 0,5-10 8 15,7 5 0-15,-1-10 0 16,-6 0-208-16,7-5-40 0</inkml:trace>
  <inkml:trace contextRef="#ctx0" brushRef="#br0" timeOffset="118984.4">28695 14052 518 0,'0'0'46'0,"0"0"-37"16,0 0-9-16,0 0 0 0,0 0 88 0,0 0 16 16,0 0 4-16,0 0 0 0,0 0-20 0,0 0-3 15,0 0-1-15,0 0 0 0,0 0 17 0,0 0 3 16,0 0 1-16,11 20 0 0,-11-5-4 0,6 0-1 15,0-5 0-15,-1 6 0 0,1-6-21 0,0 5-5 16,-1 5-1-16,1-5 0 0,-6 1-21 0,0-1-5 16,0-5-1-16,0 0 0 0,0-10-26 0,0 0-4 0,0 0-2 0,0 0 0 15,0 0-14-15,0 0 0 0,-6-15 0 0,-5 0 0 16,11-1 0-16,-6-4 0 0,6-5 0 0,6 0 0 16,0-1 0-16,-1 1 0 0,7-5 9 0,-1-1-9 15,6 6 16-15,-5 0-1 0,5 4-1 0,0 6 0 16,6 0 18-16,-1 10 3 0,1 0 1 0,0 5 0 15,-6 10 11-15,6 0 2 0,0 5 1 0,-6 5 0 16,6 1-21-16,-6 4-4 0,0 5-1 0,0 11 0 16,-6-6-13-16,1 6-3 0,5-6-8 0,-6 1 12 15,-5-6-12-15,0 1 0 0,-6-11 0 0,0 0-10 16,0 0-138-16,-6-10-27 0,6-10-5 0</inkml:trace>
  <inkml:trace contextRef="#ctx0" brushRef="#br0" timeOffset="119449.66">27931 14705 1526 0,'0'0'68'0,"0"0"13"0,6 10-65 0,-6-10-16 0,0 0 0 0,0 0 0 16,0 0 100-16,0 0 16 0,0 0 3 0,11 5 1 15,-5-5 6-15,5 0 2 0,1 5 0 0,5-5 0 16,-6-5 0-16,12 5 0 0,0 0 0 0,5-5 0 0,-5 5-52 0,11 0-9 16,6-5-3-16,12 0 0 0,5 0-51 0,0 0-13 15,11 5 0-15,0-5 0 0,-5 5 54 0,-6-5 8 16,6 5 2-16,-12 0 0 0,0 0-52 0,-11 5-12 15,0-5 0-15,-6 5 0 16,0-5-48-16,-11 0-13 0,6 0-3 0,-12-5 0 16,-12 0-102-16,1 0-21 0,0-5-4 0,-6 4-999 15</inkml:trace>
  <inkml:trace contextRef="#ctx0" brushRef="#br0" timeOffset="119884.01">28216 15237 1036 0,'12'35'92'0,"-1"-20"-73"0,-5 1-19 0,-6-16 0 15,0 0 188-15,0 0 33 0,0 0 7 0,0 0 2 16,0-6-112-16,0 6-22 0,0 0-5 0,0 0-1 16,17 0-26-16,-6 0-6 0,-5-15-1 0,17 5 0 15,-1 5 3-15,-4-5 0 0,-7 10 0 0,6-5 0 16,-6 10-8-16,7-5-2 0,-7 5 0 0,0 5 0 0,-5 0-12 0,0 5-2 16,-1 1-1-16,-5 4 0 0,-5-5-15 0,5 5-4 15,0 6 0-15,-6-1 0 0,0 5-16 0,1 11 10 16,5-11-10-16,0 6 8 0,0-1 0 0,0-4 0 15,0-6 0-15,5-5 0 0,7 0 17 0,-1-4 3 16,1-1 1-16,5 0 0 0,0-5 2 0,5-5 0 16,1 0 0-16,6 0 0 0,-1 0-15 0,1 0-2 15,-1-5-1-15,1 0 0 0,-1 0-13 0,-5 0 0 16,0 0 8-16,0 0-8 16,-6 0-44-16,-6-5-11 0,0 0-2 0,-5-5-1 15,0 0-176-15,-6-5-35 0</inkml:trace>
  <inkml:trace contextRef="#ctx0" brushRef="#br0" timeOffset="122034.08">23310 16518 1555 0,'46'5'68'0,"-46"-5"16"0,-6 0-68 0,6 0-16 16,0 0 0-16,0 0 0 0,-17 10 92 0,-6 5 14 16,6 0 3-16,0 1 1 0,-11 9-35 0,5 0-7 0,-6 6-2 0,12 4 0 15,-5 11-53-15,-1 4-13 0,0 1 0 0,6 0 0 16,11-6 75-16,6 1 12 0,6-6 2 0,5-4 1 15,1-1-24-15,16-10-5 0,6 6-1 0,-11-16 0 16,0 0-20-16,5-5-5 0,7-5-1 0,-1-5 0 16,0-5-23-16,6-10-11 0,0-5 10 0,11-21-10 15,-5-14 0-15,-1-1 0 0,1 5-8 0,-12-4 8 16,-6-11-8-16,-10 15 8 16,-7 6 0-16,-5-1 0 0,-6 0 0 0,-6 6 11 0,-5-1 0 0,-12 6 0 15,0 5-25-15,-11-6-5 0,0 6-1 0,-6 4 0 16,6 6 20-16,-6 5 0 0,0 5 0 0,6 5-837 15,-6 0-162-15</inkml:trace>
  <inkml:trace contextRef="#ctx0" brushRef="#br0" timeOffset="122383.07">24353 16310 2030 0,'0'36'90'0,"-6"-26"18"0,1 5-86 0,-7 5-22 0,-5-5 0 0,0 6 0 15,0 4 75-15,0 5 10 0,-12 6 3 0,12 4 0 16,-5 11-27-16,4-5-5 0,-4-1 0 0,-1 11-1 16,0 5 15-16,17-6 3 0,29 1 1 0,-17-5 0 15,-29-1-7-15,12-9-2 0,22-1 0 0,1 1 0 16,-1-11-30-16,6 6-7 0,6-11 0 0,0 0-1 16,11 1-27-16,-6-6-12 0,6 0 0 0,6 0 1 15,-5-9-167-15,-1-6-34 16,0-5-6-16</inkml:trace>
  <inkml:trace contextRef="#ctx0" brushRef="#br0" timeOffset="122883.42">24684 16974 1497 0,'11'35'66'0,"-5"-20"14"0,-6-15-64 0,11 15-16 0,-5 1 0 0,5-1 0 15,6 0 100-15,-11 0 17 0,-6 0 3 0,0 1 1 16,0-1-40-16,-6 0-8 0,6 0-1 0,-11 0-1 16,-1 1-22-16,7-11-4 0,5-5-1 0,-6 5 0 15,-11-10-23-15,11 0-5 0,12-11 0 0,0 6-1 16,-12-15-15-16,0-5 0 0,6-6 0 0,6-4 0 15,11-11 9-15,-6 10-9 0,1 6 8 0,5-6-8 0,11 1 37 16,-5 15 3-16,-6 4 0 0,6 1 0 0,6 15 26 0,-1 0 6 16,-11 10 0-16,6 5 1 0,-6 0-13 0,6 11-4 15,0 4 0-15,-6 5 0 0,-12 1-26 0,13 4-6 16,-7 1 0-16,0-1-1 0,-11-5-23 0,6 6 0 16,-6-6 0-16,6 1 8 15,-1-6-102-15,-5 5-20 0,-5-4-4 0,-1-11-1147 16</inkml:trace>
  <inkml:trace contextRef="#ctx0" brushRef="#br0" timeOffset="123218.46">25100 16472 1209 0,'0'0'53'0,"0"0"12"0,17-5-52 0,-12 0-13 0,7 0 0 0,-1 0 0 16,-5-5 188-16,5 0 36 0,-5 0 6 0,5 5 2 15,-5 0-88-15,-6 5-16 0,0 0-4 0,11 5-1 16,-11-5-37-16,6 5-7 0,-6-5-2 0,11 10 0 16,-5 10-25-16,6 5-4 0,-12 1-2 0,5 4 0 15,-5-5-15-15,0-4-3 16,6-1-1-16,-6 0 0 0,11 0 3 0,-5 1 1 0,5-1 0 0,1-5 0 15,-1-5-8-15,1 5-2 0,-7-4 0 0,12-1 0 16,1-5-13-16,-1 0-8 0,0 0 8 0,6-5-8 16,-1 0-45-16,1-5-14 0,-6 5-2 0,0-5-1 15,6-10-174-15,0 4-34 0</inkml:trace>
  <inkml:trace contextRef="#ctx0" brushRef="#br0" timeOffset="123433.03">25555 16270 2649 0,'12'20'58'0,"-1"-5"12"0,1 0 2 0,16 6 4 0,-5 4-61 0,5 5-15 16,6 6 0-16,-11 14 0 0,0-4 75 0,-6 15 12 15,-5 5 2-15,-7 10 1 0,7 5-41 0,-7-11-8 16,-5 1-1-16,-5-5-1 0,-7-5-22 0,-5 5-4 15,6-5-1-15,-12-1 0 0,-11-4-12 0,0 0 0 16,-1-6 0-16,1 1 0 16,6-10-115-16,-1-6-19 0,-5-10-4 0</inkml:trace>
  <inkml:trace contextRef="#ctx0" brushRef="#br0" timeOffset="130349.67">22376 16361 1267 0,'6'96'56'0,"5"-45"12"0,-5 10-55 0,5 4-13 16,-5-4 0-16,0 15 0 0,-1-5 135 0,-5 10 24 0,6-5 5 0,0 5 0 16,-6-5-66-16,0 0-14 15,5-5-2-15,-5 5-1 0,-5-10-68 0,5-11-13 0,0-4 0 16,0-5-956-16</inkml:trace>
  <inkml:trace contextRef="#ctx0" brushRef="#br0" timeOffset="131133.77">22137 16113 1407 0,'0'0'31'0,"0"10"6"0,0 0 2 0,0-10 1 0,0 0-32 0,0 0-8 16,0 0 0-16,0 0 0 0,11 0 57 0,-11 0 11 15,0 0 1-15,0 0 1 0,17-10-26 0,0 0-4 16,0 5-2-16,6-5 0 0,0-1 13 0,0 6 2 15,11-5 1-15,0 5 0 0,0-5 6 0,6 5 0 16,6 5 1-16,11-5 0 0,5 5-26 0,18 0-6 16,0 0-1-16,11 0 0 0,6-5-15 0,23 0-3 0,-6 0-1 15,5 5 0-15,1 0 10 0,0 0 1 0,11 0 1 0,-6-5 0 16,-17 5-10-16,-5 0-3 0,-6 0 0 0,11 0 0 16,-11 0 39-16,0 0 7 0,-6 0 2 0,0 0 0 15,-6 5-56-15,-5-5-21 0,0 5 1 0,-6 0 0 16,-11 0 20-16,-6-5 13 0,5 5-1 0,7 0-1 15,-7 0-11-15,1-5 0 0,0 0 0 0,-1 0 0 16,7 0 0-16,-1 0 0 0,-5 0 0 0,-6 0 0 16,-6 0 11-16,-5 0-3 0,-1 0-8 0,-11 0 12 15,1 0-12-15,-7 0 0 0,-5 0 0 0,5 0 0 16,-11 0 14-16,6 0-3 0,-11 0-1 0,5 0 0 16,-6 0-10-16,-5 0 0 0,5-5 0 0,-5 5 0 0,5 0 0 0,1 5-14 15,-1 5 3-15,1-5 1 0,5 10 22 0,0 1 4 16,11 9 0-16,-5 0 1 0,11 6-7 0,-5-1-2 15,5 6 0-15,0 9 0 0,0 1-26 0,-5 4-6 16,-12 11 0-16,6 5-1 0,-6 5 71 0,5 5 14 16,-4 5 4-16,-1 0 0 0,-6-5-52 0,0 0-12 15,-5 0 0-15,6 5 0 16,-7 0-18-16,1 0-6 0,0 0-2 0,-6 0 0 0,-6-5 18 0,6-26 8 16,0-9-8-16,0-1 8 0,-6 1 0 0,1-6 0 15,-7-4 0-15,1 4 0 16,-1-4-25-16,-22 4-10 0,-6 1-1 0,-17-1-1 0,-11-5 37 0,-18-4 0 15,-10-1 0-15,-30 5 0 0,7 1 0 0,-30-6 0 16,1-5 0-16,-34 6 0 0,0-11 0 0,-18-5 15 16,1-5-1-16,-35 0 0 0,29-5-14 0,11 5 0 15,6-10 0-15,0 0 0 0,29 5 0 0,16 0 8 16,12-5-8-16,-5 10 0 0,16-5 0 0,12 0-21 0,16 5 3 0,7 0 1 16,17-5 35-16,5 10 7 0,12-5 2 0,5 6 0 31,18-11-121-31,-7 5-24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6/26/22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mlqfe0lie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 ops (2 each)</a:t>
            </a:r>
          </a:p>
          <a:p>
            <a:r>
              <a:rPr lang="en-US"/>
              <a:t>First one is O(1)</a:t>
            </a:r>
          </a:p>
          <a:p>
            <a:endParaRPr lang="en-US"/>
          </a:p>
          <a:p>
            <a:r>
              <a:rPr lang="en-US"/>
              <a:t>Initialize loop (1)</a:t>
            </a:r>
          </a:p>
          <a:p>
            <a:r>
              <a:rPr lang="en-US"/>
              <a:t>Check if loop bounds (1)</a:t>
            </a:r>
          </a:p>
          <a:p>
            <a:r>
              <a:rPr lang="en-US"/>
              <a:t>Sum++ (2)</a:t>
            </a:r>
          </a:p>
          <a:p>
            <a:r>
              <a:rPr lang="en-US" err="1"/>
              <a:t>i</a:t>
            </a:r>
            <a:r>
              <a:rPr lang="en-US"/>
              <a:t>++ (2)</a:t>
            </a:r>
          </a:p>
          <a:p>
            <a:r>
              <a:rPr lang="en-US"/>
              <a:t>So we have</a:t>
            </a:r>
          </a:p>
          <a:p>
            <a:r>
              <a:rPr lang="en-US"/>
              <a:t>N * 5 ops</a:t>
            </a:r>
          </a:p>
          <a:p>
            <a:r>
              <a:rPr lang="en-US"/>
              <a:t>O(n)</a:t>
            </a:r>
          </a:p>
          <a:p>
            <a:endParaRPr lang="en-US"/>
          </a:p>
          <a:p>
            <a:r>
              <a:rPr lang="en-US"/>
              <a:t>We don’t know anything about j. Sometimes we can guarantee that j is always less than 5</a:t>
            </a:r>
          </a:p>
          <a:p>
            <a:r>
              <a:rPr lang="en-US"/>
              <a:t>1 + (1 + 5n + 1)</a:t>
            </a:r>
          </a:p>
          <a:p>
            <a:r>
              <a:rPr lang="en-US"/>
              <a:t>O(n)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0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+ </a:t>
            </a:r>
            <a:r>
              <a:rPr lang="en-US" err="1"/>
              <a:t>sum_i</a:t>
            </a:r>
            <a:r>
              <a:rPr lang="en-US"/>
              <a:t>=0^n-1 5 + 1 = 1 + 5 + 5 + 5 … + 1 = 2 + 5n = 5n -&gt; O(n)</a:t>
            </a:r>
          </a:p>
          <a:p>
            <a:endParaRPr lang="en-US"/>
          </a:p>
          <a:p>
            <a:r>
              <a:rPr lang="en-US"/>
              <a:t>INCLUSIVE BOUNDS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it is a little harder to just guess by hand or figure </a:t>
            </a:r>
            <a:r>
              <a:rPr lang="en-US" err="1"/>
              <a:t>ito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  <a:p>
            <a:r>
              <a:rPr lang="en-US"/>
              <a:t>Sum(n-1)(Sum(i-1)(5) = sum(n-1) 5i = 5 sum(n-1) </a:t>
            </a:r>
            <a:r>
              <a:rPr lang="en-US" err="1"/>
              <a:t>i</a:t>
            </a:r>
            <a:r>
              <a:rPr lang="en-US"/>
              <a:t> = 5 * n(n – 1) / 2 = O(n^2)</a:t>
            </a:r>
          </a:p>
          <a:p>
            <a:endParaRPr lang="en-US"/>
          </a:p>
          <a:p>
            <a:r>
              <a:rPr lang="en-US"/>
              <a:t>Identity</a:t>
            </a:r>
          </a:p>
          <a:p>
            <a:r>
              <a:rPr lang="en-US"/>
              <a:t>Sum(n-1) </a:t>
            </a:r>
            <a:r>
              <a:rPr lang="en-US" err="1"/>
              <a:t>i</a:t>
            </a:r>
            <a:r>
              <a:rPr lang="en-US"/>
              <a:t> = n(n-1) /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5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Clarify what I mean by cases. Scenarios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Focus on worst case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9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40 minutes (rough estimate)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25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Find(2) first element (About 6 operations) O(1)</a:t>
            </a:r>
          </a:p>
          <a:p>
            <a:endParaRPr lang="en-US"/>
          </a:p>
          <a:p>
            <a:r>
              <a:rPr lang="en-US"/>
              <a:t>Find(126), Find(127), Find(4) something not in the list</a:t>
            </a:r>
          </a:p>
          <a:p>
            <a:r>
              <a:rPr lang="en-US"/>
              <a:t>6n + 2 -&gt; O(n)</a:t>
            </a:r>
          </a:p>
          <a:p>
            <a:endParaRPr lang="en-US"/>
          </a:p>
          <a:p>
            <a:r>
              <a:rPr lang="en-US"/>
              <a:t>40 minutes (roughly)</a:t>
            </a:r>
          </a:p>
          <a:p>
            <a:r>
              <a:rPr lang="en-US"/>
              <a:t>Pause for questions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1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Arr</a:t>
            </a:r>
            <a:r>
              <a:rPr lang="en-US"/>
              <a:t> length is 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46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Spolier</a:t>
            </a:r>
            <a:r>
              <a:rPr lang="en-US"/>
              <a:t> alert</a:t>
            </a:r>
          </a:p>
          <a:p>
            <a:r>
              <a:rPr lang="en-US"/>
              <a:t>We will analyze binary search later on (recurrences)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04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23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Which one would you choose?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6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2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/>
              <a:t>The real world (with constant factors, assuming air resistance, friction, etc.)</a:t>
            </a:r>
          </a:p>
          <a:p>
            <a:r>
              <a:rPr lang="en-US"/>
              <a:t>Wait what, linear search wins?</a:t>
            </a:r>
          </a:p>
          <a:p>
            <a:r>
              <a:rPr lang="en-US"/>
              <a:t>2500 is pretty big, but we don’t care. The n we care about is infinity. N-growing</a:t>
            </a:r>
          </a:p>
          <a:p>
            <a:endParaRPr lang="en-US"/>
          </a:p>
          <a:p>
            <a:r>
              <a:rPr lang="en-US"/>
              <a:t>Some cutoff where </a:t>
            </a:r>
            <a:r>
              <a:rPr lang="en-US" err="1"/>
              <a:t>logn</a:t>
            </a:r>
            <a:r>
              <a:rPr lang="en-US"/>
              <a:t> wins</a:t>
            </a:r>
          </a:p>
          <a:p>
            <a:endParaRPr lang="en-US"/>
          </a:p>
          <a:p>
            <a:r>
              <a:rPr lang="en-US"/>
              <a:t>(50 minutes for Ruth)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94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math related things I need to mention for this course</a:t>
            </a:r>
          </a:p>
          <a:p>
            <a:endParaRPr lang="en-US"/>
          </a:p>
          <a:p>
            <a:r>
              <a:rPr lang="en-US"/>
              <a:t>One takeaway is that there are BIG differences between the different functions we have</a:t>
            </a:r>
          </a:p>
          <a:p>
            <a:endParaRPr lang="en-US"/>
          </a:p>
          <a:p>
            <a:r>
              <a:rPr lang="en-US"/>
              <a:t>End of course talk about questions that we only know exponential algorithms for.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41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Even though I just mentioned binary base, doesn’t actually matter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02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log of a value makes something grow slowly</a:t>
            </a:r>
          </a:p>
          <a:p>
            <a:r>
              <a:rPr lang="en-US" dirty="0"/>
              <a:t>Contrast to log^2(x)</a:t>
            </a:r>
          </a:p>
          <a:p>
            <a:endParaRPr lang="en-US" dirty="0"/>
          </a:p>
          <a:p>
            <a:r>
              <a:rPr lang="en-US" dirty="0"/>
              <a:t>THESE ARE NOT THE SAME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6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8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recap</a:t>
            </a:r>
          </a:p>
          <a:p>
            <a:r>
              <a:rPr lang="en-US"/>
              <a:t>N(log10 + logn^2)</a:t>
            </a:r>
          </a:p>
          <a:p>
            <a:r>
              <a:rPr lang="en-US"/>
              <a:t>N*2logn</a:t>
            </a:r>
          </a:p>
          <a:p>
            <a:r>
              <a:rPr lang="en-US" err="1"/>
              <a:t>nlogn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61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 3n+4</a:t>
            </a:r>
          </a:p>
          <a:p>
            <a:r>
              <a:rPr lang="en-US"/>
              <a:t>Try: c=4, n_0=5</a:t>
            </a:r>
          </a:p>
          <a:p>
            <a:r>
              <a:rPr lang="en-US"/>
              <a:t>3n+4 &lt;= c*n</a:t>
            </a:r>
          </a:p>
          <a:p>
            <a:r>
              <a:rPr lang="en-US"/>
              <a:t>3n+4 &lt;= 4n</a:t>
            </a:r>
          </a:p>
          <a:p>
            <a:r>
              <a:rPr lang="en-US"/>
              <a:t>19 &lt;= 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5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be technically correct if you say this in a job interview or a midterm etc. (But doesn’t mean you know it very well)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9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4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eliminate coefficients </a:t>
            </a:r>
            <a:r>
              <a:rPr lang="en-US" dirty="0" err="1"/>
              <a:t>bc</a:t>
            </a:r>
            <a:r>
              <a:rPr lang="en-US" dirty="0"/>
              <a:t> of c. We can eliminate low-order terms because of n0.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2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05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Loglog(n)</a:t>
            </a:r>
          </a:p>
          <a:p>
            <a:r>
              <a:rPr lang="en-US" dirty="0"/>
              <a:t>Log(n)</a:t>
            </a:r>
          </a:p>
          <a:p>
            <a:r>
              <a:rPr lang="en-US" dirty="0"/>
              <a:t>Log(n) * log(n)</a:t>
            </a:r>
          </a:p>
          <a:p>
            <a:endParaRPr lang="en-US" dirty="0"/>
          </a:p>
          <a:p>
            <a:r>
              <a:rPr lang="en-US" dirty="0"/>
              <a:t>All exponents grow faster than polynomial in the long run. We’ll talk about problems that we only know exponential solutions to.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29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www.polleverywhere.com</a:t>
            </a:r>
            <a:r>
              <a:rPr lang="en-US" dirty="0"/>
              <a:t>/surveys/mvfrtTkfplBbP2KlgMk9A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1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315E8-D04D-4A3F-ACA0-66F3DB53EBA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7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little theta?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6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the picture and describe it again!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80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the picture and describe it again</a:t>
            </a:r>
          </a:p>
          <a:p>
            <a:endParaRPr lang="en-US" dirty="0"/>
          </a:p>
          <a:p>
            <a:r>
              <a:rPr lang="en-US" dirty="0"/>
              <a:t>C can be 0.5 (fractional) just needs to be positive!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87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N_0 can be same since just take max of both the n_0</a:t>
            </a:r>
          </a:p>
          <a:p>
            <a:endParaRPr lang="en-US" dirty="0"/>
          </a:p>
          <a:p>
            <a:r>
              <a:rPr lang="en-US" dirty="0"/>
              <a:t>Notice that big oh and big omega are often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7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https://www.desmos.com/calculator/kmlqfe0lie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376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pictures to show what we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2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thing we definitely care about is if it is correct</a:t>
            </a:r>
          </a:p>
          <a:p>
            <a:r>
              <a:rPr lang="en-US"/>
              <a:t>A lot of times, we care about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9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25-30 minutes (15-20 minutes for proofs, 15 minutes amortization)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4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 ≥ 5</a:t>
            </a:r>
          </a:p>
          <a:p>
            <a:pPr marL="0" indent="0">
              <a:buNone/>
            </a:pPr>
            <a:r>
              <a:rPr lang="en-US" dirty="0"/>
              <a:t>4 * 0 ≥ 5 * 0</a:t>
            </a:r>
          </a:p>
          <a:p>
            <a:pPr marL="0" indent="0">
              <a:buNone/>
            </a:pPr>
            <a:r>
              <a:rPr lang="en-US" dirty="0"/>
              <a:t>0 ≥ 0 (correct)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409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Scratch work. I like to promote terms</a:t>
            </a:r>
          </a:p>
          <a:p>
            <a:endParaRPr lang="en-US" dirty="0"/>
          </a:p>
          <a:p>
            <a:r>
              <a:rPr lang="en-US" dirty="0"/>
              <a:t>Okay formalized proof:</a:t>
            </a:r>
          </a:p>
          <a:p>
            <a:r>
              <a:rPr lang="en-US" dirty="0"/>
              <a:t>Let c=25 and n0=1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90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650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977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Scratch:</a:t>
            </a:r>
          </a:p>
          <a:p>
            <a:r>
              <a:rPr lang="en-US" dirty="0"/>
              <a:t>Need to find an n that makes it true</a:t>
            </a:r>
          </a:p>
          <a:p>
            <a:r>
              <a:rPr lang="en-US" dirty="0"/>
              <a:t>10n^2 &gt; </a:t>
            </a:r>
            <a:r>
              <a:rPr lang="en-US" dirty="0" err="1"/>
              <a:t>cn</a:t>
            </a:r>
            <a:endParaRPr lang="en-US" dirty="0"/>
          </a:p>
          <a:p>
            <a:r>
              <a:rPr lang="en-US" dirty="0"/>
              <a:t>10n &gt; c</a:t>
            </a:r>
          </a:p>
          <a:p>
            <a:r>
              <a:rPr lang="en-US" dirty="0"/>
              <a:t>n &gt; c/10</a:t>
            </a:r>
          </a:p>
          <a:p>
            <a:endParaRPr lang="en-US" dirty="0"/>
          </a:p>
          <a:p>
            <a:r>
              <a:rPr lang="en-US" dirty="0"/>
              <a:t>Proof:</a:t>
            </a:r>
          </a:p>
          <a:p>
            <a:r>
              <a:rPr lang="en-US" dirty="0"/>
              <a:t>We will prove by proving the negation.</a:t>
            </a:r>
          </a:p>
          <a:p>
            <a:r>
              <a:rPr lang="en-US" dirty="0"/>
              <a:t>let n = max(c/10 + 1, n0)</a:t>
            </a:r>
          </a:p>
          <a:p>
            <a:r>
              <a:rPr lang="en-US" dirty="0"/>
              <a:t>n &gt; c/10 (from def)</a:t>
            </a:r>
          </a:p>
          <a:p>
            <a:r>
              <a:rPr lang="en-US" dirty="0"/>
              <a:t>10n &gt; c (math)</a:t>
            </a:r>
          </a:p>
          <a:p>
            <a:r>
              <a:rPr lang="en-US" dirty="0"/>
              <a:t>10n^2 &gt; </a:t>
            </a:r>
            <a:r>
              <a:rPr lang="en-US" dirty="0" err="1"/>
              <a:t>cn</a:t>
            </a:r>
            <a:r>
              <a:rPr lang="en-US" dirty="0"/>
              <a:t> (multiply both sides by n, positive)</a:t>
            </a:r>
          </a:p>
          <a:p>
            <a:r>
              <a:rPr lang="en-US" dirty="0"/>
              <a:t>which is exactly what we wanted to prove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we can re-use the same scratch 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24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minutes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31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amortized is independent from the case analysis!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69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/10,000</m:t>
                          </m:r>
                        </m:sup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10,000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≈10,000⋅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10,000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>
                    <a:latin typeface="Cambria Math" panose="02040503050406030204" pitchFamily="18" charset="0"/>
                  </a:rPr>
                  <a:t>∑_(𝑖=0)^(𝑛/10,000)▒10,000𝑖≈10,000⋅𝑛^2/〖10,000〗^2 =𝑂(𝑛^2)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8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22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benchmarking to find ideal resize factor. (3/2) a bit less than golden ratio. “upper bound on reusing previously-allocated storage during reallocation for a first-fit allocator”.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048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analysis, problem analysis.</a:t>
            </a:r>
          </a:p>
          <a:p>
            <a:endParaRPr lang="en-US" dirty="0"/>
          </a:p>
          <a:p>
            <a:r>
              <a:rPr lang="en-US" dirty="0"/>
              <a:t>A problem can be in omega, A problem cannot be in big Oh. That is saying that solving this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46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9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www.polleverywhere.com</a:t>
            </a:r>
            <a:r>
              <a:rPr lang="en-US" dirty="0"/>
              <a:t>/surveys/ZPkhoE1U8lujS9UoJSPUT</a:t>
            </a:r>
          </a:p>
          <a:p>
            <a:r>
              <a:rPr lang="en-US" dirty="0"/>
              <a:t>Always true (</a:t>
            </a:r>
            <a:r>
              <a:rPr lang="en-US" dirty="0" err="1"/>
              <a:t>bc</a:t>
            </a:r>
            <a:r>
              <a:rPr lang="en-US" dirty="0"/>
              <a:t> co-domain is natural numbers so squaring it will always get larger)</a:t>
            </a:r>
          </a:p>
          <a:p>
            <a:r>
              <a:rPr lang="en-US" dirty="0"/>
              <a:t>Always true because a function is always the theta of itself</a:t>
            </a:r>
          </a:p>
          <a:p>
            <a:r>
              <a:rPr lang="en-US" dirty="0"/>
              <a:t>Always true because trivial that sum is larger than or equal to the max</a:t>
            </a:r>
          </a:p>
          <a:p>
            <a:r>
              <a:rPr lang="en-US" dirty="0"/>
              <a:t>	f(n) + g(n) &gt;= max(f(n), g(n))</a:t>
            </a:r>
          </a:p>
          <a:p>
            <a:r>
              <a:rPr lang="en-US" dirty="0"/>
              <a:t>	Then, sum is less than 2 * the max. f(n) + g(n) &lt; max(f(n), g(n)) + max(f(n), g(n)) &lt; 2 max()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402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www.polleverywhere.com</a:t>
            </a:r>
            <a:r>
              <a:rPr lang="en-US" dirty="0"/>
              <a:t>/surveys/ZPkhoE1U8lujS9UoJSPUT</a:t>
            </a:r>
          </a:p>
          <a:p>
            <a:r>
              <a:rPr lang="en-US" dirty="0"/>
              <a:t>Always true (</a:t>
            </a:r>
            <a:r>
              <a:rPr lang="en-US" dirty="0" err="1"/>
              <a:t>bc</a:t>
            </a:r>
            <a:r>
              <a:rPr lang="en-US" dirty="0"/>
              <a:t> co-domain is natural numbers so squaring it will always get larger)</a:t>
            </a:r>
          </a:p>
          <a:p>
            <a:r>
              <a:rPr lang="en-US" dirty="0"/>
              <a:t>Always true because a function is always the theta of itself</a:t>
            </a:r>
          </a:p>
          <a:p>
            <a:r>
              <a:rPr lang="en-US" dirty="0"/>
              <a:t>Always true because trivial that sum is larger than or equal to the max</a:t>
            </a:r>
          </a:p>
          <a:p>
            <a:r>
              <a:rPr lang="en-US" dirty="0"/>
              <a:t>	f(n) + g(n) &gt;= max(f(n), g(n))</a:t>
            </a:r>
          </a:p>
          <a:p>
            <a:r>
              <a:rPr lang="en-US" dirty="0"/>
              <a:t>	Then, sum is less than 2 * the max. f(n) + g(n) &lt; max(f(n), g(n)) + max(f(n), g(n)) &lt; 2 max()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795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07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305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are doing on your projects!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(read: Chrome browser, Minecraft)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2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an operation?</a:t>
            </a:r>
          </a:p>
          <a:p>
            <a:r>
              <a:rPr lang="en-US"/>
              <a:t>Spend some time explaining these basic operations (351 throwback)</a:t>
            </a:r>
          </a:p>
          <a:p>
            <a:endParaRPr lang="en-US"/>
          </a:p>
          <a:p>
            <a:r>
              <a:rPr lang="en-US"/>
              <a:t>Assembly can be anything. 2 instructions? 1 instruction, etc.</a:t>
            </a:r>
          </a:p>
          <a:p>
            <a:endParaRPr lang="en-US"/>
          </a:p>
          <a:p>
            <a:r>
              <a:rPr lang="en-US"/>
              <a:t>Go through each of these examples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1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 ops (2 each)</a:t>
            </a:r>
          </a:p>
          <a:p>
            <a:r>
              <a:rPr lang="en-US"/>
              <a:t>First one is O(1)</a:t>
            </a:r>
          </a:p>
          <a:p>
            <a:endParaRPr lang="en-US"/>
          </a:p>
          <a:p>
            <a:r>
              <a:rPr lang="en-US"/>
              <a:t>Initialize loop (1)</a:t>
            </a:r>
          </a:p>
          <a:p>
            <a:r>
              <a:rPr lang="en-US"/>
              <a:t>Check if loop bounds (1)</a:t>
            </a:r>
          </a:p>
          <a:p>
            <a:r>
              <a:rPr lang="en-US"/>
              <a:t>Sum++ (2)</a:t>
            </a:r>
          </a:p>
          <a:p>
            <a:r>
              <a:rPr lang="en-US" err="1"/>
              <a:t>i</a:t>
            </a:r>
            <a:r>
              <a:rPr lang="en-US"/>
              <a:t>++ (2)</a:t>
            </a:r>
          </a:p>
          <a:p>
            <a:r>
              <a:rPr lang="en-US"/>
              <a:t>So we have</a:t>
            </a:r>
          </a:p>
          <a:p>
            <a:r>
              <a:rPr lang="en-US"/>
              <a:t>N * 5 ops</a:t>
            </a:r>
          </a:p>
          <a:p>
            <a:r>
              <a:rPr lang="en-US"/>
              <a:t>O(n)</a:t>
            </a:r>
          </a:p>
          <a:p>
            <a:endParaRPr lang="en-US"/>
          </a:p>
          <a:p>
            <a:r>
              <a:rPr lang="en-US"/>
              <a:t>We don’t know anything about j. Sometimes we can guarantee that j is always less than 5</a:t>
            </a:r>
          </a:p>
          <a:p>
            <a:r>
              <a:rPr lang="en-US"/>
              <a:t>1 + (1 + 5n + 1)</a:t>
            </a:r>
          </a:p>
          <a:p>
            <a:r>
              <a:rPr lang="en-US"/>
              <a:t>O(n)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0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www.polleverywhere.com</a:t>
            </a:r>
            <a:r>
              <a:rPr lang="en-US"/>
              <a:t>/</a:t>
            </a:r>
            <a:r>
              <a:rPr lang="en-US" err="1"/>
              <a:t>free_text_polls</a:t>
            </a:r>
            <a:r>
              <a:rPr lang="en-US"/>
              <a:t>/jiZgDoNJuOp2GeslK53JD?preview=</a:t>
            </a:r>
            <a:r>
              <a:rPr lang="en-US" err="1"/>
              <a:t>true&amp;controls</a:t>
            </a:r>
            <a:r>
              <a:rPr lang="en-US"/>
              <a:t>=none</a:t>
            </a:r>
          </a:p>
          <a:p>
            <a:endParaRPr lang="en-US"/>
          </a:p>
          <a:p>
            <a:r>
              <a:rPr lang="en-US"/>
              <a:t>Drop the constants</a:t>
            </a:r>
          </a:p>
          <a:p>
            <a:r>
              <a:rPr lang="en-US"/>
              <a:t>N * 5n</a:t>
            </a:r>
          </a:p>
          <a:p>
            <a:r>
              <a:rPr lang="en-US"/>
              <a:t>+1 (print)</a:t>
            </a:r>
          </a:p>
          <a:p>
            <a:r>
              <a:rPr lang="en-US"/>
              <a:t>5n</a:t>
            </a:r>
          </a:p>
          <a:p>
            <a:r>
              <a:rPr lang="en-US"/>
              <a:t>+1 (return)</a:t>
            </a:r>
          </a:p>
          <a:p>
            <a:endParaRPr lang="en-US"/>
          </a:p>
          <a:p>
            <a:r>
              <a:rPr lang="en-US"/>
              <a:t>Io is really slow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ustomXml" Target="../ink/ink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tags" Target="../tags/tag6.xml"/><Relationship Id="rId7" Type="http://schemas.openxmlformats.org/officeDocument/2006/relationships/image" Target="../media/image4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customXml" Target="../ink/ink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0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notesSlide" Target="../notesSlides/notesSlide14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notesSlide" Target="../notesSlides/notesSlide15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image" Target="../media/image16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notesSlide" Target="../notesSlides/notesSlide16.xml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image" Target="../media/image17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customXml" Target="../ink/ink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5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6" Type="http://schemas.openxmlformats.org/officeDocument/2006/relationships/image" Target="../media/image23.png"/><Relationship Id="rId5" Type="http://schemas.openxmlformats.org/officeDocument/2006/relationships/customXml" Target="../ink/ink1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tags" Target="../tags/tag83.xml"/><Relationship Id="rId7" Type="http://schemas.openxmlformats.org/officeDocument/2006/relationships/image" Target="../media/image2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tags" Target="../tags/tag87.xml"/><Relationship Id="rId7" Type="http://schemas.openxmlformats.org/officeDocument/2006/relationships/image" Target="../media/image29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91.xml"/><Relationship Id="rId7" Type="http://schemas.openxmlformats.org/officeDocument/2006/relationships/image" Target="../media/image22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92.xml"/><Relationship Id="rId9" Type="http://schemas.openxmlformats.org/officeDocument/2006/relationships/customXml" Target="../ink/ink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05.xml"/><Relationship Id="rId7" Type="http://schemas.openxmlformats.org/officeDocument/2006/relationships/image" Target="../media/image22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33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" Type="http://schemas.openxmlformats.org/officeDocument/2006/relationships/notesSlide" Target="../notesSlides/notesSlide35.xml"/><Relationship Id="rId21" Type="http://schemas.openxmlformats.org/officeDocument/2006/relationships/customXml" Target="../ink/ink37.xml"/><Relationship Id="rId7" Type="http://schemas.openxmlformats.org/officeDocument/2006/relationships/customXml" Target="../ink/ink30.xml"/><Relationship Id="rId12" Type="http://schemas.openxmlformats.org/officeDocument/2006/relationships/image" Target="../media/image49.png"/><Relationship Id="rId17" Type="http://schemas.openxmlformats.org/officeDocument/2006/relationships/customXml" Target="../ink/ink35.xml"/><Relationship Id="rId25" Type="http://schemas.openxmlformats.org/officeDocument/2006/relationships/customXml" Target="../ink/ink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29" Type="http://schemas.openxmlformats.org/officeDocument/2006/relationships/customXml" Target="../ink/ink41.xml"/><Relationship Id="rId1" Type="http://schemas.openxmlformats.org/officeDocument/2006/relationships/tags" Target="../tags/tag107.xml"/><Relationship Id="rId6" Type="http://schemas.openxmlformats.org/officeDocument/2006/relationships/image" Target="../media/image46.png"/><Relationship Id="rId11" Type="http://schemas.openxmlformats.org/officeDocument/2006/relationships/customXml" Target="../ink/ink32.xml"/><Relationship Id="rId24" Type="http://schemas.openxmlformats.org/officeDocument/2006/relationships/image" Target="../media/image55.png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28" Type="http://schemas.openxmlformats.org/officeDocument/2006/relationships/image" Target="../media/image57.png"/><Relationship Id="rId10" Type="http://schemas.openxmlformats.org/officeDocument/2006/relationships/image" Target="../media/image48.png"/><Relationship Id="rId19" Type="http://schemas.openxmlformats.org/officeDocument/2006/relationships/customXml" Target="../ink/ink36.xml"/><Relationship Id="rId4" Type="http://schemas.openxmlformats.org/officeDocument/2006/relationships/image" Target="../media/image45.png"/><Relationship Id="rId9" Type="http://schemas.openxmlformats.org/officeDocument/2006/relationships/customXml" Target="../ink/ink31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customXml" Target="../ink/ink40.xml"/><Relationship Id="rId30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mlqfe0li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115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20.xml"/><Relationship Id="rId7" Type="http://schemas.openxmlformats.org/officeDocument/2006/relationships/image" Target="../media/image62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CSE 332: Data Structures &amp; Parallelism</a:t>
            </a:r>
            <a:br>
              <a:rPr lang="en-US" sz="4000"/>
            </a:br>
            <a:r>
              <a:rPr lang="en-US" sz="4000"/>
              <a:t>Lecture 2: Algorithm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 dirty="0"/>
              <a:t>Arthur Liu</a:t>
            </a:r>
          </a:p>
          <a:p>
            <a:r>
              <a:rPr lang="en-US" dirty="0"/>
              <a:t>Summer 2022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79F65-4AF1-77EC-99B7-4DEAB389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6AAF7-5B7A-6A4D-AFA0-573E236F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E66A16-3CC3-F641-A921-701BD5EC692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717331" y="2613859"/>
            <a:ext cx="4348655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30AE16-5083-2141-BBF6-4EAFE8375EA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17331" y="3985809"/>
            <a:ext cx="4569372" cy="20155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2EE7E-0F96-E34A-B9B4-B51EE2159F7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17331" y="1241909"/>
            <a:ext cx="2088931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F6C9D-81C3-8840-AAF5-C3CC774F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5C4AB-401F-0C47-AB04-FF07B4BE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b = b + 5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 = b / a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b = c + 100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sum++;</a:t>
            </a: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if (j &lt; 5) {</a:t>
            </a: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sum++;</a:t>
            </a: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sum++;</a:t>
            </a: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7BA74-A889-7044-AD44-C4F1B0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AD524-CD0F-4849-83B3-6C3F5AF6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B796E4-7BCE-4811-9819-7615A48D8EED}"/>
                  </a:ext>
                </a:extLst>
              </p14:cNvPr>
              <p14:cNvContentPartPr/>
              <p14:nvPr/>
            </p14:nvContentPartPr>
            <p14:xfrm>
              <a:off x="613800" y="271440"/>
              <a:ext cx="10011960" cy="506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B796E4-7BCE-4811-9819-7615A48D8E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440" y="262080"/>
                <a:ext cx="10030680" cy="50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740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3FDA84-7448-E54B-8631-A5CA3493FE38}"/>
              </a:ext>
            </a:extLst>
          </p:cNvPr>
          <p:cNvSpPr txBox="1">
            <a:spLocks/>
          </p:cNvSpPr>
          <p:nvPr/>
        </p:nvSpPr>
        <p:spPr>
          <a:xfrm>
            <a:off x="838200" y="2291254"/>
            <a:ext cx="10515600" cy="3836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coolFunction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(int n, int sum) {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 j; 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for (j = 0; j &lt; n;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sum++;</a:t>
            </a:r>
            <a:b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print "This program is great!”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sum++;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return sum</a:t>
            </a:r>
            <a:b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9B736A-219B-DC48-8EEE-1D4E057FA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66" y="1595877"/>
            <a:ext cx="10515600" cy="78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What is the number of operations in this code? What is the big Oh?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D4C7B69-FCC3-5043-8AEC-122B5D3A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81B6A-A78F-4F44-A8F6-E5ED0CE1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5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6DB323-B1F1-7A4C-8B03-0631DFFB5C2D}"/>
              </a:ext>
            </a:extLst>
          </p:cNvPr>
          <p:cNvSpPr/>
          <p:nvPr/>
        </p:nvSpPr>
        <p:spPr>
          <a:xfrm>
            <a:off x="0" y="0"/>
            <a:ext cx="12192000" cy="14212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88A1-C655-7E46-ACA9-8477F46D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1028" name="Picture 4" descr="Logos | Poll Everywhere">
            <a:extLst>
              <a:ext uri="{FF2B5EF4-FFF2-40B4-BE49-F238E27FC236}">
                <a16:creationId xmlns:a16="http://schemas.microsoft.com/office/drawing/2014/main" id="{B70850F1-74F0-924C-89E5-3C6227CF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3" y="225203"/>
            <a:ext cx="4124512" cy="9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2FDBB8-B375-AE48-BDD3-87496E41C2F8}"/>
              </a:ext>
            </a:extLst>
          </p:cNvPr>
          <p:cNvSpPr/>
          <p:nvPr/>
        </p:nvSpPr>
        <p:spPr>
          <a:xfrm>
            <a:off x="5665694" y="412376"/>
            <a:ext cx="3505200" cy="591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/>
              <a:t>pollev.com</a:t>
            </a:r>
            <a:r>
              <a:rPr lang="en-US" sz="2400" b="1"/>
              <a:t>/</a:t>
            </a:r>
            <a:r>
              <a:rPr lang="en-US" sz="2400" b="1" err="1"/>
              <a:t>artliu</a:t>
            </a:r>
            <a:endParaRPr lang="en-US" sz="2400" b="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B8DEE5-16D9-5741-827A-684296E2FE78}"/>
              </a:ext>
            </a:extLst>
          </p:cNvPr>
          <p:cNvSpPr txBox="1">
            <a:spLocks/>
          </p:cNvSpPr>
          <p:nvPr/>
        </p:nvSpPr>
        <p:spPr>
          <a:xfrm>
            <a:off x="838200" y="2291254"/>
            <a:ext cx="10515600" cy="3836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coolFunction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(int n, int sum) {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 j; 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for (j = 0; j &lt; n;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  sum++;</a:t>
            </a:r>
            <a:b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print "This program is great!”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sum++;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return sum</a:t>
            </a:r>
            <a:b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F1B40-6D05-2347-80D4-178E9DC1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66" y="1595877"/>
            <a:ext cx="10515600" cy="78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What is the number of operations in this code? What is the big Oh?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F0D21-9876-464E-A45D-2DD1C98C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E9F8D9-BA34-4A44-BACD-05961364734C}"/>
                  </a:ext>
                </a:extLst>
              </p14:cNvPr>
              <p14:cNvContentPartPr/>
              <p14:nvPr/>
            </p14:nvContentPartPr>
            <p14:xfrm>
              <a:off x="2666880" y="2792520"/>
              <a:ext cx="8227800" cy="3159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E9F8D9-BA34-4A44-BACD-0596136473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7520" y="2783160"/>
                <a:ext cx="8246520" cy="317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33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E66A16-3CC3-F641-A921-701BD5EC692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717331" y="2613859"/>
            <a:ext cx="4348655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30AE16-5083-2141-BBF6-4EAFE8375EA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17331" y="3985809"/>
            <a:ext cx="4569372" cy="20155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2EE7E-0F96-E34A-B9B4-B51EE2159F7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17331" y="1241909"/>
            <a:ext cx="2088931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F6C9D-81C3-8840-AAF5-C3CC774F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5C4AB-401F-0C47-AB04-FF07B4BE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b = b + 5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 = b / a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b = c + 100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sum++;</a:t>
            </a: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if (j &lt; 5) {</a:t>
            </a: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sum++;</a:t>
            </a: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sum++;</a:t>
            </a: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7BA74-A889-7044-AD44-C4F1B0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AD524-CD0F-4849-83B3-6C3F5AF6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9B87D7-326B-DE47-A9C5-0C9E393286F1}"/>
                  </a:ext>
                </a:extLst>
              </p14:cNvPr>
              <p14:cNvContentPartPr/>
              <p14:nvPr/>
            </p14:nvContentPartPr>
            <p14:xfrm>
              <a:off x="3194252" y="2831503"/>
              <a:ext cx="396000" cy="300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9B87D7-326B-DE47-A9C5-0C9E393286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6612" y="2813863"/>
                <a:ext cx="431640" cy="3358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00961E5-A247-B04C-A8A5-BA28E7DF1228}"/>
              </a:ext>
            </a:extLst>
          </p:cNvPr>
          <p:cNvSpPr txBox="1"/>
          <p:nvPr/>
        </p:nvSpPr>
        <p:spPr>
          <a:xfrm>
            <a:off x="2891658" y="2518887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10,000,000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55E5D3-1A4F-48DE-B093-CD8071C74CD9}"/>
                  </a:ext>
                </a:extLst>
              </p14:cNvPr>
              <p14:cNvContentPartPr/>
              <p14:nvPr/>
            </p14:nvContentPartPr>
            <p14:xfrm>
              <a:off x="2914920" y="2486160"/>
              <a:ext cx="4718160" cy="109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55E5D3-1A4F-48DE-B093-CD8071C74C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5560" y="2476800"/>
                <a:ext cx="4736880" cy="11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316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B74A-3479-AA41-BED5-46E3C34C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Summations 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67D7-4175-CE4F-9065-2A19C56F6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sum++;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6F24-79E9-0549-B699-2C2FE24C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4AD8-FA6F-4F41-A041-64EBA14A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ECB4CF-6456-4BAD-A4AC-F8D0A5C504AB}"/>
                  </a:ext>
                </a:extLst>
              </p14:cNvPr>
              <p14:cNvContentPartPr/>
              <p14:nvPr/>
            </p14:nvContentPartPr>
            <p14:xfrm>
              <a:off x="1854720" y="1255680"/>
              <a:ext cx="9084960" cy="2791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ECB4CF-6456-4BAD-A4AC-F8D0A5C504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5360" y="1246320"/>
                <a:ext cx="9103680" cy="28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3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2BE7-39B1-294D-94F7-232C842B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math is helpful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E310-AB90-DF47-8111-6F8932300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for (j = 0; 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&lt; </a:t>
            </a:r>
            <a:r>
              <a:rPr lang="en-US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sum++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B5752-661D-4D49-8A4B-E626281E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F2066-68C4-ED45-B097-1E112CA3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0AEBA1-B03B-44B0-96F5-0B00182EA066}"/>
                  </a:ext>
                </a:extLst>
              </p14:cNvPr>
              <p14:cNvContentPartPr/>
              <p14:nvPr/>
            </p14:nvContentPartPr>
            <p14:xfrm>
              <a:off x="2084400" y="1789920"/>
              <a:ext cx="8592840" cy="477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0AEBA1-B03B-44B0-96F5-0B00182EA0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5040" y="1780560"/>
                <a:ext cx="8611560" cy="47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39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4557-D749-4E4B-A53E-C35B2584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E80F8-29D6-0D49-A59A-1AB007635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We’ll start by focusing on two cases:</a:t>
            </a:r>
          </a:p>
          <a:p>
            <a:r>
              <a:rPr lang="en-US" b="1"/>
              <a:t>Worst-case complexity</a:t>
            </a:r>
            <a:r>
              <a:rPr lang="en-US"/>
              <a:t>: max # steps algorithm takes on “most challenging” input of size N</a:t>
            </a:r>
          </a:p>
          <a:p>
            <a:r>
              <a:rPr lang="en-US" b="1"/>
              <a:t>Best-case complexity</a:t>
            </a:r>
            <a:r>
              <a:rPr lang="en-US"/>
              <a:t>: min # steps algorithm takes on “easiest” input of size N</a:t>
            </a:r>
          </a:p>
          <a:p>
            <a:pPr marL="0" indent="0">
              <a:buNone/>
            </a:pPr>
            <a:r>
              <a:rPr lang="en-US" sz="2000"/>
              <a:t>What is the dataset like? What are the best/worst paths through our code?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70E9-ACB2-B144-8FCC-B192DA96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2052" name="Picture 4" descr="Clear, cross, empty, incorrect, red, wrong icon - Download on Iconfinder">
            <a:extLst>
              <a:ext uri="{FF2B5EF4-FFF2-40B4-BE49-F238E27FC236}">
                <a16:creationId xmlns:a16="http://schemas.microsoft.com/office/drawing/2014/main" id="{85EFBB4B-F6B7-FB49-B79A-E8F72D939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99" y="4421475"/>
            <a:ext cx="461666" cy="4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487086-5ED3-114C-AFF5-8BE08912D0BE}"/>
              </a:ext>
            </a:extLst>
          </p:cNvPr>
          <p:cNvSpPr txBox="1"/>
          <p:nvPr/>
        </p:nvSpPr>
        <p:spPr>
          <a:xfrm>
            <a:off x="3432065" y="4467603"/>
            <a:ext cx="664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Incorrect to say: Best case is when N =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10C04-7A9E-3B4A-A110-6773057D55AC}"/>
              </a:ext>
            </a:extLst>
          </p:cNvPr>
          <p:cNvSpPr txBox="1"/>
          <p:nvPr/>
        </p:nvSpPr>
        <p:spPr>
          <a:xfrm>
            <a:off x="3432065" y="5067768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Correct to say: Best case is...</a:t>
            </a:r>
          </a:p>
          <a:p>
            <a:r>
              <a:rPr lang="en-US" sz="2400"/>
              <a:t>  …when data is sorted</a:t>
            </a:r>
          </a:p>
          <a:p>
            <a:r>
              <a:rPr lang="en-US" sz="2400"/>
              <a:t>  …our algorithm gets lucky</a:t>
            </a:r>
          </a:p>
        </p:txBody>
      </p:sp>
      <p:pic>
        <p:nvPicPr>
          <p:cNvPr id="2054" name="Picture 6" descr="Correct mark success tick valid yes icon - Flat Actions">
            <a:extLst>
              <a:ext uri="{FF2B5EF4-FFF2-40B4-BE49-F238E27FC236}">
                <a16:creationId xmlns:a16="http://schemas.microsoft.com/office/drawing/2014/main" id="{26FF4D30-59F2-DD4B-9294-6BBEFD766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99" y="5206266"/>
            <a:ext cx="461666" cy="4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58E83-7153-B645-B9E8-274E5447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48DEFA-28F8-4315-913B-F49F7655B219}"/>
                  </a:ext>
                </a:extLst>
              </p14:cNvPr>
              <p14:cNvContentPartPr/>
              <p14:nvPr/>
            </p14:nvContentPartPr>
            <p14:xfrm>
              <a:off x="726480" y="943920"/>
              <a:ext cx="10180440" cy="1867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48DEFA-28F8-4315-913B-F49F7655B2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120" y="934560"/>
                <a:ext cx="10199160" cy="18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20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F5D4-258E-C746-807A-987D4B6E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Complexity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AB8FE-F368-A344-9EDB-49FF25F11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Average-case complexity: </a:t>
            </a:r>
            <a:r>
              <a:rPr lang="en-US"/>
              <a:t> what does “average” case even mean? What is an “average” dataset? Depends on your scenario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Amortized analysis: </a:t>
            </a:r>
            <a:r>
              <a:rPr lang="en-US"/>
              <a:t>we’ll talk about this one later in this course.</a:t>
            </a:r>
            <a:endParaRPr lang="en-US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1B53C-9C7E-7C43-9C63-C53A591E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00952-19AD-C54A-BDFC-FEF32B8C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FA21A6-A641-4702-A86E-A0EA96D7B52D}"/>
                  </a:ext>
                </a:extLst>
              </p14:cNvPr>
              <p14:cNvContentPartPr/>
              <p14:nvPr/>
            </p14:nvContentPartPr>
            <p14:xfrm>
              <a:off x="5109840" y="1656720"/>
              <a:ext cx="6131520" cy="363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FA21A6-A641-4702-A86E-A0EA96D7B5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0480" y="1647360"/>
                <a:ext cx="615024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16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0CB4-D796-3849-8634-6BB22AAD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18B6-1F35-A946-BB43-D35E5757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97C7CD-5A29-4747-BE5A-4A3C9A7F029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90600" y="2728015"/>
            <a:ext cx="7772400" cy="519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/>
              <a:t>Find an integer in a </a:t>
            </a:r>
            <a:r>
              <a:rPr lang="en-US" i="1"/>
              <a:t>sorted</a:t>
            </a:r>
            <a:r>
              <a:rPr lang="en-US"/>
              <a:t> array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A0D485-7C43-DF45-B69E-0916524D36C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107323" y="1219200"/>
            <a:ext cx="7211287" cy="1386786"/>
            <a:chOff x="1676400" y="1143000"/>
            <a:chExt cx="5943600" cy="1143000"/>
          </a:xfrm>
          <a:noFill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889DDA-3A7F-554B-8FC5-73B04086AF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5BAF5893-E335-534F-AC1F-17865482AA00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  <a:grpFill/>
          </p:grpSpPr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id="{9569333A-BF0A-9140-9148-B1A16B084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  <a:grpFill/>
            </p:grpSpPr>
            <p:sp>
              <p:nvSpPr>
                <p:cNvPr id="20" name="Rectangle 4">
                  <a:extLst>
                    <a:ext uri="{FF2B5EF4-FFF2-40B4-BE49-F238E27FC236}">
                      <a16:creationId xmlns:a16="http://schemas.microsoft.com/office/drawing/2014/main" id="{966607F6-AB49-6E4C-BD25-DA21A6F4E75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6">
                  <a:extLst>
                    <a:ext uri="{FF2B5EF4-FFF2-40B4-BE49-F238E27FC236}">
                      <a16:creationId xmlns:a16="http://schemas.microsoft.com/office/drawing/2014/main" id="{C8599B45-A412-9C4B-9343-5D9993C0BB78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7">
                  <a:extLst>
                    <a:ext uri="{FF2B5EF4-FFF2-40B4-BE49-F238E27FC236}">
                      <a16:creationId xmlns:a16="http://schemas.microsoft.com/office/drawing/2014/main" id="{44AF749A-CFA2-5942-8D63-0866CA7AA14E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8">
                  <a:extLst>
                    <a:ext uri="{FF2B5EF4-FFF2-40B4-BE49-F238E27FC236}">
                      <a16:creationId xmlns:a16="http://schemas.microsoft.com/office/drawing/2014/main" id="{8DA36DAE-A2B9-C44D-95F1-F025479D3620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9">
                  <a:extLst>
                    <a:ext uri="{FF2B5EF4-FFF2-40B4-BE49-F238E27FC236}">
                      <a16:creationId xmlns:a16="http://schemas.microsoft.com/office/drawing/2014/main" id="{04B28C9A-2355-6B44-93A2-906EE814340A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0">
                  <a:extLst>
                    <a:ext uri="{FF2B5EF4-FFF2-40B4-BE49-F238E27FC236}">
                      <a16:creationId xmlns:a16="http://schemas.microsoft.com/office/drawing/2014/main" id="{604B3FBA-137F-2245-B3F5-3884CE260A61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1">
                  <a:extLst>
                    <a:ext uri="{FF2B5EF4-FFF2-40B4-BE49-F238E27FC236}">
                      <a16:creationId xmlns:a16="http://schemas.microsoft.com/office/drawing/2014/main" id="{51028230-4C9F-FD4B-B93B-0136150FC25D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2">
                  <a:extLst>
                    <a:ext uri="{FF2B5EF4-FFF2-40B4-BE49-F238E27FC236}">
                      <a16:creationId xmlns:a16="http://schemas.microsoft.com/office/drawing/2014/main" id="{5CCADEC8-DEF2-1D4A-B8AA-96FB69C0B352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3">
                  <a:extLst>
                    <a:ext uri="{FF2B5EF4-FFF2-40B4-BE49-F238E27FC236}">
                      <a16:creationId xmlns:a16="http://schemas.microsoft.com/office/drawing/2014/main" id="{7E664943-2803-EB41-9CDD-6341B26C55C6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Text Box 15">
                <a:extLst>
                  <a:ext uri="{FF2B5EF4-FFF2-40B4-BE49-F238E27FC236}">
                    <a16:creationId xmlns:a16="http://schemas.microsoft.com/office/drawing/2014/main" id="{B55B6615-EE3C-154A-B212-C5ECC44B686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" name="Text Box 16">
                <a:extLst>
                  <a:ext uri="{FF2B5EF4-FFF2-40B4-BE49-F238E27FC236}">
                    <a16:creationId xmlns:a16="http://schemas.microsoft.com/office/drawing/2014/main" id="{76FB075B-454E-7E43-9D3E-D6F55731617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" name="Text Box 17">
                <a:extLst>
                  <a:ext uri="{FF2B5EF4-FFF2-40B4-BE49-F238E27FC236}">
                    <a16:creationId xmlns:a16="http://schemas.microsoft.com/office/drawing/2014/main" id="{E5D5A6CC-A113-9D4E-9BF1-591422CAFD3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4" name="Text Box 18">
                <a:extLst>
                  <a:ext uri="{FF2B5EF4-FFF2-40B4-BE49-F238E27FC236}">
                    <a16:creationId xmlns:a16="http://schemas.microsoft.com/office/drawing/2014/main" id="{737A4BC0-1DC9-644D-AAD4-0BC71ABE991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5" name="Text Box 19">
                <a:extLst>
                  <a:ext uri="{FF2B5EF4-FFF2-40B4-BE49-F238E27FC236}">
                    <a16:creationId xmlns:a16="http://schemas.microsoft.com/office/drawing/2014/main" id="{9CA6BBC3-56F8-6645-B8B9-4A84B21C0E3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6" name="Text Box 20">
                <a:extLst>
                  <a:ext uri="{FF2B5EF4-FFF2-40B4-BE49-F238E27FC236}">
                    <a16:creationId xmlns:a16="http://schemas.microsoft.com/office/drawing/2014/main" id="{97D6A501-E9FE-F046-B8AD-0D8A8D38FF4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7" name="Text Box 21">
                <a:extLst>
                  <a:ext uri="{FF2B5EF4-FFF2-40B4-BE49-F238E27FC236}">
                    <a16:creationId xmlns:a16="http://schemas.microsoft.com/office/drawing/2014/main" id="{8D3014F0-A8C1-CA4E-AA2A-0F27F8B23A5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id="{224EA758-1961-3147-8B59-1CB6E51A0A0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9" name="Text Box 23">
                <a:extLst>
                  <a:ext uri="{FF2B5EF4-FFF2-40B4-BE49-F238E27FC236}">
                    <a16:creationId xmlns:a16="http://schemas.microsoft.com/office/drawing/2014/main" id="{EA29EC48-BD61-3D45-8C46-2C50795B7C2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7C3BC40E-EE36-4044-AD9F-F303AD4D23C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3247697"/>
            <a:ext cx="7162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buNone/>
            </a:pPr>
            <a:r>
              <a:rPr lang="en-US" sz="2000" b="1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b="1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???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2BD5E-D2AD-D742-8FB3-9D705507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0CB4-D796-3849-8634-6BB22AAD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480410" cy="837510"/>
          </a:xfrm>
        </p:spPr>
        <p:txBody>
          <a:bodyPr/>
          <a:lstStyle/>
          <a:p>
            <a:r>
              <a:rPr lang="en-US"/>
              <a:t>Linear search – Best Case &amp; Worst Case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18B6-1F35-A946-BB43-D35E5757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97C7CD-5A29-4747-BE5A-4A3C9A7F029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90600" y="2728015"/>
            <a:ext cx="7772400" cy="519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/>
              <a:t>Find an integer in a </a:t>
            </a:r>
            <a:r>
              <a:rPr lang="en-US" i="1"/>
              <a:t>sorted</a:t>
            </a:r>
            <a:r>
              <a:rPr lang="en-US"/>
              <a:t> array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A0D485-7C43-DF45-B69E-0916524D36C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107323" y="1219200"/>
            <a:ext cx="7211287" cy="1386786"/>
            <a:chOff x="1676400" y="1143000"/>
            <a:chExt cx="5943600" cy="1143000"/>
          </a:xfrm>
          <a:noFill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889DDA-3A7F-554B-8FC5-73B04086AF2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5BAF5893-E335-534F-AC1F-17865482AA00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  <a:grpFill/>
          </p:grpSpPr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id="{9569333A-BF0A-9140-9148-B1A16B084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  <a:grpFill/>
            </p:grpSpPr>
            <p:sp>
              <p:nvSpPr>
                <p:cNvPr id="20" name="Rectangle 4">
                  <a:extLst>
                    <a:ext uri="{FF2B5EF4-FFF2-40B4-BE49-F238E27FC236}">
                      <a16:creationId xmlns:a16="http://schemas.microsoft.com/office/drawing/2014/main" id="{966607F6-AB49-6E4C-BD25-DA21A6F4E75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6">
                  <a:extLst>
                    <a:ext uri="{FF2B5EF4-FFF2-40B4-BE49-F238E27FC236}">
                      <a16:creationId xmlns:a16="http://schemas.microsoft.com/office/drawing/2014/main" id="{C8599B45-A412-9C4B-9343-5D9993C0BB78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7">
                  <a:extLst>
                    <a:ext uri="{FF2B5EF4-FFF2-40B4-BE49-F238E27FC236}">
                      <a16:creationId xmlns:a16="http://schemas.microsoft.com/office/drawing/2014/main" id="{44AF749A-CFA2-5942-8D63-0866CA7AA14E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8">
                  <a:extLst>
                    <a:ext uri="{FF2B5EF4-FFF2-40B4-BE49-F238E27FC236}">
                      <a16:creationId xmlns:a16="http://schemas.microsoft.com/office/drawing/2014/main" id="{8DA36DAE-A2B9-C44D-95F1-F025479D3620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9">
                  <a:extLst>
                    <a:ext uri="{FF2B5EF4-FFF2-40B4-BE49-F238E27FC236}">
                      <a16:creationId xmlns:a16="http://schemas.microsoft.com/office/drawing/2014/main" id="{04B28C9A-2355-6B44-93A2-906EE814340A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0">
                  <a:extLst>
                    <a:ext uri="{FF2B5EF4-FFF2-40B4-BE49-F238E27FC236}">
                      <a16:creationId xmlns:a16="http://schemas.microsoft.com/office/drawing/2014/main" id="{604B3FBA-137F-2245-B3F5-3884CE260A61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1">
                  <a:extLst>
                    <a:ext uri="{FF2B5EF4-FFF2-40B4-BE49-F238E27FC236}">
                      <a16:creationId xmlns:a16="http://schemas.microsoft.com/office/drawing/2014/main" id="{51028230-4C9F-FD4B-B93B-0136150FC25D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2">
                  <a:extLst>
                    <a:ext uri="{FF2B5EF4-FFF2-40B4-BE49-F238E27FC236}">
                      <a16:creationId xmlns:a16="http://schemas.microsoft.com/office/drawing/2014/main" id="{5CCADEC8-DEF2-1D4A-B8AA-96FB69C0B352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3">
                  <a:extLst>
                    <a:ext uri="{FF2B5EF4-FFF2-40B4-BE49-F238E27FC236}">
                      <a16:creationId xmlns:a16="http://schemas.microsoft.com/office/drawing/2014/main" id="{7E664943-2803-EB41-9CDD-6341B26C55C6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Text Box 15">
                <a:extLst>
                  <a:ext uri="{FF2B5EF4-FFF2-40B4-BE49-F238E27FC236}">
                    <a16:creationId xmlns:a16="http://schemas.microsoft.com/office/drawing/2014/main" id="{B55B6615-EE3C-154A-B212-C5ECC44B686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" name="Text Box 16">
                <a:extLst>
                  <a:ext uri="{FF2B5EF4-FFF2-40B4-BE49-F238E27FC236}">
                    <a16:creationId xmlns:a16="http://schemas.microsoft.com/office/drawing/2014/main" id="{76FB075B-454E-7E43-9D3E-D6F55731617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" name="Text Box 17">
                <a:extLst>
                  <a:ext uri="{FF2B5EF4-FFF2-40B4-BE49-F238E27FC236}">
                    <a16:creationId xmlns:a16="http://schemas.microsoft.com/office/drawing/2014/main" id="{E5D5A6CC-A113-9D4E-9BF1-591422CAFD3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4" name="Text Box 18">
                <a:extLst>
                  <a:ext uri="{FF2B5EF4-FFF2-40B4-BE49-F238E27FC236}">
                    <a16:creationId xmlns:a16="http://schemas.microsoft.com/office/drawing/2014/main" id="{737A4BC0-1DC9-644D-AAD4-0BC71ABE991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5" name="Text Box 19">
                <a:extLst>
                  <a:ext uri="{FF2B5EF4-FFF2-40B4-BE49-F238E27FC236}">
                    <a16:creationId xmlns:a16="http://schemas.microsoft.com/office/drawing/2014/main" id="{9CA6BBC3-56F8-6645-B8B9-4A84B21C0E3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6" name="Text Box 20">
                <a:extLst>
                  <a:ext uri="{FF2B5EF4-FFF2-40B4-BE49-F238E27FC236}">
                    <a16:creationId xmlns:a16="http://schemas.microsoft.com/office/drawing/2014/main" id="{97D6A501-E9FE-F046-B8AD-0D8A8D38FF4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7" name="Text Box 21">
                <a:extLst>
                  <a:ext uri="{FF2B5EF4-FFF2-40B4-BE49-F238E27FC236}">
                    <a16:creationId xmlns:a16="http://schemas.microsoft.com/office/drawing/2014/main" id="{8D3014F0-A8C1-CA4E-AA2A-0F27F8B23A5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id="{224EA758-1961-3147-8B59-1CB6E51A0A0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9" name="Text Box 23">
                <a:extLst>
                  <a:ext uri="{FF2B5EF4-FFF2-40B4-BE49-F238E27FC236}">
                    <a16:creationId xmlns:a16="http://schemas.microsoft.com/office/drawing/2014/main" id="{EA29EC48-BD61-3D45-8C46-2C50795B7C2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7C3BC40E-EE36-4044-AD9F-F303AD4D23C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3247696"/>
            <a:ext cx="5913397" cy="2617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buNone/>
            </a:pPr>
            <a:r>
              <a:rPr lang="en-US" sz="2000" b="1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b="1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>
                <a:solidFill>
                  <a:srgbClr val="0070C0"/>
                </a:solidFill>
                <a:latin typeface="Courier New" pitchFamily="49" charset="0"/>
              </a:rPr>
              <a:t>  for</a:t>
            </a:r>
            <a:r>
              <a:rPr lang="en-US" sz="2000" b="1" kern="0">
                <a:latin typeface="Courier New" pitchFamily="49" charset="0"/>
              </a:rPr>
              <a:t>(int </a:t>
            </a:r>
            <a:r>
              <a:rPr lang="en-US" sz="2000" b="1" kern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sz="2000" b="1" kern="0">
                <a:latin typeface="Courier New" pitchFamily="49" charset="0"/>
              </a:rPr>
              <a:t>=0; </a:t>
            </a:r>
            <a:r>
              <a:rPr lang="en-US" sz="2000" b="1" kern="0" err="1">
                <a:latin typeface="Courier New" pitchFamily="49" charset="0"/>
              </a:rPr>
              <a:t>i</a:t>
            </a:r>
            <a:r>
              <a:rPr lang="en-US" sz="2000" b="1" kern="0">
                <a:latin typeface="Courier New" pitchFamily="49" charset="0"/>
              </a:rPr>
              <a:t> &lt; </a:t>
            </a:r>
            <a:r>
              <a:rPr lang="en-US" sz="2000" b="1" kern="0" err="1">
                <a:latin typeface="Courier New" pitchFamily="49" charset="0"/>
              </a:rPr>
              <a:t>arr.length</a:t>
            </a:r>
            <a:r>
              <a:rPr lang="en-US" sz="2000" b="1" kern="0">
                <a:latin typeface="Courier New" pitchFamily="49" charset="0"/>
              </a:rPr>
              <a:t>; ++</a:t>
            </a:r>
            <a:r>
              <a:rPr lang="en-US" sz="2000" b="1" kern="0" err="1">
                <a:latin typeface="Courier New" pitchFamily="49" charset="0"/>
              </a:rPr>
              <a:t>i</a:t>
            </a:r>
            <a:r>
              <a:rPr lang="en-US" sz="2000" b="1" kern="0">
                <a:latin typeface="Courier New" pitchFamily="49" charset="0"/>
              </a:rPr>
              <a:t>)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>
                <a:latin typeface="Courier New" pitchFamily="49" charset="0"/>
              </a:rPr>
              <a:t>    </a:t>
            </a:r>
            <a:r>
              <a:rPr lang="en-US" sz="2000" b="1" kern="0">
                <a:solidFill>
                  <a:srgbClr val="0070C0"/>
                </a:solidFill>
                <a:latin typeface="Courier New" pitchFamily="49" charset="0"/>
              </a:rPr>
              <a:t>if</a:t>
            </a:r>
            <a:r>
              <a:rPr lang="en-US" sz="2000" b="1" kern="0">
                <a:latin typeface="Courier New" pitchFamily="49" charset="0"/>
              </a:rPr>
              <a:t>(</a:t>
            </a:r>
            <a:r>
              <a:rPr lang="en-US" sz="2000" b="1" kern="0" err="1">
                <a:latin typeface="Courier New" pitchFamily="49" charset="0"/>
              </a:rPr>
              <a:t>arr</a:t>
            </a:r>
            <a:r>
              <a:rPr lang="en-US" sz="2000" b="1" kern="0">
                <a:latin typeface="Courier New" pitchFamily="49" charset="0"/>
              </a:rPr>
              <a:t>[</a:t>
            </a:r>
            <a:r>
              <a:rPr lang="en-US" sz="2000" b="1" kern="0" err="1">
                <a:latin typeface="Courier New" pitchFamily="49" charset="0"/>
              </a:rPr>
              <a:t>i</a:t>
            </a:r>
            <a:r>
              <a:rPr lang="en-US" sz="2000" b="1" kern="0">
                <a:latin typeface="Courier New" pitchFamily="49" charset="0"/>
              </a:rPr>
              <a:t>] == k)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>
                <a:latin typeface="Courier New" pitchFamily="49" charset="0"/>
              </a:rPr>
              <a:t>      </a:t>
            </a:r>
            <a:r>
              <a:rPr lang="en-US" sz="2000" b="1" kern="0">
                <a:solidFill>
                  <a:srgbClr val="0070C0"/>
                </a:solidFill>
                <a:latin typeface="Courier New" pitchFamily="49" charset="0"/>
              </a:rPr>
              <a:t>return</a:t>
            </a:r>
            <a:r>
              <a:rPr lang="en-US" sz="2000" b="1" kern="0">
                <a:latin typeface="Courier New" pitchFamily="49" charset="0"/>
              </a:rPr>
              <a:t> true;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>
                <a:latin typeface="Courier New" pitchFamily="49" charset="0"/>
              </a:rPr>
              <a:t>  </a:t>
            </a:r>
            <a:r>
              <a:rPr lang="en-US" sz="2000" b="1" kern="0">
                <a:solidFill>
                  <a:srgbClr val="0070C0"/>
                </a:solidFill>
                <a:latin typeface="Courier New" pitchFamily="49" charset="0"/>
              </a:rPr>
              <a:t>return</a:t>
            </a:r>
            <a:r>
              <a:rPr lang="en-US" sz="2000" b="1" kern="0">
                <a:latin typeface="Courier New" pitchFamily="49" charset="0"/>
              </a:rPr>
              <a:t> false;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6345367-840B-A945-8597-7E797E95EBA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542794" y="4325024"/>
            <a:ext cx="4561491" cy="1887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case: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>
                <a:latin typeface="+mn-lt"/>
              </a:rPr>
              <a:t>Worst case: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CB9FE7-FAF8-484F-AE1D-448AFAE4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89EE18-BC32-4F67-A9CE-9B08D30A2CB9}"/>
                  </a:ext>
                </a:extLst>
              </p14:cNvPr>
              <p14:cNvContentPartPr/>
              <p14:nvPr/>
            </p14:nvContentPartPr>
            <p14:xfrm>
              <a:off x="2199240" y="1587600"/>
              <a:ext cx="8631720" cy="490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89EE18-BC32-4F67-A9CE-9B08D30A2C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89880" y="1578240"/>
                <a:ext cx="8650440" cy="49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40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A449-CB1A-C142-A054-996AF696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C421F-B8B4-C341-BB94-75F0176E6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”About you” survey! (See Ed)</a:t>
            </a:r>
          </a:p>
          <a:p>
            <a:r>
              <a:rPr lang="en-US"/>
              <a:t>EX01</a:t>
            </a:r>
          </a:p>
          <a:p>
            <a:pPr lvl="1"/>
            <a:r>
              <a:rPr lang="en-US"/>
              <a:t>Resubmit as many times before deadline!</a:t>
            </a:r>
          </a:p>
          <a:p>
            <a:pPr lvl="1"/>
            <a:r>
              <a:rPr lang="en-US"/>
              <a:t>No late days!!</a:t>
            </a:r>
          </a:p>
          <a:p>
            <a:pPr lvl="1"/>
            <a:r>
              <a:rPr lang="en-US" b="1"/>
              <a:t>Due Sunday night</a:t>
            </a:r>
          </a:p>
          <a:p>
            <a:r>
              <a:rPr lang="en-US"/>
              <a:t>Post-lecture </a:t>
            </a:r>
            <a:r>
              <a:rPr lang="en-US" err="1"/>
              <a:t>PollEV</a:t>
            </a:r>
            <a:r>
              <a:rPr lang="en-US"/>
              <a:t> make-up (must submit before next lecture)</a:t>
            </a:r>
          </a:p>
          <a:p>
            <a:r>
              <a:rPr lang="en-US"/>
              <a:t>P1 Released</a:t>
            </a:r>
          </a:p>
          <a:p>
            <a:pPr lvl="1"/>
            <a:r>
              <a:rPr lang="en-US"/>
              <a:t>If you did not fill out partner form, fill it out ASAP</a:t>
            </a:r>
          </a:p>
          <a:p>
            <a:r>
              <a:rPr lang="en-US"/>
              <a:t>EX02 releasing later 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02277-57B6-EE41-8BAE-46654B96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7BD8F-87DB-4C4F-8F71-60C1E0D3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8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0CB4-D796-3849-8634-6BB22AAD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480410" cy="837510"/>
          </a:xfrm>
        </p:spPr>
        <p:txBody>
          <a:bodyPr/>
          <a:lstStyle/>
          <a:p>
            <a:r>
              <a:rPr lang="en-US"/>
              <a:t>Linear search – Best Case &amp; Worst Case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18B6-1F35-A946-BB43-D35E5757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97C7CD-5A29-4747-BE5A-4A3C9A7F029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90600" y="2728015"/>
            <a:ext cx="7772400" cy="519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/>
              <a:t>Find an integer in a </a:t>
            </a:r>
            <a:r>
              <a:rPr lang="en-US" i="1"/>
              <a:t>sorted</a:t>
            </a:r>
            <a:r>
              <a:rPr lang="en-US"/>
              <a:t> array</a:t>
            </a:r>
            <a:endParaRPr lang="en-US" b="1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A0D485-7C43-DF45-B69E-0916524D36C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107323" y="1219200"/>
            <a:ext cx="7211287" cy="1386786"/>
            <a:chOff x="1676400" y="1143000"/>
            <a:chExt cx="5943600" cy="1143000"/>
          </a:xfrm>
          <a:noFill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889DDA-3A7F-554B-8FC5-73B04086AF2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5BAF5893-E335-534F-AC1F-17865482AA00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  <a:grpFill/>
          </p:grpSpPr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id="{9569333A-BF0A-9140-9148-B1A16B084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  <a:grpFill/>
            </p:grpSpPr>
            <p:sp>
              <p:nvSpPr>
                <p:cNvPr id="20" name="Rectangle 4">
                  <a:extLst>
                    <a:ext uri="{FF2B5EF4-FFF2-40B4-BE49-F238E27FC236}">
                      <a16:creationId xmlns:a16="http://schemas.microsoft.com/office/drawing/2014/main" id="{966607F6-AB49-6E4C-BD25-DA21A6F4E75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6">
                  <a:extLst>
                    <a:ext uri="{FF2B5EF4-FFF2-40B4-BE49-F238E27FC236}">
                      <a16:creationId xmlns:a16="http://schemas.microsoft.com/office/drawing/2014/main" id="{C8599B45-A412-9C4B-9343-5D9993C0BB78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7">
                  <a:extLst>
                    <a:ext uri="{FF2B5EF4-FFF2-40B4-BE49-F238E27FC236}">
                      <a16:creationId xmlns:a16="http://schemas.microsoft.com/office/drawing/2014/main" id="{44AF749A-CFA2-5942-8D63-0866CA7AA14E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8">
                  <a:extLst>
                    <a:ext uri="{FF2B5EF4-FFF2-40B4-BE49-F238E27FC236}">
                      <a16:creationId xmlns:a16="http://schemas.microsoft.com/office/drawing/2014/main" id="{8DA36DAE-A2B9-C44D-95F1-F025479D3620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9">
                  <a:extLst>
                    <a:ext uri="{FF2B5EF4-FFF2-40B4-BE49-F238E27FC236}">
                      <a16:creationId xmlns:a16="http://schemas.microsoft.com/office/drawing/2014/main" id="{04B28C9A-2355-6B44-93A2-906EE814340A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0">
                  <a:extLst>
                    <a:ext uri="{FF2B5EF4-FFF2-40B4-BE49-F238E27FC236}">
                      <a16:creationId xmlns:a16="http://schemas.microsoft.com/office/drawing/2014/main" id="{604B3FBA-137F-2245-B3F5-3884CE260A61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1">
                  <a:extLst>
                    <a:ext uri="{FF2B5EF4-FFF2-40B4-BE49-F238E27FC236}">
                      <a16:creationId xmlns:a16="http://schemas.microsoft.com/office/drawing/2014/main" id="{51028230-4C9F-FD4B-B93B-0136150FC25D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2">
                  <a:extLst>
                    <a:ext uri="{FF2B5EF4-FFF2-40B4-BE49-F238E27FC236}">
                      <a16:creationId xmlns:a16="http://schemas.microsoft.com/office/drawing/2014/main" id="{5CCADEC8-DEF2-1D4A-B8AA-96FB69C0B352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3">
                  <a:extLst>
                    <a:ext uri="{FF2B5EF4-FFF2-40B4-BE49-F238E27FC236}">
                      <a16:creationId xmlns:a16="http://schemas.microsoft.com/office/drawing/2014/main" id="{7E664943-2803-EB41-9CDD-6341B26C55C6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Text Box 15">
                <a:extLst>
                  <a:ext uri="{FF2B5EF4-FFF2-40B4-BE49-F238E27FC236}">
                    <a16:creationId xmlns:a16="http://schemas.microsoft.com/office/drawing/2014/main" id="{B55B6615-EE3C-154A-B212-C5ECC44B686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" name="Text Box 16">
                <a:extLst>
                  <a:ext uri="{FF2B5EF4-FFF2-40B4-BE49-F238E27FC236}">
                    <a16:creationId xmlns:a16="http://schemas.microsoft.com/office/drawing/2014/main" id="{76FB075B-454E-7E43-9D3E-D6F55731617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" name="Text Box 17">
                <a:extLst>
                  <a:ext uri="{FF2B5EF4-FFF2-40B4-BE49-F238E27FC236}">
                    <a16:creationId xmlns:a16="http://schemas.microsoft.com/office/drawing/2014/main" id="{E5D5A6CC-A113-9D4E-9BF1-591422CAFD3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4" name="Text Box 18">
                <a:extLst>
                  <a:ext uri="{FF2B5EF4-FFF2-40B4-BE49-F238E27FC236}">
                    <a16:creationId xmlns:a16="http://schemas.microsoft.com/office/drawing/2014/main" id="{737A4BC0-1DC9-644D-AAD4-0BC71ABE991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5" name="Text Box 19">
                <a:extLst>
                  <a:ext uri="{FF2B5EF4-FFF2-40B4-BE49-F238E27FC236}">
                    <a16:creationId xmlns:a16="http://schemas.microsoft.com/office/drawing/2014/main" id="{9CA6BBC3-56F8-6645-B8B9-4A84B21C0E3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6" name="Text Box 20">
                <a:extLst>
                  <a:ext uri="{FF2B5EF4-FFF2-40B4-BE49-F238E27FC236}">
                    <a16:creationId xmlns:a16="http://schemas.microsoft.com/office/drawing/2014/main" id="{97D6A501-E9FE-F046-B8AD-0D8A8D38FF4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7" name="Text Box 21">
                <a:extLst>
                  <a:ext uri="{FF2B5EF4-FFF2-40B4-BE49-F238E27FC236}">
                    <a16:creationId xmlns:a16="http://schemas.microsoft.com/office/drawing/2014/main" id="{8D3014F0-A8C1-CA4E-AA2A-0F27F8B23A5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id="{224EA758-1961-3147-8B59-1CB6E51A0A0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9" name="Text Box 23">
                <a:extLst>
                  <a:ext uri="{FF2B5EF4-FFF2-40B4-BE49-F238E27FC236}">
                    <a16:creationId xmlns:a16="http://schemas.microsoft.com/office/drawing/2014/main" id="{EA29EC48-BD61-3D45-8C46-2C50795B7C2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7C3BC40E-EE36-4044-AD9F-F303AD4D23C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3247696"/>
            <a:ext cx="5913397" cy="2617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buNone/>
            </a:pPr>
            <a:r>
              <a:rPr lang="en-US" sz="2000" b="1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(int[]</a:t>
            </a:r>
            <a:r>
              <a:rPr lang="en-US" sz="2000" b="1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, int </a:t>
            </a:r>
            <a:r>
              <a:rPr lang="en-US" sz="2000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>
                <a:latin typeface="Courier New" pitchFamily="49" charset="0"/>
              </a:rPr>
              <a:t>{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>
                <a:solidFill>
                  <a:srgbClr val="0070C0"/>
                </a:solidFill>
                <a:latin typeface="Courier New" pitchFamily="49" charset="0"/>
              </a:rPr>
              <a:t>  for</a:t>
            </a:r>
            <a:r>
              <a:rPr lang="en-US" sz="2000" b="1" kern="0">
                <a:latin typeface="Courier New" pitchFamily="49" charset="0"/>
              </a:rPr>
              <a:t>(int </a:t>
            </a:r>
            <a:r>
              <a:rPr lang="en-US" sz="2000" b="1" kern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sz="2000" b="1" kern="0">
                <a:latin typeface="Courier New" pitchFamily="49" charset="0"/>
              </a:rPr>
              <a:t>=0; </a:t>
            </a:r>
            <a:r>
              <a:rPr lang="en-US" sz="2000" b="1" kern="0" err="1">
                <a:latin typeface="Courier New" pitchFamily="49" charset="0"/>
              </a:rPr>
              <a:t>i</a:t>
            </a:r>
            <a:r>
              <a:rPr lang="en-US" sz="2000" b="1" kern="0">
                <a:latin typeface="Courier New" pitchFamily="49" charset="0"/>
              </a:rPr>
              <a:t> &lt; </a:t>
            </a:r>
            <a:r>
              <a:rPr lang="en-US" sz="2000" b="1" kern="0" err="1">
                <a:latin typeface="Courier New" pitchFamily="49" charset="0"/>
              </a:rPr>
              <a:t>arr.length</a:t>
            </a:r>
            <a:r>
              <a:rPr lang="en-US" sz="2000" b="1" kern="0">
                <a:latin typeface="Courier New" pitchFamily="49" charset="0"/>
              </a:rPr>
              <a:t>; ++</a:t>
            </a:r>
            <a:r>
              <a:rPr lang="en-US" sz="2000" b="1" kern="0" err="1">
                <a:latin typeface="Courier New" pitchFamily="49" charset="0"/>
              </a:rPr>
              <a:t>i</a:t>
            </a:r>
            <a:r>
              <a:rPr lang="en-US" sz="2000" b="1" kern="0">
                <a:latin typeface="Courier New" pitchFamily="49" charset="0"/>
              </a:rPr>
              <a:t>)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>
                <a:latin typeface="Courier New" pitchFamily="49" charset="0"/>
              </a:rPr>
              <a:t>    </a:t>
            </a:r>
            <a:r>
              <a:rPr lang="en-US" sz="2000" b="1" kern="0">
                <a:solidFill>
                  <a:srgbClr val="0070C0"/>
                </a:solidFill>
                <a:latin typeface="Courier New" pitchFamily="49" charset="0"/>
              </a:rPr>
              <a:t>if</a:t>
            </a:r>
            <a:r>
              <a:rPr lang="en-US" sz="2000" b="1" kern="0">
                <a:latin typeface="Courier New" pitchFamily="49" charset="0"/>
              </a:rPr>
              <a:t>(</a:t>
            </a:r>
            <a:r>
              <a:rPr lang="en-US" sz="2000" b="1" kern="0" err="1">
                <a:latin typeface="Courier New" pitchFamily="49" charset="0"/>
              </a:rPr>
              <a:t>arr</a:t>
            </a:r>
            <a:r>
              <a:rPr lang="en-US" sz="2000" b="1" kern="0">
                <a:latin typeface="Courier New" pitchFamily="49" charset="0"/>
              </a:rPr>
              <a:t>[</a:t>
            </a:r>
            <a:r>
              <a:rPr lang="en-US" sz="2000" b="1" kern="0" err="1">
                <a:latin typeface="Courier New" pitchFamily="49" charset="0"/>
              </a:rPr>
              <a:t>i</a:t>
            </a:r>
            <a:r>
              <a:rPr lang="en-US" sz="2000" b="1" kern="0">
                <a:latin typeface="Courier New" pitchFamily="49" charset="0"/>
              </a:rPr>
              <a:t>] == k)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>
                <a:latin typeface="Courier New" pitchFamily="49" charset="0"/>
              </a:rPr>
              <a:t>      </a:t>
            </a:r>
            <a:r>
              <a:rPr lang="en-US" sz="2000" b="1" kern="0">
                <a:solidFill>
                  <a:srgbClr val="0070C0"/>
                </a:solidFill>
                <a:latin typeface="Courier New" pitchFamily="49" charset="0"/>
              </a:rPr>
              <a:t>return</a:t>
            </a:r>
            <a:r>
              <a:rPr lang="en-US" sz="2000" b="1" kern="0">
                <a:latin typeface="Courier New" pitchFamily="49" charset="0"/>
              </a:rPr>
              <a:t> true;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>
                <a:latin typeface="Courier New" pitchFamily="49" charset="0"/>
              </a:rPr>
              <a:t>  </a:t>
            </a:r>
            <a:r>
              <a:rPr lang="en-US" sz="2000" b="1" kern="0">
                <a:solidFill>
                  <a:srgbClr val="0070C0"/>
                </a:solidFill>
                <a:latin typeface="Courier New" pitchFamily="49" charset="0"/>
              </a:rPr>
              <a:t>return</a:t>
            </a:r>
            <a:r>
              <a:rPr lang="en-US" sz="2000" b="1" kern="0">
                <a:latin typeface="Courier New" pitchFamily="49" charset="0"/>
              </a:rPr>
              <a:t> false;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>
                <a:latin typeface="Courier New" pitchFamily="49" charset="0"/>
              </a:rPr>
              <a:t>}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6345367-840B-A945-8597-7E797E95EBA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542794" y="4325024"/>
            <a:ext cx="4561491" cy="1887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case: 6 “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ish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operations = O(1)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>
                <a:latin typeface="+mn-lt"/>
              </a:rPr>
              <a:t>Worst case: 5 “</a:t>
            </a:r>
            <a:r>
              <a:rPr lang="en-US" sz="2000" b="0" kern="0" err="1">
                <a:latin typeface="+mn-lt"/>
              </a:rPr>
              <a:t>ish</a:t>
            </a:r>
            <a:r>
              <a:rPr lang="en-US" sz="2000" b="0" kern="0">
                <a:latin typeface="+mn-lt"/>
              </a:rPr>
              <a:t>” * (</a:t>
            </a:r>
            <a:r>
              <a:rPr lang="en-US" sz="2000" b="0" kern="0" err="1">
                <a:latin typeface="+mn-lt"/>
              </a:rPr>
              <a:t>arr.length</a:t>
            </a:r>
            <a:r>
              <a:rPr lang="en-US" sz="2000" b="0" kern="0">
                <a:latin typeface="+mn-lt"/>
              </a:rPr>
              <a:t>) = O(N)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DAD3A-82DE-1447-9107-0FED60531282}"/>
              </a:ext>
            </a:extLst>
          </p:cNvPr>
          <p:cNvSpPr txBox="1"/>
          <p:nvPr/>
        </p:nvSpPr>
        <p:spPr>
          <a:xfrm>
            <a:off x="7276555" y="3067926"/>
            <a:ext cx="408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AGAIN, best case / worst case is INDEPENDENT of N (size of dataset)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4A7B93D6-3EF0-3348-84C0-3F8699AA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37FE8C-AA8B-40A3-B842-8C86854625F5}"/>
                  </a:ext>
                </a:extLst>
              </p14:cNvPr>
              <p14:cNvContentPartPr/>
              <p14:nvPr/>
            </p14:nvContentPartPr>
            <p14:xfrm>
              <a:off x="6892200" y="2792520"/>
              <a:ext cx="4291560" cy="118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37FE8C-AA8B-40A3-B842-8C86854625F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82840" y="2783160"/>
                <a:ext cx="4310280" cy="12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97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C2F9-96A9-A749-B597-53DFA251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a faster search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9298-7993-9346-B3EE-B433B0533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F686-4C49-CF45-911B-0FFD0DCB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89FE1-9935-FE43-8770-ABF623BC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21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C2F9-96A9-A749-B597-53DFA251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a faster search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9298-7993-9346-B3EE-B433B0533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Worst Cases:</a:t>
            </a:r>
          </a:p>
          <a:p>
            <a:pPr marL="0" indent="0">
              <a:buNone/>
            </a:pPr>
            <a:r>
              <a:rPr lang="en-US"/>
              <a:t>Binary Search – O(</a:t>
            </a:r>
            <a:r>
              <a:rPr lang="en-US" err="1"/>
              <a:t>logn</a:t>
            </a:r>
            <a:r>
              <a:rPr lang="en-US"/>
              <a:t>)</a:t>
            </a:r>
          </a:p>
          <a:p>
            <a:pPr marL="0" indent="0">
              <a:buNone/>
            </a:pPr>
            <a:r>
              <a:rPr lang="en-US"/>
              <a:t>Linear Search – O(n)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F686-4C49-CF45-911B-0FFD0DCB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D5C94-4DDE-ED49-8CA8-F553543D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B63D8F-CC66-423A-8F59-EC6C959D0115}"/>
                  </a:ext>
                </a:extLst>
              </p14:cNvPr>
              <p14:cNvContentPartPr/>
              <p14:nvPr/>
            </p14:nvContentPartPr>
            <p14:xfrm>
              <a:off x="1715040" y="1625760"/>
              <a:ext cx="8170200" cy="274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B63D8F-CC66-423A-8F59-EC6C959D01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5680" y="1616400"/>
                <a:ext cx="8188920" cy="27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03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B609-C06C-564C-AE27-60BE3AA5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Ignoring Constant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EF8D-5186-FA44-A0AE-C22794ABA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1296"/>
            <a:ext cx="10704617" cy="4755667"/>
          </a:xfrm>
        </p:spPr>
        <p:txBody>
          <a:bodyPr>
            <a:normAutofit/>
          </a:bodyPr>
          <a:lstStyle/>
          <a:p>
            <a:r>
              <a:rPr lang="en-US"/>
              <a:t>So binary search is O(log n) and linear is O(n)</a:t>
            </a:r>
          </a:p>
          <a:p>
            <a:pPr lvl="1"/>
            <a:r>
              <a:rPr lang="en-US"/>
              <a:t>But which will actually be faster?</a:t>
            </a:r>
          </a:p>
          <a:p>
            <a:pPr lvl="1"/>
            <a:r>
              <a:rPr lang="en-US"/>
              <a:t>Depending on </a:t>
            </a:r>
            <a:r>
              <a:rPr lang="en-US" b="1"/>
              <a:t>constant factors </a:t>
            </a:r>
            <a:r>
              <a:rPr lang="en-US"/>
              <a:t>and </a:t>
            </a:r>
            <a:r>
              <a:rPr lang="en-US" b="1"/>
              <a:t>size of n</a:t>
            </a:r>
            <a:r>
              <a:rPr lang="en-US"/>
              <a:t>, in a particular situation, </a:t>
            </a:r>
            <a:r>
              <a:rPr lang="en-US">
                <a:solidFill>
                  <a:srgbClr val="FF0000"/>
                </a:solidFill>
              </a:rPr>
              <a:t>linear search could be faster</a:t>
            </a:r>
            <a:r>
              <a:rPr lang="en-US"/>
              <a:t>….</a:t>
            </a:r>
          </a:p>
          <a:p>
            <a:pPr lvl="2"/>
            <a:r>
              <a:rPr lang="en-US"/>
              <a:t>How </a:t>
            </a:r>
            <a:r>
              <a:rPr lang="en-US" i="1"/>
              <a:t>many</a:t>
            </a:r>
            <a:r>
              <a:rPr lang="en-US"/>
              <a:t> assembly instructions, assignments, additions, etc. for each </a:t>
            </a:r>
            <a:r>
              <a:rPr lang="en-US" i="1"/>
              <a:t>n</a:t>
            </a:r>
          </a:p>
          <a:p>
            <a:r>
              <a:rPr lang="en-US"/>
              <a:t>And could depend on size of </a:t>
            </a:r>
            <a:r>
              <a:rPr lang="en-US" i="1"/>
              <a:t>n</a:t>
            </a:r>
          </a:p>
          <a:p>
            <a:endParaRPr lang="en-US"/>
          </a:p>
          <a:p>
            <a:r>
              <a:rPr lang="en-US" b="1" u="sng"/>
              <a:t>But</a:t>
            </a:r>
            <a:r>
              <a:rPr lang="en-US"/>
              <a:t> there exists some </a:t>
            </a:r>
            <a:r>
              <a:rPr lang="en-US" i="1"/>
              <a:t>n</a:t>
            </a:r>
            <a:r>
              <a:rPr lang="en-US" baseline="-25000"/>
              <a:t>0</a:t>
            </a:r>
            <a:r>
              <a:rPr lang="en-US"/>
              <a:t> such that for all </a:t>
            </a:r>
            <a:r>
              <a:rPr lang="en-US" i="1"/>
              <a:t>n</a:t>
            </a:r>
            <a:r>
              <a:rPr lang="en-US"/>
              <a:t> &gt; n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en-US">
                <a:solidFill>
                  <a:srgbClr val="0070C0"/>
                </a:solidFill>
              </a:rPr>
              <a:t>binary search “wins”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Let’s play with a couple plots to get some intuition…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06D5C-495D-B34C-82BC-D416C21E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04F8-4CA3-024E-8F9A-822C3B64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1892-5009-A549-99C5-6767B361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9CBF-0832-C143-8F47-88B55E25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836"/>
            <a:ext cx="10515600" cy="21510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Let’s “help” linear search</a:t>
            </a:r>
          </a:p>
          <a:p>
            <a:pPr lvl="1"/>
            <a:r>
              <a:rPr lang="en-US"/>
              <a:t>Run it on a computer 100x as fast</a:t>
            </a:r>
          </a:p>
          <a:p>
            <a:pPr lvl="1"/>
            <a:r>
              <a:rPr lang="en-US"/>
              <a:t>Use a new compiler/language that is 3x as fast</a:t>
            </a:r>
          </a:p>
          <a:p>
            <a:pPr lvl="1"/>
            <a:r>
              <a:rPr lang="en-US"/>
              <a:t>Be a clever programmer to eliminate half the work</a:t>
            </a:r>
          </a:p>
          <a:p>
            <a:r>
              <a:rPr lang="en-US"/>
              <a:t>Note: 600x is still helpful for problems! (esp. when no better algorithm)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4B19-6F71-2C42-985F-DC63CC26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BA3A71F-89BF-DB4C-905E-1B0C04D3FA0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5889" y="3389505"/>
            <a:ext cx="4107425" cy="283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32193DF-F088-C841-9364-056F41B6A0E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2523" y="3389505"/>
            <a:ext cx="4113106" cy="283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54F2F9-2B50-3C4E-B20C-45B3A1D11501}"/>
              </a:ext>
            </a:extLst>
          </p:cNvPr>
          <p:cNvSpPr txBox="1"/>
          <p:nvPr/>
        </p:nvSpPr>
        <p:spPr>
          <a:xfrm>
            <a:off x="8050924" y="1997719"/>
            <a:ext cx="193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600x speedup!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A09DA-C66D-434A-B6FA-68033554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3BFB09-7CA9-40CD-8937-0B54F85CCB25}"/>
                  </a:ext>
                </a:extLst>
              </p14:cNvPr>
              <p14:cNvContentPartPr/>
              <p14:nvPr/>
            </p14:nvContentPartPr>
            <p14:xfrm>
              <a:off x="753120" y="1844640"/>
              <a:ext cx="9148680" cy="4659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3BFB09-7CA9-40CD-8937-0B54F85CCB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3760" y="1835280"/>
                <a:ext cx="9167400" cy="46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25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0EF9-B87C-DC43-9586-93A6B130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Logarithms and Exponents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0EA01-8EB7-5948-8D76-A1AEE2F7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421"/>
            <a:ext cx="10515600" cy="47556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/>
              <a:t>Definition: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= y</a:t>
            </a:r>
            <a:r>
              <a:rPr lang="en-US" sz="3200">
                <a:cs typeface="Courier New" pitchFamily="49" charset="0"/>
              </a:rPr>
              <a:t> if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x = 2</a:t>
            </a:r>
            <a:r>
              <a:rPr lang="en-US" sz="2400" b="1" baseline="30000">
                <a:latin typeface="Courier New" pitchFamily="49" charset="0"/>
                <a:cs typeface="Courier New" pitchFamily="49" charset="0"/>
              </a:rPr>
              <a:t>y</a:t>
            </a:r>
          </a:p>
          <a:p>
            <a:pPr marL="0" indent="0">
              <a:buNone/>
            </a:pPr>
            <a:r>
              <a:rPr lang="en-US" sz="2400"/>
              <a:t>Logarithms </a:t>
            </a:r>
            <a:r>
              <a:rPr lang="en-US" sz="2400" i="1"/>
              <a:t>grow as slowly </a:t>
            </a:r>
            <a:r>
              <a:rPr lang="en-US" sz="2400"/>
              <a:t>as exponents grow </a:t>
            </a:r>
            <a:r>
              <a:rPr lang="en-US" sz="2400" i="1"/>
              <a:t>quickly</a:t>
            </a:r>
          </a:p>
          <a:p>
            <a:pPr marL="0" indent="0">
              <a:buNone/>
            </a:pPr>
            <a:r>
              <a:rPr lang="en-US" sz="3200">
                <a:cs typeface="Courier New" pitchFamily="49" charset="0"/>
              </a:rPr>
              <a:t>So,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3200">
                <a:cs typeface="Courier New" pitchFamily="49" charset="0"/>
              </a:rPr>
              <a:t>1,000,000 = “a little under 20”</a:t>
            </a:r>
            <a:endParaRPr lang="en-US" sz="2400" i="1"/>
          </a:p>
          <a:p>
            <a:pPr marL="0" indent="0">
              <a:buNone/>
            </a:pPr>
            <a:r>
              <a:rPr lang="en-US" sz="2400" i="1"/>
              <a:t>Since so much is binary in CS,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i="1"/>
              <a:t> almost always means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>
                <a:latin typeface="Courier New" pitchFamily="49" charset="0"/>
                <a:cs typeface="Courier New" pitchFamily="49" charset="0"/>
              </a:rPr>
              <a:t>2</a:t>
            </a:r>
            <a:endParaRPr lang="en-US" sz="2400" i="1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6B171-AB80-6248-B766-B5B4E4ED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8C51D-A9A9-F94D-B286-7494E2F2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CE7C767-E0E9-8140-B7BF-3A025F55B0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29973"/>
            <a:ext cx="5143005" cy="309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849053-1CD8-4EFE-A1CB-A3C924A3E85D}"/>
                  </a:ext>
                </a:extLst>
              </p14:cNvPr>
              <p14:cNvContentPartPr/>
              <p14:nvPr/>
            </p14:nvContentPartPr>
            <p14:xfrm>
              <a:off x="8180640" y="3144240"/>
              <a:ext cx="1423800" cy="1770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849053-1CD8-4EFE-A1CB-A3C924A3E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1280" y="3134880"/>
                <a:ext cx="1442520" cy="17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12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D129-8175-5744-AA7A-38EB121C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 base doesn’t matter much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0095-9DD0-2C41-83DE-AF00489E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7"/>
            <a:ext cx="10515600" cy="2841946"/>
          </a:xfrm>
        </p:spPr>
        <p:txBody>
          <a:bodyPr/>
          <a:lstStyle/>
          <a:p>
            <a:pPr>
              <a:buNone/>
            </a:pPr>
            <a:r>
              <a:rPr lang="en-US"/>
              <a:t>“Any base </a:t>
            </a:r>
            <a:r>
              <a:rPr lang="en-US" i="1"/>
              <a:t>B</a:t>
            </a:r>
            <a:r>
              <a:rPr lang="en-US"/>
              <a:t> log is equivalent to base 2 log within a </a:t>
            </a:r>
            <a:r>
              <a:rPr lang="en-US" u="sng"/>
              <a:t>constant factor</a:t>
            </a:r>
            <a:r>
              <a:rPr lang="en-US"/>
              <a:t>”</a:t>
            </a:r>
          </a:p>
          <a:p>
            <a:pPr lvl="1"/>
            <a:r>
              <a:rPr lang="en-US" b="1"/>
              <a:t>And we are about to stop worrying about constant factors!</a:t>
            </a:r>
          </a:p>
          <a:p>
            <a:pPr lvl="1"/>
            <a:r>
              <a:rPr lang="en-US"/>
              <a:t>In particular,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x = 3.22 log</a:t>
            </a:r>
            <a:r>
              <a:rPr lang="en-US" b="1" baseline="-2500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x</a:t>
            </a:r>
          </a:p>
          <a:p>
            <a:pPr lvl="1"/>
            <a:r>
              <a:rPr lang="en-US">
                <a:cs typeface="Courier New" pitchFamily="49" charset="0"/>
              </a:rPr>
              <a:t>In general, we can convert log bases via a constant multiplier </a:t>
            </a:r>
          </a:p>
          <a:p>
            <a:pPr lvl="1"/>
            <a:r>
              <a:rPr lang="en-US">
                <a:cs typeface="Courier New" pitchFamily="49" charset="0"/>
              </a:rPr>
              <a:t>Say, to convert from base B to base A: </a:t>
            </a:r>
          </a:p>
          <a:p>
            <a:pPr lvl="2"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x = (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x) / (</a:t>
            </a:r>
            <a:r>
              <a:rPr lang="en-US" b="1" err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2D961-08A8-C442-AA57-F008A917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6136F-FFD9-8D4A-9E8F-1B5F48B9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983CF2-A488-47A5-ABEE-1962AAE7EDC9}"/>
                  </a:ext>
                </a:extLst>
              </p14:cNvPr>
              <p14:cNvContentPartPr/>
              <p14:nvPr/>
            </p14:nvContentPartPr>
            <p14:xfrm>
              <a:off x="2209320" y="2377080"/>
              <a:ext cx="4509000" cy="2740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983CF2-A488-47A5-ABEE-1962AAE7E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9960" y="2367720"/>
                <a:ext cx="4527720" cy="27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391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E52F-A11A-DF45-8BA4-4E475885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Properties of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2138B-E189-C54E-A2E6-5524031F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log(A*B) = log A + log B</a:t>
            </a:r>
          </a:p>
          <a:p>
            <a:pPr lvl="1"/>
            <a:r>
              <a:rPr lang="en-US">
                <a:cs typeface="Courier New" pitchFamily="49" charset="0"/>
              </a:rPr>
              <a:t>So</a:t>
            </a:r>
            <a:r>
              <a:rPr lang="en-US">
                <a:latin typeface="Courier New" pitchFamily="49" charset="0"/>
                <a:cs typeface="Courier New" pitchFamily="49" charset="0"/>
              </a:rPr>
              <a:t> log(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aseline="3000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>
                <a:latin typeface="Courier New" pitchFamily="49" charset="0"/>
                <a:cs typeface="Courier New" pitchFamily="49" charset="0"/>
              </a:rPr>
              <a:t>)= k log N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endParaRPr lang="en-US">
              <a:latin typeface="Courier New" pitchFamily="49" charset="0"/>
              <a:cs typeface="Courier New" pitchFamily="49" charset="0"/>
            </a:endParaRP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log(A/B) = log A – log B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endParaRPr lang="en-US">
              <a:latin typeface="Courier New" pitchFamily="49" charset="0"/>
              <a:cs typeface="Courier New" pitchFamily="49" charset="0"/>
            </a:endParaRP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3200" baseline="-2500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32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3200" baseline="3000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>
                <a:latin typeface="Courier New" pitchFamily="49" charset="0"/>
                <a:cs typeface="Courier New" pitchFamily="49" charset="0"/>
              </a:rPr>
              <a:t>= x </a:t>
            </a:r>
            <a:endParaRPr lang="en-US" baseline="30000">
              <a:latin typeface="Courier New" pitchFamily="49" charset="0"/>
              <a:cs typeface="Courier New" pitchFamily="49" charset="0"/>
            </a:endParaRPr>
          </a:p>
          <a:p>
            <a:endParaRPr lang="en-U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6A7FF-54DF-BA4F-8B2D-96C82F10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BEA2-887A-B64E-9313-1F9B9003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ABD355-3686-464B-A1EE-0CB1DAF3B323}"/>
                  </a:ext>
                </a:extLst>
              </p14:cNvPr>
              <p14:cNvContentPartPr/>
              <p14:nvPr/>
            </p14:nvContentPartPr>
            <p14:xfrm>
              <a:off x="1532520" y="1139040"/>
              <a:ext cx="3916080" cy="300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ABD355-3686-464B-A1EE-0CB1DAF3B3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3160" y="1129680"/>
                <a:ext cx="3934800" cy="30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430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29E6-FD98-FB41-AF45-EE8F270A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functions with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5C9CD-2A5B-D94F-ADAB-6EB937924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log(log x) </a:t>
            </a:r>
            <a:r>
              <a:rPr lang="en-US" dirty="0">
                <a:cs typeface="Courier New" pitchFamily="49" charset="0"/>
              </a:rPr>
              <a:t>is written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log log x</a:t>
            </a:r>
          </a:p>
          <a:p>
            <a:pPr lvl="1"/>
            <a:r>
              <a:rPr lang="en-US" dirty="0">
                <a:cs typeface="Courier New" pitchFamily="49" charset="0"/>
              </a:rPr>
              <a:t>Grows as slowly as 2</a:t>
            </a:r>
            <a:r>
              <a:rPr lang="en-US" baseline="30000" dirty="0">
                <a:cs typeface="Courier New" pitchFamily="49" charset="0"/>
              </a:rPr>
              <a:t>2</a:t>
            </a:r>
            <a:r>
              <a:rPr lang="en-US" dirty="0">
                <a:cs typeface="Courier New" pitchFamily="49" charset="0"/>
              </a:rPr>
              <a:t>  grows fast</a:t>
            </a:r>
          </a:p>
          <a:p>
            <a:pPr lvl="1"/>
            <a:r>
              <a:rPr lang="en-US" dirty="0">
                <a:cs typeface="Courier New" pitchFamily="49" charset="0"/>
              </a:rPr>
              <a:t>Ex: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8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4billion ~ log log 2</a:t>
            </a:r>
            <a:r>
              <a:rPr lang="en-US" sz="2800" baseline="30000" dirty="0">
                <a:latin typeface="Courier New" pitchFamily="49" charset="0"/>
                <a:cs typeface="Courier New" pitchFamily="49" charset="0"/>
              </a:rPr>
              <a:t>32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= log 32 = 5</a:t>
            </a:r>
            <a:endParaRPr lang="en-US" dirty="0">
              <a:cs typeface="Courier New" pitchFamily="49" charset="0"/>
            </a:endParaRPr>
          </a:p>
          <a:p>
            <a:pPr lvl="1"/>
            <a:endParaRPr lang="en-US" dirty="0"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(log x)(log x)</a:t>
            </a:r>
            <a:r>
              <a:rPr lang="en-US" dirty="0">
                <a:cs typeface="Courier New" pitchFamily="49" charset="0"/>
              </a:rPr>
              <a:t> is written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30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r>
              <a:rPr lang="en-US" dirty="0">
                <a:cs typeface="Courier New" pitchFamily="49" charset="0"/>
              </a:rPr>
              <a:t>It is greater than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log x</a:t>
            </a:r>
            <a:r>
              <a:rPr lang="en-US" dirty="0">
                <a:cs typeface="Courier New" pitchFamily="49" charset="0"/>
              </a:rPr>
              <a:t> for all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 &gt; 2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cs typeface="Courier New" pitchFamily="49" charset="0"/>
              </a:rPr>
              <a:t>NOT THE SAME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B664F-54BF-3944-84E8-A7DF2308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EFC0-61EF-1447-A6B3-1E394AF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392F0-F119-C740-A884-502707D11F4C}"/>
              </a:ext>
            </a:extLst>
          </p:cNvPr>
          <p:cNvSpPr txBox="1"/>
          <p:nvPr/>
        </p:nvSpPr>
        <p:spPr>
          <a:xfrm>
            <a:off x="-391886" y="5510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A48EB4-5F33-4985-9F69-BEC6DCDF71AB}"/>
              </a:ext>
            </a:extLst>
          </p:cNvPr>
          <p:cNvSpPr/>
          <p:nvPr/>
        </p:nvSpPr>
        <p:spPr>
          <a:xfrm>
            <a:off x="4308259" y="1692624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>
                <a:cs typeface="Courier New" pitchFamily="49" charset="0"/>
              </a:rPr>
              <a:t>x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8BCDFC-DF83-47FB-95F9-C40A1BD5AC59}"/>
                  </a:ext>
                </a:extLst>
              </p14:cNvPr>
              <p14:cNvContentPartPr/>
              <p14:nvPr/>
            </p14:nvContentPartPr>
            <p14:xfrm>
              <a:off x="3606480" y="1826280"/>
              <a:ext cx="7066440" cy="200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8BCDFC-DF83-47FB-95F9-C40A1BD5AC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7120" y="1816920"/>
                <a:ext cx="7085160" cy="20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9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3057-7DF5-5846-8AA8-FEA4840A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CFB0-9E3B-0D4B-B06F-AFB7FF0C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do we care about?</a:t>
            </a:r>
          </a:p>
          <a:p>
            <a:r>
              <a:rPr lang="en-US"/>
              <a:t>How to compare two algorithms</a:t>
            </a:r>
          </a:p>
          <a:p>
            <a:r>
              <a:rPr lang="en-US"/>
              <a:t>Analyzing Code</a:t>
            </a:r>
          </a:p>
          <a:p>
            <a:r>
              <a:rPr lang="en-US">
                <a:solidFill>
                  <a:srgbClr val="FF0000"/>
                </a:solidFill>
              </a:rPr>
              <a:t>Asymptotic Analysis</a:t>
            </a:r>
          </a:p>
          <a:p>
            <a:r>
              <a:rPr lang="en-US"/>
              <a:t>Big-Oh Definition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3C015-4B37-6C44-8AC6-DEE0A8BF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BE6C-DDF4-8143-A09C-6EE6C95A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3057-7DF5-5846-8AA8-FEA4840A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 – Algorithm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CFB0-9E3B-0D4B-B06F-AFB7FF0C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do we care about?</a:t>
            </a:r>
          </a:p>
          <a:p>
            <a:r>
              <a:rPr lang="en-US"/>
              <a:t>How to compare two algorithms</a:t>
            </a:r>
          </a:p>
          <a:p>
            <a:r>
              <a:rPr lang="en-US"/>
              <a:t>Analyzing Code</a:t>
            </a:r>
          </a:p>
          <a:p>
            <a:r>
              <a:rPr lang="en-US"/>
              <a:t>Asymptotic Analysis</a:t>
            </a:r>
          </a:p>
          <a:p>
            <a:r>
              <a:rPr lang="en-US"/>
              <a:t>Big-Oh Definition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3C015-4B37-6C44-8AC6-DEE0A8BF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D5838-667A-4649-9C40-0F7EA336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7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0B61-4A85-CA46-9E00-473E8126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AEF9-791E-EE43-8861-20BC6D12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About to show formal definition, which amounts to saying:</a:t>
            </a:r>
          </a:p>
          <a:p>
            <a:pPr marL="514350" indent="-514350">
              <a:buAutoNum type="arabicPeriod"/>
            </a:pPr>
            <a:r>
              <a:rPr lang="en-US"/>
              <a:t>Eliminate low-order terms</a:t>
            </a:r>
          </a:p>
          <a:p>
            <a:pPr marL="514350" indent="-514350">
              <a:buAutoNum type="arabicPeriod"/>
            </a:pPr>
            <a:r>
              <a:rPr lang="en-US"/>
              <a:t>Eliminate constant coefficients</a:t>
            </a:r>
          </a:p>
          <a:p>
            <a:pPr marL="514350" indent="-514350">
              <a:buAutoNum type="arabicPeriod"/>
            </a:pPr>
            <a:endParaRPr lang="en-US"/>
          </a:p>
          <a:p>
            <a:pPr marL="0" indent="0">
              <a:buNone/>
            </a:pPr>
            <a:r>
              <a:rPr lang="en-US"/>
              <a:t>Examples:</a:t>
            </a:r>
          </a:p>
          <a:p>
            <a:pPr marL="857250" lvl="1" indent="-457200"/>
            <a:r>
              <a:rPr lang="en-US"/>
              <a:t>4</a:t>
            </a:r>
            <a:r>
              <a:rPr lang="en-US" i="1"/>
              <a:t>n</a:t>
            </a:r>
            <a:r>
              <a:rPr lang="en-US"/>
              <a:t> + 5</a:t>
            </a:r>
          </a:p>
          <a:p>
            <a:pPr marL="857250" lvl="1" indent="-457200"/>
            <a:r>
              <a:rPr lang="en-US"/>
              <a:t>0.5</a:t>
            </a:r>
            <a:r>
              <a:rPr lang="en-US" i="1"/>
              <a:t>n</a:t>
            </a:r>
            <a:r>
              <a:rPr lang="en-US"/>
              <a:t>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/>
              <a:t> </a:t>
            </a:r>
            <a:r>
              <a:rPr lang="en-US" i="1"/>
              <a:t>n</a:t>
            </a:r>
            <a:r>
              <a:rPr lang="en-US"/>
              <a:t> + 2</a:t>
            </a:r>
            <a:r>
              <a:rPr lang="en-US" i="1"/>
              <a:t>n</a:t>
            </a:r>
            <a:r>
              <a:rPr lang="en-US"/>
              <a:t> + 7</a:t>
            </a:r>
          </a:p>
          <a:p>
            <a:pPr marL="857250" lvl="1" indent="-457200"/>
            <a:r>
              <a:rPr lang="en-US" i="1"/>
              <a:t>n</a:t>
            </a:r>
            <a:r>
              <a:rPr lang="en-US" baseline="30000"/>
              <a:t>3</a:t>
            </a:r>
            <a:r>
              <a:rPr lang="en-US"/>
              <a:t> + 2</a:t>
            </a:r>
            <a:r>
              <a:rPr lang="en-US" i="1" baseline="30000"/>
              <a:t>n</a:t>
            </a:r>
            <a:r>
              <a:rPr lang="en-US"/>
              <a:t> + 3</a:t>
            </a:r>
            <a:r>
              <a:rPr lang="en-US" i="1"/>
              <a:t>n</a:t>
            </a:r>
          </a:p>
          <a:p>
            <a:pPr marL="857250" lvl="1" indent="-457200"/>
            <a:r>
              <a:rPr lang="en-US" i="1"/>
              <a:t>n</a:t>
            </a:r>
            <a:r>
              <a:rPr lang="en-US"/>
              <a:t>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/>
              <a:t> (10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 )</a:t>
            </a:r>
            <a:endParaRPr lang="en-US" baseline="30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81C5-9296-BB4F-8B69-FA28BE16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82D03-8708-3D4D-90CE-C50867D9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C6088C-E48D-4E32-995E-D7AF6D08DA0B}"/>
                  </a:ext>
                </a:extLst>
              </p14:cNvPr>
              <p14:cNvContentPartPr/>
              <p14:nvPr/>
            </p14:nvContentPartPr>
            <p14:xfrm>
              <a:off x="1746000" y="2834640"/>
              <a:ext cx="8053200" cy="3750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C6088C-E48D-4E32-995E-D7AF6D08DA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640" y="2825280"/>
                <a:ext cx="8071920" cy="37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5817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2AE2-8880-3445-937F-E224487D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Big-Oh relates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53E74-75E6-E54D-A337-2ADEB9687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/>
              <a:t>We use </a:t>
            </a:r>
            <a:r>
              <a:rPr lang="en-US" i="1"/>
              <a:t>O</a:t>
            </a:r>
            <a:r>
              <a:rPr lang="en-US"/>
              <a:t> on a function f(</a:t>
            </a:r>
            <a:r>
              <a:rPr lang="en-US" i="1"/>
              <a:t>n</a:t>
            </a:r>
            <a:r>
              <a:rPr lang="en-US"/>
              <a:t>) to mean </a:t>
            </a:r>
            <a:r>
              <a:rPr lang="en-US" i="1"/>
              <a:t>the </a:t>
            </a:r>
            <a:r>
              <a:rPr lang="en-US" i="1">
                <a:solidFill>
                  <a:srgbClr val="FF0000"/>
                </a:solidFill>
              </a:rPr>
              <a:t>set of functions</a:t>
            </a:r>
            <a:r>
              <a:rPr lang="en-US" i="1"/>
              <a:t> with asymptotic behavior </a:t>
            </a:r>
            <a:r>
              <a:rPr lang="en-US" b="1" i="1">
                <a:solidFill>
                  <a:srgbClr val="0070C0"/>
                </a:solidFill>
              </a:rPr>
              <a:t>less than or equal to </a:t>
            </a:r>
            <a:r>
              <a:rPr lang="en-US"/>
              <a:t>f(</a:t>
            </a:r>
            <a:r>
              <a:rPr lang="en-US" i="1"/>
              <a:t>n</a:t>
            </a:r>
            <a:r>
              <a:rPr lang="en-US"/>
              <a:t>)</a:t>
            </a:r>
            <a:endParaRPr lang="en-US" b="1" i="1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So (3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+17)  </a:t>
            </a:r>
            <a:r>
              <a:rPr lang="en-US" b="1">
                <a:solidFill>
                  <a:srgbClr val="FF0000"/>
                </a:solidFill>
              </a:rPr>
              <a:t>is in</a:t>
            </a:r>
            <a:r>
              <a:rPr lang="en-US"/>
              <a:t> </a:t>
            </a:r>
            <a:r>
              <a:rPr lang="en-US" i="1"/>
              <a:t>O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 </a:t>
            </a:r>
          </a:p>
          <a:p>
            <a:pPr lvl="1"/>
            <a:r>
              <a:rPr lang="en-US"/>
              <a:t>3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+17 and </a:t>
            </a:r>
            <a:r>
              <a:rPr lang="en-US" i="1"/>
              <a:t>n</a:t>
            </a:r>
            <a:r>
              <a:rPr lang="en-US" baseline="30000"/>
              <a:t>2 </a:t>
            </a:r>
            <a:r>
              <a:rPr lang="en-US"/>
              <a:t> have the same </a:t>
            </a:r>
            <a:r>
              <a:rPr lang="en-US" b="1"/>
              <a:t>asymptotic behavior</a:t>
            </a:r>
          </a:p>
          <a:p>
            <a:pPr lvl="1"/>
            <a:endParaRPr lang="en-US" b="1"/>
          </a:p>
          <a:p>
            <a:pPr marL="0" indent="0">
              <a:buNone/>
            </a:pPr>
            <a:r>
              <a:rPr lang="en-US"/>
              <a:t>Less ideal:</a:t>
            </a:r>
          </a:p>
          <a:p>
            <a:pPr>
              <a:buNone/>
            </a:pPr>
            <a:r>
              <a:rPr lang="en-US"/>
              <a:t>Confusingly, we also say/write:</a:t>
            </a:r>
          </a:p>
          <a:p>
            <a:pPr lvl="1"/>
            <a:r>
              <a:rPr lang="en-US"/>
              <a:t>(3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+17)  </a:t>
            </a:r>
            <a:r>
              <a:rPr lang="en-US" b="1">
                <a:solidFill>
                  <a:srgbClr val="FF0000"/>
                </a:solidFill>
              </a:rPr>
              <a:t>is</a:t>
            </a:r>
            <a:r>
              <a:rPr lang="en-US"/>
              <a:t> </a:t>
            </a:r>
            <a:r>
              <a:rPr lang="en-US" i="1"/>
              <a:t>O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 </a:t>
            </a:r>
          </a:p>
          <a:p>
            <a:pPr lvl="1"/>
            <a:r>
              <a:rPr lang="en-US"/>
              <a:t>(3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+17)  </a:t>
            </a:r>
            <a:r>
              <a:rPr lang="en-US">
                <a:solidFill>
                  <a:srgbClr val="FF0000"/>
                </a:solidFill>
              </a:rPr>
              <a:t>=</a:t>
            </a:r>
            <a:r>
              <a:rPr lang="en-US"/>
              <a:t>  </a:t>
            </a:r>
            <a:r>
              <a:rPr lang="en-US" i="1"/>
              <a:t>O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 </a:t>
            </a:r>
          </a:p>
          <a:p>
            <a:pPr lvl="1"/>
            <a:endParaRPr lang="en-US"/>
          </a:p>
          <a:p>
            <a:pPr>
              <a:buNone/>
            </a:pPr>
            <a:r>
              <a:rPr lang="en-US"/>
              <a:t>But we would never say </a:t>
            </a:r>
            <a:r>
              <a:rPr lang="en-US" i="1"/>
              <a:t>O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 = (3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+17)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B8D13-4391-CC43-B19F-E626A9D1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3B82-4D06-B042-9762-607472FF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7A2984-0F2B-4118-9CC1-8A738A34DEE1}"/>
                  </a:ext>
                </a:extLst>
              </p14:cNvPr>
              <p14:cNvContentPartPr/>
              <p14:nvPr/>
            </p14:nvContentPartPr>
            <p14:xfrm>
              <a:off x="1421640" y="2583000"/>
              <a:ext cx="6340680" cy="356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7A2984-0F2B-4118-9CC1-8A738A34DE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2280" y="2573640"/>
                <a:ext cx="6359400" cy="35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75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FC15F2-E15E-0940-8D4E-799A57FA6CC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198920" y="3289465"/>
            <a:ext cx="4013860" cy="3085654"/>
            <a:chOff x="6400800" y="1173481"/>
            <a:chExt cx="2247900" cy="1569719"/>
          </a:xfrm>
        </p:grpSpPr>
        <p:pic>
          <p:nvPicPr>
            <p:cNvPr id="8" name="Picture 7" descr="bigOsketch.PNG">
              <a:extLst>
                <a:ext uri="{FF2B5EF4-FFF2-40B4-BE49-F238E27FC236}">
                  <a16:creationId xmlns:a16="http://schemas.microsoft.com/office/drawing/2014/main" id="{6883B174-8F96-E54B-A619-CF548B49222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 b="47386"/>
            <a:stretch>
              <a:fillRect/>
            </a:stretch>
          </p:blipFill>
          <p:spPr>
            <a:xfrm>
              <a:off x="6400800" y="1209675"/>
              <a:ext cx="2247900" cy="15335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17821-F508-8E48-A404-191101D253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6705600" y="1173481"/>
              <a:ext cx="152400" cy="121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16FB7D-6BBA-C64D-BC57-5F30ECD7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Formally Big-Oh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3AF8-BC8E-D040-9B63-7DA30C1D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49" y="3429000"/>
            <a:ext cx="5428451" cy="597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/>
              <a:t>Note: </a:t>
            </a:r>
            <a:r>
              <a:rPr lang="en-US" sz="2000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000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000" b="1">
                <a:sym typeface="Symbol"/>
              </a:rPr>
              <a:t>  1 (and a natural number) and </a:t>
            </a:r>
            <a:r>
              <a:rPr lang="en-US" sz="2000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000" b="1">
                <a:sym typeface="Symbol"/>
              </a:rPr>
              <a:t> &gt; 0</a:t>
            </a:r>
            <a:endParaRPr lang="en-US" sz="2000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14D63-6B8A-2F4F-9886-643D8F69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F8DD6-90B5-7E47-844D-8A3D7A65E31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67549" y="1472005"/>
            <a:ext cx="5982633" cy="18174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/>
              <a:t>Definition:   </a:t>
            </a:r>
            <a:r>
              <a:rPr lang="en-US" sz="2400" b="1">
                <a:solidFill>
                  <a:srgbClr val="0070C0"/>
                </a:solidFill>
              </a:rPr>
              <a:t>g(</a:t>
            </a:r>
            <a:r>
              <a:rPr lang="en-US" sz="2400" b="1" i="1">
                <a:solidFill>
                  <a:srgbClr val="0070C0"/>
                </a:solidFill>
              </a:rPr>
              <a:t>n</a:t>
            </a:r>
            <a:r>
              <a:rPr lang="en-US" sz="2400" b="1">
                <a:solidFill>
                  <a:srgbClr val="0070C0"/>
                </a:solidFill>
              </a:rPr>
              <a:t>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is in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O(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f(</a:t>
            </a: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err="1">
                <a:sym typeface="Symbol" pitchFamily="18" charset="2"/>
              </a:rPr>
              <a:t>iff</a:t>
            </a:r>
            <a:r>
              <a:rPr lang="en-US" sz="2400">
                <a:sym typeface="Symbol" pitchFamily="18" charset="2"/>
              </a:rPr>
              <a:t> there exist</a:t>
            </a:r>
            <a:br>
              <a:rPr lang="en-US" sz="2400">
                <a:sym typeface="Symbol" pitchFamily="18" charset="2"/>
              </a:rPr>
            </a:br>
            <a:r>
              <a:rPr lang="en-US" sz="2400">
                <a:sym typeface="Symbol" pitchFamily="18" charset="2"/>
              </a:rPr>
              <a:t>positive constants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and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400">
                <a:sym typeface="Symbol" pitchFamily="18" charset="2"/>
              </a:rPr>
              <a:t> such that </a:t>
            </a:r>
            <a:br>
              <a:rPr lang="en-US" sz="2400">
                <a:sym typeface="Symbol" pitchFamily="18" charset="2"/>
              </a:rPr>
            </a:br>
            <a:br>
              <a:rPr lang="en-US" sz="2400">
                <a:sym typeface="Symbol" pitchFamily="18" charset="2"/>
              </a:rPr>
            </a:br>
            <a:r>
              <a:rPr lang="en-US" sz="2400">
                <a:sym typeface="Symbol" pitchFamily="18" charset="2"/>
              </a:rPr>
              <a:t> </a:t>
            </a:r>
            <a:r>
              <a:rPr lang="en-US" sz="2400" b="1">
                <a:solidFill>
                  <a:srgbClr val="0070C0"/>
                </a:solidFill>
              </a:rPr>
              <a:t>g(</a:t>
            </a:r>
            <a:r>
              <a:rPr lang="en-US" sz="2400" b="1" i="1">
                <a:solidFill>
                  <a:srgbClr val="0070C0"/>
                </a:solidFill>
              </a:rPr>
              <a:t>n</a:t>
            </a:r>
            <a:r>
              <a:rPr lang="en-US" sz="2400" b="1">
                <a:solidFill>
                  <a:srgbClr val="0070C0"/>
                </a:solidFill>
              </a:rPr>
              <a:t>)</a:t>
            </a:r>
            <a:r>
              <a:rPr lang="en-US" sz="2400" b="1"/>
              <a:t> </a:t>
            </a:r>
            <a:r>
              <a:rPr lang="en-US" sz="2400" b="1">
                <a:sym typeface="Symbol" pitchFamily="18" charset="2"/>
              </a:rPr>
              <a:t> 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	for all </a:t>
            </a:r>
            <a:r>
              <a:rPr lang="en-US" sz="2400" b="1" i="1">
                <a:sym typeface="Symbol" pitchFamily="18" charset="2"/>
              </a:rPr>
              <a:t>n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 b="1">
                <a:sym typeface="Symbol"/>
              </a:rPr>
              <a:t>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8E16E6-DDAF-6E4B-A022-E7F758C2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8C2B91-600E-40A5-B5E6-940600601F38}"/>
                  </a:ext>
                </a:extLst>
              </p14:cNvPr>
              <p14:cNvContentPartPr/>
              <p14:nvPr/>
            </p14:nvContentPartPr>
            <p14:xfrm>
              <a:off x="2498760" y="661320"/>
              <a:ext cx="7050240" cy="5196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8C2B91-600E-40A5-B5E6-940600601F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9400" y="651960"/>
                <a:ext cx="7068960" cy="521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56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FC15F2-E15E-0940-8D4E-799A57FA6CC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4566" y="593766"/>
            <a:ext cx="4013860" cy="3085654"/>
            <a:chOff x="6400800" y="1173481"/>
            <a:chExt cx="2247900" cy="1569719"/>
          </a:xfrm>
        </p:grpSpPr>
        <p:pic>
          <p:nvPicPr>
            <p:cNvPr id="8" name="Picture 7" descr="bigOsketch.PNG">
              <a:extLst>
                <a:ext uri="{FF2B5EF4-FFF2-40B4-BE49-F238E27FC236}">
                  <a16:creationId xmlns:a16="http://schemas.microsoft.com/office/drawing/2014/main" id="{6883B174-8F96-E54B-A619-CF548B49222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rcRect b="47386"/>
            <a:stretch>
              <a:fillRect/>
            </a:stretch>
          </p:blipFill>
          <p:spPr>
            <a:xfrm>
              <a:off x="6400800" y="1209675"/>
              <a:ext cx="2247900" cy="15335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17821-F508-8E48-A404-191101D253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6705600" y="1173481"/>
              <a:ext cx="152400" cy="121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16FB7D-6BBA-C64D-BC57-5F30ECD7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Formally Big-Oh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3AF8-BC8E-D040-9B63-7DA30C1D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49" y="3429000"/>
            <a:ext cx="5863880" cy="13448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/>
              <a:t>Note: </a:t>
            </a:r>
            <a:r>
              <a:rPr lang="en-US" sz="2000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000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000" b="1">
                <a:sym typeface="Symbol"/>
              </a:rPr>
              <a:t>  1 (and a natural number) and </a:t>
            </a:r>
            <a:r>
              <a:rPr lang="en-US" sz="2000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000" b="1">
                <a:sym typeface="Symbol"/>
              </a:rPr>
              <a:t> &gt; 0</a:t>
            </a:r>
          </a:p>
          <a:p>
            <a:pPr>
              <a:buNone/>
            </a:pPr>
            <a:r>
              <a:rPr lang="en-US">
                <a:sym typeface="Symbol" pitchFamily="18" charset="2"/>
              </a:rPr>
              <a:t>Example: Let 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b="1" i="1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)</a:t>
            </a:r>
            <a:r>
              <a:rPr lang="en-US">
                <a:sym typeface="Symbol" pitchFamily="18" charset="2"/>
              </a:rPr>
              <a:t> = </a:t>
            </a:r>
            <a:r>
              <a:rPr lang="en-US"/>
              <a:t>3</a:t>
            </a:r>
            <a:r>
              <a:rPr lang="en-US" i="1"/>
              <a:t>n </a:t>
            </a:r>
            <a:r>
              <a:rPr lang="en-US"/>
              <a:t>+ 4 and </a:t>
            </a:r>
            <a:r>
              <a:rPr lang="en-US" b="1">
                <a:solidFill>
                  <a:srgbClr val="FF0000"/>
                </a:solidFill>
              </a:rPr>
              <a:t>f(</a:t>
            </a:r>
            <a:r>
              <a:rPr lang="en-US" b="1" i="1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)</a:t>
            </a:r>
            <a:r>
              <a:rPr lang="en-US"/>
              <a:t> = </a:t>
            </a:r>
            <a:r>
              <a:rPr lang="en-US" i="1"/>
              <a:t>n</a:t>
            </a:r>
            <a:endParaRPr lang="en-US" baseline="30000"/>
          </a:p>
          <a:p>
            <a:pPr lvl="1">
              <a:buNone/>
            </a:pPr>
            <a:r>
              <a:rPr lang="en-US"/>
              <a:t>		</a:t>
            </a:r>
            <a:r>
              <a:rPr lang="en-US" b="1" i="1">
                <a:solidFill>
                  <a:srgbClr val="00B050"/>
                </a:solidFill>
              </a:rPr>
              <a:t>c</a:t>
            </a:r>
            <a:r>
              <a:rPr lang="en-US" i="1"/>
              <a:t> </a:t>
            </a:r>
            <a:r>
              <a:rPr lang="en-US"/>
              <a:t>= 4 and </a:t>
            </a:r>
            <a:r>
              <a:rPr lang="en-US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i="1" baseline="-2500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i="1" baseline="-25000">
                <a:sym typeface="Symbol" pitchFamily="18" charset="2"/>
              </a:rPr>
              <a:t> </a:t>
            </a:r>
            <a:r>
              <a:rPr lang="en-US"/>
              <a:t>= 5 is one possibility</a:t>
            </a:r>
          </a:p>
          <a:p>
            <a:pPr marL="0" indent="0">
              <a:buNone/>
            </a:pPr>
            <a:endParaRPr lang="en-US" sz="2000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14D63-6B8A-2F4F-9886-643D8F69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F8DD6-90B5-7E47-844D-8A3D7A65E31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67549" y="1472005"/>
            <a:ext cx="5982633" cy="18174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/>
              <a:t>Definition:   </a:t>
            </a:r>
            <a:r>
              <a:rPr lang="en-US" sz="2400" b="1">
                <a:solidFill>
                  <a:srgbClr val="0070C0"/>
                </a:solidFill>
              </a:rPr>
              <a:t>g(</a:t>
            </a:r>
            <a:r>
              <a:rPr lang="en-US" sz="2400" b="1" i="1">
                <a:solidFill>
                  <a:srgbClr val="0070C0"/>
                </a:solidFill>
              </a:rPr>
              <a:t>n</a:t>
            </a:r>
            <a:r>
              <a:rPr lang="en-US" sz="2400" b="1">
                <a:solidFill>
                  <a:srgbClr val="0070C0"/>
                </a:solidFill>
              </a:rPr>
              <a:t>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is in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O(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f(</a:t>
            </a: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err="1">
                <a:sym typeface="Symbol" pitchFamily="18" charset="2"/>
              </a:rPr>
              <a:t>iff</a:t>
            </a:r>
            <a:r>
              <a:rPr lang="en-US" sz="2400">
                <a:sym typeface="Symbol" pitchFamily="18" charset="2"/>
              </a:rPr>
              <a:t> there exist</a:t>
            </a:r>
            <a:br>
              <a:rPr lang="en-US" sz="2400">
                <a:sym typeface="Symbol" pitchFamily="18" charset="2"/>
              </a:rPr>
            </a:br>
            <a:r>
              <a:rPr lang="en-US" sz="2400">
                <a:sym typeface="Symbol" pitchFamily="18" charset="2"/>
              </a:rPr>
              <a:t>positive constants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and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400">
                <a:sym typeface="Symbol" pitchFamily="18" charset="2"/>
              </a:rPr>
              <a:t> such that </a:t>
            </a:r>
            <a:br>
              <a:rPr lang="en-US" sz="2400">
                <a:sym typeface="Symbol" pitchFamily="18" charset="2"/>
              </a:rPr>
            </a:br>
            <a:br>
              <a:rPr lang="en-US" sz="2400">
                <a:sym typeface="Symbol" pitchFamily="18" charset="2"/>
              </a:rPr>
            </a:br>
            <a:r>
              <a:rPr lang="en-US" sz="2400">
                <a:sym typeface="Symbol" pitchFamily="18" charset="2"/>
              </a:rPr>
              <a:t> </a:t>
            </a:r>
            <a:r>
              <a:rPr lang="en-US" sz="2400" b="1">
                <a:solidFill>
                  <a:srgbClr val="0070C0"/>
                </a:solidFill>
              </a:rPr>
              <a:t>g(</a:t>
            </a:r>
            <a:r>
              <a:rPr lang="en-US" sz="2400" b="1" i="1">
                <a:solidFill>
                  <a:srgbClr val="0070C0"/>
                </a:solidFill>
              </a:rPr>
              <a:t>n</a:t>
            </a:r>
            <a:r>
              <a:rPr lang="en-US" sz="2400" b="1">
                <a:solidFill>
                  <a:srgbClr val="0070C0"/>
                </a:solidFill>
              </a:rPr>
              <a:t>)</a:t>
            </a:r>
            <a:r>
              <a:rPr lang="en-US" sz="2400" b="1"/>
              <a:t> </a:t>
            </a:r>
            <a:r>
              <a:rPr lang="en-US" sz="2400" b="1">
                <a:sym typeface="Symbol" pitchFamily="18" charset="2"/>
              </a:rPr>
              <a:t> 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	for all </a:t>
            </a:r>
            <a:r>
              <a:rPr lang="en-US" sz="2400" b="1" i="1">
                <a:sym typeface="Symbol" pitchFamily="18" charset="2"/>
              </a:rPr>
              <a:t>n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 b="1">
                <a:sym typeface="Symbol"/>
              </a:rPr>
              <a:t>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70E1DB-81E9-2242-81B9-24B81B055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735" y="3577060"/>
            <a:ext cx="2420587" cy="28816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E431A8-0DF6-4A43-A14E-FB1439B20218}"/>
              </a:ext>
            </a:extLst>
          </p:cNvPr>
          <p:cNvSpPr txBox="1"/>
          <p:nvPr/>
        </p:nvSpPr>
        <p:spPr>
          <a:xfrm>
            <a:off x="9833759" y="3879566"/>
            <a:ext cx="798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b="1" i="1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)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CC891-7F7D-B749-A0E3-BDB16906962B}"/>
              </a:ext>
            </a:extLst>
          </p:cNvPr>
          <p:cNvSpPr txBox="1"/>
          <p:nvPr/>
        </p:nvSpPr>
        <p:spPr>
          <a:xfrm>
            <a:off x="8740239" y="3494754"/>
            <a:ext cx="980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4</a:t>
            </a:r>
            <a:r>
              <a:rPr lang="en-US" b="1">
                <a:solidFill>
                  <a:srgbClr val="FF0000"/>
                </a:solidFill>
              </a:rPr>
              <a:t> * f(</a:t>
            </a:r>
            <a:r>
              <a:rPr lang="en-US" b="1" i="1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)</a:t>
            </a:r>
            <a:r>
              <a:rPr lang="en-US"/>
              <a:t>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66D179-2EA5-2445-9C78-C92FFDC7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CBE640-3C49-4B9C-9E52-EB2AA46B1040}"/>
                  </a:ext>
                </a:extLst>
              </p14:cNvPr>
              <p14:cNvContentPartPr/>
              <p14:nvPr/>
            </p14:nvContentPartPr>
            <p14:xfrm>
              <a:off x="1352160" y="2907360"/>
              <a:ext cx="8453160" cy="3030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CBE640-3C49-4B9C-9E52-EB2AA46B10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2800" y="2898000"/>
                <a:ext cx="8471880" cy="30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0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FC15F2-E15E-0940-8D4E-799A57FA6CC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4566" y="593766"/>
            <a:ext cx="4013860" cy="3085654"/>
            <a:chOff x="6400800" y="1173481"/>
            <a:chExt cx="2247900" cy="1569719"/>
          </a:xfrm>
        </p:grpSpPr>
        <p:pic>
          <p:nvPicPr>
            <p:cNvPr id="8" name="Picture 7" descr="bigOsketch.PNG">
              <a:extLst>
                <a:ext uri="{FF2B5EF4-FFF2-40B4-BE49-F238E27FC236}">
                  <a16:creationId xmlns:a16="http://schemas.microsoft.com/office/drawing/2014/main" id="{6883B174-8F96-E54B-A619-CF548B49222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 b="47386"/>
            <a:stretch>
              <a:fillRect/>
            </a:stretch>
          </p:blipFill>
          <p:spPr>
            <a:xfrm>
              <a:off x="6400800" y="1209675"/>
              <a:ext cx="2247900" cy="15335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17821-F508-8E48-A404-191101D253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6705600" y="1173481"/>
              <a:ext cx="152400" cy="121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16FB7D-6BBA-C64D-BC57-5F30ECD7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Formally Big-Oh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3AF8-BC8E-D040-9B63-7DA30C1D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49" y="3429000"/>
            <a:ext cx="5863880" cy="13448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/>
              <a:t>Note: </a:t>
            </a:r>
            <a:r>
              <a:rPr lang="en-US" sz="2000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000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000" b="1">
                <a:sym typeface="Symbol"/>
              </a:rPr>
              <a:t>  1 (and a natural number) and </a:t>
            </a:r>
            <a:r>
              <a:rPr lang="en-US" sz="2000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000" b="1">
                <a:sym typeface="Symbol"/>
              </a:rPr>
              <a:t> &gt; 0</a:t>
            </a:r>
          </a:p>
          <a:p>
            <a:pPr>
              <a:buNone/>
            </a:pPr>
            <a:r>
              <a:rPr lang="en-US">
                <a:sym typeface="Symbol" pitchFamily="18" charset="2"/>
              </a:rPr>
              <a:t>Example: Let 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b="1" i="1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)</a:t>
            </a:r>
            <a:r>
              <a:rPr lang="en-US">
                <a:sym typeface="Symbol" pitchFamily="18" charset="2"/>
              </a:rPr>
              <a:t> = </a:t>
            </a:r>
            <a:r>
              <a:rPr lang="en-US"/>
              <a:t>3</a:t>
            </a:r>
            <a:r>
              <a:rPr lang="en-US" i="1"/>
              <a:t>n </a:t>
            </a:r>
            <a:r>
              <a:rPr lang="en-US"/>
              <a:t>+ 4 and </a:t>
            </a:r>
            <a:r>
              <a:rPr lang="en-US" b="1">
                <a:solidFill>
                  <a:srgbClr val="FF0000"/>
                </a:solidFill>
              </a:rPr>
              <a:t>f(</a:t>
            </a:r>
            <a:r>
              <a:rPr lang="en-US" b="1" i="1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)</a:t>
            </a:r>
            <a:r>
              <a:rPr lang="en-US"/>
              <a:t> = </a:t>
            </a:r>
            <a:r>
              <a:rPr lang="en-US" i="1"/>
              <a:t>n</a:t>
            </a:r>
            <a:endParaRPr lang="en-US" baseline="30000"/>
          </a:p>
          <a:p>
            <a:pPr lvl="1">
              <a:buNone/>
            </a:pPr>
            <a:r>
              <a:rPr lang="en-US"/>
              <a:t>		</a:t>
            </a:r>
            <a:r>
              <a:rPr lang="en-US" b="1" i="1">
                <a:solidFill>
                  <a:srgbClr val="00B050"/>
                </a:solidFill>
              </a:rPr>
              <a:t>c</a:t>
            </a:r>
            <a:r>
              <a:rPr lang="en-US" i="1"/>
              <a:t> </a:t>
            </a:r>
            <a:r>
              <a:rPr lang="en-US"/>
              <a:t>= 4 and </a:t>
            </a:r>
            <a:r>
              <a:rPr lang="en-US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i="1" baseline="-2500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i="1" baseline="-25000">
                <a:sym typeface="Symbol" pitchFamily="18" charset="2"/>
              </a:rPr>
              <a:t> </a:t>
            </a:r>
            <a:r>
              <a:rPr lang="en-US"/>
              <a:t>= 5 is one possibility</a:t>
            </a:r>
          </a:p>
          <a:p>
            <a:pPr marL="0" indent="0">
              <a:buNone/>
            </a:pPr>
            <a:endParaRPr lang="en-US" sz="2000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14D63-6B8A-2F4F-9886-643D8F69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F8DD6-90B5-7E47-844D-8A3D7A65E31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67549" y="1472005"/>
            <a:ext cx="5982633" cy="18174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dirty="0"/>
              <a:t>Definition:   </a:t>
            </a:r>
            <a:r>
              <a:rPr lang="en-US" sz="2400" b="1" dirty="0">
                <a:solidFill>
                  <a:srgbClr val="0070C0"/>
                </a:solidFill>
              </a:rPr>
              <a:t>g(</a:t>
            </a:r>
            <a:r>
              <a:rPr lang="en-US" sz="2400" b="1" i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is in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O(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f(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iff</a:t>
            </a:r>
            <a:r>
              <a:rPr lang="en-US" sz="2400" dirty="0">
                <a:sym typeface="Symbol" pitchFamily="18" charset="2"/>
              </a:rPr>
              <a:t> there exist</a:t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positive constants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and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such that </a:t>
            </a:r>
            <a:br>
              <a:rPr lang="en-US" sz="2400" dirty="0">
                <a:sym typeface="Symbol" pitchFamily="18" charset="2"/>
              </a:rPr>
            </a:b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g(</a:t>
            </a:r>
            <a:r>
              <a:rPr lang="en-US" sz="2400" b="1" i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 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	for all </a:t>
            </a:r>
            <a:r>
              <a:rPr lang="en-US" sz="2400" b="1" i="1" dirty="0">
                <a:sym typeface="Symbol" pitchFamily="18" charset="2"/>
              </a:rPr>
              <a:t>n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>
                <a:sym typeface="Symbol"/>
              </a:rPr>
              <a:t>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70E1DB-81E9-2242-81B9-24B81B055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735" y="3577060"/>
            <a:ext cx="2420587" cy="28816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E431A8-0DF6-4A43-A14E-FB1439B20218}"/>
              </a:ext>
            </a:extLst>
          </p:cNvPr>
          <p:cNvSpPr txBox="1"/>
          <p:nvPr/>
        </p:nvSpPr>
        <p:spPr>
          <a:xfrm>
            <a:off x="9833759" y="3879566"/>
            <a:ext cx="798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b="1" i="1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)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CC891-7F7D-B749-A0E3-BDB16906962B}"/>
              </a:ext>
            </a:extLst>
          </p:cNvPr>
          <p:cNvSpPr txBox="1"/>
          <p:nvPr/>
        </p:nvSpPr>
        <p:spPr>
          <a:xfrm>
            <a:off x="8740239" y="3494754"/>
            <a:ext cx="980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4</a:t>
            </a:r>
            <a:r>
              <a:rPr lang="en-US" b="1">
                <a:solidFill>
                  <a:srgbClr val="FF0000"/>
                </a:solidFill>
              </a:rPr>
              <a:t> * f(</a:t>
            </a:r>
            <a:r>
              <a:rPr lang="en-US" b="1" i="1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)</a:t>
            </a:r>
            <a:r>
              <a:rPr lang="en-US"/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437CCA-38CF-A840-841E-D8A3ECA043C8}"/>
              </a:ext>
            </a:extLst>
          </p:cNvPr>
          <p:cNvSpPr txBox="1">
            <a:spLocks/>
          </p:cNvSpPr>
          <p:nvPr/>
        </p:nvSpPr>
        <p:spPr>
          <a:xfrm>
            <a:off x="616860" y="5215585"/>
            <a:ext cx="6792134" cy="114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400" b="1"/>
              <a:t>This is “less than or equal to”</a:t>
            </a:r>
          </a:p>
          <a:p>
            <a:pPr lvl="1"/>
            <a:r>
              <a:rPr lang="en-US" sz="2900" b="1"/>
              <a:t>So 3</a:t>
            </a:r>
            <a:r>
              <a:rPr lang="en-US" sz="2900" b="1" i="1"/>
              <a:t>n </a:t>
            </a:r>
            <a:r>
              <a:rPr lang="en-US" sz="2900" b="1"/>
              <a:t>+ 4 is also </a:t>
            </a:r>
            <a:r>
              <a:rPr lang="en-US" sz="2900" b="1" i="1"/>
              <a:t>O</a:t>
            </a:r>
            <a:r>
              <a:rPr lang="en-US" sz="2900" b="1"/>
              <a:t>(</a:t>
            </a:r>
            <a:r>
              <a:rPr lang="en-US" sz="2900" b="1" i="1"/>
              <a:t>n</a:t>
            </a:r>
            <a:r>
              <a:rPr lang="en-US" sz="2900" b="1" baseline="30000"/>
              <a:t>5</a:t>
            </a:r>
            <a:r>
              <a:rPr lang="en-US" sz="2900" b="1"/>
              <a:t>) and </a:t>
            </a:r>
            <a:r>
              <a:rPr lang="en-US" sz="2900" b="1" i="1"/>
              <a:t>O</a:t>
            </a:r>
            <a:r>
              <a:rPr lang="en-US" sz="2900" b="1"/>
              <a:t>(2</a:t>
            </a:r>
            <a:r>
              <a:rPr lang="en-US" sz="2900" b="1" i="1" baseline="30000"/>
              <a:t>n</a:t>
            </a:r>
            <a:r>
              <a:rPr lang="en-US" sz="2900" b="1"/>
              <a:t>)  etc</a:t>
            </a:r>
            <a:r>
              <a:rPr lang="en-US" b="1"/>
              <a:t>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2A55E8-D92E-5243-93D5-2A3498DC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92CE1B-2F9A-488E-A997-BD2C9C61950E}"/>
                  </a:ext>
                </a:extLst>
              </p14:cNvPr>
              <p14:cNvContentPartPr/>
              <p14:nvPr/>
            </p14:nvContentPartPr>
            <p14:xfrm>
              <a:off x="1364400" y="1210320"/>
              <a:ext cx="8888040" cy="5480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92CE1B-2F9A-488E-A997-BD2C9C6195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5040" y="1200960"/>
                <a:ext cx="8906760" cy="549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006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66C8-8599-C64F-95F3-FE13D7CE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</a:t>
            </a:r>
            <a:r>
              <a:rPr lang="en-US" baseline="-25000"/>
              <a:t>0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F97AC-42F4-544D-934A-9CF1519F4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n</a:t>
            </a:r>
            <a:r>
              <a:rPr lang="en-US" baseline="-25000"/>
              <a:t>0</a:t>
            </a:r>
            <a:r>
              <a:rPr lang="en-US"/>
              <a:t> gives time for the higher-order terms to cover the lower-order ones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Example: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g(n) = 2n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f(n) = n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2n</a:t>
            </a:r>
            <a:r>
              <a:rPr lang="en-US"/>
              <a:t> is in O(</a:t>
            </a:r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/>
              <a:t>), but </a:t>
            </a:r>
            <a:r>
              <a:rPr lang="en-US">
                <a:solidFill>
                  <a:srgbClr val="0070C0"/>
                </a:solidFill>
              </a:rPr>
              <a:t>2n</a:t>
            </a:r>
            <a:r>
              <a:rPr lang="en-US"/>
              <a:t> is only smaller when</a:t>
            </a:r>
          </a:p>
          <a:p>
            <a:pPr marL="0" indent="0">
              <a:buNone/>
            </a:pPr>
            <a:r>
              <a:rPr lang="en-US"/>
              <a:t>n exceeds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85516-D8FD-7D4E-B5E4-8C801A18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F1D77-E3C5-254D-B7F0-9C11BCC2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43" y="2354365"/>
            <a:ext cx="2819400" cy="32893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6FE83-E2E8-8549-B9F2-D23E9644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3343CB-21FC-43F4-8406-208653FE9E2E}"/>
                  </a:ext>
                </a:extLst>
              </p14:cNvPr>
              <p14:cNvContentPartPr/>
              <p14:nvPr/>
            </p14:nvContentPartPr>
            <p14:xfrm>
              <a:off x="917280" y="3760560"/>
              <a:ext cx="8018280" cy="183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3343CB-21FC-43F4-8406-208653FE9E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920" y="3751200"/>
                <a:ext cx="8037000" cy="18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892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00C9-ACC2-974E-9AED-ADF4365C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>
                <a:solidFill>
                  <a:srgbClr val="00B050"/>
                </a:solidFill>
              </a:rPr>
              <a:t>c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1E9-9782-D54D-BFA4-1BE9358B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825125"/>
          </a:xfrm>
        </p:spPr>
        <p:txBody>
          <a:bodyPr>
            <a:normAutofit/>
          </a:bodyPr>
          <a:lstStyle/>
          <a:p>
            <a:r>
              <a:rPr lang="en-US"/>
              <a:t>The constant multiplier (called </a:t>
            </a:r>
            <a:r>
              <a:rPr lang="en-US">
                <a:solidFill>
                  <a:srgbClr val="00B050"/>
                </a:solidFill>
              </a:rPr>
              <a:t>c</a:t>
            </a:r>
            <a:r>
              <a:rPr lang="en-US"/>
              <a:t>) allows functions with the same asymptotic behavior to be grouped together</a:t>
            </a:r>
          </a:p>
          <a:p>
            <a:pPr lvl="1"/>
            <a:r>
              <a:rPr lang="en-US"/>
              <a:t>Pick a </a:t>
            </a:r>
            <a:r>
              <a:rPr lang="en-US">
                <a:solidFill>
                  <a:srgbClr val="00B050"/>
                </a:solidFill>
              </a:rPr>
              <a:t>c</a:t>
            </a:r>
            <a:r>
              <a:rPr lang="en-US"/>
              <a:t> large enough to “cover the dropped constant factors”</a:t>
            </a:r>
          </a:p>
          <a:p>
            <a:pPr lvl="1"/>
            <a:endParaRPr lang="en-US"/>
          </a:p>
          <a:p>
            <a:pPr lvl="1">
              <a:buNone/>
            </a:pPr>
            <a:r>
              <a:rPr lang="en-US" b="1">
                <a:solidFill>
                  <a:srgbClr val="0070C0"/>
                </a:solidFill>
              </a:rPr>
              <a:t>g(n)</a:t>
            </a:r>
            <a:r>
              <a:rPr lang="en-US"/>
              <a:t> = 7n+5</a:t>
            </a:r>
          </a:p>
          <a:p>
            <a:pPr lvl="1">
              <a:buNone/>
            </a:pPr>
            <a:r>
              <a:rPr lang="en-US" b="1">
                <a:solidFill>
                  <a:srgbClr val="FF0000"/>
                </a:solidFill>
              </a:rPr>
              <a:t>f(n)</a:t>
            </a:r>
            <a:r>
              <a:rPr lang="en-US"/>
              <a:t> = n</a:t>
            </a:r>
          </a:p>
          <a:p>
            <a:pPr lvl="1">
              <a:buNone/>
            </a:pPr>
            <a:endParaRPr lang="en-US"/>
          </a:p>
          <a:p>
            <a:pPr lvl="1">
              <a:buNone/>
            </a:pPr>
            <a:r>
              <a:rPr lang="en-US"/>
              <a:t>It’s true:</a:t>
            </a:r>
          </a:p>
          <a:p>
            <a:pPr lvl="1">
              <a:buNone/>
            </a:pPr>
            <a:r>
              <a:rPr lang="en-US" b="1">
                <a:solidFill>
                  <a:srgbClr val="0070C0"/>
                </a:solidFill>
              </a:rPr>
              <a:t>g(</a:t>
            </a:r>
            <a:r>
              <a:rPr lang="en-US" b="1" i="1">
                <a:solidFill>
                  <a:srgbClr val="0070C0"/>
                </a:solidFill>
              </a:rPr>
              <a:t>n</a:t>
            </a:r>
            <a:r>
              <a:rPr lang="en-US" b="1">
                <a:solidFill>
                  <a:srgbClr val="0070C0"/>
                </a:solidFill>
              </a:rPr>
              <a:t>)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is in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O(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 f(</a:t>
            </a:r>
            <a:r>
              <a:rPr lang="en-US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There is </a:t>
            </a:r>
            <a:r>
              <a:rPr lang="en-US" b="1" u="sng"/>
              <a:t>no</a:t>
            </a:r>
            <a:r>
              <a:rPr lang="en-US"/>
              <a:t> positive </a:t>
            </a:r>
            <a:r>
              <a:rPr lang="en-US" b="1">
                <a:solidFill>
                  <a:srgbClr val="00B050"/>
                </a:solidFill>
              </a:rPr>
              <a:t>n</a:t>
            </a:r>
            <a:r>
              <a:rPr lang="en-US" b="1" baseline="-25000">
                <a:solidFill>
                  <a:srgbClr val="00B050"/>
                </a:solidFill>
              </a:rPr>
              <a:t>0</a:t>
            </a:r>
            <a:r>
              <a:rPr lang="en-US"/>
              <a:t> such that </a:t>
            </a:r>
            <a:r>
              <a:rPr lang="en-US" b="1">
                <a:solidFill>
                  <a:srgbClr val="0070C0"/>
                </a:solidFill>
              </a:rPr>
              <a:t>g(n)</a:t>
            </a:r>
            <a:r>
              <a:rPr lang="en-US"/>
              <a:t> ≤ </a:t>
            </a:r>
            <a:r>
              <a:rPr lang="en-US" b="1">
                <a:solidFill>
                  <a:srgbClr val="FF0000"/>
                </a:solidFill>
              </a:rPr>
              <a:t>f(n)</a:t>
            </a:r>
            <a:r>
              <a:rPr lang="en-US"/>
              <a:t> for all n ≥ </a:t>
            </a:r>
            <a:r>
              <a:rPr lang="en-US" b="1">
                <a:solidFill>
                  <a:srgbClr val="00B050"/>
                </a:solidFill>
              </a:rPr>
              <a:t>n</a:t>
            </a:r>
            <a:r>
              <a:rPr lang="en-US" b="1" baseline="-25000">
                <a:solidFill>
                  <a:srgbClr val="00B050"/>
                </a:solidFill>
              </a:rPr>
              <a:t>0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C93B-F557-214D-8E07-64B4ABFA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24E30-FAF2-DA46-BEF7-5F86C7AA2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19" y="2859720"/>
            <a:ext cx="3185285" cy="25769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74373-76C2-6449-A32F-AA245289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F2AE98-19B1-4DE1-83B6-6BBAD1E6DE0F}"/>
                  </a:ext>
                </a:extLst>
              </p14:cNvPr>
              <p14:cNvContentPartPr/>
              <p14:nvPr/>
            </p14:nvContentPartPr>
            <p14:xfrm>
              <a:off x="1120320" y="1018800"/>
              <a:ext cx="7046280" cy="297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F2AE98-19B1-4DE1-83B6-6BBAD1E6D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0960" y="1009440"/>
                <a:ext cx="7065000" cy="29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231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19CC-99EA-0142-A4CB-8958209A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>
                <a:solidFill>
                  <a:srgbClr val="00B050"/>
                </a:solidFill>
              </a:rPr>
              <a:t>c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EE20A-F4CA-DF4F-BB3F-46734053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636"/>
            <a:ext cx="10515600" cy="3067577"/>
          </a:xfrm>
        </p:spPr>
        <p:txBody>
          <a:bodyPr/>
          <a:lstStyle/>
          <a:p>
            <a:pPr lvl="1">
              <a:buNone/>
            </a:pPr>
            <a:r>
              <a:rPr lang="en-US"/>
              <a:t>	</a:t>
            </a:r>
            <a:r>
              <a:rPr lang="en-US" b="1">
                <a:solidFill>
                  <a:srgbClr val="0070C0"/>
                </a:solidFill>
              </a:rPr>
              <a:t>g(n)</a:t>
            </a:r>
            <a:r>
              <a:rPr lang="en-US"/>
              <a:t> = 7n+5</a:t>
            </a:r>
          </a:p>
          <a:p>
            <a:pPr lvl="1"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</a:rPr>
              <a:t>f(n)</a:t>
            </a:r>
            <a:r>
              <a:rPr lang="en-US"/>
              <a:t> = n</a:t>
            </a:r>
          </a:p>
          <a:p>
            <a:r>
              <a:rPr lang="en-US"/>
              <a:t>The ‘</a:t>
            </a:r>
            <a:r>
              <a:rPr lang="en-US" b="1">
                <a:solidFill>
                  <a:srgbClr val="00B050"/>
                </a:solidFill>
              </a:rPr>
              <a:t>c</a:t>
            </a:r>
            <a:r>
              <a:rPr lang="en-US"/>
              <a:t>’ in the definition fixes this! for that:</a:t>
            </a:r>
            <a:br>
              <a:rPr lang="en-US"/>
            </a:br>
            <a:r>
              <a:rPr lang="en-US"/>
              <a:t>	</a:t>
            </a:r>
            <a:r>
              <a:rPr lang="en-US" b="1">
                <a:solidFill>
                  <a:srgbClr val="0070C0"/>
                </a:solidFill>
              </a:rPr>
              <a:t> g(</a:t>
            </a:r>
            <a:r>
              <a:rPr lang="en-US" b="1" i="1">
                <a:solidFill>
                  <a:srgbClr val="0070C0"/>
                </a:solidFill>
              </a:rPr>
              <a:t>n</a:t>
            </a:r>
            <a:r>
              <a:rPr lang="en-US" b="1">
                <a:solidFill>
                  <a:srgbClr val="0070C0"/>
                </a:solidFill>
              </a:rPr>
              <a:t>)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  </a:t>
            </a:r>
            <a:r>
              <a:rPr lang="en-US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b="1">
                <a:sym typeface="Symbol" pitchFamily="18" charset="2"/>
              </a:rPr>
              <a:t>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b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	for all </a:t>
            </a:r>
            <a:r>
              <a:rPr lang="en-US" i="1">
                <a:sym typeface="Symbol" pitchFamily="18" charset="2"/>
              </a:rPr>
              <a:t>n</a:t>
            </a:r>
            <a:r>
              <a:rPr lang="en-US" b="1">
                <a:sym typeface="Symbol" pitchFamily="18" charset="2"/>
              </a:rPr>
              <a:t> </a:t>
            </a:r>
            <a:r>
              <a:rPr lang="en-US" b="1">
                <a:sym typeface="Symbol"/>
              </a:rPr>
              <a:t></a:t>
            </a:r>
            <a:r>
              <a:rPr lang="en-US" b="1">
                <a:sym typeface="Symbol" pitchFamily="18" charset="2"/>
              </a:rPr>
              <a:t> </a:t>
            </a:r>
            <a:r>
              <a:rPr lang="en-US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  <a:endParaRPr lang="en-US"/>
          </a:p>
          <a:p>
            <a:r>
              <a:rPr lang="en-US"/>
              <a:t>To show </a:t>
            </a:r>
            <a:r>
              <a:rPr lang="en-US" b="1">
                <a:solidFill>
                  <a:srgbClr val="0070C0"/>
                </a:solidFill>
              </a:rPr>
              <a:t>g(n)</a:t>
            </a:r>
            <a:r>
              <a:rPr lang="en-US"/>
              <a:t> is in O(</a:t>
            </a:r>
            <a:r>
              <a:rPr lang="en-US" b="1">
                <a:solidFill>
                  <a:srgbClr val="FF0000"/>
                </a:solidFill>
              </a:rPr>
              <a:t>f(n)</a:t>
            </a:r>
            <a:r>
              <a:rPr lang="en-US"/>
              <a:t>), have </a:t>
            </a:r>
            <a:r>
              <a:rPr lang="en-US" b="1">
                <a:solidFill>
                  <a:srgbClr val="00B050"/>
                </a:solidFill>
              </a:rPr>
              <a:t>c</a:t>
            </a:r>
            <a:r>
              <a:rPr lang="en-US"/>
              <a:t> = 12, </a:t>
            </a:r>
            <a:r>
              <a:rPr lang="en-US" b="1">
                <a:solidFill>
                  <a:srgbClr val="00B050"/>
                </a:solidFill>
              </a:rPr>
              <a:t>n</a:t>
            </a:r>
            <a:r>
              <a:rPr lang="en-US" b="1" baseline="-25000">
                <a:solidFill>
                  <a:srgbClr val="00B050"/>
                </a:solidFill>
              </a:rPr>
              <a:t>0</a:t>
            </a:r>
            <a:r>
              <a:rPr lang="en-US" baseline="-25000"/>
              <a:t> </a:t>
            </a:r>
            <a:r>
              <a:rPr lang="en-US"/>
              <a:t>= 1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EED9-0694-C148-BE7C-8953BF1F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047C8A-89B7-6F47-B2FC-B29CE74B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299" y="2854427"/>
            <a:ext cx="2478974" cy="3499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76DF1-275F-0A43-9984-9D8E12F96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758" y="3777171"/>
            <a:ext cx="3185285" cy="2576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940A0B-DCD2-6242-A008-3C0CC67C5E45}"/>
              </a:ext>
            </a:extLst>
          </p:cNvPr>
          <p:cNvSpPr txBox="1"/>
          <p:nvPr/>
        </p:nvSpPr>
        <p:spPr>
          <a:xfrm>
            <a:off x="8810996" y="2439556"/>
            <a:ext cx="1962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f(n)</a:t>
            </a:r>
            <a:r>
              <a:rPr lang="en-US"/>
              <a:t> = </a:t>
            </a:r>
            <a:r>
              <a:rPr lang="en-US">
                <a:solidFill>
                  <a:srgbClr val="00B050"/>
                </a:solidFill>
              </a:rPr>
              <a:t>12</a:t>
            </a:r>
            <a:r>
              <a:rPr lang="en-US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C3952-56A3-5E40-9AAB-ED22471E398B}"/>
              </a:ext>
            </a:extLst>
          </p:cNvPr>
          <p:cNvSpPr txBox="1"/>
          <p:nvPr/>
        </p:nvSpPr>
        <p:spPr>
          <a:xfrm>
            <a:off x="5994565" y="4278689"/>
            <a:ext cx="1962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f(n)</a:t>
            </a:r>
            <a:r>
              <a:rPr lang="en-US"/>
              <a:t> = 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6B34486-BB56-E148-A871-BB7012B26CB9}"/>
              </a:ext>
            </a:extLst>
          </p:cNvPr>
          <p:cNvSpPr/>
          <p:nvPr/>
        </p:nvSpPr>
        <p:spPr>
          <a:xfrm>
            <a:off x="7249818" y="4924368"/>
            <a:ext cx="570510" cy="28258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5B8A10-A04A-994E-B53E-71F39E9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F4EA6B5-54BA-4CDD-83CA-48B77E057CA7}"/>
                  </a:ext>
                </a:extLst>
              </p14:cNvPr>
              <p14:cNvContentPartPr/>
              <p14:nvPr/>
            </p14:nvContentPartPr>
            <p14:xfrm>
              <a:off x="9198000" y="2832840"/>
              <a:ext cx="328320" cy="104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F4EA6B5-54BA-4CDD-83CA-48B77E057C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8640" y="2823480"/>
                <a:ext cx="347040" cy="10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86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389F-3FAC-C343-AE29-9764EA84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through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7AA1-5819-8F4D-AA7E-4D9659C86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To show </a:t>
            </a:r>
            <a:r>
              <a:rPr lang="en-US" b="1">
                <a:solidFill>
                  <a:srgbClr val="0070C0"/>
                </a:solidFill>
              </a:rPr>
              <a:t>g(</a:t>
            </a:r>
            <a:r>
              <a:rPr lang="en-US" b="1" i="1">
                <a:solidFill>
                  <a:srgbClr val="0070C0"/>
                </a:solidFill>
              </a:rPr>
              <a:t>n</a:t>
            </a:r>
            <a:r>
              <a:rPr lang="en-US" b="1">
                <a:solidFill>
                  <a:srgbClr val="0070C0"/>
                </a:solidFill>
              </a:rPr>
              <a:t>)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is in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O(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 )</a:t>
            </a:r>
            <a:r>
              <a:rPr lang="en-US">
                <a:sym typeface="Symbol" pitchFamily="18" charset="2"/>
              </a:rPr>
              <a:t>, pick a </a:t>
            </a:r>
            <a:r>
              <a:rPr lang="en-US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>
                <a:sym typeface="Symbol" pitchFamily="18" charset="2"/>
              </a:rPr>
              <a:t> large enough to “cover the constant factors” and </a:t>
            </a:r>
            <a:r>
              <a:rPr lang="en-US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i="1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large enough to “cover the lower-order terms”</a:t>
            </a:r>
          </a:p>
          <a:p>
            <a:r>
              <a:rPr lang="en-US">
                <a:sym typeface="Symbol" pitchFamily="18" charset="2"/>
              </a:rPr>
              <a:t>Example: Let 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b="1" i="1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)</a:t>
            </a:r>
            <a:r>
              <a:rPr lang="en-US">
                <a:sym typeface="Symbol" pitchFamily="18" charset="2"/>
              </a:rPr>
              <a:t> = 4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 + 3</a:t>
            </a:r>
            <a:r>
              <a:rPr lang="en-US" i="1"/>
              <a:t>n </a:t>
            </a:r>
            <a:r>
              <a:rPr lang="en-US"/>
              <a:t>+ 4 and </a:t>
            </a:r>
            <a:r>
              <a:rPr lang="en-US" b="1">
                <a:solidFill>
                  <a:srgbClr val="FF0000"/>
                </a:solidFill>
              </a:rPr>
              <a:t>f(</a:t>
            </a:r>
            <a:r>
              <a:rPr lang="en-US" b="1" i="1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)</a:t>
            </a:r>
            <a:r>
              <a:rPr lang="en-US"/>
              <a:t> = </a:t>
            </a:r>
            <a:r>
              <a:rPr lang="en-US" i="1"/>
              <a:t>n</a:t>
            </a:r>
            <a:r>
              <a:rPr lang="en-US" baseline="30000"/>
              <a:t>3</a:t>
            </a:r>
          </a:p>
          <a:p>
            <a:pPr lvl="1">
              <a:buNone/>
            </a:pPr>
            <a:r>
              <a:rPr lang="en-US"/>
              <a:t>	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CD880-4B33-AB44-BD4F-051A8E94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EE1EF-A12D-0A45-82F3-02BFF50A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842A7B-0F37-46E9-B0D4-3CEE7F779F96}"/>
                  </a:ext>
                </a:extLst>
              </p14:cNvPr>
              <p14:cNvContentPartPr/>
              <p14:nvPr/>
            </p14:nvContentPartPr>
            <p14:xfrm>
              <a:off x="2681280" y="136440"/>
              <a:ext cx="8547480" cy="5823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842A7B-0F37-46E9-B0D4-3CEE7F779F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1920" y="127080"/>
                <a:ext cx="8566200" cy="58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3396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B260-2EFB-9841-A1BB-401EE1E1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3: Algorithm Analysis Continued!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84551-A1F2-9949-A8AB-990A9560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8AD57-D2E1-7D4B-A344-52350126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39</a:t>
            </a:fld>
            <a:endParaRPr lang="en-US"/>
          </a:p>
        </p:txBody>
      </p:sp>
      <p:pic>
        <p:nvPicPr>
          <p:cNvPr id="2050" name="Picture 2" descr="When the Party Don't Stop (But You Wish It Would) - Key &amp; Peele - YouTube">
            <a:extLst>
              <a:ext uri="{FF2B5EF4-FFF2-40B4-BE49-F238E27FC236}">
                <a16:creationId xmlns:a16="http://schemas.microsoft.com/office/drawing/2014/main" id="{AC4B848C-1654-3741-876B-50A923619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35" y="1565099"/>
            <a:ext cx="4534930" cy="25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5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B9D1-608C-9042-8DC2-B6CBEB77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care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EFFD0-B5B3-0B43-847A-95CB914C0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Correctness:</a:t>
            </a:r>
          </a:p>
          <a:p>
            <a:pPr lvl="1"/>
            <a:r>
              <a:rPr lang="en-US"/>
              <a:t>Does the algorithm do what is intended</a:t>
            </a:r>
          </a:p>
          <a:p>
            <a:pPr lvl="1"/>
            <a:endParaRPr lang="en-US"/>
          </a:p>
          <a:p>
            <a:r>
              <a:rPr lang="en-US"/>
              <a:t>Performance:</a:t>
            </a:r>
          </a:p>
          <a:p>
            <a:pPr lvl="1"/>
            <a:r>
              <a:rPr lang="en-US"/>
              <a:t>Speed		</a:t>
            </a:r>
            <a:r>
              <a:rPr lang="en-US">
                <a:solidFill>
                  <a:srgbClr val="FF0000"/>
                </a:solidFill>
              </a:rPr>
              <a:t>time complexity</a:t>
            </a:r>
          </a:p>
          <a:p>
            <a:pPr lvl="1"/>
            <a:r>
              <a:rPr lang="en-US"/>
              <a:t>Memory		</a:t>
            </a:r>
            <a:r>
              <a:rPr lang="en-US">
                <a:solidFill>
                  <a:srgbClr val="FF0000"/>
                </a:solidFill>
              </a:rPr>
              <a:t>space complexity</a:t>
            </a:r>
          </a:p>
          <a:p>
            <a:pPr lvl="1"/>
            <a:endParaRPr lang="en-US"/>
          </a:p>
          <a:p>
            <a:r>
              <a:rPr lang="en-US"/>
              <a:t>Why analyze?</a:t>
            </a:r>
          </a:p>
          <a:p>
            <a:pPr lvl="1"/>
            <a:r>
              <a:rPr lang="en-US"/>
              <a:t>To make good design decisions</a:t>
            </a:r>
          </a:p>
          <a:p>
            <a:pPr lvl="1"/>
            <a:r>
              <a:rPr lang="en-US"/>
              <a:t>Enable you to look at an algorithm (or code) and identify the bottlenecks,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C8FF4-4BF7-0345-A848-3F0BD37A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8AB94-80D0-714A-828D-D5A39854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8EDCCF-93E8-4ADA-B349-BDA4E40C4FAC}"/>
                  </a:ext>
                </a:extLst>
              </p14:cNvPr>
              <p14:cNvContentPartPr/>
              <p14:nvPr/>
            </p14:nvContentPartPr>
            <p14:xfrm>
              <a:off x="1462680" y="3541680"/>
              <a:ext cx="9386640" cy="228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8EDCCF-93E8-4ADA-B349-BDA4E40C4F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3320" y="3532320"/>
                <a:ext cx="9405360" cy="23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3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A5B2-C70B-D14B-9BC7-A62863A5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4CEC-D104-CD42-B63D-58579FB8A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EX02 due Friday night</a:t>
            </a:r>
          </a:p>
          <a:p>
            <a:r>
              <a:rPr lang="en-US" dirty="0"/>
              <a:t>P1 Checkpoint 1 due Tuesday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Fill out </a:t>
            </a:r>
            <a:r>
              <a:rPr lang="en-US" b="1" dirty="0">
                <a:solidFill>
                  <a:srgbClr val="FF0000"/>
                </a:solidFill>
              </a:rPr>
              <a:t>BOTH </a:t>
            </a:r>
            <a:r>
              <a:rPr lang="en-US" dirty="0">
                <a:solidFill>
                  <a:srgbClr val="FF0000"/>
                </a:solidFill>
              </a:rPr>
              <a:t>checkpoint form AND </a:t>
            </a:r>
            <a:r>
              <a:rPr lang="en-US" dirty="0" err="1">
                <a:solidFill>
                  <a:srgbClr val="FF0000"/>
                </a:solidFill>
              </a:rPr>
              <a:t>gradescope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88524-5717-6347-AC20-2E94FD7E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4F4D1-7FE5-FB41-B4AB-FF389B4A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6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407A-60ED-864F-B0F9-3A0CF197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checkpoints and projects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F857-DBE0-B542-A041-917EFD9B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8ABC4-3237-3E4A-AF1F-0355F155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 descr="Line 1 (Sound Transit) - Wikipedia">
            <a:extLst>
              <a:ext uri="{FF2B5EF4-FFF2-40B4-BE49-F238E27FC236}">
                <a16:creationId xmlns:a16="http://schemas.microsoft.com/office/drawing/2014/main" id="{4D97380F-AF52-AA4B-98BE-E34662C8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231" y="3548678"/>
            <a:ext cx="2479342" cy="165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1AF54D-FE26-D540-A735-130FD137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9350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Checkpoints are (somewhat) lenient</a:t>
            </a:r>
          </a:p>
          <a:p>
            <a:pPr lvl="1"/>
            <a:r>
              <a:rPr lang="en-US" dirty="0"/>
              <a:t>Don’t expend all your energy staying up late if you can’t find the bug</a:t>
            </a:r>
          </a:p>
          <a:p>
            <a:pPr lvl="1"/>
            <a:r>
              <a:rPr lang="en-US" dirty="0"/>
              <a:t>That being said, a strong signal that you are behind and need to spend extra time to catch up</a:t>
            </a:r>
          </a:p>
          <a:p>
            <a:pPr lvl="2"/>
            <a:r>
              <a:rPr lang="en-US" dirty="0"/>
              <a:t>Stay on top of things! Easier to catch the train then to catch it after it leaves</a:t>
            </a:r>
          </a:p>
          <a:p>
            <a:pPr lvl="1"/>
            <a:endParaRPr lang="en-US" dirty="0"/>
          </a:p>
          <a:p>
            <a:r>
              <a:rPr lang="en-US" dirty="0"/>
              <a:t>Use the Ed board!</a:t>
            </a:r>
          </a:p>
          <a:p>
            <a:pPr lvl="1"/>
            <a:r>
              <a:rPr lang="en-US" dirty="0"/>
              <a:t>If possible, make questions public (can make anonymous)</a:t>
            </a:r>
          </a:p>
          <a:p>
            <a:pPr lvl="1"/>
            <a:endParaRPr lang="en-US" dirty="0"/>
          </a:p>
          <a:p>
            <a:r>
              <a:rPr lang="en-US" dirty="0"/>
              <a:t>Read Javadoc</a:t>
            </a:r>
          </a:p>
          <a:p>
            <a:pPr lvl="1"/>
            <a:r>
              <a:rPr lang="en-US" dirty="0"/>
              <a:t>Read the comments in the repository!</a:t>
            </a:r>
          </a:p>
          <a:p>
            <a:pPr lvl="1"/>
            <a:r>
              <a:rPr lang="en-US" dirty="0"/>
              <a:t>IntelliJ has functionality to jump to the reference (the interface, implementation of method, etc. Super helpful!)</a:t>
            </a:r>
          </a:p>
        </p:txBody>
      </p:sp>
    </p:spTree>
    <p:extLst>
      <p:ext uri="{BB962C8B-B14F-4D97-AF65-F5344CB8AC3E}">
        <p14:creationId xmlns:p14="http://schemas.microsoft.com/office/powerpoint/2010/main" val="16017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2666-6EF4-814B-AD13-0A2CA19B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good at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71A3-6B34-BB49-BB9C-E22AC15BC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 is a really good resource</a:t>
            </a:r>
          </a:p>
          <a:p>
            <a:pPr lvl="1"/>
            <a:r>
              <a:rPr lang="en-US" dirty="0">
                <a:hlinkClick r:id="rId2"/>
              </a:rPr>
              <a:t>https://learngitbranching.js.org/</a:t>
            </a:r>
            <a:endParaRPr lang="en-US" dirty="0"/>
          </a:p>
          <a:p>
            <a:pPr lvl="1"/>
            <a:r>
              <a:rPr lang="en-US" dirty="0"/>
              <a:t>Make frequent commits and messages (helpful for debugging!)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440EC-85B2-C64F-B4EF-E23DAFFC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6A690-1D9F-EC4E-AE02-9FC654E3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CBED1-84F7-5E4B-870B-DB41576BE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982955"/>
            <a:ext cx="6400800" cy="33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80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9F0B-E344-8E4B-A073-2AE0225A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969C-E846-2246-BFB1-BB09A499D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5471160" cy="4755667"/>
          </a:xfrm>
        </p:spPr>
        <p:txBody>
          <a:bodyPr/>
          <a:lstStyle/>
          <a:p>
            <a:r>
              <a:rPr lang="en-US" dirty="0"/>
              <a:t>Divide &amp; Conquer</a:t>
            </a:r>
          </a:p>
          <a:p>
            <a:pPr lvl="1"/>
            <a:r>
              <a:rPr lang="en-US" dirty="0"/>
              <a:t>Boo :(</a:t>
            </a:r>
          </a:p>
          <a:p>
            <a:pPr lvl="1"/>
            <a:r>
              <a:rPr lang="en-US" dirty="0"/>
              <a:t>Good for algorithms, not so much for coding. Easy to miss subtle bugs… doubling your mistakes!</a:t>
            </a:r>
          </a:p>
          <a:p>
            <a:pPr lvl="1"/>
            <a:endParaRPr lang="en-US" dirty="0"/>
          </a:p>
          <a:p>
            <a:r>
              <a:rPr lang="en-US" dirty="0"/>
              <a:t>Pair Programming</a:t>
            </a:r>
          </a:p>
          <a:p>
            <a:pPr lvl="1"/>
            <a:r>
              <a:rPr lang="en-US" dirty="0"/>
              <a:t>Yay :)</a:t>
            </a:r>
          </a:p>
          <a:p>
            <a:pPr lvl="1"/>
            <a:r>
              <a:rPr lang="en-US" dirty="0"/>
              <a:t>You are responsible for knowing your code!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AF48A-8A5F-6B45-916D-E17373D9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F3A38-FE6E-B140-80D6-CF578542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43</a:t>
            </a:fld>
            <a:endParaRPr lang="en-US"/>
          </a:p>
        </p:txBody>
      </p:sp>
      <p:pic>
        <p:nvPicPr>
          <p:cNvPr id="5124" name="Picture 4" descr="On Pair Programming">
            <a:extLst>
              <a:ext uri="{FF2B5EF4-FFF2-40B4-BE49-F238E27FC236}">
                <a16:creationId xmlns:a16="http://schemas.microsoft.com/office/drawing/2014/main" id="{B636A45B-DC42-E94C-BA21-4FBD71BC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32" y="1790041"/>
            <a:ext cx="5127353" cy="327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82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3057-7DF5-5846-8AA8-FEA4840A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CFB0-9E3B-0D4B-B06F-AFB7FF0C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Big-Oh Definition</a:t>
            </a:r>
          </a:p>
          <a:p>
            <a:pPr lvl="1"/>
            <a:r>
              <a:rPr lang="en-US" dirty="0"/>
              <a:t>And other friends</a:t>
            </a:r>
          </a:p>
          <a:p>
            <a:r>
              <a:rPr lang="en-US" dirty="0"/>
              <a:t>Proofs</a:t>
            </a:r>
          </a:p>
          <a:p>
            <a:r>
              <a:rPr lang="en-US" dirty="0"/>
              <a:t>Amortization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3C015-4B37-6C44-8AC6-DEE0A8BF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BE6C-DDF4-8143-A09C-6EE6C95A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6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49C9-2390-EA4C-9B91-48B50F99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F617-4D4E-AA42-AE6E-1DD270F5A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5751786" cy="475566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Look at code and get a function of how long it runs based on input size</a:t>
            </a:r>
          </a:p>
          <a:p>
            <a:pPr lvl="1"/>
            <a:r>
              <a:rPr lang="en-US" dirty="0"/>
              <a:t>Heuristic: counting operations!</a:t>
            </a:r>
          </a:p>
          <a:p>
            <a:pPr lvl="1"/>
            <a:r>
              <a:rPr lang="en-US" dirty="0"/>
              <a:t>Too detailed, so… step 2…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Group it into a Big Oh set of functions</a:t>
            </a:r>
          </a:p>
          <a:p>
            <a:pPr lvl="1"/>
            <a:r>
              <a:rPr lang="en-US" dirty="0"/>
              <a:t>asymptotic behavior</a:t>
            </a:r>
          </a:p>
          <a:p>
            <a:pPr lvl="1"/>
            <a:r>
              <a:rPr lang="en-US" dirty="0"/>
              <a:t>Informally: “Drop” coefficients, lower-order terms</a:t>
            </a:r>
          </a:p>
          <a:p>
            <a:pPr lvl="1"/>
            <a:r>
              <a:rPr lang="en-US" dirty="0"/>
              <a:t>Formally: Find 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baseline="-25000" dirty="0">
                <a:solidFill>
                  <a:srgbClr val="00B050"/>
                </a:solidFill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24D91-5C93-FB44-AB5C-D9FDAA0E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B7745-E4EA-0243-A383-BE92E758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58F4A-01FE-1144-9AE2-F3F3FB17741B}"/>
              </a:ext>
            </a:extLst>
          </p:cNvPr>
          <p:cNvSpPr txBox="1"/>
          <p:nvPr/>
        </p:nvSpPr>
        <p:spPr>
          <a:xfrm>
            <a:off x="7564818" y="2571218"/>
            <a:ext cx="209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3n + 4</a:t>
            </a:r>
          </a:p>
          <a:p>
            <a:r>
              <a:rPr lang="en-US" dirty="0"/>
              <a:t>100n + 30 </a:t>
            </a:r>
            <a:r>
              <a:rPr lang="en-US" dirty="0" err="1"/>
              <a:t>logn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8F53C1-0711-374A-916D-D9B3659039BA}"/>
              </a:ext>
            </a:extLst>
          </p:cNvPr>
          <p:cNvGrpSpPr/>
          <p:nvPr/>
        </p:nvGrpSpPr>
        <p:grpSpPr>
          <a:xfrm>
            <a:off x="7028136" y="3890246"/>
            <a:ext cx="1376855" cy="1546458"/>
            <a:chOff x="6061184" y="3890246"/>
            <a:chExt cx="1376855" cy="15464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E402AA-BB03-4C4D-9C46-3721E375C861}"/>
                </a:ext>
              </a:extLst>
            </p:cNvPr>
            <p:cNvSpPr txBox="1"/>
            <p:nvPr/>
          </p:nvSpPr>
          <p:spPr>
            <a:xfrm>
              <a:off x="6419192" y="3890246"/>
              <a:ext cx="811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O(1)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BD341E-C449-6140-934F-3C89341192FE}"/>
                </a:ext>
              </a:extLst>
            </p:cNvPr>
            <p:cNvSpPr/>
            <p:nvPr/>
          </p:nvSpPr>
          <p:spPr>
            <a:xfrm>
              <a:off x="6061184" y="3890246"/>
              <a:ext cx="1376855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248A76-8282-D942-9E52-8AAC711F994E}"/>
                </a:ext>
              </a:extLst>
            </p:cNvPr>
            <p:cNvSpPr/>
            <p:nvPr/>
          </p:nvSpPr>
          <p:spPr>
            <a:xfrm>
              <a:off x="6061184" y="4259578"/>
              <a:ext cx="1376855" cy="11771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C82A89-5C87-0D4E-AE61-94999F3BB932}"/>
              </a:ext>
            </a:extLst>
          </p:cNvPr>
          <p:cNvGrpSpPr/>
          <p:nvPr/>
        </p:nvGrpSpPr>
        <p:grpSpPr>
          <a:xfrm>
            <a:off x="8760371" y="3890246"/>
            <a:ext cx="1376855" cy="1546458"/>
            <a:chOff x="6061184" y="3890246"/>
            <a:chExt cx="1376855" cy="15464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66B730-6310-D34A-8A6E-06192A93DFE4}"/>
                </a:ext>
              </a:extLst>
            </p:cNvPr>
            <p:cNvSpPr txBox="1"/>
            <p:nvPr/>
          </p:nvSpPr>
          <p:spPr>
            <a:xfrm>
              <a:off x="6419192" y="3890246"/>
              <a:ext cx="811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O(n)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DDDA11-C2BD-2E44-B185-6D4235682BF0}"/>
                </a:ext>
              </a:extLst>
            </p:cNvPr>
            <p:cNvSpPr/>
            <p:nvPr/>
          </p:nvSpPr>
          <p:spPr>
            <a:xfrm>
              <a:off x="6061184" y="3890246"/>
              <a:ext cx="1376855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AEEC61-D458-D341-9819-BBF776DFDA56}"/>
                </a:ext>
              </a:extLst>
            </p:cNvPr>
            <p:cNvSpPr/>
            <p:nvPr/>
          </p:nvSpPr>
          <p:spPr>
            <a:xfrm>
              <a:off x="6061184" y="4259578"/>
              <a:ext cx="1376855" cy="11771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871B0F-8712-274A-9696-10AC37A11315}"/>
              </a:ext>
            </a:extLst>
          </p:cNvPr>
          <p:cNvGrpSpPr/>
          <p:nvPr/>
        </p:nvGrpSpPr>
        <p:grpSpPr>
          <a:xfrm>
            <a:off x="10492606" y="3890246"/>
            <a:ext cx="1376855" cy="1546458"/>
            <a:chOff x="6061184" y="3890246"/>
            <a:chExt cx="1376855" cy="15464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B9358B-8F41-B443-B35F-DFA43CA64627}"/>
                </a:ext>
              </a:extLst>
            </p:cNvPr>
            <p:cNvSpPr txBox="1"/>
            <p:nvPr/>
          </p:nvSpPr>
          <p:spPr>
            <a:xfrm>
              <a:off x="6419192" y="3890246"/>
              <a:ext cx="811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O(n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CE25DC-F978-9C48-955C-7BADE49738C6}"/>
                </a:ext>
              </a:extLst>
            </p:cNvPr>
            <p:cNvSpPr/>
            <p:nvPr/>
          </p:nvSpPr>
          <p:spPr>
            <a:xfrm>
              <a:off x="6061184" y="3890246"/>
              <a:ext cx="1376855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D521E5C-9108-374F-B6A9-9817C4BE35D6}"/>
                </a:ext>
              </a:extLst>
            </p:cNvPr>
            <p:cNvSpPr/>
            <p:nvPr/>
          </p:nvSpPr>
          <p:spPr>
            <a:xfrm>
              <a:off x="6061184" y="4259578"/>
              <a:ext cx="1376855" cy="11771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F6C293-1485-0E44-AE59-40085EDBBB31}"/>
              </a:ext>
            </a:extLst>
          </p:cNvPr>
          <p:cNvSpPr txBox="1"/>
          <p:nvPr/>
        </p:nvSpPr>
        <p:spPr>
          <a:xfrm>
            <a:off x="7564819" y="1068289"/>
            <a:ext cx="209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n;i</a:t>
            </a:r>
            <a:r>
              <a:rPr lang="en-US" dirty="0"/>
              <a:t>++){</a:t>
            </a:r>
          </a:p>
          <a:p>
            <a:r>
              <a:rPr lang="en-US" dirty="0"/>
              <a:t>  …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4833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320F-6319-834E-B302-5D762F49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E88D9-BF56-DC43-8E4E-705E7160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Eliminate coefficients because we don’t have units anyway</a:t>
            </a:r>
          </a:p>
          <a:p>
            <a:pPr lvl="1"/>
            <a:r>
              <a:rPr lang="en-US"/>
              <a:t>3</a:t>
            </a:r>
            <a:r>
              <a:rPr lang="en-US" i="1"/>
              <a:t>n</a:t>
            </a:r>
            <a:r>
              <a:rPr lang="en-US" baseline="30000"/>
              <a:t>2  </a:t>
            </a:r>
            <a:r>
              <a:rPr lang="en-US"/>
              <a:t>versus 5</a:t>
            </a:r>
            <a:r>
              <a:rPr lang="en-US" i="1"/>
              <a:t>n</a:t>
            </a:r>
            <a:r>
              <a:rPr lang="en-US" baseline="30000"/>
              <a:t>2  </a:t>
            </a:r>
            <a:r>
              <a:rPr lang="en-US"/>
              <a:t>doesn’t mean anything when we cannot count operations very accurately</a:t>
            </a:r>
          </a:p>
          <a:p>
            <a:pPr lvl="1"/>
            <a:endParaRPr lang="en-US"/>
          </a:p>
          <a:p>
            <a:r>
              <a:rPr lang="en-US"/>
              <a:t>Eliminate low-order terms because they have vanishingly small impact as </a:t>
            </a:r>
            <a:r>
              <a:rPr lang="en-US" i="1"/>
              <a:t>n</a:t>
            </a:r>
            <a:r>
              <a:rPr lang="en-US"/>
              <a:t> grows</a:t>
            </a:r>
          </a:p>
          <a:p>
            <a:endParaRPr lang="en-US"/>
          </a:p>
          <a:p>
            <a:r>
              <a:rPr lang="en-US"/>
              <a:t>Do NOT ignore constants that are not multipliers</a:t>
            </a:r>
          </a:p>
          <a:p>
            <a:pPr lvl="1"/>
            <a:r>
              <a:rPr lang="en-US" i="1"/>
              <a:t>n</a:t>
            </a:r>
            <a:r>
              <a:rPr lang="en-US" baseline="30000"/>
              <a:t>3 </a:t>
            </a:r>
            <a:r>
              <a:rPr lang="en-US"/>
              <a:t>is not </a:t>
            </a:r>
            <a:r>
              <a:rPr lang="en-US" i="1"/>
              <a:t>O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</a:t>
            </a:r>
          </a:p>
          <a:p>
            <a:pPr lvl="1"/>
            <a:r>
              <a:rPr lang="en-US"/>
              <a:t>3</a:t>
            </a:r>
            <a:r>
              <a:rPr lang="en-US" i="1" baseline="30000"/>
              <a:t>n</a:t>
            </a:r>
            <a:r>
              <a:rPr lang="en-US" baseline="30000"/>
              <a:t> </a:t>
            </a:r>
            <a:r>
              <a:rPr lang="en-US"/>
              <a:t>is not </a:t>
            </a:r>
            <a:r>
              <a:rPr lang="en-US" i="1"/>
              <a:t>O</a:t>
            </a:r>
            <a:r>
              <a:rPr lang="en-US"/>
              <a:t>(2</a:t>
            </a:r>
            <a:r>
              <a:rPr lang="en-US" i="1" baseline="30000"/>
              <a:t>n</a:t>
            </a:r>
            <a:r>
              <a:rPr lang="en-US"/>
              <a:t>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(This all follows from the formal definition) (We can prove it!)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03D5-8FDC-B841-BA98-40B43A2B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5D3AE-7167-0A46-A6B9-56FBEB21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0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C923-8356-3447-A4B3-9443DF6F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Oh: Common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B7667-D070-9B49-B32C-7CAF00967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/>
              <a:t>From fastest to slowest</a:t>
            </a:r>
          </a:p>
          <a:p>
            <a:pPr>
              <a:buNone/>
            </a:pPr>
            <a:r>
              <a:rPr lang="en-US" i="1"/>
              <a:t>O</a:t>
            </a:r>
            <a:r>
              <a:rPr lang="en-US"/>
              <a:t>(1)		constant (same as </a:t>
            </a:r>
            <a:r>
              <a:rPr lang="en-US" i="1"/>
              <a:t>O</a:t>
            </a:r>
            <a:r>
              <a:rPr lang="en-US"/>
              <a:t>(</a:t>
            </a:r>
            <a:r>
              <a:rPr lang="en-US" i="1"/>
              <a:t>k</a:t>
            </a:r>
            <a:r>
              <a:rPr lang="en-US"/>
              <a:t>) for constant </a:t>
            </a:r>
            <a:r>
              <a:rPr lang="en-US" i="1"/>
              <a:t>k</a:t>
            </a:r>
            <a:r>
              <a:rPr lang="en-US"/>
              <a:t>)</a:t>
            </a:r>
          </a:p>
          <a:p>
            <a:pPr>
              <a:buNone/>
            </a:pPr>
            <a:r>
              <a:rPr lang="en-US" i="1"/>
              <a:t>O</a:t>
            </a:r>
            <a:r>
              <a:rPr lang="en-US"/>
              <a:t>(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/>
              <a:t> </a:t>
            </a:r>
            <a:r>
              <a:rPr lang="en-US" i="1"/>
              <a:t>n</a:t>
            </a:r>
            <a:r>
              <a:rPr lang="en-US"/>
              <a:t>)	logarithmic</a:t>
            </a:r>
          </a:p>
          <a:p>
            <a:pPr>
              <a:buNone/>
            </a:pPr>
            <a:r>
              <a:rPr lang="en-US" i="1"/>
              <a:t>O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/>
              <a:t>)		linear</a:t>
            </a:r>
          </a:p>
          <a:p>
            <a:pPr>
              <a:buNone/>
            </a:pPr>
            <a:r>
              <a:rPr lang="en-US"/>
              <a:t>O(n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/>
              <a:t> </a:t>
            </a:r>
            <a:r>
              <a:rPr lang="en-US" i="1"/>
              <a:t>n</a:t>
            </a:r>
            <a:r>
              <a:rPr lang="en-US"/>
              <a:t>)    “n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/>
              <a:t> </a:t>
            </a:r>
            <a:r>
              <a:rPr lang="en-US" i="1"/>
              <a:t>n</a:t>
            </a:r>
            <a:r>
              <a:rPr lang="en-US"/>
              <a:t>”</a:t>
            </a:r>
          </a:p>
          <a:p>
            <a:pPr>
              <a:buNone/>
            </a:pPr>
            <a:r>
              <a:rPr lang="en-US" i="1"/>
              <a:t>O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		quadratic</a:t>
            </a:r>
          </a:p>
          <a:p>
            <a:pPr>
              <a:buNone/>
            </a:pPr>
            <a:r>
              <a:rPr lang="en-US" i="1"/>
              <a:t>O</a:t>
            </a:r>
            <a:r>
              <a:rPr lang="en-US"/>
              <a:t>(</a:t>
            </a:r>
            <a:r>
              <a:rPr lang="en-US" i="1"/>
              <a:t>n</a:t>
            </a:r>
            <a:r>
              <a:rPr lang="en-US" baseline="30000"/>
              <a:t>3</a:t>
            </a:r>
            <a:r>
              <a:rPr lang="en-US"/>
              <a:t>)		cubic</a:t>
            </a:r>
          </a:p>
          <a:p>
            <a:pPr>
              <a:buNone/>
            </a:pPr>
            <a:r>
              <a:rPr lang="en-US" i="1"/>
              <a:t>O</a:t>
            </a:r>
            <a:r>
              <a:rPr lang="en-US"/>
              <a:t>(</a:t>
            </a:r>
            <a:r>
              <a:rPr lang="en-US" i="1" err="1"/>
              <a:t>n</a:t>
            </a:r>
            <a:r>
              <a:rPr lang="en-US" baseline="30000" err="1"/>
              <a:t>k</a:t>
            </a:r>
            <a:r>
              <a:rPr lang="en-US"/>
              <a:t>)		polynomial (where is </a:t>
            </a:r>
            <a:r>
              <a:rPr lang="en-US" i="1"/>
              <a:t>k</a:t>
            </a:r>
            <a:r>
              <a:rPr lang="en-US"/>
              <a:t> is any constant &gt; 1)</a:t>
            </a:r>
          </a:p>
          <a:p>
            <a:pPr>
              <a:buNone/>
            </a:pPr>
            <a:r>
              <a:rPr lang="en-US" i="1"/>
              <a:t>O</a:t>
            </a:r>
            <a:r>
              <a:rPr lang="en-US"/>
              <a:t>(</a:t>
            </a:r>
            <a:r>
              <a:rPr lang="en-US" i="1" err="1"/>
              <a:t>k</a:t>
            </a:r>
            <a:r>
              <a:rPr lang="en-US" baseline="30000" err="1"/>
              <a:t>n</a:t>
            </a:r>
            <a:r>
              <a:rPr lang="en-US"/>
              <a:t>)		exponential (where </a:t>
            </a:r>
            <a:r>
              <a:rPr lang="en-US" i="1"/>
              <a:t>k</a:t>
            </a:r>
            <a:r>
              <a:rPr lang="en-US"/>
              <a:t> is any constant &gt; 1)</a:t>
            </a:r>
          </a:p>
          <a:p>
            <a:pPr>
              <a:buNone/>
            </a:pPr>
            <a:endParaRPr lang="en-US" sz="1100"/>
          </a:p>
          <a:p>
            <a:pPr>
              <a:buNone/>
            </a:pPr>
            <a:r>
              <a:rPr lang="en-US"/>
              <a:t>Usage note: “exponential” does not mean “grows really fast”, it means “grows at rate proportional to </a:t>
            </a:r>
            <a:r>
              <a:rPr lang="en-US" i="1" err="1"/>
              <a:t>k</a:t>
            </a:r>
            <a:r>
              <a:rPr lang="en-US" baseline="30000" err="1"/>
              <a:t>n</a:t>
            </a:r>
            <a:r>
              <a:rPr lang="en-US"/>
              <a:t> for some </a:t>
            </a:r>
            <a:r>
              <a:rPr lang="en-US" i="1"/>
              <a:t>k</a:t>
            </a:r>
            <a:r>
              <a:rPr lang="en-US"/>
              <a:t>&gt;1”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1148C-66A0-BA43-9F0E-649E76D0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65CC4-820C-1349-9F7F-D8EDB3C8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94670-05B9-7042-82BF-F1746D70ED49}"/>
              </a:ext>
            </a:extLst>
          </p:cNvPr>
          <p:cNvSpPr txBox="1"/>
          <p:nvPr/>
        </p:nvSpPr>
        <p:spPr>
          <a:xfrm>
            <a:off x="8269729" y="2475690"/>
            <a:ext cx="34249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Note: </a:t>
            </a:r>
            <a:r>
              <a:rPr lang="en-US" sz="2000" i="1" dirty="0">
                <a:solidFill>
                  <a:srgbClr val="FF0000"/>
                </a:solidFill>
              </a:rPr>
              <a:t>Don’t write O</a:t>
            </a:r>
            <a:r>
              <a:rPr lang="en-US" sz="2000" dirty="0">
                <a:solidFill>
                  <a:srgbClr val="FF0000"/>
                </a:solidFill>
              </a:rPr>
              <a:t>(5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) instead of O(n) – same thing!</a:t>
            </a: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It’s like writing 6/2 instead of 3. Looks weird</a:t>
            </a:r>
          </a:p>
        </p:txBody>
      </p:sp>
    </p:spTree>
    <p:extLst>
      <p:ext uri="{BB962C8B-B14F-4D97-AF65-F5344CB8AC3E}">
        <p14:creationId xmlns:p14="http://schemas.microsoft.com/office/powerpoint/2010/main" val="12473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DE27-C16B-EB49-8A99-C07DC0AA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Oh: Common Categories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91DAC-A230-A345-9883-BED1F620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699A47-994E-D247-BEBC-938458B10D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867408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9EB8F-B937-9546-A649-4C9E1198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4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DE27-C16B-EB49-8A99-C07DC0AA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Oh: Common Categories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91DAC-A230-A345-9883-BED1F620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BBEEE45-14A6-3D41-8C84-822EDAE1151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3584"/>
            <a:ext cx="7939365" cy="477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15804-ACD9-5341-BC72-D860DE8B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B261-8BE8-D343-BC5B-574A956E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Q: How should we compare two algorithms?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3A1EE-F6D5-534C-A70D-488D64A70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 have some problem I need solved.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 ask Dara and Hans. They both have different ideas for how to solve the problem. How do we know which is better?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Easy. Have them both write the code and run it and see which is faster.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THIS IS A TERRIBLE IDEA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5770-BB4F-A74F-9E6C-567D2609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7E301-A3B4-614B-BBA8-78B42177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6DB323-B1F1-7A4C-8B03-0631DFFB5C2D}"/>
              </a:ext>
            </a:extLst>
          </p:cNvPr>
          <p:cNvSpPr/>
          <p:nvPr/>
        </p:nvSpPr>
        <p:spPr>
          <a:xfrm>
            <a:off x="0" y="0"/>
            <a:ext cx="12192000" cy="14212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88A1-C655-7E46-ACA9-8477F46D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1028" name="Picture 4" descr="Logos | Poll Everywhere">
            <a:extLst>
              <a:ext uri="{FF2B5EF4-FFF2-40B4-BE49-F238E27FC236}">
                <a16:creationId xmlns:a16="http://schemas.microsoft.com/office/drawing/2014/main" id="{B70850F1-74F0-924C-89E5-3C6227CF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3" y="225203"/>
            <a:ext cx="4124512" cy="9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2FDBB8-B375-AE48-BDD3-87496E41C2F8}"/>
              </a:ext>
            </a:extLst>
          </p:cNvPr>
          <p:cNvSpPr/>
          <p:nvPr/>
        </p:nvSpPr>
        <p:spPr>
          <a:xfrm>
            <a:off x="5665694" y="412376"/>
            <a:ext cx="3505200" cy="591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/>
              <a:t>pollev.com</a:t>
            </a:r>
            <a:r>
              <a:rPr lang="en-US" sz="2400" b="1"/>
              <a:t>/</a:t>
            </a:r>
            <a:r>
              <a:rPr lang="en-US" sz="2400" b="1" err="1"/>
              <a:t>artliu</a:t>
            </a:r>
            <a:endParaRPr lang="en-US" sz="2400" b="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B8DEE5-16D9-5741-827A-684296E2FE78}"/>
              </a:ext>
            </a:extLst>
          </p:cNvPr>
          <p:cNvSpPr txBox="1">
            <a:spLocks/>
          </p:cNvSpPr>
          <p:nvPr/>
        </p:nvSpPr>
        <p:spPr>
          <a:xfrm>
            <a:off x="838200" y="1595877"/>
            <a:ext cx="10515600" cy="4760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/>
              <a:t>True or false?</a:t>
            </a:r>
          </a:p>
          <a:p>
            <a:pPr marL="514350" indent="-514350"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4+3n</a:t>
            </a:r>
            <a:r>
              <a:rPr lang="en-US" dirty="0"/>
              <a:t>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O(n)</a:t>
            </a:r>
          </a:p>
          <a:p>
            <a:pPr marL="514350" indent="-514350"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n+2logn </a:t>
            </a:r>
            <a:r>
              <a:rPr lang="en-US" dirty="0"/>
              <a:t>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logn+2 </a:t>
            </a:r>
            <a:r>
              <a:rPr lang="en-US" dirty="0"/>
              <a:t>is 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O(1)</a:t>
            </a:r>
          </a:p>
          <a:p>
            <a:pPr marL="514350" indent="-514350"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lang="en-US" dirty="0"/>
              <a:t>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O(1.1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pPr>
              <a:buNone/>
            </a:pPr>
            <a:r>
              <a:rPr lang="en-US" dirty="0"/>
              <a:t>Notes:</a:t>
            </a:r>
          </a:p>
          <a:p>
            <a:r>
              <a:rPr lang="en-US" dirty="0"/>
              <a:t>Do NOT ignore constants that are not multipliers:</a:t>
            </a:r>
          </a:p>
          <a:p>
            <a:pPr lvl="1"/>
            <a:r>
              <a:rPr lang="en-US" dirty="0"/>
              <a:t>n</a:t>
            </a:r>
            <a:r>
              <a:rPr lang="en-US" baseline="30000" dirty="0"/>
              <a:t>3</a:t>
            </a:r>
            <a:r>
              <a:rPr lang="en-US" dirty="0"/>
              <a:t> is O(n</a:t>
            </a:r>
            <a:r>
              <a:rPr lang="en-US" baseline="30000" dirty="0"/>
              <a:t>2</a:t>
            </a:r>
            <a:r>
              <a:rPr lang="en-US" dirty="0"/>
              <a:t>) : </a:t>
            </a:r>
            <a:r>
              <a:rPr lang="en-US" dirty="0">
                <a:solidFill>
                  <a:srgbClr val="FF0000"/>
                </a:solidFill>
              </a:rPr>
              <a:t>FALSE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n</a:t>
            </a:r>
            <a:r>
              <a:rPr lang="en-US" dirty="0"/>
              <a:t> is O(2</a:t>
            </a:r>
            <a:r>
              <a:rPr lang="en-US" baseline="30000" dirty="0"/>
              <a:t>n</a:t>
            </a:r>
            <a:r>
              <a:rPr lang="en-US" dirty="0"/>
              <a:t>) : </a:t>
            </a:r>
            <a:r>
              <a:rPr lang="en-US" dirty="0">
                <a:solidFill>
                  <a:srgbClr val="FF0000"/>
                </a:solidFill>
              </a:rPr>
              <a:t>FALSE</a:t>
            </a:r>
          </a:p>
          <a:p>
            <a:r>
              <a:rPr lang="en-US" dirty="0"/>
              <a:t>When in doubt, refer to the definition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AF103E-7704-0649-935F-81E1EDD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02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0" y="381000"/>
            <a:ext cx="7772400" cy="1143000"/>
          </a:xfrm>
        </p:spPr>
        <p:txBody>
          <a:bodyPr/>
          <a:lstStyle/>
          <a:p>
            <a:r>
              <a:rPr lang="en-US"/>
              <a:t>Examples (Answers)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7391400" cy="4937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True or false?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4+3n is O(n)</a:t>
            </a:r>
          </a:p>
          <a:p>
            <a:pPr marL="514350" indent="-514350">
              <a:buAutoNum type="arabicPeriod"/>
            </a:pPr>
            <a:r>
              <a:rPr lang="en-US" dirty="0"/>
              <a:t>n+2logn is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logn+2 is O(1)</a:t>
            </a:r>
          </a:p>
          <a:p>
            <a:pPr marL="514350" indent="-514350">
              <a:buAutoNum type="arabicPeriod"/>
            </a:pPr>
            <a:r>
              <a:rPr lang="en-US" dirty="0"/>
              <a:t>n</a:t>
            </a:r>
            <a:r>
              <a:rPr lang="en-US" baseline="30000" dirty="0"/>
              <a:t>50</a:t>
            </a:r>
            <a:r>
              <a:rPr lang="en-US" dirty="0"/>
              <a:t> is O(1.1</a:t>
            </a:r>
            <a:r>
              <a:rPr lang="en-US" baseline="30000" dirty="0"/>
              <a:t>n</a:t>
            </a:r>
            <a:r>
              <a:rPr lang="en-US" dirty="0"/>
              <a:t>)</a:t>
            </a:r>
            <a:endParaRPr lang="en-US" baseline="30000" dirty="0"/>
          </a:p>
          <a:p>
            <a:pPr marL="514350" indent="-514350">
              <a:buAutoNum type="arabicPeriod"/>
            </a:pPr>
            <a:endParaRPr lang="en-US" baseline="30000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Notes:</a:t>
            </a:r>
          </a:p>
          <a:p>
            <a:r>
              <a:rPr lang="en-US" dirty="0"/>
              <a:t>Do NOT ignore constants that are not multipliers:</a:t>
            </a:r>
          </a:p>
          <a:p>
            <a:pPr lvl="1"/>
            <a:r>
              <a:rPr lang="en-US" dirty="0"/>
              <a:t>n</a:t>
            </a:r>
            <a:r>
              <a:rPr lang="en-US" baseline="30000" dirty="0"/>
              <a:t>3</a:t>
            </a:r>
            <a:r>
              <a:rPr lang="en-US" dirty="0"/>
              <a:t> is O(n</a:t>
            </a:r>
            <a:r>
              <a:rPr lang="en-US" baseline="30000" dirty="0"/>
              <a:t>2</a:t>
            </a:r>
            <a:r>
              <a:rPr lang="en-US" dirty="0"/>
              <a:t>) : </a:t>
            </a:r>
            <a:r>
              <a:rPr lang="en-US" dirty="0">
                <a:solidFill>
                  <a:srgbClr val="FF0000"/>
                </a:solidFill>
              </a:rPr>
              <a:t>FALSE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n</a:t>
            </a:r>
            <a:r>
              <a:rPr lang="en-US" dirty="0"/>
              <a:t> is O(2</a:t>
            </a:r>
            <a:r>
              <a:rPr lang="en-US" baseline="30000" dirty="0"/>
              <a:t>n</a:t>
            </a:r>
            <a:r>
              <a:rPr lang="en-US" dirty="0"/>
              <a:t>) : </a:t>
            </a:r>
            <a:r>
              <a:rPr lang="en-US" dirty="0">
                <a:solidFill>
                  <a:srgbClr val="FF0000"/>
                </a:solidFill>
              </a:rPr>
              <a:t>FALSE</a:t>
            </a:r>
          </a:p>
          <a:p>
            <a:r>
              <a:rPr lang="en-US" dirty="0"/>
              <a:t>When in doubt, refer to the definition</a:t>
            </a:r>
          </a:p>
        </p:txBody>
      </p:sp>
      <p:sp>
        <p:nvSpPr>
          <p:cNvPr id="5" name="Conten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86400" y="1418590"/>
            <a:ext cx="35052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US" sz="2600" dirty="0"/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600" dirty="0"/>
              <a:t>True, c=7, n=1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600" dirty="0"/>
              <a:t>False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600" dirty="0"/>
              <a:t>False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600" dirty="0"/>
              <a:t>True, c=1, n0=4500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21588-0E9D-5C4C-BD94-0BF2B6D6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7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AB49-5810-8E42-B62D-81FABA27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5837-8719-B640-8F68-70944940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772"/>
            <a:ext cx="10515600" cy="5071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Upper bound: </a:t>
            </a:r>
            <a:r>
              <a:rPr lang="en-US" i="1" dirty="0"/>
              <a:t>O</a:t>
            </a:r>
            <a:r>
              <a:rPr lang="en-US" dirty="0"/>
              <a:t>( </a:t>
            </a:r>
            <a:r>
              <a:rPr lang="en-US" b="1" dirty="0">
                <a:solidFill>
                  <a:srgbClr val="FF0000"/>
                </a:solidFill>
              </a:rPr>
              <a:t>f(n)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800" dirty="0"/>
              <a:t>g(</a:t>
            </a:r>
            <a:r>
              <a:rPr lang="en-US" sz="2800" i="1" dirty="0"/>
              <a:t>n</a:t>
            </a:r>
            <a:r>
              <a:rPr lang="en-US" sz="2800" dirty="0"/>
              <a:t>) </a:t>
            </a:r>
            <a:r>
              <a:rPr lang="en-US" sz="2800" dirty="0">
                <a:sym typeface="Symbol" pitchFamily="18" charset="2"/>
              </a:rPr>
              <a:t>is in </a:t>
            </a:r>
            <a:r>
              <a:rPr lang="en-US" sz="2800" i="1" dirty="0">
                <a:sym typeface="Symbol" pitchFamily="18" charset="2"/>
              </a:rPr>
              <a:t>O</a:t>
            </a:r>
            <a:r>
              <a:rPr lang="en-US" sz="2800" dirty="0">
                <a:sym typeface="Symbol" pitchFamily="18" charset="2"/>
              </a:rPr>
              <a:t>( </a:t>
            </a:r>
            <a:r>
              <a:rPr lang="en-US" sz="2800" b="1" dirty="0">
                <a:solidFill>
                  <a:srgbClr val="FF0000"/>
                </a:solidFill>
              </a:rPr>
              <a:t>f(n)</a:t>
            </a:r>
            <a:r>
              <a:rPr lang="en-US" sz="2800" dirty="0">
                <a:solidFill>
                  <a:srgbClr val="002060"/>
                </a:solidFill>
                <a:sym typeface="Symbol" pitchFamily="18" charset="2"/>
              </a:rPr>
              <a:t> ) </a:t>
            </a:r>
            <a:r>
              <a:rPr lang="en-US" sz="2800" dirty="0">
                <a:sym typeface="Symbol" pitchFamily="18" charset="2"/>
              </a:rPr>
              <a:t>if there exist  constants </a:t>
            </a:r>
            <a:r>
              <a:rPr lang="en-US" sz="28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800" dirty="0">
                <a:sym typeface="Symbol" pitchFamily="18" charset="2"/>
              </a:rPr>
              <a:t> and </a:t>
            </a:r>
            <a:r>
              <a:rPr lang="en-US" sz="28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8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 such that 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		</a:t>
            </a:r>
            <a:r>
              <a:rPr lang="en-US" dirty="0"/>
              <a:t>g(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 b="1" dirty="0">
                <a:sym typeface="Symbol" pitchFamily="18" charset="2"/>
              </a:rPr>
              <a:t>  </a:t>
            </a:r>
            <a:r>
              <a:rPr lang="en-US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f(n)</a:t>
            </a:r>
            <a:r>
              <a:rPr lang="en-US" dirty="0">
                <a:sym typeface="Symbol" pitchFamily="18" charset="2"/>
              </a:rPr>
              <a:t> for all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chemeClr val="accent2"/>
                </a:solidFill>
                <a:sym typeface="Symbol"/>
              </a:rPr>
              <a:t>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Lower bound: </a:t>
            </a:r>
            <a:r>
              <a:rPr lang="en-US" dirty="0">
                <a:sym typeface="Symbol" pitchFamily="18" charset="2"/>
              </a:rPr>
              <a:t>(</a:t>
            </a:r>
            <a:r>
              <a:rPr lang="en-US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f(n)</a:t>
            </a:r>
            <a:r>
              <a:rPr lang="en-US" dirty="0">
                <a:solidFill>
                  <a:srgbClr val="002060"/>
                </a:solidFill>
                <a:sym typeface="Symbol" pitchFamily="18" charset="2"/>
              </a:rPr>
              <a:t> )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/>
              <a:t>g(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is in (</a:t>
            </a:r>
            <a:r>
              <a:rPr lang="en-US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f(n)</a:t>
            </a:r>
            <a:r>
              <a:rPr lang="en-US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) if there exist  constants </a:t>
            </a:r>
            <a:r>
              <a:rPr lang="en-US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and </a:t>
            </a:r>
            <a:r>
              <a:rPr lang="en-US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dirty="0">
                <a:sym typeface="Symbol" pitchFamily="18" charset="2"/>
              </a:rPr>
              <a:t> such that 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		</a:t>
            </a:r>
            <a:r>
              <a:rPr lang="en-US" dirty="0"/>
              <a:t>g(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b="1" dirty="0">
                <a:solidFill>
                  <a:schemeClr val="accent2"/>
                </a:solidFill>
                <a:sym typeface="Symbol"/>
              </a:rPr>
              <a:t></a:t>
            </a:r>
            <a:r>
              <a:rPr lang="en-US" b="1" dirty="0">
                <a:sym typeface="Symbol" pitchFamily="18" charset="2"/>
              </a:rPr>
              <a:t>  </a:t>
            </a:r>
            <a:r>
              <a:rPr lang="en-US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f(n)</a:t>
            </a:r>
            <a:r>
              <a:rPr lang="en-US" dirty="0">
                <a:sym typeface="Symbol" pitchFamily="18" charset="2"/>
              </a:rPr>
              <a:t> for all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chemeClr val="accent2"/>
                </a:solidFill>
                <a:sym typeface="Symbol"/>
              </a:rPr>
              <a:t>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Tight bound: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 </a:t>
            </a:r>
            <a:r>
              <a:rPr lang="en-US" b="1" dirty="0">
                <a:solidFill>
                  <a:srgbClr val="FF0000"/>
                </a:solidFill>
              </a:rPr>
              <a:t>f(n)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/>
              <a:t> g(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is in </a:t>
            </a:r>
            <a:r>
              <a:rPr lang="en-US" dirty="0"/>
              <a:t>( </a:t>
            </a:r>
            <a:r>
              <a:rPr lang="en-US" b="1" dirty="0">
                <a:solidFill>
                  <a:srgbClr val="FF0000"/>
                </a:solidFill>
              </a:rPr>
              <a:t>f(n)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if it is in </a:t>
            </a:r>
            <a:r>
              <a:rPr lang="en-US" i="1" dirty="0">
                <a:sym typeface="Symbol" pitchFamily="18" charset="2"/>
              </a:rPr>
              <a:t>O</a:t>
            </a:r>
            <a:r>
              <a:rPr lang="en-US" dirty="0">
                <a:sym typeface="Symbol" pitchFamily="18" charset="2"/>
              </a:rPr>
              <a:t>( </a:t>
            </a:r>
            <a:r>
              <a:rPr lang="en-US" b="1" dirty="0">
                <a:solidFill>
                  <a:srgbClr val="FF0000"/>
                </a:solidFill>
              </a:rPr>
              <a:t>f(n)</a:t>
            </a:r>
            <a:r>
              <a:rPr lang="en-US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) and it is in ( </a:t>
            </a:r>
            <a:r>
              <a:rPr lang="en-US" b="1" dirty="0">
                <a:solidFill>
                  <a:srgbClr val="FF0000"/>
                </a:solidFill>
              </a:rPr>
              <a:t>f(n)</a:t>
            </a:r>
            <a:r>
              <a:rPr lang="en-US" dirty="0">
                <a:sym typeface="Symbol" pitchFamily="18" charset="2"/>
              </a:rPr>
              <a:t> 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8279E-8868-5F45-979E-BDE77E7F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3CC77-AEE0-A746-9426-2E096E23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Regarding use of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A common error is to say </a:t>
            </a:r>
            <a:r>
              <a:rPr lang="en-US" i="1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( f(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) ) </a:t>
            </a:r>
            <a:r>
              <a:rPr lang="en-US" dirty="0"/>
              <a:t>when you mean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dirty="0">
                <a:solidFill>
                  <a:schemeClr val="accent2"/>
                </a:solidFill>
              </a:rPr>
              <a:t>( f(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) )</a:t>
            </a:r>
          </a:p>
          <a:p>
            <a:pPr lvl="1"/>
            <a:r>
              <a:rPr lang="en-US" dirty="0"/>
              <a:t>People often say O() to mean a tight bound</a:t>
            </a:r>
          </a:p>
          <a:p>
            <a:pPr lvl="1"/>
            <a:r>
              <a:rPr lang="en-US" dirty="0"/>
              <a:t>Say we have f(n)=n; we could say f(n) is in O(n), which is true, but only conveys the upper-bound</a:t>
            </a:r>
          </a:p>
          <a:p>
            <a:pPr lvl="1"/>
            <a:r>
              <a:rPr lang="en-US" dirty="0"/>
              <a:t>Since f(n)=n is </a:t>
            </a:r>
            <a:r>
              <a:rPr lang="en-US" i="1" dirty="0"/>
              <a:t>also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5</a:t>
            </a:r>
            <a:r>
              <a:rPr lang="en-US" dirty="0"/>
              <a:t>), it’s tempting to say “this algorithm is </a:t>
            </a:r>
            <a:r>
              <a:rPr lang="en-US" i="1" dirty="0"/>
              <a:t>exactly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)”</a:t>
            </a:r>
          </a:p>
          <a:p>
            <a:pPr lvl="1"/>
            <a:r>
              <a:rPr lang="en-US" dirty="0"/>
              <a:t>Somewhat incomplete; instead say it is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That means that it is not, for example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</a:t>
            </a:r>
          </a:p>
          <a:p>
            <a:pPr>
              <a:buNone/>
            </a:pPr>
            <a:r>
              <a:rPr lang="en-US" dirty="0"/>
              <a:t>Less common notation:</a:t>
            </a:r>
          </a:p>
          <a:p>
            <a:pPr lvl="1"/>
            <a:r>
              <a:rPr lang="en-US" dirty="0"/>
              <a:t>“little-oh”: like “big-Oh” but strictly less than</a:t>
            </a:r>
          </a:p>
          <a:p>
            <a:pPr lvl="2"/>
            <a:r>
              <a:rPr lang="en-US" dirty="0"/>
              <a:t>Example: sum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but not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“little-omega”: like “big-Omega” but strictly greater than</a:t>
            </a:r>
          </a:p>
          <a:p>
            <a:pPr lvl="2"/>
            <a:r>
              <a:rPr lang="en-US" dirty="0"/>
              <a:t>Example: sum is </a:t>
            </a:r>
            <a:r>
              <a:rPr lang="en-US" dirty="0">
                <a:sym typeface="Symbol" pitchFamily="18" charset="2"/>
              </a:rPr>
              <a:t>(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>
                <a:sym typeface="Symbol" pitchFamily="18" charset="2"/>
              </a:rPr>
              <a:t>) but not 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6/24/2022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077200" y="6400800"/>
            <a:ext cx="1905000" cy="457200"/>
          </a:xfrm>
        </p:spPr>
        <p:txBody>
          <a:bodyPr/>
          <a:lstStyle/>
          <a:p>
            <a:pPr>
              <a:defRPr/>
            </a:pPr>
            <a:fld id="{F53DAF0D-6C6D-4B18-BFC2-39C3DB00912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FC15F2-E15E-0940-8D4E-799A57FA6CC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4566" y="593766"/>
            <a:ext cx="4013860" cy="3085654"/>
            <a:chOff x="6400800" y="1173481"/>
            <a:chExt cx="2247900" cy="1569719"/>
          </a:xfrm>
        </p:grpSpPr>
        <p:pic>
          <p:nvPicPr>
            <p:cNvPr id="8" name="Picture 7" descr="bigOsketch.PNG">
              <a:extLst>
                <a:ext uri="{FF2B5EF4-FFF2-40B4-BE49-F238E27FC236}">
                  <a16:creationId xmlns:a16="http://schemas.microsoft.com/office/drawing/2014/main" id="{6883B174-8F96-E54B-A619-CF548B49222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 b="47386"/>
            <a:stretch>
              <a:fillRect/>
            </a:stretch>
          </p:blipFill>
          <p:spPr>
            <a:xfrm>
              <a:off x="6400800" y="1209675"/>
              <a:ext cx="2247900" cy="15335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17821-F508-8E48-A404-191101D253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6705600" y="1173481"/>
              <a:ext cx="152400" cy="121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16FB7D-6BBA-C64D-BC57-5F30ECD7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(Previously) Formally </a:t>
            </a:r>
            <a:r>
              <a:rPr lang="en-US" i="1" u="sng" dirty="0"/>
              <a:t>Big-Oh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3AF8-BC8E-D040-9B63-7DA30C1D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49" y="3429000"/>
            <a:ext cx="5863880" cy="13448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dirty="0"/>
              <a:t>Note: </a:t>
            </a:r>
            <a:r>
              <a:rPr lang="en-US" sz="20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0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000" b="1" dirty="0">
                <a:sym typeface="Symbol"/>
              </a:rPr>
              <a:t>  1 (and a natural number) and </a:t>
            </a:r>
            <a:r>
              <a:rPr lang="en-US" sz="20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000" b="1" dirty="0">
                <a:sym typeface="Symbol"/>
              </a:rPr>
              <a:t> &gt; 0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Example: Let </a:t>
            </a:r>
            <a:r>
              <a:rPr lang="en-US" b="1" dirty="0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b="1" i="1" dirty="0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b="1" dirty="0">
                <a:solidFill>
                  <a:srgbClr val="0070C0"/>
                </a:solidFill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/>
              <a:t>3</a:t>
            </a:r>
            <a:r>
              <a:rPr lang="en-US" i="1" dirty="0"/>
              <a:t>n </a:t>
            </a:r>
            <a:r>
              <a:rPr lang="en-US" dirty="0"/>
              <a:t>+ 4 and </a:t>
            </a:r>
            <a:r>
              <a:rPr lang="en-US" b="1" dirty="0">
                <a:solidFill>
                  <a:srgbClr val="FF0000"/>
                </a:solidFill>
              </a:rPr>
              <a:t>f(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/>
              <a:t> = </a:t>
            </a:r>
            <a:r>
              <a:rPr lang="en-US" i="1" dirty="0"/>
              <a:t>n</a:t>
            </a:r>
            <a:endParaRPr lang="en-US" baseline="30000" dirty="0"/>
          </a:p>
          <a:p>
            <a:pPr lvl="1">
              <a:buNone/>
            </a:pPr>
            <a:r>
              <a:rPr lang="en-US" dirty="0"/>
              <a:t>		</a:t>
            </a:r>
            <a:r>
              <a:rPr lang="en-US" b="1" i="1" dirty="0">
                <a:solidFill>
                  <a:srgbClr val="00B050"/>
                </a:solidFill>
              </a:rPr>
              <a:t>c</a:t>
            </a:r>
            <a:r>
              <a:rPr lang="en-US" i="1" dirty="0"/>
              <a:t> </a:t>
            </a:r>
            <a:r>
              <a:rPr lang="en-US" dirty="0"/>
              <a:t>= 4 and </a:t>
            </a:r>
            <a:r>
              <a:rPr lang="en-US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i="1" baseline="-250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dirty="0"/>
              <a:t>= 5 is one possibility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14D63-6B8A-2F4F-9886-643D8F69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F8DD6-90B5-7E47-844D-8A3D7A65E31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67549" y="1472005"/>
            <a:ext cx="5982633" cy="18174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/>
              <a:t>Definition:   </a:t>
            </a:r>
            <a:r>
              <a:rPr lang="en-US" sz="2400" b="1">
                <a:solidFill>
                  <a:srgbClr val="0070C0"/>
                </a:solidFill>
              </a:rPr>
              <a:t>g(</a:t>
            </a:r>
            <a:r>
              <a:rPr lang="en-US" sz="2400" b="1" i="1">
                <a:solidFill>
                  <a:srgbClr val="0070C0"/>
                </a:solidFill>
              </a:rPr>
              <a:t>n</a:t>
            </a:r>
            <a:r>
              <a:rPr lang="en-US" sz="2400" b="1">
                <a:solidFill>
                  <a:srgbClr val="0070C0"/>
                </a:solidFill>
              </a:rPr>
              <a:t>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is in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O(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f(</a:t>
            </a: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err="1">
                <a:sym typeface="Symbol" pitchFamily="18" charset="2"/>
              </a:rPr>
              <a:t>iff</a:t>
            </a:r>
            <a:r>
              <a:rPr lang="en-US" sz="2400">
                <a:sym typeface="Symbol" pitchFamily="18" charset="2"/>
              </a:rPr>
              <a:t> there exist</a:t>
            </a:r>
            <a:br>
              <a:rPr lang="en-US" sz="2400">
                <a:sym typeface="Symbol" pitchFamily="18" charset="2"/>
              </a:rPr>
            </a:br>
            <a:r>
              <a:rPr lang="en-US" sz="2400">
                <a:sym typeface="Symbol" pitchFamily="18" charset="2"/>
              </a:rPr>
              <a:t>positive constants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and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400">
                <a:sym typeface="Symbol" pitchFamily="18" charset="2"/>
              </a:rPr>
              <a:t> such that </a:t>
            </a:r>
            <a:br>
              <a:rPr lang="en-US" sz="2400">
                <a:sym typeface="Symbol" pitchFamily="18" charset="2"/>
              </a:rPr>
            </a:br>
            <a:br>
              <a:rPr lang="en-US" sz="2400">
                <a:sym typeface="Symbol" pitchFamily="18" charset="2"/>
              </a:rPr>
            </a:br>
            <a:r>
              <a:rPr lang="en-US" sz="2400">
                <a:sym typeface="Symbol" pitchFamily="18" charset="2"/>
              </a:rPr>
              <a:t> </a:t>
            </a:r>
            <a:r>
              <a:rPr lang="en-US" sz="2400" b="1">
                <a:solidFill>
                  <a:srgbClr val="0070C0"/>
                </a:solidFill>
              </a:rPr>
              <a:t>g(</a:t>
            </a:r>
            <a:r>
              <a:rPr lang="en-US" sz="2400" b="1" i="1">
                <a:solidFill>
                  <a:srgbClr val="0070C0"/>
                </a:solidFill>
              </a:rPr>
              <a:t>n</a:t>
            </a:r>
            <a:r>
              <a:rPr lang="en-US" sz="2400" b="1">
                <a:solidFill>
                  <a:srgbClr val="0070C0"/>
                </a:solidFill>
              </a:rPr>
              <a:t>)</a:t>
            </a:r>
            <a:r>
              <a:rPr lang="en-US" sz="2400" b="1"/>
              <a:t> </a:t>
            </a:r>
            <a:r>
              <a:rPr lang="en-US" sz="2400" b="1">
                <a:sym typeface="Symbol" pitchFamily="18" charset="2"/>
              </a:rPr>
              <a:t> 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	for all </a:t>
            </a:r>
            <a:r>
              <a:rPr lang="en-US" sz="2400" b="1" i="1">
                <a:sym typeface="Symbol" pitchFamily="18" charset="2"/>
              </a:rPr>
              <a:t>n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 b="1">
                <a:sym typeface="Symbol"/>
              </a:rPr>
              <a:t></a:t>
            </a:r>
            <a:r>
              <a:rPr lang="en-US" sz="2400" b="1">
                <a:sym typeface="Symbol" pitchFamily="18" charset="2"/>
              </a:rPr>
              <a:t> </a:t>
            </a:r>
            <a:r>
              <a:rPr lang="en-US" sz="2400" b="1" i="1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70E1DB-81E9-2242-81B9-24B81B055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735" y="3577060"/>
            <a:ext cx="2420587" cy="28816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E431A8-0DF6-4A43-A14E-FB1439B20218}"/>
              </a:ext>
            </a:extLst>
          </p:cNvPr>
          <p:cNvSpPr txBox="1"/>
          <p:nvPr/>
        </p:nvSpPr>
        <p:spPr>
          <a:xfrm>
            <a:off x="9833759" y="3879566"/>
            <a:ext cx="798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b="1" i="1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)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CC891-7F7D-B749-A0E3-BDB16906962B}"/>
              </a:ext>
            </a:extLst>
          </p:cNvPr>
          <p:cNvSpPr txBox="1"/>
          <p:nvPr/>
        </p:nvSpPr>
        <p:spPr>
          <a:xfrm>
            <a:off x="8740239" y="3494754"/>
            <a:ext cx="980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</a:t>
            </a:r>
            <a:r>
              <a:rPr lang="en-US" b="1" dirty="0">
                <a:solidFill>
                  <a:srgbClr val="FF0000"/>
                </a:solidFill>
              </a:rPr>
              <a:t> * f(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66D179-2EA5-2445-9C78-C92FFDC7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17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761540B0-332E-0F44-9F8A-2A72C366A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036" y="3510357"/>
            <a:ext cx="2213422" cy="2942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6FB7D-6BBA-C64D-BC57-5F30ECD7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(NOW) Formally </a:t>
            </a:r>
            <a:r>
              <a:rPr lang="en-US" i="1" u="sng" dirty="0">
                <a:solidFill>
                  <a:srgbClr val="FF0000"/>
                </a:solidFill>
              </a:rPr>
              <a:t>Big-Omega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3AF8-BC8E-D040-9B63-7DA30C1D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49" y="3429000"/>
            <a:ext cx="5863880" cy="13448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dirty="0"/>
              <a:t>Note: </a:t>
            </a:r>
            <a:r>
              <a:rPr lang="en-US" sz="20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0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000" b="1" dirty="0">
                <a:sym typeface="Symbol"/>
              </a:rPr>
              <a:t>  1 (and a natural number) and </a:t>
            </a:r>
            <a:r>
              <a:rPr lang="en-US" sz="20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000" b="1" dirty="0">
                <a:sym typeface="Symbol"/>
              </a:rPr>
              <a:t> &gt; 0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Example: Let </a:t>
            </a:r>
            <a:r>
              <a:rPr lang="en-US" b="1" dirty="0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b="1" i="1" dirty="0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b="1" dirty="0">
                <a:solidFill>
                  <a:srgbClr val="0070C0"/>
                </a:solidFill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/>
              <a:t>3</a:t>
            </a:r>
            <a:r>
              <a:rPr lang="en-US" i="1" dirty="0"/>
              <a:t>n </a:t>
            </a:r>
            <a:r>
              <a:rPr lang="en-US" dirty="0"/>
              <a:t>+ 4 and </a:t>
            </a:r>
            <a:r>
              <a:rPr lang="en-US" b="1" dirty="0">
                <a:solidFill>
                  <a:srgbClr val="FF0000"/>
                </a:solidFill>
              </a:rPr>
              <a:t>f(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/>
              <a:t> = </a:t>
            </a:r>
            <a:r>
              <a:rPr lang="en-US" i="1" dirty="0"/>
              <a:t>n</a:t>
            </a:r>
            <a:endParaRPr lang="en-US" baseline="30000" dirty="0"/>
          </a:p>
          <a:p>
            <a:pPr lvl="1">
              <a:buNone/>
            </a:pPr>
            <a:r>
              <a:rPr lang="en-US" dirty="0"/>
              <a:t>		</a:t>
            </a:r>
            <a:r>
              <a:rPr lang="en-US" sz="2000" b="1" i="1" dirty="0">
                <a:solidFill>
                  <a:srgbClr val="00B050"/>
                </a:solidFill>
              </a:rPr>
              <a:t>c</a:t>
            </a:r>
            <a:r>
              <a:rPr lang="en-US" sz="2000" i="1" dirty="0"/>
              <a:t> </a:t>
            </a:r>
            <a:r>
              <a:rPr lang="en-US" sz="2000" dirty="0"/>
              <a:t>= 1 and </a:t>
            </a:r>
            <a:r>
              <a:rPr lang="en-US" sz="20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0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000" i="1" baseline="-250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2000" i="1" baseline="-25000" dirty="0">
                <a:sym typeface="Symbol" pitchFamily="18" charset="2"/>
              </a:rPr>
              <a:t> </a:t>
            </a:r>
            <a:r>
              <a:rPr lang="en-US" sz="2000" dirty="0"/>
              <a:t>= 1 is one possibility</a:t>
            </a:r>
          </a:p>
          <a:p>
            <a:pPr lvl="1">
              <a:buNone/>
            </a:pPr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14D63-6B8A-2F4F-9886-643D8F69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F8DD6-90B5-7E47-844D-8A3D7A65E31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67549" y="1472005"/>
            <a:ext cx="5982633" cy="18174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Definition:   </a:t>
            </a:r>
            <a:r>
              <a:rPr lang="en-US" sz="2400" b="1" dirty="0">
                <a:solidFill>
                  <a:srgbClr val="0070C0"/>
                </a:solidFill>
              </a:rPr>
              <a:t>g(</a:t>
            </a:r>
            <a:r>
              <a:rPr lang="en-US" sz="2400" b="1" i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is in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(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f(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iff</a:t>
            </a:r>
            <a:r>
              <a:rPr lang="en-US" sz="2400" dirty="0">
                <a:sym typeface="Symbol" pitchFamily="18" charset="2"/>
              </a:rPr>
              <a:t> there exist</a:t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positive constants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and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such that </a:t>
            </a:r>
            <a:br>
              <a:rPr lang="en-US" sz="2400" dirty="0">
                <a:sym typeface="Symbol" pitchFamily="18" charset="2"/>
              </a:rPr>
            </a:b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g(</a:t>
            </a:r>
            <a:r>
              <a:rPr lang="en-US" sz="2400" b="1" i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</a:t>
            </a:r>
            <a:r>
              <a:rPr lang="en-US" sz="2400" b="1" dirty="0">
                <a:sym typeface="Symbol"/>
              </a:rPr>
              <a:t></a:t>
            </a:r>
            <a:r>
              <a:rPr lang="en-US" sz="2400" b="1" dirty="0">
                <a:sym typeface="Symbol" pitchFamily="18" charset="2"/>
              </a:rPr>
              <a:t> 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	for all </a:t>
            </a:r>
            <a:r>
              <a:rPr lang="en-US" sz="2400" b="1" i="1" dirty="0">
                <a:sym typeface="Symbol" pitchFamily="18" charset="2"/>
              </a:rPr>
              <a:t>n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>
                <a:sym typeface="Symbol"/>
              </a:rPr>
              <a:t>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E431A8-0DF6-4A43-A14E-FB1439B20218}"/>
              </a:ext>
            </a:extLst>
          </p:cNvPr>
          <p:cNvSpPr txBox="1"/>
          <p:nvPr/>
        </p:nvSpPr>
        <p:spPr>
          <a:xfrm>
            <a:off x="9833759" y="3879566"/>
            <a:ext cx="798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b="1" i="1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)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CC891-7F7D-B749-A0E3-BDB16906962B}"/>
              </a:ext>
            </a:extLst>
          </p:cNvPr>
          <p:cNvSpPr txBox="1"/>
          <p:nvPr/>
        </p:nvSpPr>
        <p:spPr>
          <a:xfrm>
            <a:off x="9222924" y="5100558"/>
            <a:ext cx="980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* f(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66D179-2EA5-2445-9C78-C92FFDC7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55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B34FD5-978F-994D-881D-61C95BD22749}"/>
              </a:ext>
            </a:extLst>
          </p:cNvPr>
          <p:cNvGrpSpPr/>
          <p:nvPr/>
        </p:nvGrpSpPr>
        <p:grpSpPr>
          <a:xfrm>
            <a:off x="8097386" y="1177891"/>
            <a:ext cx="2266410" cy="1734401"/>
            <a:chOff x="9199084" y="768230"/>
            <a:chExt cx="2266410" cy="1734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180FD21-A9BE-F24E-8312-4E4F99743B14}"/>
                </a:ext>
              </a:extLst>
            </p:cNvPr>
            <p:cNvGrpSpPr/>
            <p:nvPr/>
          </p:nvGrpSpPr>
          <p:grpSpPr>
            <a:xfrm>
              <a:off x="9199084" y="820890"/>
              <a:ext cx="2028568" cy="1681741"/>
              <a:chOff x="9032789" y="815546"/>
              <a:chExt cx="2028568" cy="168174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237FD0A-AC9F-D944-AD80-512EC4102B19}"/>
                  </a:ext>
                </a:extLst>
              </p:cNvPr>
              <p:cNvCxnSpPr/>
              <p:nvPr/>
            </p:nvCxnSpPr>
            <p:spPr>
              <a:xfrm>
                <a:off x="9032789" y="815546"/>
                <a:ext cx="0" cy="166816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FC8BD06-5071-C942-8393-02C645D2B7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32789" y="2494621"/>
                <a:ext cx="2028568" cy="2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11FEB2-0E03-374E-B0D0-D7DFD5F93DA9}"/>
                    </a:ext>
                  </a:extLst>
                </p14:cNvPr>
                <p14:cNvContentPartPr/>
                <p14:nvPr/>
              </p14:nvContentPartPr>
              <p14:xfrm>
                <a:off x="9233494" y="1019510"/>
                <a:ext cx="1816560" cy="1244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11FEB2-0E03-374E-B0D0-D7DFD5F93D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15494" y="1001510"/>
                  <a:ext cx="1852200" cy="12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31C3A66-AE5E-AC42-9C67-38D2EADC1943}"/>
                    </a:ext>
                  </a:extLst>
                </p14:cNvPr>
                <p14:cNvContentPartPr/>
                <p14:nvPr/>
              </p14:nvContentPartPr>
              <p14:xfrm>
                <a:off x="9258334" y="1449350"/>
                <a:ext cx="2013120" cy="563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31C3A66-AE5E-AC42-9C67-38D2EADC19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40334" y="1431350"/>
                  <a:ext cx="2048760" cy="599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44F3B7A-64F5-2A4D-A09A-A2E9D4509868}"/>
                </a:ext>
              </a:extLst>
            </p:cNvPr>
            <p:cNvGrpSpPr/>
            <p:nvPr/>
          </p:nvGrpSpPr>
          <p:grpSpPr>
            <a:xfrm>
              <a:off x="10644334" y="1562750"/>
              <a:ext cx="821160" cy="322200"/>
              <a:chOff x="10644334" y="1562750"/>
              <a:chExt cx="821160" cy="322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082470DA-5DCF-974B-BD51-2A1F75A1B4B1}"/>
                      </a:ext>
                    </a:extLst>
                  </p14:cNvPr>
                  <p14:cNvContentPartPr/>
                  <p14:nvPr/>
                </p14:nvContentPartPr>
                <p14:xfrm>
                  <a:off x="10644334" y="1772990"/>
                  <a:ext cx="132480" cy="11196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082470DA-5DCF-974B-BD51-2A1F75A1B4B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0626694" y="1754990"/>
                    <a:ext cx="16812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4080E7E-1568-BC47-BF92-38CC3516C550}"/>
                      </a:ext>
                    </a:extLst>
                  </p14:cNvPr>
                  <p14:cNvContentPartPr/>
                  <p14:nvPr/>
                </p14:nvContentPartPr>
                <p14:xfrm>
                  <a:off x="10851334" y="1801430"/>
                  <a:ext cx="360" cy="36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4080E7E-1568-BC47-BF92-38CC3516C55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833334" y="1783790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E0853B23-A4AB-FF40-86DB-3FBEE93716C8}"/>
                      </a:ext>
                    </a:extLst>
                  </p14:cNvPr>
                  <p14:cNvContentPartPr/>
                  <p14:nvPr/>
                </p14:nvContentPartPr>
                <p14:xfrm>
                  <a:off x="10938454" y="1640510"/>
                  <a:ext cx="102240" cy="240840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E0853B23-A4AB-FF40-86DB-3FBEE93716C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0920454" y="1622870"/>
                    <a:ext cx="137880" cy="27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4F2EA99B-4323-3147-8F75-1DFD2F35BDEC}"/>
                      </a:ext>
                    </a:extLst>
                  </p14:cNvPr>
                  <p14:cNvContentPartPr/>
                  <p14:nvPr/>
                </p14:nvContentPartPr>
                <p14:xfrm>
                  <a:off x="10986334" y="1754630"/>
                  <a:ext cx="101160" cy="3204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4F2EA99B-4323-3147-8F75-1DFD2F35BDE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0968334" y="1736630"/>
                    <a:ext cx="136800" cy="6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80B53CB-0071-8744-B18B-885AE62FB75F}"/>
                      </a:ext>
                    </a:extLst>
                  </p14:cNvPr>
                  <p14:cNvContentPartPr/>
                  <p14:nvPr/>
                </p14:nvContentPartPr>
                <p14:xfrm>
                  <a:off x="11140414" y="1621790"/>
                  <a:ext cx="101880" cy="21528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80B53CB-0071-8744-B18B-885AE62FB75F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122414" y="1603790"/>
                    <a:ext cx="137520" cy="25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A62E9962-DB31-1741-B3B4-F92182C5AEDB}"/>
                      </a:ext>
                    </a:extLst>
                  </p14:cNvPr>
                  <p14:cNvContentPartPr/>
                  <p14:nvPr/>
                </p14:nvContentPartPr>
                <p14:xfrm>
                  <a:off x="11206654" y="1645190"/>
                  <a:ext cx="173160" cy="12312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A62E9962-DB31-1741-B3B4-F92182C5AED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188654" y="1627190"/>
                    <a:ext cx="208800" cy="15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120062B5-017F-774B-817D-7F654583EA0C}"/>
                      </a:ext>
                    </a:extLst>
                  </p14:cNvPr>
                  <p14:cNvContentPartPr/>
                  <p14:nvPr/>
                </p14:nvContentPartPr>
                <p14:xfrm>
                  <a:off x="11399614" y="1562750"/>
                  <a:ext cx="65880" cy="24372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20062B5-017F-774B-817D-7F654583EA0C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1381614" y="1545110"/>
                    <a:ext cx="101520" cy="279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49DC9A0-1E34-CB4B-BDC1-4250D93C2E52}"/>
                </a:ext>
              </a:extLst>
            </p:cNvPr>
            <p:cNvGrpSpPr/>
            <p:nvPr/>
          </p:nvGrpSpPr>
          <p:grpSpPr>
            <a:xfrm>
              <a:off x="10220614" y="768230"/>
              <a:ext cx="594360" cy="461160"/>
              <a:chOff x="10220614" y="768230"/>
              <a:chExt cx="594360" cy="461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FFA3314-2DBE-794B-84FE-A947FDB77AD9}"/>
                      </a:ext>
                    </a:extLst>
                  </p14:cNvPr>
                  <p14:cNvContentPartPr/>
                  <p14:nvPr/>
                </p14:nvContentPartPr>
                <p14:xfrm>
                  <a:off x="10220614" y="990350"/>
                  <a:ext cx="168120" cy="23904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FFA3314-2DBE-794B-84FE-A947FDB77AD9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0202974" y="972710"/>
                    <a:ext cx="203760" cy="27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F0CC9E1-903C-FF4C-9964-8B3DB939228A}"/>
                      </a:ext>
                    </a:extLst>
                  </p14:cNvPr>
                  <p14:cNvContentPartPr/>
                  <p14:nvPr/>
                </p14:nvContentPartPr>
                <p14:xfrm>
                  <a:off x="10460374" y="836630"/>
                  <a:ext cx="76320" cy="21564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F0CC9E1-903C-FF4C-9964-8B3DB939228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0442734" y="818990"/>
                    <a:ext cx="111960" cy="25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2AF64B7-636C-B04F-AB67-A5532015D501}"/>
                      </a:ext>
                    </a:extLst>
                  </p14:cNvPr>
                  <p14:cNvContentPartPr/>
                  <p14:nvPr/>
                </p14:nvContentPartPr>
                <p14:xfrm>
                  <a:off x="10570174" y="866150"/>
                  <a:ext cx="128520" cy="16056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2AF64B7-636C-B04F-AB67-A5532015D50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0552534" y="848150"/>
                    <a:ext cx="164160" cy="19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B8C19231-610B-874D-A467-31E3DC03C48D}"/>
                      </a:ext>
                    </a:extLst>
                  </p14:cNvPr>
                  <p14:cNvContentPartPr/>
                  <p14:nvPr/>
                </p14:nvContentPartPr>
                <p14:xfrm>
                  <a:off x="10685734" y="768230"/>
                  <a:ext cx="129240" cy="20196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B8C19231-610B-874D-A467-31E3DC03C48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0668094" y="750590"/>
                    <a:ext cx="164880" cy="237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594DFC-5EDA-BA4C-BDD5-A70811B7AFB8}"/>
              </a:ext>
            </a:extLst>
          </p:cNvPr>
          <p:cNvSpPr txBox="1"/>
          <p:nvPr/>
        </p:nvSpPr>
        <p:spPr>
          <a:xfrm>
            <a:off x="7957862" y="539367"/>
            <a:ext cx="287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is on bottom!</a:t>
            </a:r>
          </a:p>
        </p:txBody>
      </p:sp>
    </p:spTree>
    <p:extLst>
      <p:ext uri="{BB962C8B-B14F-4D97-AF65-F5344CB8AC3E}">
        <p14:creationId xmlns:p14="http://schemas.microsoft.com/office/powerpoint/2010/main" val="38533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FB7D-6BBA-C64D-BC57-5F30ECD7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 </a:t>
            </a:r>
            <a:r>
              <a:rPr lang="en-US" i="1" u="sng" dirty="0">
                <a:solidFill>
                  <a:srgbClr val="FF0000"/>
                </a:solidFill>
              </a:rPr>
              <a:t>Big-Theta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14D63-6B8A-2F4F-9886-643D8F69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F8DD6-90B5-7E47-844D-8A3D7A65E31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67549" y="1472004"/>
            <a:ext cx="5982633" cy="212844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Definition:   </a:t>
            </a:r>
            <a:r>
              <a:rPr lang="en-US" sz="2400" b="1" dirty="0">
                <a:solidFill>
                  <a:srgbClr val="0070C0"/>
                </a:solidFill>
              </a:rPr>
              <a:t>g(</a:t>
            </a:r>
            <a:r>
              <a:rPr lang="en-US" sz="2400" b="1" i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is in </a:t>
            </a:r>
            <a:r>
              <a:rPr lang="en-US" sz="2400" dirty="0"/>
              <a:t>( </a:t>
            </a:r>
            <a:r>
              <a:rPr lang="en-US" sz="2400" b="1" dirty="0">
                <a:solidFill>
                  <a:srgbClr val="FF0000"/>
                </a:solidFill>
              </a:rPr>
              <a:t>f(n)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) </a:t>
            </a:r>
            <a:r>
              <a:rPr lang="en-US" sz="2400" dirty="0" err="1">
                <a:sym typeface="Symbol" pitchFamily="18" charset="2"/>
              </a:rPr>
              <a:t>iff</a:t>
            </a:r>
            <a:r>
              <a:rPr lang="en-US" sz="2400" dirty="0"/>
              <a:t> g(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is in</a:t>
            </a:r>
          </a:p>
          <a:p>
            <a:r>
              <a:rPr lang="en-US" sz="2400" i="1" dirty="0">
                <a:sym typeface="Symbol" pitchFamily="18" charset="2"/>
              </a:rPr>
              <a:t>O</a:t>
            </a:r>
            <a:r>
              <a:rPr lang="en-US" sz="2400" dirty="0">
                <a:sym typeface="Symbol" pitchFamily="18" charset="2"/>
              </a:rPr>
              <a:t>( </a:t>
            </a:r>
            <a:r>
              <a:rPr lang="en-US" sz="2400" b="1" dirty="0">
                <a:solidFill>
                  <a:srgbClr val="FF0000"/>
                </a:solidFill>
              </a:rPr>
              <a:t>f(n)</a:t>
            </a:r>
            <a:r>
              <a:rPr lang="en-US" sz="24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) and it is in ( </a:t>
            </a:r>
            <a:r>
              <a:rPr lang="en-US" sz="2400" b="1" dirty="0">
                <a:solidFill>
                  <a:srgbClr val="FF0000"/>
                </a:solidFill>
              </a:rPr>
              <a:t>f(n)</a:t>
            </a:r>
            <a:r>
              <a:rPr lang="en-US" sz="2400" dirty="0">
                <a:sym typeface="Symbol" pitchFamily="18" charset="2"/>
              </a:rPr>
              <a:t> )</a:t>
            </a:r>
          </a:p>
          <a:p>
            <a:r>
              <a:rPr lang="en-US" sz="2400" dirty="0">
                <a:sym typeface="Symbol" pitchFamily="18" charset="2"/>
              </a:rPr>
              <a:t>Equivalently: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iff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there exist positive constants </a:t>
            </a:r>
            <a:r>
              <a:rPr lang="en-US" sz="2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and </a:t>
            </a:r>
            <a:r>
              <a:rPr lang="en-US" sz="2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such that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</a:t>
            </a:r>
            <a:r>
              <a:rPr lang="en-US" sz="2400" b="1" i="1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1 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f(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  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g(</a:t>
            </a:r>
            <a:r>
              <a:rPr lang="en-US" sz="24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  </a:t>
            </a:r>
            <a:r>
              <a:rPr lang="en-US" sz="2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</a:t>
            </a:r>
            <a:r>
              <a:rPr lang="en-US" sz="2400" b="1" i="1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f(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for all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  <a:p>
            <a:endParaRPr lang="en-US" sz="2400" b="1" i="1" baseline="-25000" dirty="0">
              <a:solidFill>
                <a:srgbClr val="00B050"/>
              </a:solidFill>
              <a:sym typeface="Symbol" pitchFamily="18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E431A8-0DF6-4A43-A14E-FB1439B20218}"/>
              </a:ext>
            </a:extLst>
          </p:cNvPr>
          <p:cNvSpPr txBox="1"/>
          <p:nvPr/>
        </p:nvSpPr>
        <p:spPr>
          <a:xfrm>
            <a:off x="6315694" y="3630361"/>
            <a:ext cx="2073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b="1" i="1" dirty="0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b="1" dirty="0">
                <a:solidFill>
                  <a:srgbClr val="0070C0"/>
                </a:solidFill>
                <a:sym typeface="Symbol" pitchFamily="18" charset="2"/>
              </a:rPr>
              <a:t>)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/>
              <a:t>3</a:t>
            </a:r>
            <a:r>
              <a:rPr lang="en-US" i="1" dirty="0"/>
              <a:t>n </a:t>
            </a:r>
            <a:r>
              <a:rPr lang="en-US" dirty="0"/>
              <a:t>+ 4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CC891-7F7D-B749-A0E3-BDB16906962B}"/>
              </a:ext>
            </a:extLst>
          </p:cNvPr>
          <p:cNvSpPr txBox="1"/>
          <p:nvPr/>
        </p:nvSpPr>
        <p:spPr>
          <a:xfrm>
            <a:off x="6531730" y="5175918"/>
            <a:ext cx="980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ym typeface="Symbol" pitchFamily="18" charset="2"/>
              </a:rPr>
              <a:t>(n)</a:t>
            </a:r>
            <a:r>
              <a:rPr lang="en-US" dirty="0"/>
              <a:t>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66D179-2EA5-2445-9C78-C92FFDC7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62A3C-FDCF-874A-9776-73B7EF55B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569" y="3965575"/>
            <a:ext cx="2679700" cy="27559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56A8DD6-0A1A-414D-BE2E-CC4DF68C860A}"/>
              </a:ext>
            </a:extLst>
          </p:cNvPr>
          <p:cNvSpPr txBox="1"/>
          <p:nvPr/>
        </p:nvSpPr>
        <p:spPr>
          <a:xfrm>
            <a:off x="5586834" y="3600449"/>
            <a:ext cx="601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ym typeface="Symbol" pitchFamily="18" charset="2"/>
              </a:rPr>
              <a:t>O(n)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C6A5C-7222-2B46-A580-1777DD7EF229}"/>
              </a:ext>
            </a:extLst>
          </p:cNvPr>
          <p:cNvSpPr txBox="1"/>
          <p:nvPr/>
        </p:nvSpPr>
        <p:spPr>
          <a:xfrm>
            <a:off x="7996957" y="4087618"/>
            <a:ext cx="335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Notice: </a:t>
            </a:r>
            <a:r>
              <a:rPr lang="en-US" sz="2000" dirty="0">
                <a:solidFill>
                  <a:srgbClr val="00B050"/>
                </a:solidFill>
              </a:rPr>
              <a:t>c</a:t>
            </a:r>
            <a:r>
              <a:rPr lang="en-US" sz="2000" dirty="0"/>
              <a:t> (and </a:t>
            </a:r>
            <a:r>
              <a:rPr lang="en-US" sz="2000" dirty="0">
                <a:solidFill>
                  <a:srgbClr val="00B050"/>
                </a:solidFill>
              </a:rPr>
              <a:t>n</a:t>
            </a:r>
            <a:r>
              <a:rPr lang="en-US" sz="2000" baseline="-25000" dirty="0">
                <a:solidFill>
                  <a:srgbClr val="00B050"/>
                </a:solidFill>
              </a:rPr>
              <a:t>0</a:t>
            </a:r>
            <a:r>
              <a:rPr lang="en-US" sz="2000" dirty="0"/>
              <a:t>) constants can be different for proving Oh and Omega</a:t>
            </a:r>
          </a:p>
        </p:txBody>
      </p:sp>
    </p:spTree>
    <p:extLst>
      <p:ext uri="{BB962C8B-B14F-4D97-AF65-F5344CB8AC3E}">
        <p14:creationId xmlns:p14="http://schemas.microsoft.com/office/powerpoint/2010/main" val="1700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D6D2-1F05-D942-9299-AB1DBAC7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of Big Omega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1B589-0D8D-EB45-B0C1-2834A3D5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7984524" cy="1396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pick 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/>
              <a:t> &gt;= 0.5?</a:t>
            </a:r>
          </a:p>
          <a:p>
            <a:pPr lvl="1"/>
            <a:r>
              <a:rPr lang="en-US" dirty="0">
                <a:hlinkClick r:id="rId3"/>
              </a:rPr>
              <a:t>https://www.desmos.com/calculator/kmlqfe0lie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1C4C-3182-2C48-84A3-DB917A94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1F3F3-5E75-DB46-8C52-6E4E7B7A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7CA13-ADC2-1A4F-B792-A621BEDC1B3E}"/>
              </a:ext>
            </a:extLst>
          </p:cNvPr>
          <p:cNvSpPr txBox="1"/>
          <p:nvPr/>
        </p:nvSpPr>
        <p:spPr>
          <a:xfrm>
            <a:off x="6943440" y="2805030"/>
            <a:ext cx="5248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sym typeface="Symbol" pitchFamily="18" charset="2"/>
              </a:rPr>
              <a:t>g(</a:t>
            </a:r>
            <a:r>
              <a:rPr lang="en-US" sz="2400" b="1" i="1" dirty="0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0070C0"/>
                </a:solidFill>
                <a:sym typeface="Symbol" pitchFamily="18" charset="2"/>
              </a:rPr>
              <a:t>) = max(1, 0.5n</a:t>
            </a:r>
            <a:r>
              <a:rPr lang="en-US" sz="2400" b="1" baseline="30000" dirty="0">
                <a:solidFill>
                  <a:srgbClr val="0070C0"/>
                </a:solidFill>
                <a:sym typeface="Symbol" pitchFamily="18" charset="2"/>
              </a:rPr>
              <a:t>2 </a:t>
            </a:r>
            <a:r>
              <a:rPr lang="en-US" sz="2400" b="1" dirty="0">
                <a:solidFill>
                  <a:srgbClr val="0070C0"/>
                </a:solidFill>
                <a:sym typeface="Symbol" pitchFamily="18" charset="2"/>
              </a:rPr>
              <a:t>– 4n – 10)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87426-B775-574D-A89D-CB486F1D6088}"/>
              </a:ext>
            </a:extLst>
          </p:cNvPr>
          <p:cNvSpPr txBox="1"/>
          <p:nvPr/>
        </p:nvSpPr>
        <p:spPr>
          <a:xfrm>
            <a:off x="5439343" y="2817192"/>
            <a:ext cx="131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</a:t>
            </a:r>
            <a:r>
              <a:rPr lang="en-US" sz="2400" b="1" i="1" dirty="0">
                <a:solidFill>
                  <a:srgbClr val="FF0000"/>
                </a:solidFill>
              </a:rPr>
              <a:t>n</a:t>
            </a:r>
            <a:r>
              <a:rPr lang="en-US" sz="2400" b="1" dirty="0">
                <a:solidFill>
                  <a:srgbClr val="FF0000"/>
                </a:solidFill>
              </a:rPr>
              <a:t>) = n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9343BF-4548-A941-B5AD-6290267F7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006" y="3419474"/>
            <a:ext cx="30607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9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54C5-789E-2F46-B64E-5AECE0ED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Big-O, </a:t>
            </a:r>
            <a:r>
              <a:rPr lang="en" dirty="0"/>
              <a:t>Big-</a:t>
            </a:r>
            <a:r>
              <a:rPr lang="en-US" dirty="0"/>
              <a:t>Theta, Big-Omega</a:t>
            </a:r>
            <a:r>
              <a:rPr lang="en" dirty="0"/>
              <a:t> </a:t>
            </a:r>
            <a:r>
              <a:rPr lang="en-US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DC216-8027-D64D-B312-32DE2327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11365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a function is in Big-Theta, what does it mean for its membership in Big-O and Big-Omega?  Vice versa?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66601-AF56-DD4E-A4EC-FB61B4C2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80C7B-F1E5-AE41-B634-8EC7CEAE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655A88-6AB7-9940-8241-6F9C8EEE3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630335"/>
              </p:ext>
            </p:extLst>
          </p:nvPr>
        </p:nvGraphicFramePr>
        <p:xfrm>
          <a:off x="838200" y="2677393"/>
          <a:ext cx="9735634" cy="3245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606">
                  <a:extLst>
                    <a:ext uri="{9D8B030D-6E8A-4147-A177-3AD203B41FA5}">
                      <a16:colId xmlns:a16="http://schemas.microsoft.com/office/drawing/2014/main" val="3837358032"/>
                    </a:ext>
                  </a:extLst>
                </a:gridCol>
                <a:gridCol w="2327606">
                  <a:extLst>
                    <a:ext uri="{9D8B030D-6E8A-4147-A177-3AD203B41FA5}">
                      <a16:colId xmlns:a16="http://schemas.microsoft.com/office/drawing/2014/main" val="2993088832"/>
                    </a:ext>
                  </a:extLst>
                </a:gridCol>
                <a:gridCol w="2327606">
                  <a:extLst>
                    <a:ext uri="{9D8B030D-6E8A-4147-A177-3AD203B41FA5}">
                      <a16:colId xmlns:a16="http://schemas.microsoft.com/office/drawing/2014/main" val="2968673800"/>
                    </a:ext>
                  </a:extLst>
                </a:gridCol>
                <a:gridCol w="2752816">
                  <a:extLst>
                    <a:ext uri="{9D8B030D-6E8A-4147-A177-3AD203B41FA5}">
                      <a16:colId xmlns:a16="http://schemas.microsoft.com/office/drawing/2014/main" val="1630024265"/>
                    </a:ext>
                  </a:extLst>
                </a:gridCol>
              </a:tblGrid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Mystery Function</a:t>
                      </a:r>
                      <a:endParaRPr lang="en-US" sz="2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Big-O</a:t>
                      </a:r>
                      <a:endParaRPr lang="en-US" sz="2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Big-Theta</a:t>
                      </a:r>
                      <a:endParaRPr lang="en-US" sz="2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Big-Omega</a:t>
                      </a:r>
                      <a:endParaRPr lang="en-US" sz="2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483065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US" sz="24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O(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sym typeface="Calibri"/>
                        </a:rPr>
                        <a:t>N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sym typeface="Calibri"/>
                        </a:rPr>
                        <a:t>4</a:t>
                      </a:r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)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/>
                        <a:t>Ω</a:t>
                      </a:r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(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sym typeface="Calibri"/>
                        </a:rPr>
                        <a:t>N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sym typeface="Calibri"/>
                        </a:rPr>
                        <a:t>4</a:t>
                      </a:r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)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082900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US" sz="2400" b="1" baseline="30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Θ(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sym typeface="Calibri"/>
                        </a:rPr>
                        <a:t>N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sym typeface="Calibri"/>
                        </a:rPr>
                        <a:t>3</a:t>
                      </a:r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)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2400" b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210053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aseline="30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O(N)</a:t>
                      </a: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452336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/>
                        <a:t>Ω</a:t>
                      </a:r>
                      <a:r>
                        <a:rPr lang="en-US" sz="2400" b="0" dirty="0"/>
                        <a:t>(N</a:t>
                      </a:r>
                      <a:r>
                        <a:rPr lang="en-US" sz="2400" b="0" baseline="30000" dirty="0"/>
                        <a:t>2</a:t>
                      </a:r>
                      <a:r>
                        <a:rPr lang="en-US" sz="2400" b="0" baseline="0" dirty="0"/>
                        <a:t>)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053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16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54C5-789E-2F46-B64E-5AECE0ED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Big-O, </a:t>
            </a:r>
            <a:r>
              <a:rPr lang="en" dirty="0"/>
              <a:t>Big-</a:t>
            </a:r>
            <a:r>
              <a:rPr lang="en-US" dirty="0"/>
              <a:t>Theta, Big-Omega</a:t>
            </a:r>
            <a:r>
              <a:rPr lang="en" dirty="0"/>
              <a:t> </a:t>
            </a:r>
            <a:r>
              <a:rPr lang="en-US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DC216-8027-D64D-B312-32DE2327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11365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a function is in Big-Theta, what does it mean for its membership in Big-O and Big-Omega?  Vice versa?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66601-AF56-DD4E-A4EC-FB61B4C2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80C7B-F1E5-AE41-B634-8EC7CEAE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655A88-6AB7-9940-8241-6F9C8EEE3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27668"/>
              </p:ext>
            </p:extLst>
          </p:nvPr>
        </p:nvGraphicFramePr>
        <p:xfrm>
          <a:off x="838200" y="2677393"/>
          <a:ext cx="9735634" cy="3245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606">
                  <a:extLst>
                    <a:ext uri="{9D8B030D-6E8A-4147-A177-3AD203B41FA5}">
                      <a16:colId xmlns:a16="http://schemas.microsoft.com/office/drawing/2014/main" val="3837358032"/>
                    </a:ext>
                  </a:extLst>
                </a:gridCol>
                <a:gridCol w="2327606">
                  <a:extLst>
                    <a:ext uri="{9D8B030D-6E8A-4147-A177-3AD203B41FA5}">
                      <a16:colId xmlns:a16="http://schemas.microsoft.com/office/drawing/2014/main" val="2993088832"/>
                    </a:ext>
                  </a:extLst>
                </a:gridCol>
                <a:gridCol w="2327606">
                  <a:extLst>
                    <a:ext uri="{9D8B030D-6E8A-4147-A177-3AD203B41FA5}">
                      <a16:colId xmlns:a16="http://schemas.microsoft.com/office/drawing/2014/main" val="2968673800"/>
                    </a:ext>
                  </a:extLst>
                </a:gridCol>
                <a:gridCol w="2752816">
                  <a:extLst>
                    <a:ext uri="{9D8B030D-6E8A-4147-A177-3AD203B41FA5}">
                      <a16:colId xmlns:a16="http://schemas.microsoft.com/office/drawing/2014/main" val="1630024265"/>
                    </a:ext>
                  </a:extLst>
                </a:gridCol>
              </a:tblGrid>
              <a:tr h="62377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Mystery Function</a:t>
                      </a:r>
                      <a:endParaRPr lang="en-US" sz="2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Big-O</a:t>
                      </a:r>
                      <a:endParaRPr lang="en-US" sz="2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Big-Theta</a:t>
                      </a:r>
                      <a:endParaRPr lang="en-US" sz="2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Big-Omega</a:t>
                      </a:r>
                      <a:endParaRPr lang="en-US" sz="2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483065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US" sz="24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O(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sym typeface="Calibri"/>
                        </a:rPr>
                        <a:t>N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sym typeface="Calibri"/>
                        </a:rPr>
                        <a:t>4</a:t>
                      </a:r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)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 err="1">
                          <a:solidFill>
                            <a:srgbClr val="FF0000"/>
                          </a:solidFill>
                          <a:sym typeface="Calibri"/>
                        </a:rPr>
                        <a:t>Θ</a:t>
                      </a:r>
                      <a:r>
                        <a:rPr lang="en" sz="2400" b="0" dirty="0">
                          <a:solidFill>
                            <a:srgbClr val="FF0000"/>
                          </a:solidFill>
                          <a:sym typeface="Calibri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sym typeface="Calibri"/>
                        </a:rPr>
                        <a:t>N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  <a:sym typeface="Calibri"/>
                        </a:rPr>
                        <a:t>4</a:t>
                      </a:r>
                      <a:r>
                        <a:rPr lang="en" sz="2400" b="0" dirty="0">
                          <a:solidFill>
                            <a:srgbClr val="FF0000"/>
                          </a:solidFill>
                          <a:sym typeface="Calibri"/>
                        </a:rPr>
                        <a:t>)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/>
                        <a:t>Ω</a:t>
                      </a:r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(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sym typeface="Calibri"/>
                        </a:rPr>
                        <a:t>N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sym typeface="Calibri"/>
                        </a:rPr>
                        <a:t>4</a:t>
                      </a:r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)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082900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en-US" sz="2400" b="1" baseline="30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>
                          <a:solidFill>
                            <a:srgbClr val="FF0000"/>
                          </a:solidFill>
                          <a:sym typeface="Calibri"/>
                        </a:rPr>
                        <a:t>O(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sym typeface="Calibri"/>
                        </a:rPr>
                        <a:t>N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  <a:sym typeface="Calibri"/>
                        </a:rPr>
                        <a:t>3</a:t>
                      </a:r>
                      <a:r>
                        <a:rPr lang="en" sz="2400" b="0" dirty="0">
                          <a:solidFill>
                            <a:srgbClr val="FF0000"/>
                          </a:solidFill>
                          <a:sym typeface="Calibri"/>
                        </a:rPr>
                        <a:t>)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Θ(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sym typeface="Calibri"/>
                        </a:rPr>
                        <a:t>N</a:t>
                      </a:r>
                      <a:r>
                        <a:rPr lang="en-US" sz="2400" b="1" baseline="30000" dirty="0">
                          <a:solidFill>
                            <a:schemeClr val="dk1"/>
                          </a:solidFill>
                          <a:sym typeface="Calibri"/>
                        </a:rPr>
                        <a:t>3</a:t>
                      </a:r>
                      <a:r>
                        <a:rPr lang="en" sz="2400" b="0" dirty="0">
                          <a:solidFill>
                            <a:schemeClr val="dk1"/>
                          </a:solidFill>
                          <a:sym typeface="Calibri"/>
                        </a:rPr>
                        <a:t>)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>
                          <a:solidFill>
                            <a:srgbClr val="FF0000"/>
                          </a:solidFill>
                          <a:sym typeface="Calibri"/>
                        </a:rPr>
                        <a:t>Ω</a:t>
                      </a:r>
                      <a:r>
                        <a:rPr lang="en" sz="2400" b="0" dirty="0">
                          <a:solidFill>
                            <a:srgbClr val="FF0000"/>
                          </a:solidFill>
                          <a:sym typeface="Calibri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sym typeface="Calibri"/>
                        </a:rPr>
                        <a:t>N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  <a:sym typeface="Calibri"/>
                        </a:rPr>
                        <a:t>3</a:t>
                      </a:r>
                      <a:r>
                        <a:rPr lang="en" sz="2400" b="0" dirty="0">
                          <a:solidFill>
                            <a:srgbClr val="FF0000"/>
                          </a:solidFill>
                          <a:sym typeface="Calibri"/>
                        </a:rPr>
                        <a:t>)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210053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aseline="30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O(N)</a:t>
                      </a: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??</a:t>
                      </a: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??, but cannot be </a:t>
                      </a:r>
                      <a:r>
                        <a:rPr lang="el-GR" sz="2000" b="0" dirty="0">
                          <a:solidFill>
                            <a:srgbClr val="FF0000"/>
                          </a:solidFill>
                          <a:sym typeface="Calibri"/>
                        </a:rPr>
                        <a:t>Ω</a:t>
                      </a:r>
                      <a:r>
                        <a:rPr lang="en" sz="2000" b="0" dirty="0">
                          <a:solidFill>
                            <a:srgbClr val="FF0000"/>
                          </a:solidFill>
                          <a:sym typeface="Calibri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sym typeface="Calibri"/>
                        </a:rPr>
                        <a:t>N</a:t>
                      </a:r>
                      <a:r>
                        <a:rPr lang="en-US" sz="2000" b="1" baseline="30000" dirty="0">
                          <a:solidFill>
                            <a:srgbClr val="FF0000"/>
                          </a:solidFill>
                          <a:sym typeface="Calibri"/>
                        </a:rPr>
                        <a:t>2</a:t>
                      </a:r>
                      <a:r>
                        <a:rPr lang="en" sz="2000" b="0" dirty="0">
                          <a:solidFill>
                            <a:srgbClr val="FF0000"/>
                          </a:solidFill>
                          <a:sym typeface="Calibri"/>
                        </a:rPr>
                        <a:t>)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452336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??, but cannot be O(N)</a:t>
                      </a: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??</a:t>
                      </a: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/>
                        <a:t>Ω</a:t>
                      </a:r>
                      <a:r>
                        <a:rPr lang="en-US" sz="2400" b="0" dirty="0"/>
                        <a:t>(N</a:t>
                      </a:r>
                      <a:r>
                        <a:rPr lang="en-US" sz="2400" b="0" baseline="30000" dirty="0"/>
                        <a:t>2</a:t>
                      </a:r>
                      <a:r>
                        <a:rPr lang="en-US" sz="2400" b="0" baseline="0" dirty="0"/>
                        <a:t>)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99" marR="135399" marT="67699" marB="67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053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7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254B-460F-AA47-A39D-BB0BF5E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A: How should we compare two algorithms?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085C8-7552-D149-89F1-CEE91EC0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8400393" cy="482512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Uh, why NOT just run the program and time it??</a:t>
            </a:r>
          </a:p>
          <a:p>
            <a:pPr lvl="1"/>
            <a:r>
              <a:rPr lang="en-US"/>
              <a:t>Too much </a:t>
            </a:r>
            <a:r>
              <a:rPr lang="en-US" i="1">
                <a:solidFill>
                  <a:srgbClr val="0070C0"/>
                </a:solidFill>
              </a:rPr>
              <a:t>variability</a:t>
            </a:r>
            <a:r>
              <a:rPr lang="en-US"/>
              <a:t>, not reliable or </a:t>
            </a:r>
            <a:r>
              <a:rPr lang="en-US" i="1">
                <a:solidFill>
                  <a:srgbClr val="0070C0"/>
                </a:solidFill>
              </a:rPr>
              <a:t>portable</a:t>
            </a:r>
            <a:r>
              <a:rPr lang="en-US"/>
              <a:t>:</a:t>
            </a:r>
          </a:p>
          <a:p>
            <a:pPr lvl="2"/>
            <a:r>
              <a:rPr lang="en-US"/>
              <a:t>Hardware: processor(s), memory, etc.</a:t>
            </a:r>
          </a:p>
          <a:p>
            <a:pPr lvl="2"/>
            <a:r>
              <a:rPr lang="en-US"/>
              <a:t>OS, Java version, libraries, drivers</a:t>
            </a:r>
          </a:p>
          <a:p>
            <a:pPr lvl="2"/>
            <a:r>
              <a:rPr lang="en-US"/>
              <a:t>Other programs running</a:t>
            </a:r>
          </a:p>
          <a:p>
            <a:pPr lvl="2"/>
            <a:r>
              <a:rPr lang="en-US"/>
              <a:t>Implementation dependent</a:t>
            </a:r>
          </a:p>
          <a:p>
            <a:pPr lvl="1"/>
            <a:r>
              <a:rPr lang="en-US"/>
              <a:t>Choice of input (dataset)</a:t>
            </a:r>
          </a:p>
          <a:p>
            <a:pPr lvl="2"/>
            <a:r>
              <a:rPr lang="en-US"/>
              <a:t>Testing (inexhaustive) may </a:t>
            </a:r>
            <a:r>
              <a:rPr lang="en-US" i="1">
                <a:solidFill>
                  <a:srgbClr val="0070C0"/>
                </a:solidFill>
              </a:rPr>
              <a:t>miss</a:t>
            </a:r>
            <a:r>
              <a:rPr lang="en-US"/>
              <a:t> worst-case input</a:t>
            </a:r>
          </a:p>
          <a:p>
            <a:pPr lvl="2"/>
            <a:r>
              <a:rPr lang="en-US"/>
              <a:t>Timing does not </a:t>
            </a:r>
            <a:r>
              <a:rPr lang="en-US" i="1">
                <a:solidFill>
                  <a:srgbClr val="0070C0"/>
                </a:solidFill>
              </a:rPr>
              <a:t>explain</a:t>
            </a:r>
            <a:r>
              <a:rPr lang="en-US"/>
              <a:t> relative timing among inputs (what happens when </a:t>
            </a:r>
            <a:r>
              <a:rPr lang="en-US" i="1"/>
              <a:t>n</a:t>
            </a:r>
            <a:r>
              <a:rPr lang="en-US"/>
              <a:t> doubles in size)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Often want to evaluate an </a:t>
            </a:r>
            <a:r>
              <a:rPr lang="en-US" i="1">
                <a:solidFill>
                  <a:srgbClr val="0070C0"/>
                </a:solidFill>
              </a:rPr>
              <a:t>algorithm</a:t>
            </a:r>
            <a:r>
              <a:rPr lang="en-US"/>
              <a:t>, not an implementation</a:t>
            </a:r>
          </a:p>
          <a:p>
            <a:pPr lvl="1"/>
            <a:r>
              <a:rPr lang="en-US"/>
              <a:t>Even </a:t>
            </a:r>
            <a:r>
              <a:rPr lang="en-US" i="1">
                <a:solidFill>
                  <a:srgbClr val="0070C0"/>
                </a:solidFill>
              </a:rPr>
              <a:t>before</a:t>
            </a:r>
            <a:r>
              <a:rPr lang="en-US"/>
              <a:t> creating the implementation (“coding it up”)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FAC4E-36C7-F044-BE47-F937FFA2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1026" name="Picture 2" descr="You heard of the potato computer. But what about my PC (Pizza Computer) :  r/pcmasterrace">
            <a:extLst>
              <a:ext uri="{FF2B5EF4-FFF2-40B4-BE49-F238E27FC236}">
                <a16:creationId xmlns:a16="http://schemas.microsoft.com/office/drawing/2014/main" id="{4E43CEA2-2F94-EE4D-BA4C-C20CECD3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593" y="1311367"/>
            <a:ext cx="2589363" cy="34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498A2-479B-2E4A-9E2F-BB365EDD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 descr="Apple unleashes M1 - Apple">
            <a:extLst>
              <a:ext uri="{FF2B5EF4-FFF2-40B4-BE49-F238E27FC236}">
                <a16:creationId xmlns:a16="http://schemas.microsoft.com/office/drawing/2014/main" id="{187CE7D6-BBA0-7242-B908-5FD38911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262" y="684151"/>
            <a:ext cx="1613065" cy="103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0ADF20-7719-4163-92FD-C3DF9229E3FD}"/>
                  </a:ext>
                </a:extLst>
              </p14:cNvPr>
              <p14:cNvContentPartPr/>
              <p14:nvPr/>
            </p14:nvContentPartPr>
            <p14:xfrm>
              <a:off x="185040" y="3235680"/>
              <a:ext cx="5805000" cy="1320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0ADF20-7719-4163-92FD-C3DF9229E3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680" y="3226320"/>
                <a:ext cx="5823720" cy="13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6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9940-5BC0-9F43-B767-FE34DA04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Theta, Oh, Omega != Worst-Case, Best-Case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D0C52-8990-F842-9A37-00F3E952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7"/>
            <a:ext cx="10515600" cy="1238453"/>
          </a:xfrm>
        </p:spPr>
        <p:txBody>
          <a:bodyPr>
            <a:normAutofit/>
          </a:bodyPr>
          <a:lstStyle/>
          <a:p>
            <a:r>
              <a:rPr lang="en-US" dirty="0"/>
              <a:t>These are independent!</a:t>
            </a:r>
          </a:p>
          <a:p>
            <a:pPr lvl="1"/>
            <a:r>
              <a:rPr lang="en-US" dirty="0"/>
              <a:t>We can analyze for both best-case and worst-case for all </a:t>
            </a:r>
            <a:r>
              <a:rPr lang="en-US" dirty="0" err="1"/>
              <a:t>threE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8D65-7AE5-A043-9ACE-1B0D7F5C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6BB86-D686-224D-A709-899A0879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180F0E-CBDE-4844-9CC6-C9F8FEAF522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90600" y="2534194"/>
            <a:ext cx="9002486" cy="993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/>
              <a:t>Example: what is the asymptotic analysis for Omega and Theta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Find an integer in a </a:t>
            </a:r>
            <a:r>
              <a:rPr lang="en-US" i="1" dirty="0"/>
              <a:t>sorted</a:t>
            </a:r>
            <a:r>
              <a:rPr lang="en-US" dirty="0"/>
              <a:t> array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AF125E25-2837-504C-BD3E-A09C7B1F8D0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3527615"/>
            <a:ext cx="5913397" cy="2617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(int[]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int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 dirty="0">
                <a:latin typeface="Courier New" pitchFamily="49" charset="0"/>
              </a:rPr>
              <a:t>{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  for</a:t>
            </a:r>
            <a:r>
              <a:rPr lang="en-US" sz="2000" b="1" kern="0" dirty="0">
                <a:latin typeface="Courier New" pitchFamily="49" charset="0"/>
              </a:rPr>
              <a:t>(int </a:t>
            </a:r>
            <a:r>
              <a:rPr lang="en-US" sz="2000" b="1" kern="0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=0; 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 &lt; </a:t>
            </a:r>
            <a:r>
              <a:rPr lang="en-US" sz="2000" b="1" kern="0" dirty="0" err="1">
                <a:latin typeface="Courier New" pitchFamily="49" charset="0"/>
              </a:rPr>
              <a:t>arr.length</a:t>
            </a:r>
            <a:r>
              <a:rPr lang="en-US" sz="2000" b="1" kern="0" dirty="0">
                <a:latin typeface="Courier New" pitchFamily="49" charset="0"/>
              </a:rPr>
              <a:t>; ++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)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arr</a:t>
            </a:r>
            <a:r>
              <a:rPr lang="en-US" sz="2000" b="1" kern="0" dirty="0">
                <a:latin typeface="Courier New" pitchFamily="49" charset="0"/>
              </a:rPr>
              <a:t>[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] == k)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</a:t>
            </a: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true;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false;</a:t>
            </a:r>
          </a:p>
          <a:p>
            <a:pPr marL="342900" lvl="0" indent="-3429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BFDF968-9CB4-7246-B83E-5CF59AA3DF7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542794" y="4604943"/>
            <a:ext cx="4561491" cy="1887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case: 6 “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ish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operations = O(1)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>
                <a:latin typeface="+mn-lt"/>
              </a:rPr>
              <a:t>Worst case: 5 “</a:t>
            </a:r>
            <a:r>
              <a:rPr lang="en-US" sz="2000" b="0" kern="0" err="1">
                <a:latin typeface="+mn-lt"/>
              </a:rPr>
              <a:t>ish</a:t>
            </a:r>
            <a:r>
              <a:rPr lang="en-US" sz="2000" b="0" kern="0">
                <a:latin typeface="+mn-lt"/>
              </a:rPr>
              <a:t>” * (</a:t>
            </a:r>
            <a:r>
              <a:rPr lang="en-US" sz="2000" b="0" kern="0" err="1">
                <a:latin typeface="+mn-lt"/>
              </a:rPr>
              <a:t>arr.length</a:t>
            </a:r>
            <a:r>
              <a:rPr lang="en-US" sz="2000" b="0" kern="0">
                <a:latin typeface="+mn-lt"/>
              </a:rPr>
              <a:t>) = O(N)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6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animBg="1"/>
      <p:bldP spid="3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9940-5BC0-9F43-B767-FE34DA04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are Oh and Omega (and theta)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D0C52-8990-F842-9A37-00F3E952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2007704"/>
          </a:xfrm>
        </p:spPr>
        <p:txBody>
          <a:bodyPr/>
          <a:lstStyle/>
          <a:p>
            <a:r>
              <a:rPr lang="en-US" dirty="0"/>
              <a:t>When doing worst-case analysis on code, </a:t>
            </a:r>
            <a:r>
              <a:rPr lang="en-US" b="1" i="1" dirty="0"/>
              <a:t>tight</a:t>
            </a:r>
            <a:r>
              <a:rPr lang="en-US" dirty="0"/>
              <a:t> Oh and </a:t>
            </a:r>
            <a:r>
              <a:rPr lang="en-US" b="1" i="1" dirty="0"/>
              <a:t>tight </a:t>
            </a:r>
            <a:r>
              <a:rPr lang="en-US" dirty="0"/>
              <a:t>Omega are </a:t>
            </a:r>
            <a:r>
              <a:rPr lang="en-US" i="1" dirty="0"/>
              <a:t>often</a:t>
            </a:r>
            <a:r>
              <a:rPr lang="en-US" dirty="0"/>
              <a:t> the same. When are they different?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8D65-7AE5-A043-9ACE-1B0D7F5C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6BB86-D686-224D-A709-899A0879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61</a:t>
            </a:fld>
            <a:endParaRPr lang="en-US"/>
          </a:p>
        </p:txBody>
      </p:sp>
      <p:pic>
        <p:nvPicPr>
          <p:cNvPr id="1026" name="Picture 2" descr="Did 'Spider-Man: No Way Home' Recreate the 'Spideys Pointing at Each Other'  Meme?">
            <a:extLst>
              <a:ext uri="{FF2B5EF4-FFF2-40B4-BE49-F238E27FC236}">
                <a16:creationId xmlns:a16="http://schemas.microsoft.com/office/drawing/2014/main" id="{E3131E4A-71CE-E84E-8B50-AA31DE4E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778354"/>
            <a:ext cx="2318150" cy="17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4E730D-44AA-FE4A-95BB-70A15D136D7F}"/>
              </a:ext>
            </a:extLst>
          </p:cNvPr>
          <p:cNvSpPr/>
          <p:nvPr/>
        </p:nvSpPr>
        <p:spPr>
          <a:xfrm>
            <a:off x="9710349" y="2692800"/>
            <a:ext cx="345989" cy="49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C33AE8-640E-1D41-8ED9-D898ECCA7335}"/>
              </a:ext>
            </a:extLst>
          </p:cNvPr>
          <p:cNvSpPr/>
          <p:nvPr/>
        </p:nvSpPr>
        <p:spPr>
          <a:xfrm>
            <a:off x="10444945" y="3094094"/>
            <a:ext cx="345989" cy="49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Ω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D89C2C-F285-2E4C-9B2E-D5495E554EAD}"/>
              </a:ext>
            </a:extLst>
          </p:cNvPr>
          <p:cNvSpPr/>
          <p:nvPr/>
        </p:nvSpPr>
        <p:spPr>
          <a:xfrm>
            <a:off x="8802756" y="2941480"/>
            <a:ext cx="345989" cy="49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30F132B-6133-9B4D-9BA4-DF2B18C42FF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6356" y="2495392"/>
            <a:ext cx="6486100" cy="230453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// toggle function, note we cannot just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// analyze slower branch</a:t>
            </a:r>
          </a:p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(n % 5 == 0) {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// linear work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// constant work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kern="0" dirty="0">
              <a:latin typeface="Courier New" pitchFamily="49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B9EC7E-86A5-F544-BB5D-E0EA250C6FD9}"/>
              </a:ext>
            </a:extLst>
          </p:cNvPr>
          <p:cNvCxnSpPr/>
          <p:nvPr/>
        </p:nvCxnSpPr>
        <p:spPr>
          <a:xfrm>
            <a:off x="4674564" y="4229924"/>
            <a:ext cx="0" cy="16681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FC933-E928-C544-B11D-E03EB00EB606}"/>
              </a:ext>
            </a:extLst>
          </p:cNvPr>
          <p:cNvCxnSpPr>
            <a:cxnSpLocks/>
          </p:cNvCxnSpPr>
          <p:nvPr/>
        </p:nvCxnSpPr>
        <p:spPr>
          <a:xfrm flipV="1">
            <a:off x="4674564" y="5908999"/>
            <a:ext cx="2028568" cy="26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117726-EF38-3B41-9AEF-08F2B3B21C81}"/>
              </a:ext>
            </a:extLst>
          </p:cNvPr>
          <p:cNvSpPr txBox="1"/>
          <p:nvPr/>
        </p:nvSpPr>
        <p:spPr>
          <a:xfrm>
            <a:off x="5638800" y="592257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2E497F-DEF7-FF45-BCF5-BD0878AE09A9}"/>
              </a:ext>
            </a:extLst>
          </p:cNvPr>
          <p:cNvSpPr txBox="1"/>
          <p:nvPr/>
        </p:nvSpPr>
        <p:spPr>
          <a:xfrm>
            <a:off x="4019406" y="48793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3836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3057-7DF5-5846-8AA8-FEA4840A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CFB0-9E3B-0D4B-B06F-AFB7FF0C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Big-Oh Definition</a:t>
            </a:r>
          </a:p>
          <a:p>
            <a:r>
              <a:rPr lang="en-US" dirty="0">
                <a:solidFill>
                  <a:srgbClr val="FF0000"/>
                </a:solidFill>
              </a:rPr>
              <a:t>Proofs</a:t>
            </a:r>
          </a:p>
          <a:p>
            <a:r>
              <a:rPr lang="en-US" dirty="0"/>
              <a:t>Amortization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3C015-4B37-6C44-8AC6-DEE0A8BF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BE6C-DDF4-8143-A09C-6EE6C95A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68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6CC7-76A5-B34B-949E-D16F93C3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Mistake: Backwards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52062-CC9D-934D-A14B-275C0F057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 to not assume something is true and work backwards</a:t>
            </a:r>
          </a:p>
          <a:p>
            <a:pPr lvl="1"/>
            <a:r>
              <a:rPr lang="en-US" dirty="0"/>
              <a:t>Backwards reasoning only shows “consistency” NOT “truth”</a:t>
            </a:r>
          </a:p>
          <a:p>
            <a:r>
              <a:rPr lang="en-US" dirty="0"/>
              <a:t>We need to start with something true and work towards the statement that we want to show is true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The last statement should be our claim!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Example | Claim: Show that 4 ≥ 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0C57-4C1C-2146-B91F-5334F787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535D0-9E9A-6849-8BFB-8365D98A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D0A2-39F0-E64C-ADBD-81605FF2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37FF-451C-1D42-A03C-DA1CB650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likely some “scratch work” – the insight isn’t explained in the final proof</a:t>
            </a:r>
          </a:p>
          <a:p>
            <a:pPr lvl="1"/>
            <a:r>
              <a:rPr lang="en-US" dirty="0"/>
              <a:t>You just say “consider”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But don’t try to skip the scratch work when drafting your big-O proofs!</a:t>
            </a:r>
          </a:p>
          <a:p>
            <a:pPr lvl="1"/>
            <a:r>
              <a:rPr lang="en-US" dirty="0"/>
              <a:t>But it won’t necessarily appear in your final 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9DDDA-BEA7-784A-A4A9-95B62A26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8605E-4F33-7E40-BB90-DADF173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16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AAFD-D634-9D4A-B444-EEC6120F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7ADF-119D-C64A-A4E7-203E07DF7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show: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+ 15n is in O(n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26248-5EBA-2244-8CE9-445552B0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91F7D-D1EB-484F-A194-76139555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121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AAFD-D634-9D4A-B444-EEC6120F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7ADF-119D-C64A-A4E7-203E07DF7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show: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+ 15n is in O(n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Proof: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Let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 = 25 </a:t>
            </a:r>
            <a:r>
              <a:rPr lang="en-US" dirty="0">
                <a:cs typeface="Courier New" panose="02070309020205020404" pitchFamily="49" charset="0"/>
              </a:rPr>
              <a:t>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+ 15n ≤ 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+ 15n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since n≥1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≤ 25n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addition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Which is exactly what we wanted to show from the definition of Big-Oh.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26248-5EBA-2244-8CE9-445552B0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91F7D-D1EB-484F-A194-76139555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89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AAFD-D634-9D4A-B444-EEC6120F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7ADF-119D-C64A-A4E7-203E07DF7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show: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+ 15n is in O(n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BAD: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+ 15n ≤ 25n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15n ≤ 15n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subtract 10n^2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≤ 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divide by 15</a:t>
            </a:r>
            <a:endParaRPr lang="en-US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1 ≤ n       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divide by n,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(WRONG)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So, we can choose c = 25 and n</a:t>
            </a:r>
            <a:r>
              <a:rPr lang="en-US" baseline="-25000" dirty="0">
                <a:cs typeface="Courier New" panose="02070309020205020404" pitchFamily="49" charset="0"/>
              </a:rPr>
              <a:t>0</a:t>
            </a:r>
            <a:r>
              <a:rPr lang="en-US" dirty="0">
                <a:cs typeface="Courier New" panose="02070309020205020404" pitchFamily="49" charset="0"/>
              </a:rPr>
              <a:t> = 1 and thus we have shown it is in O(n</a:t>
            </a:r>
            <a:r>
              <a:rPr lang="en-US" baseline="30000" dirty="0">
                <a:cs typeface="Courier New" panose="02070309020205020404" pitchFamily="49" charset="0"/>
              </a:rPr>
              <a:t>2</a:t>
            </a:r>
            <a:r>
              <a:rPr lang="en-US" dirty="0"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AGAIN, START WITH TRUE STATEMENT and END AT OUR GOAL CLAIM!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26248-5EBA-2244-8CE9-445552B0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91F7D-D1EB-484F-A194-76139555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6792-EE05-AB46-88B6-14AA19ED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NOT in Big Oh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F9B4C-F461-4E40-8904-25AFD9E1A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the negation is true</a:t>
            </a:r>
          </a:p>
          <a:p>
            <a:r>
              <a:rPr lang="en-US" dirty="0"/>
              <a:t>Prove by contradiction</a:t>
            </a:r>
          </a:p>
          <a:p>
            <a:pPr lvl="1"/>
            <a:r>
              <a:rPr lang="en-US" dirty="0"/>
              <a:t>Assume true, prove impossible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C4490-9D9F-2C45-996E-B92E3D02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66E39-F013-DC4E-A5CA-3388D0FB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2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DF2B-9B24-0840-BDDB-F40137BB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Big-Oh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F7C1-6899-F94F-9A7F-063D526A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F6AEA-E220-FB4B-9860-34EBAC87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690BB-FFBA-9D49-AEC2-339D7FC1B3B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67549" y="1472004"/>
            <a:ext cx="5177197" cy="211145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dirty="0"/>
              <a:t>Definition:   </a:t>
            </a:r>
            <a:r>
              <a:rPr lang="en-US" sz="2400" b="1" dirty="0">
                <a:solidFill>
                  <a:srgbClr val="0070C0"/>
                </a:solidFill>
              </a:rPr>
              <a:t>g(</a:t>
            </a:r>
            <a:r>
              <a:rPr lang="en-US" sz="2400" b="1" i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is in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O(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f(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iff</a:t>
            </a:r>
            <a:r>
              <a:rPr lang="en-US" sz="2400" dirty="0">
                <a:sym typeface="Symbol" pitchFamily="18" charset="2"/>
              </a:rPr>
              <a:t> there exist positive constants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and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such that </a:t>
            </a:r>
            <a:br>
              <a:rPr lang="en-US" sz="2400" dirty="0">
                <a:sym typeface="Symbol" pitchFamily="18" charset="2"/>
              </a:rPr>
            </a:b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g(</a:t>
            </a:r>
            <a:r>
              <a:rPr lang="en-US" sz="2400" b="1" i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 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	for all </a:t>
            </a:r>
            <a:r>
              <a:rPr lang="en-US" sz="2400" b="1" i="1" dirty="0">
                <a:sym typeface="Symbol" pitchFamily="18" charset="2"/>
              </a:rPr>
              <a:t>n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>
                <a:sym typeface="Symbol"/>
              </a:rPr>
              <a:t>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6373D0-0F44-5249-98DA-12F1FE0E7D68}"/>
                  </a:ext>
                </a:extLst>
              </p:cNvPr>
              <p:cNvSpPr txBox="1"/>
              <p:nvPr/>
            </p:nvSpPr>
            <p:spPr>
              <a:xfrm>
                <a:off x="356286" y="3737658"/>
                <a:ext cx="5739714" cy="537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6373D0-0F44-5249-98DA-12F1FE0E7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86" y="3737658"/>
                <a:ext cx="5739714" cy="537519"/>
              </a:xfrm>
              <a:prstGeom prst="rect">
                <a:avLst/>
              </a:prstGeom>
              <a:blipFill>
                <a:blip r:embed="rId8"/>
                <a:stretch>
                  <a:fillRect t="-465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9198432-F367-DE4C-94DD-B2D2E1FD413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786194" y="4650512"/>
            <a:ext cx="2396569" cy="1842362"/>
            <a:chOff x="6400800" y="1173481"/>
            <a:chExt cx="2247900" cy="1569719"/>
          </a:xfrm>
        </p:grpSpPr>
        <p:pic>
          <p:nvPicPr>
            <p:cNvPr id="13" name="Picture 12" descr="bigOsketch.PNG">
              <a:extLst>
                <a:ext uri="{FF2B5EF4-FFF2-40B4-BE49-F238E27FC236}">
                  <a16:creationId xmlns:a16="http://schemas.microsoft.com/office/drawing/2014/main" id="{5D626992-3949-E545-8F52-05DAD72BA97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 b="47386"/>
            <a:stretch>
              <a:fillRect/>
            </a:stretch>
          </p:blipFill>
          <p:spPr>
            <a:xfrm>
              <a:off x="6400800" y="1209675"/>
              <a:ext cx="2247900" cy="153352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564A9B-716E-0B44-8763-E76DEF3CD37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6705600" y="1173481"/>
              <a:ext cx="152400" cy="121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0D9A01-32E5-314B-82F8-1FF510EB617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995467" y="1139788"/>
            <a:ext cx="206784" cy="182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2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39F4-1C4A-5E45-9604-7904BD06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2F0E-79C9-964C-8621-54DEE299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When is one </a:t>
            </a:r>
            <a:r>
              <a:rPr lang="en-US" i="1">
                <a:solidFill>
                  <a:srgbClr val="0070C0"/>
                </a:solidFill>
              </a:rPr>
              <a:t>algorithm</a:t>
            </a:r>
            <a:r>
              <a:rPr lang="en-US"/>
              <a:t> (NOT </a:t>
            </a:r>
            <a:r>
              <a:rPr lang="en-US" i="1">
                <a:solidFill>
                  <a:srgbClr val="0070C0"/>
                </a:solidFill>
              </a:rPr>
              <a:t>implementation</a:t>
            </a:r>
            <a:r>
              <a:rPr lang="en-US"/>
              <a:t>) better than another?</a:t>
            </a:r>
          </a:p>
          <a:p>
            <a:pPr lvl="1"/>
            <a:r>
              <a:rPr lang="en-US"/>
              <a:t>Various possible answers (clarity, security, …)</a:t>
            </a:r>
          </a:p>
          <a:p>
            <a:pPr lvl="1"/>
            <a:r>
              <a:rPr lang="en-US"/>
              <a:t>But a big one is </a:t>
            </a:r>
            <a:r>
              <a:rPr lang="en-US" i="1">
                <a:solidFill>
                  <a:srgbClr val="0070C0"/>
                </a:solidFill>
              </a:rPr>
              <a:t>performance</a:t>
            </a:r>
            <a:r>
              <a:rPr lang="en-US"/>
              <a:t>: for sufficiently large inputs, runs in less time (our focus) or less space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Large inputs (n) because probably any algorithm is “plenty good” for small inputs (if n is 10, probably anything is fast enough)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What we want:</a:t>
            </a:r>
          </a:p>
          <a:p>
            <a:pPr marL="0" indent="0">
              <a:buNone/>
            </a:pPr>
            <a:r>
              <a:rPr lang="en-US"/>
              <a:t>Answer is </a:t>
            </a:r>
            <a:r>
              <a:rPr lang="en-US" i="1">
                <a:solidFill>
                  <a:srgbClr val="0070C0"/>
                </a:solidFill>
              </a:rPr>
              <a:t>independent</a:t>
            </a:r>
            <a:r>
              <a:rPr lang="en-US"/>
              <a:t> of CPU speed, programming language, coding tricks, etc.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Answer is general and rigorous, complementary to “coding it up and timing it on some test cases”</a:t>
            </a:r>
          </a:p>
          <a:p>
            <a:r>
              <a:rPr lang="en-US"/>
              <a:t>Can do analysis before coding!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7236-E6C3-4A4E-8E58-0C27D58E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F1DF8-BDFB-B34F-8C5A-E9F65EC7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49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DF2B-9B24-0840-BDDB-F40137BB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Big-Oh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F7C1-6899-F94F-9A7F-063D526A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F6AEA-E220-FB4B-9860-34EBAC87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690BB-FFBA-9D49-AEC2-339D7FC1B3B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67549" y="1472004"/>
            <a:ext cx="5177197" cy="211145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dirty="0"/>
              <a:t>Definition:   </a:t>
            </a:r>
            <a:r>
              <a:rPr lang="en-US" sz="2400" b="1" dirty="0">
                <a:solidFill>
                  <a:srgbClr val="0070C0"/>
                </a:solidFill>
              </a:rPr>
              <a:t>g(</a:t>
            </a:r>
            <a:r>
              <a:rPr lang="en-US" sz="2400" b="1" i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is in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O(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f(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)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iff</a:t>
            </a:r>
            <a:r>
              <a:rPr lang="en-US" sz="2400" dirty="0">
                <a:sym typeface="Symbol" pitchFamily="18" charset="2"/>
              </a:rPr>
              <a:t> there exist positive constants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and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such that </a:t>
            </a:r>
            <a:br>
              <a:rPr lang="en-US" sz="2400" dirty="0">
                <a:sym typeface="Symbol" pitchFamily="18" charset="2"/>
              </a:rPr>
            </a:b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g(</a:t>
            </a:r>
            <a:r>
              <a:rPr lang="en-US" sz="2400" b="1" i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 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c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f(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	for all </a:t>
            </a:r>
            <a:r>
              <a:rPr lang="en-US" sz="2400" b="1" i="1" dirty="0">
                <a:sym typeface="Symbol" pitchFamily="18" charset="2"/>
              </a:rPr>
              <a:t>n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>
                <a:sym typeface="Symbol"/>
              </a:rPr>
              <a:t>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2400" b="1" i="1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6373D0-0F44-5249-98DA-12F1FE0E7D68}"/>
                  </a:ext>
                </a:extLst>
              </p:cNvPr>
              <p:cNvSpPr txBox="1"/>
              <p:nvPr/>
            </p:nvSpPr>
            <p:spPr>
              <a:xfrm>
                <a:off x="356286" y="3737658"/>
                <a:ext cx="5739714" cy="537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6373D0-0F44-5249-98DA-12F1FE0E7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86" y="3737658"/>
                <a:ext cx="5739714" cy="537519"/>
              </a:xfrm>
              <a:prstGeom prst="rect">
                <a:avLst/>
              </a:prstGeom>
              <a:blipFill>
                <a:blip r:embed="rId7"/>
                <a:stretch>
                  <a:fillRect t="-465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69CC80-E98E-E94A-A5A0-B39D4233FE12}"/>
                  </a:ext>
                </a:extLst>
              </p:cNvPr>
              <p:cNvSpPr txBox="1"/>
              <p:nvPr/>
            </p:nvSpPr>
            <p:spPr>
              <a:xfrm>
                <a:off x="6353431" y="3737658"/>
                <a:ext cx="5288693" cy="537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69CC80-E98E-E94A-A5A0-B39D4233F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431" y="3737658"/>
                <a:ext cx="5288693" cy="537519"/>
              </a:xfrm>
              <a:prstGeom prst="rect">
                <a:avLst/>
              </a:prstGeom>
              <a:blipFill>
                <a:blip r:embed="rId8"/>
                <a:stretch>
                  <a:fillRect t="-465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9198432-F367-DE4C-94DD-B2D2E1FD413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786194" y="4650512"/>
            <a:ext cx="2396569" cy="1842362"/>
            <a:chOff x="6400800" y="1173481"/>
            <a:chExt cx="2247900" cy="1569719"/>
          </a:xfrm>
        </p:grpSpPr>
        <p:pic>
          <p:nvPicPr>
            <p:cNvPr id="13" name="Picture 12" descr="bigOsketch.PNG">
              <a:extLst>
                <a:ext uri="{FF2B5EF4-FFF2-40B4-BE49-F238E27FC236}">
                  <a16:creationId xmlns:a16="http://schemas.microsoft.com/office/drawing/2014/main" id="{5D626992-3949-E545-8F52-05DAD72BA97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 b="47386"/>
            <a:stretch>
              <a:fillRect/>
            </a:stretch>
          </p:blipFill>
          <p:spPr>
            <a:xfrm>
              <a:off x="6400800" y="1209675"/>
              <a:ext cx="2247900" cy="153352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564A9B-716E-0B44-8763-E76DEF3CD37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6705600" y="1173481"/>
              <a:ext cx="152400" cy="121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DD2086-C41A-0E43-9DD3-284FD6EFDA2B}"/>
              </a:ext>
            </a:extLst>
          </p:cNvPr>
          <p:cNvSpPr txBox="1"/>
          <p:nvPr/>
        </p:nvSpPr>
        <p:spPr>
          <a:xfrm>
            <a:off x="6685006" y="4282856"/>
            <a:ext cx="4819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any c or n</a:t>
            </a:r>
            <a:r>
              <a:rPr lang="en-US" sz="2400" baseline="-25000" dirty="0"/>
              <a:t>0</a:t>
            </a:r>
            <a:r>
              <a:rPr lang="en-US" sz="2400" dirty="0"/>
              <a:t> that you pick, there is a valid n where </a:t>
            </a:r>
            <a:r>
              <a:rPr lang="en-US" sz="2400" dirty="0">
                <a:solidFill>
                  <a:srgbClr val="0070C0"/>
                </a:solidFill>
              </a:rPr>
              <a:t>our function g(n) </a:t>
            </a:r>
            <a:r>
              <a:rPr lang="en-US" sz="2400" dirty="0"/>
              <a:t>exceeds the </a:t>
            </a:r>
            <a:r>
              <a:rPr lang="en-US" sz="2400" dirty="0">
                <a:solidFill>
                  <a:srgbClr val="FF0000"/>
                </a:solidFill>
              </a:rPr>
              <a:t>Big Oh function f(n)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0D9A01-32E5-314B-82F8-1FF510EB617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995467" y="1139788"/>
            <a:ext cx="206784" cy="182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437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BD8C-336B-1B4A-B1FC-D97954B5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NOT in Big Oh Example: Prove Negation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31631-0EDF-2D40-A2A2-2348DA02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772"/>
            <a:ext cx="10876005" cy="5071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show: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O(n)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1907D-B3CD-C943-8FC7-9AFF37BE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CC1DD-4473-F44D-8D2E-B23F7624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FB8E4E-FD2D-8C4C-BAC4-82078B827844}"/>
                  </a:ext>
                </a:extLst>
              </p:cNvPr>
              <p:cNvSpPr txBox="1"/>
              <p:nvPr/>
            </p:nvSpPr>
            <p:spPr>
              <a:xfrm>
                <a:off x="6785917" y="1216927"/>
                <a:ext cx="5288693" cy="1029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0" dirty="0"/>
                  <a:t>Not in Big OH: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FB8E4E-FD2D-8C4C-BAC4-82078B827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17" y="1216927"/>
                <a:ext cx="5288693" cy="1029962"/>
              </a:xfrm>
              <a:prstGeom prst="rect">
                <a:avLst/>
              </a:prstGeom>
              <a:blipFill>
                <a:blip r:embed="rId3"/>
                <a:stretch>
                  <a:fillRect l="-4556" t="-13415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2FABB4A-2200-7641-86AF-C13C4676C949}"/>
              </a:ext>
            </a:extLst>
          </p:cNvPr>
          <p:cNvSpPr txBox="1"/>
          <p:nvPr/>
        </p:nvSpPr>
        <p:spPr>
          <a:xfrm>
            <a:off x="6895071" y="2261180"/>
            <a:ext cx="4819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any c or n</a:t>
            </a:r>
            <a:r>
              <a:rPr lang="en-US" sz="2400" baseline="-25000" dirty="0"/>
              <a:t>0</a:t>
            </a:r>
            <a:r>
              <a:rPr lang="en-US" sz="2400" dirty="0"/>
              <a:t> that you pick, there is a valid n where </a:t>
            </a:r>
            <a:r>
              <a:rPr lang="en-US" sz="2400" dirty="0">
                <a:solidFill>
                  <a:srgbClr val="0070C0"/>
                </a:solidFill>
              </a:rPr>
              <a:t>our function g(n) </a:t>
            </a:r>
            <a:r>
              <a:rPr lang="en-US" sz="2400" dirty="0"/>
              <a:t>exceeds the </a:t>
            </a:r>
            <a:r>
              <a:rPr lang="en-US" sz="2400" dirty="0">
                <a:solidFill>
                  <a:srgbClr val="FF0000"/>
                </a:solidFill>
              </a:rPr>
              <a:t>Big Oh function f(n)</a:t>
            </a:r>
          </a:p>
        </p:txBody>
      </p:sp>
    </p:spTree>
    <p:extLst>
      <p:ext uri="{BB962C8B-B14F-4D97-AF65-F5344CB8AC3E}">
        <p14:creationId xmlns:p14="http://schemas.microsoft.com/office/powerpoint/2010/main" val="22645898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BD8C-336B-1B4A-B1FC-D97954B5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NOT in Big Oh Example: Prove Negation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31631-0EDF-2D40-A2A2-2348DA02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772"/>
            <a:ext cx="10876005" cy="50715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Let’s show: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O(n)</a:t>
            </a:r>
          </a:p>
          <a:p>
            <a:pPr marL="0" indent="0">
              <a:buNone/>
            </a:pPr>
            <a:r>
              <a:rPr lang="en-US" dirty="0"/>
              <a:t>Scratch work:</a:t>
            </a:r>
          </a:p>
          <a:p>
            <a:pPr marL="0" indent="0">
              <a:buNone/>
            </a:pPr>
            <a:r>
              <a:rPr lang="en-US" dirty="0"/>
              <a:t>Need to find an 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 &gt; c</a:t>
            </a:r>
          </a:p>
          <a:p>
            <a:pPr marL="0" indent="0">
              <a:buNone/>
            </a:pP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 &gt; c/10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Proof: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Let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 = max(c/10+1, n0)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  &gt; c/10   from def 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 &gt; c      math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multiply both sides by n (positive)</a:t>
            </a:r>
          </a:p>
          <a:p>
            <a:pPr marL="0" indent="0">
              <a:buNone/>
            </a:pPr>
            <a:r>
              <a:rPr lang="en-US" dirty="0"/>
              <a:t>Which is exactly the inequality that we wanted to show. Since c and n0 are arbitrary, we have shown this for all c and n0 and shown that it is not in Big Oh of O(n).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1907D-B3CD-C943-8FC7-9AFF37BE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CC1DD-4473-F44D-8D2E-B23F7624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FB8E4E-FD2D-8C4C-BAC4-82078B827844}"/>
                  </a:ext>
                </a:extLst>
              </p:cNvPr>
              <p:cNvSpPr txBox="1"/>
              <p:nvPr/>
            </p:nvSpPr>
            <p:spPr>
              <a:xfrm>
                <a:off x="6785917" y="1216927"/>
                <a:ext cx="5288693" cy="1029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0" dirty="0"/>
                  <a:t>Not in Big OH: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FB8E4E-FD2D-8C4C-BAC4-82078B827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17" y="1216927"/>
                <a:ext cx="5288693" cy="1029962"/>
              </a:xfrm>
              <a:prstGeom prst="rect">
                <a:avLst/>
              </a:prstGeom>
              <a:blipFill>
                <a:blip r:embed="rId2"/>
                <a:stretch>
                  <a:fillRect l="-4556" t="-13415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2FABB4A-2200-7641-86AF-C13C4676C949}"/>
              </a:ext>
            </a:extLst>
          </p:cNvPr>
          <p:cNvSpPr txBox="1"/>
          <p:nvPr/>
        </p:nvSpPr>
        <p:spPr>
          <a:xfrm>
            <a:off x="6895071" y="2261180"/>
            <a:ext cx="4819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any c or n</a:t>
            </a:r>
            <a:r>
              <a:rPr lang="en-US" sz="2400" baseline="-25000" dirty="0"/>
              <a:t>0</a:t>
            </a:r>
            <a:r>
              <a:rPr lang="en-US" sz="2400" dirty="0"/>
              <a:t> that you pick, there is a valid n where </a:t>
            </a:r>
            <a:r>
              <a:rPr lang="en-US" sz="2400" dirty="0">
                <a:solidFill>
                  <a:srgbClr val="0070C0"/>
                </a:solidFill>
              </a:rPr>
              <a:t>our function g(n) </a:t>
            </a:r>
            <a:r>
              <a:rPr lang="en-US" sz="2400" dirty="0"/>
              <a:t>exceeds the </a:t>
            </a:r>
            <a:r>
              <a:rPr lang="en-US" sz="2400" dirty="0">
                <a:solidFill>
                  <a:srgbClr val="FF0000"/>
                </a:solidFill>
              </a:rPr>
              <a:t>Big Oh function f(n)</a:t>
            </a:r>
          </a:p>
        </p:txBody>
      </p:sp>
    </p:spTree>
    <p:extLst>
      <p:ext uri="{BB962C8B-B14F-4D97-AF65-F5344CB8AC3E}">
        <p14:creationId xmlns:p14="http://schemas.microsoft.com/office/powerpoint/2010/main" val="10957061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AF26-EF5F-F842-A32C-435E52CF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NOT in Big Oh Example: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C57A-233E-394C-89F8-A8273BF34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Show: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O(n)</a:t>
            </a:r>
          </a:p>
          <a:p>
            <a:pPr marL="0" indent="0">
              <a:buNone/>
            </a:pPr>
            <a:r>
              <a:rPr lang="en-US" dirty="0"/>
              <a:t>For sake of contradiction, assume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/>
              <a:t>is O(n)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some c and all 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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n</a:t>
            </a:r>
            <a:r>
              <a:rPr lang="en-US" i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0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(definition)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 ≤ c      divide by n (positive)</a:t>
            </a:r>
          </a:p>
          <a:p>
            <a:pPr marL="0" indent="0">
              <a:buNone/>
            </a:pP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 ≤ c/10   divide by 10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But this is true for 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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n</a:t>
            </a:r>
            <a:r>
              <a:rPr lang="en-US" i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0 </a:t>
            </a:r>
            <a:r>
              <a:rPr lang="en-US" dirty="0">
                <a:cs typeface="Courier New" panose="02070309020205020404" pitchFamily="49" charset="0"/>
              </a:rPr>
              <a:t>so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 = max(c/10+1, n0) </a:t>
            </a:r>
            <a:r>
              <a:rPr lang="en-US" dirty="0">
                <a:cs typeface="Courier New" panose="02070309020205020404" pitchFamily="49" charset="0"/>
              </a:rPr>
              <a:t>contradicts the last statement. Since c and n0 are arbitrary, and by contradiction we have shown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10n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O(n)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4D138-3806-6C4F-BF02-6767904F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56DB0-FBCC-A840-AC90-A263BA2B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3057-7DF5-5846-8AA8-FEA4840A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CFB0-9E3B-0D4B-B06F-AFB7FF0C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Big-Oh Definition</a:t>
            </a:r>
          </a:p>
          <a:p>
            <a:r>
              <a:rPr lang="en-US" dirty="0"/>
              <a:t>Proofs</a:t>
            </a:r>
          </a:p>
          <a:p>
            <a:r>
              <a:rPr lang="en-US" dirty="0">
                <a:solidFill>
                  <a:srgbClr val="FF0000"/>
                </a:solidFill>
              </a:rPr>
              <a:t>Amortization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3C015-4B37-6C44-8AC6-DEE0A8BF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BE6C-DDF4-8143-A09C-6EE6C95A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853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2B27-44A8-AB49-9B8A-1832BFB7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3ED7F-7BEB-EB4D-B750-AAADE2F67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much does housing cost per day in Seattle?</a:t>
            </a:r>
          </a:p>
          <a:p>
            <a:pPr marL="0" indent="0">
              <a:buNone/>
            </a:pPr>
            <a:r>
              <a:rPr lang="en-US" dirty="0"/>
              <a:t>Well, it depends on the 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day rent is due, it’s $1200.</a:t>
            </a:r>
          </a:p>
          <a:p>
            <a:pPr marL="0" indent="0">
              <a:buNone/>
            </a:pPr>
            <a:r>
              <a:rPr lang="en-US" dirty="0"/>
              <a:t>Other days of the month, it’s free.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905E4-D87B-4C46-A14E-312FBE33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C852A-3F9A-D84E-AE13-30E923B7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8621-A3E9-5A4F-B6CF-AB710A03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D9C71-3A35-584D-BF4C-C49598FF5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Amortization is an </a:t>
            </a:r>
            <a:r>
              <a:rPr lang="en-US" b="1" dirty="0"/>
              <a:t>accounting trick</a:t>
            </a:r>
            <a:r>
              <a:rPr lang="en-US" dirty="0"/>
              <a:t>. It’s a way to reflect the fact that the “first of the month” is really responsible for the other days of the week, and each day should be assigned it’s “fair share.”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E529F-6209-0548-A41B-8DECEF3C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523AC-338E-1547-A20F-C6CA96C5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75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4232-FA6B-EF41-B61B-4C3AB374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5418-586D-4746-9BB2-00CE5089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4771768" cy="47556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Amortized:</a:t>
            </a:r>
          </a:p>
          <a:p>
            <a:pPr marL="0" indent="0">
              <a:buNone/>
            </a:pPr>
            <a:r>
              <a:rPr lang="en-US" dirty="0"/>
              <a:t>It costs $1200/month, and we pay one day of the 30 in a month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Cost per day is 1200/30 = 40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“What does my daily pay need to be to afford housing?”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4AA6E-384F-394B-BDA8-2D990020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8E6FB-38EA-C14E-B7E1-A8024CEB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B546B3-0241-5348-9567-46AE2D402C0C}"/>
              </a:ext>
            </a:extLst>
          </p:cNvPr>
          <p:cNvSpPr txBox="1">
            <a:spLocks/>
          </p:cNvSpPr>
          <p:nvPr/>
        </p:nvSpPr>
        <p:spPr>
          <a:xfrm>
            <a:off x="6312244" y="1421296"/>
            <a:ext cx="4771768" cy="4755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Un-amortized: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 the first it costs $1200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Every other day, it costs $0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“How much do I need to keep in my bank account, so it doesn’t get overdrawn?”</a:t>
            </a:r>
          </a:p>
        </p:txBody>
      </p:sp>
    </p:spTree>
    <p:extLst>
      <p:ext uri="{BB962C8B-B14F-4D97-AF65-F5344CB8AC3E}">
        <p14:creationId xmlns:p14="http://schemas.microsoft.com/office/powerpoint/2010/main" val="35820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A904-BF15-B348-B13D-BF41A499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Insertion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02A0-72BF-6149-AB28-05527F73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What’s the worst case for insert into an array-based queue?</a:t>
            </a:r>
          </a:p>
          <a:p>
            <a:r>
              <a:rPr lang="en-US" dirty="0"/>
              <a:t>O(n) when we need to resize, O(1) otherwise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O(n) a good description of the worst-case behavior?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2259E-5F4A-A84B-848B-0654289E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A4E1B-844F-5548-A20C-F17DF546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57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4232-FA6B-EF41-B61B-4C3AB374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55418-586D-4746-9BB2-00CE5089BC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1296"/>
                <a:ext cx="4771768" cy="47556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Amortized:</a:t>
                </a:r>
              </a:p>
              <a:p>
                <a:pPr marL="0" indent="0">
                  <a:buNone/>
                </a:pPr>
                <a:r>
                  <a:rPr lang="en-US" dirty="0"/>
                  <a:t>It takes O(n) time to resize once, after n-1 calls that take O(1) time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Cost per operation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“What will happen when I do many insertions in a row?”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55418-586D-4746-9BB2-00CE5089B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1296"/>
                <a:ext cx="4771768" cy="4755667"/>
              </a:xfrm>
              <a:blipFill>
                <a:blip r:embed="rId3"/>
                <a:stretch>
                  <a:fillRect l="-2660" t="-2128" r="-532" b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4AA6E-384F-394B-BDA8-2D990020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8E6FB-38EA-C14E-B7E1-A8024CEB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79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B546B3-0241-5348-9567-46AE2D402C0C}"/>
              </a:ext>
            </a:extLst>
          </p:cNvPr>
          <p:cNvSpPr txBox="1">
            <a:spLocks/>
          </p:cNvSpPr>
          <p:nvPr/>
        </p:nvSpPr>
        <p:spPr>
          <a:xfrm>
            <a:off x="6312244" y="1421296"/>
            <a:ext cx="4771768" cy="4755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Un-amortized: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resize takes O(n) time. That’s the worst case that could happen.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”How long might one (unlucky) user need to wait on a single insertion?”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39F4-1C4A-5E45-9604-7904BD06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better strategy?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2F0E-79C9-964C-8621-54DEE299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What we want:</a:t>
            </a:r>
          </a:p>
          <a:p>
            <a:pPr marL="0" indent="0">
              <a:buNone/>
            </a:pPr>
            <a:r>
              <a:rPr lang="en-US"/>
              <a:t>Answer is </a:t>
            </a:r>
            <a:r>
              <a:rPr lang="en-US" i="1">
                <a:solidFill>
                  <a:srgbClr val="0070C0"/>
                </a:solidFill>
              </a:rPr>
              <a:t>independent</a:t>
            </a:r>
            <a:r>
              <a:rPr lang="en-US"/>
              <a:t> of CPU speed, programming language, coding tricks, etc.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Large inputs (n) because probably any algorithm is “plenty good” for small inputs (if n is 10, probably anything is fast enough)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Answer is general and rigorous, complementary to “coding it up and timing it on some test cases”</a:t>
            </a:r>
          </a:p>
          <a:p>
            <a:r>
              <a:rPr lang="en-US"/>
              <a:t>Can do analysis before coding!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7236-E6C3-4A4E-8E58-0C27D58E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F1B2D-0E54-1D40-90E1-B69DF4AD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569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206-006A-1445-A695-FD8C0140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double size?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54E4-0B11-DC47-A380-7B3C8030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5071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most common strategy for increasing array size is doubling. Why not just increase the size by 10,000 each time we fill up?</a:t>
            </a:r>
          </a:p>
          <a:p>
            <a:pPr marL="0" indent="0">
              <a:buNone/>
            </a:pPr>
            <a:r>
              <a:rPr lang="en-US" sz="2400" dirty="0"/>
              <a:t>Let’s say we did n insertions:</a:t>
            </a:r>
          </a:p>
          <a:p>
            <a:pPr marL="0" indent="0">
              <a:buNone/>
            </a:pPr>
            <a:r>
              <a:rPr lang="en-US" sz="2400" dirty="0"/>
              <a:t>Costs of the unlucky insertions: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Costs of the other insertions: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Amortized insert cost:</a:t>
            </a:r>
            <a:endParaRPr lang="en-US" sz="2400" i="1" dirty="0">
              <a:latin typeface="Cambria Math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E0F4-6AAA-5A45-A273-AC5F7120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D7F6A-1795-8046-9229-73ED446C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206-006A-1445-A695-FD8C0140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double size?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654E4-0B11-DC47-A380-7B3C80304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1296"/>
                <a:ext cx="10515600" cy="50715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most common strategy for increasing array size is doubling. Why not just increase the size by 10,000 each time we fill up?</a:t>
                </a:r>
              </a:p>
              <a:p>
                <a:pPr marL="0" indent="0">
                  <a:buNone/>
                </a:pPr>
                <a:r>
                  <a:rPr lang="en-US" sz="2400" dirty="0"/>
                  <a:t>Let’s say we did n insertions:</a:t>
                </a:r>
              </a:p>
              <a:p>
                <a:pPr marL="0" indent="0">
                  <a:buNone/>
                </a:pPr>
                <a:r>
                  <a:rPr lang="en-US" sz="2400" dirty="0"/>
                  <a:t>Costs of the unlucky insertions: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/10,000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10,000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≈10,000⋅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10,000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Costs of the other insertions: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O(1) * n = O(n)</a:t>
                </a:r>
              </a:p>
              <a:p>
                <a:pPr marL="0" indent="0">
                  <a:buNone/>
                </a:pPr>
                <a:r>
                  <a:rPr lang="en-US" sz="2400" dirty="0"/>
                  <a:t>Amortized insert cost: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654E4-0B11-DC47-A380-7B3C8030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1296"/>
                <a:ext cx="10515600" cy="5071578"/>
              </a:xfrm>
              <a:blipFill>
                <a:blip r:embed="rId3"/>
                <a:stretch>
                  <a:fillRect l="-965"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E0F4-6AAA-5A45-A273-AC5F7120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D7F6A-1795-8046-9229-73ED446C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C12D3-4A90-714B-B5FE-41ED855088C8}"/>
              </a:ext>
            </a:extLst>
          </p:cNvPr>
          <p:cNvSpPr txBox="1"/>
          <p:nvPr/>
        </p:nvSpPr>
        <p:spPr>
          <a:xfrm>
            <a:off x="7574692" y="5436704"/>
            <a:ext cx="252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Way worse than O(1) with doubling!</a:t>
            </a:r>
          </a:p>
        </p:txBody>
      </p:sp>
    </p:spTree>
    <p:extLst>
      <p:ext uri="{BB962C8B-B14F-4D97-AF65-F5344CB8AC3E}">
        <p14:creationId xmlns:p14="http://schemas.microsoft.com/office/powerpoint/2010/main" val="22867531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502C-7E3D-A04B-8636-55832582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Amortization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6CB16-D200-D04F-B607-1981C3753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question you are asking</a:t>
            </a:r>
          </a:p>
          <a:p>
            <a:r>
              <a:rPr lang="en-US" dirty="0"/>
              <a:t>Can customize your “rent pay-day” algorithm to the use-case</a:t>
            </a:r>
          </a:p>
          <a:p>
            <a:pPr lvl="1"/>
            <a:r>
              <a:rPr lang="en-US" dirty="0"/>
              <a:t>Pay all on one day? </a:t>
            </a:r>
          </a:p>
          <a:p>
            <a:pPr lvl="1"/>
            <a:r>
              <a:rPr lang="en-US" dirty="0"/>
              <a:t>Pay in 3 easy payments of 99.99?</a:t>
            </a:r>
          </a:p>
          <a:p>
            <a:r>
              <a:rPr lang="en-US" dirty="0"/>
              <a:t>See Weiss chapter 11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38B6-462C-634A-8A2D-C182D128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26888-948D-4547-A834-F81458FB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82</a:t>
            </a:fld>
            <a:endParaRPr lang="en-US"/>
          </a:p>
        </p:txBody>
      </p:sp>
      <p:pic>
        <p:nvPicPr>
          <p:cNvPr id="4098" name="Picture 2" descr="Extra: “Three Easy Payments of $19.95!” | One Word, Go! Show">
            <a:extLst>
              <a:ext uri="{FF2B5EF4-FFF2-40B4-BE49-F238E27FC236}">
                <a16:creationId xmlns:a16="http://schemas.microsoft.com/office/drawing/2014/main" id="{21CE2C76-0B9D-3345-B6AE-87881EC6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21" y="3799129"/>
            <a:ext cx="3746157" cy="232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907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we are (often) analyzing in 332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7924800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most common thing to do is give an </a:t>
            </a:r>
            <a:r>
              <a:rPr lang="en-US" i="1" dirty="0"/>
              <a:t>O</a:t>
            </a:r>
            <a:r>
              <a:rPr lang="en-US" dirty="0"/>
              <a:t> or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bound</a:t>
            </a:r>
            <a:r>
              <a:rPr lang="en-US" dirty="0"/>
              <a:t> to the </a:t>
            </a:r>
            <a:r>
              <a:rPr lang="en-US" dirty="0">
                <a:solidFill>
                  <a:srgbClr val="0070C0"/>
                </a:solidFill>
              </a:rPr>
              <a:t>worst-case</a:t>
            </a:r>
            <a:r>
              <a:rPr lang="en-US" dirty="0"/>
              <a:t> running </a:t>
            </a:r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of an </a:t>
            </a:r>
            <a:r>
              <a:rPr lang="en-US" dirty="0">
                <a:solidFill>
                  <a:srgbClr val="0070C0"/>
                </a:solidFill>
              </a:rPr>
              <a:t>algorithm</a:t>
            </a:r>
          </a:p>
          <a:p>
            <a:pPr lvl="1"/>
            <a:endParaRPr lang="en-US" dirty="0"/>
          </a:p>
          <a:p>
            <a:r>
              <a:rPr lang="en-US" dirty="0"/>
              <a:t>Example: True statements about binary-search algorithm </a:t>
            </a:r>
          </a:p>
          <a:p>
            <a:pPr lvl="1"/>
            <a:r>
              <a:rPr lang="en-US" dirty="0"/>
              <a:t>Common: </a:t>
            </a:r>
            <a:r>
              <a:rPr lang="en-US" dirty="0">
                <a:sym typeface="Symbol" pitchFamily="18" charset="2"/>
              </a:rPr>
              <a:t>(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log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 running-time in the worst-case</a:t>
            </a:r>
          </a:p>
          <a:p>
            <a:pPr lvl="1"/>
            <a:r>
              <a:rPr lang="en-US" dirty="0">
                <a:sym typeface="Symbol" pitchFamily="18" charset="2"/>
              </a:rPr>
              <a:t>Less common: (1) in the best-case (item is in the middle)</a:t>
            </a:r>
          </a:p>
          <a:p>
            <a:pPr lvl="1"/>
            <a:r>
              <a:rPr lang="en-US" dirty="0"/>
              <a:t>Less common: Algorithm is </a:t>
            </a:r>
            <a:r>
              <a:rPr lang="en-US" dirty="0">
                <a:sym typeface="Symbol" pitchFamily="18" charset="2"/>
              </a:rPr>
              <a:t>(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log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log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 in the worst-case (it is not really, really, really fast asymptotically)</a:t>
            </a:r>
          </a:p>
          <a:p>
            <a:pPr lvl="1"/>
            <a:r>
              <a:rPr lang="en-US" dirty="0">
                <a:sym typeface="Symbol" pitchFamily="18" charset="2"/>
              </a:rPr>
              <a:t>Less common (but very good to know): the find-in-sorted-array </a:t>
            </a:r>
            <a:r>
              <a:rPr lang="en-US" b="1" i="1" dirty="0">
                <a:sym typeface="Symbol" pitchFamily="18" charset="2"/>
              </a:rPr>
              <a:t>problem</a:t>
            </a:r>
            <a:r>
              <a:rPr lang="en-US" dirty="0">
                <a:sym typeface="Symbol" pitchFamily="18" charset="2"/>
              </a:rPr>
              <a:t> is (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log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 in the worst-case</a:t>
            </a:r>
          </a:p>
          <a:p>
            <a:pPr lvl="2"/>
            <a:r>
              <a:rPr lang="en-US" i="1" dirty="0">
                <a:sym typeface="Symbol" pitchFamily="18" charset="2"/>
              </a:rPr>
              <a:t>No</a:t>
            </a:r>
            <a:r>
              <a:rPr lang="en-US" dirty="0">
                <a:sym typeface="Symbol" pitchFamily="18" charset="2"/>
              </a:rPr>
              <a:t> algorithm can do better (without parallelism)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6/24/2022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077200" y="6400800"/>
            <a:ext cx="1905000" cy="457200"/>
          </a:xfrm>
        </p:spPr>
        <p:txBody>
          <a:bodyPr/>
          <a:lstStyle/>
          <a:p>
            <a:pPr>
              <a:defRPr/>
            </a:pPr>
            <a:fld id="{F53DAF0D-6C6D-4B18-BFC2-39C3DB009128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840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5B7D-0878-D048-BFAA-C6858611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vs. Algorithm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9BE7E-A04B-F742-91FA-951841B2B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Symbol" pitchFamily="18" charset="2"/>
              </a:rPr>
              <a:t>A </a:t>
            </a:r>
            <a:r>
              <a:rPr lang="en-US" b="1" i="1" dirty="0">
                <a:solidFill>
                  <a:srgbClr val="0070C0"/>
                </a:solidFill>
                <a:sym typeface="Symbol" pitchFamily="18" charset="2"/>
              </a:rPr>
              <a:t>problem</a:t>
            </a:r>
            <a:r>
              <a:rPr lang="en-US" dirty="0">
                <a:sym typeface="Symbol" pitchFamily="18" charset="2"/>
              </a:rPr>
              <a:t> cannot be </a:t>
            </a:r>
            <a:r>
              <a:rPr lang="en-US" i="1" dirty="0">
                <a:sym typeface="Symbol" pitchFamily="18" charset="2"/>
              </a:rPr>
              <a:t>O</a:t>
            </a:r>
            <a:r>
              <a:rPr lang="en-US" dirty="0">
                <a:sym typeface="Symbol" pitchFamily="18" charset="2"/>
              </a:rPr>
              <a:t>(f(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)) since you can always find a slower algorithm, so instead you can say </a:t>
            </a:r>
            <a:r>
              <a:rPr lang="en-US" b="1" i="1" dirty="0">
                <a:sym typeface="Symbol" pitchFamily="18" charset="2"/>
              </a:rPr>
              <a:t>there exists</a:t>
            </a:r>
            <a:r>
              <a:rPr lang="en-US" dirty="0">
                <a:sym typeface="Symbol" pitchFamily="18" charset="2"/>
              </a:rPr>
              <a:t> an algorithm that solves the problem in O(f(n))</a:t>
            </a:r>
          </a:p>
          <a:p>
            <a:pPr marL="0" indent="0">
              <a:buNone/>
            </a:pPr>
            <a:endParaRPr lang="en-US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itchFamily="18" charset="2"/>
              </a:rPr>
              <a:t>A </a:t>
            </a:r>
            <a:r>
              <a:rPr lang="en-US" b="1" i="1" dirty="0">
                <a:solidFill>
                  <a:srgbClr val="0070C0"/>
                </a:solidFill>
                <a:sym typeface="Symbol" pitchFamily="18" charset="2"/>
              </a:rPr>
              <a:t>problem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b="1" i="1" u="sng" dirty="0">
                <a:sym typeface="Symbol" pitchFamily="18" charset="2"/>
              </a:rPr>
              <a:t>can</a:t>
            </a:r>
            <a:r>
              <a:rPr lang="en-US" dirty="0">
                <a:sym typeface="Symbol" pitchFamily="18" charset="2"/>
              </a:rPr>
              <a:t> be (f(n)) which means that we cannot find an algorithm that solves the problem any faster!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62334-A2B6-7B47-80DC-7EA3D248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CD9C1-0EF8-9144-BCD8-9ED972EF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830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Other things to analyze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Space instead of time</a:t>
            </a:r>
          </a:p>
          <a:p>
            <a:pPr lvl="1"/>
            <a:r>
              <a:rPr lang="en-US" dirty="0"/>
              <a:t>Remember we can often use space to gain time</a:t>
            </a:r>
          </a:p>
          <a:p>
            <a:pPr lvl="1"/>
            <a:endParaRPr lang="en-US" dirty="0"/>
          </a:p>
          <a:p>
            <a:r>
              <a:rPr lang="en-US" dirty="0"/>
              <a:t>Average case</a:t>
            </a:r>
          </a:p>
          <a:p>
            <a:pPr lvl="1"/>
            <a:r>
              <a:rPr lang="en-US" dirty="0"/>
              <a:t>Sometimes only if you assume something about the distribution of inputs</a:t>
            </a:r>
          </a:p>
          <a:p>
            <a:pPr lvl="2"/>
            <a:r>
              <a:rPr lang="en-US" dirty="0"/>
              <a:t>See CSE312 and STAT391</a:t>
            </a:r>
          </a:p>
          <a:p>
            <a:pPr lvl="1"/>
            <a:r>
              <a:rPr lang="en-US" dirty="0"/>
              <a:t>Sometimes uses randomization in the algorithm</a:t>
            </a:r>
          </a:p>
          <a:p>
            <a:pPr lvl="2"/>
            <a:r>
              <a:rPr lang="en-US" dirty="0"/>
              <a:t>Will see an example with sorting; also see CSE312</a:t>
            </a:r>
          </a:p>
          <a:p>
            <a:pPr lvl="2"/>
            <a:endParaRPr lang="en-US" dirty="0"/>
          </a:p>
          <a:p>
            <a:r>
              <a:rPr lang="en-US" dirty="0"/>
              <a:t>Sometimes an </a:t>
            </a:r>
            <a:r>
              <a:rPr lang="en-US" i="1" dirty="0"/>
              <a:t>amortized guarantee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6/24/2022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077200" y="6400800"/>
            <a:ext cx="1905000" cy="457200"/>
          </a:xfrm>
        </p:spPr>
        <p:txBody>
          <a:bodyPr/>
          <a:lstStyle/>
          <a:p>
            <a:pPr>
              <a:defRPr/>
            </a:pPr>
            <a:fld id="{F53DAF0D-6C6D-4B18-BFC2-39C3DB009128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28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6DB323-B1F1-7A4C-8B03-0631DFFB5C2D}"/>
              </a:ext>
            </a:extLst>
          </p:cNvPr>
          <p:cNvSpPr/>
          <p:nvPr/>
        </p:nvSpPr>
        <p:spPr>
          <a:xfrm>
            <a:off x="0" y="0"/>
            <a:ext cx="12192000" cy="14212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88A1-C655-7E46-ACA9-8477F46D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pic>
        <p:nvPicPr>
          <p:cNvPr id="1028" name="Picture 4" descr="Logos | Poll Everywhere">
            <a:extLst>
              <a:ext uri="{FF2B5EF4-FFF2-40B4-BE49-F238E27FC236}">
                <a16:creationId xmlns:a16="http://schemas.microsoft.com/office/drawing/2014/main" id="{B70850F1-74F0-924C-89E5-3C6227CF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3" y="225203"/>
            <a:ext cx="4124512" cy="9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2FDBB8-B375-AE48-BDD3-87496E41C2F8}"/>
              </a:ext>
            </a:extLst>
          </p:cNvPr>
          <p:cNvSpPr/>
          <p:nvPr/>
        </p:nvSpPr>
        <p:spPr>
          <a:xfrm>
            <a:off x="5665694" y="412376"/>
            <a:ext cx="3505200" cy="591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/>
              <a:t>pollev.com</a:t>
            </a:r>
            <a:r>
              <a:rPr lang="en-US" sz="2400" b="1"/>
              <a:t>/</a:t>
            </a:r>
            <a:r>
              <a:rPr lang="en-US" sz="2400" b="1" err="1"/>
              <a:t>artliu</a:t>
            </a:r>
            <a:endParaRPr lang="en-US" sz="2400" b="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B8DEE5-16D9-5741-827A-684296E2FE78}"/>
              </a:ext>
            </a:extLst>
          </p:cNvPr>
          <p:cNvSpPr txBox="1">
            <a:spLocks/>
          </p:cNvSpPr>
          <p:nvPr/>
        </p:nvSpPr>
        <p:spPr>
          <a:xfrm>
            <a:off x="838199" y="1595877"/>
            <a:ext cx="10937789" cy="4760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/>
              <a:t>Sample Exam Questions:</a:t>
            </a:r>
          </a:p>
          <a:p>
            <a:pPr>
              <a:buNone/>
            </a:pPr>
            <a:r>
              <a:rPr lang="en-US" dirty="0"/>
              <a:t>Assume domain and co-domain of all functions are the natural numbers (1, 2, 3…)</a:t>
            </a:r>
          </a:p>
          <a:p>
            <a:pPr>
              <a:buNone/>
            </a:pPr>
            <a:r>
              <a:rPr lang="en-US" dirty="0"/>
              <a:t>Decide: Always True  	Sometimes True  	Never True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f(n)</a:t>
            </a:r>
            <a:r>
              <a:rPr lang="en-US" dirty="0"/>
              <a:t>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O(f(n)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f(n)</a:t>
            </a:r>
            <a:r>
              <a:rPr lang="en-US" dirty="0"/>
              <a:t> is in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(f(n))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f(n)+g(n)</a:t>
            </a:r>
            <a:r>
              <a:rPr lang="en-US" dirty="0"/>
              <a:t>is in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(max(f(n), g(n))</a:t>
            </a:r>
          </a:p>
          <a:p>
            <a:pPr marL="514350" indent="-514350"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f(n) * n </a:t>
            </a:r>
            <a:r>
              <a:rPr lang="en-US" dirty="0"/>
              <a:t>is 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O(f(n)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AF103E-7704-0649-935F-81E1EDD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424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88A1-C655-7E46-ACA9-8477F46D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B8DEE5-16D9-5741-827A-684296E2FE78}"/>
              </a:ext>
            </a:extLst>
          </p:cNvPr>
          <p:cNvSpPr txBox="1">
            <a:spLocks/>
          </p:cNvSpPr>
          <p:nvPr/>
        </p:nvSpPr>
        <p:spPr>
          <a:xfrm>
            <a:off x="1047205" y="785980"/>
            <a:ext cx="10937789" cy="47604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f(n)</a:t>
            </a:r>
            <a:r>
              <a:rPr lang="en-US" dirty="0"/>
              <a:t>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O(f(n)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/>
              <a:t> 			 AT 	ST	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f(n)</a:t>
            </a:r>
            <a:r>
              <a:rPr lang="en-US" dirty="0"/>
              <a:t> is in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(f(n))					</a:t>
            </a:r>
            <a:r>
              <a:rPr lang="en-US" dirty="0"/>
              <a:t> AT 	ST	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f(n)+g(n)</a:t>
            </a:r>
            <a:r>
              <a:rPr lang="en-US" dirty="0"/>
              <a:t>is in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(max(f(n), g(n))	</a:t>
            </a:r>
            <a:r>
              <a:rPr lang="en-US" dirty="0"/>
              <a:t> AT 	ST	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f(n) * n </a:t>
            </a:r>
            <a:r>
              <a:rPr lang="en-US" dirty="0"/>
              <a:t>is 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O(f(n)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		</a:t>
            </a:r>
            <a:r>
              <a:rPr lang="en-US" dirty="0"/>
              <a:t> AT 	ST	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AF103E-7704-0649-935F-81E1EDD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83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Analysis can be about: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problem or the algorithm (usually algorithm)</a:t>
            </a:r>
          </a:p>
          <a:p>
            <a:pPr>
              <a:lnSpc>
                <a:spcPct val="150000"/>
              </a:lnSpc>
            </a:pPr>
            <a:r>
              <a:rPr lang="en-US" dirty="0"/>
              <a:t>Time or space (usually time)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Or power or dollars or …</a:t>
            </a:r>
          </a:p>
          <a:p>
            <a:pPr>
              <a:lnSpc>
                <a:spcPct val="150000"/>
              </a:lnSpc>
            </a:pPr>
            <a:r>
              <a:rPr lang="en-US" dirty="0"/>
              <a:t>Best-, worst-, or average-case (usually worst)</a:t>
            </a:r>
          </a:p>
          <a:p>
            <a:pPr>
              <a:lnSpc>
                <a:spcPct val="150000"/>
              </a:lnSpc>
            </a:pPr>
            <a:r>
              <a:rPr lang="en-US" dirty="0"/>
              <a:t>Upper-, lower-, or tight-bound  (usually upper or tight)</a:t>
            </a:r>
          </a:p>
          <a:p>
            <a:pPr>
              <a:lnSpc>
                <a:spcPct val="150000"/>
              </a:lnSpc>
            </a:pPr>
            <a:r>
              <a:rPr lang="en-US" dirty="0"/>
              <a:t>Amortized or un-amortized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6/24/2022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077200" y="6400800"/>
            <a:ext cx="1905000" cy="457200"/>
          </a:xfrm>
        </p:spPr>
        <p:txBody>
          <a:bodyPr/>
          <a:lstStyle/>
          <a:p>
            <a:pPr>
              <a:defRPr/>
            </a:pPr>
            <a:fld id="{F53DAF0D-6C6D-4B18-BFC2-39C3DB009128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501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Big-Oh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Asymptotic complexity (Big-Oh) focuses on behavior for </a:t>
            </a:r>
            <a:r>
              <a:rPr lang="en-US" b="1" u="sng" dirty="0"/>
              <a:t>large </a:t>
            </a:r>
            <a:r>
              <a:rPr lang="en-US" b="1" i="1" u="sng" dirty="0"/>
              <a:t>n</a:t>
            </a:r>
            <a:r>
              <a:rPr lang="en-US" dirty="0"/>
              <a:t> and is independent of any computer / coding trick</a:t>
            </a:r>
          </a:p>
          <a:p>
            <a:pPr lvl="1"/>
            <a:r>
              <a:rPr lang="en-US" dirty="0"/>
              <a:t>But you can “abuse” it to be misled about trade-offs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n</a:t>
            </a:r>
            <a:r>
              <a:rPr lang="en-US" baseline="30000" dirty="0"/>
              <a:t>1/10</a:t>
            </a:r>
            <a:r>
              <a:rPr lang="en-US" dirty="0"/>
              <a:t> vs.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i="1" dirty="0"/>
              <a:t>n</a:t>
            </a:r>
          </a:p>
          <a:p>
            <a:pPr lvl="2"/>
            <a:r>
              <a:rPr lang="en-US" dirty="0"/>
              <a:t>Asymptotically </a:t>
            </a:r>
            <a:r>
              <a:rPr lang="en-US" i="1" dirty="0"/>
              <a:t>n</a:t>
            </a:r>
            <a:r>
              <a:rPr lang="en-US" baseline="30000" dirty="0"/>
              <a:t>1/10</a:t>
            </a:r>
            <a:r>
              <a:rPr lang="en-US" dirty="0"/>
              <a:t> grows more quickly</a:t>
            </a:r>
          </a:p>
          <a:p>
            <a:pPr lvl="2"/>
            <a:r>
              <a:rPr lang="en-US" dirty="0"/>
              <a:t>But the “cross-over” point is around 5 * 10</a:t>
            </a:r>
            <a:r>
              <a:rPr lang="en-US" baseline="30000" dirty="0"/>
              <a:t>17</a:t>
            </a:r>
          </a:p>
          <a:p>
            <a:pPr lvl="2"/>
            <a:r>
              <a:rPr lang="en-US" dirty="0"/>
              <a:t>So if you have input size less than 2</a:t>
            </a:r>
            <a:r>
              <a:rPr lang="en-US" baseline="30000" dirty="0"/>
              <a:t>58</a:t>
            </a:r>
            <a:r>
              <a:rPr lang="en-US" dirty="0"/>
              <a:t>, prefer </a:t>
            </a:r>
            <a:r>
              <a:rPr lang="en-US" i="1" dirty="0"/>
              <a:t>n</a:t>
            </a:r>
            <a:r>
              <a:rPr lang="en-US" baseline="30000" dirty="0"/>
              <a:t>1/10</a:t>
            </a:r>
          </a:p>
          <a:p>
            <a:r>
              <a:rPr lang="en-US" dirty="0"/>
              <a:t>Comparing O() for </a:t>
            </a:r>
            <a:r>
              <a:rPr lang="en-US" b="1" i="1" u="sng" dirty="0"/>
              <a:t>small n</a:t>
            </a:r>
            <a:r>
              <a:rPr lang="en-US" dirty="0"/>
              <a:t> values can be misleading</a:t>
            </a:r>
          </a:p>
          <a:p>
            <a:pPr lvl="1"/>
            <a:r>
              <a:rPr lang="en-US" dirty="0" err="1"/>
              <a:t>Quicksort</a:t>
            </a:r>
            <a:r>
              <a:rPr lang="en-US" dirty="0"/>
              <a:t>: O(</a:t>
            </a:r>
            <a:r>
              <a:rPr lang="en-US" dirty="0" err="1"/>
              <a:t>nlogn</a:t>
            </a:r>
            <a:r>
              <a:rPr lang="en-US" dirty="0"/>
              <a:t>) (expected)</a:t>
            </a:r>
          </a:p>
          <a:p>
            <a:pPr lvl="1"/>
            <a:r>
              <a:rPr lang="en-US" dirty="0"/>
              <a:t>Insertion Sort: O(n</a:t>
            </a:r>
            <a:r>
              <a:rPr lang="en-US" baseline="30000" dirty="0"/>
              <a:t>2</a:t>
            </a:r>
            <a:r>
              <a:rPr lang="en-US" dirty="0"/>
              <a:t>) (expected)</a:t>
            </a:r>
          </a:p>
          <a:p>
            <a:pPr lvl="1"/>
            <a:r>
              <a:rPr lang="en-US" dirty="0"/>
              <a:t>Yet in reality Insertion Sort is faster for small </a:t>
            </a:r>
            <a:r>
              <a:rPr lang="en-US" dirty="0" err="1"/>
              <a:t>n’s</a:t>
            </a:r>
            <a:endParaRPr lang="en-US" dirty="0"/>
          </a:p>
          <a:p>
            <a:pPr lvl="1"/>
            <a:r>
              <a:rPr lang="en-US" dirty="0"/>
              <a:t>We’ll learn about these sorts later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6/24/2022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077200" y="6400800"/>
            <a:ext cx="1905000" cy="457200"/>
          </a:xfrm>
        </p:spPr>
        <p:txBody>
          <a:bodyPr/>
          <a:lstStyle/>
          <a:p>
            <a:pPr>
              <a:defRPr/>
            </a:pPr>
            <a:fld id="{F53DAF0D-6C6D-4B18-BFC2-39C3DB009128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DB8B-FC3D-E647-866C-53579190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code (“worst case”)… let’s count!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4596-2C94-3B49-895D-932456F66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Assume basic </a:t>
            </a:r>
            <a:r>
              <a:rPr lang="en-US">
                <a:solidFill>
                  <a:srgbClr val="0070C0"/>
                </a:solidFill>
              </a:rPr>
              <a:t>operations</a:t>
            </a:r>
            <a:r>
              <a:rPr lang="en-US"/>
              <a:t> take “some amount of” constant time</a:t>
            </a:r>
          </a:p>
          <a:p>
            <a:pPr lvl="1"/>
            <a:r>
              <a:rPr lang="en-US"/>
              <a:t>Arithmetic</a:t>
            </a:r>
          </a:p>
          <a:p>
            <a:pPr lvl="1"/>
            <a:r>
              <a:rPr lang="en-US"/>
              <a:t>Assignment</a:t>
            </a:r>
          </a:p>
          <a:p>
            <a:pPr lvl="1"/>
            <a:r>
              <a:rPr lang="en-US"/>
              <a:t>Access one Java field or array index</a:t>
            </a:r>
          </a:p>
          <a:p>
            <a:pPr lvl="1"/>
            <a:r>
              <a:rPr lang="en-US"/>
              <a:t>Etc.</a:t>
            </a:r>
          </a:p>
          <a:p>
            <a:pPr marL="0" indent="0">
              <a:buNone/>
            </a:pPr>
            <a:r>
              <a:rPr lang="en-US"/>
              <a:t>This is an approximation of reality: a very useful “lie”</a:t>
            </a:r>
          </a:p>
          <a:p>
            <a:pPr marL="0" indent="0">
              <a:buNone/>
            </a:pPr>
            <a:endParaRPr lang="en-US"/>
          </a:p>
          <a:p>
            <a:pPr>
              <a:buNone/>
            </a:pPr>
            <a:r>
              <a:rPr lang="en-US"/>
              <a:t>Consecutive statements	</a:t>
            </a:r>
            <a:r>
              <a:rPr lang="en-US">
                <a:solidFill>
                  <a:srgbClr val="0070C0"/>
                </a:solidFill>
              </a:rPr>
              <a:t>Sum of time of each statement</a:t>
            </a:r>
          </a:p>
          <a:p>
            <a:pPr>
              <a:buNone/>
            </a:pPr>
            <a:r>
              <a:rPr lang="en-US"/>
              <a:t>Loops				</a:t>
            </a:r>
            <a:r>
              <a:rPr lang="en-US">
                <a:solidFill>
                  <a:srgbClr val="0070C0"/>
                </a:solidFill>
              </a:rPr>
              <a:t>Num iterations * time for loop body</a:t>
            </a:r>
          </a:p>
          <a:p>
            <a:pPr>
              <a:buNone/>
            </a:pPr>
            <a:r>
              <a:rPr lang="en-US"/>
              <a:t>Conditionals			</a:t>
            </a:r>
            <a:r>
              <a:rPr lang="en-US">
                <a:solidFill>
                  <a:srgbClr val="0070C0"/>
                </a:solidFill>
              </a:rPr>
              <a:t>Time of condition plus time of 					    		</a:t>
            </a:r>
            <a:r>
              <a:rPr lang="en-US" i="1" u="sng">
                <a:solidFill>
                  <a:srgbClr val="0070C0"/>
                </a:solidFill>
              </a:rPr>
              <a:t>slower</a:t>
            </a:r>
            <a:r>
              <a:rPr lang="en-US">
                <a:solidFill>
                  <a:srgbClr val="0070C0"/>
                </a:solidFill>
              </a:rPr>
              <a:t> branch</a:t>
            </a:r>
          </a:p>
          <a:p>
            <a:pPr>
              <a:buNone/>
            </a:pPr>
            <a:r>
              <a:rPr lang="en-US"/>
              <a:t>Function Calls		</a:t>
            </a:r>
            <a:r>
              <a:rPr lang="en-US">
                <a:solidFill>
                  <a:srgbClr val="0070C0"/>
                </a:solidFill>
              </a:rPr>
              <a:t>Time of function’s body</a:t>
            </a:r>
          </a:p>
          <a:p>
            <a:pPr>
              <a:buNone/>
            </a:pPr>
            <a:r>
              <a:rPr lang="en-US"/>
              <a:t>Recursion			</a:t>
            </a:r>
            <a:r>
              <a:rPr lang="en-US">
                <a:solidFill>
                  <a:srgbClr val="0070C0"/>
                </a:solidFill>
              </a:rPr>
              <a:t>Solve </a:t>
            </a:r>
            <a:r>
              <a:rPr lang="en-US" i="1">
                <a:solidFill>
                  <a:srgbClr val="0070C0"/>
                </a:solidFill>
              </a:rPr>
              <a:t>recurrence equation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B922-75D8-CE4A-8DA4-8A538D4F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14D24-11CA-0941-A6DA-DF36BE3E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B3D404-4D2E-48F3-8355-0AC99F8CA4E0}"/>
                  </a:ext>
                </a:extLst>
              </p14:cNvPr>
              <p14:cNvContentPartPr/>
              <p14:nvPr/>
            </p14:nvContentPartPr>
            <p14:xfrm>
              <a:off x="849600" y="1124640"/>
              <a:ext cx="10896120" cy="5013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B3D404-4D2E-48F3-8355-0AC99F8CA4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240" y="1115280"/>
                <a:ext cx="10914840" cy="50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5322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Addendum: Timing vs. Big-Oh?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core of CS is a backbone of theory &amp; mathematics</a:t>
            </a:r>
          </a:p>
          <a:p>
            <a:pPr lvl="1"/>
            <a:r>
              <a:rPr lang="en-US" dirty="0"/>
              <a:t>Examine the algorithm itself, mathematically, not the implementation</a:t>
            </a:r>
          </a:p>
          <a:p>
            <a:pPr lvl="1"/>
            <a:r>
              <a:rPr lang="en-US" dirty="0"/>
              <a:t>Reason about performance as a function of n</a:t>
            </a:r>
          </a:p>
          <a:p>
            <a:pPr lvl="1"/>
            <a:r>
              <a:rPr lang="en-US" dirty="0"/>
              <a:t>Be able to mathematically prove things about performance</a:t>
            </a:r>
          </a:p>
          <a:p>
            <a:r>
              <a:rPr lang="en-US" dirty="0"/>
              <a:t>Yet, timing has its place</a:t>
            </a:r>
          </a:p>
          <a:p>
            <a:pPr lvl="1"/>
            <a:r>
              <a:rPr lang="en-US" dirty="0"/>
              <a:t>In the real world, we do want to know whether implementation A runs faster than implementation B on data set C</a:t>
            </a:r>
          </a:p>
          <a:p>
            <a:pPr lvl="1"/>
            <a:r>
              <a:rPr lang="en-US" dirty="0"/>
              <a:t>Ex: Benchmarking graphics cards</a:t>
            </a:r>
          </a:p>
          <a:p>
            <a:r>
              <a:rPr lang="en-US" dirty="0"/>
              <a:t>Evaluating an algorithm?  Use asymptotic analysis</a:t>
            </a:r>
          </a:p>
          <a:p>
            <a:r>
              <a:rPr lang="en-US" dirty="0"/>
              <a:t>Evaluating an implementation of hardware/software?  Timing can be useful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6/24/2022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077200" y="6400800"/>
            <a:ext cx="1905000" cy="457200"/>
          </a:xfrm>
        </p:spPr>
        <p:txBody>
          <a:bodyPr/>
          <a:lstStyle/>
          <a:p>
            <a:pPr>
              <a:defRPr/>
            </a:pPr>
            <a:fld id="{F53DAF0D-6C6D-4B18-BFC2-39C3DB009128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21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7737</Words>
  <Application>Microsoft Macintosh PowerPoint</Application>
  <PresentationFormat>Widescreen</PresentationFormat>
  <Paragraphs>1180</Paragraphs>
  <Slides>90</Slides>
  <Notes>57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Arial</vt:lpstr>
      <vt:lpstr>Calibri</vt:lpstr>
      <vt:lpstr>Cambria Math</vt:lpstr>
      <vt:lpstr>Courier New</vt:lpstr>
      <vt:lpstr>Franklin Gothic Book</vt:lpstr>
      <vt:lpstr>Franklin Gothic Medium</vt:lpstr>
      <vt:lpstr>Times New Roman</vt:lpstr>
      <vt:lpstr>Office Theme</vt:lpstr>
      <vt:lpstr>CSE 332: Data Structures &amp; Parallelism Lecture 2: Algorithm Analysis</vt:lpstr>
      <vt:lpstr>Announcements</vt:lpstr>
      <vt:lpstr>Today – Algorithm Analysis</vt:lpstr>
      <vt:lpstr>What do we care about?</vt:lpstr>
      <vt:lpstr>Q: How should we compare two algorithms?</vt:lpstr>
      <vt:lpstr>A: How should we compare two algorithms?</vt:lpstr>
      <vt:lpstr>Comparing Algorithms</vt:lpstr>
      <vt:lpstr>A better strategy?</vt:lpstr>
      <vt:lpstr>Analyzing code (“worst case”)… let’s count!</vt:lpstr>
      <vt:lpstr>Examples</vt:lpstr>
      <vt:lpstr>PowerPoint Presentation</vt:lpstr>
      <vt:lpstr>PowerPoint Presentation</vt:lpstr>
      <vt:lpstr>Examples</vt:lpstr>
      <vt:lpstr>Using Summations for Loops</vt:lpstr>
      <vt:lpstr>When math is helpful</vt:lpstr>
      <vt:lpstr>Complexity Cases</vt:lpstr>
      <vt:lpstr>Other Complexity Cases</vt:lpstr>
      <vt:lpstr>Example</vt:lpstr>
      <vt:lpstr>Linear search – Best Case &amp; Worst Case</vt:lpstr>
      <vt:lpstr>Linear search – Best Case &amp; Worst Case</vt:lpstr>
      <vt:lpstr>Remember a faster search algorithm?</vt:lpstr>
      <vt:lpstr>Remember a faster search algorithm?</vt:lpstr>
      <vt:lpstr>Ignoring Constant Factors</vt:lpstr>
      <vt:lpstr>Example</vt:lpstr>
      <vt:lpstr>Logarithms and Exponents</vt:lpstr>
      <vt:lpstr>Log base doesn’t matter much</vt:lpstr>
      <vt:lpstr>Review: Properties of logarithms</vt:lpstr>
      <vt:lpstr>Other functions with log</vt:lpstr>
      <vt:lpstr>Today</vt:lpstr>
      <vt:lpstr>Asymptotic Analysis</vt:lpstr>
      <vt:lpstr>Big-Oh relates functions</vt:lpstr>
      <vt:lpstr>Formally Big-Oh</vt:lpstr>
      <vt:lpstr>Formally Big-Oh</vt:lpstr>
      <vt:lpstr>Formally Big-Oh</vt:lpstr>
      <vt:lpstr>Why n0?</vt:lpstr>
      <vt:lpstr>Why c?</vt:lpstr>
      <vt:lpstr>Why c?</vt:lpstr>
      <vt:lpstr>Working through an example</vt:lpstr>
      <vt:lpstr>Lecture 3: Algorithm Analysis Continued!</vt:lpstr>
      <vt:lpstr>Announcements</vt:lpstr>
      <vt:lpstr>A word on checkpoints and projects</vt:lpstr>
      <vt:lpstr>Git good at git</vt:lpstr>
      <vt:lpstr>Pair Programming</vt:lpstr>
      <vt:lpstr>Today</vt:lpstr>
      <vt:lpstr>Recap:</vt:lpstr>
      <vt:lpstr>What you can drop</vt:lpstr>
      <vt:lpstr>Big Oh: Common Categories</vt:lpstr>
      <vt:lpstr>Big Oh: Common Categories</vt:lpstr>
      <vt:lpstr>Big Oh: Common Categories</vt:lpstr>
      <vt:lpstr>PowerPoint Presentation</vt:lpstr>
      <vt:lpstr>Examples (Answers)</vt:lpstr>
      <vt:lpstr>More asymptotic analysis</vt:lpstr>
      <vt:lpstr>Regarding use of terms</vt:lpstr>
      <vt:lpstr>(Previously) Formally Big-Oh</vt:lpstr>
      <vt:lpstr>(NOW) Formally Big-Omega</vt:lpstr>
      <vt:lpstr>Formally Big-Theta</vt:lpstr>
      <vt:lpstr>Another example of Big Omega</vt:lpstr>
      <vt:lpstr>Big-O, Big-Theta, Big-Omega Relationships</vt:lpstr>
      <vt:lpstr>Big-O, Big-Theta, Big-Omega Relationships</vt:lpstr>
      <vt:lpstr>Theta, Oh, Omega != Worst-Case, Best-Case</vt:lpstr>
      <vt:lpstr>When are Oh and Omega (and theta) different?</vt:lpstr>
      <vt:lpstr>Today</vt:lpstr>
      <vt:lpstr>Proof Mistake: Backwards Reasoning</vt:lpstr>
      <vt:lpstr>Big-Oh Proofs</vt:lpstr>
      <vt:lpstr>Example</vt:lpstr>
      <vt:lpstr>Example</vt:lpstr>
      <vt:lpstr>COUNTER Example</vt:lpstr>
      <vt:lpstr>Proving NOT in Big Oh</vt:lpstr>
      <vt:lpstr>Negating Big-Oh</vt:lpstr>
      <vt:lpstr>Negating Big-Oh</vt:lpstr>
      <vt:lpstr>Proving NOT in Big Oh Example: Prove Negation</vt:lpstr>
      <vt:lpstr>Proving NOT in Big Oh Example: Prove Negation</vt:lpstr>
      <vt:lpstr>Proving NOT in Big Oh Example: Contradiction</vt:lpstr>
      <vt:lpstr>Today</vt:lpstr>
      <vt:lpstr>Amortization</vt:lpstr>
      <vt:lpstr>Amortization</vt:lpstr>
      <vt:lpstr>Amortization</vt:lpstr>
      <vt:lpstr>Array Insertion Example</vt:lpstr>
      <vt:lpstr>Amortization</vt:lpstr>
      <vt:lpstr>Why double size?</vt:lpstr>
      <vt:lpstr>Why double size?</vt:lpstr>
      <vt:lpstr>Notes on Amortization</vt:lpstr>
      <vt:lpstr>What we are (often) analyzing in 332</vt:lpstr>
      <vt:lpstr>Problem vs. Algorithm Analysis</vt:lpstr>
      <vt:lpstr>Other things to analyze</vt:lpstr>
      <vt:lpstr>PowerPoint Presentation</vt:lpstr>
      <vt:lpstr>PowerPoint Presentation</vt:lpstr>
      <vt:lpstr>Summary</vt:lpstr>
      <vt:lpstr>Big-Oh Caveats</vt:lpstr>
      <vt:lpstr>Addendum: Timing vs. Big-Oh?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1</cp:revision>
  <cp:lastPrinted>2022-06-27T08:35:19Z</cp:lastPrinted>
  <dcterms:created xsi:type="dcterms:W3CDTF">2021-11-15T03:16:16Z</dcterms:created>
  <dcterms:modified xsi:type="dcterms:W3CDTF">2022-06-27T08:35:21Z</dcterms:modified>
</cp:coreProperties>
</file>