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ink/ink1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4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15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20.xml" ContentType="application/vnd.openxmlformats-officedocument.presentationml.notesSlide+xml"/>
  <Override PartName="/ppt/tags/tag80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26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29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517" r:id="rId3"/>
    <p:sldId id="482" r:id="rId4"/>
    <p:sldId id="513" r:id="rId5"/>
    <p:sldId id="514" r:id="rId6"/>
    <p:sldId id="515" r:id="rId7"/>
    <p:sldId id="516" r:id="rId8"/>
    <p:sldId id="557" r:id="rId9"/>
    <p:sldId id="519" r:id="rId10"/>
    <p:sldId id="520" r:id="rId11"/>
    <p:sldId id="558" r:id="rId12"/>
    <p:sldId id="522" r:id="rId13"/>
    <p:sldId id="559" r:id="rId14"/>
    <p:sldId id="523" r:id="rId15"/>
    <p:sldId id="524" r:id="rId16"/>
    <p:sldId id="525" r:id="rId17"/>
    <p:sldId id="526" r:id="rId18"/>
    <p:sldId id="527" r:id="rId19"/>
    <p:sldId id="528" r:id="rId20"/>
    <p:sldId id="529" r:id="rId21"/>
    <p:sldId id="530" r:id="rId22"/>
    <p:sldId id="531" r:id="rId23"/>
    <p:sldId id="532" r:id="rId24"/>
    <p:sldId id="533" r:id="rId25"/>
    <p:sldId id="534" r:id="rId26"/>
    <p:sldId id="535" r:id="rId27"/>
    <p:sldId id="536" r:id="rId28"/>
    <p:sldId id="537" r:id="rId29"/>
    <p:sldId id="539" r:id="rId30"/>
    <p:sldId id="538" r:id="rId31"/>
    <p:sldId id="540" r:id="rId32"/>
    <p:sldId id="542" r:id="rId33"/>
    <p:sldId id="551" r:id="rId34"/>
    <p:sldId id="552" r:id="rId35"/>
    <p:sldId id="543" r:id="rId36"/>
    <p:sldId id="544" r:id="rId37"/>
    <p:sldId id="545" r:id="rId38"/>
    <p:sldId id="546" r:id="rId39"/>
    <p:sldId id="549" r:id="rId40"/>
    <p:sldId id="554" r:id="rId41"/>
    <p:sldId id="553" r:id="rId42"/>
    <p:sldId id="493" r:id="rId43"/>
    <p:sldId id="358" r:id="rId44"/>
    <p:sldId id="555" r:id="rId45"/>
    <p:sldId id="556" r:id="rId46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9B83B5-6337-DE44-9AC8-1768B1F3713E}" v="507" dt="2022-06-24T05:10:09.8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84762"/>
  </p:normalViewPr>
  <p:slideViewPr>
    <p:cSldViewPr snapToGrid="0">
      <p:cViewPr varScale="1">
        <p:scale>
          <a:sx n="107" d="100"/>
          <a:sy n="107" d="100"/>
        </p:scale>
        <p:origin x="1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hur Liu" userId="57266d67-1d41-4103-859a-8797e8098ce0" providerId="ADAL" clId="{2A6E5436-45F9-8245-BF28-43D47DF57CD6}"/>
    <pc:docChg chg="undo custSel addSld delSld modSld sldOrd modNotesMaster modHandout">
      <pc:chgData name="Arthur Liu" userId="57266d67-1d41-4103-859a-8797e8098ce0" providerId="ADAL" clId="{2A6E5436-45F9-8245-BF28-43D47DF57CD6}" dt="2022-06-22T06:52:51.518" v="1107" actId="20577"/>
      <pc:docMkLst>
        <pc:docMk/>
      </pc:docMkLst>
      <pc:sldChg chg="addSp delSp modSp">
        <pc:chgData name="Arthur Liu" userId="57266d67-1d41-4103-859a-8797e8098ce0" providerId="ADAL" clId="{2A6E5436-45F9-8245-BF28-43D47DF57CD6}" dt="2022-06-21T23:59:48.356" v="33" actId="1076"/>
        <pc:sldMkLst>
          <pc:docMk/>
          <pc:sldMk cId="778929904" sldId="256"/>
        </pc:sldMkLst>
        <pc:picChg chg="add del mod">
          <ac:chgData name="Arthur Liu" userId="57266d67-1d41-4103-859a-8797e8098ce0" providerId="ADAL" clId="{2A6E5436-45F9-8245-BF28-43D47DF57CD6}" dt="2022-06-21T23:59:18.019" v="23" actId="21"/>
          <ac:picMkLst>
            <pc:docMk/>
            <pc:sldMk cId="778929904" sldId="256"/>
            <ac:picMk id="2050" creationId="{B17DAB9F-989E-D34E-8368-CE5A5CFDCBF3}"/>
          </ac:picMkLst>
        </pc:picChg>
        <pc:picChg chg="add mod">
          <ac:chgData name="Arthur Liu" userId="57266d67-1d41-4103-859a-8797e8098ce0" providerId="ADAL" clId="{2A6E5436-45F9-8245-BF28-43D47DF57CD6}" dt="2022-06-21T23:59:48.356" v="33" actId="1076"/>
          <ac:picMkLst>
            <pc:docMk/>
            <pc:sldMk cId="778929904" sldId="256"/>
            <ac:picMk id="2052" creationId="{EC00EFB4-FC38-5B49-9819-724028E4AB6F}"/>
          </ac:picMkLst>
        </pc:picChg>
      </pc:sldChg>
      <pc:sldChg chg="addSp modSp mod">
        <pc:chgData name="Arthur Liu" userId="57266d67-1d41-4103-859a-8797e8098ce0" providerId="ADAL" clId="{2A6E5436-45F9-8245-BF28-43D47DF57CD6}" dt="2022-06-22T02:51:30.192" v="223" actId="20577"/>
        <pc:sldMkLst>
          <pc:docMk/>
          <pc:sldMk cId="4181702716" sldId="493"/>
        </pc:sldMkLst>
        <pc:spChg chg="add mod">
          <ac:chgData name="Arthur Liu" userId="57266d67-1d41-4103-859a-8797e8098ce0" providerId="ADAL" clId="{2A6E5436-45F9-8245-BF28-43D47DF57CD6}" dt="2022-06-22T02:51:30.192" v="223" actId="20577"/>
          <ac:spMkLst>
            <pc:docMk/>
            <pc:sldMk cId="4181702716" sldId="493"/>
            <ac:spMk id="10" creationId="{55B8DEE5-16D9-5741-827A-684296E2FE78}"/>
          </ac:spMkLst>
        </pc:spChg>
      </pc:sldChg>
    </pc:docChg>
  </pc:docChgLst>
  <pc:docChgLst>
    <pc:chgData name="Arthur Liu" userId="57266d67-1d41-4103-859a-8797e8098ce0" providerId="ADAL" clId="{803A8129-2C0A-4602-A7AD-53828E814FF1}"/>
    <pc:docChg chg="custSel modSld">
      <pc:chgData name="Arthur Liu" userId="57266d67-1d41-4103-859a-8797e8098ce0" providerId="ADAL" clId="{803A8129-2C0A-4602-A7AD-53828E814FF1}" dt="2022-06-24T02:03:06.355" v="258" actId="20577"/>
      <pc:docMkLst>
        <pc:docMk/>
      </pc:docMkLst>
      <pc:sldChg chg="modSp">
        <pc:chgData name="Arthur Liu" userId="57266d67-1d41-4103-859a-8797e8098ce0" providerId="ADAL" clId="{803A8129-2C0A-4602-A7AD-53828E814FF1}" dt="2022-06-24T01:57:11.317" v="242" actId="20577"/>
        <pc:sldMkLst>
          <pc:docMk/>
          <pc:sldMk cId="3706307099" sldId="482"/>
        </pc:sldMkLst>
        <pc:spChg chg="mod">
          <ac:chgData name="Arthur Liu" userId="57266d67-1d41-4103-859a-8797e8098ce0" providerId="ADAL" clId="{803A8129-2C0A-4602-A7AD-53828E814FF1}" dt="2022-06-24T01:57:11.317" v="242" actId="20577"/>
          <ac:spMkLst>
            <pc:docMk/>
            <pc:sldMk cId="3706307099" sldId="482"/>
            <ac:spMk id="2" creationId="{95F13057-7DF5-5846-8AA8-FEA4840A24DB}"/>
          </ac:spMkLst>
        </pc:spChg>
      </pc:sldChg>
      <pc:sldChg chg="modNotesTx">
        <pc:chgData name="Arthur Liu" userId="57266d67-1d41-4103-859a-8797e8098ce0" providerId="ADAL" clId="{803A8129-2C0A-4602-A7AD-53828E814FF1}" dt="2022-06-24T02:03:06.355" v="258" actId="20577"/>
        <pc:sldMkLst>
          <pc:docMk/>
          <pc:sldMk cId="2040368446" sldId="513"/>
        </pc:sldMkLst>
      </pc:sldChg>
      <pc:sldChg chg="modSp">
        <pc:chgData name="Arthur Liu" userId="57266d67-1d41-4103-859a-8797e8098ce0" providerId="ADAL" clId="{803A8129-2C0A-4602-A7AD-53828E814FF1}" dt="2022-06-24T01:56:59.490" v="218" actId="20577"/>
        <pc:sldMkLst>
          <pc:docMk/>
          <pc:sldMk cId="3791898567" sldId="517"/>
        </pc:sldMkLst>
        <pc:spChg chg="mod">
          <ac:chgData name="Arthur Liu" userId="57266d67-1d41-4103-859a-8797e8098ce0" providerId="ADAL" clId="{803A8129-2C0A-4602-A7AD-53828E814FF1}" dt="2022-06-24T01:56:59.490" v="218" actId="20577"/>
          <ac:spMkLst>
            <pc:docMk/>
            <pc:sldMk cId="3791898567" sldId="517"/>
            <ac:spMk id="3" creationId="{895C421F-B8B4-C341-BB94-75F0176E6FCE}"/>
          </ac:spMkLst>
        </pc:spChg>
      </pc:sldChg>
    </pc:docChg>
  </pc:docChgLst>
  <pc:docChgLst>
    <pc:chgData name="Arthur Liu" userId="57266d67-1d41-4103-859a-8797e8098ce0" providerId="ADAL" clId="{949B83B5-6337-DE44-9AC8-1768B1F3713E}"/>
    <pc:docChg chg="undo redo custSel addSld delSld modSld sldOrd modNotesMaster modHandout">
      <pc:chgData name="Arthur Liu" userId="57266d67-1d41-4103-859a-8797e8098ce0" providerId="ADAL" clId="{949B83B5-6337-DE44-9AC8-1768B1F3713E}" dt="2022-06-24T05:21:34.400" v="10487" actId="20577"/>
      <pc:docMkLst>
        <pc:docMk/>
      </pc:docMkLst>
      <pc:sldChg chg="addSp delSp modSp mod">
        <pc:chgData name="Arthur Liu" userId="57266d67-1d41-4103-859a-8797e8098ce0" providerId="ADAL" clId="{949B83B5-6337-DE44-9AC8-1768B1F3713E}" dt="2022-06-24T03:41:05.756" v="8024"/>
        <pc:sldMkLst>
          <pc:docMk/>
          <pc:sldMk cId="778929904" sldId="256"/>
        </pc:sldMkLst>
        <pc:spChg chg="mod">
          <ac:chgData name="Arthur Liu" userId="57266d67-1d41-4103-859a-8797e8098ce0" providerId="ADAL" clId="{949B83B5-6337-DE44-9AC8-1768B1F3713E}" dt="2022-06-23T20:01:07.543" v="38" actId="20577"/>
          <ac:spMkLst>
            <pc:docMk/>
            <pc:sldMk cId="778929904" sldId="256"/>
            <ac:spMk id="2" creationId="{25D024DE-D48D-460C-916B-2450517893F2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778929904" sldId="256"/>
            <ac:spMk id="4" creationId="{A0EBA44F-3AAD-44D5-B3EF-4D0C23BD859B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778929904" sldId="256"/>
            <ac:spMk id="5" creationId="{C336AAF7-5B7A-6A4D-AFA0-573E236FF77D}"/>
          </ac:spMkLst>
        </pc:spChg>
        <pc:picChg chg="del">
          <ac:chgData name="Arthur Liu" userId="57266d67-1d41-4103-859a-8797e8098ce0" providerId="ADAL" clId="{949B83B5-6337-DE44-9AC8-1768B1F3713E}" dt="2022-06-23T20:01:15.049" v="40" actId="478"/>
          <ac:picMkLst>
            <pc:docMk/>
            <pc:sldMk cId="778929904" sldId="256"/>
            <ac:picMk id="2052" creationId="{EC00EFB4-FC38-5B49-9819-724028E4AB6F}"/>
          </ac:picMkLst>
        </pc:picChg>
        <pc:inkChg chg="del">
          <ac:chgData name="Arthur Liu" userId="57266d67-1d41-4103-859a-8797e8098ce0" providerId="ADAL" clId="{949B83B5-6337-DE44-9AC8-1768B1F3713E}" dt="2022-06-23T20:01:11.884" v="39" actId="478"/>
          <ac:inkMkLst>
            <pc:docMk/>
            <pc:sldMk cId="778929904" sldId="256"/>
            <ac:inkMk id="5" creationId="{61E1A004-219C-4D9D-A2C9-BDB9105ED4AF}"/>
          </ac:inkMkLst>
        </pc:inkChg>
      </pc:sldChg>
      <pc:sldChg chg="del">
        <pc:chgData name="Arthur Liu" userId="57266d67-1d41-4103-859a-8797e8098ce0" providerId="ADAL" clId="{949B83B5-6337-DE44-9AC8-1768B1F3713E}" dt="2022-06-23T20:02:12.831" v="45" actId="2696"/>
        <pc:sldMkLst>
          <pc:docMk/>
          <pc:sldMk cId="606205438" sldId="310"/>
        </pc:sldMkLst>
      </pc:sldChg>
      <pc:sldChg chg="add del modTransition">
        <pc:chgData name="Arthur Liu" userId="57266d67-1d41-4103-859a-8797e8098ce0" providerId="ADAL" clId="{949B83B5-6337-DE44-9AC8-1768B1F3713E}" dt="2022-06-24T01:25:41.033" v="6631"/>
        <pc:sldMkLst>
          <pc:docMk/>
          <pc:sldMk cId="4079049579" sldId="322"/>
        </pc:sldMkLst>
      </pc:sldChg>
      <pc:sldChg chg="add del modTransition">
        <pc:chgData name="Arthur Liu" userId="57266d67-1d41-4103-859a-8797e8098ce0" providerId="ADAL" clId="{949B83B5-6337-DE44-9AC8-1768B1F3713E}" dt="2022-06-24T01:25:40.549" v="6630"/>
        <pc:sldMkLst>
          <pc:docMk/>
          <pc:sldMk cId="1388253788" sldId="324"/>
        </pc:sldMkLst>
      </pc:sldChg>
      <pc:sldChg chg="modSp add del mod modTransition">
        <pc:chgData name="Arthur Liu" userId="57266d67-1d41-4103-859a-8797e8098ce0" providerId="ADAL" clId="{949B83B5-6337-DE44-9AC8-1768B1F3713E}" dt="2022-06-24T01:27:47.578" v="6645"/>
        <pc:sldMkLst>
          <pc:docMk/>
          <pc:sldMk cId="4203773121" sldId="333"/>
        </pc:sldMkLst>
        <pc:spChg chg="mod">
          <ac:chgData name="Arthur Liu" userId="57266d67-1d41-4103-859a-8797e8098ce0" providerId="ADAL" clId="{949B83B5-6337-DE44-9AC8-1768B1F3713E}" dt="2022-06-24T01:27:47.578" v="6645"/>
          <ac:spMkLst>
            <pc:docMk/>
            <pc:sldMk cId="4203773121" sldId="333"/>
            <ac:spMk id="3" creationId="{00000000-0000-0000-0000-000000000000}"/>
          </ac:spMkLst>
        </pc:spChg>
      </pc:sldChg>
      <pc:sldChg chg="add del modTransition">
        <pc:chgData name="Arthur Liu" userId="57266d67-1d41-4103-859a-8797e8098ce0" providerId="ADAL" clId="{949B83B5-6337-DE44-9AC8-1768B1F3713E}" dt="2022-06-24T01:04:20.073" v="6349"/>
        <pc:sldMkLst>
          <pc:docMk/>
          <pc:sldMk cId="1977521618" sldId="350"/>
        </pc:sldMkLst>
      </pc:sldChg>
      <pc:sldChg chg="addSp delSp modSp add mod modTransition modAnim">
        <pc:chgData name="Arthur Liu" userId="57266d67-1d41-4103-859a-8797e8098ce0" providerId="ADAL" clId="{949B83B5-6337-DE44-9AC8-1768B1F3713E}" dt="2022-06-24T03:41:05.756" v="8024"/>
        <pc:sldMkLst>
          <pc:docMk/>
          <pc:sldMk cId="1097827339" sldId="358"/>
        </pc:sldMkLst>
        <pc:spChg chg="mod">
          <ac:chgData name="Arthur Liu" userId="57266d67-1d41-4103-859a-8797e8098ce0" providerId="ADAL" clId="{949B83B5-6337-DE44-9AC8-1768B1F3713E}" dt="2022-06-24T01:43:19.878" v="6824" actId="20577"/>
          <ac:spMkLst>
            <pc:docMk/>
            <pc:sldMk cId="1097827339" sldId="358"/>
            <ac:spMk id="4" creationId="{00000000-0000-0000-0000-000000000000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1097827339" sldId="358"/>
            <ac:spMk id="6" creationId="{96E21588-0E9D-5C4C-BD94-0BF2B6D6A87C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1097827339" sldId="358"/>
            <ac:spMk id="7" creationId="{00000000-0000-0000-0000-000000000000}"/>
          </ac:spMkLst>
        </pc:spChg>
      </pc:sldChg>
      <pc:sldChg chg="addSp delSp modSp mod">
        <pc:chgData name="Arthur Liu" userId="57266d67-1d41-4103-859a-8797e8098ce0" providerId="ADAL" clId="{949B83B5-6337-DE44-9AC8-1768B1F3713E}" dt="2022-06-24T03:41:05.756" v="8024"/>
        <pc:sldMkLst>
          <pc:docMk/>
          <pc:sldMk cId="3706307099" sldId="482"/>
        </pc:sldMkLst>
        <pc:spChg chg="mod">
          <ac:chgData name="Arthur Liu" userId="57266d67-1d41-4103-859a-8797e8098ce0" providerId="ADAL" clId="{949B83B5-6337-DE44-9AC8-1768B1F3713E}" dt="2022-06-23T20:01:58.152" v="44" actId="20577"/>
          <ac:spMkLst>
            <pc:docMk/>
            <pc:sldMk cId="3706307099" sldId="482"/>
            <ac:spMk id="3" creationId="{1B98CFB0-9E3B-0D4B-B06F-AFB7FF0C57E4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3706307099" sldId="482"/>
            <ac:spMk id="5" creationId="{105777C3-B8C2-D143-91CC-7F33151A6D05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3706307099" sldId="482"/>
            <ac:spMk id="6" creationId="{CC1D5838-667A-4649-9C40-0F7EA3369727}"/>
          </ac:spMkLst>
        </pc:spChg>
      </pc:sldChg>
      <pc:sldChg chg="del">
        <pc:chgData name="Arthur Liu" userId="57266d67-1d41-4103-859a-8797e8098ce0" providerId="ADAL" clId="{949B83B5-6337-DE44-9AC8-1768B1F3713E}" dt="2022-06-23T20:01:18.567" v="41" actId="2696"/>
        <pc:sldMkLst>
          <pc:docMk/>
          <pc:sldMk cId="3697995984" sldId="483"/>
        </pc:sldMkLst>
      </pc:sldChg>
      <pc:sldChg chg="del">
        <pc:chgData name="Arthur Liu" userId="57266d67-1d41-4103-859a-8797e8098ce0" providerId="ADAL" clId="{949B83B5-6337-DE44-9AC8-1768B1F3713E}" dt="2022-06-23T20:02:13.278" v="46" actId="2696"/>
        <pc:sldMkLst>
          <pc:docMk/>
          <pc:sldMk cId="2205498850" sldId="484"/>
        </pc:sldMkLst>
      </pc:sldChg>
      <pc:sldChg chg="del">
        <pc:chgData name="Arthur Liu" userId="57266d67-1d41-4103-859a-8797e8098ce0" providerId="ADAL" clId="{949B83B5-6337-DE44-9AC8-1768B1F3713E}" dt="2022-06-23T20:02:13.936" v="48" actId="2696"/>
        <pc:sldMkLst>
          <pc:docMk/>
          <pc:sldMk cId="2153290209" sldId="485"/>
        </pc:sldMkLst>
      </pc:sldChg>
      <pc:sldChg chg="del">
        <pc:chgData name="Arthur Liu" userId="57266d67-1d41-4103-859a-8797e8098ce0" providerId="ADAL" clId="{949B83B5-6337-DE44-9AC8-1768B1F3713E}" dt="2022-06-23T20:02:13.618" v="47" actId="2696"/>
        <pc:sldMkLst>
          <pc:docMk/>
          <pc:sldMk cId="159436763" sldId="486"/>
        </pc:sldMkLst>
      </pc:sldChg>
      <pc:sldChg chg="del">
        <pc:chgData name="Arthur Liu" userId="57266d67-1d41-4103-859a-8797e8098ce0" providerId="ADAL" clId="{949B83B5-6337-DE44-9AC8-1768B1F3713E}" dt="2022-06-23T20:02:14.212" v="49" actId="2696"/>
        <pc:sldMkLst>
          <pc:docMk/>
          <pc:sldMk cId="2029874898" sldId="487"/>
        </pc:sldMkLst>
      </pc:sldChg>
      <pc:sldChg chg="del">
        <pc:chgData name="Arthur Liu" userId="57266d67-1d41-4103-859a-8797e8098ce0" providerId="ADAL" clId="{949B83B5-6337-DE44-9AC8-1768B1F3713E}" dt="2022-06-23T20:02:14.486" v="50" actId="2696"/>
        <pc:sldMkLst>
          <pc:docMk/>
          <pc:sldMk cId="959573767" sldId="488"/>
        </pc:sldMkLst>
      </pc:sldChg>
      <pc:sldChg chg="del">
        <pc:chgData name="Arthur Liu" userId="57266d67-1d41-4103-859a-8797e8098ce0" providerId="ADAL" clId="{949B83B5-6337-DE44-9AC8-1768B1F3713E}" dt="2022-06-23T20:02:14.710" v="51" actId="2696"/>
        <pc:sldMkLst>
          <pc:docMk/>
          <pc:sldMk cId="1336086912" sldId="489"/>
        </pc:sldMkLst>
      </pc:sldChg>
      <pc:sldChg chg="del">
        <pc:chgData name="Arthur Liu" userId="57266d67-1d41-4103-859a-8797e8098ce0" providerId="ADAL" clId="{949B83B5-6337-DE44-9AC8-1768B1F3713E}" dt="2022-06-23T20:02:14.938" v="52" actId="2696"/>
        <pc:sldMkLst>
          <pc:docMk/>
          <pc:sldMk cId="990811964" sldId="490"/>
        </pc:sldMkLst>
      </pc:sldChg>
      <pc:sldChg chg="add del">
        <pc:chgData name="Arthur Liu" userId="57266d67-1d41-4103-859a-8797e8098ce0" providerId="ADAL" clId="{949B83B5-6337-DE44-9AC8-1768B1F3713E}" dt="2022-06-23T20:02:22.274" v="63" actId="2696"/>
        <pc:sldMkLst>
          <pc:docMk/>
          <pc:sldMk cId="2775423857" sldId="492"/>
        </pc:sldMkLst>
      </pc:sldChg>
      <pc:sldChg chg="addSp delSp modSp add del mod ord modNotesTx">
        <pc:chgData name="Arthur Liu" userId="57266d67-1d41-4103-859a-8797e8098ce0" providerId="ADAL" clId="{949B83B5-6337-DE44-9AC8-1768B1F3713E}" dt="2022-06-24T04:47:19.298" v="10409" actId="20577"/>
        <pc:sldMkLst>
          <pc:docMk/>
          <pc:sldMk cId="4181702716" sldId="493"/>
        </pc:sldMkLst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4181702716" sldId="493"/>
            <ac:spMk id="2" creationId="{E3AF103E-7704-0649-935F-81E1EDDFD95B}"/>
          </ac:spMkLst>
        </pc:spChg>
        <pc:spChg chg="del mod">
          <ac:chgData name="Arthur Liu" userId="57266d67-1d41-4103-859a-8797e8098ce0" providerId="ADAL" clId="{949B83B5-6337-DE44-9AC8-1768B1F3713E}" dt="2022-06-24T01:08:42.998" v="6396" actId="478"/>
          <ac:spMkLst>
            <pc:docMk/>
            <pc:sldMk cId="4181702716" sldId="493"/>
            <ac:spMk id="3" creationId="{710F52E7-EC51-FD4F-BF80-2A67A42D0049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4181702716" sldId="493"/>
            <ac:spMk id="5" creationId="{F1DEACB7-486C-C040-B7E8-A585A937B890}"/>
          </ac:spMkLst>
        </pc:spChg>
        <pc:spChg chg="add del mod">
          <ac:chgData name="Arthur Liu" userId="57266d67-1d41-4103-859a-8797e8098ce0" providerId="ADAL" clId="{949B83B5-6337-DE44-9AC8-1768B1F3713E}" dt="2022-06-24T01:08:45.788" v="6397" actId="478"/>
          <ac:spMkLst>
            <pc:docMk/>
            <pc:sldMk cId="4181702716" sldId="493"/>
            <ac:spMk id="6" creationId="{E1E44F83-941C-DD49-A96E-E3EB5112DBA0}"/>
          </ac:spMkLst>
        </pc:spChg>
        <pc:spChg chg="mod">
          <ac:chgData name="Arthur Liu" userId="57266d67-1d41-4103-859a-8797e8098ce0" providerId="ADAL" clId="{949B83B5-6337-DE44-9AC8-1768B1F3713E}" dt="2022-06-24T01:43:00.337" v="6823" actId="20577"/>
          <ac:spMkLst>
            <pc:docMk/>
            <pc:sldMk cId="4181702716" sldId="493"/>
            <ac:spMk id="10" creationId="{55B8DEE5-16D9-5741-827A-684296E2FE78}"/>
          </ac:spMkLst>
        </pc:spChg>
      </pc:sldChg>
      <pc:sldChg chg="del">
        <pc:chgData name="Arthur Liu" userId="57266d67-1d41-4103-859a-8797e8098ce0" providerId="ADAL" clId="{949B83B5-6337-DE44-9AC8-1768B1F3713E}" dt="2022-06-23T20:02:25.175" v="67" actId="2696"/>
        <pc:sldMkLst>
          <pc:docMk/>
          <pc:sldMk cId="4211150609" sldId="494"/>
        </pc:sldMkLst>
      </pc:sldChg>
      <pc:sldChg chg="add del">
        <pc:chgData name="Arthur Liu" userId="57266d67-1d41-4103-859a-8797e8098ce0" providerId="ADAL" clId="{949B83B5-6337-DE44-9AC8-1768B1F3713E}" dt="2022-06-23T20:02:24.772" v="66" actId="2696"/>
        <pc:sldMkLst>
          <pc:docMk/>
          <pc:sldMk cId="1483229958" sldId="495"/>
        </pc:sldMkLst>
      </pc:sldChg>
      <pc:sldChg chg="add del">
        <pc:chgData name="Arthur Liu" userId="57266d67-1d41-4103-859a-8797e8098ce0" providerId="ADAL" clId="{949B83B5-6337-DE44-9AC8-1768B1F3713E}" dt="2022-06-23T20:02:23.200" v="64" actId="2696"/>
        <pc:sldMkLst>
          <pc:docMk/>
          <pc:sldMk cId="2779954468" sldId="496"/>
        </pc:sldMkLst>
      </pc:sldChg>
      <pc:sldChg chg="add del">
        <pc:chgData name="Arthur Liu" userId="57266d67-1d41-4103-859a-8797e8098ce0" providerId="ADAL" clId="{949B83B5-6337-DE44-9AC8-1768B1F3713E}" dt="2022-06-23T20:02:23.608" v="65" actId="2696"/>
        <pc:sldMkLst>
          <pc:docMk/>
          <pc:sldMk cId="11825840" sldId="497"/>
        </pc:sldMkLst>
      </pc:sldChg>
      <pc:sldChg chg="del">
        <pc:chgData name="Arthur Liu" userId="57266d67-1d41-4103-859a-8797e8098ce0" providerId="ADAL" clId="{949B83B5-6337-DE44-9AC8-1768B1F3713E}" dt="2022-06-23T20:02:25.509" v="68" actId="2696"/>
        <pc:sldMkLst>
          <pc:docMk/>
          <pc:sldMk cId="665792334" sldId="498"/>
        </pc:sldMkLst>
      </pc:sldChg>
      <pc:sldChg chg="del">
        <pc:chgData name="Arthur Liu" userId="57266d67-1d41-4103-859a-8797e8098ce0" providerId="ADAL" clId="{949B83B5-6337-DE44-9AC8-1768B1F3713E}" dt="2022-06-23T20:02:26.015" v="69" actId="2696"/>
        <pc:sldMkLst>
          <pc:docMk/>
          <pc:sldMk cId="3874897592" sldId="499"/>
        </pc:sldMkLst>
      </pc:sldChg>
      <pc:sldChg chg="del">
        <pc:chgData name="Arthur Liu" userId="57266d67-1d41-4103-859a-8797e8098ce0" providerId="ADAL" clId="{949B83B5-6337-DE44-9AC8-1768B1F3713E}" dt="2022-06-23T20:02:26.257" v="70" actId="2696"/>
        <pc:sldMkLst>
          <pc:docMk/>
          <pc:sldMk cId="1035962541" sldId="500"/>
        </pc:sldMkLst>
      </pc:sldChg>
      <pc:sldChg chg="del">
        <pc:chgData name="Arthur Liu" userId="57266d67-1d41-4103-859a-8797e8098ce0" providerId="ADAL" clId="{949B83B5-6337-DE44-9AC8-1768B1F3713E}" dt="2022-06-23T20:02:26.593" v="71" actId="2696"/>
        <pc:sldMkLst>
          <pc:docMk/>
          <pc:sldMk cId="535961798" sldId="501"/>
        </pc:sldMkLst>
      </pc:sldChg>
      <pc:sldChg chg="del">
        <pc:chgData name="Arthur Liu" userId="57266d67-1d41-4103-859a-8797e8098ce0" providerId="ADAL" clId="{949B83B5-6337-DE44-9AC8-1768B1F3713E}" dt="2022-06-23T20:02:26.950" v="72" actId="2696"/>
        <pc:sldMkLst>
          <pc:docMk/>
          <pc:sldMk cId="1636055690" sldId="502"/>
        </pc:sldMkLst>
      </pc:sldChg>
      <pc:sldChg chg="del">
        <pc:chgData name="Arthur Liu" userId="57266d67-1d41-4103-859a-8797e8098ce0" providerId="ADAL" clId="{949B83B5-6337-DE44-9AC8-1768B1F3713E}" dt="2022-06-23T20:02:27.163" v="73" actId="2696"/>
        <pc:sldMkLst>
          <pc:docMk/>
          <pc:sldMk cId="1319689212" sldId="503"/>
        </pc:sldMkLst>
      </pc:sldChg>
      <pc:sldChg chg="del">
        <pc:chgData name="Arthur Liu" userId="57266d67-1d41-4103-859a-8797e8098ce0" providerId="ADAL" clId="{949B83B5-6337-DE44-9AC8-1768B1F3713E}" dt="2022-06-23T20:02:27.493" v="74" actId="2696"/>
        <pc:sldMkLst>
          <pc:docMk/>
          <pc:sldMk cId="3746136840" sldId="504"/>
        </pc:sldMkLst>
      </pc:sldChg>
      <pc:sldChg chg="del">
        <pc:chgData name="Arthur Liu" userId="57266d67-1d41-4103-859a-8797e8098ce0" providerId="ADAL" clId="{949B83B5-6337-DE44-9AC8-1768B1F3713E}" dt="2022-06-23T20:02:27.894" v="75" actId="2696"/>
        <pc:sldMkLst>
          <pc:docMk/>
          <pc:sldMk cId="1267872613" sldId="505"/>
        </pc:sldMkLst>
      </pc:sldChg>
      <pc:sldChg chg="del">
        <pc:chgData name="Arthur Liu" userId="57266d67-1d41-4103-859a-8797e8098ce0" providerId="ADAL" clId="{949B83B5-6337-DE44-9AC8-1768B1F3713E}" dt="2022-06-23T20:02:29.023" v="78" actId="2696"/>
        <pc:sldMkLst>
          <pc:docMk/>
          <pc:sldMk cId="988236101" sldId="506"/>
        </pc:sldMkLst>
      </pc:sldChg>
      <pc:sldChg chg="del">
        <pc:chgData name="Arthur Liu" userId="57266d67-1d41-4103-859a-8797e8098ce0" providerId="ADAL" clId="{949B83B5-6337-DE44-9AC8-1768B1F3713E}" dt="2022-06-23T20:02:28.584" v="77" actId="2696"/>
        <pc:sldMkLst>
          <pc:docMk/>
          <pc:sldMk cId="2917732062" sldId="507"/>
        </pc:sldMkLst>
      </pc:sldChg>
      <pc:sldChg chg="del">
        <pc:chgData name="Arthur Liu" userId="57266d67-1d41-4103-859a-8797e8098ce0" providerId="ADAL" clId="{949B83B5-6337-DE44-9AC8-1768B1F3713E}" dt="2022-06-23T20:02:30.348" v="80" actId="2696"/>
        <pc:sldMkLst>
          <pc:docMk/>
          <pc:sldMk cId="3650481235" sldId="508"/>
        </pc:sldMkLst>
      </pc:sldChg>
      <pc:sldChg chg="del">
        <pc:chgData name="Arthur Liu" userId="57266d67-1d41-4103-859a-8797e8098ce0" providerId="ADAL" clId="{949B83B5-6337-DE44-9AC8-1768B1F3713E}" dt="2022-06-23T20:02:32.546" v="83" actId="2696"/>
        <pc:sldMkLst>
          <pc:docMk/>
          <pc:sldMk cId="3302294379" sldId="509"/>
        </pc:sldMkLst>
      </pc:sldChg>
      <pc:sldChg chg="del">
        <pc:chgData name="Arthur Liu" userId="57266d67-1d41-4103-859a-8797e8098ce0" providerId="ADAL" clId="{949B83B5-6337-DE44-9AC8-1768B1F3713E}" dt="2022-06-24T01:28:28.723" v="6693" actId="2696"/>
        <pc:sldMkLst>
          <pc:docMk/>
          <pc:sldMk cId="1798564894" sldId="510"/>
        </pc:sldMkLst>
      </pc:sldChg>
      <pc:sldChg chg="del">
        <pc:chgData name="Arthur Liu" userId="57266d67-1d41-4103-859a-8797e8098ce0" providerId="ADAL" clId="{949B83B5-6337-DE44-9AC8-1768B1F3713E}" dt="2022-06-24T01:28:28.723" v="6693" actId="2696"/>
        <pc:sldMkLst>
          <pc:docMk/>
          <pc:sldMk cId="2734139000" sldId="511"/>
        </pc:sldMkLst>
      </pc:sldChg>
      <pc:sldChg chg="del">
        <pc:chgData name="Arthur Liu" userId="57266d67-1d41-4103-859a-8797e8098ce0" providerId="ADAL" clId="{949B83B5-6337-DE44-9AC8-1768B1F3713E}" dt="2022-06-24T01:28:28.723" v="6693" actId="2696"/>
        <pc:sldMkLst>
          <pc:docMk/>
          <pc:sldMk cId="53112299" sldId="512"/>
        </pc:sldMkLst>
      </pc:sldChg>
      <pc:sldChg chg="addSp delSp modSp new mod modAnim modNotesTx">
        <pc:chgData name="Arthur Liu" userId="57266d67-1d41-4103-859a-8797e8098ce0" providerId="ADAL" clId="{949B83B5-6337-DE44-9AC8-1768B1F3713E}" dt="2022-06-24T03:41:05.756" v="8024"/>
        <pc:sldMkLst>
          <pc:docMk/>
          <pc:sldMk cId="2040368446" sldId="513"/>
        </pc:sldMkLst>
        <pc:spChg chg="mod">
          <ac:chgData name="Arthur Liu" userId="57266d67-1d41-4103-859a-8797e8098ce0" providerId="ADAL" clId="{949B83B5-6337-DE44-9AC8-1768B1F3713E}" dt="2022-06-23T20:20:25.078" v="109" actId="20577"/>
          <ac:spMkLst>
            <pc:docMk/>
            <pc:sldMk cId="2040368446" sldId="513"/>
            <ac:spMk id="2" creationId="{3E5EB9D1-608C-9042-8DC2-B6CBEB77C596}"/>
          </ac:spMkLst>
        </pc:spChg>
        <pc:spChg chg="mod">
          <ac:chgData name="Arthur Liu" userId="57266d67-1d41-4103-859a-8797e8098ce0" providerId="ADAL" clId="{949B83B5-6337-DE44-9AC8-1768B1F3713E}" dt="2022-06-24T03:20:08.193" v="7195" actId="20577"/>
          <ac:spMkLst>
            <pc:docMk/>
            <pc:sldMk cId="2040368446" sldId="513"/>
            <ac:spMk id="3" creationId="{60CEFFD0-B5B3-0B43-847A-95CB914C0617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2040368446" sldId="513"/>
            <ac:spMk id="5" creationId="{8032C113-3E3E-114D-816F-31C24221368E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2040368446" sldId="513"/>
            <ac:spMk id="6" creationId="{9458AB94-80D0-714A-828D-D5A398541D88}"/>
          </ac:spMkLst>
        </pc:spChg>
      </pc:sldChg>
      <pc:sldChg chg="del">
        <pc:chgData name="Arthur Liu" userId="57266d67-1d41-4103-859a-8797e8098ce0" providerId="ADAL" clId="{949B83B5-6337-DE44-9AC8-1768B1F3713E}" dt="2022-06-23T20:02:35.391" v="85" actId="2696"/>
        <pc:sldMkLst>
          <pc:docMk/>
          <pc:sldMk cId="521407367" sldId="514"/>
        </pc:sldMkLst>
      </pc:sldChg>
      <pc:sldChg chg="addSp delSp modSp new mod modAnim modNotesTx">
        <pc:chgData name="Arthur Liu" userId="57266d67-1d41-4103-859a-8797e8098ce0" providerId="ADAL" clId="{949B83B5-6337-DE44-9AC8-1768B1F3713E}" dt="2022-06-24T03:41:05.756" v="8024"/>
        <pc:sldMkLst>
          <pc:docMk/>
          <pc:sldMk cId="3747509510" sldId="514"/>
        </pc:sldMkLst>
        <pc:spChg chg="mod">
          <ac:chgData name="Arthur Liu" userId="57266d67-1d41-4103-859a-8797e8098ce0" providerId="ADAL" clId="{949B83B5-6337-DE44-9AC8-1768B1F3713E}" dt="2022-06-23T20:26:41.473" v="372" actId="20577"/>
          <ac:spMkLst>
            <pc:docMk/>
            <pc:sldMk cId="3747509510" sldId="514"/>
            <ac:spMk id="2" creationId="{3B90B261-8BE8-D343-BC5B-574A956E043E}"/>
          </ac:spMkLst>
        </pc:spChg>
        <pc:spChg chg="mod">
          <ac:chgData name="Arthur Liu" userId="57266d67-1d41-4103-859a-8797e8098ce0" providerId="ADAL" clId="{949B83B5-6337-DE44-9AC8-1768B1F3713E}" dt="2022-06-24T03:25:38.084" v="7562" actId="20577"/>
          <ac:spMkLst>
            <pc:docMk/>
            <pc:sldMk cId="3747509510" sldId="514"/>
            <ac:spMk id="3" creationId="{CD83A1EE-F6D5-534C-A70D-488D64A708E7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3747509510" sldId="514"/>
            <ac:spMk id="5" creationId="{705E574B-DFF8-144C-9ACF-2252382953C4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3747509510" sldId="514"/>
            <ac:spMk id="6" creationId="{3877E301-A3B4-614B-BBA8-78B421778896}"/>
          </ac:spMkLst>
        </pc:spChg>
      </pc:sldChg>
      <pc:sldChg chg="addSp delSp modSp new mod modAnim modNotesTx">
        <pc:chgData name="Arthur Liu" userId="57266d67-1d41-4103-859a-8797e8098ce0" providerId="ADAL" clId="{949B83B5-6337-DE44-9AC8-1768B1F3713E}" dt="2022-06-24T04:36:50.860" v="10252" actId="1076"/>
        <pc:sldMkLst>
          <pc:docMk/>
          <pc:sldMk cId="2312650795" sldId="515"/>
        </pc:sldMkLst>
        <pc:spChg chg="mod">
          <ac:chgData name="Arthur Liu" userId="57266d67-1d41-4103-859a-8797e8098ce0" providerId="ADAL" clId="{949B83B5-6337-DE44-9AC8-1768B1F3713E}" dt="2022-06-23T20:26:58.646" v="427" actId="20577"/>
          <ac:spMkLst>
            <pc:docMk/>
            <pc:sldMk cId="2312650795" sldId="515"/>
            <ac:spMk id="2" creationId="{094C254B-460F-AA47-A39D-BB0BF5E117E7}"/>
          </ac:spMkLst>
        </pc:spChg>
        <pc:spChg chg="mod">
          <ac:chgData name="Arthur Liu" userId="57266d67-1d41-4103-859a-8797e8098ce0" providerId="ADAL" clId="{949B83B5-6337-DE44-9AC8-1768B1F3713E}" dt="2022-06-24T04:08:57.767" v="8921" actId="14100"/>
          <ac:spMkLst>
            <pc:docMk/>
            <pc:sldMk cId="2312650795" sldId="515"/>
            <ac:spMk id="3" creationId="{B0D085C8-7552-D149-89F1-CEE91EC061C9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2312650795" sldId="515"/>
            <ac:spMk id="5" creationId="{6E2323D4-F96F-6249-92B4-B5B5635A8630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2312650795" sldId="515"/>
            <ac:spMk id="6" creationId="{41C498A2-479B-2E4A-9E2F-BB365EDDDAA8}"/>
          </ac:spMkLst>
        </pc:spChg>
        <pc:picChg chg="add mod">
          <ac:chgData name="Arthur Liu" userId="57266d67-1d41-4103-859a-8797e8098ce0" providerId="ADAL" clId="{949B83B5-6337-DE44-9AC8-1768B1F3713E}" dt="2022-06-24T04:36:50.860" v="10252" actId="1076"/>
          <ac:picMkLst>
            <pc:docMk/>
            <pc:sldMk cId="2312650795" sldId="515"/>
            <ac:picMk id="1026" creationId="{4E43CEA2-2F94-EE4D-BA4C-C20CECD36104}"/>
          </ac:picMkLst>
        </pc:picChg>
        <pc:picChg chg="add mod">
          <ac:chgData name="Arthur Liu" userId="57266d67-1d41-4103-859a-8797e8098ce0" providerId="ADAL" clId="{949B83B5-6337-DE44-9AC8-1768B1F3713E}" dt="2022-06-24T04:08:29.799" v="8916" actId="1076"/>
          <ac:picMkLst>
            <pc:docMk/>
            <pc:sldMk cId="2312650795" sldId="515"/>
            <ac:picMk id="1028" creationId="{187CE7D6-BBA0-7242-B908-5FD3891148CB}"/>
          </ac:picMkLst>
        </pc:picChg>
      </pc:sldChg>
      <pc:sldChg chg="del">
        <pc:chgData name="Arthur Liu" userId="57266d67-1d41-4103-859a-8797e8098ce0" providerId="ADAL" clId="{949B83B5-6337-DE44-9AC8-1768B1F3713E}" dt="2022-06-23T20:02:28.176" v="76" actId="2696"/>
        <pc:sldMkLst>
          <pc:docMk/>
          <pc:sldMk cId="1143588972" sldId="516"/>
        </pc:sldMkLst>
      </pc:sldChg>
      <pc:sldChg chg="addSp delSp modSp new mod modShow">
        <pc:chgData name="Arthur Liu" userId="57266d67-1d41-4103-859a-8797e8098ce0" providerId="ADAL" clId="{949B83B5-6337-DE44-9AC8-1768B1F3713E}" dt="2022-06-24T03:41:05.756" v="8024"/>
        <pc:sldMkLst>
          <pc:docMk/>
          <pc:sldMk cId="3238224908" sldId="516"/>
        </pc:sldMkLst>
        <pc:spChg chg="mod">
          <ac:chgData name="Arthur Liu" userId="57266d67-1d41-4103-859a-8797e8098ce0" providerId="ADAL" clId="{949B83B5-6337-DE44-9AC8-1768B1F3713E}" dt="2022-06-23T20:27:50.216" v="462" actId="20577"/>
          <ac:spMkLst>
            <pc:docMk/>
            <pc:sldMk cId="3238224908" sldId="516"/>
            <ac:spMk id="2" creationId="{89A439F4-1C4A-5E45-9604-7904BD06D0F6}"/>
          </ac:spMkLst>
        </pc:spChg>
        <pc:spChg chg="mod">
          <ac:chgData name="Arthur Liu" userId="57266d67-1d41-4103-859a-8797e8098ce0" providerId="ADAL" clId="{949B83B5-6337-DE44-9AC8-1768B1F3713E}" dt="2022-06-24T03:30:08.889" v="7585" actId="20577"/>
          <ac:spMkLst>
            <pc:docMk/>
            <pc:sldMk cId="3238224908" sldId="516"/>
            <ac:spMk id="3" creationId="{668E2F0E-79C9-964C-8621-54DEE2990E3D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3238224908" sldId="516"/>
            <ac:spMk id="5" creationId="{4D4C7D1C-01D7-5440-BBD6-FA06DB2E4B6D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3238224908" sldId="516"/>
            <ac:spMk id="6" creationId="{20CF1DF8-BDFB-B34F-8C5A-E9F65EC73224}"/>
          </ac:spMkLst>
        </pc:spChg>
      </pc:sldChg>
      <pc:sldChg chg="del">
        <pc:chgData name="Arthur Liu" userId="57266d67-1d41-4103-859a-8797e8098ce0" providerId="ADAL" clId="{949B83B5-6337-DE44-9AC8-1768B1F3713E}" dt="2022-06-23T20:02:35.144" v="84" actId="2696"/>
        <pc:sldMkLst>
          <pc:docMk/>
          <pc:sldMk cId="1441630496" sldId="517"/>
        </pc:sldMkLst>
      </pc:sldChg>
      <pc:sldChg chg="addSp delSp modSp new mod modNotesTx">
        <pc:chgData name="Arthur Liu" userId="57266d67-1d41-4103-859a-8797e8098ce0" providerId="ADAL" clId="{949B83B5-6337-DE44-9AC8-1768B1F3713E}" dt="2022-06-24T03:41:05.756" v="8024"/>
        <pc:sldMkLst>
          <pc:docMk/>
          <pc:sldMk cId="3791898567" sldId="517"/>
        </pc:sldMkLst>
        <pc:spChg chg="mod">
          <ac:chgData name="Arthur Liu" userId="57266d67-1d41-4103-859a-8797e8098ce0" providerId="ADAL" clId="{949B83B5-6337-DE44-9AC8-1768B1F3713E}" dt="2022-06-24T03:16:05.078" v="6905" actId="20577"/>
          <ac:spMkLst>
            <pc:docMk/>
            <pc:sldMk cId="3791898567" sldId="517"/>
            <ac:spMk id="2" creationId="{7DDFA449-CB1A-C142-A054-996AF6960735}"/>
          </ac:spMkLst>
        </pc:spChg>
        <pc:spChg chg="mod">
          <ac:chgData name="Arthur Liu" userId="57266d67-1d41-4103-859a-8797e8098ce0" providerId="ADAL" clId="{949B83B5-6337-DE44-9AC8-1768B1F3713E}" dt="2022-06-24T03:18:19.758" v="7029" actId="20577"/>
          <ac:spMkLst>
            <pc:docMk/>
            <pc:sldMk cId="3791898567" sldId="517"/>
            <ac:spMk id="3" creationId="{895C421F-B8B4-C341-BB94-75F0176E6FCE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3791898567" sldId="517"/>
            <ac:spMk id="5" creationId="{26E23C69-ECD9-5F47-ACB4-55F4B4E89ABE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3791898567" sldId="517"/>
            <ac:spMk id="6" creationId="{1BE7BD8F-87DB-4C4F-8F71-60C1E0D3A7DD}"/>
          </ac:spMkLst>
        </pc:spChg>
      </pc:sldChg>
      <pc:sldChg chg="modSp add del mod">
        <pc:chgData name="Arthur Liu" userId="57266d67-1d41-4103-859a-8797e8098ce0" providerId="ADAL" clId="{949B83B5-6337-DE44-9AC8-1768B1F3713E}" dt="2022-06-24T03:28:29.448" v="7575" actId="2696"/>
        <pc:sldMkLst>
          <pc:docMk/>
          <pc:sldMk cId="671649188" sldId="518"/>
        </pc:sldMkLst>
        <pc:spChg chg="mod">
          <ac:chgData name="Arthur Liu" userId="57266d67-1d41-4103-859a-8797e8098ce0" providerId="ADAL" clId="{949B83B5-6337-DE44-9AC8-1768B1F3713E}" dt="2022-06-23T20:37:48.580" v="1363" actId="207"/>
          <ac:spMkLst>
            <pc:docMk/>
            <pc:sldMk cId="671649188" sldId="518"/>
            <ac:spMk id="3" creationId="{1B98CFB0-9E3B-0D4B-B06F-AFB7FF0C57E4}"/>
          </ac:spMkLst>
        </pc:spChg>
      </pc:sldChg>
      <pc:sldChg chg="del">
        <pc:chgData name="Arthur Liu" userId="57266d67-1d41-4103-859a-8797e8098ce0" providerId="ADAL" clId="{949B83B5-6337-DE44-9AC8-1768B1F3713E}" dt="2022-06-23T20:02:30.567" v="81" actId="2696"/>
        <pc:sldMkLst>
          <pc:docMk/>
          <pc:sldMk cId="1386739214" sldId="518"/>
        </pc:sldMkLst>
      </pc:sldChg>
      <pc:sldChg chg="modSp add del mod">
        <pc:chgData name="Arthur Liu" userId="57266d67-1d41-4103-859a-8797e8098ce0" providerId="ADAL" clId="{949B83B5-6337-DE44-9AC8-1768B1F3713E}" dt="2022-06-23T20:33:53.910" v="1317"/>
        <pc:sldMkLst>
          <pc:docMk/>
          <pc:sldMk cId="2413261758" sldId="518"/>
        </pc:sldMkLst>
        <pc:spChg chg="mod">
          <ac:chgData name="Arthur Liu" userId="57266d67-1d41-4103-859a-8797e8098ce0" providerId="ADAL" clId="{949B83B5-6337-DE44-9AC8-1768B1F3713E}" dt="2022-06-23T20:33:40.064" v="1308"/>
          <ac:spMkLst>
            <pc:docMk/>
            <pc:sldMk cId="2413261758" sldId="518"/>
            <ac:spMk id="3" creationId="{710F52E7-EC51-FD4F-BF80-2A67A42D0049}"/>
          </ac:spMkLst>
        </pc:spChg>
        <pc:spChg chg="mod">
          <ac:chgData name="Arthur Liu" userId="57266d67-1d41-4103-859a-8797e8098ce0" providerId="ADAL" clId="{949B83B5-6337-DE44-9AC8-1768B1F3713E}" dt="2022-06-23T20:33:53.551" v="1316" actId="20577"/>
          <ac:spMkLst>
            <pc:docMk/>
            <pc:sldMk cId="2413261758" sldId="518"/>
            <ac:spMk id="10" creationId="{55B8DEE5-16D9-5741-827A-684296E2FE78}"/>
          </ac:spMkLst>
        </pc:spChg>
      </pc:sldChg>
      <pc:sldChg chg="del">
        <pc:chgData name="Arthur Liu" userId="57266d67-1d41-4103-859a-8797e8098ce0" providerId="ADAL" clId="{949B83B5-6337-DE44-9AC8-1768B1F3713E}" dt="2022-06-23T20:02:35.878" v="86" actId="2696"/>
        <pc:sldMkLst>
          <pc:docMk/>
          <pc:sldMk cId="1003011178" sldId="519"/>
        </pc:sldMkLst>
      </pc:sldChg>
      <pc:sldChg chg="addSp delSp modSp new mod modNotesTx">
        <pc:chgData name="Arthur Liu" userId="57266d67-1d41-4103-859a-8797e8098ce0" providerId="ADAL" clId="{949B83B5-6337-DE44-9AC8-1768B1F3713E}" dt="2022-06-24T04:39:10.401" v="10326" actId="20577"/>
        <pc:sldMkLst>
          <pc:docMk/>
          <pc:sldMk cId="2439532298" sldId="519"/>
        </pc:sldMkLst>
        <pc:spChg chg="mod">
          <ac:chgData name="Arthur Liu" userId="57266d67-1d41-4103-859a-8797e8098ce0" providerId="ADAL" clId="{949B83B5-6337-DE44-9AC8-1768B1F3713E}" dt="2022-06-23T20:44:14.256" v="1819" actId="20577"/>
          <ac:spMkLst>
            <pc:docMk/>
            <pc:sldMk cId="2439532298" sldId="519"/>
            <ac:spMk id="2" creationId="{DE4BDB8B-FC3D-E647-866C-535791905B71}"/>
          </ac:spMkLst>
        </pc:spChg>
        <pc:spChg chg="mod">
          <ac:chgData name="Arthur Liu" userId="57266d67-1d41-4103-859a-8797e8098ce0" providerId="ADAL" clId="{949B83B5-6337-DE44-9AC8-1768B1F3713E}" dt="2022-06-24T03:28:39.725" v="7584" actId="20577"/>
          <ac:spMkLst>
            <pc:docMk/>
            <pc:sldMk cId="2439532298" sldId="519"/>
            <ac:spMk id="3" creationId="{A4634596-2C94-3B49-895D-932456F6620D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2439532298" sldId="519"/>
            <ac:spMk id="5" creationId="{093E3AA6-41F3-9F41-83C4-21A6A45890BE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2439532298" sldId="519"/>
            <ac:spMk id="6" creationId="{CE814D24-11CA-0941-A6DA-DF36BE3EEC0F}"/>
          </ac:spMkLst>
        </pc:spChg>
        <pc:picChg chg="add del mod">
          <ac:chgData name="Arthur Liu" userId="57266d67-1d41-4103-859a-8797e8098ce0" providerId="ADAL" clId="{949B83B5-6337-DE44-9AC8-1768B1F3713E}" dt="2022-06-24T03:34:44.587" v="7792" actId="478"/>
          <ac:picMkLst>
            <pc:docMk/>
            <pc:sldMk cId="2439532298" sldId="519"/>
            <ac:picMk id="1026" creationId="{051254E5-D5E1-8D43-BC74-0DBB735FE553}"/>
          </ac:picMkLst>
        </pc:picChg>
      </pc:sldChg>
      <pc:sldChg chg="addSp delSp modSp new mod modNotesTx">
        <pc:chgData name="Arthur Liu" userId="57266d67-1d41-4103-859a-8797e8098ce0" providerId="ADAL" clId="{949B83B5-6337-DE44-9AC8-1768B1F3713E}" dt="2022-06-24T05:08:18.414" v="10465" actId="2710"/>
        <pc:sldMkLst>
          <pc:docMk/>
          <pc:sldMk cId="1767408799" sldId="520"/>
        </pc:sldMkLst>
        <pc:spChg chg="mod">
          <ac:chgData name="Arthur Liu" userId="57266d67-1d41-4103-859a-8797e8098ce0" providerId="ADAL" clId="{949B83B5-6337-DE44-9AC8-1768B1F3713E}" dt="2022-06-23T20:40:26.578" v="1682" actId="20577"/>
          <ac:spMkLst>
            <pc:docMk/>
            <pc:sldMk cId="1767408799" sldId="520"/>
            <ac:spMk id="2" creationId="{E19F6C9D-81C3-8840-AAF5-C3CC774F1E17}"/>
          </ac:spMkLst>
        </pc:spChg>
        <pc:spChg chg="mod">
          <ac:chgData name="Arthur Liu" userId="57266d67-1d41-4103-859a-8797e8098ce0" providerId="ADAL" clId="{949B83B5-6337-DE44-9AC8-1768B1F3713E}" dt="2022-06-24T05:08:18.414" v="10465" actId="2710"/>
          <ac:spMkLst>
            <pc:docMk/>
            <pc:sldMk cId="1767408799" sldId="520"/>
            <ac:spMk id="3" creationId="{0F25C4AB-401F-0C47-AB04-FF07B4BE329D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1767408799" sldId="520"/>
            <ac:spMk id="5" creationId="{07DD3FDE-25CF-2040-AEFF-3E0C7C853E0E}"/>
          </ac:spMkLst>
        </pc:spChg>
        <pc:spChg chg="add mod">
          <ac:chgData name="Arthur Liu" userId="57266d67-1d41-4103-859a-8797e8098ce0" providerId="ADAL" clId="{949B83B5-6337-DE44-9AC8-1768B1F3713E}" dt="2022-06-23T20:42:28.174" v="1768" actId="1076"/>
          <ac:spMkLst>
            <pc:docMk/>
            <pc:sldMk cId="1767408799" sldId="520"/>
            <ac:spMk id="6" creationId="{6B72EE7E-0F96-E34A-B9B4-B51EE2159F73}"/>
          </ac:spMkLst>
        </pc:spChg>
        <pc:spChg chg="add mod">
          <ac:chgData name="Arthur Liu" userId="57266d67-1d41-4103-859a-8797e8098ce0" providerId="ADAL" clId="{949B83B5-6337-DE44-9AC8-1768B1F3713E}" dt="2022-06-23T20:42:45.708" v="1775" actId="167"/>
          <ac:spMkLst>
            <pc:docMk/>
            <pc:sldMk cId="1767408799" sldId="520"/>
            <ac:spMk id="7" creationId="{5FE66A16-3CC3-F641-A921-701BD5EC6921}"/>
          </ac:spMkLst>
        </pc:spChg>
        <pc:spChg chg="add mod">
          <ac:chgData name="Arthur Liu" userId="57266d67-1d41-4103-859a-8797e8098ce0" providerId="ADAL" clId="{949B83B5-6337-DE44-9AC8-1768B1F3713E}" dt="2022-06-23T20:42:45.708" v="1775" actId="167"/>
          <ac:spMkLst>
            <pc:docMk/>
            <pc:sldMk cId="1767408799" sldId="520"/>
            <ac:spMk id="8" creationId="{B430AE16-5083-2141-BBF6-4EAFE8375EA1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1767408799" sldId="520"/>
            <ac:spMk id="9" creationId="{3E1AD524-CD0F-4849-83B3-6C3F5AF6F81A}"/>
          </ac:spMkLst>
        </pc:spChg>
      </pc:sldChg>
      <pc:sldChg chg="del">
        <pc:chgData name="Arthur Liu" userId="57266d67-1d41-4103-859a-8797e8098ce0" providerId="ADAL" clId="{949B83B5-6337-DE44-9AC8-1768B1F3713E}" dt="2022-06-23T20:02:32.316" v="82" actId="2696"/>
        <pc:sldMkLst>
          <pc:docMk/>
          <pc:sldMk cId="3570383340" sldId="520"/>
        </pc:sldMkLst>
      </pc:sldChg>
      <pc:sldChg chg="modSp new del mod">
        <pc:chgData name="Arthur Liu" userId="57266d67-1d41-4103-859a-8797e8098ce0" providerId="ADAL" clId="{949B83B5-6337-DE44-9AC8-1768B1F3713E}" dt="2022-06-23T20:48:56.324" v="2064" actId="2696"/>
        <pc:sldMkLst>
          <pc:docMk/>
          <pc:sldMk cId="2155767664" sldId="521"/>
        </pc:sldMkLst>
        <pc:spChg chg="mod">
          <ac:chgData name="Arthur Liu" userId="57266d67-1d41-4103-859a-8797e8098ce0" providerId="ADAL" clId="{949B83B5-6337-DE44-9AC8-1768B1F3713E}" dt="2022-06-23T20:45:22.988" v="1838" actId="20577"/>
          <ac:spMkLst>
            <pc:docMk/>
            <pc:sldMk cId="2155767664" sldId="521"/>
            <ac:spMk id="2" creationId="{9C2D728F-A3CE-1345-8106-F6A613FA3E54}"/>
          </ac:spMkLst>
        </pc:spChg>
        <pc:spChg chg="mod">
          <ac:chgData name="Arthur Liu" userId="57266d67-1d41-4103-859a-8797e8098ce0" providerId="ADAL" clId="{949B83B5-6337-DE44-9AC8-1768B1F3713E}" dt="2022-06-23T20:45:24.496" v="1839" actId="5793"/>
          <ac:spMkLst>
            <pc:docMk/>
            <pc:sldMk cId="2155767664" sldId="521"/>
            <ac:spMk id="3" creationId="{21E19DA5-E44E-8A43-AEA5-3BDB59A32152}"/>
          </ac:spMkLst>
        </pc:spChg>
      </pc:sldChg>
      <pc:sldChg chg="del">
        <pc:chgData name="Arthur Liu" userId="57266d67-1d41-4103-859a-8797e8098ce0" providerId="ADAL" clId="{949B83B5-6337-DE44-9AC8-1768B1F3713E}" dt="2022-06-23T20:02:29.469" v="79" actId="2696"/>
        <pc:sldMkLst>
          <pc:docMk/>
          <pc:sldMk cId="3714969093" sldId="521"/>
        </pc:sldMkLst>
      </pc:sldChg>
      <pc:sldChg chg="addSp delSp modSp add mod modNotesTx">
        <pc:chgData name="Arthur Liu" userId="57266d67-1d41-4103-859a-8797e8098ce0" providerId="ADAL" clId="{949B83B5-6337-DE44-9AC8-1768B1F3713E}" dt="2022-06-24T03:43:55.183" v="8217" actId="20577"/>
        <pc:sldMkLst>
          <pc:docMk/>
          <pc:sldMk cId="2224334289" sldId="522"/>
        </pc:sldMkLst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2224334289" sldId="522"/>
            <ac:spMk id="2" creationId="{BE9F0D21-9876-464E-A45D-2DD1C98C20A3}"/>
          </ac:spMkLst>
        </pc:spChg>
        <pc:spChg chg="del mod">
          <ac:chgData name="Arthur Liu" userId="57266d67-1d41-4103-859a-8797e8098ce0" providerId="ADAL" clId="{949B83B5-6337-DE44-9AC8-1768B1F3713E}" dt="2022-06-23T20:45:37.429" v="1860" actId="478"/>
          <ac:spMkLst>
            <pc:docMk/>
            <pc:sldMk cId="2224334289" sldId="522"/>
            <ac:spMk id="3" creationId="{710F52E7-EC51-FD4F-BF80-2A67A42D0049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2224334289" sldId="522"/>
            <ac:spMk id="5" creationId="{F1DEACB7-486C-C040-B7E8-A585A937B890}"/>
          </ac:spMkLst>
        </pc:spChg>
        <pc:spChg chg="add del mod">
          <ac:chgData name="Arthur Liu" userId="57266d67-1d41-4103-859a-8797e8098ce0" providerId="ADAL" clId="{949B83B5-6337-DE44-9AC8-1768B1F3713E}" dt="2022-06-23T20:45:55.856" v="1864" actId="478"/>
          <ac:spMkLst>
            <pc:docMk/>
            <pc:sldMk cId="2224334289" sldId="522"/>
            <ac:spMk id="6" creationId="{E37286FC-3B99-1742-BAEF-72CCEE2B5F8B}"/>
          </ac:spMkLst>
        </pc:spChg>
        <pc:spChg chg="mod">
          <ac:chgData name="Arthur Liu" userId="57266d67-1d41-4103-859a-8797e8098ce0" providerId="ADAL" clId="{949B83B5-6337-DE44-9AC8-1768B1F3713E}" dt="2022-06-23T20:48:37.004" v="2063" actId="14100"/>
          <ac:spMkLst>
            <pc:docMk/>
            <pc:sldMk cId="2224334289" sldId="522"/>
            <ac:spMk id="10" creationId="{55B8DEE5-16D9-5741-827A-684296E2FE78}"/>
          </ac:spMkLst>
        </pc:spChg>
        <pc:spChg chg="add mod">
          <ac:chgData name="Arthur Liu" userId="57266d67-1d41-4103-859a-8797e8098ce0" providerId="ADAL" clId="{949B83B5-6337-DE44-9AC8-1768B1F3713E}" dt="2022-06-24T01:41:49.694" v="6820" actId="27636"/>
          <ac:spMkLst>
            <pc:docMk/>
            <pc:sldMk cId="2224334289" sldId="522"/>
            <ac:spMk id="11" creationId="{000F1B40-6D05-2347-80D4-178E9DC1156D}"/>
          </ac:spMkLst>
        </pc:spChg>
      </pc:sldChg>
      <pc:sldChg chg="addSp delSp modSp new mod modNotesTx">
        <pc:chgData name="Arthur Liu" userId="57266d67-1d41-4103-859a-8797e8098ce0" providerId="ADAL" clId="{949B83B5-6337-DE44-9AC8-1768B1F3713E}" dt="2022-06-24T03:52:17.792" v="8463" actId="20577"/>
        <pc:sldMkLst>
          <pc:docMk/>
          <pc:sldMk cId="4053636012" sldId="523"/>
        </pc:sldMkLst>
        <pc:spChg chg="mod">
          <ac:chgData name="Arthur Liu" userId="57266d67-1d41-4103-859a-8797e8098ce0" providerId="ADAL" clId="{949B83B5-6337-DE44-9AC8-1768B1F3713E}" dt="2022-06-23T20:49:04.077" v="2091" actId="20577"/>
          <ac:spMkLst>
            <pc:docMk/>
            <pc:sldMk cId="4053636012" sldId="523"/>
            <ac:spMk id="2" creationId="{899BB74A-3479-AA41-BED5-46E3C34C7232}"/>
          </ac:spMkLst>
        </pc:spChg>
        <pc:spChg chg="mod">
          <ac:chgData name="Arthur Liu" userId="57266d67-1d41-4103-859a-8797e8098ce0" providerId="ADAL" clId="{949B83B5-6337-DE44-9AC8-1768B1F3713E}" dt="2022-06-23T20:50:56.892" v="2228" actId="20577"/>
          <ac:spMkLst>
            <pc:docMk/>
            <pc:sldMk cId="4053636012" sldId="523"/>
            <ac:spMk id="3" creationId="{539867D7-4175-CE4F-9065-2A19C56F69B4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4053636012" sldId="523"/>
            <ac:spMk id="5" creationId="{9A649344-1D37-1644-9E9A-E4B87117F8DA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4053636012" sldId="523"/>
            <ac:spMk id="6" creationId="{5D3C4AD8-FA6F-4F41-A041-64EBA14A1DE6}"/>
          </ac:spMkLst>
        </pc:spChg>
      </pc:sldChg>
      <pc:sldChg chg="addSp delSp modSp new mod modNotesTx">
        <pc:chgData name="Arthur Liu" userId="57266d67-1d41-4103-859a-8797e8098ce0" providerId="ADAL" clId="{949B83B5-6337-DE44-9AC8-1768B1F3713E}" dt="2022-06-24T03:52:43.025" v="8507" actId="20577"/>
        <pc:sldMkLst>
          <pc:docMk/>
          <pc:sldMk cId="3896397692" sldId="524"/>
        </pc:sldMkLst>
        <pc:spChg chg="mod">
          <ac:chgData name="Arthur Liu" userId="57266d67-1d41-4103-859a-8797e8098ce0" providerId="ADAL" clId="{949B83B5-6337-DE44-9AC8-1768B1F3713E}" dt="2022-06-23T20:57:08.930" v="2251" actId="20577"/>
          <ac:spMkLst>
            <pc:docMk/>
            <pc:sldMk cId="3896397692" sldId="524"/>
            <ac:spMk id="2" creationId="{BDCD2BE7-39B1-294D-94F7-232C842B5BB1}"/>
          </ac:spMkLst>
        </pc:spChg>
        <pc:spChg chg="mod">
          <ac:chgData name="Arthur Liu" userId="57266d67-1d41-4103-859a-8797e8098ce0" providerId="ADAL" clId="{949B83B5-6337-DE44-9AC8-1768B1F3713E}" dt="2022-06-23T20:57:47.068" v="2313" actId="207"/>
          <ac:spMkLst>
            <pc:docMk/>
            <pc:sldMk cId="3896397692" sldId="524"/>
            <ac:spMk id="3" creationId="{1733E310-AB90-DF47-8111-6F893230002E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3896397692" sldId="524"/>
            <ac:spMk id="5" creationId="{3E88F002-F198-6149-B2FE-C167AA2F316A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3896397692" sldId="524"/>
            <ac:spMk id="6" creationId="{014F2066-68C4-ED45-B097-1E112CA39290}"/>
          </ac:spMkLst>
        </pc:spChg>
      </pc:sldChg>
      <pc:sldChg chg="addSp delSp modSp new mod modAnim modNotesTx">
        <pc:chgData name="Arthur Liu" userId="57266d67-1d41-4103-859a-8797e8098ce0" providerId="ADAL" clId="{949B83B5-6337-DE44-9AC8-1768B1F3713E}" dt="2022-06-24T03:55:06.688" v="8572" actId="20577"/>
        <pc:sldMkLst>
          <pc:docMk/>
          <pc:sldMk cId="1131208956" sldId="525"/>
        </pc:sldMkLst>
        <pc:spChg chg="mod">
          <ac:chgData name="Arthur Liu" userId="57266d67-1d41-4103-859a-8797e8098ce0" providerId="ADAL" clId="{949B83B5-6337-DE44-9AC8-1768B1F3713E}" dt="2022-06-23T20:58:43.143" v="2413" actId="20577"/>
          <ac:spMkLst>
            <pc:docMk/>
            <pc:sldMk cId="1131208956" sldId="525"/>
            <ac:spMk id="2" creationId="{E2304557-D749-4E4B-A53E-C35B2584C910}"/>
          </ac:spMkLst>
        </pc:spChg>
        <pc:spChg chg="mod">
          <ac:chgData name="Arthur Liu" userId="57266d67-1d41-4103-859a-8797e8098ce0" providerId="ADAL" clId="{949B83B5-6337-DE44-9AC8-1768B1F3713E}" dt="2022-06-23T21:10:55.264" v="3058" actId="113"/>
          <ac:spMkLst>
            <pc:docMk/>
            <pc:sldMk cId="1131208956" sldId="525"/>
            <ac:spMk id="3" creationId="{E3EE80F8-29D6-0D49-A59A-1AB007635E5D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1131208956" sldId="525"/>
            <ac:spMk id="5" creationId="{3229A495-5225-2144-9FC3-8AC1C05762A3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1131208956" sldId="525"/>
            <ac:spMk id="6" creationId="{C3758E83-7153-B645-B9E8-274E54474771}"/>
          </ac:spMkLst>
        </pc:spChg>
        <pc:spChg chg="add del mod">
          <ac:chgData name="Arthur Liu" userId="57266d67-1d41-4103-859a-8797e8098ce0" providerId="ADAL" clId="{949B83B5-6337-DE44-9AC8-1768B1F3713E}" dt="2022-06-23T21:04:37.537" v="2652" actId="478"/>
          <ac:spMkLst>
            <pc:docMk/>
            <pc:sldMk cId="1131208956" sldId="525"/>
            <ac:spMk id="6" creationId="{E795EC0B-4922-D54F-BAD8-9FF53C4545E4}"/>
          </ac:spMkLst>
        </pc:spChg>
        <pc:spChg chg="add mod">
          <ac:chgData name="Arthur Liu" userId="57266d67-1d41-4103-859a-8797e8098ce0" providerId="ADAL" clId="{949B83B5-6337-DE44-9AC8-1768B1F3713E}" dt="2022-06-23T21:10:40.327" v="3056" actId="1076"/>
          <ac:spMkLst>
            <pc:docMk/>
            <pc:sldMk cId="1131208956" sldId="525"/>
            <ac:spMk id="7" creationId="{48487086-5ED3-114C-AFF5-8BE08912D0BE}"/>
          </ac:spMkLst>
        </pc:spChg>
        <pc:spChg chg="add mod">
          <ac:chgData name="Arthur Liu" userId="57266d67-1d41-4103-859a-8797e8098ce0" providerId="ADAL" clId="{949B83B5-6337-DE44-9AC8-1768B1F3713E}" dt="2022-06-23T21:10:40.327" v="3056" actId="1076"/>
          <ac:spMkLst>
            <pc:docMk/>
            <pc:sldMk cId="1131208956" sldId="525"/>
            <ac:spMk id="10" creationId="{68E10C04-7A9E-3B4A-A110-6773057D55AC}"/>
          </ac:spMkLst>
        </pc:spChg>
        <pc:picChg chg="add del">
          <ac:chgData name="Arthur Liu" userId="57266d67-1d41-4103-859a-8797e8098ce0" providerId="ADAL" clId="{949B83B5-6337-DE44-9AC8-1768B1F3713E}" dt="2022-06-23T21:04:35.237" v="2651"/>
          <ac:picMkLst>
            <pc:docMk/>
            <pc:sldMk cId="1131208956" sldId="525"/>
            <ac:picMk id="2050" creationId="{04C181B7-B3DF-F347-957D-E894370C28AD}"/>
          </ac:picMkLst>
        </pc:picChg>
        <pc:picChg chg="add mod">
          <ac:chgData name="Arthur Liu" userId="57266d67-1d41-4103-859a-8797e8098ce0" providerId="ADAL" clId="{949B83B5-6337-DE44-9AC8-1768B1F3713E}" dt="2022-06-23T21:10:40.327" v="3056" actId="1076"/>
          <ac:picMkLst>
            <pc:docMk/>
            <pc:sldMk cId="1131208956" sldId="525"/>
            <ac:picMk id="2052" creationId="{85EFBB4B-F6B7-FB49-B79A-E8F72D9398A5}"/>
          </ac:picMkLst>
        </pc:picChg>
        <pc:picChg chg="add mod">
          <ac:chgData name="Arthur Liu" userId="57266d67-1d41-4103-859a-8797e8098ce0" providerId="ADAL" clId="{949B83B5-6337-DE44-9AC8-1768B1F3713E}" dt="2022-06-23T21:10:40.327" v="3056" actId="1076"/>
          <ac:picMkLst>
            <pc:docMk/>
            <pc:sldMk cId="1131208956" sldId="525"/>
            <ac:picMk id="2054" creationId="{26FF4D30-59F2-DD4B-9294-6BBEFD7669F8}"/>
          </ac:picMkLst>
        </pc:picChg>
      </pc:sldChg>
      <pc:sldChg chg="addSp delSp modSp new mod">
        <pc:chgData name="Arthur Liu" userId="57266d67-1d41-4103-859a-8797e8098ce0" providerId="ADAL" clId="{949B83B5-6337-DE44-9AC8-1768B1F3713E}" dt="2022-06-24T03:55:19.849" v="8591" actId="20577"/>
        <pc:sldMkLst>
          <pc:docMk/>
          <pc:sldMk cId="1888160461" sldId="526"/>
        </pc:sldMkLst>
        <pc:spChg chg="mod">
          <ac:chgData name="Arthur Liu" userId="57266d67-1d41-4103-859a-8797e8098ce0" providerId="ADAL" clId="{949B83B5-6337-DE44-9AC8-1768B1F3713E}" dt="2022-06-23T21:11:06.215" v="3094" actId="20577"/>
          <ac:spMkLst>
            <pc:docMk/>
            <pc:sldMk cId="1888160461" sldId="526"/>
            <ac:spMk id="2" creationId="{4ED2F5D4-258E-C746-807A-987D4B6EAFAC}"/>
          </ac:spMkLst>
        </pc:spChg>
        <pc:spChg chg="mod">
          <ac:chgData name="Arthur Liu" userId="57266d67-1d41-4103-859a-8797e8098ce0" providerId="ADAL" clId="{949B83B5-6337-DE44-9AC8-1768B1F3713E}" dt="2022-06-24T03:55:19.849" v="8591" actId="20577"/>
          <ac:spMkLst>
            <pc:docMk/>
            <pc:sldMk cId="1888160461" sldId="526"/>
            <ac:spMk id="3" creationId="{06EAB8FE-F368-A344-9EDB-49FF25F11573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1888160461" sldId="526"/>
            <ac:spMk id="5" creationId="{4C30E5F3-0DDC-144A-AF07-C8D99674FB4A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1888160461" sldId="526"/>
            <ac:spMk id="6" creationId="{5FC00952-19AD-C54A-BDFC-FEF32B8CE249}"/>
          </ac:spMkLst>
        </pc:spChg>
        <pc:spChg chg="add del mod">
          <ac:chgData name="Arthur Liu" userId="57266d67-1d41-4103-859a-8797e8098ce0" providerId="ADAL" clId="{949B83B5-6337-DE44-9AC8-1768B1F3713E}" dt="2022-06-23T21:12:46.483" v="3355"/>
          <ac:spMkLst>
            <pc:docMk/>
            <pc:sldMk cId="1888160461" sldId="526"/>
            <ac:spMk id="6" creationId="{73302EE3-4904-4A43-85D0-91F530E0B99A}"/>
          </ac:spMkLst>
        </pc:spChg>
      </pc:sldChg>
      <pc:sldChg chg="addSp delSp modSp new mod modNotesTx">
        <pc:chgData name="Arthur Liu" userId="57266d67-1d41-4103-859a-8797e8098ce0" providerId="ADAL" clId="{949B83B5-6337-DE44-9AC8-1768B1F3713E}" dt="2022-06-24T04:50:21.341" v="10436" actId="20577"/>
        <pc:sldMkLst>
          <pc:docMk/>
          <pc:sldMk cId="170891653" sldId="527"/>
        </pc:sldMkLst>
        <pc:spChg chg="mod">
          <ac:chgData name="Arthur Liu" userId="57266d67-1d41-4103-859a-8797e8098ce0" providerId="ADAL" clId="{949B83B5-6337-DE44-9AC8-1768B1F3713E}" dt="2022-06-23T21:12:51.584" v="3363" actId="20577"/>
          <ac:spMkLst>
            <pc:docMk/>
            <pc:sldMk cId="170891653" sldId="527"/>
            <ac:spMk id="2" creationId="{434E0CB4-D796-3849-8634-6BB22AAD8B2B}"/>
          </ac:spMkLst>
        </pc:spChg>
        <pc:spChg chg="del">
          <ac:chgData name="Arthur Liu" userId="57266d67-1d41-4103-859a-8797e8098ce0" providerId="ADAL" clId="{949B83B5-6337-DE44-9AC8-1768B1F3713E}" dt="2022-06-23T21:13:36.729" v="3364" actId="478"/>
          <ac:spMkLst>
            <pc:docMk/>
            <pc:sldMk cId="170891653" sldId="527"/>
            <ac:spMk id="3" creationId="{D5A84467-C844-7B48-AD59-9982F8A0786A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170891653" sldId="527"/>
            <ac:spMk id="3" creationId="{FC12BD5E-D2AD-D742-8FB3-9D70550717E0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170891653" sldId="527"/>
            <ac:spMk id="5" creationId="{0EA1534C-5BEB-2147-98B3-A4DFF6757225}"/>
          </ac:spMkLst>
        </pc:spChg>
        <pc:spChg chg="add mod">
          <ac:chgData name="Arthur Liu" userId="57266d67-1d41-4103-859a-8797e8098ce0" providerId="ADAL" clId="{949B83B5-6337-DE44-9AC8-1768B1F3713E}" dt="2022-06-23T21:14:42.171" v="3388" actId="14100"/>
          <ac:spMkLst>
            <pc:docMk/>
            <pc:sldMk cId="170891653" sldId="527"/>
            <ac:spMk id="6" creationId="{FD97C7CD-5A29-4747-BE5A-4A3C9A7F029A}"/>
          </ac:spMkLst>
        </pc:spChg>
        <pc:spChg chg="mod">
          <ac:chgData name="Arthur Liu" userId="57266d67-1d41-4103-859a-8797e8098ce0" providerId="ADAL" clId="{949B83B5-6337-DE44-9AC8-1768B1F3713E}" dt="2022-06-23T21:14:10.233" v="3381" actId="207"/>
          <ac:spMkLst>
            <pc:docMk/>
            <pc:sldMk cId="170891653" sldId="527"/>
            <ac:spMk id="8" creationId="{A3889DDA-3A7F-554B-8FC5-73B04086AF29}"/>
          </ac:spMkLst>
        </pc:spChg>
        <pc:spChg chg="mod">
          <ac:chgData name="Arthur Liu" userId="57266d67-1d41-4103-859a-8797e8098ce0" providerId="ADAL" clId="{949B83B5-6337-DE44-9AC8-1768B1F3713E}" dt="2022-06-23T21:14:10.233" v="3381" actId="207"/>
          <ac:spMkLst>
            <pc:docMk/>
            <pc:sldMk cId="170891653" sldId="527"/>
            <ac:spMk id="11" creationId="{B55B6615-EE3C-154A-B212-C5ECC44B686C}"/>
          </ac:spMkLst>
        </pc:spChg>
        <pc:spChg chg="mod">
          <ac:chgData name="Arthur Liu" userId="57266d67-1d41-4103-859a-8797e8098ce0" providerId="ADAL" clId="{949B83B5-6337-DE44-9AC8-1768B1F3713E}" dt="2022-06-23T21:14:10.233" v="3381" actId="207"/>
          <ac:spMkLst>
            <pc:docMk/>
            <pc:sldMk cId="170891653" sldId="527"/>
            <ac:spMk id="12" creationId="{76FB075B-454E-7E43-9D3E-D6F55731617C}"/>
          </ac:spMkLst>
        </pc:spChg>
        <pc:spChg chg="mod">
          <ac:chgData name="Arthur Liu" userId="57266d67-1d41-4103-859a-8797e8098ce0" providerId="ADAL" clId="{949B83B5-6337-DE44-9AC8-1768B1F3713E}" dt="2022-06-23T21:14:10.233" v="3381" actId="207"/>
          <ac:spMkLst>
            <pc:docMk/>
            <pc:sldMk cId="170891653" sldId="527"/>
            <ac:spMk id="13" creationId="{E5D5A6CC-A113-9D4E-9BF1-591422CAFD32}"/>
          </ac:spMkLst>
        </pc:spChg>
        <pc:spChg chg="mod">
          <ac:chgData name="Arthur Liu" userId="57266d67-1d41-4103-859a-8797e8098ce0" providerId="ADAL" clId="{949B83B5-6337-DE44-9AC8-1768B1F3713E}" dt="2022-06-23T21:14:10.233" v="3381" actId="207"/>
          <ac:spMkLst>
            <pc:docMk/>
            <pc:sldMk cId="170891653" sldId="527"/>
            <ac:spMk id="14" creationId="{737A4BC0-1DC9-644D-AAD4-0BC71ABE991D}"/>
          </ac:spMkLst>
        </pc:spChg>
        <pc:spChg chg="mod">
          <ac:chgData name="Arthur Liu" userId="57266d67-1d41-4103-859a-8797e8098ce0" providerId="ADAL" clId="{949B83B5-6337-DE44-9AC8-1768B1F3713E}" dt="2022-06-23T21:14:10.233" v="3381" actId="207"/>
          <ac:spMkLst>
            <pc:docMk/>
            <pc:sldMk cId="170891653" sldId="527"/>
            <ac:spMk id="15" creationId="{9CA6BBC3-56F8-6645-B8B9-4A84B21C0E3A}"/>
          </ac:spMkLst>
        </pc:spChg>
        <pc:spChg chg="mod">
          <ac:chgData name="Arthur Liu" userId="57266d67-1d41-4103-859a-8797e8098ce0" providerId="ADAL" clId="{949B83B5-6337-DE44-9AC8-1768B1F3713E}" dt="2022-06-23T21:14:10.233" v="3381" actId="207"/>
          <ac:spMkLst>
            <pc:docMk/>
            <pc:sldMk cId="170891653" sldId="527"/>
            <ac:spMk id="16" creationId="{97D6A501-E9FE-F046-B8AD-0D8A8D38FF43}"/>
          </ac:spMkLst>
        </pc:spChg>
        <pc:spChg chg="mod">
          <ac:chgData name="Arthur Liu" userId="57266d67-1d41-4103-859a-8797e8098ce0" providerId="ADAL" clId="{949B83B5-6337-DE44-9AC8-1768B1F3713E}" dt="2022-06-23T21:14:10.233" v="3381" actId="207"/>
          <ac:spMkLst>
            <pc:docMk/>
            <pc:sldMk cId="170891653" sldId="527"/>
            <ac:spMk id="17" creationId="{8D3014F0-A8C1-CA4E-AA2A-0F27F8B23A51}"/>
          </ac:spMkLst>
        </pc:spChg>
        <pc:spChg chg="mod">
          <ac:chgData name="Arthur Liu" userId="57266d67-1d41-4103-859a-8797e8098ce0" providerId="ADAL" clId="{949B83B5-6337-DE44-9AC8-1768B1F3713E}" dt="2022-06-23T21:14:10.233" v="3381" actId="207"/>
          <ac:spMkLst>
            <pc:docMk/>
            <pc:sldMk cId="170891653" sldId="527"/>
            <ac:spMk id="18" creationId="{224EA758-1961-3147-8B59-1CB6E51A0A00}"/>
          </ac:spMkLst>
        </pc:spChg>
        <pc:spChg chg="mod">
          <ac:chgData name="Arthur Liu" userId="57266d67-1d41-4103-859a-8797e8098ce0" providerId="ADAL" clId="{949B83B5-6337-DE44-9AC8-1768B1F3713E}" dt="2022-06-23T21:14:10.233" v="3381" actId="207"/>
          <ac:spMkLst>
            <pc:docMk/>
            <pc:sldMk cId="170891653" sldId="527"/>
            <ac:spMk id="19" creationId="{EA29EC48-BD61-3D45-8C46-2C50795B7C2A}"/>
          </ac:spMkLst>
        </pc:spChg>
        <pc:spChg chg="mod">
          <ac:chgData name="Arthur Liu" userId="57266d67-1d41-4103-859a-8797e8098ce0" providerId="ADAL" clId="{949B83B5-6337-DE44-9AC8-1768B1F3713E}" dt="2022-06-23T21:14:10.233" v="3381" actId="207"/>
          <ac:spMkLst>
            <pc:docMk/>
            <pc:sldMk cId="170891653" sldId="527"/>
            <ac:spMk id="20" creationId="{966607F6-AB49-6E4C-BD25-DA21A6F4E756}"/>
          </ac:spMkLst>
        </pc:spChg>
        <pc:spChg chg="mod">
          <ac:chgData name="Arthur Liu" userId="57266d67-1d41-4103-859a-8797e8098ce0" providerId="ADAL" clId="{949B83B5-6337-DE44-9AC8-1768B1F3713E}" dt="2022-06-23T21:14:10.233" v="3381" actId="207"/>
          <ac:spMkLst>
            <pc:docMk/>
            <pc:sldMk cId="170891653" sldId="527"/>
            <ac:spMk id="21" creationId="{C8599B45-A412-9C4B-9343-5D9993C0BB78}"/>
          </ac:spMkLst>
        </pc:spChg>
        <pc:spChg chg="mod">
          <ac:chgData name="Arthur Liu" userId="57266d67-1d41-4103-859a-8797e8098ce0" providerId="ADAL" clId="{949B83B5-6337-DE44-9AC8-1768B1F3713E}" dt="2022-06-23T21:14:10.233" v="3381" actId="207"/>
          <ac:spMkLst>
            <pc:docMk/>
            <pc:sldMk cId="170891653" sldId="527"/>
            <ac:spMk id="22" creationId="{44AF749A-CFA2-5942-8D63-0866CA7AA14E}"/>
          </ac:spMkLst>
        </pc:spChg>
        <pc:spChg chg="mod">
          <ac:chgData name="Arthur Liu" userId="57266d67-1d41-4103-859a-8797e8098ce0" providerId="ADAL" clId="{949B83B5-6337-DE44-9AC8-1768B1F3713E}" dt="2022-06-23T21:14:10.233" v="3381" actId="207"/>
          <ac:spMkLst>
            <pc:docMk/>
            <pc:sldMk cId="170891653" sldId="527"/>
            <ac:spMk id="23" creationId="{8DA36DAE-A2B9-C44D-95F1-F025479D3620}"/>
          </ac:spMkLst>
        </pc:spChg>
        <pc:spChg chg="mod">
          <ac:chgData name="Arthur Liu" userId="57266d67-1d41-4103-859a-8797e8098ce0" providerId="ADAL" clId="{949B83B5-6337-DE44-9AC8-1768B1F3713E}" dt="2022-06-23T21:14:10.233" v="3381" actId="207"/>
          <ac:spMkLst>
            <pc:docMk/>
            <pc:sldMk cId="170891653" sldId="527"/>
            <ac:spMk id="24" creationId="{04B28C9A-2355-6B44-93A2-906EE814340A}"/>
          </ac:spMkLst>
        </pc:spChg>
        <pc:spChg chg="mod">
          <ac:chgData name="Arthur Liu" userId="57266d67-1d41-4103-859a-8797e8098ce0" providerId="ADAL" clId="{949B83B5-6337-DE44-9AC8-1768B1F3713E}" dt="2022-06-23T21:14:10.233" v="3381" actId="207"/>
          <ac:spMkLst>
            <pc:docMk/>
            <pc:sldMk cId="170891653" sldId="527"/>
            <ac:spMk id="25" creationId="{604B3FBA-137F-2245-B3F5-3884CE260A61}"/>
          </ac:spMkLst>
        </pc:spChg>
        <pc:spChg chg="mod">
          <ac:chgData name="Arthur Liu" userId="57266d67-1d41-4103-859a-8797e8098ce0" providerId="ADAL" clId="{949B83B5-6337-DE44-9AC8-1768B1F3713E}" dt="2022-06-23T21:14:10.233" v="3381" actId="207"/>
          <ac:spMkLst>
            <pc:docMk/>
            <pc:sldMk cId="170891653" sldId="527"/>
            <ac:spMk id="26" creationId="{51028230-4C9F-FD4B-B93B-0136150FC25D}"/>
          </ac:spMkLst>
        </pc:spChg>
        <pc:spChg chg="mod">
          <ac:chgData name="Arthur Liu" userId="57266d67-1d41-4103-859a-8797e8098ce0" providerId="ADAL" clId="{949B83B5-6337-DE44-9AC8-1768B1F3713E}" dt="2022-06-23T21:14:10.233" v="3381" actId="207"/>
          <ac:spMkLst>
            <pc:docMk/>
            <pc:sldMk cId="170891653" sldId="527"/>
            <ac:spMk id="27" creationId="{5CCADEC8-DEF2-1D4A-B8AA-96FB69C0B352}"/>
          </ac:spMkLst>
        </pc:spChg>
        <pc:spChg chg="mod">
          <ac:chgData name="Arthur Liu" userId="57266d67-1d41-4103-859a-8797e8098ce0" providerId="ADAL" clId="{949B83B5-6337-DE44-9AC8-1768B1F3713E}" dt="2022-06-23T21:14:10.233" v="3381" actId="207"/>
          <ac:spMkLst>
            <pc:docMk/>
            <pc:sldMk cId="170891653" sldId="527"/>
            <ac:spMk id="28" creationId="{7E664943-2803-EB41-9CDD-6341B26C55C6}"/>
          </ac:spMkLst>
        </pc:spChg>
        <pc:spChg chg="add mod">
          <ac:chgData name="Arthur Liu" userId="57266d67-1d41-4103-859a-8797e8098ce0" providerId="ADAL" clId="{949B83B5-6337-DE44-9AC8-1768B1F3713E}" dt="2022-06-23T21:14:44.495" v="3389" actId="1076"/>
          <ac:spMkLst>
            <pc:docMk/>
            <pc:sldMk cId="170891653" sldId="527"/>
            <ac:spMk id="29" creationId="{7C3BC40E-EE36-4044-AD9F-F303AD4D23C1}"/>
          </ac:spMkLst>
        </pc:spChg>
        <pc:grpChg chg="add mod">
          <ac:chgData name="Arthur Liu" userId="57266d67-1d41-4103-859a-8797e8098ce0" providerId="ADAL" clId="{949B83B5-6337-DE44-9AC8-1768B1F3713E}" dt="2022-06-23T21:14:22.917" v="3384" actId="1076"/>
          <ac:grpSpMkLst>
            <pc:docMk/>
            <pc:sldMk cId="170891653" sldId="527"/>
            <ac:grpSpMk id="7" creationId="{C2A0D485-7C43-DF45-B69E-0916524D36CB}"/>
          </ac:grpSpMkLst>
        </pc:grpChg>
        <pc:grpChg chg="mod">
          <ac:chgData name="Arthur Liu" userId="57266d67-1d41-4103-859a-8797e8098ce0" providerId="ADAL" clId="{949B83B5-6337-DE44-9AC8-1768B1F3713E}" dt="2022-06-23T21:14:10.233" v="3381" actId="207"/>
          <ac:grpSpMkLst>
            <pc:docMk/>
            <pc:sldMk cId="170891653" sldId="527"/>
            <ac:grpSpMk id="9" creationId="{5BAF5893-E335-534F-AC1F-17865482AA00}"/>
          </ac:grpSpMkLst>
        </pc:grpChg>
        <pc:grpChg chg="mod">
          <ac:chgData name="Arthur Liu" userId="57266d67-1d41-4103-859a-8797e8098ce0" providerId="ADAL" clId="{949B83B5-6337-DE44-9AC8-1768B1F3713E}" dt="2022-06-23T21:14:10.233" v="3381" actId="207"/>
          <ac:grpSpMkLst>
            <pc:docMk/>
            <pc:sldMk cId="170891653" sldId="527"/>
            <ac:grpSpMk id="10" creationId="{9569333A-BF0A-9140-9148-B1A16B084610}"/>
          </ac:grpSpMkLst>
        </pc:grpChg>
      </pc:sldChg>
      <pc:sldChg chg="addSp delSp modSp add mod modNotesTx">
        <pc:chgData name="Arthur Liu" userId="57266d67-1d41-4103-859a-8797e8098ce0" providerId="ADAL" clId="{949B83B5-6337-DE44-9AC8-1768B1F3713E}" dt="2022-06-24T04:51:05.280" v="10459" actId="20577"/>
        <pc:sldMkLst>
          <pc:docMk/>
          <pc:sldMk cId="3564071641" sldId="528"/>
        </pc:sldMkLst>
        <pc:spChg chg="mod">
          <ac:chgData name="Arthur Liu" userId="57266d67-1d41-4103-859a-8797e8098ce0" providerId="ADAL" clId="{949B83B5-6337-DE44-9AC8-1768B1F3713E}" dt="2022-06-23T21:15:57.102" v="3437" actId="14100"/>
          <ac:spMkLst>
            <pc:docMk/>
            <pc:sldMk cId="3564071641" sldId="528"/>
            <ac:spMk id="2" creationId="{434E0CB4-D796-3849-8634-6BB22AAD8B2B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3564071641" sldId="528"/>
            <ac:spMk id="3" creationId="{66CB9FE7-FAF8-484F-AE1D-448AFAE43DA2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3564071641" sldId="528"/>
            <ac:spMk id="5" creationId="{0EA1534C-5BEB-2147-98B3-A4DFF6757225}"/>
          </ac:spMkLst>
        </pc:spChg>
        <pc:spChg chg="mod">
          <ac:chgData name="Arthur Liu" userId="57266d67-1d41-4103-859a-8797e8098ce0" providerId="ADAL" clId="{949B83B5-6337-DE44-9AC8-1768B1F3713E}" dt="2022-06-23T21:19:36.170" v="3553" actId="6549"/>
          <ac:spMkLst>
            <pc:docMk/>
            <pc:sldMk cId="3564071641" sldId="528"/>
            <ac:spMk id="29" creationId="{7C3BC40E-EE36-4044-AD9F-F303AD4D23C1}"/>
          </ac:spMkLst>
        </pc:spChg>
        <pc:spChg chg="add mod">
          <ac:chgData name="Arthur Liu" userId="57266d67-1d41-4103-859a-8797e8098ce0" providerId="ADAL" clId="{949B83B5-6337-DE44-9AC8-1768B1F3713E}" dt="2022-06-23T21:17:12.436" v="3461" actId="1076"/>
          <ac:spMkLst>
            <pc:docMk/>
            <pc:sldMk cId="3564071641" sldId="528"/>
            <ac:spMk id="30" creationId="{46345367-840B-A945-8597-7E797E95EBA3}"/>
          </ac:spMkLst>
        </pc:spChg>
      </pc:sldChg>
      <pc:sldChg chg="addSp delSp modSp add mod modNotesTx">
        <pc:chgData name="Arthur Liu" userId="57266d67-1d41-4103-859a-8797e8098ce0" providerId="ADAL" clId="{949B83B5-6337-DE44-9AC8-1768B1F3713E}" dt="2022-06-24T04:00:33.571" v="8788" actId="20577"/>
        <pc:sldMkLst>
          <pc:docMk/>
          <pc:sldMk cId="3443971193" sldId="529"/>
        </pc:sldMkLst>
        <pc:spChg chg="add mod">
          <ac:chgData name="Arthur Liu" userId="57266d67-1d41-4103-859a-8797e8098ce0" providerId="ADAL" clId="{949B83B5-6337-DE44-9AC8-1768B1F3713E}" dt="2022-06-23T21:20:14.839" v="3652" actId="207"/>
          <ac:spMkLst>
            <pc:docMk/>
            <pc:sldMk cId="3443971193" sldId="529"/>
            <ac:spMk id="3" creationId="{7B7DAD3A-82DE-1447-9107-0FED60531282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3443971193" sldId="529"/>
            <ac:spMk id="5" creationId="{0EA1534C-5BEB-2147-98B3-A4DFF6757225}"/>
          </ac:spMkLst>
        </pc:spChg>
        <pc:spChg chg="mod">
          <ac:chgData name="Arthur Liu" userId="57266d67-1d41-4103-859a-8797e8098ce0" providerId="ADAL" clId="{949B83B5-6337-DE44-9AC8-1768B1F3713E}" dt="2022-06-23T21:19:41.082" v="3554"/>
          <ac:spMkLst>
            <pc:docMk/>
            <pc:sldMk cId="3443971193" sldId="529"/>
            <ac:spMk id="29" creationId="{7C3BC40E-EE36-4044-AD9F-F303AD4D23C1}"/>
          </ac:spMkLst>
        </pc:spChg>
        <pc:spChg chg="mod">
          <ac:chgData name="Arthur Liu" userId="57266d67-1d41-4103-859a-8797e8098ce0" providerId="ADAL" clId="{949B83B5-6337-DE44-9AC8-1768B1F3713E}" dt="2022-06-23T21:17:59.063" v="3537" actId="20577"/>
          <ac:spMkLst>
            <pc:docMk/>
            <pc:sldMk cId="3443971193" sldId="529"/>
            <ac:spMk id="30" creationId="{46345367-840B-A945-8597-7E797E95EBA3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3443971193" sldId="529"/>
            <ac:spMk id="31" creationId="{4A7B93D6-3EF0-3348-84C0-3F8699AA64C8}"/>
          </ac:spMkLst>
        </pc:spChg>
      </pc:sldChg>
      <pc:sldChg chg="addSp delSp modSp new mod modNotesTx">
        <pc:chgData name="Arthur Liu" userId="57266d67-1d41-4103-859a-8797e8098ce0" providerId="ADAL" clId="{949B83B5-6337-DE44-9AC8-1768B1F3713E}" dt="2022-06-24T04:06:48.109" v="8867" actId="20577"/>
        <pc:sldMkLst>
          <pc:docMk/>
          <pc:sldMk cId="2948421547" sldId="530"/>
        </pc:sldMkLst>
        <pc:spChg chg="mod">
          <ac:chgData name="Arthur Liu" userId="57266d67-1d41-4103-859a-8797e8098ce0" providerId="ADAL" clId="{949B83B5-6337-DE44-9AC8-1768B1F3713E}" dt="2022-06-23T21:20:23.652" v="3700" actId="20577"/>
          <ac:spMkLst>
            <pc:docMk/>
            <pc:sldMk cId="2948421547" sldId="530"/>
            <ac:spMk id="2" creationId="{D4AAC2F9-96A9-A749-B597-53DFA2517969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2948421547" sldId="530"/>
            <ac:spMk id="5" creationId="{AB4EA6DB-D6AA-EE4C-8925-1D2315AFFCE5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2948421547" sldId="530"/>
            <ac:spMk id="6" creationId="{00C89FE1-9935-FE43-8770-ABF623BC770E}"/>
          </ac:spMkLst>
        </pc:spChg>
      </pc:sldChg>
      <pc:sldChg chg="addSp delSp modSp add mod">
        <pc:chgData name="Arthur Liu" userId="57266d67-1d41-4103-859a-8797e8098ce0" providerId="ADAL" clId="{949B83B5-6337-DE44-9AC8-1768B1F3713E}" dt="2022-06-24T03:41:05.756" v="8024"/>
        <pc:sldMkLst>
          <pc:docMk/>
          <pc:sldMk cId="1232030175" sldId="531"/>
        </pc:sldMkLst>
        <pc:spChg chg="mod">
          <ac:chgData name="Arthur Liu" userId="57266d67-1d41-4103-859a-8797e8098ce0" providerId="ADAL" clId="{949B83B5-6337-DE44-9AC8-1768B1F3713E}" dt="2022-06-23T21:21:02.150" v="3775" actId="20577"/>
          <ac:spMkLst>
            <pc:docMk/>
            <pc:sldMk cId="1232030175" sldId="531"/>
            <ac:spMk id="3" creationId="{90A59298-7993-9346-B3EE-B433B0533843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1232030175" sldId="531"/>
            <ac:spMk id="5" creationId="{AB4EA6DB-D6AA-EE4C-8925-1D2315AFFCE5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1232030175" sldId="531"/>
            <ac:spMk id="6" creationId="{B5DD5C94-4DDE-ED49-8CA8-F553543D4165}"/>
          </ac:spMkLst>
        </pc:spChg>
      </pc:sldChg>
      <pc:sldChg chg="addSp delSp modSp new mod modAnim modNotesTx">
        <pc:chgData name="Arthur Liu" userId="57266d67-1d41-4103-859a-8797e8098ce0" providerId="ADAL" clId="{949B83B5-6337-DE44-9AC8-1768B1F3713E}" dt="2022-06-24T04:11:49.175" v="9070" actId="14100"/>
        <pc:sldMkLst>
          <pc:docMk/>
          <pc:sldMk cId="1634873373" sldId="532"/>
        </pc:sldMkLst>
        <pc:spChg chg="mod">
          <ac:chgData name="Arthur Liu" userId="57266d67-1d41-4103-859a-8797e8098ce0" providerId="ADAL" clId="{949B83B5-6337-DE44-9AC8-1768B1F3713E}" dt="2022-06-23T21:21:29.905" v="3801" actId="20577"/>
          <ac:spMkLst>
            <pc:docMk/>
            <pc:sldMk cId="1634873373" sldId="532"/>
            <ac:spMk id="2" creationId="{D397B609-C06C-564C-AE27-60BE3AA59AF4}"/>
          </ac:spMkLst>
        </pc:spChg>
        <pc:spChg chg="mod">
          <ac:chgData name="Arthur Liu" userId="57266d67-1d41-4103-859a-8797e8098ce0" providerId="ADAL" clId="{949B83B5-6337-DE44-9AC8-1768B1F3713E}" dt="2022-06-24T04:11:49.175" v="9070" actId="14100"/>
          <ac:spMkLst>
            <pc:docMk/>
            <pc:sldMk cId="1634873373" sldId="532"/>
            <ac:spMk id="3" creationId="{CCCDEF8D-5186-FA44-A0AE-C22794ABAE99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1634873373" sldId="532"/>
            <ac:spMk id="5" creationId="{27FC715D-DD53-B748-B40A-62BD4D9FFE60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1634873373" sldId="532"/>
            <ac:spMk id="6" creationId="{BF1A04F8-4CA3-024E-8F9A-822C3B64B186}"/>
          </ac:spMkLst>
        </pc:spChg>
      </pc:sldChg>
      <pc:sldChg chg="addSp delSp modSp new mod modAnim modNotesTx">
        <pc:chgData name="Arthur Liu" userId="57266d67-1d41-4103-859a-8797e8098ce0" providerId="ADAL" clId="{949B83B5-6337-DE44-9AC8-1768B1F3713E}" dt="2022-06-24T04:13:12.533" v="9197" actId="20577"/>
        <pc:sldMkLst>
          <pc:docMk/>
          <pc:sldMk cId="1402566156" sldId="533"/>
        </pc:sldMkLst>
        <pc:spChg chg="mod">
          <ac:chgData name="Arthur Liu" userId="57266d67-1d41-4103-859a-8797e8098ce0" providerId="ADAL" clId="{949B83B5-6337-DE44-9AC8-1768B1F3713E}" dt="2022-06-23T21:44:30.984" v="3918" actId="20577"/>
          <ac:spMkLst>
            <pc:docMk/>
            <pc:sldMk cId="1402566156" sldId="533"/>
            <ac:spMk id="2" creationId="{D3501892-5009-A549-99C5-6767B3615438}"/>
          </ac:spMkLst>
        </pc:spChg>
        <pc:spChg chg="mod">
          <ac:chgData name="Arthur Liu" userId="57266d67-1d41-4103-859a-8797e8098ce0" providerId="ADAL" clId="{949B83B5-6337-DE44-9AC8-1768B1F3713E}" dt="2022-06-24T04:09:39.170" v="8923" actId="27636"/>
          <ac:spMkLst>
            <pc:docMk/>
            <pc:sldMk cId="1402566156" sldId="533"/>
            <ac:spMk id="3" creationId="{78939CBF-0832-C143-8F47-88B55E257448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1402566156" sldId="533"/>
            <ac:spMk id="5" creationId="{281BD96D-E743-B043-BBB8-01D44D05B996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1402566156" sldId="533"/>
            <ac:spMk id="6" creationId="{56FA09DA-C66D-434A-B6FA-680335548D91}"/>
          </ac:spMkLst>
        </pc:spChg>
        <pc:spChg chg="add del mod">
          <ac:chgData name="Arthur Liu" userId="57266d67-1d41-4103-859a-8797e8098ce0" providerId="ADAL" clId="{949B83B5-6337-DE44-9AC8-1768B1F3713E}" dt="2022-06-23T21:46:26.682" v="4003" actId="478"/>
          <ac:spMkLst>
            <pc:docMk/>
            <pc:sldMk cId="1402566156" sldId="533"/>
            <ac:spMk id="6" creationId="{F02BAD3C-F333-D047-B79A-088D31ED2032}"/>
          </ac:spMkLst>
        </pc:spChg>
        <pc:spChg chg="add del mod">
          <ac:chgData name="Arthur Liu" userId="57266d67-1d41-4103-859a-8797e8098ce0" providerId="ADAL" clId="{949B83B5-6337-DE44-9AC8-1768B1F3713E}" dt="2022-06-23T21:46:28.265" v="4005"/>
          <ac:spMkLst>
            <pc:docMk/>
            <pc:sldMk cId="1402566156" sldId="533"/>
            <ac:spMk id="7" creationId="{FE06BE68-BC10-4E43-88AD-908CF838B926}"/>
          </ac:spMkLst>
        </pc:spChg>
        <pc:spChg chg="add mod">
          <ac:chgData name="Arthur Liu" userId="57266d67-1d41-4103-859a-8797e8098ce0" providerId="ADAL" clId="{949B83B5-6337-DE44-9AC8-1768B1F3713E}" dt="2022-06-23T21:51:47.713" v="4403" actId="113"/>
          <ac:spMkLst>
            <pc:docMk/>
            <pc:sldMk cId="1402566156" sldId="533"/>
            <ac:spMk id="13" creationId="{5F54F2F9-2B50-3C4E-B20C-45B3A1D11501}"/>
          </ac:spMkLst>
        </pc:spChg>
        <pc:grpChg chg="add del mod">
          <ac:chgData name="Arthur Liu" userId="57266d67-1d41-4103-859a-8797e8098ce0" providerId="ADAL" clId="{949B83B5-6337-DE44-9AC8-1768B1F3713E}" dt="2022-06-23T21:52:57.887" v="4404" actId="165"/>
          <ac:grpSpMkLst>
            <pc:docMk/>
            <pc:sldMk cId="1402566156" sldId="533"/>
            <ac:grpSpMk id="8" creationId="{25901D33-45F7-F54E-A7EB-BA878E54FE3A}"/>
          </ac:grpSpMkLst>
        </pc:grpChg>
        <pc:picChg chg="add del mod">
          <ac:chgData name="Arthur Liu" userId="57266d67-1d41-4103-859a-8797e8098ce0" providerId="ADAL" clId="{949B83B5-6337-DE44-9AC8-1768B1F3713E}" dt="2022-06-23T21:47:06.137" v="4024" actId="478"/>
          <ac:picMkLst>
            <pc:docMk/>
            <pc:sldMk cId="1402566156" sldId="533"/>
            <ac:picMk id="9" creationId="{214763FC-8454-2F40-B82A-BFCE6F527FC5}"/>
          </ac:picMkLst>
        </pc:picChg>
        <pc:picChg chg="add del mod">
          <ac:chgData name="Arthur Liu" userId="57266d67-1d41-4103-859a-8797e8098ce0" providerId="ADAL" clId="{949B83B5-6337-DE44-9AC8-1768B1F3713E}" dt="2022-06-23T21:47:06.681" v="4025" actId="478"/>
          <ac:picMkLst>
            <pc:docMk/>
            <pc:sldMk cId="1402566156" sldId="533"/>
            <ac:picMk id="10" creationId="{07840E6A-0CE6-094A-9E38-A85794BA3CB1}"/>
          </ac:picMkLst>
        </pc:picChg>
        <pc:picChg chg="add mod topLvl">
          <ac:chgData name="Arthur Liu" userId="57266d67-1d41-4103-859a-8797e8098ce0" providerId="ADAL" clId="{949B83B5-6337-DE44-9AC8-1768B1F3713E}" dt="2022-06-23T21:52:57.887" v="4404" actId="165"/>
          <ac:picMkLst>
            <pc:docMk/>
            <pc:sldMk cId="1402566156" sldId="533"/>
            <ac:picMk id="11" creationId="{EBA3A71F-89BF-DB4C-905E-1B0C04D3FA03}"/>
          </ac:picMkLst>
        </pc:picChg>
        <pc:picChg chg="add mod topLvl">
          <ac:chgData name="Arthur Liu" userId="57266d67-1d41-4103-859a-8797e8098ce0" providerId="ADAL" clId="{949B83B5-6337-DE44-9AC8-1768B1F3713E}" dt="2022-06-23T21:53:00.626" v="4405" actId="1076"/>
          <ac:picMkLst>
            <pc:docMk/>
            <pc:sldMk cId="1402566156" sldId="533"/>
            <ac:picMk id="12" creationId="{632193DF-F088-C841-9364-056F41B6A0E3}"/>
          </ac:picMkLst>
        </pc:picChg>
        <pc:picChg chg="add del mod">
          <ac:chgData name="Arthur Liu" userId="57266d67-1d41-4103-859a-8797e8098ce0" providerId="ADAL" clId="{949B83B5-6337-DE44-9AC8-1768B1F3713E}" dt="2022-06-23T21:46:50.938" v="4010" actId="478"/>
          <ac:picMkLst>
            <pc:docMk/>
            <pc:sldMk cId="1402566156" sldId="533"/>
            <ac:picMk id="3074" creationId="{3C2C66F9-BF0C-544B-A35F-188414540362}"/>
          </ac:picMkLst>
        </pc:picChg>
      </pc:sldChg>
      <pc:sldChg chg="addSp delSp modSp new mod modNotesTx">
        <pc:chgData name="Arthur Liu" userId="57266d67-1d41-4103-859a-8797e8098ce0" providerId="ADAL" clId="{949B83B5-6337-DE44-9AC8-1768B1F3713E}" dt="2022-06-24T04:19:28.060" v="9699" actId="20577"/>
        <pc:sldMkLst>
          <pc:docMk/>
          <pc:sldMk cId="1317129891" sldId="534"/>
        </pc:sldMkLst>
        <pc:spChg chg="mod">
          <ac:chgData name="Arthur Liu" userId="57266d67-1d41-4103-859a-8797e8098ce0" providerId="ADAL" clId="{949B83B5-6337-DE44-9AC8-1768B1F3713E}" dt="2022-06-23T22:12:38.221" v="4433" actId="20577"/>
          <ac:spMkLst>
            <pc:docMk/>
            <pc:sldMk cId="1317129891" sldId="534"/>
            <ac:spMk id="2" creationId="{B7280EF9-B87C-DC43-9586-93A6B1300705}"/>
          </ac:spMkLst>
        </pc:spChg>
        <pc:spChg chg="mod">
          <ac:chgData name="Arthur Liu" userId="57266d67-1d41-4103-859a-8797e8098ce0" providerId="ADAL" clId="{949B83B5-6337-DE44-9AC8-1768B1F3713E}" dt="2022-06-24T04:15:51.127" v="9346" actId="403"/>
          <ac:spMkLst>
            <pc:docMk/>
            <pc:sldMk cId="1317129891" sldId="534"/>
            <ac:spMk id="3" creationId="{C9F0EA01-8EB7-5948-8D76-A1AEE2F737E3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1317129891" sldId="534"/>
            <ac:spMk id="5" creationId="{763D8CE8-7606-2744-B767-7B988EB27F75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1317129891" sldId="534"/>
            <ac:spMk id="6" creationId="{CD28C51D-A9A9-F94D-B286-7494E2F227ED}"/>
          </ac:spMkLst>
        </pc:spChg>
        <pc:picChg chg="add mod">
          <ac:chgData name="Arthur Liu" userId="57266d67-1d41-4103-859a-8797e8098ce0" providerId="ADAL" clId="{949B83B5-6337-DE44-9AC8-1768B1F3713E}" dt="2022-06-24T04:15:54.219" v="9347" actId="1076"/>
          <ac:picMkLst>
            <pc:docMk/>
            <pc:sldMk cId="1317129891" sldId="534"/>
            <ac:picMk id="7" creationId="{7CE7C767-E0E9-8140-B7BF-3A025F55B021}"/>
          </ac:picMkLst>
        </pc:picChg>
      </pc:sldChg>
      <pc:sldChg chg="addSp delSp modSp new mod modNotesTx">
        <pc:chgData name="Arthur Liu" userId="57266d67-1d41-4103-859a-8797e8098ce0" providerId="ADAL" clId="{949B83B5-6337-DE44-9AC8-1768B1F3713E}" dt="2022-06-24T04:16:51.143" v="9455" actId="20577"/>
        <pc:sldMkLst>
          <pc:docMk/>
          <pc:sldMk cId="627391677" sldId="535"/>
        </pc:sldMkLst>
        <pc:spChg chg="mod">
          <ac:chgData name="Arthur Liu" userId="57266d67-1d41-4103-859a-8797e8098ce0" providerId="ADAL" clId="{949B83B5-6337-DE44-9AC8-1768B1F3713E}" dt="2022-06-23T23:59:59.317" v="4798" actId="20577"/>
          <ac:spMkLst>
            <pc:docMk/>
            <pc:sldMk cId="627391677" sldId="535"/>
            <ac:spMk id="2" creationId="{C176D129-8175-5744-AA7A-38EB121CB1A1}"/>
          </ac:spMkLst>
        </pc:spChg>
        <pc:spChg chg="mod">
          <ac:chgData name="Arthur Liu" userId="57266d67-1d41-4103-859a-8797e8098ce0" providerId="ADAL" clId="{949B83B5-6337-DE44-9AC8-1768B1F3713E}" dt="2022-06-24T00:00:55.946" v="4804" actId="14100"/>
          <ac:spMkLst>
            <pc:docMk/>
            <pc:sldMk cId="627391677" sldId="535"/>
            <ac:spMk id="3" creationId="{414E0095-9DD0-2C41-83DE-AF00489EF124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627391677" sldId="535"/>
            <ac:spMk id="5" creationId="{5994C126-0A25-A448-999A-A15030436FED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627391677" sldId="535"/>
            <ac:spMk id="6" creationId="{1886136F-FFD9-8D4A-9E8F-1B5F48B93E92}"/>
          </ac:spMkLst>
        </pc:spChg>
      </pc:sldChg>
      <pc:sldChg chg="addSp delSp modSp new mod">
        <pc:chgData name="Arthur Liu" userId="57266d67-1d41-4103-859a-8797e8098ce0" providerId="ADAL" clId="{949B83B5-6337-DE44-9AC8-1768B1F3713E}" dt="2022-06-24T03:41:05.756" v="8024"/>
        <pc:sldMkLst>
          <pc:docMk/>
          <pc:sldMk cId="3888430935" sldId="536"/>
        </pc:sldMkLst>
        <pc:spChg chg="mod">
          <ac:chgData name="Arthur Liu" userId="57266d67-1d41-4103-859a-8797e8098ce0" providerId="ADAL" clId="{949B83B5-6337-DE44-9AC8-1768B1F3713E}" dt="2022-06-24T00:01:18.893" v="4847" actId="20577"/>
          <ac:spMkLst>
            <pc:docMk/>
            <pc:sldMk cId="3888430935" sldId="536"/>
            <ac:spMk id="2" creationId="{0DFCE52F-A11A-DF45-8BA4-4E4758859824}"/>
          </ac:spMkLst>
        </pc:spChg>
        <pc:spChg chg="mod">
          <ac:chgData name="Arthur Liu" userId="57266d67-1d41-4103-859a-8797e8098ce0" providerId="ADAL" clId="{949B83B5-6337-DE44-9AC8-1768B1F3713E}" dt="2022-06-24T00:05:03.366" v="4943" actId="113"/>
          <ac:spMkLst>
            <pc:docMk/>
            <pc:sldMk cId="3888430935" sldId="536"/>
            <ac:spMk id="3" creationId="{FCC2138B-E189-C54E-A2E6-5524031FAD40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3888430935" sldId="536"/>
            <ac:spMk id="5" creationId="{90E190DA-F0BD-EB4E-9049-BE8C1093D282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3888430935" sldId="536"/>
            <ac:spMk id="6" creationId="{078ABEA2-887A-B64E-9313-1F9B9003D31F}"/>
          </ac:spMkLst>
        </pc:spChg>
      </pc:sldChg>
      <pc:sldChg chg="addSp delSp modSp new mod modAnim modNotesTx">
        <pc:chgData name="Arthur Liu" userId="57266d67-1d41-4103-859a-8797e8098ce0" providerId="ADAL" clId="{949B83B5-6337-DE44-9AC8-1768B1F3713E}" dt="2022-06-24T04:44:35.382" v="10328" actId="767"/>
        <pc:sldMkLst>
          <pc:docMk/>
          <pc:sldMk cId="3636932076" sldId="537"/>
        </pc:sldMkLst>
        <pc:spChg chg="mod">
          <ac:chgData name="Arthur Liu" userId="57266d67-1d41-4103-859a-8797e8098ce0" providerId="ADAL" clId="{949B83B5-6337-DE44-9AC8-1768B1F3713E}" dt="2022-06-24T00:02:35.626" v="4901" actId="20577"/>
          <ac:spMkLst>
            <pc:docMk/>
            <pc:sldMk cId="3636932076" sldId="537"/>
            <ac:spMk id="2" creationId="{882829E6-FD98-FB41-AF45-EE8F270A1348}"/>
          </ac:spMkLst>
        </pc:spChg>
        <pc:spChg chg="mod">
          <ac:chgData name="Arthur Liu" userId="57266d67-1d41-4103-859a-8797e8098ce0" providerId="ADAL" clId="{949B83B5-6337-DE44-9AC8-1768B1F3713E}" dt="2022-06-24T04:18:34.384" v="9579" actId="2711"/>
          <ac:spMkLst>
            <pc:docMk/>
            <pc:sldMk cId="3636932076" sldId="537"/>
            <ac:spMk id="3" creationId="{0C95C9CD-2A5B-D94F-ADAB-6EB937924F44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3636932076" sldId="537"/>
            <ac:spMk id="5" creationId="{7CDADC68-A823-7142-9924-A535D76577B3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3636932076" sldId="537"/>
            <ac:spMk id="6" creationId="{C3B4EFC0-61EF-1447-A6B3-1E394AF4EEFA}"/>
          </ac:spMkLst>
        </pc:spChg>
        <pc:spChg chg="add mod">
          <ac:chgData name="Arthur Liu" userId="57266d67-1d41-4103-859a-8797e8098ce0" providerId="ADAL" clId="{949B83B5-6337-DE44-9AC8-1768B1F3713E}" dt="2022-06-24T04:44:35.382" v="10328" actId="767"/>
          <ac:spMkLst>
            <pc:docMk/>
            <pc:sldMk cId="3636932076" sldId="537"/>
            <ac:spMk id="7" creationId="{ACA392F0-F119-C740-A884-502707D11F4C}"/>
          </ac:spMkLst>
        </pc:spChg>
      </pc:sldChg>
      <pc:sldChg chg="addSp delSp modSp new mod modNotesTx">
        <pc:chgData name="Arthur Liu" userId="57266d67-1d41-4103-859a-8797e8098ce0" providerId="ADAL" clId="{949B83B5-6337-DE44-9AC8-1768B1F3713E}" dt="2022-06-24T04:25:34.534" v="9960" actId="20577"/>
        <pc:sldMkLst>
          <pc:docMk/>
          <pc:sldMk cId="1405817775" sldId="538"/>
        </pc:sldMkLst>
        <pc:spChg chg="mod">
          <ac:chgData name="Arthur Liu" userId="57266d67-1d41-4103-859a-8797e8098ce0" providerId="ADAL" clId="{949B83B5-6337-DE44-9AC8-1768B1F3713E}" dt="2022-06-24T00:08:31.146" v="5048" actId="20577"/>
          <ac:spMkLst>
            <pc:docMk/>
            <pc:sldMk cId="1405817775" sldId="538"/>
            <ac:spMk id="2" creationId="{22610B61-4A85-CA46-9E00-473E8126D333}"/>
          </ac:spMkLst>
        </pc:spChg>
        <pc:spChg chg="mod">
          <ac:chgData name="Arthur Liu" userId="57266d67-1d41-4103-859a-8797e8098ce0" providerId="ADAL" clId="{949B83B5-6337-DE44-9AC8-1768B1F3713E}" dt="2022-06-24T00:11:25.354" v="5247"/>
          <ac:spMkLst>
            <pc:docMk/>
            <pc:sldMk cId="1405817775" sldId="538"/>
            <ac:spMk id="3" creationId="{0C70AEF9-791E-EE43-8861-20BC6D12A141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1405817775" sldId="538"/>
            <ac:spMk id="5" creationId="{2F561367-D073-B84D-8C22-2080F2E5FAB6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1405817775" sldId="538"/>
            <ac:spMk id="6" creationId="{1C882D03-8708-3D4D-90CE-C50867D9AC2D}"/>
          </ac:spMkLst>
        </pc:spChg>
      </pc:sldChg>
      <pc:sldChg chg="addSp delSp modSp add mod modNotesTx">
        <pc:chgData name="Arthur Liu" userId="57266d67-1d41-4103-859a-8797e8098ce0" providerId="ADAL" clId="{949B83B5-6337-DE44-9AC8-1768B1F3713E}" dt="2022-06-24T04:20:05.527" v="9734" actId="20577"/>
        <pc:sldMkLst>
          <pc:docMk/>
          <pc:sldMk cId="661025148" sldId="539"/>
        </pc:sldMkLst>
        <pc:spChg chg="mod">
          <ac:chgData name="Arthur Liu" userId="57266d67-1d41-4103-859a-8797e8098ce0" providerId="ADAL" clId="{949B83B5-6337-DE44-9AC8-1768B1F3713E}" dt="2022-06-24T00:09:05.035" v="5050" actId="207"/>
          <ac:spMkLst>
            <pc:docMk/>
            <pc:sldMk cId="661025148" sldId="539"/>
            <ac:spMk id="3" creationId="{1B98CFB0-9E3B-0D4B-B06F-AFB7FF0C57E4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661025148" sldId="539"/>
            <ac:spMk id="5" creationId="{105777C3-B8C2-D143-91CC-7F33151A6D05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661025148" sldId="539"/>
            <ac:spMk id="6" creationId="{B8B3BE6C-DDF4-8143-A09C-6EE6C95A87E5}"/>
          </ac:spMkLst>
        </pc:spChg>
      </pc:sldChg>
      <pc:sldChg chg="addSp delSp modSp new mod modAnim">
        <pc:chgData name="Arthur Liu" userId="57266d67-1d41-4103-859a-8797e8098ce0" providerId="ADAL" clId="{949B83B5-6337-DE44-9AC8-1768B1F3713E}" dt="2022-06-24T04:27:06.990" v="10001"/>
        <pc:sldMkLst>
          <pc:docMk/>
          <pc:sldMk cId="3407550072" sldId="540"/>
        </pc:sldMkLst>
        <pc:spChg chg="mod">
          <ac:chgData name="Arthur Liu" userId="57266d67-1d41-4103-859a-8797e8098ce0" providerId="ADAL" clId="{949B83B5-6337-DE44-9AC8-1768B1F3713E}" dt="2022-06-24T00:22:53.724" v="5276" actId="20577"/>
          <ac:spMkLst>
            <pc:docMk/>
            <pc:sldMk cId="3407550072" sldId="540"/>
            <ac:spMk id="2" creationId="{78992AE2-8880-3445-937F-E224487D775A}"/>
          </ac:spMkLst>
        </pc:spChg>
        <pc:spChg chg="mod">
          <ac:chgData name="Arthur Liu" userId="57266d67-1d41-4103-859a-8797e8098ce0" providerId="ADAL" clId="{949B83B5-6337-DE44-9AC8-1768B1F3713E}" dt="2022-06-24T04:26:59.467" v="9999" actId="27636"/>
          <ac:spMkLst>
            <pc:docMk/>
            <pc:sldMk cId="3407550072" sldId="540"/>
            <ac:spMk id="3" creationId="{DD553E74-75E6-E54D-A337-2ADEB968725B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3407550072" sldId="540"/>
            <ac:spMk id="5" creationId="{E23FEBD3-2EDD-144D-9ACE-294E9570C135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3407550072" sldId="540"/>
            <ac:spMk id="6" creationId="{93273B82-4D06-B042-9762-607472FF0331}"/>
          </ac:spMkLst>
        </pc:spChg>
      </pc:sldChg>
      <pc:sldChg chg="addSp delSp modSp add del mod">
        <pc:chgData name="Arthur Liu" userId="57266d67-1d41-4103-859a-8797e8098ce0" providerId="ADAL" clId="{949B83B5-6337-DE44-9AC8-1768B1F3713E}" dt="2022-06-24T04:27:02.369" v="10000" actId="2696"/>
        <pc:sldMkLst>
          <pc:docMk/>
          <pc:sldMk cId="1882048910" sldId="541"/>
        </pc:sldMkLst>
        <pc:spChg chg="mod">
          <ac:chgData name="Arthur Liu" userId="57266d67-1d41-4103-859a-8797e8098ce0" providerId="ADAL" clId="{949B83B5-6337-DE44-9AC8-1768B1F3713E}" dt="2022-06-24T04:26:15.800" v="9992" actId="20577"/>
          <ac:spMkLst>
            <pc:docMk/>
            <pc:sldMk cId="1882048910" sldId="541"/>
            <ac:spMk id="2" creationId="{78992AE2-8880-3445-937F-E224487D775A}"/>
          </ac:spMkLst>
        </pc:spChg>
        <pc:spChg chg="mod">
          <ac:chgData name="Arthur Liu" userId="57266d67-1d41-4103-859a-8797e8098ce0" providerId="ADAL" clId="{949B83B5-6337-DE44-9AC8-1768B1F3713E}" dt="2022-06-24T04:26:52.516" v="9993" actId="21"/>
          <ac:spMkLst>
            <pc:docMk/>
            <pc:sldMk cId="1882048910" sldId="541"/>
            <ac:spMk id="3" creationId="{DD553E74-75E6-E54D-A337-2ADEB968725B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1882048910" sldId="541"/>
            <ac:spMk id="5" creationId="{E23FEBD3-2EDD-144D-9ACE-294E9570C135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1882048910" sldId="541"/>
            <ac:spMk id="6" creationId="{32AB66EC-6EEE-1040-AC61-DF96912F5B9F}"/>
          </ac:spMkLst>
        </pc:spChg>
      </pc:sldChg>
      <pc:sldChg chg="addSp delSp modSp new mod delAnim modAnim modNotesTx">
        <pc:chgData name="Arthur Liu" userId="57266d67-1d41-4103-859a-8797e8098ce0" providerId="ADAL" clId="{949B83B5-6337-DE44-9AC8-1768B1F3713E}" dt="2022-06-24T05:21:34.400" v="10487" actId="20577"/>
        <pc:sldMkLst>
          <pc:docMk/>
          <pc:sldMk cId="3530566826" sldId="542"/>
        </pc:sldMkLst>
        <pc:spChg chg="mod">
          <ac:chgData name="Arthur Liu" userId="57266d67-1d41-4103-859a-8797e8098ce0" providerId="ADAL" clId="{949B83B5-6337-DE44-9AC8-1768B1F3713E}" dt="2022-06-24T00:30:37.983" v="5506" actId="20577"/>
          <ac:spMkLst>
            <pc:docMk/>
            <pc:sldMk cId="3530566826" sldId="542"/>
            <ac:spMk id="2" creationId="{CD16FB7D-6BBA-C64D-BC57-5F30ECD703E3}"/>
          </ac:spMkLst>
        </pc:spChg>
        <pc:spChg chg="mod">
          <ac:chgData name="Arthur Liu" userId="57266d67-1d41-4103-859a-8797e8098ce0" providerId="ADAL" clId="{949B83B5-6337-DE44-9AC8-1768B1F3713E}" dt="2022-06-24T00:32:11.857" v="5585" actId="1076"/>
          <ac:spMkLst>
            <pc:docMk/>
            <pc:sldMk cId="3530566826" sldId="542"/>
            <ac:spMk id="3" creationId="{75043AF8-BC8E-D040-9B63-7DA30C1D50AD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3530566826" sldId="542"/>
            <ac:spMk id="5" creationId="{C3735EA9-2D48-FF49-A37A-A3FAED872F34}"/>
          </ac:spMkLst>
        </pc:spChg>
        <pc:spChg chg="add mod">
          <ac:chgData name="Arthur Liu" userId="57266d67-1d41-4103-859a-8797e8098ce0" providerId="ADAL" clId="{949B83B5-6337-DE44-9AC8-1768B1F3713E}" dt="2022-06-24T00:31:16.066" v="5524" actId="14100"/>
          <ac:spMkLst>
            <pc:docMk/>
            <pc:sldMk cId="3530566826" sldId="542"/>
            <ac:spMk id="6" creationId="{D4BF8DD6-90B5-7E47-844D-8A3D7A65E31E}"/>
          </ac:spMkLst>
        </pc:spChg>
        <pc:spChg chg="mod">
          <ac:chgData name="Arthur Liu" userId="57266d67-1d41-4103-859a-8797e8098ce0" providerId="ADAL" clId="{949B83B5-6337-DE44-9AC8-1768B1F3713E}" dt="2022-06-24T00:32:44.546" v="5586"/>
          <ac:spMkLst>
            <pc:docMk/>
            <pc:sldMk cId="3530566826" sldId="542"/>
            <ac:spMk id="9" creationId="{9B417821-F508-8E48-A404-191101D25313}"/>
          </ac:spMkLst>
        </pc:spChg>
        <pc:spChg chg="add del mod">
          <ac:chgData name="Arthur Liu" userId="57266d67-1d41-4103-859a-8797e8098ce0" providerId="ADAL" clId="{949B83B5-6337-DE44-9AC8-1768B1F3713E}" dt="2022-06-24T01:15:52.433" v="6544" actId="478"/>
          <ac:spMkLst>
            <pc:docMk/>
            <pc:sldMk cId="3530566826" sldId="542"/>
            <ac:spMk id="10" creationId="{5E89F45B-48C0-9A43-A2AF-903A620FAB61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3530566826" sldId="542"/>
            <ac:spMk id="10" creationId="{6F8E16E6-DDAF-6E4B-A022-E7F758C28CBE}"/>
          </ac:spMkLst>
        </pc:spChg>
        <pc:grpChg chg="add mod">
          <ac:chgData name="Arthur Liu" userId="57266d67-1d41-4103-859a-8797e8098ce0" providerId="ADAL" clId="{949B83B5-6337-DE44-9AC8-1768B1F3713E}" dt="2022-06-24T00:33:00.289" v="5593" actId="1076"/>
          <ac:grpSpMkLst>
            <pc:docMk/>
            <pc:sldMk cId="3530566826" sldId="542"/>
            <ac:grpSpMk id="7" creationId="{F6FC15F2-E15E-0940-8D4E-799A57FA6CC3}"/>
          </ac:grpSpMkLst>
        </pc:grpChg>
        <pc:picChg chg="mod">
          <ac:chgData name="Arthur Liu" userId="57266d67-1d41-4103-859a-8797e8098ce0" providerId="ADAL" clId="{949B83B5-6337-DE44-9AC8-1768B1F3713E}" dt="2022-06-24T00:32:44.546" v="5586"/>
          <ac:picMkLst>
            <pc:docMk/>
            <pc:sldMk cId="3530566826" sldId="542"/>
            <ac:picMk id="8" creationId="{6883B174-8F96-E54B-A619-CF548B49222A}"/>
          </ac:picMkLst>
        </pc:picChg>
      </pc:sldChg>
      <pc:sldChg chg="addSp delSp modSp new mod">
        <pc:chgData name="Arthur Liu" userId="57266d67-1d41-4103-859a-8797e8098ce0" providerId="ADAL" clId="{949B83B5-6337-DE44-9AC8-1768B1F3713E}" dt="2022-06-24T03:41:05.756" v="8024"/>
        <pc:sldMkLst>
          <pc:docMk/>
          <pc:sldMk cId="1557892222" sldId="543"/>
        </pc:sldMkLst>
        <pc:spChg chg="mod">
          <ac:chgData name="Arthur Liu" userId="57266d67-1d41-4103-859a-8797e8098ce0" providerId="ADAL" clId="{949B83B5-6337-DE44-9AC8-1768B1F3713E}" dt="2022-06-24T00:49:40.620" v="5974" actId="20577"/>
          <ac:spMkLst>
            <pc:docMk/>
            <pc:sldMk cId="1557892222" sldId="543"/>
            <ac:spMk id="2" creationId="{FA8066C8-8599-C64F-95F3-FE13D7CE3D5F}"/>
          </ac:spMkLst>
        </pc:spChg>
        <pc:spChg chg="mod">
          <ac:chgData name="Arthur Liu" userId="57266d67-1d41-4103-859a-8797e8098ce0" providerId="ADAL" clId="{949B83B5-6337-DE44-9AC8-1768B1F3713E}" dt="2022-06-24T01:06:43.355" v="6371"/>
          <ac:spMkLst>
            <pc:docMk/>
            <pc:sldMk cId="1557892222" sldId="543"/>
            <ac:spMk id="3" creationId="{1B7F97AC-42F4-544D-934A-9CF1519F4FFF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1557892222" sldId="543"/>
            <ac:spMk id="5" creationId="{4C7FE293-E23B-5845-B705-E7811879116B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1557892222" sldId="543"/>
            <ac:spMk id="6" creationId="{2A26FE83-E2E8-8549-B9F2-D23E96441BD7}"/>
          </ac:spMkLst>
        </pc:spChg>
        <pc:picChg chg="add del mod">
          <ac:chgData name="Arthur Liu" userId="57266d67-1d41-4103-859a-8797e8098ce0" providerId="ADAL" clId="{949B83B5-6337-DE44-9AC8-1768B1F3713E}" dt="2022-06-24T00:47:38.035" v="5909" actId="478"/>
          <ac:picMkLst>
            <pc:docMk/>
            <pc:sldMk cId="1557892222" sldId="543"/>
            <ac:picMk id="6" creationId="{9F68A1AA-3ED5-074A-92CD-C93A30C52C5D}"/>
          </ac:picMkLst>
        </pc:picChg>
        <pc:picChg chg="add del mod">
          <ac:chgData name="Arthur Liu" userId="57266d67-1d41-4103-859a-8797e8098ce0" providerId="ADAL" clId="{949B83B5-6337-DE44-9AC8-1768B1F3713E}" dt="2022-06-24T00:48:05.367" v="5912" actId="478"/>
          <ac:picMkLst>
            <pc:docMk/>
            <pc:sldMk cId="1557892222" sldId="543"/>
            <ac:picMk id="7" creationId="{A17C8A2B-5440-BB4E-8AE4-699EA0A692AC}"/>
          </ac:picMkLst>
        </pc:picChg>
        <pc:picChg chg="add mod">
          <ac:chgData name="Arthur Liu" userId="57266d67-1d41-4103-859a-8797e8098ce0" providerId="ADAL" clId="{949B83B5-6337-DE44-9AC8-1768B1F3713E}" dt="2022-06-24T00:48:49.379" v="5967" actId="1076"/>
          <ac:picMkLst>
            <pc:docMk/>
            <pc:sldMk cId="1557892222" sldId="543"/>
            <ac:picMk id="8" creationId="{F3AF1D77-E3C5-254D-B7F0-9C11BCC29D51}"/>
          </ac:picMkLst>
        </pc:picChg>
      </pc:sldChg>
      <pc:sldChg chg="addSp delSp modSp new mod">
        <pc:chgData name="Arthur Liu" userId="57266d67-1d41-4103-859a-8797e8098ce0" providerId="ADAL" clId="{949B83B5-6337-DE44-9AC8-1768B1F3713E}" dt="2022-06-24T03:41:05.756" v="8024"/>
        <pc:sldMkLst>
          <pc:docMk/>
          <pc:sldMk cId="3112231815" sldId="544"/>
        </pc:sldMkLst>
        <pc:spChg chg="mod">
          <ac:chgData name="Arthur Liu" userId="57266d67-1d41-4103-859a-8797e8098ce0" providerId="ADAL" clId="{949B83B5-6337-DE44-9AC8-1768B1F3713E}" dt="2022-06-24T00:50:52.733" v="6175" actId="207"/>
          <ac:spMkLst>
            <pc:docMk/>
            <pc:sldMk cId="3112231815" sldId="544"/>
            <ac:spMk id="2" creationId="{861C00C9-ACC2-974E-9AED-ADF4365CFBCD}"/>
          </ac:spMkLst>
        </pc:spChg>
        <pc:spChg chg="mod">
          <ac:chgData name="Arthur Liu" userId="57266d67-1d41-4103-859a-8797e8098ce0" providerId="ADAL" clId="{949B83B5-6337-DE44-9AC8-1768B1F3713E}" dt="2022-06-24T00:55:44.147" v="6299"/>
          <ac:spMkLst>
            <pc:docMk/>
            <pc:sldMk cId="3112231815" sldId="544"/>
            <ac:spMk id="3" creationId="{F15461E9-9782-D54D-BFA4-1BE9358BE3A2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3112231815" sldId="544"/>
            <ac:spMk id="5" creationId="{7DE39D01-C4A0-A04D-A744-77F6A49992F2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3112231815" sldId="544"/>
            <ac:spMk id="6" creationId="{32B74373-76C2-6449-A32F-AA2452891F7C}"/>
          </ac:spMkLst>
        </pc:spChg>
        <pc:picChg chg="add del mod">
          <ac:chgData name="Arthur Liu" userId="57266d67-1d41-4103-859a-8797e8098ce0" providerId="ADAL" clId="{949B83B5-6337-DE44-9AC8-1768B1F3713E}" dt="2022-06-24T00:52:55.119" v="6206" actId="478"/>
          <ac:picMkLst>
            <pc:docMk/>
            <pc:sldMk cId="3112231815" sldId="544"/>
            <ac:picMk id="6" creationId="{341A637F-E0F4-364D-ACD1-9582843BA2D7}"/>
          </ac:picMkLst>
        </pc:picChg>
        <pc:picChg chg="add mod">
          <ac:chgData name="Arthur Liu" userId="57266d67-1d41-4103-859a-8797e8098ce0" providerId="ADAL" clId="{949B83B5-6337-DE44-9AC8-1768B1F3713E}" dt="2022-06-24T00:55:49.313" v="6301" actId="1076"/>
          <ac:picMkLst>
            <pc:docMk/>
            <pc:sldMk cId="3112231815" sldId="544"/>
            <ac:picMk id="7" creationId="{F4924E30-FAF2-DA46-BEF7-5F86C7AA2E04}"/>
          </ac:picMkLst>
        </pc:picChg>
      </pc:sldChg>
      <pc:sldChg chg="addSp delSp modSp new mod">
        <pc:chgData name="Arthur Liu" userId="57266d67-1d41-4103-859a-8797e8098ce0" providerId="ADAL" clId="{949B83B5-6337-DE44-9AC8-1768B1F3713E}" dt="2022-06-24T03:41:05.756" v="8024"/>
        <pc:sldMkLst>
          <pc:docMk/>
          <pc:sldMk cId="19086539" sldId="545"/>
        </pc:sldMkLst>
        <pc:spChg chg="mod">
          <ac:chgData name="Arthur Liu" userId="57266d67-1d41-4103-859a-8797e8098ce0" providerId="ADAL" clId="{949B83B5-6337-DE44-9AC8-1768B1F3713E}" dt="2022-06-24T00:56:20.756" v="6325" actId="20577"/>
          <ac:spMkLst>
            <pc:docMk/>
            <pc:sldMk cId="19086539" sldId="545"/>
            <ac:spMk id="2" creationId="{940919CC-99EA-0142-A4CB-8958209A0B04}"/>
          </ac:spMkLst>
        </pc:spChg>
        <pc:spChg chg="mod">
          <ac:chgData name="Arthur Liu" userId="57266d67-1d41-4103-859a-8797e8098ce0" providerId="ADAL" clId="{949B83B5-6337-DE44-9AC8-1768B1F3713E}" dt="2022-06-24T00:56:28.176" v="6327" actId="1076"/>
          <ac:spMkLst>
            <pc:docMk/>
            <pc:sldMk cId="19086539" sldId="545"/>
            <ac:spMk id="3" creationId="{76BEE20A-F4CA-DF4F-BB3F-4673405314E4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19086539" sldId="545"/>
            <ac:spMk id="5" creationId="{5945BB17-9CE0-A74A-9F2D-11ADBE7E9995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19086539" sldId="545"/>
            <ac:spMk id="8" creationId="{B25B8A10-A04A-994E-B53E-71F39E9A1624}"/>
          </ac:spMkLst>
        </pc:spChg>
        <pc:spChg chg="add mod">
          <ac:chgData name="Arthur Liu" userId="57266d67-1d41-4103-859a-8797e8098ce0" providerId="ADAL" clId="{949B83B5-6337-DE44-9AC8-1768B1F3713E}" dt="2022-06-24T01:03:59.750" v="6347" actId="20577"/>
          <ac:spMkLst>
            <pc:docMk/>
            <pc:sldMk cId="19086539" sldId="545"/>
            <ac:spMk id="9" creationId="{DA940A0B-DCD2-6242-A008-3C0CC67C5E45}"/>
          </ac:spMkLst>
        </pc:spChg>
        <pc:spChg chg="add mod">
          <ac:chgData name="Arthur Liu" userId="57266d67-1d41-4103-859a-8797e8098ce0" providerId="ADAL" clId="{949B83B5-6337-DE44-9AC8-1768B1F3713E}" dt="2022-06-24T00:57:10.283" v="6338" actId="20577"/>
          <ac:spMkLst>
            <pc:docMk/>
            <pc:sldMk cId="19086539" sldId="545"/>
            <ac:spMk id="10" creationId="{085C3952-56A3-5E40-9AAB-ED22471E398B}"/>
          </ac:spMkLst>
        </pc:spChg>
        <pc:spChg chg="add mod">
          <ac:chgData name="Arthur Liu" userId="57266d67-1d41-4103-859a-8797e8098ce0" providerId="ADAL" clId="{949B83B5-6337-DE44-9AC8-1768B1F3713E}" dt="2022-06-24T00:57:30.941" v="6344" actId="13822"/>
          <ac:spMkLst>
            <pc:docMk/>
            <pc:sldMk cId="19086539" sldId="545"/>
            <ac:spMk id="11" creationId="{16B34486-BB56-E148-A871-BB7012B26CB9}"/>
          </ac:spMkLst>
        </pc:spChg>
        <pc:picChg chg="add mod">
          <ac:chgData name="Arthur Liu" userId="57266d67-1d41-4103-859a-8797e8098ce0" providerId="ADAL" clId="{949B83B5-6337-DE44-9AC8-1768B1F3713E}" dt="2022-06-24T00:57:24.893" v="6341" actId="1076"/>
          <ac:picMkLst>
            <pc:docMk/>
            <pc:sldMk cId="19086539" sldId="545"/>
            <ac:picMk id="6" creationId="{86047C8A-89B7-6F47-B2FC-B29CE74BF58C}"/>
          </ac:picMkLst>
        </pc:picChg>
        <pc:picChg chg="add mod">
          <ac:chgData name="Arthur Liu" userId="57266d67-1d41-4103-859a-8797e8098ce0" providerId="ADAL" clId="{949B83B5-6337-DE44-9AC8-1768B1F3713E}" dt="2022-06-24T00:56:29.449" v="6328" actId="1076"/>
          <ac:picMkLst>
            <pc:docMk/>
            <pc:sldMk cId="19086539" sldId="545"/>
            <ac:picMk id="7" creationId="{8C976DF1-275F-0A43-9984-9D8E12F961C1}"/>
          </ac:picMkLst>
        </pc:picChg>
      </pc:sldChg>
      <pc:sldChg chg="addSp delSp modSp new mod ord">
        <pc:chgData name="Arthur Liu" userId="57266d67-1d41-4103-859a-8797e8098ce0" providerId="ADAL" clId="{949B83B5-6337-DE44-9AC8-1768B1F3713E}" dt="2022-06-24T03:41:05.756" v="8024"/>
        <pc:sldMkLst>
          <pc:docMk/>
          <pc:sldMk cId="2053396530" sldId="546"/>
        </pc:sldMkLst>
        <pc:spChg chg="mod">
          <ac:chgData name="Arthur Liu" userId="57266d67-1d41-4103-859a-8797e8098ce0" providerId="ADAL" clId="{949B83B5-6337-DE44-9AC8-1768B1F3713E}" dt="2022-06-24T01:23:11.720" v="6627" actId="20577"/>
          <ac:spMkLst>
            <pc:docMk/>
            <pc:sldMk cId="2053396530" sldId="546"/>
            <ac:spMk id="2" creationId="{2657389F-3FAC-C343-AE29-9764EA8471DD}"/>
          </ac:spMkLst>
        </pc:spChg>
        <pc:spChg chg="mod">
          <ac:chgData name="Arthur Liu" userId="57266d67-1d41-4103-859a-8797e8098ce0" providerId="ADAL" clId="{949B83B5-6337-DE44-9AC8-1768B1F3713E}" dt="2022-06-24T01:04:36.036" v="6369" actId="20577"/>
          <ac:spMkLst>
            <pc:docMk/>
            <pc:sldMk cId="2053396530" sldId="546"/>
            <ac:spMk id="3" creationId="{3A837AA1-5819-8F4D-AA7E-4D9659C86457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2053396530" sldId="546"/>
            <ac:spMk id="5" creationId="{9538D1E0-7846-004B-8321-BE88D3A4F2E8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2053396530" sldId="546"/>
            <ac:spMk id="6" creationId="{19CEE1EF-A12D-0A45-82F3-02BFF50AB150}"/>
          </ac:spMkLst>
        </pc:spChg>
      </pc:sldChg>
      <pc:sldChg chg="new del">
        <pc:chgData name="Arthur Liu" userId="57266d67-1d41-4103-859a-8797e8098ce0" providerId="ADAL" clId="{949B83B5-6337-DE44-9AC8-1768B1F3713E}" dt="2022-06-24T01:28:28.723" v="6693" actId="2696"/>
        <pc:sldMkLst>
          <pc:docMk/>
          <pc:sldMk cId="3490785967" sldId="547"/>
        </pc:sldMkLst>
      </pc:sldChg>
      <pc:sldChg chg="modSp new del mod">
        <pc:chgData name="Arthur Liu" userId="57266d67-1d41-4103-859a-8797e8098ce0" providerId="ADAL" clId="{949B83B5-6337-DE44-9AC8-1768B1F3713E}" dt="2022-06-24T01:28:28.723" v="6693" actId="2696"/>
        <pc:sldMkLst>
          <pc:docMk/>
          <pc:sldMk cId="3942856592" sldId="548"/>
        </pc:sldMkLst>
        <pc:spChg chg="mod">
          <ac:chgData name="Arthur Liu" userId="57266d67-1d41-4103-859a-8797e8098ce0" providerId="ADAL" clId="{949B83B5-6337-DE44-9AC8-1768B1F3713E}" dt="2022-06-24T01:08:27.088" v="6382" actId="20577"/>
          <ac:spMkLst>
            <pc:docMk/>
            <pc:sldMk cId="3942856592" sldId="548"/>
            <ac:spMk id="2" creationId="{EB857A08-385B-AA40-AB64-27EAC288FCDC}"/>
          </ac:spMkLst>
        </pc:spChg>
      </pc:sldChg>
      <pc:sldChg chg="addSp delSp modSp new mod modAnim modNotesTx">
        <pc:chgData name="Arthur Liu" userId="57266d67-1d41-4103-859a-8797e8098ce0" providerId="ADAL" clId="{949B83B5-6337-DE44-9AC8-1768B1F3713E}" dt="2022-06-24T04:35:19.853" v="10251" actId="20577"/>
        <pc:sldMkLst>
          <pc:docMk/>
          <pc:sldMk cId="1247335752" sldId="549"/>
        </pc:sldMkLst>
        <pc:spChg chg="mod">
          <ac:chgData name="Arthur Liu" userId="57266d67-1d41-4103-859a-8797e8098ce0" providerId="ADAL" clId="{949B83B5-6337-DE44-9AC8-1768B1F3713E}" dt="2022-06-24T01:11:41.294" v="6528" actId="20577"/>
          <ac:spMkLst>
            <pc:docMk/>
            <pc:sldMk cId="1247335752" sldId="549"/>
            <ac:spMk id="2" creationId="{E29EC923-8356-3447-A4B3-9443DF6FDA0C}"/>
          </ac:spMkLst>
        </pc:spChg>
        <pc:spChg chg="mod">
          <ac:chgData name="Arthur Liu" userId="57266d67-1d41-4103-859a-8797e8098ce0" providerId="ADAL" clId="{949B83B5-6337-DE44-9AC8-1768B1F3713E}" dt="2022-06-24T01:12:05.893" v="6536" actId="20577"/>
          <ac:spMkLst>
            <pc:docMk/>
            <pc:sldMk cId="1247335752" sldId="549"/>
            <ac:spMk id="3" creationId="{C03B7667-D070-9B49-B32C-7CAF0096727B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1247335752" sldId="549"/>
            <ac:spMk id="5" creationId="{A712B7D5-D34F-4045-BFAB-CD38425A6946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1247335752" sldId="549"/>
            <ac:spMk id="6" creationId="{7A065CC4-820C-1349-9F7F-D8EDB3C8C6FD}"/>
          </ac:spMkLst>
        </pc:spChg>
        <pc:spChg chg="add mod">
          <ac:chgData name="Arthur Liu" userId="57266d67-1d41-4103-859a-8797e8098ce0" providerId="ADAL" clId="{949B83B5-6337-DE44-9AC8-1768B1F3713E}" dt="2022-06-24T04:24:03.948" v="9903" actId="1076"/>
          <ac:spMkLst>
            <pc:docMk/>
            <pc:sldMk cId="1247335752" sldId="549"/>
            <ac:spMk id="8" creationId="{DF594670-05B9-7042-82BF-F1746D70ED49}"/>
          </ac:spMkLst>
        </pc:spChg>
      </pc:sldChg>
      <pc:sldChg chg="modSp add del mod">
        <pc:chgData name="Arthur Liu" userId="57266d67-1d41-4103-859a-8797e8098ce0" providerId="ADAL" clId="{949B83B5-6337-DE44-9AC8-1768B1F3713E}" dt="2022-06-24T01:21:16.988" v="6601" actId="2696"/>
        <pc:sldMkLst>
          <pc:docMk/>
          <pc:sldMk cId="2041826239" sldId="550"/>
        </pc:sldMkLst>
        <pc:spChg chg="mod">
          <ac:chgData name="Arthur Liu" userId="57266d67-1d41-4103-859a-8797e8098ce0" providerId="ADAL" clId="{949B83B5-6337-DE44-9AC8-1768B1F3713E}" dt="2022-06-24T01:15:57.440" v="6545" actId="1076"/>
          <ac:spMkLst>
            <pc:docMk/>
            <pc:sldMk cId="2041826239" sldId="550"/>
            <ac:spMk id="10" creationId="{5E89F45B-48C0-9A43-A2AF-903A620FAB61}"/>
          </ac:spMkLst>
        </pc:spChg>
      </pc:sldChg>
      <pc:sldChg chg="addSp delSp modSp add mod modAnim">
        <pc:chgData name="Arthur Liu" userId="57266d67-1d41-4103-859a-8797e8098ce0" providerId="ADAL" clId="{949B83B5-6337-DE44-9AC8-1768B1F3713E}" dt="2022-06-24T03:41:05.756" v="8024"/>
        <pc:sldMkLst>
          <pc:docMk/>
          <pc:sldMk cId="1677038535" sldId="551"/>
        </pc:sldMkLst>
        <pc:spChg chg="mod">
          <ac:chgData name="Arthur Liu" userId="57266d67-1d41-4103-859a-8797e8098ce0" providerId="ADAL" clId="{949B83B5-6337-DE44-9AC8-1768B1F3713E}" dt="2022-06-24T01:17:30.367" v="6566" actId="27636"/>
          <ac:spMkLst>
            <pc:docMk/>
            <pc:sldMk cId="1677038535" sldId="551"/>
            <ac:spMk id="3" creationId="{75043AF8-BC8E-D040-9B63-7DA30C1D50AD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1677038535" sldId="551"/>
            <ac:spMk id="5" creationId="{C3735EA9-2D48-FF49-A37A-A3FAED872F34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1677038535" sldId="551"/>
            <ac:spMk id="10" creationId="{EC66D179-2EA5-2445-9C78-C92FFDC7EF75}"/>
          </ac:spMkLst>
        </pc:spChg>
        <pc:spChg chg="add mod">
          <ac:chgData name="Arthur Liu" userId="57266d67-1d41-4103-859a-8797e8098ce0" providerId="ADAL" clId="{949B83B5-6337-DE44-9AC8-1768B1F3713E}" dt="2022-06-24T01:19:44.584" v="6579" actId="1076"/>
          <ac:spMkLst>
            <pc:docMk/>
            <pc:sldMk cId="1677038535" sldId="551"/>
            <ac:spMk id="13" creationId="{2AE431A8-0DF6-4A43-A14E-FB1439B20218}"/>
          </ac:spMkLst>
        </pc:spChg>
        <pc:spChg chg="add mod">
          <ac:chgData name="Arthur Liu" userId="57266d67-1d41-4103-859a-8797e8098ce0" providerId="ADAL" clId="{949B83B5-6337-DE44-9AC8-1768B1F3713E}" dt="2022-06-24T01:21:00.362" v="6599" actId="207"/>
          <ac:spMkLst>
            <pc:docMk/>
            <pc:sldMk cId="1677038535" sldId="551"/>
            <ac:spMk id="15" creationId="{54CCC891-7F7D-B749-A0E3-BDB16906962B}"/>
          </ac:spMkLst>
        </pc:spChg>
        <pc:grpChg chg="mod">
          <ac:chgData name="Arthur Liu" userId="57266d67-1d41-4103-859a-8797e8098ce0" providerId="ADAL" clId="{949B83B5-6337-DE44-9AC8-1768B1F3713E}" dt="2022-06-24T01:17:32.166" v="6567" actId="1076"/>
          <ac:grpSpMkLst>
            <pc:docMk/>
            <pc:sldMk cId="1677038535" sldId="551"/>
            <ac:grpSpMk id="7" creationId="{F6FC15F2-E15E-0940-8D4E-799A57FA6CC3}"/>
          </ac:grpSpMkLst>
        </pc:grpChg>
        <pc:picChg chg="add del mod">
          <ac:chgData name="Arthur Liu" userId="57266d67-1d41-4103-859a-8797e8098ce0" providerId="ADAL" clId="{949B83B5-6337-DE44-9AC8-1768B1F3713E}" dt="2022-06-24T01:19:26.485" v="6571" actId="478"/>
          <ac:picMkLst>
            <pc:docMk/>
            <pc:sldMk cId="1677038535" sldId="551"/>
            <ac:picMk id="10" creationId="{1B0934E3-12BC-8741-88D2-67F856737B06}"/>
          </ac:picMkLst>
        </pc:picChg>
        <pc:picChg chg="add mod">
          <ac:chgData name="Arthur Liu" userId="57266d67-1d41-4103-859a-8797e8098ce0" providerId="ADAL" clId="{949B83B5-6337-DE44-9AC8-1768B1F3713E}" dt="2022-06-24T01:19:31.736" v="6575" actId="1076"/>
          <ac:picMkLst>
            <pc:docMk/>
            <pc:sldMk cId="1677038535" sldId="551"/>
            <ac:picMk id="11" creationId="{3870E1DB-81E9-2242-81B9-24B81B055C4F}"/>
          </ac:picMkLst>
        </pc:picChg>
      </pc:sldChg>
      <pc:sldChg chg="addSp delSp modSp add mod modAnim modNotesTx">
        <pc:chgData name="Arthur Liu" userId="57266d67-1d41-4103-859a-8797e8098ce0" providerId="ADAL" clId="{949B83B5-6337-DE44-9AC8-1768B1F3713E}" dt="2022-06-24T04:34:34.064" v="10217" actId="20577"/>
        <pc:sldMkLst>
          <pc:docMk/>
          <pc:sldMk cId="4257006949" sldId="552"/>
        </pc:sldMkLst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4257006949" sldId="552"/>
            <ac:spMk id="5" creationId="{C3735EA9-2D48-FF49-A37A-A3FAED872F34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4257006949" sldId="552"/>
            <ac:spMk id="10" creationId="{0D2A55E8-D92E-5243-93D5-2A3498DCE6FC}"/>
          </ac:spMkLst>
        </pc:spChg>
        <pc:spChg chg="add mod">
          <ac:chgData name="Arthur Liu" userId="57266d67-1d41-4103-859a-8797e8098ce0" providerId="ADAL" clId="{949B83B5-6337-DE44-9AC8-1768B1F3713E}" dt="2022-06-24T04:33:45.847" v="10067" actId="113"/>
          <ac:spMkLst>
            <pc:docMk/>
            <pc:sldMk cId="4257006949" sldId="552"/>
            <ac:spMk id="14" creationId="{09437CCA-38CF-A840-841E-D8A3ECA043C8}"/>
          </ac:spMkLst>
        </pc:spChg>
      </pc:sldChg>
      <pc:sldChg chg="addSp delSp modSp new mod">
        <pc:chgData name="Arthur Liu" userId="57266d67-1d41-4103-859a-8797e8098ce0" providerId="ADAL" clId="{949B83B5-6337-DE44-9AC8-1768B1F3713E}" dt="2022-06-24T03:41:05.756" v="8024"/>
        <pc:sldMkLst>
          <pc:docMk/>
          <pc:sldMk cId="3656663783" sldId="553"/>
        </pc:sldMkLst>
        <pc:spChg chg="mod">
          <ac:chgData name="Arthur Liu" userId="57266d67-1d41-4103-859a-8797e8098ce0" providerId="ADAL" clId="{949B83B5-6337-DE44-9AC8-1768B1F3713E}" dt="2022-06-24T01:25:49.203" v="6633"/>
          <ac:spMkLst>
            <pc:docMk/>
            <pc:sldMk cId="3656663783" sldId="553"/>
            <ac:spMk id="2" creationId="{59E2DE27-C16B-EB49-8A99-C07DC0AA186C}"/>
          </ac:spMkLst>
        </pc:spChg>
        <pc:spChg chg="del">
          <ac:chgData name="Arthur Liu" userId="57266d67-1d41-4103-859a-8797e8098ce0" providerId="ADAL" clId="{949B83B5-6337-DE44-9AC8-1768B1F3713E}" dt="2022-06-24T01:25:58.286" v="6634" actId="478"/>
          <ac:spMkLst>
            <pc:docMk/>
            <pc:sldMk cId="3656663783" sldId="553"/>
            <ac:spMk id="3" creationId="{44452D20-5930-9546-957B-BBDBF7A2E99A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3656663783" sldId="553"/>
            <ac:spMk id="3" creationId="{9AF15804-ACD9-5341-BC72-D860DE8BF372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3656663783" sldId="553"/>
            <ac:spMk id="5" creationId="{7EF9D106-1B98-FA43-92C2-A0EDA28FCB00}"/>
          </ac:spMkLst>
        </pc:spChg>
        <pc:picChg chg="add del mod">
          <ac:chgData name="Arthur Liu" userId="57266d67-1d41-4103-859a-8797e8098ce0" providerId="ADAL" clId="{949B83B5-6337-DE44-9AC8-1768B1F3713E}" dt="2022-06-24T01:26:43.128" v="6640" actId="478"/>
          <ac:picMkLst>
            <pc:docMk/>
            <pc:sldMk cId="3656663783" sldId="553"/>
            <ac:picMk id="6" creationId="{5734028F-E1EC-3942-8595-0B62C45238CE}"/>
          </ac:picMkLst>
        </pc:picChg>
        <pc:picChg chg="add mod">
          <ac:chgData name="Arthur Liu" userId="57266d67-1d41-4103-859a-8797e8098ce0" providerId="ADAL" clId="{949B83B5-6337-DE44-9AC8-1768B1F3713E}" dt="2022-06-24T01:26:43.919" v="6641"/>
          <ac:picMkLst>
            <pc:docMk/>
            <pc:sldMk cId="3656663783" sldId="553"/>
            <ac:picMk id="7" creationId="{2BBEEE45-14A6-3D41-8C84-822EDAE1151E}"/>
          </ac:picMkLst>
        </pc:picChg>
      </pc:sldChg>
      <pc:sldChg chg="addSp delSp modSp add ord">
        <pc:chgData name="Arthur Liu" userId="57266d67-1d41-4103-859a-8797e8098ce0" providerId="ADAL" clId="{949B83B5-6337-DE44-9AC8-1768B1F3713E}" dt="2022-06-24T03:41:05.756" v="8024"/>
        <pc:sldMkLst>
          <pc:docMk/>
          <pc:sldMk cId="2991684068" sldId="554"/>
        </pc:sldMkLst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2991684068" sldId="554"/>
            <ac:spMk id="3" creationId="{E3F9EB8F-B937-9546-A649-4C9E11983B16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2991684068" sldId="554"/>
            <ac:spMk id="5" creationId="{7EF9D106-1B98-FA43-92C2-A0EDA28FCB00}"/>
          </ac:spMkLst>
        </pc:spChg>
        <pc:picChg chg="add mod">
          <ac:chgData name="Arthur Liu" userId="57266d67-1d41-4103-859a-8797e8098ce0" providerId="ADAL" clId="{949B83B5-6337-DE44-9AC8-1768B1F3713E}" dt="2022-06-24T01:26:16.900" v="6638"/>
          <ac:picMkLst>
            <pc:docMk/>
            <pc:sldMk cId="2991684068" sldId="554"/>
            <ac:picMk id="6" creationId="{4E699A47-994E-D247-BEBC-938458B10D67}"/>
          </ac:picMkLst>
        </pc:picChg>
      </pc:sldChg>
      <pc:sldChg chg="addSp delSp modSp new mod">
        <pc:chgData name="Arthur Liu" userId="57266d67-1d41-4103-859a-8797e8098ce0" providerId="ADAL" clId="{949B83B5-6337-DE44-9AC8-1768B1F3713E}" dt="2022-06-24T03:41:05.756" v="8024"/>
        <pc:sldMkLst>
          <pc:docMk/>
          <pc:sldMk cId="301690365" sldId="555"/>
        </pc:sldMkLst>
        <pc:spChg chg="mod">
          <ac:chgData name="Arthur Liu" userId="57266d67-1d41-4103-859a-8797e8098ce0" providerId="ADAL" clId="{949B83B5-6337-DE44-9AC8-1768B1F3713E}" dt="2022-06-24T01:27:51.657" v="6667" actId="20577"/>
          <ac:spMkLst>
            <pc:docMk/>
            <pc:sldMk cId="301690365" sldId="555"/>
            <ac:spMk id="2" creationId="{7BC8320F-6319-834E-B302-5D762F498199}"/>
          </ac:spMkLst>
        </pc:spChg>
        <pc:spChg chg="mod">
          <ac:chgData name="Arthur Liu" userId="57266d67-1d41-4103-859a-8797e8098ce0" providerId="ADAL" clId="{949B83B5-6337-DE44-9AC8-1768B1F3713E}" dt="2022-06-24T01:28:00.988" v="6692" actId="20577"/>
          <ac:spMkLst>
            <pc:docMk/>
            <pc:sldMk cId="301690365" sldId="555"/>
            <ac:spMk id="3" creationId="{69FE88D9-BF56-DC43-8E4E-705E71609262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301690365" sldId="555"/>
            <ac:spMk id="5" creationId="{BE7AFAB3-3273-F54E-9F82-534AB95CD29B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301690365" sldId="555"/>
            <ac:spMk id="6" creationId="{51D5D3AE-7167-0A46-A6B9-56FBEB212A79}"/>
          </ac:spMkLst>
        </pc:spChg>
      </pc:sldChg>
      <pc:sldChg chg="addSp delSp modSp new mod">
        <pc:chgData name="Arthur Liu" userId="57266d67-1d41-4103-859a-8797e8098ce0" providerId="ADAL" clId="{949B83B5-6337-DE44-9AC8-1768B1F3713E}" dt="2022-06-24T04:46:54.418" v="10362" actId="20577"/>
        <pc:sldMkLst>
          <pc:docMk/>
          <pc:sldMk cId="981181928" sldId="556"/>
        </pc:sldMkLst>
        <pc:spChg chg="mod">
          <ac:chgData name="Arthur Liu" userId="57266d67-1d41-4103-859a-8797e8098ce0" providerId="ADAL" clId="{949B83B5-6337-DE44-9AC8-1768B1F3713E}" dt="2022-06-24T01:28:35.891" v="6698" actId="20577"/>
          <ac:spMkLst>
            <pc:docMk/>
            <pc:sldMk cId="981181928" sldId="556"/>
            <ac:spMk id="2" creationId="{6A153FEF-C7A0-0349-9006-0C00576647E9}"/>
          </ac:spMkLst>
        </pc:spChg>
        <pc:spChg chg="mod">
          <ac:chgData name="Arthur Liu" userId="57266d67-1d41-4103-859a-8797e8098ce0" providerId="ADAL" clId="{949B83B5-6337-DE44-9AC8-1768B1F3713E}" dt="2022-06-24T04:46:54.418" v="10362" actId="20577"/>
          <ac:spMkLst>
            <pc:docMk/>
            <pc:sldMk cId="981181928" sldId="556"/>
            <ac:spMk id="3" creationId="{5A9768E4-D699-4444-A8EE-2AC34ABEDC56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981181928" sldId="556"/>
            <ac:spMk id="5" creationId="{71BA8559-CEB7-E54E-A6F7-D29D0F421E6C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981181928" sldId="556"/>
            <ac:spMk id="6" creationId="{13B83C19-4AEC-9049-9890-27B1272A4BA9}"/>
          </ac:spMkLst>
        </pc:spChg>
      </pc:sldChg>
      <pc:sldChg chg="addSp delSp modSp add mod modShow">
        <pc:chgData name="Arthur Liu" userId="57266d67-1d41-4103-859a-8797e8098ce0" providerId="ADAL" clId="{949B83B5-6337-DE44-9AC8-1768B1F3713E}" dt="2022-06-24T03:41:05.756" v="8024"/>
        <pc:sldMkLst>
          <pc:docMk/>
          <pc:sldMk cId="4083856968" sldId="557"/>
        </pc:sldMkLst>
        <pc:spChg chg="mod">
          <ac:chgData name="Arthur Liu" userId="57266d67-1d41-4103-859a-8797e8098ce0" providerId="ADAL" clId="{949B83B5-6337-DE44-9AC8-1768B1F3713E}" dt="2022-06-24T03:31:29.633" v="7610" actId="20577"/>
          <ac:spMkLst>
            <pc:docMk/>
            <pc:sldMk cId="4083856968" sldId="557"/>
            <ac:spMk id="2" creationId="{89A439F4-1C4A-5E45-9604-7904BD06D0F6}"/>
          </ac:spMkLst>
        </pc:spChg>
        <pc:spChg chg="mod">
          <ac:chgData name="Arthur Liu" userId="57266d67-1d41-4103-859a-8797e8098ce0" providerId="ADAL" clId="{949B83B5-6337-DE44-9AC8-1768B1F3713E}" dt="2022-06-24T03:31:45.367" v="7623" actId="27636"/>
          <ac:spMkLst>
            <pc:docMk/>
            <pc:sldMk cId="4083856968" sldId="557"/>
            <ac:spMk id="3" creationId="{668E2F0E-79C9-964C-8621-54DEE2990E3D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4083856968" sldId="557"/>
            <ac:spMk id="5" creationId="{4D4C7D1C-01D7-5440-BBD6-FA06DB2E4B6D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4083856968" sldId="557"/>
            <ac:spMk id="6" creationId="{A6DF1B2D-0E54-1D40-90E1-B69DF4AD39FB}"/>
          </ac:spMkLst>
        </pc:spChg>
      </pc:sldChg>
      <pc:sldChg chg="addSp delSp modSp new mod modShow">
        <pc:chgData name="Arthur Liu" userId="57266d67-1d41-4103-859a-8797e8098ce0" providerId="ADAL" clId="{949B83B5-6337-DE44-9AC8-1768B1F3713E}" dt="2022-06-24T05:15:23.606" v="10468" actId="729"/>
        <pc:sldMkLst>
          <pc:docMk/>
          <pc:sldMk cId="2231159445" sldId="558"/>
        </pc:sldMkLst>
        <pc:spChg chg="del">
          <ac:chgData name="Arthur Liu" userId="57266d67-1d41-4103-859a-8797e8098ce0" providerId="ADAL" clId="{949B83B5-6337-DE44-9AC8-1768B1F3713E}" dt="2022-06-24T03:40:44.302" v="8021" actId="478"/>
          <ac:spMkLst>
            <pc:docMk/>
            <pc:sldMk cId="2231159445" sldId="558"/>
            <ac:spMk id="2" creationId="{725F9217-FAAB-394C-80B3-289BA20E835A}"/>
          </ac:spMkLst>
        </pc:spChg>
        <pc:spChg chg="del">
          <ac:chgData name="Arthur Liu" userId="57266d67-1d41-4103-859a-8797e8098ce0" providerId="ADAL" clId="{949B83B5-6337-DE44-9AC8-1768B1F3713E}" dt="2022-06-24T03:40:44.302" v="8021" actId="478"/>
          <ac:spMkLst>
            <pc:docMk/>
            <pc:sldMk cId="2231159445" sldId="558"/>
            <ac:spMk id="3" creationId="{CCC831C9-1E64-FA4E-BCA8-1B72222CB6CE}"/>
          </ac:spMkLst>
        </pc:spChg>
        <pc:spChg chg="del">
          <ac:chgData name="Arthur Liu" userId="57266d67-1d41-4103-859a-8797e8098ce0" providerId="ADAL" clId="{949B83B5-6337-DE44-9AC8-1768B1F3713E}" dt="2022-06-24T03:40:44.302" v="8021" actId="478"/>
          <ac:spMkLst>
            <pc:docMk/>
            <pc:sldMk cId="2231159445" sldId="558"/>
            <ac:spMk id="4" creationId="{3F12DD20-1457-5C47-8D01-C7BAB86A3798}"/>
          </ac:spMkLst>
        </pc:spChg>
        <pc:spChg chg="del">
          <ac:chgData name="Arthur Liu" userId="57266d67-1d41-4103-859a-8797e8098ce0" providerId="ADAL" clId="{949B83B5-6337-DE44-9AC8-1768B1F3713E}" dt="2022-06-24T03:40:44.302" v="8021" actId="478"/>
          <ac:spMkLst>
            <pc:docMk/>
            <pc:sldMk cId="2231159445" sldId="558"/>
            <ac:spMk id="5" creationId="{15252365-CD09-2C4F-AC01-CC35C662445F}"/>
          </ac:spMkLst>
        </pc:spChg>
        <pc:spChg chg="add mod">
          <ac:chgData name="Arthur Liu" userId="57266d67-1d41-4103-859a-8797e8098ce0" providerId="ADAL" clId="{949B83B5-6337-DE44-9AC8-1768B1F3713E}" dt="2022-06-24T03:40:45.553" v="8022"/>
          <ac:spMkLst>
            <pc:docMk/>
            <pc:sldMk cId="2231159445" sldId="558"/>
            <ac:spMk id="6" creationId="{EA3FDA84-7448-E54B-8631-A5CA3493FE38}"/>
          </ac:spMkLst>
        </pc:spChg>
        <pc:spChg chg="add mod">
          <ac:chgData name="Arthur Liu" userId="57266d67-1d41-4103-859a-8797e8098ce0" providerId="ADAL" clId="{949B83B5-6337-DE44-9AC8-1768B1F3713E}" dt="2022-06-24T03:40:45.553" v="8022"/>
          <ac:spMkLst>
            <pc:docMk/>
            <pc:sldMk cId="2231159445" sldId="558"/>
            <ac:spMk id="7" creationId="{519B736A-219B-DC48-8EEE-1D4E057FA13E}"/>
          </ac:spMkLst>
        </pc:spChg>
        <pc:spChg chg="add mod">
          <ac:chgData name="Arthur Liu" userId="57266d67-1d41-4103-859a-8797e8098ce0" providerId="ADAL" clId="{949B83B5-6337-DE44-9AC8-1768B1F3713E}" dt="2022-06-24T03:40:57.415" v="8023"/>
          <ac:spMkLst>
            <pc:docMk/>
            <pc:sldMk cId="2231159445" sldId="558"/>
            <ac:spMk id="8" creationId="{3D4C7B69-FCC3-5043-8AEC-122B5D3ABAE3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2231159445" sldId="558"/>
            <ac:spMk id="9" creationId="{19F81B6A-A78F-4F44-A8F6-E5ED0CE1A928}"/>
          </ac:spMkLst>
        </pc:spChg>
      </pc:sldChg>
      <pc:sldChg chg="addSp delSp modSp add mod ord">
        <pc:chgData name="Arthur Liu" userId="57266d67-1d41-4103-859a-8797e8098ce0" providerId="ADAL" clId="{949B83B5-6337-DE44-9AC8-1768B1F3713E}" dt="2022-06-24T03:44:43.442" v="8250" actId="1076"/>
        <pc:sldMkLst>
          <pc:docMk/>
          <pc:sldMk cId="3193161917" sldId="559"/>
        </pc:sldMkLst>
        <pc:spChg chg="mod">
          <ac:chgData name="Arthur Liu" userId="57266d67-1d41-4103-859a-8797e8098ce0" providerId="ADAL" clId="{949B83B5-6337-DE44-9AC8-1768B1F3713E}" dt="2022-06-24T03:44:12.383" v="8226" actId="20577"/>
          <ac:spMkLst>
            <pc:docMk/>
            <pc:sldMk cId="3193161917" sldId="559"/>
            <ac:spMk id="3" creationId="{0F25C4AB-401F-0C47-AB04-FF07B4BE329D}"/>
          </ac:spMkLst>
        </pc:spChg>
        <pc:spChg chg="add mod">
          <ac:chgData name="Arthur Liu" userId="57266d67-1d41-4103-859a-8797e8098ce0" providerId="ADAL" clId="{949B83B5-6337-DE44-9AC8-1768B1F3713E}" dt="2022-06-24T03:44:43.442" v="8250" actId="1076"/>
          <ac:spMkLst>
            <pc:docMk/>
            <pc:sldMk cId="3193161917" sldId="559"/>
            <ac:spMk id="15" creationId="{600961E5-A247-B04C-A8A5-BA28E7DF1228}"/>
          </ac:spMkLst>
        </pc:spChg>
        <pc:inkChg chg="add del">
          <ac:chgData name="Arthur Liu" userId="57266d67-1d41-4103-859a-8797e8098ce0" providerId="ADAL" clId="{949B83B5-6337-DE44-9AC8-1768B1F3713E}" dt="2022-06-24T03:44:18.782" v="8228" actId="9405"/>
          <ac:inkMkLst>
            <pc:docMk/>
            <pc:sldMk cId="3193161917" sldId="559"/>
            <ac:inkMk id="5" creationId="{BCA36B8A-BD49-944F-9CAF-604486785865}"/>
          </ac:inkMkLst>
        </pc:inkChg>
        <pc:inkChg chg="add del">
          <ac:chgData name="Arthur Liu" userId="57266d67-1d41-4103-859a-8797e8098ce0" providerId="ADAL" clId="{949B83B5-6337-DE44-9AC8-1768B1F3713E}" dt="2022-06-24T03:44:20.753" v="8230" actId="9405"/>
          <ac:inkMkLst>
            <pc:docMk/>
            <pc:sldMk cId="3193161917" sldId="559"/>
            <ac:inkMk id="10" creationId="{63E49B9B-FEA4-0747-A5BB-906F9B625472}"/>
          </ac:inkMkLst>
        </pc:inkChg>
        <pc:inkChg chg="add del">
          <ac:chgData name="Arthur Liu" userId="57266d67-1d41-4103-859a-8797e8098ce0" providerId="ADAL" clId="{949B83B5-6337-DE44-9AC8-1768B1F3713E}" dt="2022-06-24T03:44:22.024" v="8232" actId="9405"/>
          <ac:inkMkLst>
            <pc:docMk/>
            <pc:sldMk cId="3193161917" sldId="559"/>
            <ac:inkMk id="11" creationId="{C9B34518-FC1A-BB43-B45C-2ECC4402DE6E}"/>
          </ac:inkMkLst>
        </pc:inkChg>
        <pc:inkChg chg="add del">
          <ac:chgData name="Arthur Liu" userId="57266d67-1d41-4103-859a-8797e8098ce0" providerId="ADAL" clId="{949B83B5-6337-DE44-9AC8-1768B1F3713E}" dt="2022-06-24T03:44:23.560" v="8234" actId="9405"/>
          <ac:inkMkLst>
            <pc:docMk/>
            <pc:sldMk cId="3193161917" sldId="559"/>
            <ac:inkMk id="12" creationId="{3ADD6B51-B726-0447-B61B-8ED0812EB039}"/>
          </ac:inkMkLst>
        </pc:inkChg>
        <pc:inkChg chg="add del">
          <ac:chgData name="Arthur Liu" userId="57266d67-1d41-4103-859a-8797e8098ce0" providerId="ADAL" clId="{949B83B5-6337-DE44-9AC8-1768B1F3713E}" dt="2022-06-24T03:44:27.924" v="8236" actId="9405"/>
          <ac:inkMkLst>
            <pc:docMk/>
            <pc:sldMk cId="3193161917" sldId="559"/>
            <ac:inkMk id="13" creationId="{4880F4EB-E876-6643-B7E5-957ECF041A40}"/>
          </ac:inkMkLst>
        </pc:inkChg>
        <pc:inkChg chg="add">
          <ac:chgData name="Arthur Liu" userId="57266d67-1d41-4103-859a-8797e8098ce0" providerId="ADAL" clId="{949B83B5-6337-DE44-9AC8-1768B1F3713E}" dt="2022-06-24T03:44:32.234" v="8237" actId="9405"/>
          <ac:inkMkLst>
            <pc:docMk/>
            <pc:sldMk cId="3193161917" sldId="559"/>
            <ac:inkMk id="14" creationId="{879B87D7-326B-DE47-A9C5-0C9E393286F1}"/>
          </ac:inkMkLst>
        </pc:inkChg>
      </pc:sldChg>
    </pc:docChg>
  </pc:docChgLst>
  <pc:docChgLst>
    <pc:chgData name="Arthur Liu" userId="57266d67-1d41-4103-859a-8797e8098ce0" providerId="ADAL" clId="{6B2CF558-FCB0-4010-AFF5-C5360F96C056}"/>
    <pc:docChg chg="custSel addSld delSld modSld sldOrd">
      <pc:chgData name="Arthur Liu" userId="57266d67-1d41-4103-859a-8797e8098ce0" providerId="ADAL" clId="{6B2CF558-FCB0-4010-AFF5-C5360F96C056}" dt="2022-06-22T17:34:16.858" v="204"/>
      <pc:docMkLst>
        <pc:docMk/>
      </pc:docMkLst>
      <pc:sldChg chg="addSp">
        <pc:chgData name="Arthur Liu" userId="57266d67-1d41-4103-859a-8797e8098ce0" providerId="ADAL" clId="{6B2CF558-FCB0-4010-AFF5-C5360F96C056}" dt="2022-06-22T17:20:04.446" v="203"/>
        <pc:sldMkLst>
          <pc:docMk/>
          <pc:sldMk cId="778929904" sldId="256"/>
        </pc:sldMkLst>
        <pc:inkChg chg="add">
          <ac:chgData name="Arthur Liu" userId="57266d67-1d41-4103-859a-8797e8098ce0" providerId="ADAL" clId="{6B2CF558-FCB0-4010-AFF5-C5360F96C056}" dt="2022-06-22T17:20:04.446" v="203"/>
          <ac:inkMkLst>
            <pc:docMk/>
            <pc:sldMk cId="778929904" sldId="256"/>
            <ac:inkMk id="5" creationId="{61E1A004-219C-4D9D-A2C9-BDB9105ED4AF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E295E1-BF67-7342-6307-117617216F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CA9346-DAB8-2531-A5E8-3D3DD5F839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5/27/2022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584CED-097E-0AB3-68E2-BA4BA8372A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20B659-6921-A72D-ACAB-4337093901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AA83A-547A-473F-94BC-159AC6BBD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1521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4T03:44:32.22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1100 1 24575,'-21'5'0,"6"-3"0,-34 33 0,-27 15 0,29-15 0,-3 4-867,-18 12 0,0 0 867,19-12 0,1-2 0,-9 1 0,2-1 149,14-3 0,3-4-149,-26 4 0,-8 28 0,23-33 0,-26 34 0,18-20 0,9 9 0,16-15 0,21-20 0,2-4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5/27/2022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C458B-D416-493C-9E51-8D088736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9852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1579A6-EDF6-B729-AB9E-E2A93EA9EAA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</p:spTree>
    <p:extLst>
      <p:ext uri="{BB962C8B-B14F-4D97-AF65-F5344CB8AC3E}">
        <p14:creationId xmlns:p14="http://schemas.microsoft.com/office/powerpoint/2010/main" val="7004061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 ops (2 each)</a:t>
            </a:r>
          </a:p>
          <a:p>
            <a:r>
              <a:rPr lang="en-US" dirty="0"/>
              <a:t>First one is O(1)</a:t>
            </a:r>
          </a:p>
          <a:p>
            <a:endParaRPr lang="en-US" dirty="0"/>
          </a:p>
          <a:p>
            <a:r>
              <a:rPr lang="en-US" dirty="0"/>
              <a:t>Initialize loop (1)</a:t>
            </a:r>
          </a:p>
          <a:p>
            <a:r>
              <a:rPr lang="en-US" dirty="0"/>
              <a:t>Check if loop bounds (1)</a:t>
            </a:r>
          </a:p>
          <a:p>
            <a:r>
              <a:rPr lang="en-US" dirty="0"/>
              <a:t>Sum++ (2)</a:t>
            </a:r>
          </a:p>
          <a:p>
            <a:r>
              <a:rPr lang="en-US" dirty="0" err="1"/>
              <a:t>i</a:t>
            </a:r>
            <a:r>
              <a:rPr lang="en-US" dirty="0"/>
              <a:t>++ (2)</a:t>
            </a:r>
          </a:p>
          <a:p>
            <a:r>
              <a:rPr lang="en-US" dirty="0"/>
              <a:t>So we have</a:t>
            </a:r>
          </a:p>
          <a:p>
            <a:r>
              <a:rPr lang="en-US" dirty="0"/>
              <a:t>N * 5 ops</a:t>
            </a:r>
          </a:p>
          <a:p>
            <a:r>
              <a:rPr lang="en-US" dirty="0"/>
              <a:t>O(n)</a:t>
            </a:r>
          </a:p>
          <a:p>
            <a:endParaRPr lang="en-US" dirty="0"/>
          </a:p>
          <a:p>
            <a:r>
              <a:rPr lang="en-US" dirty="0"/>
              <a:t>We don’t know anything about j. Sometimes we can guarantee that j is always less than 5</a:t>
            </a:r>
          </a:p>
          <a:p>
            <a:r>
              <a:rPr lang="en-US" dirty="0"/>
              <a:t>1 + (1 + 5n + 1)</a:t>
            </a:r>
          </a:p>
          <a:p>
            <a:r>
              <a:rPr lang="en-US" dirty="0"/>
              <a:t>O(n)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053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+ </a:t>
            </a:r>
            <a:r>
              <a:rPr lang="en-US" dirty="0" err="1"/>
              <a:t>sum_i</a:t>
            </a:r>
            <a:r>
              <a:rPr lang="en-US" dirty="0"/>
              <a:t>=0^n-1 5 + 1 = 1 + 5 + 5 + 5 … + 1 = 2 + 5n = 5n -&gt; O(n)</a:t>
            </a:r>
          </a:p>
          <a:p>
            <a:endParaRPr lang="en-US" dirty="0"/>
          </a:p>
          <a:p>
            <a:r>
              <a:rPr lang="en-US" dirty="0"/>
              <a:t>INCLUSIVE BOUNDS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3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it is a little harder to just guess by hand or figure </a:t>
            </a:r>
            <a:r>
              <a:rPr lang="en-US" dirty="0" err="1"/>
              <a:t>ito</a:t>
            </a:r>
            <a:r>
              <a:rPr lang="en-US" dirty="0"/>
              <a:t> </a:t>
            </a:r>
            <a:r>
              <a:rPr lang="en-US" dirty="0" err="1"/>
              <a:t>ut</a:t>
            </a:r>
            <a:endParaRPr lang="en-US" dirty="0"/>
          </a:p>
          <a:p>
            <a:r>
              <a:rPr lang="en-US" dirty="0"/>
              <a:t>Sum(n-1)(Sum(i-1)(5) = sum(n-1) 5i = 5 sum(n-1) </a:t>
            </a:r>
            <a:r>
              <a:rPr lang="en-US" dirty="0" err="1"/>
              <a:t>i</a:t>
            </a:r>
            <a:r>
              <a:rPr lang="en-US" dirty="0"/>
              <a:t> = 5 * n(n – 1) / 2 = O(n^2)</a:t>
            </a:r>
          </a:p>
          <a:p>
            <a:endParaRPr lang="en-US" dirty="0"/>
          </a:p>
          <a:p>
            <a:r>
              <a:rPr lang="en-US" dirty="0"/>
              <a:t>Identity</a:t>
            </a:r>
          </a:p>
          <a:p>
            <a:r>
              <a:rPr lang="en-US" dirty="0"/>
              <a:t>Sum(n-1) </a:t>
            </a:r>
            <a:r>
              <a:rPr lang="en-US" dirty="0" err="1"/>
              <a:t>i</a:t>
            </a:r>
            <a:r>
              <a:rPr lang="en-US" dirty="0"/>
              <a:t> = n(n-1) /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550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Clarify what I mean by cases. Scenarios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Focus on worst case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191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40 minutes (rough estimate)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254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Find(2) first element (About 6 operations) O(1)</a:t>
            </a:r>
          </a:p>
          <a:p>
            <a:endParaRPr lang="en-US" dirty="0"/>
          </a:p>
          <a:p>
            <a:r>
              <a:rPr lang="en-US" dirty="0"/>
              <a:t>Find(126), Find(127), Find(4) something not in the list</a:t>
            </a:r>
          </a:p>
          <a:p>
            <a:r>
              <a:rPr lang="en-US" dirty="0"/>
              <a:t>6n + 2 -&gt; O(n)</a:t>
            </a:r>
          </a:p>
          <a:p>
            <a:endParaRPr lang="en-US" dirty="0"/>
          </a:p>
          <a:p>
            <a:r>
              <a:rPr lang="en-US" dirty="0"/>
              <a:t>40 minutes (roughly)</a:t>
            </a:r>
          </a:p>
          <a:p>
            <a:r>
              <a:rPr lang="en-US" dirty="0"/>
              <a:t>Pause for questions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313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Arr</a:t>
            </a:r>
            <a:r>
              <a:rPr lang="en-US" dirty="0"/>
              <a:t> length is 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464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Spolier</a:t>
            </a:r>
            <a:r>
              <a:rPr lang="en-US" dirty="0"/>
              <a:t> alert</a:t>
            </a:r>
          </a:p>
          <a:p>
            <a:r>
              <a:rPr lang="en-US" dirty="0"/>
              <a:t>We will analyze binary search later on (recurrences)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048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237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 one would you choose?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66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Survey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2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/>
              <a:t>The real world (with constant factors, assuming air resistance, friction, etc.)</a:t>
            </a:r>
          </a:p>
          <a:p>
            <a:r>
              <a:rPr lang="en-US" dirty="0"/>
              <a:t>Wait what, linear search wins?</a:t>
            </a:r>
          </a:p>
          <a:p>
            <a:r>
              <a:rPr lang="en-US" dirty="0"/>
              <a:t>2500 is pretty big, but we don’t care. The n we care about is infinity. N-growing</a:t>
            </a:r>
          </a:p>
          <a:p>
            <a:endParaRPr lang="en-US" dirty="0"/>
          </a:p>
          <a:p>
            <a:r>
              <a:rPr lang="en-US" dirty="0"/>
              <a:t>Some cutoff where </a:t>
            </a:r>
            <a:r>
              <a:rPr lang="en-US" dirty="0" err="1"/>
              <a:t>logn</a:t>
            </a:r>
            <a:r>
              <a:rPr lang="en-US" dirty="0"/>
              <a:t> wins</a:t>
            </a:r>
          </a:p>
          <a:p>
            <a:endParaRPr lang="en-US" dirty="0"/>
          </a:p>
          <a:p>
            <a:r>
              <a:rPr lang="en-US" dirty="0"/>
              <a:t>(50 minutes for Ruth)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947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math related things I need to mention for this course</a:t>
            </a:r>
          </a:p>
          <a:p>
            <a:endParaRPr lang="en-US" dirty="0"/>
          </a:p>
          <a:p>
            <a:r>
              <a:rPr lang="en-US" dirty="0"/>
              <a:t>One takeaway is that there are BIG differences between the different functions we have</a:t>
            </a:r>
          </a:p>
          <a:p>
            <a:endParaRPr lang="en-US" dirty="0"/>
          </a:p>
          <a:p>
            <a:r>
              <a:rPr lang="en-US" dirty="0"/>
              <a:t>End of course talk about questions that we only know exponential algorithms for.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410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 though I just mentioned binary base, doesn’t actually matter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023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Taking log of a value makes something grow slowly</a:t>
            </a:r>
          </a:p>
          <a:p>
            <a:r>
              <a:rPr lang="en-US" dirty="0"/>
              <a:t>Contrast to log^2(x)</a:t>
            </a:r>
          </a:p>
          <a:p>
            <a:endParaRPr lang="en-US" dirty="0"/>
          </a:p>
          <a:p>
            <a:r>
              <a:rPr lang="en-US" dirty="0"/>
              <a:t>THESE ARE NOT THE SAME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64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683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Quick recap</a:t>
            </a:r>
          </a:p>
          <a:p>
            <a:r>
              <a:rPr lang="en-US" dirty="0"/>
              <a:t>N(log10 + logn^2)</a:t>
            </a:r>
          </a:p>
          <a:p>
            <a:r>
              <a:rPr lang="en-US" dirty="0"/>
              <a:t>N*2logn</a:t>
            </a:r>
          </a:p>
          <a:p>
            <a:r>
              <a:rPr lang="en-US" dirty="0" err="1"/>
              <a:t>nlogn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616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3n+4</a:t>
            </a:r>
          </a:p>
          <a:p>
            <a:r>
              <a:rPr lang="en-US" dirty="0"/>
              <a:t>Try: c=4, n_0=5</a:t>
            </a:r>
          </a:p>
          <a:p>
            <a:r>
              <a:rPr lang="en-US" dirty="0"/>
              <a:t>3n+4 &lt;= c*n</a:t>
            </a:r>
          </a:p>
          <a:p>
            <a:r>
              <a:rPr lang="en-US" dirty="0"/>
              <a:t>3n+4 &lt;= 4n</a:t>
            </a:r>
          </a:p>
          <a:p>
            <a:r>
              <a:rPr lang="en-US"/>
              <a:t>19 &lt;= 20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954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be technically correct if you say this in a job interview or a midterm etc. (But doesn’t mean you know it very well)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593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Loglog(n)</a:t>
            </a:r>
          </a:p>
          <a:p>
            <a:r>
              <a:rPr lang="en-US" dirty="0"/>
              <a:t>Log(n)</a:t>
            </a:r>
          </a:p>
          <a:p>
            <a:r>
              <a:rPr lang="en-US" dirty="0"/>
              <a:t>Log(n) * log(n)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293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don’t think I can show results for this one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11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058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15E8-D04D-4A3F-ACA0-66F3DB53EBA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27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thing we definitely care about is if it is correct</a:t>
            </a:r>
          </a:p>
          <a:p>
            <a:r>
              <a:rPr lang="en-US" dirty="0"/>
              <a:t>A lot of times, we care about performance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29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12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(read: Chrome browser, Minecraft)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21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an operation?</a:t>
            </a:r>
          </a:p>
          <a:p>
            <a:r>
              <a:rPr lang="en-US" dirty="0"/>
              <a:t>Spend some time explaining these basic operations (351 throwback)</a:t>
            </a:r>
          </a:p>
          <a:p>
            <a:endParaRPr lang="en-US" dirty="0"/>
          </a:p>
          <a:p>
            <a:r>
              <a:rPr lang="en-US" dirty="0"/>
              <a:t>Assembly can be anything. 2 instructions? 1 instruction, etc.</a:t>
            </a:r>
          </a:p>
          <a:p>
            <a:endParaRPr lang="en-US" dirty="0"/>
          </a:p>
          <a:p>
            <a:r>
              <a:rPr lang="en-US" dirty="0"/>
              <a:t>Go through each of these examples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13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 ops (2 each)</a:t>
            </a:r>
          </a:p>
          <a:p>
            <a:r>
              <a:rPr lang="en-US" dirty="0"/>
              <a:t>First one is O(1)</a:t>
            </a:r>
          </a:p>
          <a:p>
            <a:endParaRPr lang="en-US" dirty="0"/>
          </a:p>
          <a:p>
            <a:r>
              <a:rPr lang="en-US" dirty="0"/>
              <a:t>Initialize loop (1)</a:t>
            </a:r>
          </a:p>
          <a:p>
            <a:r>
              <a:rPr lang="en-US" dirty="0"/>
              <a:t>Check if loop bounds (1)</a:t>
            </a:r>
          </a:p>
          <a:p>
            <a:r>
              <a:rPr lang="en-US" dirty="0"/>
              <a:t>Sum++ (2)</a:t>
            </a:r>
          </a:p>
          <a:p>
            <a:r>
              <a:rPr lang="en-US" dirty="0" err="1"/>
              <a:t>i</a:t>
            </a:r>
            <a:r>
              <a:rPr lang="en-US" dirty="0"/>
              <a:t>++ (2)</a:t>
            </a:r>
          </a:p>
          <a:p>
            <a:r>
              <a:rPr lang="en-US" dirty="0"/>
              <a:t>So we have</a:t>
            </a:r>
          </a:p>
          <a:p>
            <a:r>
              <a:rPr lang="en-US" dirty="0"/>
              <a:t>N * 5 ops</a:t>
            </a:r>
          </a:p>
          <a:p>
            <a:r>
              <a:rPr lang="en-US" dirty="0"/>
              <a:t>O(n)</a:t>
            </a:r>
          </a:p>
          <a:p>
            <a:endParaRPr lang="en-US" dirty="0"/>
          </a:p>
          <a:p>
            <a:r>
              <a:rPr lang="en-US" dirty="0"/>
              <a:t>We don’t know anything about j. Sometimes we can guarantee that j is always less than 5</a:t>
            </a:r>
          </a:p>
          <a:p>
            <a:r>
              <a:rPr lang="en-US" dirty="0"/>
              <a:t>1 + (1 + 5n + 1)</a:t>
            </a:r>
          </a:p>
          <a:p>
            <a:r>
              <a:rPr lang="en-US" dirty="0"/>
              <a:t>O(n)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00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www.polleverywhere.com</a:t>
            </a:r>
            <a:r>
              <a:rPr lang="en-US" dirty="0"/>
              <a:t>/</a:t>
            </a:r>
            <a:r>
              <a:rPr lang="en-US" dirty="0" err="1"/>
              <a:t>free_text_polls</a:t>
            </a:r>
            <a:r>
              <a:rPr lang="en-US" dirty="0"/>
              <a:t>/jiZgDoNJuOp2GeslK53JD?preview=</a:t>
            </a:r>
            <a:r>
              <a:rPr lang="en-US" dirty="0" err="1"/>
              <a:t>true&amp;controls</a:t>
            </a:r>
            <a:r>
              <a:rPr lang="en-US" dirty="0"/>
              <a:t>=none</a:t>
            </a:r>
          </a:p>
          <a:p>
            <a:endParaRPr lang="en-US" dirty="0"/>
          </a:p>
          <a:p>
            <a:r>
              <a:rPr lang="en-US" dirty="0"/>
              <a:t>Drop the constants</a:t>
            </a:r>
          </a:p>
          <a:p>
            <a:r>
              <a:rPr lang="en-US" dirty="0"/>
              <a:t>N * 5n</a:t>
            </a:r>
          </a:p>
          <a:p>
            <a:r>
              <a:rPr lang="en-US" dirty="0"/>
              <a:t>+1 (print)</a:t>
            </a:r>
          </a:p>
          <a:p>
            <a:r>
              <a:rPr lang="en-US" dirty="0"/>
              <a:t>5n</a:t>
            </a:r>
          </a:p>
          <a:p>
            <a:r>
              <a:rPr lang="en-US" dirty="0"/>
              <a:t>+1 (return)</a:t>
            </a:r>
          </a:p>
          <a:p>
            <a:endParaRPr lang="en-US" dirty="0"/>
          </a:p>
          <a:p>
            <a:r>
              <a:rPr lang="en-US" dirty="0"/>
              <a:t>Io is really slow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5/27/2022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86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BEC8-06C5-48F7-AC7D-9FC50E909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31A070-5548-40ED-8539-75549F7EB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B6AB2-392A-47C1-B19A-0EAB6BA37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1C6C6-F3B9-491A-B715-13D22AFF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6CAED-B319-487E-8C45-6F26F26DA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9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2ED3E7-AC37-4F50-AEAA-BE222326F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31235"/>
            <a:ext cx="10515600" cy="4745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885BB-B751-44FB-ACAD-78FB20727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4EE44-1CEC-4F3A-8CAB-8B926B614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F07C0-5744-4C2F-BFFC-A394100E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360639E-DB75-3D4E-B5E4-752F03B0A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528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5F19F3-B187-46D9-B5E0-C834CE6F6F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82DEC3-EF12-48C7-9320-4F186A3A4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C188C-5EAE-40F4-89C6-07110496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29FED-5EC1-4A50-9D00-15D98B2DE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FD6B0-1847-4B67-AA26-5843BF7C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6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57091-12D0-42E7-9F89-3B2FF4280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751EA-8B4B-40D0-B201-2C7FD8B4D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296"/>
            <a:ext cx="10515600" cy="47556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5978A-6D01-4F4D-BC08-396415F26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E594D-9C3E-4D4E-9BC7-22716F318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DF544-DD0B-4354-AFED-2EB337279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4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1FF6-C226-4109-A4A5-FA74CF81C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334BC-F7CA-42B1-8BCB-15998D05E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8C264-DD17-422E-A5DE-FA7F1881A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DD26C-7FBD-4DA8-801C-F3F8FC02F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22B55-A5EA-4A5E-908C-C5BF39742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5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12DB3-74DB-4523-8CB7-D96504030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31235"/>
            <a:ext cx="5181600" cy="47457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975ABE-5593-4E43-838F-773A22E0A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31235"/>
            <a:ext cx="5181600" cy="47457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8066F-9C13-4BB5-8045-81A5AF142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A9D96-7987-4CCD-A7C6-302E1164F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2FCA72-8B1C-412A-AA30-5453EAC1E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C78BCD0-A282-5A48-9867-7012879A8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363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9E141-F3E5-4C8A-B38E-1B34A1004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6932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61E0C3-0937-4BFC-8702-5CA64B386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93235"/>
            <a:ext cx="5157787" cy="39964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56524D-625A-4991-901D-DF5CE1B7B4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6932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3EBD1B-EAC1-4275-A949-9EBD0A921F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93235"/>
            <a:ext cx="5183188" cy="39964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BE158-B00D-4019-9C75-EF2328C61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42595F-49DB-4A11-BE41-9BB23405F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87C535-7EA7-475B-A845-DB679F7DF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0F96E24-9B27-2C41-9DDD-0BF511FB2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495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80380C-85D9-4DBC-8E6F-E88F823F2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10B18-0F49-4AC6-9D70-B29C8C017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4D5E8-CD8C-4160-94B2-6A6119C8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CE96B0B-0394-E24C-8CF6-F3977B689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7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C1ABE0-655C-4156-A534-0C1325196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F242A9-7C68-4ADC-AD86-9931FF712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6E720-C679-4130-B1EA-E37BA588A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F1FED-BF31-4FFE-845F-47E3E2DCA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7BDA7-2CBD-4ABA-BE85-CC383218C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D0659-7924-4BD0-9EF1-F670AAB95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41EE3-E357-49C0-A032-D96D5BFE9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AB8C4-C544-499B-AC12-4D567D752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9032FE-77F4-4848-9A2C-4E4098D64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2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C37FA-7D60-4F11-8C27-93EC57DB4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C7878C-3DFB-467F-AC42-32FAC12A0C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AF428E-0343-4424-B422-21E35FD10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4D5E61-FB95-450F-8A34-D75166D8F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9A34B-5D36-410D-A75D-CD51CA817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6B5FB-AC6F-4195-BD31-306C27B35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1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655DFF-0604-42D0-9FB7-DC9866A0A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7ACA4-A2AE-466D-9B3B-2DC4421F2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91478"/>
            <a:ext cx="10515600" cy="478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9A8D1-2EED-4AB7-82D6-124221DCB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6/24/2022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DA49E-0D5F-4C97-A4C9-8A139D5710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C6D94-8A28-4A15-ACB2-2EB462A99F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6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4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customXml" Target="../ink/ink1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3" Type="http://schemas.openxmlformats.org/officeDocument/2006/relationships/tags" Target="../tags/tag9.xml"/><Relationship Id="rId21" Type="http://schemas.openxmlformats.org/officeDocument/2006/relationships/tags" Target="../tags/tag27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notesSlide" Target="../notesSlides/notesSlide14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tags" Target="../tags/tag47.xml"/><Relationship Id="rId26" Type="http://schemas.openxmlformats.org/officeDocument/2006/relationships/notesSlide" Target="../notesSlides/notesSlide15.xml"/><Relationship Id="rId3" Type="http://schemas.openxmlformats.org/officeDocument/2006/relationships/tags" Target="../tags/tag32.xml"/><Relationship Id="rId21" Type="http://schemas.openxmlformats.org/officeDocument/2006/relationships/tags" Target="../tags/tag50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20" Type="http://schemas.openxmlformats.org/officeDocument/2006/relationships/tags" Target="../tags/tag49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24" Type="http://schemas.openxmlformats.org/officeDocument/2006/relationships/tags" Target="../tags/tag53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23" Type="http://schemas.openxmlformats.org/officeDocument/2006/relationships/tags" Target="../tags/tag52.xml"/><Relationship Id="rId10" Type="http://schemas.openxmlformats.org/officeDocument/2006/relationships/tags" Target="../tags/tag39.xml"/><Relationship Id="rId19" Type="http://schemas.openxmlformats.org/officeDocument/2006/relationships/tags" Target="../tags/tag48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Relationship Id="rId22" Type="http://schemas.openxmlformats.org/officeDocument/2006/relationships/tags" Target="../tags/tag5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tags" Target="../tags/tag66.xml"/><Relationship Id="rId18" Type="http://schemas.openxmlformats.org/officeDocument/2006/relationships/tags" Target="../tags/tag71.xml"/><Relationship Id="rId26" Type="http://schemas.openxmlformats.org/officeDocument/2006/relationships/notesSlide" Target="../notesSlides/notesSlide16.xml"/><Relationship Id="rId3" Type="http://schemas.openxmlformats.org/officeDocument/2006/relationships/tags" Target="../tags/tag56.xml"/><Relationship Id="rId21" Type="http://schemas.openxmlformats.org/officeDocument/2006/relationships/tags" Target="../tags/tag74.xml"/><Relationship Id="rId7" Type="http://schemas.openxmlformats.org/officeDocument/2006/relationships/tags" Target="../tags/tag60.xml"/><Relationship Id="rId12" Type="http://schemas.openxmlformats.org/officeDocument/2006/relationships/tags" Target="../tags/tag65.xml"/><Relationship Id="rId17" Type="http://schemas.openxmlformats.org/officeDocument/2006/relationships/tags" Target="../tags/tag70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55.xml"/><Relationship Id="rId16" Type="http://schemas.openxmlformats.org/officeDocument/2006/relationships/tags" Target="../tags/tag69.xml"/><Relationship Id="rId20" Type="http://schemas.openxmlformats.org/officeDocument/2006/relationships/tags" Target="../tags/tag73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24" Type="http://schemas.openxmlformats.org/officeDocument/2006/relationships/tags" Target="../tags/tag77.xml"/><Relationship Id="rId5" Type="http://schemas.openxmlformats.org/officeDocument/2006/relationships/tags" Target="../tags/tag58.xml"/><Relationship Id="rId15" Type="http://schemas.openxmlformats.org/officeDocument/2006/relationships/tags" Target="../tags/tag68.xml"/><Relationship Id="rId23" Type="http://schemas.openxmlformats.org/officeDocument/2006/relationships/tags" Target="../tags/tag76.xml"/><Relationship Id="rId10" Type="http://schemas.openxmlformats.org/officeDocument/2006/relationships/tags" Target="../tags/tag63.xml"/><Relationship Id="rId19" Type="http://schemas.openxmlformats.org/officeDocument/2006/relationships/tags" Target="../tags/tag72.xml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tags" Target="../tags/tag67.xml"/><Relationship Id="rId22" Type="http://schemas.openxmlformats.org/officeDocument/2006/relationships/tags" Target="../tags/tag7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0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7" Type="http://schemas.openxmlformats.org/officeDocument/2006/relationships/image" Target="../media/image10.png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notesSlide" Target="../notesSlides/notesSlide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7" Type="http://schemas.openxmlformats.org/officeDocument/2006/relationships/image" Target="../media/image11.png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image" Target="../media/image10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8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tags" Target="../tags/tag91.xml"/><Relationship Id="rId7" Type="http://schemas.openxmlformats.org/officeDocument/2006/relationships/image" Target="../media/image10.png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notesSlide" Target="../notesSlides/notesSlide2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notesSlide" Target="../notesSlides/notesSlide3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024DE-D48D-460C-916B-2450517893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CSE 332: Data Structures &amp; Parallelism</a:t>
            </a:r>
            <a:br>
              <a:rPr lang="en-US" sz="4000" dirty="0"/>
            </a:br>
            <a:r>
              <a:rPr lang="en-US" sz="4000" dirty="0"/>
              <a:t>Lecture 2: Algorithm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B3C5D8-0730-4EC8-AFEB-1671F0884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0996"/>
            <a:ext cx="9144000" cy="1655762"/>
          </a:xfrm>
        </p:spPr>
        <p:txBody>
          <a:bodyPr/>
          <a:lstStyle/>
          <a:p>
            <a:r>
              <a:rPr lang="en-US" dirty="0"/>
              <a:t>Arthur Liu</a:t>
            </a:r>
          </a:p>
          <a:p>
            <a:r>
              <a:rPr lang="en-US" dirty="0"/>
              <a:t>Summer 2022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379F65-4AF1-77EC-99B7-4DEAB3896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36AAF7-5B7A-6A4D-AFA0-573E236FF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29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FE66A16-3CC3-F641-A921-701BD5EC6921}"/>
              </a:ext>
            </a:extLst>
          </p:cNvPr>
          <p:cNvSpPr/>
          <p:nvPr>
            <p:custDataLst>
              <p:tags r:id="rId1"/>
            </p:custDataLst>
          </p:nvPr>
        </p:nvSpPr>
        <p:spPr bwMode="auto">
          <a:xfrm>
            <a:off x="717331" y="2613859"/>
            <a:ext cx="4348655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30AE16-5083-2141-BBF6-4EAFE8375EA1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717331" y="3985809"/>
            <a:ext cx="4569372" cy="201559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72EE7E-0F96-E34A-B9B4-B51EE2159F73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717331" y="1241909"/>
            <a:ext cx="2088931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9F6C9D-81C3-8840-AAF5-C3CC774F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5C4AB-401F-0C47-AB04-FF07B4BE3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 = b + 5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 = b / a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 = c + 100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sum++;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(j &lt; 5)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sum++;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sum++;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7BA74-A889-7044-AD44-C4F1B072A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1AD524-CD0F-4849-83B3-6C3F5AF6F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08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A3FDA84-7448-E54B-8631-A5CA3493FE38}"/>
              </a:ext>
            </a:extLst>
          </p:cNvPr>
          <p:cNvSpPr txBox="1">
            <a:spLocks/>
          </p:cNvSpPr>
          <p:nvPr/>
        </p:nvSpPr>
        <p:spPr>
          <a:xfrm>
            <a:off x="838200" y="2291254"/>
            <a:ext cx="10515600" cy="383634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coolFunction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(int n, int sum)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j;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(j = 0; j &lt; n;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sum++;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print "This program is great!”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sum++;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sum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19B736A-219B-DC48-8EEE-1D4E057FA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166" y="1595877"/>
            <a:ext cx="10515600" cy="788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is the number of operations in this code? What is the big Oh?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D4C7B69-FCC3-5043-8AEC-122B5D3A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F81B6A-A78F-4F44-A8F6-E5ED0CE1A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59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6DB323-B1F1-7A4C-8B03-0631DFFB5C2D}"/>
              </a:ext>
            </a:extLst>
          </p:cNvPr>
          <p:cNvSpPr/>
          <p:nvPr/>
        </p:nvSpPr>
        <p:spPr>
          <a:xfrm>
            <a:off x="0" y="0"/>
            <a:ext cx="12192000" cy="142129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571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B88A1-C655-7E46-ACA9-8477F46D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pic>
        <p:nvPicPr>
          <p:cNvPr id="1028" name="Picture 4" descr="Logos | Poll Everywhere">
            <a:extLst>
              <a:ext uri="{FF2B5EF4-FFF2-40B4-BE49-F238E27FC236}">
                <a16:creationId xmlns:a16="http://schemas.microsoft.com/office/drawing/2014/main" id="{B70850F1-74F0-924C-89E5-3C6227CFE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53" y="225203"/>
            <a:ext cx="4124512" cy="958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A2FDBB8-B375-AE48-BDD3-87496E41C2F8}"/>
              </a:ext>
            </a:extLst>
          </p:cNvPr>
          <p:cNvSpPr/>
          <p:nvPr/>
        </p:nvSpPr>
        <p:spPr>
          <a:xfrm>
            <a:off x="5665694" y="412376"/>
            <a:ext cx="3505200" cy="59167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pollev.com</a:t>
            </a:r>
            <a:r>
              <a:rPr lang="en-US" sz="2400" b="1" dirty="0"/>
              <a:t>/</a:t>
            </a:r>
            <a:r>
              <a:rPr lang="en-US" sz="2400" b="1" dirty="0" err="1"/>
              <a:t>artliu</a:t>
            </a:r>
            <a:endParaRPr lang="en-US" sz="2400" b="1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B8DEE5-16D9-5741-827A-684296E2FE78}"/>
              </a:ext>
            </a:extLst>
          </p:cNvPr>
          <p:cNvSpPr txBox="1">
            <a:spLocks/>
          </p:cNvSpPr>
          <p:nvPr/>
        </p:nvSpPr>
        <p:spPr>
          <a:xfrm>
            <a:off x="838200" y="2291254"/>
            <a:ext cx="10515600" cy="383634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coolFunction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(int n, int sum)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j;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(j = 0; j &lt; n;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sum++;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print "This program is great!”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sum++;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sum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00F1B40-6D05-2347-80D4-178E9DC11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166" y="1595877"/>
            <a:ext cx="10515600" cy="788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is the number of operations in this code? What is the big Oh?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F0D21-9876-464E-A45D-2DD1C98C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34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FE66A16-3CC3-F641-A921-701BD5EC6921}"/>
              </a:ext>
            </a:extLst>
          </p:cNvPr>
          <p:cNvSpPr/>
          <p:nvPr>
            <p:custDataLst>
              <p:tags r:id="rId1"/>
            </p:custDataLst>
          </p:nvPr>
        </p:nvSpPr>
        <p:spPr bwMode="auto">
          <a:xfrm>
            <a:off x="717331" y="2613859"/>
            <a:ext cx="4348655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30AE16-5083-2141-BBF6-4EAFE8375EA1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717331" y="3985809"/>
            <a:ext cx="4569372" cy="201559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72EE7E-0F96-E34A-B9B4-B51EE2159F73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717331" y="1241909"/>
            <a:ext cx="2088931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9F6C9D-81C3-8840-AAF5-C3CC774F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5C4AB-401F-0C47-AB04-FF07B4BE3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 = b + 5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 = b / a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 = c + 100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sum++;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(j &lt; 5)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sum++;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sum++;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7BA74-A889-7044-AD44-C4F1B072A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1AD524-CD0F-4849-83B3-6C3F5AF6F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879B87D7-326B-DE47-A9C5-0C9E393286F1}"/>
                  </a:ext>
                </a:extLst>
              </p14:cNvPr>
              <p14:cNvContentPartPr/>
              <p14:nvPr/>
            </p14:nvContentPartPr>
            <p14:xfrm>
              <a:off x="3194252" y="2831503"/>
              <a:ext cx="396000" cy="30024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879B87D7-326B-DE47-A9C5-0C9E393286F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176612" y="2813863"/>
                <a:ext cx="431640" cy="33588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600961E5-A247-B04C-A8A5-BA28E7DF1228}"/>
              </a:ext>
            </a:extLst>
          </p:cNvPr>
          <p:cNvSpPr txBox="1"/>
          <p:nvPr/>
        </p:nvSpPr>
        <p:spPr>
          <a:xfrm>
            <a:off x="2891658" y="2518887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10,000,000</a:t>
            </a:r>
          </a:p>
        </p:txBody>
      </p:sp>
    </p:spTree>
    <p:extLst>
      <p:ext uri="{BB962C8B-B14F-4D97-AF65-F5344CB8AC3E}">
        <p14:creationId xmlns:p14="http://schemas.microsoft.com/office/powerpoint/2010/main" val="3193161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BB74A-3479-AA41-BED5-46E3C34C7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Summations for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867D7-4175-CE4F-9065-2A19C56F6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sum++;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F6F24-79E9-0549-B699-2C2FE24CA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C4AD8-FA6F-4F41-A041-64EBA14A1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36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D2BE7-39B1-294D-94F7-232C842B5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math is helpful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3E310-AB90-DF47-8111-6F8932300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(j = 0;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&lt;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sum++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B5752-661D-4D49-8A4B-E626281E4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F2066-68C4-ED45-B097-1E112CA39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97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04557-D749-4E4B-A53E-C35B2584C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E80F8-29D6-0D49-A59A-1AB007635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We’ll start by focusing on two cases:</a:t>
            </a:r>
          </a:p>
          <a:p>
            <a:r>
              <a:rPr lang="en-US" b="1" dirty="0"/>
              <a:t>Worst-case complexity</a:t>
            </a:r>
            <a:r>
              <a:rPr lang="en-US" dirty="0"/>
              <a:t>: max # steps algorithm takes on “most challenging” input of size N</a:t>
            </a:r>
          </a:p>
          <a:p>
            <a:r>
              <a:rPr lang="en-US" b="1" dirty="0"/>
              <a:t>Best-case complexity</a:t>
            </a:r>
            <a:r>
              <a:rPr lang="en-US" dirty="0"/>
              <a:t>: min # steps algorithm takes on “easiest” input of size N</a:t>
            </a:r>
          </a:p>
          <a:p>
            <a:pPr marL="0" indent="0">
              <a:buNone/>
            </a:pPr>
            <a:r>
              <a:rPr lang="en-US" sz="2000" dirty="0"/>
              <a:t>What is the dataset like? What are the best/worst paths through our code?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E70E9-ACB2-B144-8FCC-B192DA96E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pic>
        <p:nvPicPr>
          <p:cNvPr id="2052" name="Picture 4" descr="Clear, cross, empty, incorrect, red, wrong icon - Download on Iconfinder">
            <a:extLst>
              <a:ext uri="{FF2B5EF4-FFF2-40B4-BE49-F238E27FC236}">
                <a16:creationId xmlns:a16="http://schemas.microsoft.com/office/drawing/2014/main" id="{85EFBB4B-F6B7-FB49-B79A-E8F72D939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399" y="4421475"/>
            <a:ext cx="461666" cy="461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487086-5ED3-114C-AFF5-8BE08912D0BE}"/>
              </a:ext>
            </a:extLst>
          </p:cNvPr>
          <p:cNvSpPr txBox="1"/>
          <p:nvPr/>
        </p:nvSpPr>
        <p:spPr>
          <a:xfrm>
            <a:off x="3432065" y="4467603"/>
            <a:ext cx="664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Incorrect to say: Best case is when N = 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E10C04-7A9E-3B4A-A110-6773057D55AC}"/>
              </a:ext>
            </a:extLst>
          </p:cNvPr>
          <p:cNvSpPr txBox="1"/>
          <p:nvPr/>
        </p:nvSpPr>
        <p:spPr>
          <a:xfrm>
            <a:off x="3432065" y="5067768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Correct to say: Best case is...</a:t>
            </a:r>
          </a:p>
          <a:p>
            <a:r>
              <a:rPr lang="en-US" sz="2400" dirty="0"/>
              <a:t>  …when data is sorted</a:t>
            </a:r>
          </a:p>
          <a:p>
            <a:r>
              <a:rPr lang="en-US" sz="2400" dirty="0"/>
              <a:t>  …our algorithm gets lucky</a:t>
            </a:r>
          </a:p>
        </p:txBody>
      </p:sp>
      <p:pic>
        <p:nvPicPr>
          <p:cNvPr id="2054" name="Picture 6" descr="Correct mark success tick valid yes icon - Flat Actions">
            <a:extLst>
              <a:ext uri="{FF2B5EF4-FFF2-40B4-BE49-F238E27FC236}">
                <a16:creationId xmlns:a16="http://schemas.microsoft.com/office/drawing/2014/main" id="{26FF4D30-59F2-DD4B-9294-6BBEFD766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399" y="5206266"/>
            <a:ext cx="461666" cy="461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58E83-7153-B645-B9E8-274E54474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2F5D4-258E-C746-807A-987D4B6EA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Complexity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AB8FE-F368-A344-9EDB-49FF25F11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Average-case complexity: </a:t>
            </a:r>
            <a:r>
              <a:rPr lang="en-US" dirty="0"/>
              <a:t> what does “average” case even mean? What is an “average” dataset? Depends on your scenario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Amortized analysis: </a:t>
            </a:r>
            <a:r>
              <a:rPr lang="en-US" dirty="0"/>
              <a:t>we’ll talk about this one later in this course.</a:t>
            </a: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1B53C-9C7E-7C43-9C63-C53A591E0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00952-19AD-C54A-BDFC-FEF32B8CE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60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E0CB4-D796-3849-8634-6BB22AAD8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918B6-1F35-A946-BB43-D35E57574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D97C7CD-5A29-4747-BE5A-4A3C9A7F029A}"/>
              </a:ext>
            </a:extLst>
          </p:cNvPr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990600" y="2728015"/>
            <a:ext cx="7772400" cy="5196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Find an integer in a </a:t>
            </a:r>
            <a:r>
              <a:rPr lang="en-US" i="1" dirty="0"/>
              <a:t>sorted</a:t>
            </a:r>
            <a:r>
              <a:rPr lang="en-US" dirty="0"/>
              <a:t> array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A0D485-7C43-DF45-B69E-0916524D36CB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2107323" y="1219200"/>
            <a:ext cx="7211287" cy="1386786"/>
            <a:chOff x="1676400" y="1143000"/>
            <a:chExt cx="5943600" cy="1143000"/>
          </a:xfrm>
          <a:noFill/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3889DDA-3A7F-554B-8FC5-73B04086AF29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9" name="Group 24">
              <a:extLst>
                <a:ext uri="{FF2B5EF4-FFF2-40B4-BE49-F238E27FC236}">
                  <a16:creationId xmlns:a16="http://schemas.microsoft.com/office/drawing/2014/main" id="{5BAF5893-E335-534F-AC1F-17865482AA00}"/>
                </a:ext>
              </a:extLst>
            </p:cNvPr>
            <p:cNvGrpSpPr>
              <a:grpSpLocks/>
            </p:cNvGrpSpPr>
            <p:nvPr>
              <p:custDataLst>
                <p:tags r:id="rId5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  <a:grpFill/>
          </p:grpSpPr>
          <p:grpSp>
            <p:nvGrpSpPr>
              <p:cNvPr id="10" name="Group 14">
                <a:extLst>
                  <a:ext uri="{FF2B5EF4-FFF2-40B4-BE49-F238E27FC236}">
                    <a16:creationId xmlns:a16="http://schemas.microsoft.com/office/drawing/2014/main" id="{9569333A-BF0A-9140-9148-B1A16B08461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  <a:grpFill/>
            </p:grpSpPr>
            <p:sp>
              <p:nvSpPr>
                <p:cNvPr id="20" name="Rectangle 4">
                  <a:extLst>
                    <a:ext uri="{FF2B5EF4-FFF2-40B4-BE49-F238E27FC236}">
                      <a16:creationId xmlns:a16="http://schemas.microsoft.com/office/drawing/2014/main" id="{966607F6-AB49-6E4C-BD25-DA21A6F4E756}"/>
                    </a:ext>
                  </a:extLst>
                </p:cNvPr>
                <p:cNvSpPr>
                  <a:spLocks noChangeArrowheads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6">
                  <a:extLst>
                    <a:ext uri="{FF2B5EF4-FFF2-40B4-BE49-F238E27FC236}">
                      <a16:creationId xmlns:a16="http://schemas.microsoft.com/office/drawing/2014/main" id="{C8599B45-A412-9C4B-9343-5D9993C0BB78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7">
                  <a:extLst>
                    <a:ext uri="{FF2B5EF4-FFF2-40B4-BE49-F238E27FC236}">
                      <a16:creationId xmlns:a16="http://schemas.microsoft.com/office/drawing/2014/main" id="{44AF749A-CFA2-5942-8D63-0866CA7AA14E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8">
                  <a:extLst>
                    <a:ext uri="{FF2B5EF4-FFF2-40B4-BE49-F238E27FC236}">
                      <a16:creationId xmlns:a16="http://schemas.microsoft.com/office/drawing/2014/main" id="{8DA36DAE-A2B9-C44D-95F1-F025479D3620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9">
                  <a:extLst>
                    <a:ext uri="{FF2B5EF4-FFF2-40B4-BE49-F238E27FC236}">
                      <a16:creationId xmlns:a16="http://schemas.microsoft.com/office/drawing/2014/main" id="{04B28C9A-2355-6B44-93A2-906EE814340A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0">
                  <a:extLst>
                    <a:ext uri="{FF2B5EF4-FFF2-40B4-BE49-F238E27FC236}">
                      <a16:creationId xmlns:a16="http://schemas.microsoft.com/office/drawing/2014/main" id="{604B3FBA-137F-2245-B3F5-3884CE260A61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1">
                  <a:extLst>
                    <a:ext uri="{FF2B5EF4-FFF2-40B4-BE49-F238E27FC236}">
                      <a16:creationId xmlns:a16="http://schemas.microsoft.com/office/drawing/2014/main" id="{51028230-4C9F-FD4B-B93B-0136150FC25D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Line 12">
                  <a:extLst>
                    <a:ext uri="{FF2B5EF4-FFF2-40B4-BE49-F238E27FC236}">
                      <a16:creationId xmlns:a16="http://schemas.microsoft.com/office/drawing/2014/main" id="{5CCADEC8-DEF2-1D4A-B8AA-96FB69C0B352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Line 13">
                  <a:extLst>
                    <a:ext uri="{FF2B5EF4-FFF2-40B4-BE49-F238E27FC236}">
                      <a16:creationId xmlns:a16="http://schemas.microsoft.com/office/drawing/2014/main" id="{7E664943-2803-EB41-9CDD-6341B26C55C6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" name="Text Box 15">
                <a:extLst>
                  <a:ext uri="{FF2B5EF4-FFF2-40B4-BE49-F238E27FC236}">
                    <a16:creationId xmlns:a16="http://schemas.microsoft.com/office/drawing/2014/main" id="{B55B6615-EE3C-154A-B212-C5ECC44B686C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2" name="Text Box 16">
                <a:extLst>
                  <a:ext uri="{FF2B5EF4-FFF2-40B4-BE49-F238E27FC236}">
                    <a16:creationId xmlns:a16="http://schemas.microsoft.com/office/drawing/2014/main" id="{76FB075B-454E-7E43-9D3E-D6F55731617C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3" name="Text Box 17">
                <a:extLst>
                  <a:ext uri="{FF2B5EF4-FFF2-40B4-BE49-F238E27FC236}">
                    <a16:creationId xmlns:a16="http://schemas.microsoft.com/office/drawing/2014/main" id="{E5D5A6CC-A113-9D4E-9BF1-591422CAFD32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4" name="Text Box 18">
                <a:extLst>
                  <a:ext uri="{FF2B5EF4-FFF2-40B4-BE49-F238E27FC236}">
                    <a16:creationId xmlns:a16="http://schemas.microsoft.com/office/drawing/2014/main" id="{737A4BC0-1DC9-644D-AAD4-0BC71ABE991D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5" name="Text Box 19">
                <a:extLst>
                  <a:ext uri="{FF2B5EF4-FFF2-40B4-BE49-F238E27FC236}">
                    <a16:creationId xmlns:a16="http://schemas.microsoft.com/office/drawing/2014/main" id="{9CA6BBC3-56F8-6645-B8B9-4A84B21C0E3A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6" name="Text Box 20">
                <a:extLst>
                  <a:ext uri="{FF2B5EF4-FFF2-40B4-BE49-F238E27FC236}">
                    <a16:creationId xmlns:a16="http://schemas.microsoft.com/office/drawing/2014/main" id="{97D6A501-E9FE-F046-B8AD-0D8A8D38FF43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7" name="Text Box 21">
                <a:extLst>
                  <a:ext uri="{FF2B5EF4-FFF2-40B4-BE49-F238E27FC236}">
                    <a16:creationId xmlns:a16="http://schemas.microsoft.com/office/drawing/2014/main" id="{8D3014F0-A8C1-CA4E-AA2A-0F27F8B23A51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8" name="Text Box 22">
                <a:extLst>
                  <a:ext uri="{FF2B5EF4-FFF2-40B4-BE49-F238E27FC236}">
                    <a16:creationId xmlns:a16="http://schemas.microsoft.com/office/drawing/2014/main" id="{224EA758-1961-3147-8B59-1CB6E51A0A00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9" name="Text Box 23">
                <a:extLst>
                  <a:ext uri="{FF2B5EF4-FFF2-40B4-BE49-F238E27FC236}">
                    <a16:creationId xmlns:a16="http://schemas.microsoft.com/office/drawing/2014/main" id="{EA29EC48-BD61-3D45-8C46-2C50795B7C2A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29" name="Rectangle 3">
            <a:extLst>
              <a:ext uri="{FF2B5EF4-FFF2-40B4-BE49-F238E27FC236}">
                <a16:creationId xmlns:a16="http://schemas.microsoft.com/office/drawing/2014/main" id="{7C3BC40E-EE36-4044-AD9F-F303AD4D23C1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247697"/>
            <a:ext cx="7162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???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12BD5E-D2AD-D742-8FB3-9D7055071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1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E0CB4-D796-3849-8634-6BB22AAD8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480410" cy="837510"/>
          </a:xfrm>
        </p:spPr>
        <p:txBody>
          <a:bodyPr/>
          <a:lstStyle/>
          <a:p>
            <a:r>
              <a:rPr lang="en-US" dirty="0"/>
              <a:t>Linear search – Best Case &amp; Worst Case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918B6-1F35-A946-BB43-D35E57574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D97C7CD-5A29-4747-BE5A-4A3C9A7F029A}"/>
              </a:ext>
            </a:extLst>
          </p:cNvPr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990600" y="2728015"/>
            <a:ext cx="7772400" cy="5196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Find an integer in a </a:t>
            </a:r>
            <a:r>
              <a:rPr lang="en-US" i="1" dirty="0"/>
              <a:t>sorted</a:t>
            </a:r>
            <a:r>
              <a:rPr lang="en-US" dirty="0"/>
              <a:t> array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A0D485-7C43-DF45-B69E-0916524D36CB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2107323" y="1219200"/>
            <a:ext cx="7211287" cy="1386786"/>
            <a:chOff x="1676400" y="1143000"/>
            <a:chExt cx="5943600" cy="1143000"/>
          </a:xfrm>
          <a:noFill/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3889DDA-3A7F-554B-8FC5-73B04086AF29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9" name="Group 24">
              <a:extLst>
                <a:ext uri="{FF2B5EF4-FFF2-40B4-BE49-F238E27FC236}">
                  <a16:creationId xmlns:a16="http://schemas.microsoft.com/office/drawing/2014/main" id="{5BAF5893-E335-534F-AC1F-17865482AA00}"/>
                </a:ext>
              </a:extLst>
            </p:cNvPr>
            <p:cNvGrpSpPr>
              <a:grpSpLocks/>
            </p:cNvGrpSpPr>
            <p:nvPr>
              <p:custDataLst>
                <p:tags r:id="rId6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  <a:grpFill/>
          </p:grpSpPr>
          <p:grpSp>
            <p:nvGrpSpPr>
              <p:cNvPr id="10" name="Group 14">
                <a:extLst>
                  <a:ext uri="{FF2B5EF4-FFF2-40B4-BE49-F238E27FC236}">
                    <a16:creationId xmlns:a16="http://schemas.microsoft.com/office/drawing/2014/main" id="{9569333A-BF0A-9140-9148-B1A16B08461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  <a:grpFill/>
            </p:grpSpPr>
            <p:sp>
              <p:nvSpPr>
                <p:cNvPr id="20" name="Rectangle 4">
                  <a:extLst>
                    <a:ext uri="{FF2B5EF4-FFF2-40B4-BE49-F238E27FC236}">
                      <a16:creationId xmlns:a16="http://schemas.microsoft.com/office/drawing/2014/main" id="{966607F6-AB49-6E4C-BD25-DA21A6F4E756}"/>
                    </a:ext>
                  </a:extLst>
                </p:cNvPr>
                <p:cNvSpPr>
                  <a:spLocks noChangeArrowheads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6">
                  <a:extLst>
                    <a:ext uri="{FF2B5EF4-FFF2-40B4-BE49-F238E27FC236}">
                      <a16:creationId xmlns:a16="http://schemas.microsoft.com/office/drawing/2014/main" id="{C8599B45-A412-9C4B-9343-5D9993C0BB78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7">
                  <a:extLst>
                    <a:ext uri="{FF2B5EF4-FFF2-40B4-BE49-F238E27FC236}">
                      <a16:creationId xmlns:a16="http://schemas.microsoft.com/office/drawing/2014/main" id="{44AF749A-CFA2-5942-8D63-0866CA7AA14E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8">
                  <a:extLst>
                    <a:ext uri="{FF2B5EF4-FFF2-40B4-BE49-F238E27FC236}">
                      <a16:creationId xmlns:a16="http://schemas.microsoft.com/office/drawing/2014/main" id="{8DA36DAE-A2B9-C44D-95F1-F025479D3620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9">
                  <a:extLst>
                    <a:ext uri="{FF2B5EF4-FFF2-40B4-BE49-F238E27FC236}">
                      <a16:creationId xmlns:a16="http://schemas.microsoft.com/office/drawing/2014/main" id="{04B28C9A-2355-6B44-93A2-906EE814340A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0">
                  <a:extLst>
                    <a:ext uri="{FF2B5EF4-FFF2-40B4-BE49-F238E27FC236}">
                      <a16:creationId xmlns:a16="http://schemas.microsoft.com/office/drawing/2014/main" id="{604B3FBA-137F-2245-B3F5-3884CE260A61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1">
                  <a:extLst>
                    <a:ext uri="{FF2B5EF4-FFF2-40B4-BE49-F238E27FC236}">
                      <a16:creationId xmlns:a16="http://schemas.microsoft.com/office/drawing/2014/main" id="{51028230-4C9F-FD4B-B93B-0136150FC25D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Line 12">
                  <a:extLst>
                    <a:ext uri="{FF2B5EF4-FFF2-40B4-BE49-F238E27FC236}">
                      <a16:creationId xmlns:a16="http://schemas.microsoft.com/office/drawing/2014/main" id="{5CCADEC8-DEF2-1D4A-B8AA-96FB69C0B352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Line 13">
                  <a:extLst>
                    <a:ext uri="{FF2B5EF4-FFF2-40B4-BE49-F238E27FC236}">
                      <a16:creationId xmlns:a16="http://schemas.microsoft.com/office/drawing/2014/main" id="{7E664943-2803-EB41-9CDD-6341B26C55C6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" name="Text Box 15">
                <a:extLst>
                  <a:ext uri="{FF2B5EF4-FFF2-40B4-BE49-F238E27FC236}">
                    <a16:creationId xmlns:a16="http://schemas.microsoft.com/office/drawing/2014/main" id="{B55B6615-EE3C-154A-B212-C5ECC44B686C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2" name="Text Box 16">
                <a:extLst>
                  <a:ext uri="{FF2B5EF4-FFF2-40B4-BE49-F238E27FC236}">
                    <a16:creationId xmlns:a16="http://schemas.microsoft.com/office/drawing/2014/main" id="{76FB075B-454E-7E43-9D3E-D6F55731617C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3" name="Text Box 17">
                <a:extLst>
                  <a:ext uri="{FF2B5EF4-FFF2-40B4-BE49-F238E27FC236}">
                    <a16:creationId xmlns:a16="http://schemas.microsoft.com/office/drawing/2014/main" id="{E5D5A6CC-A113-9D4E-9BF1-591422CAFD32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4" name="Text Box 18">
                <a:extLst>
                  <a:ext uri="{FF2B5EF4-FFF2-40B4-BE49-F238E27FC236}">
                    <a16:creationId xmlns:a16="http://schemas.microsoft.com/office/drawing/2014/main" id="{737A4BC0-1DC9-644D-AAD4-0BC71ABE991D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5" name="Text Box 19">
                <a:extLst>
                  <a:ext uri="{FF2B5EF4-FFF2-40B4-BE49-F238E27FC236}">
                    <a16:creationId xmlns:a16="http://schemas.microsoft.com/office/drawing/2014/main" id="{9CA6BBC3-56F8-6645-B8B9-4A84B21C0E3A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6" name="Text Box 20">
                <a:extLst>
                  <a:ext uri="{FF2B5EF4-FFF2-40B4-BE49-F238E27FC236}">
                    <a16:creationId xmlns:a16="http://schemas.microsoft.com/office/drawing/2014/main" id="{97D6A501-E9FE-F046-B8AD-0D8A8D38FF43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7" name="Text Box 21">
                <a:extLst>
                  <a:ext uri="{FF2B5EF4-FFF2-40B4-BE49-F238E27FC236}">
                    <a16:creationId xmlns:a16="http://schemas.microsoft.com/office/drawing/2014/main" id="{8D3014F0-A8C1-CA4E-AA2A-0F27F8B23A51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8" name="Text Box 22">
                <a:extLst>
                  <a:ext uri="{FF2B5EF4-FFF2-40B4-BE49-F238E27FC236}">
                    <a16:creationId xmlns:a16="http://schemas.microsoft.com/office/drawing/2014/main" id="{224EA758-1961-3147-8B59-1CB6E51A0A00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9" name="Text Box 23">
                <a:extLst>
                  <a:ext uri="{FF2B5EF4-FFF2-40B4-BE49-F238E27FC236}">
                    <a16:creationId xmlns:a16="http://schemas.microsoft.com/office/drawing/2014/main" id="{EA29EC48-BD61-3D45-8C46-2C50795B7C2A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29" name="Rectangle 3">
            <a:extLst>
              <a:ext uri="{FF2B5EF4-FFF2-40B4-BE49-F238E27FC236}">
                <a16:creationId xmlns:a16="http://schemas.microsoft.com/office/drawing/2014/main" id="{7C3BC40E-EE36-4044-AD9F-F303AD4D23C1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247696"/>
            <a:ext cx="5913397" cy="26170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lvl="0" indent="-342900" fontAlgn="base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  for</a:t>
            </a:r>
            <a:r>
              <a:rPr lang="en-US" sz="2000" b="1" kern="0" dirty="0">
                <a:latin typeface="Courier New" pitchFamily="49" charset="0"/>
              </a:rPr>
              <a:t>(int </a:t>
            </a:r>
            <a:r>
              <a:rPr lang="en-US" sz="2000" b="1" kern="0" dirty="0" err="1">
                <a:solidFill>
                  <a:srgbClr val="00B050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=0;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 &lt; </a:t>
            </a:r>
            <a:r>
              <a:rPr lang="en-US" sz="2000" b="1" kern="0" dirty="0" err="1">
                <a:latin typeface="Courier New" pitchFamily="49" charset="0"/>
              </a:rPr>
              <a:t>arr.length</a:t>
            </a:r>
            <a:r>
              <a:rPr lang="en-US" sz="2000" b="1" kern="0" dirty="0">
                <a:latin typeface="Courier New" pitchFamily="49" charset="0"/>
              </a:rPr>
              <a:t>; ++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)</a:t>
            </a:r>
          </a:p>
          <a:p>
            <a:pPr marL="342900" lvl="0" indent="-342900" fontAlgn="base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    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if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arr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 == k)</a:t>
            </a:r>
          </a:p>
          <a:p>
            <a:pPr marL="342900" lvl="0" indent="-342900" fontAlgn="base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      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true;</a:t>
            </a:r>
          </a:p>
          <a:p>
            <a:pPr marL="342900" lvl="0" indent="-342900" fontAlgn="base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false;</a:t>
            </a:r>
          </a:p>
          <a:p>
            <a:pPr marL="342900" lvl="0" indent="-342900" fontAlgn="base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46345367-840B-A945-8597-7E797E95EBA3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6542794" y="4325024"/>
            <a:ext cx="4561491" cy="18879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 case: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>
                <a:latin typeface="+mn-lt"/>
              </a:rPr>
              <a:t>Worst case: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CB9FE7-FAF8-484F-AE1D-448AFAE43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71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FA449-CB1A-C142-A054-996AF6960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C421F-B8B4-C341-BB94-75F0176E6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”About you” survey! (See Ed)</a:t>
            </a:r>
          </a:p>
          <a:p>
            <a:r>
              <a:rPr lang="en-US" dirty="0"/>
              <a:t>EX01</a:t>
            </a:r>
          </a:p>
          <a:p>
            <a:pPr lvl="1"/>
            <a:r>
              <a:rPr lang="en-US" dirty="0"/>
              <a:t>Resubmit as many times before deadline!</a:t>
            </a:r>
          </a:p>
          <a:p>
            <a:pPr lvl="1"/>
            <a:r>
              <a:rPr lang="en-US" dirty="0"/>
              <a:t>No late days!!</a:t>
            </a:r>
          </a:p>
          <a:p>
            <a:pPr lvl="1"/>
            <a:r>
              <a:rPr lang="en-US" b="1" dirty="0"/>
              <a:t>Due Sunday night</a:t>
            </a:r>
          </a:p>
          <a:p>
            <a:r>
              <a:rPr lang="en-US" dirty="0"/>
              <a:t>Post-lecture </a:t>
            </a:r>
            <a:r>
              <a:rPr lang="en-US" dirty="0" err="1"/>
              <a:t>PollEV</a:t>
            </a:r>
            <a:r>
              <a:rPr lang="en-US" dirty="0"/>
              <a:t> make-up (must submit before next lecture)</a:t>
            </a:r>
          </a:p>
          <a:p>
            <a:r>
              <a:rPr lang="en-US" dirty="0"/>
              <a:t>P1 Released</a:t>
            </a:r>
          </a:p>
          <a:p>
            <a:pPr lvl="1"/>
            <a:r>
              <a:rPr lang="en-US" dirty="0"/>
              <a:t>If you did not fill out partner form, fill it out ASAP</a:t>
            </a:r>
          </a:p>
          <a:p>
            <a:r>
              <a:rPr lang="en-US" dirty="0"/>
              <a:t>EX02 releasing later today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02277-57B6-EE41-8BAE-46654B960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7BD8F-87DB-4C4F-8F71-60C1E0D3A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98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E0CB4-D796-3849-8634-6BB22AAD8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480410" cy="837510"/>
          </a:xfrm>
        </p:spPr>
        <p:txBody>
          <a:bodyPr/>
          <a:lstStyle/>
          <a:p>
            <a:r>
              <a:rPr lang="en-US" dirty="0"/>
              <a:t>Linear search – Best Case &amp; Worst Case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918B6-1F35-A946-BB43-D35E57574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D97C7CD-5A29-4747-BE5A-4A3C9A7F029A}"/>
              </a:ext>
            </a:extLst>
          </p:cNvPr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990600" y="2728015"/>
            <a:ext cx="7772400" cy="5196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Find an integer in a </a:t>
            </a:r>
            <a:r>
              <a:rPr lang="en-US" i="1" dirty="0"/>
              <a:t>sorted</a:t>
            </a:r>
            <a:r>
              <a:rPr lang="en-US" dirty="0"/>
              <a:t> array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A0D485-7C43-DF45-B69E-0916524D36CB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2107323" y="1219200"/>
            <a:ext cx="7211287" cy="1386786"/>
            <a:chOff x="1676400" y="1143000"/>
            <a:chExt cx="5943600" cy="1143000"/>
          </a:xfrm>
          <a:noFill/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3889DDA-3A7F-554B-8FC5-73B04086AF29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9" name="Group 24">
              <a:extLst>
                <a:ext uri="{FF2B5EF4-FFF2-40B4-BE49-F238E27FC236}">
                  <a16:creationId xmlns:a16="http://schemas.microsoft.com/office/drawing/2014/main" id="{5BAF5893-E335-534F-AC1F-17865482AA00}"/>
                </a:ext>
              </a:extLst>
            </p:cNvPr>
            <p:cNvGrpSpPr>
              <a:grpSpLocks/>
            </p:cNvGrpSpPr>
            <p:nvPr>
              <p:custDataLst>
                <p:tags r:id="rId6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  <a:grpFill/>
          </p:grpSpPr>
          <p:grpSp>
            <p:nvGrpSpPr>
              <p:cNvPr id="10" name="Group 14">
                <a:extLst>
                  <a:ext uri="{FF2B5EF4-FFF2-40B4-BE49-F238E27FC236}">
                    <a16:creationId xmlns:a16="http://schemas.microsoft.com/office/drawing/2014/main" id="{9569333A-BF0A-9140-9148-B1A16B08461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  <a:grpFill/>
            </p:grpSpPr>
            <p:sp>
              <p:nvSpPr>
                <p:cNvPr id="20" name="Rectangle 4">
                  <a:extLst>
                    <a:ext uri="{FF2B5EF4-FFF2-40B4-BE49-F238E27FC236}">
                      <a16:creationId xmlns:a16="http://schemas.microsoft.com/office/drawing/2014/main" id="{966607F6-AB49-6E4C-BD25-DA21A6F4E756}"/>
                    </a:ext>
                  </a:extLst>
                </p:cNvPr>
                <p:cNvSpPr>
                  <a:spLocks noChangeArrowheads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6">
                  <a:extLst>
                    <a:ext uri="{FF2B5EF4-FFF2-40B4-BE49-F238E27FC236}">
                      <a16:creationId xmlns:a16="http://schemas.microsoft.com/office/drawing/2014/main" id="{C8599B45-A412-9C4B-9343-5D9993C0BB78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7">
                  <a:extLst>
                    <a:ext uri="{FF2B5EF4-FFF2-40B4-BE49-F238E27FC236}">
                      <a16:creationId xmlns:a16="http://schemas.microsoft.com/office/drawing/2014/main" id="{44AF749A-CFA2-5942-8D63-0866CA7AA14E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8">
                  <a:extLst>
                    <a:ext uri="{FF2B5EF4-FFF2-40B4-BE49-F238E27FC236}">
                      <a16:creationId xmlns:a16="http://schemas.microsoft.com/office/drawing/2014/main" id="{8DA36DAE-A2B9-C44D-95F1-F025479D3620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9">
                  <a:extLst>
                    <a:ext uri="{FF2B5EF4-FFF2-40B4-BE49-F238E27FC236}">
                      <a16:creationId xmlns:a16="http://schemas.microsoft.com/office/drawing/2014/main" id="{04B28C9A-2355-6B44-93A2-906EE814340A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0">
                  <a:extLst>
                    <a:ext uri="{FF2B5EF4-FFF2-40B4-BE49-F238E27FC236}">
                      <a16:creationId xmlns:a16="http://schemas.microsoft.com/office/drawing/2014/main" id="{604B3FBA-137F-2245-B3F5-3884CE260A61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1">
                  <a:extLst>
                    <a:ext uri="{FF2B5EF4-FFF2-40B4-BE49-F238E27FC236}">
                      <a16:creationId xmlns:a16="http://schemas.microsoft.com/office/drawing/2014/main" id="{51028230-4C9F-FD4B-B93B-0136150FC25D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Line 12">
                  <a:extLst>
                    <a:ext uri="{FF2B5EF4-FFF2-40B4-BE49-F238E27FC236}">
                      <a16:creationId xmlns:a16="http://schemas.microsoft.com/office/drawing/2014/main" id="{5CCADEC8-DEF2-1D4A-B8AA-96FB69C0B352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Line 13">
                  <a:extLst>
                    <a:ext uri="{FF2B5EF4-FFF2-40B4-BE49-F238E27FC236}">
                      <a16:creationId xmlns:a16="http://schemas.microsoft.com/office/drawing/2014/main" id="{7E664943-2803-EB41-9CDD-6341B26C55C6}"/>
                    </a:ext>
                  </a:extLst>
                </p:cNvPr>
                <p:cNvSpPr>
                  <a:spLocks noChangeShapeType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" name="Text Box 15">
                <a:extLst>
                  <a:ext uri="{FF2B5EF4-FFF2-40B4-BE49-F238E27FC236}">
                    <a16:creationId xmlns:a16="http://schemas.microsoft.com/office/drawing/2014/main" id="{B55B6615-EE3C-154A-B212-C5ECC44B686C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2" name="Text Box 16">
                <a:extLst>
                  <a:ext uri="{FF2B5EF4-FFF2-40B4-BE49-F238E27FC236}">
                    <a16:creationId xmlns:a16="http://schemas.microsoft.com/office/drawing/2014/main" id="{76FB075B-454E-7E43-9D3E-D6F55731617C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3" name="Text Box 17">
                <a:extLst>
                  <a:ext uri="{FF2B5EF4-FFF2-40B4-BE49-F238E27FC236}">
                    <a16:creationId xmlns:a16="http://schemas.microsoft.com/office/drawing/2014/main" id="{E5D5A6CC-A113-9D4E-9BF1-591422CAFD32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4" name="Text Box 18">
                <a:extLst>
                  <a:ext uri="{FF2B5EF4-FFF2-40B4-BE49-F238E27FC236}">
                    <a16:creationId xmlns:a16="http://schemas.microsoft.com/office/drawing/2014/main" id="{737A4BC0-1DC9-644D-AAD4-0BC71ABE991D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5" name="Text Box 19">
                <a:extLst>
                  <a:ext uri="{FF2B5EF4-FFF2-40B4-BE49-F238E27FC236}">
                    <a16:creationId xmlns:a16="http://schemas.microsoft.com/office/drawing/2014/main" id="{9CA6BBC3-56F8-6645-B8B9-4A84B21C0E3A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6" name="Text Box 20">
                <a:extLst>
                  <a:ext uri="{FF2B5EF4-FFF2-40B4-BE49-F238E27FC236}">
                    <a16:creationId xmlns:a16="http://schemas.microsoft.com/office/drawing/2014/main" id="{97D6A501-E9FE-F046-B8AD-0D8A8D38FF43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7" name="Text Box 21">
                <a:extLst>
                  <a:ext uri="{FF2B5EF4-FFF2-40B4-BE49-F238E27FC236}">
                    <a16:creationId xmlns:a16="http://schemas.microsoft.com/office/drawing/2014/main" id="{8D3014F0-A8C1-CA4E-AA2A-0F27F8B23A51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8" name="Text Box 22">
                <a:extLst>
                  <a:ext uri="{FF2B5EF4-FFF2-40B4-BE49-F238E27FC236}">
                    <a16:creationId xmlns:a16="http://schemas.microsoft.com/office/drawing/2014/main" id="{224EA758-1961-3147-8B59-1CB6E51A0A00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9" name="Text Box 23">
                <a:extLst>
                  <a:ext uri="{FF2B5EF4-FFF2-40B4-BE49-F238E27FC236}">
                    <a16:creationId xmlns:a16="http://schemas.microsoft.com/office/drawing/2014/main" id="{EA29EC48-BD61-3D45-8C46-2C50795B7C2A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29" name="Rectangle 3">
            <a:extLst>
              <a:ext uri="{FF2B5EF4-FFF2-40B4-BE49-F238E27FC236}">
                <a16:creationId xmlns:a16="http://schemas.microsoft.com/office/drawing/2014/main" id="{7C3BC40E-EE36-4044-AD9F-F303AD4D23C1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247696"/>
            <a:ext cx="5913397" cy="26170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(int[]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kern="0" dirty="0">
                <a:latin typeface="Courier New" pitchFamily="49" charset="0"/>
              </a:rPr>
              <a:t>{</a:t>
            </a:r>
          </a:p>
          <a:p>
            <a:pPr marL="342900" lvl="0" indent="-342900" fontAlgn="base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  for</a:t>
            </a:r>
            <a:r>
              <a:rPr lang="en-US" sz="2000" b="1" kern="0" dirty="0">
                <a:latin typeface="Courier New" pitchFamily="49" charset="0"/>
              </a:rPr>
              <a:t>(int </a:t>
            </a:r>
            <a:r>
              <a:rPr lang="en-US" sz="2000" b="1" kern="0" dirty="0" err="1">
                <a:solidFill>
                  <a:srgbClr val="00B050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=0;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 &lt; </a:t>
            </a:r>
            <a:r>
              <a:rPr lang="en-US" sz="2000" b="1" kern="0" dirty="0" err="1">
                <a:latin typeface="Courier New" pitchFamily="49" charset="0"/>
              </a:rPr>
              <a:t>arr.length</a:t>
            </a:r>
            <a:r>
              <a:rPr lang="en-US" sz="2000" b="1" kern="0" dirty="0">
                <a:latin typeface="Courier New" pitchFamily="49" charset="0"/>
              </a:rPr>
              <a:t>; ++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)</a:t>
            </a:r>
          </a:p>
          <a:p>
            <a:pPr marL="342900" lvl="0" indent="-342900" fontAlgn="base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    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if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arr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 == k)</a:t>
            </a:r>
          </a:p>
          <a:p>
            <a:pPr marL="342900" lvl="0" indent="-342900" fontAlgn="base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      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true;</a:t>
            </a:r>
          </a:p>
          <a:p>
            <a:pPr marL="342900" lvl="0" indent="-342900" fontAlgn="base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false;</a:t>
            </a:r>
          </a:p>
          <a:p>
            <a:pPr marL="342900" lvl="0" indent="-342900" fontAlgn="base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46345367-840B-A945-8597-7E797E95EBA3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6542794" y="4325024"/>
            <a:ext cx="4561491" cy="18879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 case: 6 “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operations = O(1)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>
                <a:latin typeface="+mn-lt"/>
              </a:rPr>
              <a:t>Worst case: 5 “</a:t>
            </a:r>
            <a:r>
              <a:rPr lang="en-US" sz="2000" b="0" kern="0" dirty="0" err="1">
                <a:latin typeface="+mn-lt"/>
              </a:rPr>
              <a:t>ish</a:t>
            </a:r>
            <a:r>
              <a:rPr lang="en-US" sz="2000" b="0" kern="0" dirty="0">
                <a:latin typeface="+mn-lt"/>
              </a:rPr>
              <a:t>” * (</a:t>
            </a:r>
            <a:r>
              <a:rPr lang="en-US" sz="2000" b="0" kern="0" dirty="0" err="1">
                <a:latin typeface="+mn-lt"/>
              </a:rPr>
              <a:t>arr.length</a:t>
            </a:r>
            <a:r>
              <a:rPr lang="en-US" sz="2000" b="0" kern="0" dirty="0">
                <a:latin typeface="+mn-lt"/>
              </a:rPr>
              <a:t>) = O(N)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7DAD3A-82DE-1447-9107-0FED60531282}"/>
              </a:ext>
            </a:extLst>
          </p:cNvPr>
          <p:cNvSpPr txBox="1"/>
          <p:nvPr/>
        </p:nvSpPr>
        <p:spPr>
          <a:xfrm>
            <a:off x="7276555" y="3067926"/>
            <a:ext cx="4084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AGAIN, best case / worst case is INDEPENDENT of N (size of dataset)</a:t>
            </a:r>
          </a:p>
        </p:txBody>
      </p:sp>
      <p:sp>
        <p:nvSpPr>
          <p:cNvPr id="31" name="Slide Number Placeholder 30">
            <a:extLst>
              <a:ext uri="{FF2B5EF4-FFF2-40B4-BE49-F238E27FC236}">
                <a16:creationId xmlns:a16="http://schemas.microsoft.com/office/drawing/2014/main" id="{4A7B93D6-3EF0-3348-84C0-3F8699AA6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71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AC2F9-96A9-A749-B597-53DFA2517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a faster search algorithm?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59298-7993-9346-B3EE-B433B0533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EF686-4C49-CF45-911B-0FFD0DCB5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89FE1-9935-FE43-8770-ABF623BC7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215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AC2F9-96A9-A749-B597-53DFA2517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a faster search algorithm?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59298-7993-9346-B3EE-B433B0533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Worst Cases:</a:t>
            </a:r>
          </a:p>
          <a:p>
            <a:pPr marL="0" indent="0">
              <a:buNone/>
            </a:pPr>
            <a:r>
              <a:rPr lang="en-US" dirty="0"/>
              <a:t>Binary Search – O(</a:t>
            </a:r>
            <a:r>
              <a:rPr lang="en-US" dirty="0" err="1"/>
              <a:t>logn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Linear Search – O(n)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EF686-4C49-CF45-911B-0FFD0DCB5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D5C94-4DDE-ED49-8CA8-F553543D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301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7B609-C06C-564C-AE27-60BE3AA59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Ignoring Constant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DEF8D-5186-FA44-A0AE-C22794ABA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21296"/>
            <a:ext cx="10704617" cy="4755667"/>
          </a:xfrm>
        </p:spPr>
        <p:txBody>
          <a:bodyPr>
            <a:normAutofit/>
          </a:bodyPr>
          <a:lstStyle/>
          <a:p>
            <a:r>
              <a:rPr lang="en-US" dirty="0"/>
              <a:t>So binary search is O(log n) and linear is O(n)</a:t>
            </a:r>
          </a:p>
          <a:p>
            <a:pPr lvl="1"/>
            <a:r>
              <a:rPr lang="en-US" dirty="0"/>
              <a:t>But which will actually be faster?</a:t>
            </a:r>
          </a:p>
          <a:p>
            <a:pPr lvl="1"/>
            <a:r>
              <a:rPr lang="en-US" dirty="0"/>
              <a:t>Depending on </a:t>
            </a:r>
            <a:r>
              <a:rPr lang="en-US" b="1" dirty="0"/>
              <a:t>constant factors </a:t>
            </a:r>
            <a:r>
              <a:rPr lang="en-US" dirty="0"/>
              <a:t>and </a:t>
            </a:r>
            <a:r>
              <a:rPr lang="en-US" b="1" dirty="0"/>
              <a:t>size of n</a:t>
            </a:r>
            <a:r>
              <a:rPr lang="en-US" dirty="0"/>
              <a:t>, in a particular situation, </a:t>
            </a:r>
            <a:r>
              <a:rPr lang="en-US" dirty="0">
                <a:solidFill>
                  <a:srgbClr val="FF0000"/>
                </a:solidFill>
              </a:rPr>
              <a:t>linear search could be faster</a:t>
            </a:r>
            <a:r>
              <a:rPr lang="en-US" dirty="0"/>
              <a:t>….</a:t>
            </a:r>
          </a:p>
          <a:p>
            <a:pPr lvl="2"/>
            <a:r>
              <a:rPr lang="en-US" dirty="0"/>
              <a:t>How </a:t>
            </a:r>
            <a:r>
              <a:rPr lang="en-US" i="1" dirty="0"/>
              <a:t>many</a:t>
            </a:r>
            <a:r>
              <a:rPr lang="en-US" dirty="0"/>
              <a:t> assembly instructions, assignments, additions, etc. for each </a:t>
            </a:r>
            <a:r>
              <a:rPr lang="en-US" i="1" dirty="0"/>
              <a:t>n</a:t>
            </a:r>
          </a:p>
          <a:p>
            <a:r>
              <a:rPr lang="en-US" dirty="0"/>
              <a:t>And could depend on size of </a:t>
            </a:r>
            <a:r>
              <a:rPr lang="en-US" i="1" dirty="0"/>
              <a:t>n</a:t>
            </a:r>
          </a:p>
          <a:p>
            <a:endParaRPr lang="en-US" dirty="0"/>
          </a:p>
          <a:p>
            <a:r>
              <a:rPr lang="en-US" b="1" u="sng" dirty="0"/>
              <a:t>But</a:t>
            </a:r>
            <a:r>
              <a:rPr lang="en-US" dirty="0"/>
              <a:t> there exists some </a:t>
            </a:r>
            <a:r>
              <a:rPr lang="en-US" i="1" dirty="0"/>
              <a:t>n</a:t>
            </a:r>
            <a:r>
              <a:rPr lang="en-US" baseline="-25000" dirty="0"/>
              <a:t>0</a:t>
            </a:r>
            <a:r>
              <a:rPr lang="en-US" dirty="0"/>
              <a:t> such that for all </a:t>
            </a:r>
            <a:r>
              <a:rPr lang="en-US" i="1" dirty="0"/>
              <a:t>n</a:t>
            </a:r>
            <a:r>
              <a:rPr lang="en-US" dirty="0"/>
              <a:t> &gt; n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binary search “wins”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Let’s play with a couple plots to get some intuition…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06D5C-495D-B34C-82BC-D416C21E9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A04F8-4CA3-024E-8F9A-822C3B64B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7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01892-5009-A549-99C5-6767B3615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39CBF-0832-C143-8F47-88B55E257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6836"/>
            <a:ext cx="10515600" cy="215109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Let’s “help” linear search</a:t>
            </a:r>
          </a:p>
          <a:p>
            <a:pPr lvl="1"/>
            <a:r>
              <a:rPr lang="en-US" dirty="0"/>
              <a:t>Run it on a computer 100x as fast</a:t>
            </a:r>
          </a:p>
          <a:p>
            <a:pPr lvl="1"/>
            <a:r>
              <a:rPr lang="en-US" dirty="0"/>
              <a:t>Use a new compiler/language that is 3x as fast</a:t>
            </a:r>
          </a:p>
          <a:p>
            <a:pPr lvl="1"/>
            <a:r>
              <a:rPr lang="en-US" dirty="0"/>
              <a:t>Be a clever programmer to eliminate half the work</a:t>
            </a:r>
          </a:p>
          <a:p>
            <a:r>
              <a:rPr lang="en-US" dirty="0"/>
              <a:t>Note: 600x is still helpful for problems! (esp. when no better algorithm)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F4B19-6F71-2C42-985F-DC63CC260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EBA3A71F-89BF-DB4C-905E-1B0C04D3FA03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65889" y="3389505"/>
            <a:ext cx="4107425" cy="2835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632193DF-F088-C841-9364-056F41B6A0E3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2523" y="3389505"/>
            <a:ext cx="4113106" cy="2835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F54F2F9-2B50-3C4E-B20C-45B3A1D11501}"/>
              </a:ext>
            </a:extLst>
          </p:cNvPr>
          <p:cNvSpPr txBox="1"/>
          <p:nvPr/>
        </p:nvSpPr>
        <p:spPr>
          <a:xfrm>
            <a:off x="8050924" y="1997719"/>
            <a:ext cx="193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600x speedup!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A09DA-C66D-434A-B6FA-680335548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6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80EF9-B87C-DC43-9586-93A6B1300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Logarithms and Exponents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0EA01-8EB7-5948-8D76-A1AEE2F73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421"/>
            <a:ext cx="10515600" cy="475566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400" dirty="0"/>
              <a:t>Definition: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y</a:t>
            </a:r>
            <a:r>
              <a:rPr lang="en-US" sz="3200" dirty="0">
                <a:cs typeface="Courier New" pitchFamily="49" charset="0"/>
              </a:rPr>
              <a:t> if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sz="2400" b="1" baseline="30000" dirty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0" indent="0">
              <a:buNone/>
            </a:pPr>
            <a:r>
              <a:rPr lang="en-US" sz="2400" dirty="0"/>
              <a:t>Logarithms </a:t>
            </a:r>
            <a:r>
              <a:rPr lang="en-US" sz="2400" i="1" dirty="0"/>
              <a:t>grow as slowly </a:t>
            </a:r>
            <a:r>
              <a:rPr lang="en-US" sz="2400" dirty="0"/>
              <a:t>as exponents grow </a:t>
            </a:r>
            <a:r>
              <a:rPr lang="en-US" sz="2400" i="1" dirty="0"/>
              <a:t>quickly</a:t>
            </a:r>
          </a:p>
          <a:p>
            <a:pPr marL="0" indent="0">
              <a:buNone/>
            </a:pPr>
            <a:r>
              <a:rPr lang="en-US" sz="3200" dirty="0">
                <a:cs typeface="Courier New" pitchFamily="49" charset="0"/>
              </a:rPr>
              <a:t>So,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3200" dirty="0">
                <a:cs typeface="Courier New" pitchFamily="49" charset="0"/>
              </a:rPr>
              <a:t>1,000,000 = “a little under 20”</a:t>
            </a:r>
            <a:endParaRPr lang="en-US" sz="2400" i="1" dirty="0"/>
          </a:p>
          <a:p>
            <a:pPr marL="0" indent="0">
              <a:buNone/>
            </a:pPr>
            <a:r>
              <a:rPr lang="en-US" sz="2400" i="1" dirty="0"/>
              <a:t>Since so much is binary in CS,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i="1" dirty="0"/>
              <a:t> almost always means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2400" i="1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6B171-AB80-6248-B766-B5B4E4EDD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8C51D-A9A9-F94D-B286-7494E2F2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25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CE7C767-E0E9-8140-B7BF-3A025F55B021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629973"/>
            <a:ext cx="5143005" cy="3091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71298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6D129-8175-5744-AA7A-38EB121CB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base doesn’t matter much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E0095-9DD0-2C41-83DE-AF00489EF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297"/>
            <a:ext cx="10515600" cy="2841946"/>
          </a:xfrm>
        </p:spPr>
        <p:txBody>
          <a:bodyPr/>
          <a:lstStyle/>
          <a:p>
            <a:pPr>
              <a:buNone/>
            </a:pPr>
            <a:r>
              <a:rPr lang="en-US" dirty="0"/>
              <a:t>“Any base </a:t>
            </a:r>
            <a:r>
              <a:rPr lang="en-US" i="1" dirty="0"/>
              <a:t>B</a:t>
            </a:r>
            <a:r>
              <a:rPr lang="en-US" dirty="0"/>
              <a:t> log is equivalent to base 2 log within a </a:t>
            </a:r>
            <a:r>
              <a:rPr lang="en-US" u="sng" dirty="0"/>
              <a:t>constant factor</a:t>
            </a:r>
            <a:r>
              <a:rPr lang="en-US" dirty="0"/>
              <a:t>”</a:t>
            </a:r>
          </a:p>
          <a:p>
            <a:pPr lvl="1"/>
            <a:r>
              <a:rPr lang="en-US" b="1" dirty="0"/>
              <a:t>And we are about to stop worrying about constant factors!</a:t>
            </a:r>
          </a:p>
          <a:p>
            <a:pPr lvl="1"/>
            <a:r>
              <a:rPr lang="en-US" dirty="0"/>
              <a:t>In particular,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= 3.22 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lvl="1"/>
            <a:r>
              <a:rPr lang="en-US" dirty="0">
                <a:cs typeface="Courier New" pitchFamily="49" charset="0"/>
              </a:rPr>
              <a:t>In general, we can convert log bases via a constant multiplier </a:t>
            </a:r>
          </a:p>
          <a:p>
            <a:pPr lvl="1"/>
            <a:r>
              <a:rPr lang="en-US" dirty="0">
                <a:cs typeface="Courier New" pitchFamily="49" charset="0"/>
              </a:rPr>
              <a:t>Say, to convert from base B to base A: </a:t>
            </a:r>
          </a:p>
          <a:p>
            <a:pPr lvl="2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=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x) /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2D961-08A8-C442-AA57-F008A9176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6136F-FFD9-8D4A-9E8F-1B5F48B93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916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CE52F-A11A-DF45-8BA4-4E4758859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Properties of logarithms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2138B-E189-C54E-A2E6-5524031FA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log(A*B) = log A + log B</a:t>
            </a:r>
          </a:p>
          <a:p>
            <a:pPr lvl="1"/>
            <a:r>
              <a:rPr lang="en-US" dirty="0">
                <a:cs typeface="Courier New" pitchFamily="49" charset="0"/>
              </a:rPr>
              <a:t>So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log(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aseline="30000" dirty="0" err="1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)= k log N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log(A/B) = log A – log B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3200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3200" baseline="30000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x </a:t>
            </a:r>
            <a:endParaRPr lang="en-US" baseline="30000" dirty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6A7FF-54DF-BA4F-8B2D-96C82F10D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ABEA2-887A-B64E-9313-1F9B9003D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309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829E6-FD98-FB41-AF45-EE8F270A1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functions with 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5C9CD-2A5B-D94F-ADAB-6EB937924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log(log x) </a:t>
            </a:r>
            <a:r>
              <a:rPr lang="en-US" dirty="0">
                <a:cs typeface="Courier New" pitchFamily="49" charset="0"/>
              </a:rPr>
              <a:t>is written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log log x</a:t>
            </a:r>
          </a:p>
          <a:p>
            <a:pPr lvl="1"/>
            <a:r>
              <a:rPr lang="en-US" dirty="0">
                <a:cs typeface="Courier New" pitchFamily="49" charset="0"/>
              </a:rPr>
              <a:t>Grows as slowly as 2</a:t>
            </a:r>
            <a:r>
              <a:rPr lang="en-US" baseline="30000" dirty="0">
                <a:cs typeface="Courier New" pitchFamily="49" charset="0"/>
              </a:rPr>
              <a:t>2</a:t>
            </a:r>
            <a:r>
              <a:rPr lang="en-US" dirty="0">
                <a:cs typeface="Courier New" pitchFamily="49" charset="0"/>
              </a:rPr>
              <a:t>  grows fast</a:t>
            </a:r>
          </a:p>
          <a:p>
            <a:pPr lvl="1"/>
            <a:r>
              <a:rPr lang="en-US" dirty="0">
                <a:cs typeface="Courier New" pitchFamily="49" charset="0"/>
              </a:rPr>
              <a:t>Ex: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800" baseline="-25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800" baseline="-25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4billion ~ log log 2</a:t>
            </a:r>
            <a:r>
              <a:rPr lang="en-US" sz="2800" baseline="30000" dirty="0">
                <a:latin typeface="Courier New" pitchFamily="49" charset="0"/>
                <a:cs typeface="Courier New" pitchFamily="49" charset="0"/>
              </a:rPr>
              <a:t>32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= log 32 = 5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(log x)(log x)</a:t>
            </a:r>
            <a:r>
              <a:rPr lang="en-US" dirty="0">
                <a:cs typeface="Courier New" pitchFamily="49" charset="0"/>
              </a:rPr>
              <a:t> is written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30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dirty="0">
                <a:cs typeface="Courier New" pitchFamily="49" charset="0"/>
              </a:rPr>
              <a:t>It is greater than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log x</a:t>
            </a:r>
            <a:r>
              <a:rPr lang="en-US" dirty="0">
                <a:cs typeface="Courier New" pitchFamily="49" charset="0"/>
              </a:rPr>
              <a:t> for all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 &gt; 2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NOT THE SAME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B664F-54BF-3944-84E8-A7DF23085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4EFC0-61EF-1447-A6B3-1E394AF4E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A392F0-F119-C740-A884-502707D11F4C}"/>
              </a:ext>
            </a:extLst>
          </p:cNvPr>
          <p:cNvSpPr txBox="1"/>
          <p:nvPr/>
        </p:nvSpPr>
        <p:spPr>
          <a:xfrm>
            <a:off x="-391886" y="55101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3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13057-7DF5-5846-8AA8-FEA4840A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8CFB0-9E3B-0D4B-B06F-AFB7FF0C5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care about?</a:t>
            </a:r>
          </a:p>
          <a:p>
            <a:r>
              <a:rPr lang="en-US" dirty="0"/>
              <a:t>How to compare two algorithms</a:t>
            </a:r>
          </a:p>
          <a:p>
            <a:r>
              <a:rPr lang="en-US" dirty="0"/>
              <a:t>Analyzing Code</a:t>
            </a:r>
          </a:p>
          <a:p>
            <a:r>
              <a:rPr lang="en-US" dirty="0">
                <a:solidFill>
                  <a:srgbClr val="FF0000"/>
                </a:solidFill>
              </a:rPr>
              <a:t>Asymptotic Analysis</a:t>
            </a:r>
          </a:p>
          <a:p>
            <a:r>
              <a:rPr lang="en-US" dirty="0"/>
              <a:t>Big-Oh Definition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3C015-4B37-6C44-8AC6-DEE0A8BFC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3BE6C-DDF4-8143-A09C-6EE6C95A8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25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13057-7DF5-5846-8AA8-FEA4840A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 – Algorithm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8CFB0-9E3B-0D4B-B06F-AFB7FF0C5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care about?</a:t>
            </a:r>
          </a:p>
          <a:p>
            <a:r>
              <a:rPr lang="en-US" dirty="0"/>
              <a:t>How to compare two algorithms</a:t>
            </a:r>
          </a:p>
          <a:p>
            <a:r>
              <a:rPr lang="en-US" dirty="0"/>
              <a:t>Analyzing Code</a:t>
            </a:r>
          </a:p>
          <a:p>
            <a:r>
              <a:rPr lang="en-US" dirty="0"/>
              <a:t>Asymptotic Analysis</a:t>
            </a:r>
          </a:p>
          <a:p>
            <a:r>
              <a:rPr lang="en-US" dirty="0"/>
              <a:t>Big-Oh Definition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3C015-4B37-6C44-8AC6-DEE0A8BFC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D5838-667A-4649-9C40-0F7EA3369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070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10B61-4A85-CA46-9E00-473E8126D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Asymptotic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0AEF9-791E-EE43-8861-20BC6D12A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About to show formal definition, which amounts to saying:</a:t>
            </a:r>
          </a:p>
          <a:p>
            <a:pPr marL="514350" indent="-514350">
              <a:buAutoNum type="arabicPeriod"/>
            </a:pPr>
            <a:r>
              <a:rPr lang="en-US" dirty="0"/>
              <a:t>Eliminate low-order terms</a:t>
            </a:r>
          </a:p>
          <a:p>
            <a:pPr marL="514350" indent="-514350">
              <a:buAutoNum type="arabicPeriod"/>
            </a:pPr>
            <a:r>
              <a:rPr lang="en-US" dirty="0"/>
              <a:t>Eliminate constant coefficients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marL="857250" lvl="1" indent="-457200"/>
            <a:r>
              <a:rPr lang="en-US" dirty="0"/>
              <a:t>4</a:t>
            </a:r>
            <a:r>
              <a:rPr lang="en-US" i="1" dirty="0"/>
              <a:t>n</a:t>
            </a:r>
            <a:r>
              <a:rPr lang="en-US" dirty="0"/>
              <a:t> + 5</a:t>
            </a:r>
          </a:p>
          <a:p>
            <a:pPr marL="857250" lvl="1" indent="-457200"/>
            <a:r>
              <a:rPr lang="en-US" dirty="0"/>
              <a:t>0.5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+ 2</a:t>
            </a:r>
            <a:r>
              <a:rPr lang="en-US" i="1" dirty="0"/>
              <a:t>n</a:t>
            </a:r>
            <a:r>
              <a:rPr lang="en-US" dirty="0"/>
              <a:t> + 7</a:t>
            </a:r>
          </a:p>
          <a:p>
            <a:pPr marL="857250" lvl="1" indent="-457200"/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 + 2</a:t>
            </a:r>
            <a:r>
              <a:rPr lang="en-US" i="1" baseline="30000" dirty="0"/>
              <a:t>n</a:t>
            </a:r>
            <a:r>
              <a:rPr lang="en-US" dirty="0"/>
              <a:t> + 3</a:t>
            </a:r>
            <a:r>
              <a:rPr lang="en-US" i="1" dirty="0"/>
              <a:t>n</a:t>
            </a:r>
          </a:p>
          <a:p>
            <a:pPr marL="857250" lvl="1" indent="-457200"/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(10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)</a:t>
            </a:r>
            <a:endParaRPr lang="en-US" baseline="30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781C5-9296-BB4F-8B69-FA28BE165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82D03-8708-3D4D-90CE-C50867D9A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177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92AE2-8880-3445-937F-E224487D7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Big-Oh relates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53E74-75E6-E54D-A337-2ADEB9687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We use </a:t>
            </a:r>
            <a:r>
              <a:rPr lang="en-US" i="1" dirty="0"/>
              <a:t>O</a:t>
            </a:r>
            <a:r>
              <a:rPr lang="en-US" dirty="0"/>
              <a:t> on a function f(</a:t>
            </a:r>
            <a:r>
              <a:rPr lang="en-US" i="1" dirty="0"/>
              <a:t>n</a:t>
            </a:r>
            <a:r>
              <a:rPr lang="en-US" dirty="0"/>
              <a:t>) to mean </a:t>
            </a:r>
            <a:r>
              <a:rPr lang="en-US" i="1" dirty="0"/>
              <a:t>the </a:t>
            </a:r>
            <a:r>
              <a:rPr lang="en-US" i="1" dirty="0">
                <a:solidFill>
                  <a:srgbClr val="FF0000"/>
                </a:solidFill>
              </a:rPr>
              <a:t>set of functions</a:t>
            </a:r>
            <a:r>
              <a:rPr lang="en-US" i="1" dirty="0"/>
              <a:t> with asymptotic behavior </a:t>
            </a:r>
            <a:r>
              <a:rPr lang="en-US" b="1" i="1" dirty="0">
                <a:solidFill>
                  <a:srgbClr val="0070C0"/>
                </a:solidFill>
              </a:rPr>
              <a:t>less than or equal to </a:t>
            </a:r>
            <a:r>
              <a:rPr lang="en-US" dirty="0"/>
              <a:t>f(</a:t>
            </a:r>
            <a:r>
              <a:rPr lang="en-US" i="1" dirty="0"/>
              <a:t>n</a:t>
            </a:r>
            <a:r>
              <a:rPr lang="en-US" dirty="0"/>
              <a:t>)</a:t>
            </a:r>
            <a:endParaRPr lang="en-US" b="1" i="1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So (3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+17)  </a:t>
            </a:r>
            <a:r>
              <a:rPr lang="en-US" b="1" dirty="0">
                <a:solidFill>
                  <a:srgbClr val="FF0000"/>
                </a:solidFill>
              </a:rPr>
              <a:t>is in</a:t>
            </a:r>
            <a:r>
              <a:rPr lang="en-US" dirty="0"/>
              <a:t>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3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+17 and </a:t>
            </a:r>
            <a:r>
              <a:rPr lang="en-US" i="1" dirty="0"/>
              <a:t>n</a:t>
            </a:r>
            <a:r>
              <a:rPr lang="en-US" baseline="30000" dirty="0"/>
              <a:t>2 </a:t>
            </a:r>
            <a:r>
              <a:rPr lang="en-US" dirty="0"/>
              <a:t> have the same </a:t>
            </a:r>
            <a:r>
              <a:rPr lang="en-US" b="1" dirty="0"/>
              <a:t>asymptotic behavior</a:t>
            </a:r>
          </a:p>
          <a:p>
            <a:pPr lvl="1"/>
            <a:endParaRPr lang="en-US" b="1" dirty="0"/>
          </a:p>
          <a:p>
            <a:pPr marL="0" indent="0">
              <a:buNone/>
            </a:pPr>
            <a:r>
              <a:rPr lang="en-US" dirty="0"/>
              <a:t>Less ideal:</a:t>
            </a:r>
          </a:p>
          <a:p>
            <a:pPr>
              <a:buNone/>
            </a:pPr>
            <a:r>
              <a:rPr lang="en-US" dirty="0"/>
              <a:t>Confusingly, we also say/write:</a:t>
            </a:r>
          </a:p>
          <a:p>
            <a:pPr lvl="1"/>
            <a:r>
              <a:rPr lang="en-US" dirty="0"/>
              <a:t>(3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+17)  </a:t>
            </a:r>
            <a:r>
              <a:rPr lang="en-US" b="1" dirty="0">
                <a:solidFill>
                  <a:srgbClr val="FF0000"/>
                </a:solidFill>
              </a:rPr>
              <a:t>is</a:t>
            </a:r>
            <a:r>
              <a:rPr lang="en-US" dirty="0"/>
              <a:t>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(3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+17)  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dirty="0"/>
              <a:t>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) 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But we would never say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) = (3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+17)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B8D13-4391-CC43-B19F-E626A9D1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73B82-4D06-B042-9762-607472FF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5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6FC15F2-E15E-0940-8D4E-799A57FA6CC3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198920" y="3289465"/>
            <a:ext cx="4013860" cy="3085654"/>
            <a:chOff x="6400800" y="1173481"/>
            <a:chExt cx="2247900" cy="1569719"/>
          </a:xfrm>
        </p:grpSpPr>
        <p:pic>
          <p:nvPicPr>
            <p:cNvPr id="8" name="Picture 7" descr="bigOsketch.PNG">
              <a:extLst>
                <a:ext uri="{FF2B5EF4-FFF2-40B4-BE49-F238E27FC236}">
                  <a16:creationId xmlns:a16="http://schemas.microsoft.com/office/drawing/2014/main" id="{6883B174-8F96-E54B-A619-CF548B49222A}"/>
                </a:ext>
              </a:extLst>
            </p:cNvPr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7" cstate="print"/>
            <a:srcRect b="47386"/>
            <a:stretch>
              <a:fillRect/>
            </a:stretch>
          </p:blipFill>
          <p:spPr>
            <a:xfrm>
              <a:off x="6400800" y="1209675"/>
              <a:ext cx="2247900" cy="1533525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417821-F508-8E48-A404-191101D25313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 bwMode="auto">
            <a:xfrm>
              <a:off x="6705600" y="1173481"/>
              <a:ext cx="152400" cy="1219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16FB7D-6BBA-C64D-BC57-5F30ECD70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Formally Big-Oh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43AF8-BC8E-D040-9B63-7DA30C1D5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549" y="3429000"/>
            <a:ext cx="5428451" cy="597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Note: </a:t>
            </a:r>
            <a:r>
              <a:rPr lang="en-US" sz="2000" b="1" i="1" dirty="0">
                <a:solidFill>
                  <a:srgbClr val="00B050"/>
                </a:solidFill>
                <a:sym typeface="Symbol" pitchFamily="18" charset="2"/>
              </a:rPr>
              <a:t>n</a:t>
            </a:r>
            <a:r>
              <a:rPr lang="en-US" sz="2000" b="1" i="1" baseline="-25000" dirty="0">
                <a:solidFill>
                  <a:srgbClr val="00B050"/>
                </a:solidFill>
                <a:sym typeface="Symbol" pitchFamily="18" charset="2"/>
              </a:rPr>
              <a:t>0</a:t>
            </a:r>
            <a:r>
              <a:rPr lang="en-US" sz="2000" b="1" dirty="0">
                <a:sym typeface="Symbol"/>
              </a:rPr>
              <a:t>  1 (and a natural number) and </a:t>
            </a:r>
            <a:r>
              <a:rPr lang="en-US" sz="2000" b="1" i="1" dirty="0">
                <a:solidFill>
                  <a:srgbClr val="00B050"/>
                </a:solidFill>
                <a:sym typeface="Symbol" pitchFamily="18" charset="2"/>
              </a:rPr>
              <a:t>c</a:t>
            </a:r>
            <a:r>
              <a:rPr lang="en-US" sz="2000" b="1" dirty="0">
                <a:sym typeface="Symbol"/>
              </a:rPr>
              <a:t> &gt; 0</a:t>
            </a:r>
            <a:endParaRPr lang="en-US" sz="2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14D63-6B8A-2F4F-9886-643D8F698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BF8DD6-90B5-7E47-844D-8A3D7A65E31E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667549" y="1472005"/>
            <a:ext cx="5982633" cy="181746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400" dirty="0"/>
              <a:t>Definition:   </a:t>
            </a:r>
            <a:r>
              <a:rPr lang="en-US" sz="2400" b="1" dirty="0">
                <a:solidFill>
                  <a:srgbClr val="0070C0"/>
                </a:solidFill>
              </a:rPr>
              <a:t>g(</a:t>
            </a:r>
            <a:r>
              <a:rPr lang="en-US" sz="2400" b="1" i="1" dirty="0">
                <a:solidFill>
                  <a:srgbClr val="0070C0"/>
                </a:solidFill>
              </a:rPr>
              <a:t>n</a:t>
            </a:r>
            <a:r>
              <a:rPr lang="en-US" sz="2400" b="1" dirty="0">
                <a:solidFill>
                  <a:srgbClr val="0070C0"/>
                </a:solidFill>
              </a:rPr>
              <a:t>)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is in 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O(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 f(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iff</a:t>
            </a:r>
            <a:r>
              <a:rPr lang="en-US" sz="2400" dirty="0">
                <a:sym typeface="Symbol" pitchFamily="18" charset="2"/>
              </a:rPr>
              <a:t> there exist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positive constants </a:t>
            </a:r>
            <a:r>
              <a:rPr lang="en-US" sz="2400" b="1" i="1" dirty="0">
                <a:solidFill>
                  <a:srgbClr val="00B050"/>
                </a:solidFill>
                <a:sym typeface="Symbol" pitchFamily="18" charset="2"/>
              </a:rPr>
              <a:t>c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and </a:t>
            </a:r>
            <a:r>
              <a:rPr lang="en-US" sz="2400" b="1" i="1" dirty="0">
                <a:solidFill>
                  <a:srgbClr val="00B050"/>
                </a:solidFill>
                <a:sym typeface="Symbol" pitchFamily="18" charset="2"/>
              </a:rPr>
              <a:t>n</a:t>
            </a:r>
            <a:r>
              <a:rPr lang="en-US" sz="2400" b="1" i="1" baseline="-25000" dirty="0">
                <a:solidFill>
                  <a:srgbClr val="00B050"/>
                </a:solidFill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 such that </a:t>
            </a:r>
            <a:br>
              <a:rPr lang="en-US" sz="2400" dirty="0">
                <a:sym typeface="Symbol" pitchFamily="18" charset="2"/>
              </a:rPr>
            </a:b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g(</a:t>
            </a:r>
            <a:r>
              <a:rPr lang="en-US" sz="2400" b="1" i="1" dirty="0">
                <a:solidFill>
                  <a:srgbClr val="0070C0"/>
                </a:solidFill>
              </a:rPr>
              <a:t>n</a:t>
            </a:r>
            <a:r>
              <a:rPr lang="en-US" sz="2400" b="1" dirty="0">
                <a:solidFill>
                  <a:srgbClr val="0070C0"/>
                </a:solidFill>
              </a:rPr>
              <a:t>)</a:t>
            </a:r>
            <a:r>
              <a:rPr lang="en-US" sz="2400" b="1" dirty="0"/>
              <a:t> </a:t>
            </a:r>
            <a:r>
              <a:rPr lang="en-US" sz="2400" b="1" dirty="0">
                <a:sym typeface="Symbol" pitchFamily="18" charset="2"/>
              </a:rPr>
              <a:t>  </a:t>
            </a:r>
            <a:r>
              <a:rPr lang="en-US" sz="2400" b="1" i="1" dirty="0">
                <a:solidFill>
                  <a:srgbClr val="00B050"/>
                </a:solidFill>
                <a:sym typeface="Symbol" pitchFamily="18" charset="2"/>
              </a:rPr>
              <a:t>c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	for all </a:t>
            </a:r>
            <a:r>
              <a:rPr lang="en-US" sz="2400" b="1" i="1" dirty="0">
                <a:sym typeface="Symbol" pitchFamily="18" charset="2"/>
              </a:rPr>
              <a:t>n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b="1" dirty="0">
                <a:sym typeface="Symbol"/>
              </a:rPr>
              <a:t>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b="1" i="1" dirty="0">
                <a:solidFill>
                  <a:srgbClr val="00B050"/>
                </a:solidFill>
                <a:sym typeface="Symbol" pitchFamily="18" charset="2"/>
              </a:rPr>
              <a:t>n</a:t>
            </a:r>
            <a:r>
              <a:rPr lang="en-US" sz="2400" b="1" i="1" baseline="-25000" dirty="0">
                <a:solidFill>
                  <a:srgbClr val="00B050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F8E16E6-DDAF-6E4B-A022-E7F758C28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668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6FC15F2-E15E-0940-8D4E-799A57FA6CC3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994566" y="593766"/>
            <a:ext cx="4013860" cy="3085654"/>
            <a:chOff x="6400800" y="1173481"/>
            <a:chExt cx="2247900" cy="1569719"/>
          </a:xfrm>
        </p:grpSpPr>
        <p:pic>
          <p:nvPicPr>
            <p:cNvPr id="8" name="Picture 7" descr="bigOsketch.PNG">
              <a:extLst>
                <a:ext uri="{FF2B5EF4-FFF2-40B4-BE49-F238E27FC236}">
                  <a16:creationId xmlns:a16="http://schemas.microsoft.com/office/drawing/2014/main" id="{6883B174-8F96-E54B-A619-CF548B49222A}"/>
                </a:ext>
              </a:extLst>
            </p:cNvPr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6" cstate="print"/>
            <a:srcRect b="47386"/>
            <a:stretch>
              <a:fillRect/>
            </a:stretch>
          </p:blipFill>
          <p:spPr>
            <a:xfrm>
              <a:off x="6400800" y="1209675"/>
              <a:ext cx="2247900" cy="1533525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417821-F508-8E48-A404-191101D25313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 bwMode="auto">
            <a:xfrm>
              <a:off x="6705600" y="1173481"/>
              <a:ext cx="152400" cy="1219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16FB7D-6BBA-C64D-BC57-5F30ECD70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Formally Big-Oh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43AF8-BC8E-D040-9B63-7DA30C1D5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549" y="3429000"/>
            <a:ext cx="5863880" cy="13448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b="1" dirty="0"/>
              <a:t>Note: </a:t>
            </a:r>
            <a:r>
              <a:rPr lang="en-US" sz="2000" b="1" i="1" dirty="0">
                <a:solidFill>
                  <a:srgbClr val="00B050"/>
                </a:solidFill>
                <a:sym typeface="Symbol" pitchFamily="18" charset="2"/>
              </a:rPr>
              <a:t>n</a:t>
            </a:r>
            <a:r>
              <a:rPr lang="en-US" sz="2000" b="1" i="1" baseline="-25000" dirty="0">
                <a:solidFill>
                  <a:srgbClr val="00B050"/>
                </a:solidFill>
                <a:sym typeface="Symbol" pitchFamily="18" charset="2"/>
              </a:rPr>
              <a:t>0</a:t>
            </a:r>
            <a:r>
              <a:rPr lang="en-US" sz="2000" b="1" dirty="0">
                <a:sym typeface="Symbol"/>
              </a:rPr>
              <a:t>  1 (and a natural number) and </a:t>
            </a:r>
            <a:r>
              <a:rPr lang="en-US" sz="2000" b="1" i="1" dirty="0">
                <a:solidFill>
                  <a:srgbClr val="00B050"/>
                </a:solidFill>
                <a:sym typeface="Symbol" pitchFamily="18" charset="2"/>
              </a:rPr>
              <a:t>c</a:t>
            </a:r>
            <a:r>
              <a:rPr lang="en-US" sz="2000" b="1" dirty="0">
                <a:sym typeface="Symbol"/>
              </a:rPr>
              <a:t> &gt; 0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Example: Let </a:t>
            </a:r>
            <a:r>
              <a:rPr lang="en-US" b="1" dirty="0">
                <a:solidFill>
                  <a:srgbClr val="0070C0"/>
                </a:solidFill>
                <a:sym typeface="Symbol" pitchFamily="18" charset="2"/>
              </a:rPr>
              <a:t>g(</a:t>
            </a:r>
            <a:r>
              <a:rPr lang="en-US" b="1" i="1" dirty="0">
                <a:solidFill>
                  <a:srgbClr val="0070C0"/>
                </a:solidFill>
                <a:sym typeface="Symbol" pitchFamily="18" charset="2"/>
              </a:rPr>
              <a:t>n</a:t>
            </a:r>
            <a:r>
              <a:rPr lang="en-US" b="1" dirty="0">
                <a:solidFill>
                  <a:srgbClr val="0070C0"/>
                </a:solidFill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/>
              <a:t>3</a:t>
            </a:r>
            <a:r>
              <a:rPr lang="en-US" i="1" dirty="0"/>
              <a:t>n </a:t>
            </a:r>
            <a:r>
              <a:rPr lang="en-US" dirty="0"/>
              <a:t>+ 4 and </a:t>
            </a:r>
            <a:r>
              <a:rPr lang="en-US" b="1" dirty="0">
                <a:solidFill>
                  <a:srgbClr val="FF0000"/>
                </a:solidFill>
              </a:rPr>
              <a:t>f(</a:t>
            </a:r>
            <a:r>
              <a:rPr lang="en-US" b="1" i="1" dirty="0">
                <a:solidFill>
                  <a:srgbClr val="FF0000"/>
                </a:solidFill>
              </a:rPr>
              <a:t>n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en-US" dirty="0"/>
              <a:t> = </a:t>
            </a:r>
            <a:r>
              <a:rPr lang="en-US" i="1" dirty="0"/>
              <a:t>n</a:t>
            </a:r>
            <a:endParaRPr lang="en-US" baseline="30000" dirty="0"/>
          </a:p>
          <a:p>
            <a:pPr lvl="1">
              <a:buNone/>
            </a:pPr>
            <a:r>
              <a:rPr lang="en-US" dirty="0"/>
              <a:t>		</a:t>
            </a:r>
            <a:r>
              <a:rPr lang="en-US" b="1" i="1" dirty="0">
                <a:solidFill>
                  <a:srgbClr val="00B050"/>
                </a:solidFill>
              </a:rPr>
              <a:t>c</a:t>
            </a:r>
            <a:r>
              <a:rPr lang="en-US" i="1" dirty="0"/>
              <a:t> </a:t>
            </a:r>
            <a:r>
              <a:rPr lang="en-US" dirty="0"/>
              <a:t>= 4 and </a:t>
            </a:r>
            <a:r>
              <a:rPr lang="en-US" b="1" i="1" dirty="0">
                <a:solidFill>
                  <a:srgbClr val="00B050"/>
                </a:solidFill>
                <a:sym typeface="Symbol" pitchFamily="18" charset="2"/>
              </a:rPr>
              <a:t>n</a:t>
            </a:r>
            <a:r>
              <a:rPr lang="en-US" b="1" i="1" baseline="-25000" dirty="0">
                <a:solidFill>
                  <a:srgbClr val="00B050"/>
                </a:solidFill>
                <a:sym typeface="Symbol" pitchFamily="18" charset="2"/>
              </a:rPr>
              <a:t>0</a:t>
            </a:r>
            <a:r>
              <a:rPr lang="en-US" i="1" baseline="-25000" dirty="0">
                <a:solidFill>
                  <a:srgbClr val="00B050"/>
                </a:solidFill>
                <a:sym typeface="Symbol" pitchFamily="18" charset="2"/>
              </a:rPr>
              <a:t> </a:t>
            </a:r>
            <a:r>
              <a:rPr lang="en-US" i="1" baseline="-25000" dirty="0">
                <a:sym typeface="Symbol" pitchFamily="18" charset="2"/>
              </a:rPr>
              <a:t> </a:t>
            </a:r>
            <a:r>
              <a:rPr lang="en-US" dirty="0"/>
              <a:t>= 5 is one possibility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14D63-6B8A-2F4F-9886-643D8F698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BF8DD6-90B5-7E47-844D-8A3D7A65E31E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667549" y="1472005"/>
            <a:ext cx="5982633" cy="181746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400" dirty="0"/>
              <a:t>Definition:   </a:t>
            </a:r>
            <a:r>
              <a:rPr lang="en-US" sz="2400" b="1" dirty="0">
                <a:solidFill>
                  <a:srgbClr val="0070C0"/>
                </a:solidFill>
              </a:rPr>
              <a:t>g(</a:t>
            </a:r>
            <a:r>
              <a:rPr lang="en-US" sz="2400" b="1" i="1" dirty="0">
                <a:solidFill>
                  <a:srgbClr val="0070C0"/>
                </a:solidFill>
              </a:rPr>
              <a:t>n</a:t>
            </a:r>
            <a:r>
              <a:rPr lang="en-US" sz="2400" b="1" dirty="0">
                <a:solidFill>
                  <a:srgbClr val="0070C0"/>
                </a:solidFill>
              </a:rPr>
              <a:t>)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is in 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O(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 f(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iff</a:t>
            </a:r>
            <a:r>
              <a:rPr lang="en-US" sz="2400" dirty="0">
                <a:sym typeface="Symbol" pitchFamily="18" charset="2"/>
              </a:rPr>
              <a:t> there exist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positive constants </a:t>
            </a:r>
            <a:r>
              <a:rPr lang="en-US" sz="2400" b="1" i="1" dirty="0">
                <a:solidFill>
                  <a:srgbClr val="00B050"/>
                </a:solidFill>
                <a:sym typeface="Symbol" pitchFamily="18" charset="2"/>
              </a:rPr>
              <a:t>c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and </a:t>
            </a:r>
            <a:r>
              <a:rPr lang="en-US" sz="2400" b="1" i="1" dirty="0">
                <a:solidFill>
                  <a:srgbClr val="00B050"/>
                </a:solidFill>
                <a:sym typeface="Symbol" pitchFamily="18" charset="2"/>
              </a:rPr>
              <a:t>n</a:t>
            </a:r>
            <a:r>
              <a:rPr lang="en-US" sz="2400" b="1" i="1" baseline="-25000" dirty="0">
                <a:solidFill>
                  <a:srgbClr val="00B050"/>
                </a:solidFill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 such that </a:t>
            </a:r>
            <a:br>
              <a:rPr lang="en-US" sz="2400" dirty="0">
                <a:sym typeface="Symbol" pitchFamily="18" charset="2"/>
              </a:rPr>
            </a:b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g(</a:t>
            </a:r>
            <a:r>
              <a:rPr lang="en-US" sz="2400" b="1" i="1" dirty="0">
                <a:solidFill>
                  <a:srgbClr val="0070C0"/>
                </a:solidFill>
              </a:rPr>
              <a:t>n</a:t>
            </a:r>
            <a:r>
              <a:rPr lang="en-US" sz="2400" b="1" dirty="0">
                <a:solidFill>
                  <a:srgbClr val="0070C0"/>
                </a:solidFill>
              </a:rPr>
              <a:t>)</a:t>
            </a:r>
            <a:r>
              <a:rPr lang="en-US" sz="2400" b="1" dirty="0"/>
              <a:t> </a:t>
            </a:r>
            <a:r>
              <a:rPr lang="en-US" sz="2400" b="1" dirty="0">
                <a:sym typeface="Symbol" pitchFamily="18" charset="2"/>
              </a:rPr>
              <a:t>  </a:t>
            </a:r>
            <a:r>
              <a:rPr lang="en-US" sz="2400" b="1" i="1" dirty="0">
                <a:solidFill>
                  <a:srgbClr val="00B050"/>
                </a:solidFill>
                <a:sym typeface="Symbol" pitchFamily="18" charset="2"/>
              </a:rPr>
              <a:t>c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	for all </a:t>
            </a:r>
            <a:r>
              <a:rPr lang="en-US" sz="2400" b="1" i="1" dirty="0">
                <a:sym typeface="Symbol" pitchFamily="18" charset="2"/>
              </a:rPr>
              <a:t>n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b="1" dirty="0">
                <a:sym typeface="Symbol"/>
              </a:rPr>
              <a:t>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b="1" i="1" dirty="0">
                <a:solidFill>
                  <a:srgbClr val="00B050"/>
                </a:solidFill>
                <a:sym typeface="Symbol" pitchFamily="18" charset="2"/>
              </a:rPr>
              <a:t>n</a:t>
            </a:r>
            <a:r>
              <a:rPr lang="en-US" sz="2400" b="1" i="1" baseline="-25000" dirty="0">
                <a:solidFill>
                  <a:srgbClr val="00B050"/>
                </a:solidFill>
                <a:sym typeface="Symbol" pitchFamily="18" charset="2"/>
              </a:rPr>
              <a:t>0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870E1DB-81E9-2242-81B9-24B81B055C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35735" y="3577060"/>
            <a:ext cx="2420587" cy="288165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AE431A8-0DF6-4A43-A14E-FB1439B20218}"/>
              </a:ext>
            </a:extLst>
          </p:cNvPr>
          <p:cNvSpPr txBox="1"/>
          <p:nvPr/>
        </p:nvSpPr>
        <p:spPr>
          <a:xfrm>
            <a:off x="9833759" y="3879566"/>
            <a:ext cx="7986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sym typeface="Symbol" pitchFamily="18" charset="2"/>
              </a:rPr>
              <a:t>g(</a:t>
            </a:r>
            <a:r>
              <a:rPr lang="en-US" b="1" i="1" dirty="0">
                <a:solidFill>
                  <a:srgbClr val="0070C0"/>
                </a:solidFill>
                <a:sym typeface="Symbol" pitchFamily="18" charset="2"/>
              </a:rPr>
              <a:t>n</a:t>
            </a:r>
            <a:r>
              <a:rPr lang="en-US" b="1" dirty="0">
                <a:solidFill>
                  <a:srgbClr val="0070C0"/>
                </a:solidFill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CCC891-7F7D-B749-A0E3-BDB16906962B}"/>
              </a:ext>
            </a:extLst>
          </p:cNvPr>
          <p:cNvSpPr txBox="1"/>
          <p:nvPr/>
        </p:nvSpPr>
        <p:spPr>
          <a:xfrm>
            <a:off x="8740239" y="3494754"/>
            <a:ext cx="9807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4</a:t>
            </a:r>
            <a:r>
              <a:rPr lang="en-US" b="1" dirty="0">
                <a:solidFill>
                  <a:srgbClr val="FF0000"/>
                </a:solidFill>
              </a:rPr>
              <a:t> * f(</a:t>
            </a:r>
            <a:r>
              <a:rPr lang="en-US" b="1" i="1" dirty="0">
                <a:solidFill>
                  <a:srgbClr val="FF0000"/>
                </a:solidFill>
              </a:rPr>
              <a:t>n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en-US" dirty="0"/>
              <a:t> 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66D179-2EA5-2445-9C78-C92FFDC7E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3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6FC15F2-E15E-0940-8D4E-799A57FA6CC3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994566" y="593766"/>
            <a:ext cx="4013860" cy="3085654"/>
            <a:chOff x="6400800" y="1173481"/>
            <a:chExt cx="2247900" cy="1569719"/>
          </a:xfrm>
        </p:grpSpPr>
        <p:pic>
          <p:nvPicPr>
            <p:cNvPr id="8" name="Picture 7" descr="bigOsketch.PNG">
              <a:extLst>
                <a:ext uri="{FF2B5EF4-FFF2-40B4-BE49-F238E27FC236}">
                  <a16:creationId xmlns:a16="http://schemas.microsoft.com/office/drawing/2014/main" id="{6883B174-8F96-E54B-A619-CF548B49222A}"/>
                </a:ext>
              </a:extLst>
            </p:cNvPr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7" cstate="print"/>
            <a:srcRect b="47386"/>
            <a:stretch>
              <a:fillRect/>
            </a:stretch>
          </p:blipFill>
          <p:spPr>
            <a:xfrm>
              <a:off x="6400800" y="1209675"/>
              <a:ext cx="2247900" cy="1533525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417821-F508-8E48-A404-191101D25313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 bwMode="auto">
            <a:xfrm>
              <a:off x="6705600" y="1173481"/>
              <a:ext cx="152400" cy="1219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16FB7D-6BBA-C64D-BC57-5F30ECD70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Formally Big-Oh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43AF8-BC8E-D040-9B63-7DA30C1D5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549" y="3429000"/>
            <a:ext cx="5863880" cy="13448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b="1" dirty="0"/>
              <a:t>Note: </a:t>
            </a:r>
            <a:r>
              <a:rPr lang="en-US" sz="2000" b="1" i="1" dirty="0">
                <a:solidFill>
                  <a:srgbClr val="00B050"/>
                </a:solidFill>
                <a:sym typeface="Symbol" pitchFamily="18" charset="2"/>
              </a:rPr>
              <a:t>n</a:t>
            </a:r>
            <a:r>
              <a:rPr lang="en-US" sz="2000" b="1" i="1" baseline="-25000" dirty="0">
                <a:solidFill>
                  <a:srgbClr val="00B050"/>
                </a:solidFill>
                <a:sym typeface="Symbol" pitchFamily="18" charset="2"/>
              </a:rPr>
              <a:t>0</a:t>
            </a:r>
            <a:r>
              <a:rPr lang="en-US" sz="2000" b="1" dirty="0">
                <a:sym typeface="Symbol"/>
              </a:rPr>
              <a:t>  1 (and a natural number) and </a:t>
            </a:r>
            <a:r>
              <a:rPr lang="en-US" sz="2000" b="1" i="1" dirty="0">
                <a:solidFill>
                  <a:srgbClr val="00B050"/>
                </a:solidFill>
                <a:sym typeface="Symbol" pitchFamily="18" charset="2"/>
              </a:rPr>
              <a:t>c</a:t>
            </a:r>
            <a:r>
              <a:rPr lang="en-US" sz="2000" b="1" dirty="0">
                <a:sym typeface="Symbol"/>
              </a:rPr>
              <a:t> &gt; 0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Example: Let </a:t>
            </a:r>
            <a:r>
              <a:rPr lang="en-US" b="1" dirty="0">
                <a:solidFill>
                  <a:srgbClr val="0070C0"/>
                </a:solidFill>
                <a:sym typeface="Symbol" pitchFamily="18" charset="2"/>
              </a:rPr>
              <a:t>g(</a:t>
            </a:r>
            <a:r>
              <a:rPr lang="en-US" b="1" i="1" dirty="0">
                <a:solidFill>
                  <a:srgbClr val="0070C0"/>
                </a:solidFill>
                <a:sym typeface="Symbol" pitchFamily="18" charset="2"/>
              </a:rPr>
              <a:t>n</a:t>
            </a:r>
            <a:r>
              <a:rPr lang="en-US" b="1" dirty="0">
                <a:solidFill>
                  <a:srgbClr val="0070C0"/>
                </a:solidFill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/>
              <a:t>3</a:t>
            </a:r>
            <a:r>
              <a:rPr lang="en-US" i="1" dirty="0"/>
              <a:t>n </a:t>
            </a:r>
            <a:r>
              <a:rPr lang="en-US" dirty="0"/>
              <a:t>+ 4 and </a:t>
            </a:r>
            <a:r>
              <a:rPr lang="en-US" b="1" dirty="0">
                <a:solidFill>
                  <a:srgbClr val="FF0000"/>
                </a:solidFill>
              </a:rPr>
              <a:t>f(</a:t>
            </a:r>
            <a:r>
              <a:rPr lang="en-US" b="1" i="1" dirty="0">
                <a:solidFill>
                  <a:srgbClr val="FF0000"/>
                </a:solidFill>
              </a:rPr>
              <a:t>n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en-US" dirty="0"/>
              <a:t> = </a:t>
            </a:r>
            <a:r>
              <a:rPr lang="en-US" i="1" dirty="0"/>
              <a:t>n</a:t>
            </a:r>
            <a:endParaRPr lang="en-US" baseline="30000" dirty="0"/>
          </a:p>
          <a:p>
            <a:pPr lvl="1">
              <a:buNone/>
            </a:pPr>
            <a:r>
              <a:rPr lang="en-US" dirty="0"/>
              <a:t>		</a:t>
            </a:r>
            <a:r>
              <a:rPr lang="en-US" b="1" i="1" dirty="0">
                <a:solidFill>
                  <a:srgbClr val="00B050"/>
                </a:solidFill>
              </a:rPr>
              <a:t>c</a:t>
            </a:r>
            <a:r>
              <a:rPr lang="en-US" i="1" dirty="0"/>
              <a:t> </a:t>
            </a:r>
            <a:r>
              <a:rPr lang="en-US" dirty="0"/>
              <a:t>= 4 and </a:t>
            </a:r>
            <a:r>
              <a:rPr lang="en-US" b="1" i="1" dirty="0">
                <a:solidFill>
                  <a:srgbClr val="00B050"/>
                </a:solidFill>
                <a:sym typeface="Symbol" pitchFamily="18" charset="2"/>
              </a:rPr>
              <a:t>n</a:t>
            </a:r>
            <a:r>
              <a:rPr lang="en-US" b="1" i="1" baseline="-25000" dirty="0">
                <a:solidFill>
                  <a:srgbClr val="00B050"/>
                </a:solidFill>
                <a:sym typeface="Symbol" pitchFamily="18" charset="2"/>
              </a:rPr>
              <a:t>0</a:t>
            </a:r>
            <a:r>
              <a:rPr lang="en-US" i="1" baseline="-25000" dirty="0">
                <a:solidFill>
                  <a:srgbClr val="00B050"/>
                </a:solidFill>
                <a:sym typeface="Symbol" pitchFamily="18" charset="2"/>
              </a:rPr>
              <a:t> </a:t>
            </a:r>
            <a:r>
              <a:rPr lang="en-US" i="1" baseline="-25000" dirty="0">
                <a:sym typeface="Symbol" pitchFamily="18" charset="2"/>
              </a:rPr>
              <a:t> </a:t>
            </a:r>
            <a:r>
              <a:rPr lang="en-US" dirty="0"/>
              <a:t>= 5 is one possibility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14D63-6B8A-2F4F-9886-643D8F698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BF8DD6-90B5-7E47-844D-8A3D7A65E31E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667549" y="1472005"/>
            <a:ext cx="5982633" cy="181746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400" dirty="0"/>
              <a:t>Definition:   </a:t>
            </a:r>
            <a:r>
              <a:rPr lang="en-US" sz="2400" b="1" dirty="0">
                <a:solidFill>
                  <a:srgbClr val="0070C0"/>
                </a:solidFill>
              </a:rPr>
              <a:t>g(</a:t>
            </a:r>
            <a:r>
              <a:rPr lang="en-US" sz="2400" b="1" i="1" dirty="0">
                <a:solidFill>
                  <a:srgbClr val="0070C0"/>
                </a:solidFill>
              </a:rPr>
              <a:t>n</a:t>
            </a:r>
            <a:r>
              <a:rPr lang="en-US" sz="2400" b="1" dirty="0">
                <a:solidFill>
                  <a:srgbClr val="0070C0"/>
                </a:solidFill>
              </a:rPr>
              <a:t>)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is in 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O(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 f(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iff</a:t>
            </a:r>
            <a:r>
              <a:rPr lang="en-US" sz="2400" dirty="0">
                <a:sym typeface="Symbol" pitchFamily="18" charset="2"/>
              </a:rPr>
              <a:t> there exist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positive constants </a:t>
            </a:r>
            <a:r>
              <a:rPr lang="en-US" sz="2400" b="1" i="1" dirty="0">
                <a:solidFill>
                  <a:srgbClr val="00B050"/>
                </a:solidFill>
                <a:sym typeface="Symbol" pitchFamily="18" charset="2"/>
              </a:rPr>
              <a:t>c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and </a:t>
            </a:r>
            <a:r>
              <a:rPr lang="en-US" sz="2400" b="1" i="1" dirty="0">
                <a:solidFill>
                  <a:srgbClr val="00B050"/>
                </a:solidFill>
                <a:sym typeface="Symbol" pitchFamily="18" charset="2"/>
              </a:rPr>
              <a:t>n</a:t>
            </a:r>
            <a:r>
              <a:rPr lang="en-US" sz="2400" b="1" i="1" baseline="-25000" dirty="0">
                <a:solidFill>
                  <a:srgbClr val="00B050"/>
                </a:solidFill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 such that </a:t>
            </a:r>
            <a:br>
              <a:rPr lang="en-US" sz="2400" dirty="0">
                <a:sym typeface="Symbol" pitchFamily="18" charset="2"/>
              </a:rPr>
            </a:b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g(</a:t>
            </a:r>
            <a:r>
              <a:rPr lang="en-US" sz="2400" b="1" i="1" dirty="0">
                <a:solidFill>
                  <a:srgbClr val="0070C0"/>
                </a:solidFill>
              </a:rPr>
              <a:t>n</a:t>
            </a:r>
            <a:r>
              <a:rPr lang="en-US" sz="2400" b="1" dirty="0">
                <a:solidFill>
                  <a:srgbClr val="0070C0"/>
                </a:solidFill>
              </a:rPr>
              <a:t>)</a:t>
            </a:r>
            <a:r>
              <a:rPr lang="en-US" sz="2400" b="1" dirty="0"/>
              <a:t> </a:t>
            </a:r>
            <a:r>
              <a:rPr lang="en-US" sz="2400" b="1" dirty="0">
                <a:sym typeface="Symbol" pitchFamily="18" charset="2"/>
              </a:rPr>
              <a:t>  </a:t>
            </a:r>
            <a:r>
              <a:rPr lang="en-US" sz="2400" b="1" i="1" dirty="0">
                <a:solidFill>
                  <a:srgbClr val="00B050"/>
                </a:solidFill>
                <a:sym typeface="Symbol" pitchFamily="18" charset="2"/>
              </a:rPr>
              <a:t>c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	for all </a:t>
            </a:r>
            <a:r>
              <a:rPr lang="en-US" sz="2400" b="1" i="1" dirty="0">
                <a:sym typeface="Symbol" pitchFamily="18" charset="2"/>
              </a:rPr>
              <a:t>n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b="1" dirty="0">
                <a:sym typeface="Symbol"/>
              </a:rPr>
              <a:t>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b="1" i="1" dirty="0">
                <a:solidFill>
                  <a:srgbClr val="00B050"/>
                </a:solidFill>
                <a:sym typeface="Symbol" pitchFamily="18" charset="2"/>
              </a:rPr>
              <a:t>n</a:t>
            </a:r>
            <a:r>
              <a:rPr lang="en-US" sz="2400" b="1" i="1" baseline="-25000" dirty="0">
                <a:solidFill>
                  <a:srgbClr val="00B050"/>
                </a:solidFill>
                <a:sym typeface="Symbol" pitchFamily="18" charset="2"/>
              </a:rPr>
              <a:t>0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870E1DB-81E9-2242-81B9-24B81B055C4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35735" y="3577060"/>
            <a:ext cx="2420587" cy="288165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AE431A8-0DF6-4A43-A14E-FB1439B20218}"/>
              </a:ext>
            </a:extLst>
          </p:cNvPr>
          <p:cNvSpPr txBox="1"/>
          <p:nvPr/>
        </p:nvSpPr>
        <p:spPr>
          <a:xfrm>
            <a:off x="9833759" y="3879566"/>
            <a:ext cx="7986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sym typeface="Symbol" pitchFamily="18" charset="2"/>
              </a:rPr>
              <a:t>g(</a:t>
            </a:r>
            <a:r>
              <a:rPr lang="en-US" b="1" i="1" dirty="0">
                <a:solidFill>
                  <a:srgbClr val="0070C0"/>
                </a:solidFill>
                <a:sym typeface="Symbol" pitchFamily="18" charset="2"/>
              </a:rPr>
              <a:t>n</a:t>
            </a:r>
            <a:r>
              <a:rPr lang="en-US" b="1" dirty="0">
                <a:solidFill>
                  <a:srgbClr val="0070C0"/>
                </a:solidFill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CCC891-7F7D-B749-A0E3-BDB16906962B}"/>
              </a:ext>
            </a:extLst>
          </p:cNvPr>
          <p:cNvSpPr txBox="1"/>
          <p:nvPr/>
        </p:nvSpPr>
        <p:spPr>
          <a:xfrm>
            <a:off x="8740239" y="3494754"/>
            <a:ext cx="9807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4</a:t>
            </a:r>
            <a:r>
              <a:rPr lang="en-US" b="1" dirty="0">
                <a:solidFill>
                  <a:srgbClr val="FF0000"/>
                </a:solidFill>
              </a:rPr>
              <a:t> * f(</a:t>
            </a:r>
            <a:r>
              <a:rPr lang="en-US" b="1" i="1" dirty="0">
                <a:solidFill>
                  <a:srgbClr val="FF0000"/>
                </a:solidFill>
              </a:rPr>
              <a:t>n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en-US" dirty="0"/>
              <a:t>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9437CCA-38CF-A840-841E-D8A3ECA043C8}"/>
              </a:ext>
            </a:extLst>
          </p:cNvPr>
          <p:cNvSpPr txBox="1">
            <a:spLocks/>
          </p:cNvSpPr>
          <p:nvPr/>
        </p:nvSpPr>
        <p:spPr>
          <a:xfrm>
            <a:off x="616860" y="5215585"/>
            <a:ext cx="6792134" cy="1140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3400" b="1" dirty="0"/>
              <a:t>This is “less than or equal to”</a:t>
            </a:r>
          </a:p>
          <a:p>
            <a:pPr lvl="1"/>
            <a:r>
              <a:rPr lang="en-US" sz="2900" b="1" dirty="0"/>
              <a:t>So 3</a:t>
            </a:r>
            <a:r>
              <a:rPr lang="en-US" sz="2900" b="1" i="1" dirty="0"/>
              <a:t>n </a:t>
            </a:r>
            <a:r>
              <a:rPr lang="en-US" sz="2900" b="1" dirty="0"/>
              <a:t>+ 4 is also </a:t>
            </a:r>
            <a:r>
              <a:rPr lang="en-US" sz="2900" b="1" i="1" dirty="0"/>
              <a:t>O</a:t>
            </a:r>
            <a:r>
              <a:rPr lang="en-US" sz="2900" b="1" dirty="0"/>
              <a:t>(</a:t>
            </a:r>
            <a:r>
              <a:rPr lang="en-US" sz="2900" b="1" i="1" dirty="0"/>
              <a:t>n</a:t>
            </a:r>
            <a:r>
              <a:rPr lang="en-US" sz="2900" b="1" baseline="30000" dirty="0"/>
              <a:t>5</a:t>
            </a:r>
            <a:r>
              <a:rPr lang="en-US" sz="2900" b="1" dirty="0"/>
              <a:t>) and </a:t>
            </a:r>
            <a:r>
              <a:rPr lang="en-US" sz="2900" b="1" i="1" dirty="0"/>
              <a:t>O</a:t>
            </a:r>
            <a:r>
              <a:rPr lang="en-US" sz="2900" b="1" dirty="0"/>
              <a:t>(2</a:t>
            </a:r>
            <a:r>
              <a:rPr lang="en-US" sz="2900" b="1" i="1" baseline="30000" dirty="0"/>
              <a:t>n</a:t>
            </a:r>
            <a:r>
              <a:rPr lang="en-US" sz="2900" b="1" dirty="0"/>
              <a:t>)  etc</a:t>
            </a:r>
            <a:r>
              <a:rPr lang="en-US" b="1" dirty="0"/>
              <a:t>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D2A55E8-D92E-5243-93D5-2A3498DCE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069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066C8-8599-C64F-95F3-FE13D7CE3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</a:t>
            </a:r>
            <a:r>
              <a:rPr lang="en-US" baseline="-25000" dirty="0"/>
              <a:t>0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F97AC-42F4-544D-934A-9CF1519F4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</a:t>
            </a:r>
            <a:r>
              <a:rPr lang="en-US" baseline="-25000" dirty="0"/>
              <a:t>0</a:t>
            </a:r>
            <a:r>
              <a:rPr lang="en-US" dirty="0"/>
              <a:t> gives time for the higher-order terms to cover the lower-order ones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g(n) = 2n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f(n) = n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2n</a:t>
            </a:r>
            <a:r>
              <a:rPr lang="en-US" dirty="0"/>
              <a:t> is in O(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/>
              <a:t>), but </a:t>
            </a:r>
            <a:r>
              <a:rPr lang="en-US" dirty="0">
                <a:solidFill>
                  <a:srgbClr val="0070C0"/>
                </a:solidFill>
              </a:rPr>
              <a:t>2n</a:t>
            </a:r>
            <a:r>
              <a:rPr lang="en-US" dirty="0"/>
              <a:t> is only smaller when</a:t>
            </a:r>
          </a:p>
          <a:p>
            <a:pPr marL="0" indent="0">
              <a:buNone/>
            </a:pPr>
            <a:r>
              <a:rPr lang="en-US" dirty="0"/>
              <a:t>n exceeds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85516-D8FD-7D4E-B5E4-8C801A185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AF1D77-E3C5-254D-B7F0-9C11BCC29D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2643" y="2354365"/>
            <a:ext cx="2819400" cy="32893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6FE83-E2E8-8549-B9F2-D23E96441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922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C00C9-ACC2-974E-9AED-ADF4365CF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>
                <a:solidFill>
                  <a:srgbClr val="00B050"/>
                </a:solidFill>
              </a:rPr>
              <a:t>c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461E9-9782-D54D-BFA4-1BE9358BE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296"/>
            <a:ext cx="10515600" cy="4825125"/>
          </a:xfrm>
        </p:spPr>
        <p:txBody>
          <a:bodyPr>
            <a:normAutofit/>
          </a:bodyPr>
          <a:lstStyle/>
          <a:p>
            <a:r>
              <a:rPr lang="en-US" dirty="0"/>
              <a:t>The constant multiplier (called </a:t>
            </a:r>
            <a:r>
              <a:rPr lang="en-US" dirty="0">
                <a:solidFill>
                  <a:srgbClr val="00B050"/>
                </a:solidFill>
              </a:rPr>
              <a:t>c</a:t>
            </a:r>
            <a:r>
              <a:rPr lang="en-US" dirty="0"/>
              <a:t>) allows functions with the same asymptotic behavior to be grouped together</a:t>
            </a:r>
          </a:p>
          <a:p>
            <a:pPr lvl="1"/>
            <a:r>
              <a:rPr lang="en-US" dirty="0"/>
              <a:t>Pick a </a:t>
            </a:r>
            <a:r>
              <a:rPr lang="en-US" dirty="0">
                <a:solidFill>
                  <a:srgbClr val="00B050"/>
                </a:solidFill>
              </a:rPr>
              <a:t>c</a:t>
            </a:r>
            <a:r>
              <a:rPr lang="en-US" dirty="0"/>
              <a:t> large enough to “cover the dropped constant factors”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b="1" dirty="0">
                <a:solidFill>
                  <a:srgbClr val="0070C0"/>
                </a:solidFill>
              </a:rPr>
              <a:t>g(n)</a:t>
            </a:r>
            <a:r>
              <a:rPr lang="en-US" dirty="0"/>
              <a:t> = 7n+5</a:t>
            </a:r>
          </a:p>
          <a:p>
            <a:pPr lvl="1">
              <a:buNone/>
            </a:pPr>
            <a:r>
              <a:rPr lang="en-US" b="1" dirty="0">
                <a:solidFill>
                  <a:srgbClr val="FF0000"/>
                </a:solidFill>
              </a:rPr>
              <a:t>f(n)</a:t>
            </a:r>
            <a:r>
              <a:rPr lang="en-US" dirty="0"/>
              <a:t> = n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It’s true:</a:t>
            </a:r>
          </a:p>
          <a:p>
            <a:pPr lvl="1">
              <a:buNone/>
            </a:pPr>
            <a:r>
              <a:rPr lang="en-US" b="1" dirty="0">
                <a:solidFill>
                  <a:srgbClr val="0070C0"/>
                </a:solidFill>
              </a:rPr>
              <a:t>g(</a:t>
            </a:r>
            <a:r>
              <a:rPr lang="en-US" b="1" i="1" dirty="0">
                <a:solidFill>
                  <a:srgbClr val="0070C0"/>
                </a:solidFill>
              </a:rPr>
              <a:t>n</a:t>
            </a:r>
            <a:r>
              <a:rPr lang="en-US" b="1" dirty="0">
                <a:solidFill>
                  <a:srgbClr val="0070C0"/>
                </a:solidFill>
              </a:rPr>
              <a:t>)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is in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O(</a:t>
            </a:r>
            <a:r>
              <a:rPr lang="en-US" b="1" dirty="0">
                <a:solidFill>
                  <a:srgbClr val="FF0000"/>
                </a:solidFill>
                <a:sym typeface="Symbol" pitchFamily="18" charset="2"/>
              </a:rPr>
              <a:t> f(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b="1" dirty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There is </a:t>
            </a:r>
            <a:r>
              <a:rPr lang="en-US" b="1" u="sng" dirty="0"/>
              <a:t>no</a:t>
            </a:r>
            <a:r>
              <a:rPr lang="en-US" dirty="0"/>
              <a:t> positive </a:t>
            </a:r>
            <a:r>
              <a:rPr lang="en-US" b="1" dirty="0">
                <a:solidFill>
                  <a:srgbClr val="00B050"/>
                </a:solidFill>
              </a:rPr>
              <a:t>n</a:t>
            </a:r>
            <a:r>
              <a:rPr lang="en-US" b="1" baseline="-25000" dirty="0">
                <a:solidFill>
                  <a:srgbClr val="00B050"/>
                </a:solidFill>
              </a:rPr>
              <a:t>0</a:t>
            </a:r>
            <a:r>
              <a:rPr lang="en-US" dirty="0"/>
              <a:t> such that </a:t>
            </a:r>
            <a:r>
              <a:rPr lang="en-US" b="1" dirty="0">
                <a:solidFill>
                  <a:srgbClr val="0070C0"/>
                </a:solidFill>
              </a:rPr>
              <a:t>g(n)</a:t>
            </a:r>
            <a:r>
              <a:rPr lang="en-US" dirty="0"/>
              <a:t> ≤ </a:t>
            </a:r>
            <a:r>
              <a:rPr lang="en-US" b="1" dirty="0">
                <a:solidFill>
                  <a:srgbClr val="FF0000"/>
                </a:solidFill>
              </a:rPr>
              <a:t>f(n)</a:t>
            </a:r>
            <a:r>
              <a:rPr lang="en-US" dirty="0"/>
              <a:t> for all n ≥ </a:t>
            </a:r>
            <a:r>
              <a:rPr lang="en-US" b="1" dirty="0">
                <a:solidFill>
                  <a:srgbClr val="00B050"/>
                </a:solidFill>
              </a:rPr>
              <a:t>n</a:t>
            </a:r>
            <a:r>
              <a:rPr lang="en-US" b="1" baseline="-25000" dirty="0">
                <a:solidFill>
                  <a:srgbClr val="00B050"/>
                </a:solidFill>
              </a:rPr>
              <a:t>0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5C93B-F557-214D-8E07-64B4ABFAA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924E30-FAF2-DA46-BEF7-5F86C7AA2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6419" y="2859720"/>
            <a:ext cx="3185285" cy="257698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74373-76C2-6449-A32F-AA2452891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318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919CC-99EA-0142-A4CB-8958209A0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>
                <a:solidFill>
                  <a:srgbClr val="00B050"/>
                </a:solidFill>
              </a:rPr>
              <a:t>c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EE20A-F4CA-DF4F-BB3F-467340531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2636"/>
            <a:ext cx="10515600" cy="3067577"/>
          </a:xfrm>
        </p:spPr>
        <p:txBody>
          <a:bodyPr/>
          <a:lstStyle/>
          <a:p>
            <a:pPr lvl="1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rgbClr val="0070C0"/>
                </a:solidFill>
              </a:rPr>
              <a:t>g(n)</a:t>
            </a:r>
            <a:r>
              <a:rPr lang="en-US" dirty="0"/>
              <a:t> = 7n+5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rgbClr val="FF0000"/>
                </a:solidFill>
              </a:rPr>
              <a:t>f(n)</a:t>
            </a:r>
            <a:r>
              <a:rPr lang="en-US" dirty="0"/>
              <a:t> = n</a:t>
            </a:r>
          </a:p>
          <a:p>
            <a:r>
              <a:rPr lang="en-US" dirty="0"/>
              <a:t>The ‘</a:t>
            </a:r>
            <a:r>
              <a:rPr lang="en-US" b="1" dirty="0">
                <a:solidFill>
                  <a:srgbClr val="00B050"/>
                </a:solidFill>
              </a:rPr>
              <a:t>c</a:t>
            </a:r>
            <a:r>
              <a:rPr lang="en-US" dirty="0"/>
              <a:t>’ in the definition fixes this! for that: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>
                <a:solidFill>
                  <a:srgbClr val="0070C0"/>
                </a:solidFill>
              </a:rPr>
              <a:t> g(</a:t>
            </a:r>
            <a:r>
              <a:rPr lang="en-US" b="1" i="1" dirty="0">
                <a:solidFill>
                  <a:srgbClr val="0070C0"/>
                </a:solidFill>
              </a:rPr>
              <a:t>n</a:t>
            </a:r>
            <a:r>
              <a:rPr lang="en-US" b="1" dirty="0">
                <a:solidFill>
                  <a:srgbClr val="0070C0"/>
                </a:solidFill>
              </a:rPr>
              <a:t>)</a:t>
            </a:r>
            <a:r>
              <a:rPr lang="en-US" b="1" dirty="0"/>
              <a:t> </a:t>
            </a:r>
            <a:r>
              <a:rPr lang="en-US" b="1" dirty="0">
                <a:sym typeface="Symbol" pitchFamily="18" charset="2"/>
              </a:rPr>
              <a:t>  </a:t>
            </a:r>
            <a:r>
              <a:rPr lang="en-US" b="1" i="1" dirty="0">
                <a:solidFill>
                  <a:srgbClr val="00B050"/>
                </a:solidFill>
                <a:sym typeface="Symbol" pitchFamily="18" charset="2"/>
              </a:rPr>
              <a:t>c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b="1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b="1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	for all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b="1" dirty="0">
                <a:sym typeface="Symbol"/>
              </a:rPr>
              <a:t>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b="1" i="1" dirty="0">
                <a:solidFill>
                  <a:srgbClr val="00B050"/>
                </a:solidFill>
                <a:sym typeface="Symbol" pitchFamily="18" charset="2"/>
              </a:rPr>
              <a:t>n</a:t>
            </a:r>
            <a:r>
              <a:rPr lang="en-US" b="1" i="1" baseline="-25000" dirty="0">
                <a:solidFill>
                  <a:srgbClr val="00B050"/>
                </a:solidFill>
                <a:sym typeface="Symbol" pitchFamily="18" charset="2"/>
              </a:rPr>
              <a:t>0</a:t>
            </a:r>
            <a:endParaRPr lang="en-US" dirty="0"/>
          </a:p>
          <a:p>
            <a:r>
              <a:rPr lang="en-US" dirty="0"/>
              <a:t>To show </a:t>
            </a:r>
            <a:r>
              <a:rPr lang="en-US" b="1" dirty="0">
                <a:solidFill>
                  <a:srgbClr val="0070C0"/>
                </a:solidFill>
              </a:rPr>
              <a:t>g(n)</a:t>
            </a:r>
            <a:r>
              <a:rPr lang="en-US" dirty="0"/>
              <a:t> is in O(</a:t>
            </a:r>
            <a:r>
              <a:rPr lang="en-US" b="1" dirty="0">
                <a:solidFill>
                  <a:srgbClr val="FF0000"/>
                </a:solidFill>
              </a:rPr>
              <a:t>f(n)</a:t>
            </a:r>
            <a:r>
              <a:rPr lang="en-US" dirty="0"/>
              <a:t>), have </a:t>
            </a:r>
            <a:r>
              <a:rPr lang="en-US" b="1" dirty="0">
                <a:solidFill>
                  <a:srgbClr val="00B050"/>
                </a:solidFill>
              </a:rPr>
              <a:t>c</a:t>
            </a:r>
            <a:r>
              <a:rPr lang="en-US" dirty="0"/>
              <a:t> = 12, </a:t>
            </a:r>
            <a:r>
              <a:rPr lang="en-US" b="1" dirty="0">
                <a:solidFill>
                  <a:srgbClr val="00B050"/>
                </a:solidFill>
              </a:rPr>
              <a:t>n</a:t>
            </a:r>
            <a:r>
              <a:rPr lang="en-US" b="1" baseline="-25000" dirty="0">
                <a:solidFill>
                  <a:srgbClr val="00B050"/>
                </a:solidFill>
              </a:rPr>
              <a:t>0</a:t>
            </a:r>
            <a:r>
              <a:rPr lang="en-US" baseline="-25000" dirty="0"/>
              <a:t> </a:t>
            </a:r>
            <a:r>
              <a:rPr lang="en-US" dirty="0"/>
              <a:t>= 1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8EED9-0694-C148-BE7C-8953BF1F8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047C8A-89B7-6F47-B2FC-B29CE74BF5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5299" y="2854427"/>
            <a:ext cx="2478974" cy="34997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C976DF1-275F-0A43-9984-9D8E12F961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758" y="3777171"/>
            <a:ext cx="3185285" cy="25769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A940A0B-DCD2-6242-A008-3C0CC67C5E45}"/>
              </a:ext>
            </a:extLst>
          </p:cNvPr>
          <p:cNvSpPr txBox="1"/>
          <p:nvPr/>
        </p:nvSpPr>
        <p:spPr>
          <a:xfrm>
            <a:off x="8810996" y="2439556"/>
            <a:ext cx="19623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f(n)</a:t>
            </a:r>
            <a:r>
              <a:rPr lang="en-US" dirty="0"/>
              <a:t> = </a:t>
            </a:r>
            <a:r>
              <a:rPr lang="en-US" dirty="0">
                <a:solidFill>
                  <a:srgbClr val="00B050"/>
                </a:solidFill>
              </a:rPr>
              <a:t>12</a:t>
            </a:r>
            <a:r>
              <a:rPr lang="en-US" dirty="0"/>
              <a:t>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5C3952-56A3-5E40-9AAB-ED22471E398B}"/>
              </a:ext>
            </a:extLst>
          </p:cNvPr>
          <p:cNvSpPr txBox="1"/>
          <p:nvPr/>
        </p:nvSpPr>
        <p:spPr>
          <a:xfrm>
            <a:off x="5994565" y="4278689"/>
            <a:ext cx="19623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f(n)</a:t>
            </a:r>
            <a:r>
              <a:rPr lang="en-US" dirty="0"/>
              <a:t> = 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16B34486-BB56-E148-A871-BB7012B26CB9}"/>
              </a:ext>
            </a:extLst>
          </p:cNvPr>
          <p:cNvSpPr/>
          <p:nvPr/>
        </p:nvSpPr>
        <p:spPr>
          <a:xfrm>
            <a:off x="7249818" y="4924368"/>
            <a:ext cx="570510" cy="282589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5B8A10-A04A-994E-B53E-71F39E9A1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5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7389F-3FAC-C343-AE29-9764EA84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through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37AA1-5819-8F4D-AA7E-4D9659C86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To show </a:t>
            </a:r>
            <a:r>
              <a:rPr lang="en-US" b="1" dirty="0">
                <a:solidFill>
                  <a:srgbClr val="0070C0"/>
                </a:solidFill>
              </a:rPr>
              <a:t>g(</a:t>
            </a:r>
            <a:r>
              <a:rPr lang="en-US" b="1" i="1" dirty="0">
                <a:solidFill>
                  <a:srgbClr val="0070C0"/>
                </a:solidFill>
              </a:rPr>
              <a:t>n</a:t>
            </a:r>
            <a:r>
              <a:rPr lang="en-US" b="1" dirty="0">
                <a:solidFill>
                  <a:srgbClr val="0070C0"/>
                </a:solidFill>
              </a:rPr>
              <a:t>)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is in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O( </a:t>
            </a:r>
            <a:r>
              <a:rPr lang="en-US" b="1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b="1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 )</a:t>
            </a:r>
            <a:r>
              <a:rPr lang="en-US" dirty="0">
                <a:sym typeface="Symbol" pitchFamily="18" charset="2"/>
              </a:rPr>
              <a:t>, pick a </a:t>
            </a:r>
            <a:r>
              <a:rPr lang="en-US" b="1" i="1" dirty="0">
                <a:solidFill>
                  <a:srgbClr val="00B050"/>
                </a:solidFill>
                <a:sym typeface="Symbol" pitchFamily="18" charset="2"/>
              </a:rPr>
              <a:t>c</a:t>
            </a:r>
            <a:r>
              <a:rPr lang="en-US" dirty="0">
                <a:sym typeface="Symbol" pitchFamily="18" charset="2"/>
              </a:rPr>
              <a:t> large enough to “cover the constant factors” and </a:t>
            </a:r>
            <a:r>
              <a:rPr lang="en-US" b="1" i="1" dirty="0">
                <a:solidFill>
                  <a:srgbClr val="00B050"/>
                </a:solidFill>
                <a:sym typeface="Symbol" pitchFamily="18" charset="2"/>
              </a:rPr>
              <a:t>n</a:t>
            </a:r>
            <a:r>
              <a:rPr lang="en-US" b="1" i="1" baseline="-25000" dirty="0">
                <a:solidFill>
                  <a:srgbClr val="00B050"/>
                </a:solidFill>
                <a:sym typeface="Symbol" pitchFamily="18" charset="2"/>
              </a:rPr>
              <a:t>0</a:t>
            </a:r>
            <a:r>
              <a:rPr lang="en-US" i="1" baseline="-25000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large enough to “cover the lower-order terms”</a:t>
            </a:r>
          </a:p>
          <a:p>
            <a:r>
              <a:rPr lang="en-US" dirty="0">
                <a:sym typeface="Symbol" pitchFamily="18" charset="2"/>
              </a:rPr>
              <a:t>Example: Let </a:t>
            </a:r>
            <a:r>
              <a:rPr lang="en-US" b="1" dirty="0">
                <a:solidFill>
                  <a:srgbClr val="0070C0"/>
                </a:solidFill>
                <a:sym typeface="Symbol" pitchFamily="18" charset="2"/>
              </a:rPr>
              <a:t>g(</a:t>
            </a:r>
            <a:r>
              <a:rPr lang="en-US" b="1" i="1" dirty="0">
                <a:solidFill>
                  <a:srgbClr val="0070C0"/>
                </a:solidFill>
                <a:sym typeface="Symbol" pitchFamily="18" charset="2"/>
              </a:rPr>
              <a:t>n</a:t>
            </a:r>
            <a:r>
              <a:rPr lang="en-US" b="1" dirty="0">
                <a:solidFill>
                  <a:srgbClr val="0070C0"/>
                </a:solidFill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 = 4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+ 3</a:t>
            </a:r>
            <a:r>
              <a:rPr lang="en-US" i="1" dirty="0"/>
              <a:t>n </a:t>
            </a:r>
            <a:r>
              <a:rPr lang="en-US" dirty="0"/>
              <a:t>+ 4 and </a:t>
            </a:r>
            <a:r>
              <a:rPr lang="en-US" b="1" dirty="0">
                <a:solidFill>
                  <a:srgbClr val="FF0000"/>
                </a:solidFill>
              </a:rPr>
              <a:t>f(</a:t>
            </a:r>
            <a:r>
              <a:rPr lang="en-US" b="1" i="1" dirty="0">
                <a:solidFill>
                  <a:srgbClr val="FF0000"/>
                </a:solidFill>
              </a:rPr>
              <a:t>n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en-US" dirty="0"/>
              <a:t> = </a:t>
            </a:r>
            <a:r>
              <a:rPr lang="en-US" i="1" dirty="0"/>
              <a:t>n</a:t>
            </a:r>
            <a:r>
              <a:rPr lang="en-US" baseline="30000" dirty="0"/>
              <a:t>3</a:t>
            </a:r>
          </a:p>
          <a:p>
            <a:pPr lvl="1">
              <a:buNone/>
            </a:pPr>
            <a:r>
              <a:rPr lang="en-US" dirty="0"/>
              <a:t>		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CD880-4B33-AB44-BD4F-051A8E941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EE1EF-A12D-0A45-82F3-02BFF50AB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965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EC923-8356-3447-A4B3-9443DF6FD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Oh: Common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B7667-D070-9B49-B32C-7CAF00967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/>
              <a:t>From fastest to slowest</a:t>
            </a:r>
          </a:p>
          <a:p>
            <a:pPr>
              <a:buNone/>
            </a:pPr>
            <a:r>
              <a:rPr lang="en-US" i="1" dirty="0"/>
              <a:t>O</a:t>
            </a:r>
            <a:r>
              <a:rPr lang="en-US" dirty="0"/>
              <a:t>(1)		constant (same as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 for constant </a:t>
            </a:r>
            <a:r>
              <a:rPr lang="en-US" i="1" dirty="0"/>
              <a:t>k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	logarithmic</a:t>
            </a:r>
          </a:p>
          <a:p>
            <a:pPr>
              <a:buNone/>
            </a:pP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		linear</a:t>
            </a:r>
          </a:p>
          <a:p>
            <a:pPr>
              <a:buNone/>
            </a:pPr>
            <a:r>
              <a:rPr lang="en-US" dirty="0"/>
              <a:t>O(n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   “n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”</a:t>
            </a:r>
          </a:p>
          <a:p>
            <a:pPr>
              <a:buNone/>
            </a:pP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)		quadratic</a:t>
            </a:r>
          </a:p>
          <a:p>
            <a:pPr>
              <a:buNone/>
            </a:pP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)		cubic</a:t>
            </a:r>
          </a:p>
          <a:p>
            <a:pPr>
              <a:buNone/>
            </a:pP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 err="1"/>
              <a:t>n</a:t>
            </a:r>
            <a:r>
              <a:rPr lang="en-US" baseline="30000" dirty="0" err="1"/>
              <a:t>k</a:t>
            </a:r>
            <a:r>
              <a:rPr lang="en-US" dirty="0"/>
              <a:t>)		polynomial (where is </a:t>
            </a:r>
            <a:r>
              <a:rPr lang="en-US" i="1" dirty="0"/>
              <a:t>k</a:t>
            </a:r>
            <a:r>
              <a:rPr lang="en-US" dirty="0"/>
              <a:t> is any constant &gt; 1)</a:t>
            </a:r>
          </a:p>
          <a:p>
            <a:pPr>
              <a:buNone/>
            </a:pP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 err="1"/>
              <a:t>k</a:t>
            </a:r>
            <a:r>
              <a:rPr lang="en-US" baseline="30000" dirty="0" err="1"/>
              <a:t>n</a:t>
            </a:r>
            <a:r>
              <a:rPr lang="en-US" dirty="0"/>
              <a:t>)		exponential (where </a:t>
            </a:r>
            <a:r>
              <a:rPr lang="en-US" i="1" dirty="0"/>
              <a:t>k</a:t>
            </a:r>
            <a:r>
              <a:rPr lang="en-US" dirty="0"/>
              <a:t> is any constant &gt; 1)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dirty="0"/>
              <a:t>Usage note: “exponential” does not mean “grows really fast”, it means “grows at rate proportional to </a:t>
            </a:r>
            <a:r>
              <a:rPr lang="en-US" i="1" dirty="0" err="1"/>
              <a:t>k</a:t>
            </a:r>
            <a:r>
              <a:rPr lang="en-US" baseline="30000" dirty="0" err="1"/>
              <a:t>n</a:t>
            </a:r>
            <a:r>
              <a:rPr lang="en-US" dirty="0"/>
              <a:t> for some </a:t>
            </a:r>
            <a:r>
              <a:rPr lang="en-US" i="1" dirty="0"/>
              <a:t>k</a:t>
            </a:r>
            <a:r>
              <a:rPr lang="en-US" dirty="0"/>
              <a:t>&gt;1”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1148C-66A0-BA43-9F0E-649E76D03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65CC4-820C-1349-9F7F-D8EDB3C8C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594670-05B9-7042-82BF-F1746D70ED49}"/>
              </a:ext>
            </a:extLst>
          </p:cNvPr>
          <p:cNvSpPr txBox="1"/>
          <p:nvPr/>
        </p:nvSpPr>
        <p:spPr>
          <a:xfrm>
            <a:off x="5527469" y="2592480"/>
            <a:ext cx="61662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Note: </a:t>
            </a:r>
            <a:r>
              <a:rPr lang="en-US" sz="2000" i="1" dirty="0">
                <a:solidFill>
                  <a:srgbClr val="FF0000"/>
                </a:solidFill>
              </a:rPr>
              <a:t>Don’t write O</a:t>
            </a:r>
            <a:r>
              <a:rPr lang="en-US" sz="2000" dirty="0">
                <a:solidFill>
                  <a:srgbClr val="FF0000"/>
                </a:solidFill>
              </a:rPr>
              <a:t>(5</a:t>
            </a:r>
            <a:r>
              <a:rPr lang="en-US" sz="2000" i="1" dirty="0">
                <a:solidFill>
                  <a:srgbClr val="FF0000"/>
                </a:solidFill>
              </a:rPr>
              <a:t>n</a:t>
            </a:r>
            <a:r>
              <a:rPr lang="en-US" sz="2000" dirty="0">
                <a:solidFill>
                  <a:srgbClr val="FF0000"/>
                </a:solidFill>
              </a:rPr>
              <a:t>) instead of O(n) – same thing!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It’s like writing 6/2 instead of 3. Looks weird</a:t>
            </a:r>
          </a:p>
        </p:txBody>
      </p:sp>
    </p:spTree>
    <p:extLst>
      <p:ext uri="{BB962C8B-B14F-4D97-AF65-F5344CB8AC3E}">
        <p14:creationId xmlns:p14="http://schemas.microsoft.com/office/powerpoint/2010/main" val="124733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EB9D1-608C-9042-8DC2-B6CBEB77C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care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EFFD0-B5B3-0B43-847A-95CB914C0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Correctness:</a:t>
            </a:r>
          </a:p>
          <a:p>
            <a:pPr lvl="1"/>
            <a:r>
              <a:rPr lang="en-US" dirty="0"/>
              <a:t>Does the algorithm do what is intended</a:t>
            </a:r>
          </a:p>
          <a:p>
            <a:pPr lvl="1"/>
            <a:endParaRPr lang="en-US" dirty="0"/>
          </a:p>
          <a:p>
            <a:r>
              <a:rPr lang="en-US" dirty="0"/>
              <a:t>Performance:</a:t>
            </a:r>
          </a:p>
          <a:p>
            <a:pPr lvl="1"/>
            <a:r>
              <a:rPr lang="en-US" dirty="0"/>
              <a:t>Speed		</a:t>
            </a:r>
            <a:r>
              <a:rPr lang="en-US" dirty="0">
                <a:solidFill>
                  <a:srgbClr val="FF0000"/>
                </a:solidFill>
              </a:rPr>
              <a:t>time complexity</a:t>
            </a:r>
          </a:p>
          <a:p>
            <a:pPr lvl="1"/>
            <a:r>
              <a:rPr lang="en-US" dirty="0"/>
              <a:t>Memory		</a:t>
            </a:r>
            <a:r>
              <a:rPr lang="en-US" dirty="0">
                <a:solidFill>
                  <a:srgbClr val="FF0000"/>
                </a:solidFill>
              </a:rPr>
              <a:t>space complexity</a:t>
            </a:r>
          </a:p>
          <a:p>
            <a:pPr lvl="1"/>
            <a:endParaRPr lang="en-US" dirty="0"/>
          </a:p>
          <a:p>
            <a:r>
              <a:rPr lang="en-US" dirty="0"/>
              <a:t>Why analyze?</a:t>
            </a:r>
          </a:p>
          <a:p>
            <a:pPr lvl="1"/>
            <a:r>
              <a:rPr lang="en-US" dirty="0"/>
              <a:t>To make good design decisions</a:t>
            </a:r>
          </a:p>
          <a:p>
            <a:pPr lvl="1"/>
            <a:r>
              <a:rPr lang="en-US" dirty="0"/>
              <a:t>Enable you to look at an algorithm (or code) and identify the bottlenecks, etc.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C8FF4-4BF7-0345-A848-3F0BD37A1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8AB94-80D0-714A-828D-D5A398541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6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2DE27-C16B-EB49-8A99-C07DC0AA1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Oh: Common Categories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91DAC-A230-A345-9883-BED1F620C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E699A47-994E-D247-BEBC-938458B10D67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7867408" cy="472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F9EB8F-B937-9546-A649-4C9E11983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840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2DE27-C16B-EB49-8A99-C07DC0AA1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Oh: Common Categories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91DAC-A230-A345-9883-BED1F620C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BBEEE45-14A6-3D41-8C84-822EDAE1151E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23584"/>
            <a:ext cx="7939365" cy="4772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F15804-ACD9-5341-BC72-D860DE8BF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637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6DB323-B1F1-7A4C-8B03-0631DFFB5C2D}"/>
              </a:ext>
            </a:extLst>
          </p:cNvPr>
          <p:cNvSpPr/>
          <p:nvPr/>
        </p:nvSpPr>
        <p:spPr>
          <a:xfrm>
            <a:off x="0" y="0"/>
            <a:ext cx="12192000" cy="142129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571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B88A1-C655-7E46-ACA9-8477F46D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pic>
        <p:nvPicPr>
          <p:cNvPr id="1028" name="Picture 4" descr="Logos | Poll Everywhere">
            <a:extLst>
              <a:ext uri="{FF2B5EF4-FFF2-40B4-BE49-F238E27FC236}">
                <a16:creationId xmlns:a16="http://schemas.microsoft.com/office/drawing/2014/main" id="{B70850F1-74F0-924C-89E5-3C6227CFE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53" y="225203"/>
            <a:ext cx="4124512" cy="958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A2FDBB8-B375-AE48-BDD3-87496E41C2F8}"/>
              </a:ext>
            </a:extLst>
          </p:cNvPr>
          <p:cNvSpPr/>
          <p:nvPr/>
        </p:nvSpPr>
        <p:spPr>
          <a:xfrm>
            <a:off x="5665694" y="412376"/>
            <a:ext cx="3505200" cy="59167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pollev.com</a:t>
            </a:r>
            <a:r>
              <a:rPr lang="en-US" sz="2400" b="1" dirty="0"/>
              <a:t>/</a:t>
            </a:r>
            <a:r>
              <a:rPr lang="en-US" sz="2400" b="1" dirty="0" err="1"/>
              <a:t>artliu</a:t>
            </a:r>
            <a:endParaRPr lang="en-US" sz="2400" b="1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B8DEE5-16D9-5741-827A-684296E2FE78}"/>
              </a:ext>
            </a:extLst>
          </p:cNvPr>
          <p:cNvSpPr txBox="1">
            <a:spLocks/>
          </p:cNvSpPr>
          <p:nvPr/>
        </p:nvSpPr>
        <p:spPr>
          <a:xfrm>
            <a:off x="838200" y="1595877"/>
            <a:ext cx="10515600" cy="476047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/>
              <a:t>True or false? (If true, what is a possible c and n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4+3n</a:t>
            </a:r>
            <a:r>
              <a:rPr lang="en-US" dirty="0"/>
              <a:t> is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O(n)</a:t>
            </a:r>
          </a:p>
          <a:p>
            <a:pPr marL="514350" indent="-514350"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n+2logn </a:t>
            </a:r>
            <a:r>
              <a:rPr lang="en-US" dirty="0"/>
              <a:t>is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logn+2 </a:t>
            </a:r>
            <a:r>
              <a:rPr lang="en-US" dirty="0"/>
              <a:t>is 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O(1)</a:t>
            </a:r>
          </a:p>
          <a:p>
            <a:pPr marL="514350" indent="-514350"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50</a:t>
            </a:r>
            <a:r>
              <a:rPr lang="en-US" dirty="0"/>
              <a:t> is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O(1.1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aseline="30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pPr>
              <a:buNone/>
            </a:pPr>
            <a:r>
              <a:rPr lang="en-US" dirty="0"/>
              <a:t>Notes:</a:t>
            </a:r>
          </a:p>
          <a:p>
            <a:r>
              <a:rPr lang="en-US" dirty="0"/>
              <a:t>Do NOT ignore constants that are not multipliers:</a:t>
            </a:r>
          </a:p>
          <a:p>
            <a:pPr lvl="1"/>
            <a:r>
              <a:rPr lang="en-US" dirty="0"/>
              <a:t>n</a:t>
            </a:r>
            <a:r>
              <a:rPr lang="en-US" baseline="30000" dirty="0"/>
              <a:t>3</a:t>
            </a:r>
            <a:r>
              <a:rPr lang="en-US" dirty="0"/>
              <a:t> is O(n</a:t>
            </a:r>
            <a:r>
              <a:rPr lang="en-US" baseline="30000" dirty="0"/>
              <a:t>2</a:t>
            </a:r>
            <a:r>
              <a:rPr lang="en-US" dirty="0"/>
              <a:t>) : </a:t>
            </a:r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n</a:t>
            </a:r>
            <a:r>
              <a:rPr lang="en-US" dirty="0"/>
              <a:t> is O(2</a:t>
            </a:r>
            <a:r>
              <a:rPr lang="en-US" baseline="30000" dirty="0"/>
              <a:t>n</a:t>
            </a:r>
            <a:r>
              <a:rPr lang="en-US" dirty="0"/>
              <a:t>) : </a:t>
            </a:r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r>
              <a:rPr lang="en-US" dirty="0"/>
              <a:t>When in doubt, refer to the definition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AF103E-7704-0649-935F-81E1EDDF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027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0" y="381000"/>
            <a:ext cx="7772400" cy="1143000"/>
          </a:xfrm>
        </p:spPr>
        <p:txBody>
          <a:bodyPr/>
          <a:lstStyle/>
          <a:p>
            <a:r>
              <a:rPr lang="en-US" dirty="0"/>
              <a:t>Examples (Answers)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1981200" y="1219200"/>
            <a:ext cx="7391400" cy="49377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True or false?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4+3n is O(n)</a:t>
            </a:r>
          </a:p>
          <a:p>
            <a:pPr marL="514350" indent="-514350">
              <a:buAutoNum type="arabicPeriod"/>
            </a:pPr>
            <a:r>
              <a:rPr lang="en-US" dirty="0"/>
              <a:t>n+2logn is O(</a:t>
            </a:r>
            <a:r>
              <a:rPr lang="en-US" dirty="0" err="1"/>
              <a:t>logn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/>
              <a:t>logn+2 is O(1)</a:t>
            </a:r>
          </a:p>
          <a:p>
            <a:pPr marL="514350" indent="-514350">
              <a:buAutoNum type="arabicPeriod"/>
            </a:pPr>
            <a:r>
              <a:rPr lang="en-US" dirty="0"/>
              <a:t>n</a:t>
            </a:r>
            <a:r>
              <a:rPr lang="en-US" baseline="30000" dirty="0"/>
              <a:t>50</a:t>
            </a:r>
            <a:r>
              <a:rPr lang="en-US" dirty="0"/>
              <a:t> is O(1.1</a:t>
            </a:r>
            <a:r>
              <a:rPr lang="en-US" baseline="30000" dirty="0"/>
              <a:t>n</a:t>
            </a:r>
            <a:r>
              <a:rPr lang="en-US" dirty="0"/>
              <a:t>)</a:t>
            </a:r>
            <a:endParaRPr lang="en-US" baseline="30000" dirty="0"/>
          </a:p>
          <a:p>
            <a:pPr marL="514350" indent="-514350">
              <a:buAutoNum type="arabicPeriod"/>
            </a:pPr>
            <a:endParaRPr lang="en-US" baseline="30000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Notes:</a:t>
            </a:r>
          </a:p>
          <a:p>
            <a:r>
              <a:rPr lang="en-US" dirty="0"/>
              <a:t>Do NOT ignore constants that are not multipliers:</a:t>
            </a:r>
          </a:p>
          <a:p>
            <a:pPr lvl="1"/>
            <a:r>
              <a:rPr lang="en-US" dirty="0"/>
              <a:t>n</a:t>
            </a:r>
            <a:r>
              <a:rPr lang="en-US" baseline="30000" dirty="0"/>
              <a:t>3</a:t>
            </a:r>
            <a:r>
              <a:rPr lang="en-US" dirty="0"/>
              <a:t> is O(n</a:t>
            </a:r>
            <a:r>
              <a:rPr lang="en-US" baseline="30000" dirty="0"/>
              <a:t>2</a:t>
            </a:r>
            <a:r>
              <a:rPr lang="en-US" dirty="0"/>
              <a:t>) : </a:t>
            </a:r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n</a:t>
            </a:r>
            <a:r>
              <a:rPr lang="en-US" dirty="0"/>
              <a:t> is O(2</a:t>
            </a:r>
            <a:r>
              <a:rPr lang="en-US" baseline="30000" dirty="0"/>
              <a:t>n</a:t>
            </a:r>
            <a:r>
              <a:rPr lang="en-US" dirty="0"/>
              <a:t>) : </a:t>
            </a:r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r>
              <a:rPr lang="en-US" dirty="0"/>
              <a:t>When in doubt, refer to the definition</a:t>
            </a:r>
          </a:p>
        </p:txBody>
      </p:sp>
      <p:sp>
        <p:nvSpPr>
          <p:cNvPr id="5" name="Content Placeholder 3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5486400" y="1219200"/>
            <a:ext cx="3505200" cy="4937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indent="-51435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endParaRPr lang="en-US" sz="2600" dirty="0"/>
          </a:p>
          <a:p>
            <a:pPr marL="514350" indent="-51435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sz="2600" dirty="0"/>
              <a:t>True</a:t>
            </a:r>
          </a:p>
          <a:p>
            <a:pPr marL="514350" indent="-51435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sz="2600" dirty="0"/>
              <a:t>False</a:t>
            </a:r>
          </a:p>
          <a:p>
            <a:pPr marL="514350" indent="-51435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sz="2600" dirty="0"/>
              <a:t>False</a:t>
            </a:r>
          </a:p>
          <a:p>
            <a:pPr marL="514350" indent="-51435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sz="2600" dirty="0"/>
              <a:t>True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/>
              <a:t>6/24/2022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21588-0E9D-5C4C-BD94-0BF2B6D6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273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8320F-6319-834E-B302-5D762F498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can drop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E88D9-BF56-DC43-8E4E-705E71609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Eliminate coefficients because we don’t have units anyway</a:t>
            </a:r>
          </a:p>
          <a:p>
            <a:pPr lvl="1"/>
            <a:r>
              <a:rPr lang="en-US" dirty="0"/>
              <a:t>3</a:t>
            </a:r>
            <a:r>
              <a:rPr lang="en-US" i="1" dirty="0"/>
              <a:t>n</a:t>
            </a:r>
            <a:r>
              <a:rPr lang="en-US" baseline="30000" dirty="0"/>
              <a:t>2  </a:t>
            </a:r>
            <a:r>
              <a:rPr lang="en-US" dirty="0"/>
              <a:t>versus 5</a:t>
            </a:r>
            <a:r>
              <a:rPr lang="en-US" i="1" dirty="0"/>
              <a:t>n</a:t>
            </a:r>
            <a:r>
              <a:rPr lang="en-US" baseline="30000" dirty="0"/>
              <a:t>2  </a:t>
            </a:r>
            <a:r>
              <a:rPr lang="en-US" dirty="0"/>
              <a:t>doesn’t mean anything when we cannot count operations very accurately</a:t>
            </a:r>
          </a:p>
          <a:p>
            <a:pPr lvl="1"/>
            <a:endParaRPr lang="en-US" dirty="0"/>
          </a:p>
          <a:p>
            <a:r>
              <a:rPr lang="en-US" dirty="0"/>
              <a:t>Eliminate low-order terms because they have vanishingly small impact as </a:t>
            </a:r>
            <a:r>
              <a:rPr lang="en-US" i="1" dirty="0"/>
              <a:t>n</a:t>
            </a:r>
            <a:r>
              <a:rPr lang="en-US" dirty="0"/>
              <a:t> grows</a:t>
            </a:r>
          </a:p>
          <a:p>
            <a:endParaRPr lang="en-US" dirty="0"/>
          </a:p>
          <a:p>
            <a:r>
              <a:rPr lang="en-US" dirty="0"/>
              <a:t>Do NOT ignore constants that are not multipliers</a:t>
            </a:r>
          </a:p>
          <a:p>
            <a:pPr lvl="1"/>
            <a:r>
              <a:rPr lang="en-US" i="1" dirty="0"/>
              <a:t>n</a:t>
            </a:r>
            <a:r>
              <a:rPr lang="en-US" baseline="30000" dirty="0"/>
              <a:t>3 </a:t>
            </a:r>
            <a:r>
              <a:rPr lang="en-US" dirty="0"/>
              <a:t>is not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3</a:t>
            </a:r>
            <a:r>
              <a:rPr lang="en-US" i="1" baseline="30000" dirty="0"/>
              <a:t>n</a:t>
            </a:r>
            <a:r>
              <a:rPr lang="en-US" baseline="30000" dirty="0"/>
              <a:t> </a:t>
            </a:r>
            <a:r>
              <a:rPr lang="en-US" dirty="0"/>
              <a:t>is not </a:t>
            </a:r>
            <a:r>
              <a:rPr lang="en-US" i="1" dirty="0"/>
              <a:t>O</a:t>
            </a:r>
            <a:r>
              <a:rPr lang="en-US" dirty="0"/>
              <a:t>(2</a:t>
            </a:r>
            <a:r>
              <a:rPr lang="en-US" i="1" baseline="30000" dirty="0"/>
              <a:t>n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(This all follows from the formal definition) (We can prove it!)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D03D5-8FDC-B841-BA98-40B43A2BD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5D3AE-7167-0A46-A6B9-56FBEB212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03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53FEF-C7A0-0349-9006-0C0057664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768E4-D699-4444-A8EE-2AC34ABED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asymptotic analysis (theta, omega, little-oh)</a:t>
            </a:r>
          </a:p>
          <a:p>
            <a:r>
              <a:rPr lang="en-US" dirty="0"/>
              <a:t>Mentioning Big-Oh proofs</a:t>
            </a:r>
          </a:p>
          <a:p>
            <a:r>
              <a:rPr lang="en-US" dirty="0"/>
              <a:t>Heaps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EX02 released after lecture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58052-939E-CF4F-94BF-A0018723A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83C19-4AEC-9049-9890-27B1272A4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81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0B261-8BE8-D343-BC5B-574A956E0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Q: How should we compare two algorithms?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3A1EE-F6D5-534C-A70D-488D64A70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have some problem I need solved.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ask Dara and Hans. They both have different ideas for how to solve the problem. How do we know which is better?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Easy. Have them both write the code and run it and see which is faster.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THIS IS A TERRIBLE IDEA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05770-BB4F-A74F-9E6C-567D26097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7E301-A3B4-614B-BBA8-78B42177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0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C254B-460F-AA47-A39D-BB0BF5E11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A: How should we compare two algorithms?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085C8-7552-D149-89F1-CEE91EC06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296"/>
            <a:ext cx="8400393" cy="48251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Uh, why NOT just run the program and time it??</a:t>
            </a:r>
          </a:p>
          <a:p>
            <a:pPr lvl="1"/>
            <a:r>
              <a:rPr lang="en-US" dirty="0"/>
              <a:t>Too much </a:t>
            </a:r>
            <a:r>
              <a:rPr lang="en-US" i="1" dirty="0">
                <a:solidFill>
                  <a:srgbClr val="0070C0"/>
                </a:solidFill>
              </a:rPr>
              <a:t>variability</a:t>
            </a:r>
            <a:r>
              <a:rPr lang="en-US" dirty="0"/>
              <a:t>, not reliable or </a:t>
            </a:r>
            <a:r>
              <a:rPr lang="en-US" i="1" dirty="0">
                <a:solidFill>
                  <a:srgbClr val="0070C0"/>
                </a:solidFill>
              </a:rPr>
              <a:t>portable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Hardware: processor(s), memory, etc.</a:t>
            </a:r>
          </a:p>
          <a:p>
            <a:pPr lvl="2"/>
            <a:r>
              <a:rPr lang="en-US" dirty="0"/>
              <a:t>OS, Java version, libraries, drivers</a:t>
            </a:r>
          </a:p>
          <a:p>
            <a:pPr lvl="2"/>
            <a:r>
              <a:rPr lang="en-US" dirty="0"/>
              <a:t>Other programs running</a:t>
            </a:r>
          </a:p>
          <a:p>
            <a:pPr lvl="2"/>
            <a:r>
              <a:rPr lang="en-US" dirty="0"/>
              <a:t>Implementation dependent</a:t>
            </a:r>
          </a:p>
          <a:p>
            <a:pPr lvl="1"/>
            <a:r>
              <a:rPr lang="en-US" dirty="0"/>
              <a:t>Choice of input (dataset)</a:t>
            </a:r>
          </a:p>
          <a:p>
            <a:pPr lvl="2"/>
            <a:r>
              <a:rPr lang="en-US" dirty="0"/>
              <a:t>Testing (inexhaustive) may </a:t>
            </a:r>
            <a:r>
              <a:rPr lang="en-US" i="1" dirty="0">
                <a:solidFill>
                  <a:srgbClr val="0070C0"/>
                </a:solidFill>
              </a:rPr>
              <a:t>miss</a:t>
            </a:r>
            <a:r>
              <a:rPr lang="en-US" dirty="0"/>
              <a:t> worst-case input</a:t>
            </a:r>
          </a:p>
          <a:p>
            <a:pPr lvl="2"/>
            <a:r>
              <a:rPr lang="en-US" dirty="0"/>
              <a:t>Timing does not </a:t>
            </a:r>
            <a:r>
              <a:rPr lang="en-US" i="1" dirty="0">
                <a:solidFill>
                  <a:srgbClr val="0070C0"/>
                </a:solidFill>
              </a:rPr>
              <a:t>explain</a:t>
            </a:r>
            <a:r>
              <a:rPr lang="en-US" dirty="0"/>
              <a:t> relative timing among inputs (what happens when </a:t>
            </a:r>
            <a:r>
              <a:rPr lang="en-US" i="1" dirty="0"/>
              <a:t>n</a:t>
            </a:r>
            <a:r>
              <a:rPr lang="en-US" dirty="0"/>
              <a:t> doubles in size)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Often want to evaluate an </a:t>
            </a:r>
            <a:r>
              <a:rPr lang="en-US" i="1" dirty="0">
                <a:solidFill>
                  <a:srgbClr val="0070C0"/>
                </a:solidFill>
              </a:rPr>
              <a:t>algorithm</a:t>
            </a:r>
            <a:r>
              <a:rPr lang="en-US" dirty="0"/>
              <a:t>, not an implementation</a:t>
            </a:r>
          </a:p>
          <a:p>
            <a:pPr lvl="1"/>
            <a:r>
              <a:rPr lang="en-US" dirty="0"/>
              <a:t>Even </a:t>
            </a:r>
            <a:r>
              <a:rPr lang="en-US" i="1" dirty="0">
                <a:solidFill>
                  <a:srgbClr val="0070C0"/>
                </a:solidFill>
              </a:rPr>
              <a:t>before</a:t>
            </a:r>
            <a:r>
              <a:rPr lang="en-US" dirty="0"/>
              <a:t> creating the implementation (“coding it up”)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FAC4E-36C7-F044-BE47-F937FFA2E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pic>
        <p:nvPicPr>
          <p:cNvPr id="1026" name="Picture 2" descr="You heard of the potato computer. But what about my PC (Pizza Computer) :  r/pcmasterrace">
            <a:extLst>
              <a:ext uri="{FF2B5EF4-FFF2-40B4-BE49-F238E27FC236}">
                <a16:creationId xmlns:a16="http://schemas.microsoft.com/office/drawing/2014/main" id="{4E43CEA2-2F94-EE4D-BA4C-C20CECD36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8593" y="1311367"/>
            <a:ext cx="2589363" cy="345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98A2-479B-2E4A-9E2F-BB365EDDD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6</a:t>
            </a:fld>
            <a:endParaRPr lang="en-US"/>
          </a:p>
        </p:txBody>
      </p:sp>
      <p:pic>
        <p:nvPicPr>
          <p:cNvPr id="1028" name="Picture 4" descr="Apple unleashes M1 - Apple">
            <a:extLst>
              <a:ext uri="{FF2B5EF4-FFF2-40B4-BE49-F238E27FC236}">
                <a16:creationId xmlns:a16="http://schemas.microsoft.com/office/drawing/2014/main" id="{187CE7D6-BBA0-7242-B908-5FD389114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7262" y="684151"/>
            <a:ext cx="1613065" cy="103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65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439F4-1C4A-5E45-9604-7904BD06D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E2F0E-79C9-964C-8621-54DEE2990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When is one </a:t>
            </a:r>
            <a:r>
              <a:rPr lang="en-US" i="1" dirty="0">
                <a:solidFill>
                  <a:srgbClr val="0070C0"/>
                </a:solidFill>
              </a:rPr>
              <a:t>algorithm</a:t>
            </a:r>
            <a:r>
              <a:rPr lang="en-US" dirty="0"/>
              <a:t> (NOT </a:t>
            </a:r>
            <a:r>
              <a:rPr lang="en-US" i="1" dirty="0">
                <a:solidFill>
                  <a:srgbClr val="0070C0"/>
                </a:solidFill>
              </a:rPr>
              <a:t>implementation</a:t>
            </a:r>
            <a:r>
              <a:rPr lang="en-US" dirty="0"/>
              <a:t>) better than another?</a:t>
            </a:r>
          </a:p>
          <a:p>
            <a:pPr lvl="1"/>
            <a:r>
              <a:rPr lang="en-US" dirty="0"/>
              <a:t>Various possible answers (clarity, security, …)</a:t>
            </a:r>
          </a:p>
          <a:p>
            <a:pPr lvl="1"/>
            <a:r>
              <a:rPr lang="en-US" dirty="0"/>
              <a:t>But a big one is </a:t>
            </a:r>
            <a:r>
              <a:rPr lang="en-US" i="1" dirty="0">
                <a:solidFill>
                  <a:srgbClr val="0070C0"/>
                </a:solidFill>
              </a:rPr>
              <a:t>performance</a:t>
            </a:r>
            <a:r>
              <a:rPr lang="en-US" dirty="0"/>
              <a:t>: for sufficiently large inputs, runs in less time (our focus) or less space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Large inputs (n) because probably any algorithm is “plenty good” for small inputs (if n is 10, probably anything is fast enough)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What we want:</a:t>
            </a:r>
          </a:p>
          <a:p>
            <a:pPr marL="0" indent="0">
              <a:buNone/>
            </a:pPr>
            <a:r>
              <a:rPr lang="en-US" dirty="0"/>
              <a:t>Answer is </a:t>
            </a:r>
            <a:r>
              <a:rPr lang="en-US" i="1" dirty="0">
                <a:solidFill>
                  <a:srgbClr val="0070C0"/>
                </a:solidFill>
              </a:rPr>
              <a:t>independent</a:t>
            </a:r>
            <a:r>
              <a:rPr lang="en-US" dirty="0"/>
              <a:t> of CPU speed, programming language, coding tricks,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Answer is general and rigorous, complementary to “coding it up and timing it on some test cases”</a:t>
            </a:r>
          </a:p>
          <a:p>
            <a:r>
              <a:rPr lang="en-US" dirty="0"/>
              <a:t>Can do analysis before coding!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C7236-E6C3-4A4E-8E58-0C27D58E5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F1DF8-BDFB-B34F-8C5A-E9F65EC73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24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439F4-1C4A-5E45-9604-7904BD06D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strategy?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E2F0E-79C9-964C-8621-54DEE2990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What we want:</a:t>
            </a:r>
          </a:p>
          <a:p>
            <a:pPr marL="0" indent="0">
              <a:buNone/>
            </a:pPr>
            <a:r>
              <a:rPr lang="en-US" dirty="0"/>
              <a:t>Answer is </a:t>
            </a:r>
            <a:r>
              <a:rPr lang="en-US" i="1" dirty="0">
                <a:solidFill>
                  <a:srgbClr val="0070C0"/>
                </a:solidFill>
              </a:rPr>
              <a:t>independent</a:t>
            </a:r>
            <a:r>
              <a:rPr lang="en-US" dirty="0"/>
              <a:t> of CPU speed, programming language, coding tricks,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Large inputs (n) because probably any algorithm is “plenty good” for small inputs (if n is 10, probably anything is fast enough)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Answer is general and rigorous, complementary to “coding it up and timing it on some test cases”</a:t>
            </a:r>
          </a:p>
          <a:p>
            <a:r>
              <a:rPr lang="en-US" dirty="0"/>
              <a:t>Can do analysis before coding!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C7236-E6C3-4A4E-8E58-0C27D58E5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F1B2D-0E54-1D40-90E1-B69DF4AD3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56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BDB8B-FC3D-E647-866C-535791905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code (“worst case”)… let’s count!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34596-2C94-3B49-895D-932456F66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Assume basic </a:t>
            </a:r>
            <a:r>
              <a:rPr lang="en-US" dirty="0">
                <a:solidFill>
                  <a:srgbClr val="0070C0"/>
                </a:solidFill>
              </a:rPr>
              <a:t>operations</a:t>
            </a:r>
            <a:r>
              <a:rPr lang="en-US" dirty="0"/>
              <a:t> take “some amount of” constant time</a:t>
            </a:r>
          </a:p>
          <a:p>
            <a:pPr lvl="1"/>
            <a:r>
              <a:rPr lang="en-US" dirty="0"/>
              <a:t>Arithmetic</a:t>
            </a:r>
          </a:p>
          <a:p>
            <a:pPr lvl="1"/>
            <a:r>
              <a:rPr lang="en-US" dirty="0"/>
              <a:t>Assignment</a:t>
            </a:r>
          </a:p>
          <a:p>
            <a:pPr lvl="1"/>
            <a:r>
              <a:rPr lang="en-US" dirty="0"/>
              <a:t>Access one Java field or array index</a:t>
            </a:r>
          </a:p>
          <a:p>
            <a:pPr lvl="1"/>
            <a:r>
              <a:rPr lang="en-US" dirty="0"/>
              <a:t>Etc.</a:t>
            </a:r>
          </a:p>
          <a:p>
            <a:pPr marL="0" indent="0">
              <a:buNone/>
            </a:pPr>
            <a:r>
              <a:rPr lang="en-US" dirty="0"/>
              <a:t>This is an approximation of reality: a very useful “lie”</a:t>
            </a: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Consecutive statements	</a:t>
            </a:r>
            <a:r>
              <a:rPr lang="en-US" dirty="0">
                <a:solidFill>
                  <a:srgbClr val="0070C0"/>
                </a:solidFill>
              </a:rPr>
              <a:t>Sum of time of each statement</a:t>
            </a:r>
          </a:p>
          <a:p>
            <a:pPr>
              <a:buNone/>
            </a:pPr>
            <a:r>
              <a:rPr lang="en-US" dirty="0"/>
              <a:t>Loops				</a:t>
            </a:r>
            <a:r>
              <a:rPr lang="en-US" dirty="0">
                <a:solidFill>
                  <a:srgbClr val="0070C0"/>
                </a:solidFill>
              </a:rPr>
              <a:t>Num iterations * time for loop body</a:t>
            </a:r>
          </a:p>
          <a:p>
            <a:pPr>
              <a:buNone/>
            </a:pPr>
            <a:r>
              <a:rPr lang="en-US" dirty="0"/>
              <a:t>Conditionals			</a:t>
            </a:r>
            <a:r>
              <a:rPr lang="en-US" dirty="0">
                <a:solidFill>
                  <a:srgbClr val="0070C0"/>
                </a:solidFill>
              </a:rPr>
              <a:t>Time of condition plus time of 					    		</a:t>
            </a:r>
            <a:r>
              <a:rPr lang="en-US" i="1" u="sng" dirty="0">
                <a:solidFill>
                  <a:srgbClr val="0070C0"/>
                </a:solidFill>
              </a:rPr>
              <a:t>slower</a:t>
            </a:r>
            <a:r>
              <a:rPr lang="en-US" dirty="0">
                <a:solidFill>
                  <a:srgbClr val="0070C0"/>
                </a:solidFill>
              </a:rPr>
              <a:t> branch</a:t>
            </a:r>
          </a:p>
          <a:p>
            <a:pPr>
              <a:buNone/>
            </a:pPr>
            <a:r>
              <a:rPr lang="en-US" dirty="0"/>
              <a:t>Function Calls		</a:t>
            </a:r>
            <a:r>
              <a:rPr lang="en-US" dirty="0">
                <a:solidFill>
                  <a:srgbClr val="0070C0"/>
                </a:solidFill>
              </a:rPr>
              <a:t>Time of function’s body</a:t>
            </a:r>
          </a:p>
          <a:p>
            <a:pPr>
              <a:buNone/>
            </a:pPr>
            <a:r>
              <a:rPr lang="en-US" dirty="0"/>
              <a:t>Recursion			</a:t>
            </a:r>
            <a:r>
              <a:rPr lang="en-US" dirty="0">
                <a:solidFill>
                  <a:srgbClr val="0070C0"/>
                </a:solidFill>
              </a:rPr>
              <a:t>Solve </a:t>
            </a:r>
            <a:r>
              <a:rPr lang="en-US" i="1" dirty="0">
                <a:solidFill>
                  <a:srgbClr val="0070C0"/>
                </a:solidFill>
              </a:rPr>
              <a:t>recurrence equation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1B922-75D8-CE4A-8DA4-8A538D4F5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6/24/2022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14D24-11CA-0941-A6DA-DF36BE3EE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322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6272</TotalTime>
  <Words>3783</Words>
  <Application>Microsoft Macintosh PowerPoint</Application>
  <PresentationFormat>Widescreen</PresentationFormat>
  <Paragraphs>665</Paragraphs>
  <Slides>45</Slides>
  <Notes>30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Courier New</vt:lpstr>
      <vt:lpstr>Franklin Gothic Book</vt:lpstr>
      <vt:lpstr>Franklin Gothic Medium</vt:lpstr>
      <vt:lpstr>Times New Roman</vt:lpstr>
      <vt:lpstr>Office Theme</vt:lpstr>
      <vt:lpstr>CSE 332: Data Structures &amp; Parallelism Lecture 2: Algorithm Analysis</vt:lpstr>
      <vt:lpstr>Announcements</vt:lpstr>
      <vt:lpstr>Today – Algorithm Analysis</vt:lpstr>
      <vt:lpstr>What do we care about?</vt:lpstr>
      <vt:lpstr>Q: How should we compare two algorithms?</vt:lpstr>
      <vt:lpstr>A: How should we compare two algorithms?</vt:lpstr>
      <vt:lpstr>Comparing Algorithms</vt:lpstr>
      <vt:lpstr>A better strategy?</vt:lpstr>
      <vt:lpstr>Analyzing code (“worst case”)… let’s count!</vt:lpstr>
      <vt:lpstr>Examples</vt:lpstr>
      <vt:lpstr>PowerPoint Presentation</vt:lpstr>
      <vt:lpstr>PowerPoint Presentation</vt:lpstr>
      <vt:lpstr>Examples</vt:lpstr>
      <vt:lpstr>Using Summations for Loops</vt:lpstr>
      <vt:lpstr>When math is helpful</vt:lpstr>
      <vt:lpstr>Complexity Cases</vt:lpstr>
      <vt:lpstr>Other Complexity Cases</vt:lpstr>
      <vt:lpstr>Example</vt:lpstr>
      <vt:lpstr>Linear search – Best Case &amp; Worst Case</vt:lpstr>
      <vt:lpstr>Linear search – Best Case &amp; Worst Case</vt:lpstr>
      <vt:lpstr>Remember a faster search algorithm?</vt:lpstr>
      <vt:lpstr>Remember a faster search algorithm?</vt:lpstr>
      <vt:lpstr>Ignoring Constant Factors</vt:lpstr>
      <vt:lpstr>Example</vt:lpstr>
      <vt:lpstr>Logarithms and Exponents</vt:lpstr>
      <vt:lpstr>Log base doesn’t matter much</vt:lpstr>
      <vt:lpstr>Review: Properties of logarithms</vt:lpstr>
      <vt:lpstr>Other functions with log</vt:lpstr>
      <vt:lpstr>Today</vt:lpstr>
      <vt:lpstr>Asymptotic Analysis</vt:lpstr>
      <vt:lpstr>Big-Oh relates functions</vt:lpstr>
      <vt:lpstr>Formally Big-Oh</vt:lpstr>
      <vt:lpstr>Formally Big-Oh</vt:lpstr>
      <vt:lpstr>Formally Big-Oh</vt:lpstr>
      <vt:lpstr>Why n0?</vt:lpstr>
      <vt:lpstr>Why c?</vt:lpstr>
      <vt:lpstr>Why c?</vt:lpstr>
      <vt:lpstr>Working through an example</vt:lpstr>
      <vt:lpstr>Big Oh: Common Categories</vt:lpstr>
      <vt:lpstr>Big Oh: Common Categories</vt:lpstr>
      <vt:lpstr>Big Oh: Common Categories</vt:lpstr>
      <vt:lpstr>PowerPoint Presentation</vt:lpstr>
      <vt:lpstr>Examples (Answers)</vt:lpstr>
      <vt:lpstr>What you can drop</vt:lpstr>
      <vt:lpstr>Next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Disjoint Sets</dc:title>
  <dc:creator>Arthur Liu</dc:creator>
  <cp:lastModifiedBy>Arthur Liu</cp:lastModifiedBy>
  <cp:revision>503</cp:revision>
  <cp:lastPrinted>2022-06-24T05:16:00Z</cp:lastPrinted>
  <dcterms:created xsi:type="dcterms:W3CDTF">2021-11-15T03:16:16Z</dcterms:created>
  <dcterms:modified xsi:type="dcterms:W3CDTF">2022-06-24T05:21:42Z</dcterms:modified>
</cp:coreProperties>
</file>