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7.xml" ContentType="application/inkml+xml"/>
  <Override PartName="/ppt/notesSlides/notesSlide5.xml" ContentType="application/vnd.openxmlformats-officedocument.presentationml.notesSlide+xml"/>
  <Override PartName="/ppt/ink/ink8.xml" ContentType="application/inkml+xml"/>
  <Override PartName="/ppt/notesSlides/notesSlide6.xml" ContentType="application/vnd.openxmlformats-officedocument.presentationml.notesSlide+xml"/>
  <Override PartName="/ppt/ink/ink9.xml" ContentType="application/inkml+xml"/>
  <Override PartName="/ppt/notesSlides/notesSlide7.xml" ContentType="application/vnd.openxmlformats-officedocument.presentationml.notesSlide+xml"/>
  <Override PartName="/ppt/ink/ink1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1.xml" ContentType="application/vnd.openxmlformats-officedocument.presentationml.notesSlide+xml"/>
  <Override PartName="/ppt/ink/ink13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1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14.xml" ContentType="application/vnd.openxmlformats-officedocument.presentationml.notesSlide+xml"/>
  <Override PartName="/ppt/ink/ink17.xml" ContentType="application/inkml+xml"/>
  <Override PartName="/ppt/notesSlides/notesSlide15.xml" ContentType="application/vnd.openxmlformats-officedocument.presentationml.notesSlide+xml"/>
  <Override PartName="/ppt/ink/ink18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ink/ink19.xml" ContentType="application/inkml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6.xml" ContentType="application/vnd.openxmlformats-officedocument.presentationml.notesSlide+xml"/>
  <Override PartName="/ppt/ink/ink20.xml" ContentType="application/inkml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7.xml" ContentType="application/vnd.openxmlformats-officedocument.presentationml.notesSlide+xml"/>
  <Override PartName="/ppt/ink/ink21.xml" ContentType="application/inkml+xml"/>
  <Override PartName="/ppt/notesSlides/notesSlide18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483" r:id="rId3"/>
    <p:sldId id="482" r:id="rId4"/>
    <p:sldId id="310" r:id="rId5"/>
    <p:sldId id="484" r:id="rId6"/>
    <p:sldId id="486" r:id="rId7"/>
    <p:sldId id="485" r:id="rId8"/>
    <p:sldId id="487" r:id="rId9"/>
    <p:sldId id="488" r:id="rId10"/>
    <p:sldId id="489" r:id="rId11"/>
    <p:sldId id="490" r:id="rId12"/>
    <p:sldId id="492" r:id="rId13"/>
    <p:sldId id="493" r:id="rId14"/>
    <p:sldId id="496" r:id="rId15"/>
    <p:sldId id="497" r:id="rId16"/>
    <p:sldId id="495" r:id="rId17"/>
    <p:sldId id="494" r:id="rId18"/>
    <p:sldId id="498" r:id="rId19"/>
    <p:sldId id="499" r:id="rId20"/>
    <p:sldId id="500" r:id="rId21"/>
    <p:sldId id="501" r:id="rId22"/>
    <p:sldId id="502" r:id="rId23"/>
    <p:sldId id="503" r:id="rId24"/>
    <p:sldId id="504" r:id="rId25"/>
    <p:sldId id="505" r:id="rId26"/>
    <p:sldId id="516" r:id="rId27"/>
    <p:sldId id="507" r:id="rId28"/>
    <p:sldId id="506" r:id="rId29"/>
    <p:sldId id="521" r:id="rId30"/>
    <p:sldId id="508" r:id="rId31"/>
    <p:sldId id="518" r:id="rId32"/>
    <p:sldId id="510" r:id="rId33"/>
    <p:sldId id="520" r:id="rId34"/>
    <p:sldId id="509" r:id="rId35"/>
    <p:sldId id="511" r:id="rId36"/>
    <p:sldId id="512" r:id="rId37"/>
    <p:sldId id="517" r:id="rId38"/>
    <p:sldId id="514" r:id="rId39"/>
    <p:sldId id="51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6E5436-45F9-8245-BF28-43D47DF57CD6}" v="66" dt="2022-06-22T06:44:08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1" autoAdjust="0"/>
    <p:restoredTop sz="94672"/>
  </p:normalViewPr>
  <p:slideViewPr>
    <p:cSldViewPr snapToGrid="0">
      <p:cViewPr varScale="1">
        <p:scale>
          <a:sx n="89" d="100"/>
          <a:sy n="89" d="100"/>
        </p:scale>
        <p:origin x="75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hur Liu" userId="57266d67-1d41-4103-859a-8797e8098ce0" providerId="ADAL" clId="{2A6E5436-45F9-8245-BF28-43D47DF57CD6}"/>
    <pc:docChg chg="undo custSel addSld delSld modSld sldOrd modNotesMaster modHandout">
      <pc:chgData name="Arthur Liu" userId="57266d67-1d41-4103-859a-8797e8098ce0" providerId="ADAL" clId="{2A6E5436-45F9-8245-BF28-43D47DF57CD6}" dt="2022-06-22T06:52:51.518" v="1107" actId="20577"/>
      <pc:docMkLst>
        <pc:docMk/>
      </pc:docMkLst>
      <pc:sldChg chg="addSp delSp modSp">
        <pc:chgData name="Arthur Liu" userId="57266d67-1d41-4103-859a-8797e8098ce0" providerId="ADAL" clId="{2A6E5436-45F9-8245-BF28-43D47DF57CD6}" dt="2022-06-21T23:59:48.356" v="33" actId="1076"/>
        <pc:sldMkLst>
          <pc:docMk/>
          <pc:sldMk cId="778929904" sldId="256"/>
        </pc:sldMkLst>
        <pc:picChg chg="add del mod">
          <ac:chgData name="Arthur Liu" userId="57266d67-1d41-4103-859a-8797e8098ce0" providerId="ADAL" clId="{2A6E5436-45F9-8245-BF28-43D47DF57CD6}" dt="2022-06-21T23:59:18.019" v="23" actId="21"/>
          <ac:picMkLst>
            <pc:docMk/>
            <pc:sldMk cId="778929904" sldId="256"/>
            <ac:picMk id="2050" creationId="{B17DAB9F-989E-D34E-8368-CE5A5CFDCBF3}"/>
          </ac:picMkLst>
        </pc:picChg>
        <pc:picChg chg="add mod">
          <ac:chgData name="Arthur Liu" userId="57266d67-1d41-4103-859a-8797e8098ce0" providerId="ADAL" clId="{2A6E5436-45F9-8245-BF28-43D47DF57CD6}" dt="2022-06-21T23:59:48.356" v="33" actId="1076"/>
          <ac:picMkLst>
            <pc:docMk/>
            <pc:sldMk cId="778929904" sldId="256"/>
            <ac:picMk id="2052" creationId="{EC00EFB4-FC38-5B49-9819-724028E4AB6F}"/>
          </ac:picMkLst>
        </pc:picChg>
      </pc:sldChg>
      <pc:sldChg chg="modSp mod">
        <pc:chgData name="Arthur Liu" userId="57266d67-1d41-4103-859a-8797e8098ce0" providerId="ADAL" clId="{2A6E5436-45F9-8245-BF28-43D47DF57CD6}" dt="2022-06-22T05:54:12.795" v="396" actId="21"/>
        <pc:sldMkLst>
          <pc:docMk/>
          <pc:sldMk cId="606205438" sldId="310"/>
        </pc:sldMkLst>
        <pc:spChg chg="mod">
          <ac:chgData name="Arthur Liu" userId="57266d67-1d41-4103-859a-8797e8098ce0" providerId="ADAL" clId="{2A6E5436-45F9-8245-BF28-43D47DF57CD6}" dt="2022-06-22T05:54:12.795" v="396" actId="21"/>
          <ac:spMkLst>
            <pc:docMk/>
            <pc:sldMk cId="606205438" sldId="310"/>
            <ac:spMk id="3" creationId="{B36B165B-AA04-478B-B6E4-CAFD15045138}"/>
          </ac:spMkLst>
        </pc:spChg>
      </pc:sldChg>
      <pc:sldChg chg="addSp modSp mod">
        <pc:chgData name="Arthur Liu" userId="57266d67-1d41-4103-859a-8797e8098ce0" providerId="ADAL" clId="{2A6E5436-45F9-8245-BF28-43D47DF57CD6}" dt="2022-06-22T02:30:52.577" v="107" actId="20577"/>
        <pc:sldMkLst>
          <pc:docMk/>
          <pc:sldMk cId="3697995984" sldId="483"/>
        </pc:sldMkLst>
        <pc:spChg chg="mod">
          <ac:chgData name="Arthur Liu" userId="57266d67-1d41-4103-859a-8797e8098ce0" providerId="ADAL" clId="{2A6E5436-45F9-8245-BF28-43D47DF57CD6}" dt="2022-06-22T02:30:52.577" v="107" actId="20577"/>
          <ac:spMkLst>
            <pc:docMk/>
            <pc:sldMk cId="3697995984" sldId="483"/>
            <ac:spMk id="3" creationId="{039B817E-FC1D-464D-92C6-C0071E0682DE}"/>
          </ac:spMkLst>
        </pc:spChg>
        <pc:picChg chg="add mod">
          <ac:chgData name="Arthur Liu" userId="57266d67-1d41-4103-859a-8797e8098ce0" providerId="ADAL" clId="{2A6E5436-45F9-8245-BF28-43D47DF57CD6}" dt="2022-06-21T23:59:28.804" v="28" actId="1076"/>
          <ac:picMkLst>
            <pc:docMk/>
            <pc:sldMk cId="3697995984" sldId="483"/>
            <ac:picMk id="6" creationId="{1737663B-4147-5A44-AFC4-AB3909FDAF10}"/>
          </ac:picMkLst>
        </pc:picChg>
      </pc:sldChg>
      <pc:sldChg chg="addSp modSp mod">
        <pc:chgData name="Arthur Liu" userId="57266d67-1d41-4103-859a-8797e8098ce0" providerId="ADAL" clId="{2A6E5436-45F9-8245-BF28-43D47DF57CD6}" dt="2022-06-22T05:54:21.085" v="397" actId="20577"/>
        <pc:sldMkLst>
          <pc:docMk/>
          <pc:sldMk cId="2205498850" sldId="484"/>
        </pc:sldMkLst>
        <pc:spChg chg="mod">
          <ac:chgData name="Arthur Liu" userId="57266d67-1d41-4103-859a-8797e8098ce0" providerId="ADAL" clId="{2A6E5436-45F9-8245-BF28-43D47DF57CD6}" dt="2022-06-22T05:54:21.085" v="397" actId="20577"/>
          <ac:spMkLst>
            <pc:docMk/>
            <pc:sldMk cId="2205498850" sldId="484"/>
            <ac:spMk id="3" creationId="{D7582DA6-30B3-A943-8D61-D9237F51CBC7}"/>
          </ac:spMkLst>
        </pc:spChg>
        <pc:picChg chg="add mod">
          <ac:chgData name="Arthur Liu" userId="57266d67-1d41-4103-859a-8797e8098ce0" providerId="ADAL" clId="{2A6E5436-45F9-8245-BF28-43D47DF57CD6}" dt="2022-06-21T23:54:03.311" v="8" actId="1076"/>
          <ac:picMkLst>
            <pc:docMk/>
            <pc:sldMk cId="2205498850" sldId="484"/>
            <ac:picMk id="1026" creationId="{8D3ED870-D688-C44C-BF6C-6188306D87AE}"/>
          </ac:picMkLst>
        </pc:picChg>
        <pc:picChg chg="add mod">
          <ac:chgData name="Arthur Liu" userId="57266d67-1d41-4103-859a-8797e8098ce0" providerId="ADAL" clId="{2A6E5436-45F9-8245-BF28-43D47DF57CD6}" dt="2022-06-21T22:29:18.268" v="5" actId="1076"/>
          <ac:picMkLst>
            <pc:docMk/>
            <pc:sldMk cId="2205498850" sldId="484"/>
            <ac:picMk id="1028" creationId="{F86DDA9E-500E-514F-85F3-055E8A807C19}"/>
          </ac:picMkLst>
        </pc:picChg>
      </pc:sldChg>
      <pc:sldChg chg="modSp mod">
        <pc:chgData name="Arthur Liu" userId="57266d67-1d41-4103-859a-8797e8098ce0" providerId="ADAL" clId="{2A6E5436-45F9-8245-BF28-43D47DF57CD6}" dt="2022-06-22T02:39:03.836" v="111" actId="20577"/>
        <pc:sldMkLst>
          <pc:docMk/>
          <pc:sldMk cId="2029874898" sldId="487"/>
        </pc:sldMkLst>
        <pc:spChg chg="mod">
          <ac:chgData name="Arthur Liu" userId="57266d67-1d41-4103-859a-8797e8098ce0" providerId="ADAL" clId="{2A6E5436-45F9-8245-BF28-43D47DF57CD6}" dt="2022-06-22T02:39:03.836" v="111" actId="20577"/>
          <ac:spMkLst>
            <pc:docMk/>
            <pc:sldMk cId="2029874898" sldId="487"/>
            <ac:spMk id="3" creationId="{A64BFD07-445A-7E4C-AA5D-49C718757B68}"/>
          </ac:spMkLst>
        </pc:spChg>
      </pc:sldChg>
      <pc:sldChg chg="modSp mod">
        <pc:chgData name="Arthur Liu" userId="57266d67-1d41-4103-859a-8797e8098ce0" providerId="ADAL" clId="{2A6E5436-45F9-8245-BF28-43D47DF57CD6}" dt="2022-06-22T00:45:36.574" v="98" actId="20577"/>
        <pc:sldMkLst>
          <pc:docMk/>
          <pc:sldMk cId="959573767" sldId="488"/>
        </pc:sldMkLst>
        <pc:spChg chg="mod">
          <ac:chgData name="Arthur Liu" userId="57266d67-1d41-4103-859a-8797e8098ce0" providerId="ADAL" clId="{2A6E5436-45F9-8245-BF28-43D47DF57CD6}" dt="2022-06-22T00:45:36.574" v="98" actId="20577"/>
          <ac:spMkLst>
            <pc:docMk/>
            <pc:sldMk cId="959573767" sldId="488"/>
            <ac:spMk id="3" creationId="{67EA3F20-07B3-EE4E-83F7-8293396675AC}"/>
          </ac:spMkLst>
        </pc:spChg>
      </pc:sldChg>
      <pc:sldChg chg="del">
        <pc:chgData name="Arthur Liu" userId="57266d67-1d41-4103-859a-8797e8098ce0" providerId="ADAL" clId="{2A6E5436-45F9-8245-BF28-43D47DF57CD6}" dt="2022-06-21T23:57:25.212" v="16" actId="2696"/>
        <pc:sldMkLst>
          <pc:docMk/>
          <pc:sldMk cId="497268939" sldId="491"/>
        </pc:sldMkLst>
      </pc:sldChg>
      <pc:sldChg chg="ord">
        <pc:chgData name="Arthur Liu" userId="57266d67-1d41-4103-859a-8797e8098ce0" providerId="ADAL" clId="{2A6E5436-45F9-8245-BF28-43D47DF57CD6}" dt="2022-06-22T02:49:25.293" v="112" actId="20578"/>
        <pc:sldMkLst>
          <pc:docMk/>
          <pc:sldMk cId="2775423857" sldId="492"/>
        </pc:sldMkLst>
      </pc:sldChg>
      <pc:sldChg chg="addSp modSp mod">
        <pc:chgData name="Arthur Liu" userId="57266d67-1d41-4103-859a-8797e8098ce0" providerId="ADAL" clId="{2A6E5436-45F9-8245-BF28-43D47DF57CD6}" dt="2022-06-22T02:51:30.192" v="223" actId="20577"/>
        <pc:sldMkLst>
          <pc:docMk/>
          <pc:sldMk cId="4181702716" sldId="493"/>
        </pc:sldMkLst>
        <pc:spChg chg="add mod">
          <ac:chgData name="Arthur Liu" userId="57266d67-1d41-4103-859a-8797e8098ce0" providerId="ADAL" clId="{2A6E5436-45F9-8245-BF28-43D47DF57CD6}" dt="2022-06-22T02:51:30.192" v="223" actId="20577"/>
          <ac:spMkLst>
            <pc:docMk/>
            <pc:sldMk cId="4181702716" sldId="493"/>
            <ac:spMk id="10" creationId="{55B8DEE5-16D9-5741-827A-684296E2FE78}"/>
          </ac:spMkLst>
        </pc:spChg>
      </pc:sldChg>
      <pc:sldChg chg="modNotesTx">
        <pc:chgData name="Arthur Liu" userId="57266d67-1d41-4103-859a-8797e8098ce0" providerId="ADAL" clId="{2A6E5436-45F9-8245-BF28-43D47DF57CD6}" dt="2022-06-22T06:51:21.839" v="973" actId="20577"/>
        <pc:sldMkLst>
          <pc:docMk/>
          <pc:sldMk cId="1483229958" sldId="495"/>
        </pc:sldMkLst>
      </pc:sldChg>
      <pc:sldChg chg="modSp mod">
        <pc:chgData name="Arthur Liu" userId="57266d67-1d41-4103-859a-8797e8098ce0" providerId="ADAL" clId="{2A6E5436-45F9-8245-BF28-43D47DF57CD6}" dt="2022-06-22T00:34:19.017" v="78" actId="20577"/>
        <pc:sldMkLst>
          <pc:docMk/>
          <pc:sldMk cId="2779954468" sldId="496"/>
        </pc:sldMkLst>
        <pc:spChg chg="mod">
          <ac:chgData name="Arthur Liu" userId="57266d67-1d41-4103-859a-8797e8098ce0" providerId="ADAL" clId="{2A6E5436-45F9-8245-BF28-43D47DF57CD6}" dt="2022-06-22T00:34:19.017" v="78" actId="20577"/>
          <ac:spMkLst>
            <pc:docMk/>
            <pc:sldMk cId="2779954468" sldId="496"/>
            <ac:spMk id="2" creationId="{FC116A7A-17AB-5A44-B48B-9772E1B8DC0D}"/>
          </ac:spMkLst>
        </pc:spChg>
        <pc:spChg chg="mod">
          <ac:chgData name="Arthur Liu" userId="57266d67-1d41-4103-859a-8797e8098ce0" providerId="ADAL" clId="{2A6E5436-45F9-8245-BF28-43D47DF57CD6}" dt="2022-06-22T00:19:47.885" v="72" actId="20577"/>
          <ac:spMkLst>
            <pc:docMk/>
            <pc:sldMk cId="2779954468" sldId="496"/>
            <ac:spMk id="3" creationId="{F05BAA28-C75B-8643-894C-01B08D40316B}"/>
          </ac:spMkLst>
        </pc:spChg>
      </pc:sldChg>
      <pc:sldChg chg="mod modShow modNotesTx">
        <pc:chgData name="Arthur Liu" userId="57266d67-1d41-4103-859a-8797e8098ce0" providerId="ADAL" clId="{2A6E5436-45F9-8245-BF28-43D47DF57CD6}" dt="2022-06-22T06:50:50.779" v="947" actId="729"/>
        <pc:sldMkLst>
          <pc:docMk/>
          <pc:sldMk cId="665792334" sldId="498"/>
        </pc:sldMkLst>
      </pc:sldChg>
      <pc:sldChg chg="addSp delSp modSp modNotesTx">
        <pc:chgData name="Arthur Liu" userId="57266d67-1d41-4103-859a-8797e8098ce0" providerId="ADAL" clId="{2A6E5436-45F9-8245-BF28-43D47DF57CD6}" dt="2022-06-22T06:48:33.091" v="827" actId="20577"/>
        <pc:sldMkLst>
          <pc:docMk/>
          <pc:sldMk cId="3874897592" sldId="499"/>
        </pc:sldMkLst>
        <pc:picChg chg="add del mod">
          <ac:chgData name="Arthur Liu" userId="57266d67-1d41-4103-859a-8797e8098ce0" providerId="ADAL" clId="{2A6E5436-45F9-8245-BF28-43D47DF57CD6}" dt="2022-06-22T03:07:39.872" v="229" actId="21"/>
          <ac:picMkLst>
            <pc:docMk/>
            <pc:sldMk cId="3874897592" sldId="499"/>
            <ac:picMk id="1026" creationId="{7CD1AF82-95A7-C044-8041-13B08B94B8CF}"/>
          </ac:picMkLst>
        </pc:picChg>
      </pc:sldChg>
      <pc:sldChg chg="addSp modSp mod modNotesTx">
        <pc:chgData name="Arthur Liu" userId="57266d67-1d41-4103-859a-8797e8098ce0" providerId="ADAL" clId="{2A6E5436-45F9-8245-BF28-43D47DF57CD6}" dt="2022-06-22T06:51:34.258" v="985" actId="20577"/>
        <pc:sldMkLst>
          <pc:docMk/>
          <pc:sldMk cId="1035962541" sldId="500"/>
        </pc:sldMkLst>
        <pc:spChg chg="mod">
          <ac:chgData name="Arthur Liu" userId="57266d67-1d41-4103-859a-8797e8098ce0" providerId="ADAL" clId="{2A6E5436-45F9-8245-BF28-43D47DF57CD6}" dt="2022-06-22T03:07:49.897" v="242" actId="20577"/>
          <ac:spMkLst>
            <pc:docMk/>
            <pc:sldMk cId="1035962541" sldId="500"/>
            <ac:spMk id="3" creationId="{0E21475D-9C21-1D42-8817-2B9427C0CE52}"/>
          </ac:spMkLst>
        </pc:spChg>
        <pc:picChg chg="add mod">
          <ac:chgData name="Arthur Liu" userId="57266d67-1d41-4103-859a-8797e8098ce0" providerId="ADAL" clId="{2A6E5436-45F9-8245-BF28-43D47DF57CD6}" dt="2022-06-22T03:07:43.490" v="233" actId="1076"/>
          <ac:picMkLst>
            <pc:docMk/>
            <pc:sldMk cId="1035962541" sldId="500"/>
            <ac:picMk id="6" creationId="{5A06AB4D-A993-C24B-9C9E-C76871812521}"/>
          </ac:picMkLst>
        </pc:picChg>
      </pc:sldChg>
      <pc:sldChg chg="modNotesTx">
        <pc:chgData name="Arthur Liu" userId="57266d67-1d41-4103-859a-8797e8098ce0" providerId="ADAL" clId="{2A6E5436-45F9-8245-BF28-43D47DF57CD6}" dt="2022-06-22T06:52:01.579" v="1082" actId="20577"/>
        <pc:sldMkLst>
          <pc:docMk/>
          <pc:sldMk cId="535961798" sldId="501"/>
        </pc:sldMkLst>
      </pc:sldChg>
      <pc:sldChg chg="modSp mod modNotesTx">
        <pc:chgData name="Arthur Liu" userId="57266d67-1d41-4103-859a-8797e8098ce0" providerId="ADAL" clId="{2A6E5436-45F9-8245-BF28-43D47DF57CD6}" dt="2022-06-22T06:52:51.518" v="1107" actId="20577"/>
        <pc:sldMkLst>
          <pc:docMk/>
          <pc:sldMk cId="1636055690" sldId="502"/>
        </pc:sldMkLst>
        <pc:spChg chg="mod">
          <ac:chgData name="Arthur Liu" userId="57266d67-1d41-4103-859a-8797e8098ce0" providerId="ADAL" clId="{2A6E5436-45F9-8245-BF28-43D47DF57CD6}" dt="2022-06-22T03:09:01.368" v="276" actId="20577"/>
          <ac:spMkLst>
            <pc:docMk/>
            <pc:sldMk cId="1636055690" sldId="502"/>
            <ac:spMk id="2" creationId="{CD97EDEC-9F71-3247-92CE-D020EE5D9B51}"/>
          </ac:spMkLst>
        </pc:spChg>
      </pc:sldChg>
      <pc:sldChg chg="modSp mod">
        <pc:chgData name="Arthur Liu" userId="57266d67-1d41-4103-859a-8797e8098ce0" providerId="ADAL" clId="{2A6E5436-45F9-8245-BF28-43D47DF57CD6}" dt="2022-06-22T06:36:15.852" v="416" actId="6549"/>
        <pc:sldMkLst>
          <pc:docMk/>
          <pc:sldMk cId="1319689212" sldId="503"/>
        </pc:sldMkLst>
        <pc:spChg chg="mod">
          <ac:chgData name="Arthur Liu" userId="57266d67-1d41-4103-859a-8797e8098ce0" providerId="ADAL" clId="{2A6E5436-45F9-8245-BF28-43D47DF57CD6}" dt="2022-06-22T06:36:15.852" v="416" actId="6549"/>
          <ac:spMkLst>
            <pc:docMk/>
            <pc:sldMk cId="1319689212" sldId="503"/>
            <ac:spMk id="3" creationId="{39D86849-D49F-8442-A834-31AA26A41315}"/>
          </ac:spMkLst>
        </pc:spChg>
      </pc:sldChg>
      <pc:sldChg chg="modNotesTx">
        <pc:chgData name="Arthur Liu" userId="57266d67-1d41-4103-859a-8797e8098ce0" providerId="ADAL" clId="{2A6E5436-45F9-8245-BF28-43D47DF57CD6}" dt="2022-06-22T06:38:05.263" v="552" actId="20577"/>
        <pc:sldMkLst>
          <pc:docMk/>
          <pc:sldMk cId="3746136840" sldId="504"/>
        </pc:sldMkLst>
      </pc:sldChg>
      <pc:sldChg chg="modNotesTx">
        <pc:chgData name="Arthur Liu" userId="57266d67-1d41-4103-859a-8797e8098ce0" providerId="ADAL" clId="{2A6E5436-45F9-8245-BF28-43D47DF57CD6}" dt="2022-06-22T06:39:22.868" v="571" actId="20577"/>
        <pc:sldMkLst>
          <pc:docMk/>
          <pc:sldMk cId="988236101" sldId="506"/>
        </pc:sldMkLst>
      </pc:sldChg>
      <pc:sldChg chg="modNotesTx">
        <pc:chgData name="Arthur Liu" userId="57266d67-1d41-4103-859a-8797e8098ce0" providerId="ADAL" clId="{2A6E5436-45F9-8245-BF28-43D47DF57CD6}" dt="2022-06-22T06:45:33.816" v="649" actId="20577"/>
        <pc:sldMkLst>
          <pc:docMk/>
          <pc:sldMk cId="2734139000" sldId="511"/>
        </pc:sldMkLst>
      </pc:sldChg>
      <pc:sldChg chg="del">
        <pc:chgData name="Arthur Liu" userId="57266d67-1d41-4103-859a-8797e8098ce0" providerId="ADAL" clId="{2A6E5436-45F9-8245-BF28-43D47DF57CD6}" dt="2022-06-22T03:22:00.330" v="360" actId="2696"/>
        <pc:sldMkLst>
          <pc:docMk/>
          <pc:sldMk cId="3387218738" sldId="515"/>
        </pc:sldMkLst>
      </pc:sldChg>
      <pc:sldChg chg="addSp modSp">
        <pc:chgData name="Arthur Liu" userId="57266d67-1d41-4103-859a-8797e8098ce0" providerId="ADAL" clId="{2A6E5436-45F9-8245-BF28-43D47DF57CD6}" dt="2022-06-22T03:12:07.012" v="283" actId="1076"/>
        <pc:sldMkLst>
          <pc:docMk/>
          <pc:sldMk cId="1143588972" sldId="516"/>
        </pc:sldMkLst>
        <pc:spChg chg="mod">
          <ac:chgData name="Arthur Liu" userId="57266d67-1d41-4103-859a-8797e8098ce0" providerId="ADAL" clId="{2A6E5436-45F9-8245-BF28-43D47DF57CD6}" dt="2022-06-22T03:12:07.012" v="283" actId="1076"/>
          <ac:spMkLst>
            <pc:docMk/>
            <pc:sldMk cId="1143588972" sldId="516"/>
            <ac:spMk id="8" creationId="{B25834FA-C0C6-5D42-8BC8-A6A78DAC7EF0}"/>
          </ac:spMkLst>
        </pc:spChg>
        <pc:spChg chg="mod">
          <ac:chgData name="Arthur Liu" userId="57266d67-1d41-4103-859a-8797e8098ce0" providerId="ADAL" clId="{2A6E5436-45F9-8245-BF28-43D47DF57CD6}" dt="2022-06-22T03:12:07.012" v="283" actId="1076"/>
          <ac:spMkLst>
            <pc:docMk/>
            <pc:sldMk cId="1143588972" sldId="516"/>
            <ac:spMk id="9" creationId="{F4042E6B-E653-524A-807A-FE6E94C38520}"/>
          </ac:spMkLst>
        </pc:spChg>
        <pc:spChg chg="mod">
          <ac:chgData name="Arthur Liu" userId="57266d67-1d41-4103-859a-8797e8098ce0" providerId="ADAL" clId="{2A6E5436-45F9-8245-BF28-43D47DF57CD6}" dt="2022-06-22T03:12:07.012" v="283" actId="1076"/>
          <ac:spMkLst>
            <pc:docMk/>
            <pc:sldMk cId="1143588972" sldId="516"/>
            <ac:spMk id="10" creationId="{7341A06C-04D3-544B-AB3C-E103F9F91448}"/>
          </ac:spMkLst>
        </pc:spChg>
        <pc:spChg chg="mod">
          <ac:chgData name="Arthur Liu" userId="57266d67-1d41-4103-859a-8797e8098ce0" providerId="ADAL" clId="{2A6E5436-45F9-8245-BF28-43D47DF57CD6}" dt="2022-06-22T03:12:07.012" v="283" actId="1076"/>
          <ac:spMkLst>
            <pc:docMk/>
            <pc:sldMk cId="1143588972" sldId="516"/>
            <ac:spMk id="11" creationId="{719BF470-01C5-AA48-99BC-2394A5D95181}"/>
          </ac:spMkLst>
        </pc:spChg>
        <pc:spChg chg="mod">
          <ac:chgData name="Arthur Liu" userId="57266d67-1d41-4103-859a-8797e8098ce0" providerId="ADAL" clId="{2A6E5436-45F9-8245-BF28-43D47DF57CD6}" dt="2022-06-22T03:12:07.012" v="283" actId="1076"/>
          <ac:spMkLst>
            <pc:docMk/>
            <pc:sldMk cId="1143588972" sldId="516"/>
            <ac:spMk id="12" creationId="{A639603A-65F2-2E4E-B2BC-0B862B8CCC6F}"/>
          </ac:spMkLst>
        </pc:spChg>
        <pc:spChg chg="mod">
          <ac:chgData name="Arthur Liu" userId="57266d67-1d41-4103-859a-8797e8098ce0" providerId="ADAL" clId="{2A6E5436-45F9-8245-BF28-43D47DF57CD6}" dt="2022-06-22T03:12:07.012" v="283" actId="1076"/>
          <ac:spMkLst>
            <pc:docMk/>
            <pc:sldMk cId="1143588972" sldId="516"/>
            <ac:spMk id="13" creationId="{102C48FB-816B-6546-B366-91FC1C5E0E92}"/>
          </ac:spMkLst>
        </pc:spChg>
        <pc:spChg chg="mod">
          <ac:chgData name="Arthur Liu" userId="57266d67-1d41-4103-859a-8797e8098ce0" providerId="ADAL" clId="{2A6E5436-45F9-8245-BF28-43D47DF57CD6}" dt="2022-06-22T03:12:07.012" v="283" actId="1076"/>
          <ac:spMkLst>
            <pc:docMk/>
            <pc:sldMk cId="1143588972" sldId="516"/>
            <ac:spMk id="14" creationId="{60DFFE08-F865-CB43-8721-0B4914ECCC4C}"/>
          </ac:spMkLst>
        </pc:spChg>
        <pc:grpChg chg="add mod">
          <ac:chgData name="Arthur Liu" userId="57266d67-1d41-4103-859a-8797e8098ce0" providerId="ADAL" clId="{2A6E5436-45F9-8245-BF28-43D47DF57CD6}" dt="2022-06-22T03:12:07.012" v="283" actId="1076"/>
          <ac:grpSpMkLst>
            <pc:docMk/>
            <pc:sldMk cId="1143588972" sldId="516"/>
            <ac:grpSpMk id="15" creationId="{4C199968-9B3D-2344-9975-82074FA9CFD7}"/>
          </ac:grpSpMkLst>
        </pc:grpChg>
      </pc:sldChg>
      <pc:sldChg chg="modSp new mod">
        <pc:chgData name="Arthur Liu" userId="57266d67-1d41-4103-859a-8797e8098ce0" providerId="ADAL" clId="{2A6E5436-45F9-8245-BF28-43D47DF57CD6}" dt="2022-06-22T03:18:17.873" v="358" actId="20577"/>
        <pc:sldMkLst>
          <pc:docMk/>
          <pc:sldMk cId="1386739214" sldId="518"/>
        </pc:sldMkLst>
        <pc:spChg chg="mod">
          <ac:chgData name="Arthur Liu" userId="57266d67-1d41-4103-859a-8797e8098ce0" providerId="ADAL" clId="{2A6E5436-45F9-8245-BF28-43D47DF57CD6}" dt="2022-06-22T03:17:08.116" v="307" actId="20577"/>
          <ac:spMkLst>
            <pc:docMk/>
            <pc:sldMk cId="1386739214" sldId="518"/>
            <ac:spMk id="2" creationId="{15FDEB4D-B74F-054F-90EF-C39C802123D8}"/>
          </ac:spMkLst>
        </pc:spChg>
        <pc:spChg chg="mod">
          <ac:chgData name="Arthur Liu" userId="57266d67-1d41-4103-859a-8797e8098ce0" providerId="ADAL" clId="{2A6E5436-45F9-8245-BF28-43D47DF57CD6}" dt="2022-06-22T03:18:17.873" v="358" actId="20577"/>
          <ac:spMkLst>
            <pc:docMk/>
            <pc:sldMk cId="1386739214" sldId="518"/>
            <ac:spMk id="3" creationId="{1687B415-A664-0B4E-87D1-1D1B900A3B81}"/>
          </ac:spMkLst>
        </pc:spChg>
      </pc:sldChg>
      <pc:sldChg chg="add modNotesTx">
        <pc:chgData name="Arthur Liu" userId="57266d67-1d41-4103-859a-8797e8098ce0" providerId="ADAL" clId="{2A6E5436-45F9-8245-BF28-43D47DF57CD6}" dt="2022-06-22T06:48:19.262" v="814" actId="20577"/>
        <pc:sldMkLst>
          <pc:docMk/>
          <pc:sldMk cId="1003011178" sldId="519"/>
        </pc:sldMkLst>
      </pc:sldChg>
      <pc:sldChg chg="addSp modSp">
        <pc:chgData name="Arthur Liu" userId="57266d67-1d41-4103-859a-8797e8098ce0" providerId="ADAL" clId="{2A6E5436-45F9-8245-BF28-43D47DF57CD6}" dt="2022-06-22T06:44:08.784" v="584" actId="1076"/>
        <pc:sldMkLst>
          <pc:docMk/>
          <pc:sldMk cId="3570383340" sldId="520"/>
        </pc:sldMkLst>
        <pc:spChg chg="mod">
          <ac:chgData name="Arthur Liu" userId="57266d67-1d41-4103-859a-8797e8098ce0" providerId="ADAL" clId="{2A6E5436-45F9-8245-BF28-43D47DF57CD6}" dt="2022-06-22T06:41:04.018" v="575"/>
          <ac:spMkLst>
            <pc:docMk/>
            <pc:sldMk cId="3570383340" sldId="520"/>
            <ac:spMk id="7" creationId="{F4DF8D24-67B6-9D40-8A63-3E7546A7AA22}"/>
          </ac:spMkLst>
        </pc:spChg>
        <pc:spChg chg="mod">
          <ac:chgData name="Arthur Liu" userId="57266d67-1d41-4103-859a-8797e8098ce0" providerId="ADAL" clId="{2A6E5436-45F9-8245-BF28-43D47DF57CD6}" dt="2022-06-22T06:41:04.018" v="575"/>
          <ac:spMkLst>
            <pc:docMk/>
            <pc:sldMk cId="3570383340" sldId="520"/>
            <ac:spMk id="8" creationId="{0437AD31-E06E-3D41-8BF8-8CA022A2E053}"/>
          </ac:spMkLst>
        </pc:spChg>
        <pc:grpChg chg="add mod">
          <ac:chgData name="Arthur Liu" userId="57266d67-1d41-4103-859a-8797e8098ce0" providerId="ADAL" clId="{2A6E5436-45F9-8245-BF28-43D47DF57CD6}" dt="2022-06-22T06:41:04.018" v="575"/>
          <ac:grpSpMkLst>
            <pc:docMk/>
            <pc:sldMk cId="3570383340" sldId="520"/>
            <ac:grpSpMk id="6" creationId="{0B68514A-6F46-754B-B0C1-B34F0FF38E67}"/>
          </ac:grpSpMkLst>
        </pc:grpChg>
        <pc:picChg chg="mod">
          <ac:chgData name="Arthur Liu" userId="57266d67-1d41-4103-859a-8797e8098ce0" providerId="ADAL" clId="{2A6E5436-45F9-8245-BF28-43D47DF57CD6}" dt="2022-06-22T06:44:08.784" v="584" actId="1076"/>
          <ac:picMkLst>
            <pc:docMk/>
            <pc:sldMk cId="3570383340" sldId="520"/>
            <ac:picMk id="1026" creationId="{7EE5C07C-B459-4F39-9D90-2402114F5FED}"/>
          </ac:picMkLst>
        </pc:picChg>
      </pc:sldChg>
      <pc:sldChg chg="delSp add mod">
        <pc:chgData name="Arthur Liu" userId="57266d67-1d41-4103-859a-8797e8098ce0" providerId="ADAL" clId="{2A6E5436-45F9-8245-BF28-43D47DF57CD6}" dt="2022-06-22T06:41:16.676" v="577" actId="478"/>
        <pc:sldMkLst>
          <pc:docMk/>
          <pc:sldMk cId="3714969093" sldId="521"/>
        </pc:sldMkLst>
        <pc:grpChg chg="del">
          <ac:chgData name="Arthur Liu" userId="57266d67-1d41-4103-859a-8797e8098ce0" providerId="ADAL" clId="{2A6E5436-45F9-8245-BF28-43D47DF57CD6}" dt="2022-06-22T06:41:16.676" v="577" actId="478"/>
          <ac:grpSpMkLst>
            <pc:docMk/>
            <pc:sldMk cId="3714969093" sldId="521"/>
            <ac:grpSpMk id="9" creationId="{2134DD2A-3774-BA43-ACB4-177232E04556}"/>
          </ac:grpSpMkLst>
        </pc:grpChg>
      </pc:sldChg>
    </pc:docChg>
  </pc:docChgLst>
  <pc:docChgLst>
    <pc:chgData name="Arthur Liu" userId="57266d67-1d41-4103-859a-8797e8098ce0" providerId="ADAL" clId="{6B2CF558-FCB0-4010-AFF5-C5360F96C056}"/>
    <pc:docChg chg="custSel addSld delSld modSld sldOrd">
      <pc:chgData name="Arthur Liu" userId="57266d67-1d41-4103-859a-8797e8098ce0" providerId="ADAL" clId="{6B2CF558-FCB0-4010-AFF5-C5360F96C056}" dt="2022-06-22T17:34:16.858" v="204"/>
      <pc:docMkLst>
        <pc:docMk/>
      </pc:docMkLst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778929904" sldId="256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778929904" sldId="256"/>
            <ac:inkMk id="5" creationId="{61E1A004-219C-4D9D-A2C9-BDB9105ED4AF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2153290209" sldId="485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2153290209" sldId="485"/>
            <ac:inkMk id="6" creationId="{7EBE2152-1663-46B8-9C6A-E0B0A42969E9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2029874898" sldId="487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2029874898" sldId="487"/>
            <ac:inkMk id="6" creationId="{8301E30E-9B91-4F84-953F-ED8CA02ED6E8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959573767" sldId="488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959573767" sldId="488"/>
            <ac:inkMk id="6" creationId="{8A5103D0-9EB8-4BD3-8E26-0247C18D0A8B}"/>
          </ac:inkMkLst>
        </pc:inkChg>
      </pc:sldChg>
      <pc:sldChg chg="modNotesTx">
        <pc:chgData name="Arthur Liu" userId="57266d67-1d41-4103-859a-8797e8098ce0" providerId="ADAL" clId="{6B2CF558-FCB0-4010-AFF5-C5360F96C056}" dt="2022-06-22T04:07:52.337" v="112" actId="20577"/>
        <pc:sldMkLst>
          <pc:docMk/>
          <pc:sldMk cId="1336086912" sldId="489"/>
        </pc:sldMkLst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990811964" sldId="490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990811964" sldId="490"/>
            <ac:inkMk id="6" creationId="{C2241170-ED75-47C2-A453-2CB1BBE24804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2775423857" sldId="492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2775423857" sldId="492"/>
            <ac:inkMk id="6" creationId="{B65DBF4F-3E98-43D4-849F-C80ED93D3BBF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4211150609" sldId="494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4211150609" sldId="494"/>
            <ac:inkMk id="6" creationId="{E2D5D6C9-86A8-425C-9131-37DDFF01A863}"/>
          </ac:inkMkLst>
        </pc:inkChg>
      </pc:sldChg>
      <pc:sldChg chg="addSp ord modNotesTx">
        <pc:chgData name="Arthur Liu" userId="57266d67-1d41-4103-859a-8797e8098ce0" providerId="ADAL" clId="{6B2CF558-FCB0-4010-AFF5-C5360F96C056}" dt="2022-06-22T17:20:04.446" v="203"/>
        <pc:sldMkLst>
          <pc:docMk/>
          <pc:sldMk cId="2779954468" sldId="496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2779954468" sldId="496"/>
            <ac:inkMk id="6" creationId="{29CDD4EA-1ED9-4557-AD67-5D98FF117629}"/>
          </ac:inkMkLst>
        </pc:inkChg>
      </pc:sldChg>
      <pc:sldChg chg="ord">
        <pc:chgData name="Arthur Liu" userId="57266d67-1d41-4103-859a-8797e8098ce0" providerId="ADAL" clId="{6B2CF558-FCB0-4010-AFF5-C5360F96C056}" dt="2022-06-22T03:38:21.984" v="4"/>
        <pc:sldMkLst>
          <pc:docMk/>
          <pc:sldMk cId="11825840" sldId="497"/>
        </pc:sldMkLst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665792334" sldId="498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665792334" sldId="498"/>
            <ac:inkMk id="6" creationId="{6B18D3AD-D207-4CFB-8A76-69BCCAC2952D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3874897592" sldId="499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3874897592" sldId="499"/>
            <ac:inkMk id="6" creationId="{A09544CD-0C43-409A-B0F8-423FBF0AE8EC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1636055690" sldId="502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1636055690" sldId="502"/>
            <ac:inkMk id="6" creationId="{A272A83B-6271-4900-A261-51551E38DA6C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1319689212" sldId="503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1319689212" sldId="503"/>
            <ac:inkMk id="6" creationId="{699585C6-52FD-46D2-80F9-502FA7FDF6F1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3746136840" sldId="504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3746136840" sldId="504"/>
            <ac:inkMk id="7" creationId="{1B66D96B-9B39-4DF3-BB42-3ECFD977DDD3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3650481235" sldId="508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3650481235" sldId="508"/>
            <ac:inkMk id="6" creationId="{BF758E71-BA5E-4E48-98AC-F5E413126C08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3302294379" sldId="509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3302294379" sldId="509"/>
            <ac:inkMk id="6" creationId="{5AC7FDD7-043C-4053-9387-04F407361C79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1798564894" sldId="510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1798564894" sldId="510"/>
            <ac:inkMk id="6" creationId="{11A2DA21-0EC9-436A-8BDA-01A357AAD0CE}"/>
          </ac:inkMkLst>
        </pc:inkChg>
      </pc:sldChg>
      <pc:sldChg chg="addSp">
        <pc:chgData name="Arthur Liu" userId="57266d67-1d41-4103-859a-8797e8098ce0" providerId="ADAL" clId="{6B2CF558-FCB0-4010-AFF5-C5360F96C056}" dt="2022-06-22T17:34:16.858" v="204"/>
        <pc:sldMkLst>
          <pc:docMk/>
          <pc:sldMk cId="2734139000" sldId="511"/>
        </pc:sldMkLst>
        <pc:inkChg chg="add">
          <ac:chgData name="Arthur Liu" userId="57266d67-1d41-4103-859a-8797e8098ce0" providerId="ADAL" clId="{6B2CF558-FCB0-4010-AFF5-C5360F96C056}" dt="2022-06-22T17:34:16.858" v="204"/>
          <ac:inkMkLst>
            <pc:docMk/>
            <pc:sldMk cId="2734139000" sldId="511"/>
            <ac:inkMk id="3" creationId="{CBDEA13F-1AF3-4AEA-B066-E0020291FF7F}"/>
          </ac:inkMkLst>
        </pc:inkChg>
      </pc:sldChg>
      <pc:sldChg chg="addSp">
        <pc:chgData name="Arthur Liu" userId="57266d67-1d41-4103-859a-8797e8098ce0" providerId="ADAL" clId="{6B2CF558-FCB0-4010-AFF5-C5360F96C056}" dt="2022-06-22T17:34:16.858" v="204"/>
        <pc:sldMkLst>
          <pc:docMk/>
          <pc:sldMk cId="53112299" sldId="512"/>
        </pc:sldMkLst>
        <pc:inkChg chg="add">
          <ac:chgData name="Arthur Liu" userId="57266d67-1d41-4103-859a-8797e8098ce0" providerId="ADAL" clId="{6B2CF558-FCB0-4010-AFF5-C5360F96C056}" dt="2022-06-22T17:34:16.858" v="204"/>
          <ac:inkMkLst>
            <pc:docMk/>
            <pc:sldMk cId="53112299" sldId="512"/>
            <ac:inkMk id="3" creationId="{C2D71C69-C4C6-48EA-A7E7-B6E2CF0FF035}"/>
          </ac:inkMkLst>
        </pc:inkChg>
      </pc:sldChg>
      <pc:sldChg chg="addSp">
        <pc:chgData name="Arthur Liu" userId="57266d67-1d41-4103-859a-8797e8098ce0" providerId="ADAL" clId="{6B2CF558-FCB0-4010-AFF5-C5360F96C056}" dt="2022-06-22T17:34:16.858" v="204"/>
        <pc:sldMkLst>
          <pc:docMk/>
          <pc:sldMk cId="521407367" sldId="514"/>
        </pc:sldMkLst>
        <pc:inkChg chg="add">
          <ac:chgData name="Arthur Liu" userId="57266d67-1d41-4103-859a-8797e8098ce0" providerId="ADAL" clId="{6B2CF558-FCB0-4010-AFF5-C5360F96C056}" dt="2022-06-22T17:34:16.858" v="204"/>
          <ac:inkMkLst>
            <pc:docMk/>
            <pc:sldMk cId="521407367" sldId="514"/>
            <ac:inkMk id="8" creationId="{9D2D837C-E48E-4F0A-A6EC-91ECE89F237F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1143588972" sldId="516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1143588972" sldId="516"/>
            <ac:inkMk id="16" creationId="{F5D522ED-6CDB-4FCC-9DD7-DCF1103DCEF7}"/>
          </ac:inkMkLst>
        </pc:inkChg>
      </pc:sldChg>
      <pc:sldChg chg="addSp modSp add">
        <pc:chgData name="Arthur Liu" userId="57266d67-1d41-4103-859a-8797e8098ce0" providerId="ADAL" clId="{6B2CF558-FCB0-4010-AFF5-C5360F96C056}" dt="2022-06-22T17:34:16.858" v="204"/>
        <pc:sldMkLst>
          <pc:docMk/>
          <pc:sldMk cId="1441630496" sldId="517"/>
        </pc:sldMkLst>
        <pc:spChg chg="mod">
          <ac:chgData name="Arthur Liu" userId="57266d67-1d41-4103-859a-8797e8098ce0" providerId="ADAL" clId="{6B2CF558-FCB0-4010-AFF5-C5360F96C056}" dt="2022-06-21T22:06:11.038" v="2"/>
          <ac:spMkLst>
            <pc:docMk/>
            <pc:sldMk cId="1441630496" sldId="517"/>
            <ac:spMk id="3" creationId="{710F52E7-EC51-FD4F-BF80-2A67A42D0049}"/>
          </ac:spMkLst>
        </pc:spChg>
        <pc:spChg chg="add">
          <ac:chgData name="Arthur Liu" userId="57266d67-1d41-4103-859a-8797e8098ce0" providerId="ADAL" clId="{6B2CF558-FCB0-4010-AFF5-C5360F96C056}" dt="2022-06-21T22:04:18.880" v="1"/>
          <ac:spMkLst>
            <pc:docMk/>
            <pc:sldMk cId="1441630496" sldId="517"/>
            <ac:spMk id="10" creationId="{419B8E3C-9771-4FC0-84A5-26AF5D74D4FA}"/>
          </ac:spMkLst>
        </pc:spChg>
        <pc:spChg chg="add">
          <ac:chgData name="Arthur Liu" userId="57266d67-1d41-4103-859a-8797e8098ce0" providerId="ADAL" clId="{6B2CF558-FCB0-4010-AFF5-C5360F96C056}" dt="2022-06-21T22:04:18.880" v="1"/>
          <ac:spMkLst>
            <pc:docMk/>
            <pc:sldMk cId="1441630496" sldId="517"/>
            <ac:spMk id="11" creationId="{DEED56C9-A318-4BA2-8BAC-E99F365D2627}"/>
          </ac:spMkLst>
        </pc:spChg>
        <pc:inkChg chg="add">
          <ac:chgData name="Arthur Liu" userId="57266d67-1d41-4103-859a-8797e8098ce0" providerId="ADAL" clId="{6B2CF558-FCB0-4010-AFF5-C5360F96C056}" dt="2022-06-22T17:34:16.858" v="204"/>
          <ac:inkMkLst>
            <pc:docMk/>
            <pc:sldMk cId="1441630496" sldId="517"/>
            <ac:inkMk id="2" creationId="{2A0ED414-17D2-408F-B07B-CC93328B28F2}"/>
          </ac:inkMkLst>
        </pc:inkChg>
      </pc:sldChg>
      <pc:sldChg chg="add del">
        <pc:chgData name="Arthur Liu" userId="57266d67-1d41-4103-859a-8797e8098ce0" providerId="ADAL" clId="{6B2CF558-FCB0-4010-AFF5-C5360F96C056}" dt="2022-06-22T03:38:23.773" v="6"/>
        <pc:sldMkLst>
          <pc:docMk/>
          <pc:sldMk cId="1213910326" sldId="520"/>
        </pc:sldMkLst>
      </pc:sldChg>
      <pc:sldChg chg="addSp delSp modSp add modNotesTx">
        <pc:chgData name="Arthur Liu" userId="57266d67-1d41-4103-859a-8797e8098ce0" providerId="ADAL" clId="{6B2CF558-FCB0-4010-AFF5-C5360F96C056}" dt="2022-06-22T17:20:04.446" v="203"/>
        <pc:sldMkLst>
          <pc:docMk/>
          <pc:sldMk cId="3570383340" sldId="520"/>
        </pc:sldMkLst>
        <pc:spChg chg="mod">
          <ac:chgData name="Arthur Liu" userId="57266d67-1d41-4103-859a-8797e8098ce0" providerId="ADAL" clId="{6B2CF558-FCB0-4010-AFF5-C5360F96C056}" dt="2022-06-22T03:52:01.948" v="66" actId="20577"/>
          <ac:spMkLst>
            <pc:docMk/>
            <pc:sldMk cId="3570383340" sldId="520"/>
            <ac:spMk id="2" creationId="{67F61AB3-FDA5-4F20-9206-8776B12A0EB7}"/>
          </ac:spMkLst>
        </pc:spChg>
        <pc:spChg chg="del">
          <ac:chgData name="Arthur Liu" userId="57266d67-1d41-4103-859a-8797e8098ce0" providerId="ADAL" clId="{6B2CF558-FCB0-4010-AFF5-C5360F96C056}" dt="2022-06-22T03:51:48.960" v="27" actId="478"/>
          <ac:spMkLst>
            <pc:docMk/>
            <pc:sldMk cId="3570383340" sldId="520"/>
            <ac:spMk id="3" creationId="{E70BCCFB-2346-4572-8E4F-6FEE6D589008}"/>
          </ac:spMkLst>
        </pc:spChg>
        <pc:picChg chg="add mod">
          <ac:chgData name="Arthur Liu" userId="57266d67-1d41-4103-859a-8797e8098ce0" providerId="ADAL" clId="{6B2CF558-FCB0-4010-AFF5-C5360F96C056}" dt="2022-06-22T03:52:09.044" v="67" actId="1076"/>
          <ac:picMkLst>
            <pc:docMk/>
            <pc:sldMk cId="3570383340" sldId="520"/>
            <ac:picMk id="1026" creationId="{7EE5C07C-B459-4F39-9D90-2402114F5FED}"/>
          </ac:picMkLst>
        </pc:picChg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3570383340" sldId="520"/>
            <ac:inkMk id="3" creationId="{B9DEEF6E-E36F-4FB9-825C-46BD0D847297}"/>
          </ac:inkMkLst>
        </pc:inkChg>
      </pc:sldChg>
      <pc:sldChg chg="addSp">
        <pc:chgData name="Arthur Liu" userId="57266d67-1d41-4103-859a-8797e8098ce0" providerId="ADAL" clId="{6B2CF558-FCB0-4010-AFF5-C5360F96C056}" dt="2022-06-22T17:20:04.446" v="203"/>
        <pc:sldMkLst>
          <pc:docMk/>
          <pc:sldMk cId="3714969093" sldId="521"/>
        </pc:sldMkLst>
        <pc:inkChg chg="add">
          <ac:chgData name="Arthur Liu" userId="57266d67-1d41-4103-859a-8797e8098ce0" providerId="ADAL" clId="{6B2CF558-FCB0-4010-AFF5-C5360F96C056}" dt="2022-06-22T17:20:04.446" v="203"/>
          <ac:inkMkLst>
            <pc:docMk/>
            <pc:sldMk cId="3714969093" sldId="521"/>
            <ac:inkMk id="3" creationId="{B75B2345-3458-41B5-8235-BE7314A5D5B9}"/>
          </ac:inkMkLst>
        </pc:ink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E295E1-BF67-7342-6307-117617216F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A9346-DAB8-2531-A5E8-3D3DD5F839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5/27/2022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84CED-097E-0AB3-68E2-BA4BA8372A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0B659-6921-A72D-ACAB-4337093901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AA83A-547A-473F-94BC-159AC6BB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1521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6:36:51.6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2172 2688 0 0,'0'0'0'0,"0"0"0"0,0 0 0 0,0 0 0 0,0 0 0 16,0 0 0-16,0 0 352 0,0 0-71 0,0 0 57 0,0 0 11 15,0 0-185-15,0 0-36 0,0 0-8 16,11-10-2-16,-5 5-38 0,-6 5-7 0,11-10-1 0,-11 0-1 16,-11 5-22-16,11-6-4 0,-6 1-1 0,6 5 0 15,-17-5-9-15,11 10-3 0,-11-15 0 0,6 10 0 16,5 0 3-16,-11 5 0 0,0-10 0 0,0 10 0 16,-6 0-3-16,17 0-1 0,-11 10 0 0,-5-10 0 15,4 5-13-15,-4 0-2 0,-7 10-1 0,6-5 0 16,1 5-4-16,-1 1-1 0,-6 4 0 0,12 0 0 15,6 5-2-15,-6 1 0 0,0-1 0 0,11 5 0 16,-11-4 0-16,17 9 0 0,0-4 0 0,6 4 0 16,-6-10 11-16,17 11 1 0,-12-1 1 0,12 6 0 15,0-16 7-15,1 0 2 0,-1 1 0 0,5-6 0 16,1 0-1-16,11 1 0 0,-16-6 0 0,4 5 0 16,-5-15-2-16,1 5-1 0,4-5 0 0,12 0 0 0,-5-5-14 15,5 5-2-15,-11-5-1 0,11-5 0 0,-11 5-9 0,11 0 0 16,-11-10 0-16,11 10 0 0,-23 0 0 0,18-10 0 15,-12 5 0-15,-6 0 0 0,7-10-15 0,-1 5-1 16,-12 5-1-16,7-11 0 16,5 6-107-16,-11-5-22 0,11 0-4 0,-17 0-635 15,0 5-127-15</inkml:trace>
  <inkml:trace contextRef="#ctx0" brushRef="#br0" timeOffset="465.812">2143 2825 1170 0,'0'0'52'0,"0"0"10"16,0 0-50-16,0 0-12 0,0 0 0 0,6 10 0 16,-6-10 128-16,0 0 22 0,17 15 5 0,-17-15 1 15,6 5-55-15,-6-5-10 0,0 0-3 0,0 0 0 16,11 10-29-16,-11-10-7 0,0 0 0 0,17 10-1 0,-17-10-13 0,12 0-2 15,16-10-1-15,-11 5 0 0,-5 5-5 0,-1-5-1 16,6 5 0-16,6 5 0 0,-6-5-1 0,0 15-1 16,-6-15 0-16,7 11 0 0,-1 4-1 0,0 10 0 15,0-10 0-15,0 16 0 0,6-1-10 0,-6 5-3 16,-6 1 0-16,1 4 0 0,5-9-13 0,5 4 8 16,-16 1-8-16,11-1 0 0,0 1 11 0,-11-6-11 15,5-5 12-15,7-4-12 0,-13-6 0 0,7 0 0 16,-7-5 0-16,-5 0 0 15,0-10-105-15,0 0-25 0,0 0-5 0,0 0-941 0</inkml:trace>
  <inkml:trace contextRef="#ctx0" brushRef="#br0" timeOffset="881.508">2981 3351 403 0,'23'11'36'0,"-23"-11"-36"0,0 0 0 0,0 0 0 0,0 0 156 0,0 0 25 16,0 0 5-16,0 0 1 0,-6 0-87 0,-11-16-16 15,0 1-4-15,0 0-1 0,11 0-53 0,-11-5-10 16,0-1-3-16,0 1 0 0,5 5 8 0,-5-5 2 16,0-1 0-16,6 11 0 0,5-15 40 0,6 15 8 15,-6-16 1-15,6 11 1 0,6 5 27 0,0-10 6 16,5 15 1-16,6-10 0 0,-11-6-30 0,11 11-5 15,-11 5-2-15,11-10 0 0,0 5-36 0,0 10-7 0,0-15-2 0,6 5 0 32,-17 4-151-32,11 1-30 0,0-5-7 0,0 5-1 0</inkml:trace>
  <inkml:trace contextRef="#ctx0" brushRef="#br0" timeOffset="1381.492">3385 2901 403 0,'0'0'17'0,"0"0"5"0,0 0-22 0,0 0 0 0,0-15 0 0,0 15 0 15,0 0 204-15,0 0 37 0,0-6 7 0,0 6 2 16,0-5-114-16,0 5-22 0,0 0-5 0,0 0-1 0,-11-15-23 0,11 15-5 15,0 0 0-15,-6-5-1 0,1 0-21 0,5 5-4 16,0 0-1-16,-12 0 0 0,12 0-8 0,-6 0-1 16,-11-10-1-16,17 10 0 0,0 0-9 0,0 0-2 15,-11 10 0-15,11-10 0 0,-11 0-3 0,-1 10-1 16,7 5 0-16,-13-10 0 0,13 16-3 0,-7-11-1 16,7 5 0-16,5 10 0 0,-17-4-4 0,17 4 0 15,-12 0-1-15,24 6 0 0,-12 4-9 0,0 1-2 16,5 4 0-16,7-4 0 0,5 4-8 0,-6-5 8 15,6-9-8-15,-5-1 8 0,10-5-8 0,-16 1 0 16,5-1 0-16,7-15 0 0,-7 0 0 0,0-10 0 0,6 0 0 0,-5-15 0 16,-1-6-15-16,6-4-1 0,-17-6-1 0,6 1 0 31,-6-5-10-31,0-1-1 0,-6 1-1 0,6 9 0 16,-11-4-3-16,5 9 0 0,6 11 0 0,-11-10 0 0,5 10 9 0,6 10 2 0,6 0 0 0,-6 5 0 15,11 10 21-15,6 5 0 0,-11 10 12 0,11 0-4 16,6 1 15-16,0 9 2 0,5-4 1 0,-5-1 0 15,11 11-5-15,-11-16-1 0,5 0 0 0,1 0 0 16,-6-9-20-16,0-1 9 0,-1-5-9 0,-5 0 0 16,-5-10-88-16,5-10-25 15,-6 0-5-15</inkml:trace>
  <inkml:trace contextRef="#ctx0" brushRef="#br0" timeOffset="1764.685">3442 2536 288 0,'23'15'12'0,"-6"-5"4"16,-11 6-16-16,11-1 0 0,0 5 0 0,0-5 0 0,0 6 340 0,6 4 64 16,-6 0 14-16,-5 1 2 0,5 4-238 0,0 5-48 15,0 1-10-15,0-6-1 0,0 6-48 0,6-1-10 16,-6-10-1-16,-11 11-1 0,11-11-30 0,-12 0-5 15,7 1-2-15,5-1 0 0,-17-15-10 0,6 5-3 16,-6-15 0-16,0 0 0 0,0 0-13 0,0 0 8 16,0 0-8-16,0 0 0 0,17-10 0 0,-17-5 0 15,5 0 0-15,7 5 0 0,-7-16 0 0,1 11 0 0,6-5 0 0,5 5 0 16,0-10 0-16,11-1 0 0,6 6 0 0,1 5 0 16,-7-6 0-16,6 16 0 0,0-10 0 0,-11 10 0 15,0 5 0-15,0 5 0 0,5 0 8 0,-16 10-8 16,5 6 13-16,0-11 0 0,-11 5 0 0,5 10 0 15,-11-4 7-15,0 9 2 0,-11 5 0 0,-1-9 0 16,-5 4-3-16,-6 1-1 0,-5-6 0 0,-1 5 0 16,-11 1-9-16,6-6-1 0,-6-5-8 0,1 0 12 15,-13-9-12-15,7 4-10 0,5-5 2 0</inkml:trace>
  <inkml:trace contextRef="#ctx0" brushRef="#br0" timeOffset="2747.954">4941 2972 1429 0,'0'0'31'0,"0"0"6"0,0 0 2 0,0 0 2 0,0-10-33 0,0 10-8 0,0-11 0 0,0 11 0 16,-6-10 69-16,6 0 12 0,0 10 3 0,0 0 0 15,0 0-31-15,-11-5-5 0,11-15-2 0,-6 15 0 16,6 5-11-16,0 0-3 0,0-21 0 0,-17 6 0 15,11 5 6-15,-5 5 1 0,5-5 0 0,-5 5 0 16,5 0 2-16,-11 0 1 0,17 5 0 0,-6 0 0 16,-11 0-3-16,-6 0-1 0,12 10 0 0,5-5 0 15,-11 5-4-15,-6-10-1 0,6 10 0 0,0 5 0 16,12 1-9-16,-13-1-3 0,1 5 0 0,0-5 0 16,-6 6-3-16,6 4-1 0,0 0 0 0,12 6 0 15,-12-1-4-15,5 0-1 0,6 6 0 0,1-1 0 16,5 1 22-16,0-6 4 0,5 5 1 0,13-9 0 15,-18-1-31-15,17-10-8 0,-12 6 0 0,7-16 0 16,-12-5 0-16,22 5 0 0,-16-10 0 0,17 0 0 16,5-11 0-16,1-4 0 0,-12-5 0 0,6-16 0 15,-6 6-20-15,0-1-4 0,0 1-2 0,0 0 0 0,0 4 9 0,-11 6 1 16,11-1 1-16,0 11 0 0,0 5-6 0,-11 10-2 16,11 0 0-16,0 10 0 0,6 5 58 0,-6-4 11 15,0 14 2-15,6-5 1 0,0 6-25 0,0-1-4 16,5-5-2-16,-5 0 0 0,-6 1-10 0,6-1-8 15,-1-15 9-15,1 5-9 16,6-10-47-16,-6 0-15 0,11-5-3 0,-11-5-757 16,-6-5-151-16</inkml:trace>
  <inkml:trace contextRef="#ctx0" brushRef="#br0" timeOffset="3231.338">5380 2339 1267 0,'-12'-10'28'0,"12"10"5"0,0 0 2 0,0 0 1 0,0 0-36 0,0 0 0 16,0 0 0-16,0 15 0 0,0 5 109 0,0-10 15 15,0 5 4-15,0 11 0 16,12-6-52-16,-12 0-9 0,5 0-3 0,1 16 0 0,5 4 0 0,-5-14 0 16,5-1 0-16,-11 10 0 0,12 1 0 0,-1 4 0 15,6 1 0-15,-11 4 0 0,0-9 0 0,5 4 0 16,6-4 0-16,-11 4 0 0,5-19 0 0,-11 4 0 15,0-10 0-15,6-5 0 0,-6-10-51 0,0 0-13 16,0 0 0-16,0 0 0 0,0-10 0 0,6-5 0 16,-6-10 0-16,11 4 0 0,-11-4 0 0,6-10 0 15,5 9 0-15,1 1 0 0,16 10 0 0,-11-11 0 16,12 11 0-16,-12 5 0 16,6 10-19-16,5 0-6 0,-5 5-2 0,-6 5 0 0,0 6 43 0,6 4 8 0,-6 5 1 0,6 0 1 15,-6 6-26-15,-6-1 0 0,1-4 8 0,5-1-8 16,-12 0 0-16,7 0 0 0,-12 1 0 0,0-16 0 31,0 5-91-31,0-15-23 0,0 0-5 0,0 0-1042 0</inkml:trace>
  <inkml:trace contextRef="#ctx0" brushRef="#br0" timeOffset="3798.521">6274 2739 921 0,'0'0'40'0,"6"5"10"0,5 5-40 0,-11-10-10 15,0 0 0-15,0 0 0 0,0 0 160 0,0 0 31 16,0 0 5-16,0 0 2 0,0-15-86 0,0 15-18 15,-11-10-3-15,11 10-1 0,-6-11-72 0,-5 6-18 16,11 5 0-16,-6-10 0 0,-11 5 0 0,11 5 0 16,6 0 0-16,-11 15 0 0,-6-4 61 0,5 4 9 15,12-10 2-15,-17 5 0 0,17 10-19 0,-17 5-3 16,17-19-1-16,-11 14 0 0,5-5-5 0,0 10-2 16,-5 1 0-16,5-1 0 0,-5 10-10 0,5-14-3 15,1 4 0-15,5 5 0 0,0 6-29 0,5-11 0 0,1 0 0 0,5 1 0 16,-11-6 24-16,17 0 0 0,-11 1-1 0,11-11 0 15,0 5-13-15,0-10-2 0,-5 0-8 0,16-5 12 16,-5 0-12-16,-6 0 0 0,0-10 8 0,-5 0-8 16,5-5 0-16,-6-1 0 0,12-9-9 0,-6 5 9 15,-17-6-20-15,11 1 1 0,6-15 1 0,-5 9 0 32,-12 1-11-32,0-6-3 0,6-4 0 0,5 4 0 0,-22 11 8 0,11 0 2 0,0-1 0 0,0 6 0 15,0 20 22-15,0-10-9 0,0 5 9 0,0 5 0 16,0 0 32-16,0 0 12 0,0 0 4 0,0 0 0 15,-6 10-39-15,6 15-9 0,0-9 0 0,6 4 0 16,-6 5 0-16,11 1 0 0,-11-1 0 0,11 0 0 16,1 1 53-16,-7-1 9 0,7 0 2 0,-6 0 0 15,5-9-52-15,0-1-12 0,1 5 0 0,-7-15 0 16,13 5-48-16,-1 0-13 0,-17-10-3 0,0 0 0 16,17-15-102-16,-12 10-21 0,7-15-4 15,11-10-794-15</inkml:trace>
  <inkml:trace contextRef="#ctx0" brushRef="#br0" timeOffset="4065.633">6707 3093 1497 0,'0'0'32'0,"0"0"8"0,0-5 0 0,-6-10 4 0,6 5-36 0,-11 0-8 15,0-6 0-15,-1-9 0 0,12 10 33 0,-5-5 5 0,-7-1 1 0,6 1 0 16,6 0 7-16,6 5 2 0,6 5 0 0,-7-1 0 15,7 6 44-15,-1-10 8 0,0 15 3 0,7 0 0 16,4 0-15-16,-5 15-2 0,1-4-1 0,4 9 0 16,-5 0-32-16,-5 5-6 0,16 11-2 0,-16-6 0 15,5 6-24-15,0-1-5 0,-6 1 0 0,12-1-1 16,-17-10-15-16,5 6 0 0,1-6 8 0,-7-5-8 16,7-5-12-16,-1 1-4 0,-11-16-2 0,0 0-774 15,0 0-156-15</inkml:trace>
  <inkml:trace contextRef="#ctx0" brushRef="#br0" timeOffset="4581.304">6941 2318 57 0,'0'0'0'0,"0"0"0"16,0 0 0-16,0 0 0 0,0 0 223 0,0 0 39 15,11 11 8-15,-11 4 2 0,0-5-90 0,6 5-18 16,0 5-3-16,-6-10-1 0,5 6-51 0,-5 4-10 16,6-5-3-16,0 10 0 0,5 1-27 0,6-11-5 15,-5 5-2-15,-1 5 0 0,6 1-20 0,-6-1-4 0,18 5-1 0,-12 1 0 16,11-1 1-16,-5-4 0 0,6-1 0 0,-1-5 0 15,1 5-2-15,-12 1 0 0,6-16 0 0,-12 5 0 16,6-5-13-16,0 5-3 0,-5-15-1 0,-1 5 0 16,-11-5-11-16,6 6-8 0,-6-6 12 0,0 0-12 15,0 0 0-15,0 0 0 0,0 0 0 0,0-11 0 16,0 1 0-16,-6 5 0 0,-5-5 0 0,-6 10 0 16,-1 0 0-16,1-10-9 0,-11 10 9 0,11 10-8 15,-17-10 8-15,11 10 0 0,-11 5 0 0,11 1 0 16,-11 4 0-16,11 0 0 0,6 5 0 0,0 6 0 15,0-6 0-15,5 6 0 0,12-1 0 0,-11-5 0 16,11 6 0-16,0-11 0 0,0 5 0 0,11-10 0 16,-11 1 52-16,12 4 10 0,5-20 2 0,0 5 0 15,0-5-52-15,0-5-12 0,6-5 0 0,-1 0 0 16,-10-11 0-16,5 11 0 0,6-20 0 0,-6 10 0 16,-6-6 0-16,1 1 0 0,5 0 0 0,-12-1 0 15,1 6-48-15,0 5-13 0,5-5-3 0,-11 4-751 16,0 1-150-16</inkml:trace>
  <inkml:trace contextRef="#ctx0" brushRef="#br0" timeOffset="4948.405">7585 2673 806 0,'0'0'72'0,"0"0"-58"0,0 0-14 0,0 0 0 15,0 0 129-15,0 0 23 0,0 0 5 0,0 0 1 16,0 0-24-16,0 0-5 0,0 0-1 0,-6 15 0 16,0 0-49-16,6 6-11 0,-11 4-1 0,5 0-1 15,-5 0-12-15,5 1-2 0,0 4-1 0,6 16 0 16,-11-16-8-16,11 6-2 0,-6-6 0 0,6 0 0 15,6 6-5-15,5-21-2 0,-11 5 0 0,6-5 0 16,0-4 0-16,-6-11 0 0,0 0 0 0,0 0 0 16,0 0-15-16,17-11-3 0,0 1-1 0,-6-5 0 15,1-10-15-15,-1-1 9 0,6 1-9 0,-11 0 8 16,0-6-8-16,-6 1 0 0,5 5 0 0,-5-1 0 0,0 11 0 0,0 5-9 16,-5-15 9-16,5 15 0 0,0 10-24 0,-6-5 3 15,0-6 0-15,6 11 0 16,-11 6-183-16,5-1-36 0,-5 0-7 0</inkml:trace>
  <inkml:trace contextRef="#ctx0" brushRef="#br0" timeOffset="5315.029">7716 2764 633 0,'0'0'56'0,"0"0"-44"0,0 0-12 0,11 5 0 15,-11-5 165-15,11 5 31 0,-11-5 7 0,12 10 1 16,-6 5-84-16,5-4-16 0,-5 4-3 0,-1 0-1 16,-5 5 2-16,6 0 0 0,0 1 0 0,-1 4 0 15,7 0-34-15,-12-4-6 0,17-1-2 0,-17 0 0 16,11-5-17-16,1-5-4 0,5 1-1 0,-11 4 0 16,-6-15-11-16,11 0-3 0,12-10 0 0,-18 0 0 15,7-11-13-15,-1 1-3 0,1 5-8 0,-7-16 12 16,7 1-12-16,-12 5 0 0,5-1 0 0,1 1 0 15,0 0 0-15,-1 10 0 0,13 4 0 0,-13 1 0 16,-5 10 0-16,0 0 0 0,12 10 0 0,-1-4 0 16,18 14 12-16,-18 5 0 0,6-10 0 0,12 6 0 15,-7 4 4-15,1 0 1 0,-12-5 0 0,1 11 0 16,-1-6-9-16,6-10-8 0,-5 6 9 0,5-6-9 16,-6-5 0-16,1 5-8 0,-12-15-1 0,0 0 0 15,11-15-119-15,-5 5-23 0,5-10-5 0,-5-1-864 16</inkml:trace>
  <inkml:trace contextRef="#ctx0" brushRef="#br0" timeOffset="5527.065">8331 2511 1267 0,'0'0'56'0,"0"0"12"15,0 15-55-15,17 0-13 0,-17 11 0 0,6-1 0 0,0 5 68 0,-1 11 10 16,7-11 2-16,-1 6 1 0,-5 4-12 0,5-4-2 15,0 9-1-15,1-15 0 0,-6 6-2 0,5-1 0 0,0 1 0 0,-5-6 0 16,5 1 10-16,1-6 2 0,-1 0 0 0,1 1 0 16,5-11-44-16,-12 5-8 0,7-5-1 0,-12-15-1 15,0 0-22-15,0 0 0 0,0 0 0 0,0 0-705 16,0 0-139-16</inkml:trace>
  <inkml:trace contextRef="#ctx0" brushRef="#br0" timeOffset="5691.458">8690 2799 1440 0,'0'0'128'0,"0"0"-103"0,0 0-25 0,0 0 0 15,0 0 176-15,0 0 31 0,0 0 5 0,0 0 2 16,-6 6-107-16,1-1-22 0,-18 10-4 0,6-5-1 16,0 5-52-16,-6-10-10 0,6 0-2 0,-17 10-1 15,-1-15-67-15,-5 11-14 0,1-11-2 0,-7 15-998 16</inkml:trace>
  <inkml:trace contextRef="#ctx0" brushRef="#br0" timeOffset="6643.454">5761 3767 1036 0,'0'0'46'0,"0"0"10"0,0 0-45 0,0 0-11 16,0 0 0-16,0 0 0 0,0 0 156 0,0 0 28 16,0 0 7-16,0 0 1 0,0 0-52 0,0 0-9 15,0 0-3-15,0 0 0 0,0 0-51 0,17 0-10 16,-17 0-3-16,18 0 0 0,-1 0 0 0,0 0 0 16,-17 0 0-16,0 0 0 0,0 0-51 0,17-5-13 15,0 5 0-15,6 0 0 0,-18 0 54 0,12 0 8 16,1-10 2-16,-1 4 0 0,-6 1-52 0,0 0-12 15,12-5 0-15,-6 5 0 0,0 5 0 0,1-5 0 16,4 0 0-16,1 5 0 0,-6 5 0 0,6-5 0 16,0 0 0-16,-6 5 0 0,0-5 54 0,6 5 8 15,5 5 2-15,-16-10 0 0,5 0-52 0,11 0-12 0,-16 0 0 0,5 0 0 32,-6 0-56-32,1-10-15 0,16 10-2 0,-17 0-1 0,6 0 112 0,-5-5 22 0,5 5 5 0,6-5 1 15,0 5-50-15,-6 0-16 0,5-5 8 0,-4 5-8 16,4-5 0-16,1 5 10 0,-6 0-10 0,0-5 8 15,-5 5-8-15,10-5 0 0,-4 5 0 0,-1-5 8 16,-6 5-8-16,6-5 0 0,0 5 0 0,0 0 0 16,0 0 0-16,-5 0 0 0,5-5 0 0,0 0 0 15,6 5 0-15,-6 0 0 0,0 0 8 0,6-11-8 16,5 6 0-16,-5 0 0 0,-6 0 0 0,6 5 0 16,0-15 0-16,-6 10 0 0,0 0 0 0,6 5 0 15,0 0 0-15,5-10 0 0,-17 5 0 0,18 5 0 16,-18 0 0-16,18-5 0 0,-6 5 0 0,-1-5 0 0,1 5 0 0,6 0 0 15,-12-16 0-15,23 11 0 0,-12 0 0 16,1-5 0-16,10 0 0 0,-16 5 0 0,11-5 0 16,-5 5 0-16,-1 0 0 0,1 0 0 0,-6 0 0 0,5 5 0 15,-5 0 0-15,5-6 0 0,1 6 0 0,-12-5 0 16,12 0 0-16,-1 0 0 0,1 5 0 0,5-5 0 16,0 0 0-16,6-10 0 0,-12 10 0 0,12 0 0 15,11-10 0-15,-16 5 0 0,5-1 0 0,-12 1 0 16,0 5 0-16,1-10 0 0,5 10 0 0,-11 0 0 15,0 5 0-15,0 0 0 0,-6 0 0 0,0 0 0 16,-6 0 0-16,6 0 0 0,-17 0 0 0,12 0 0 16,5 0 0-16,-17 0 0 0,0 0-11 0,0 0 11 0,11 0-8 15,-11 0 8 1,0 0-140-16,0 0-24 0,0 0-4 0</inkml:trace>
  <inkml:trace contextRef="#ctx0" brushRef="#br0" timeOffset="7599.563">2941 4187 403 0,'0'0'36'0,"0"0"-36"16,6 0 0-16,-6 0 0 0,11-15 243 0,-11 15 41 16,0-10 9-16,0-6 2 0,0 6-179 0,-17-5-35 15,6 5-7-15,5-5-2 0,0 5-42 0,-5 5-9 16,-6 5-1-16,-6-5-1 0,0-6-11 0,6 6-8 0,-6 0 9 0,6 5-9 16,0 5 33-16,0 6 1 0,0-11 0 0,5 10 0 15,1 0 25-15,5 0 5 0,6-10 0 0,-17 15 1 16,17 5-9-16,-5 6-3 0,5-1 0 0,0 0 0 15,0 1-16-15,5-1-3 0,-5 0-1 0,17 11 0 16,-11-11-11-16,11 5-2 0,0 1-1 0,6 4 0 16,-6-4 4-16,0 4 1 0,0-5 0 0,6 1 0 15,-6 4 6-15,-11-4 2 0,11 4 0 0,0 1 0 16,-17-6-24-16,0-5-8 0,0 6 0 0,-11-6 9 16,11 0-1-16,-6-4-8 0,0 4 12 0,-5 0-4 15,-6-5-8-15,11-4-9 0,-17-1 9 0,6 0-13 16,0-10 13-16,0 0 0 0,0 0-10 0,0-5 10 15,-6 0-131-15,17-5-21 0,-11-10-5 0,12 5-906 16</inkml:trace>
  <inkml:trace contextRef="#ctx0" brushRef="#br0" timeOffset="7846.623">2907 4587 691 0,'23'5'30'0,"-12"-5"7"0,-5-5-29 0,5 5-8 16,6 0 0-16,-17 0 0 0,0 0 296 0,0 0 59 15,6 0 11-15,-6 0 2 0,0 0-182 0,0 0-37 0,0 0-7 0,0 0-2 16,0 0-54-16,-17 0-11 0,0 0-3 0,-6 0 0 16,6 0-33-16,0-10-7 0,-12 10-2 0,1 0 0 15,-1 0-22-15,-5 0-8 0,11 0 0 0,-11 10 0 16,11-10 0-16,0 5 0 0,6 0 0 0,0 0 0 31,0 0-216-31,11 0-37 0</inkml:trace>
  <inkml:trace contextRef="#ctx0" brushRef="#br0" timeOffset="8448.96">3135 4623 172 0,'22'20'16'0,"-4"-10"-16"0,-1 0 0 0,-12 0 0 0,7 5 285 0,-1 1 55 16,6 4 10-16,0-10 2 0,0 5-163 0,-11 0-33 15,11 6-6-15,-5-6-2 0,-7 0-62 0,1 0-13 16,5-5-2-16,-11-10-1 0,0 0-25 0,0 0-5 16,0 0 0-16,0 0-1 0,0 0-22 0,0 0-4 15,-17 5-1-15,12-5 0 0,-12-15-12 0,5 5 0 0,1-5 0 0,-6 0 0 16,0-11 0-16,5 11 0 0,1-10 0 0,11 5 0 16,-17-6 0-16,17 6 0 0,0 0 0 0,0 5 0 15,0-1 19-15,0 1-3 0,5 0 0 0,12 5 0 16,1 5 5-16,-1-16 1 0,0 6 0 15,-6 5 0-15,6 5-22 0,0-10 9 0,0 5-9 0,0 0 0 16,1 0-10-16,4-1-9 0,-5 1-1 0,-5 5-1 31,-1-5-17-31,6 5-3 0,6 0-1 0,-6 5 0 0,-11 0 23 0,5 5 5 0,1 0 1 0,-1 10 0 16,6-5 21-16,-11 6 4 0,5-1 0 0,-5 10 1 16,0-10 15-16,11 11 4 0,-6-6 0 0,-5 0 0 15,11 0-2-15,-11 6 0 0,5-6 0 0,12 0 0 16,-17 0 6-16,22 6 2 0,-5-16 0 0,-6 5 0 15,6-5-6-15,-6 5-2 0,0-15 0 0,6 5 0 0,-6-10-11 0,6 5-3 16,-6-15 0-16,0 5 0 16,6-10-16-16,-6 0 8 0,-12-6-8 0,12 1 0 0,-17-5 0 15,6-1 0-15,-6 6 0 0,-6 0 0 0,-11 4 0 0,0 6-9 16,12-5 9-16,-18 15-8 0,-6-10 8 0,1 15 0 16,11-5 0-16,-17 10-8 0,-1 0-2 0,7 5 0 15,5-5 0-15,-5 5 0 16,5 5-210-16,0-5-43 0</inkml:trace>
  <inkml:trace contextRef="#ctx0" brushRef="#br0" timeOffset="9099.734">4006 4612 691 0,'29'16'30'0,"-18"-6"7"0,6 0-29 0,0 0-8 0,-11 5 0 0,11 0 0 16,6 1 234-16,-6 4 46 0,-11-10 8 0,5 10 3 15,6 0-155-15,-17-9-30 0,12 4-6 0,-1-5-2 16,-11 5-41-16,6-5-8 0,-6 0-1 0,0-10-1 16,0 0-21-16,0 0-4 0,0 0-1 0,0 0 0 15,0 0-21-15,0 0 8 0,0 0-8 0,0 0 0 16,0 0 0-16,-6-5 0 0,-5-5 0 0,5 0 0 15,0-5 0-15,6 5 0 0,-17-11 0 0,17 6 0 16,-17-5 0-16,17 5 0 0,0 0 0 0,-11-6 8 16,5 6-8-16,0 0 0 0,6 0 0 0,0 5 0 0,-11-6 0 15,5 6 0-15,6 0 0 0,0 0 8 0,0-5-8 0,0 10 0 16,0 0 0-16,0-10 0 0,6 4 0 0,-6 11 0 16,0-15 8-16,0 5-8 0,11 10 0 0,-11-10 0 15,0 5 0-15,0-5 8 0,0 10-8 0,0 0 0 16,0-10 0-16,0 10 8 0,0-5-8 0,0 5 0 15,0 0 0-15,0 0 0 0,0 0 0 0,0 0 9 16,6-5-9-16,-6 5 0 0,6-6 12 0,-6 6-4 16,0 0 0-16,11 0-8 0,-5-5 22 0,5 5-2 15,-11 0-1-15,0 0 0 0,0 0-19 0,0 0-11 16,17 0 2-16,-17 0 0 0,0 0 21 0,12 11 4 16,-1-6 0-16,6 10 1 0,-11-5-2 0,0 5-1 0,11 0 0 15,-6 6 0-15,6-1 22 0,-5 0 4 16,-1 5 0-16,-5 6 1 0,5-1-29 0,0-15-12 0,1 6 11 15,-12-6-11-15,0-15 19 0,0 0-3 0,0 0 0 0,0 0 0 16,0 0-8-16,0 0-8 0,0 0 12 0,0-20-12 16,-12 4 0-16,7 1 0 0,5-5 0 0,5 5-9 15,-5 0 9-15,12-1 11 0,5 6-3 0,0 10 0 16,-6 0-8-16,18 5 12 0,-6 5-12 0,-6 6 12 16,6-1 4-16,-1 15 2 0,1-5 0 0,-6 1 0 15,0 9-5-15,1-4-1 0,-1 4 0 0,0 1 0 16,-6-6-24-16,0-5-6 0,-5 1-1 0,-6-6 0 15,0-20-36-15,0 0-7 0,0 0-2 0,0 0-1152 16</inkml:trace>
  <inkml:trace contextRef="#ctx0" brushRef="#br0" timeOffset="9513.958">4998 4278 633 0,'17'5'56'0,"-17"-5"-44"0,6 15-12 0,5-10 0 15,-11-5 174-15,6 21 33 0,11-11 6 0,-11 5 2 16,5 0-101-16,-5 6-20 0,5 4-4 0,-5 0-1 16,-1 0-20-16,7 6-4 0,-7-1-1 0,7 11 0 15,-1-1 0-15,1 1 0 0,5-1 0 0,-12 1 0 16,7-6 0-16,-1-4 0 0,1-1 0 0,5 0 0 15,-12-4-33-15,1-6-7 0,6 0-2 0,-7 0 0 16,7-14-22-16,-12-6 9 0,0 0-9 0,0 0 0 16,0 0-13-16,0 0-10 0,0 0-1 0,0 0-1 15,0 0-175-15,0 0-36 0</inkml:trace>
  <inkml:trace contextRef="#ctx0" brushRef="#br0" timeOffset="9693.841">5380 4648 1094 0,'0'0'97'0,"0"0"-77"16,0 0-20-16,0 0 0 0,0 0 192 0,0 0 34 16,0 0 7-16,0 0 2 0,-18 10-86 0,1 5-17 15,-5-5-3-15,-7 5-1 0,6-4-66 0,1 4-14 16,-13 0-2-16,7-5-1 0,-1 0-30 0,1 5-7 16,-1-10 0-16,7 6-8 15,-1-11-61-15,0 5-19 0,6-5-4 0,-6-5-632 0,23 5-127 0</inkml:trace>
  <inkml:trace contextRef="#ctx0" brushRef="#br0" timeOffset="10133.698">5328 4212 828 0,'0'0'36'0,"0"0"8"16,0 0-35-16,0 0-9 0,0 0 0 0,0 0 0 16,0 0 111-16,0 0 20 0,0 0 4 0,0 0 1 15,0 0-45-15,0 0-9 0,0 0-2 0,0 0 0 0,6 5-7 0,5 6-1 16,-11-1-1-16,6 5 0 0,5-5-15 0,-11 5-4 16,18-5 0-16,-18 11 0 0,11-6-10 15,0 10-2-15,6 0-1 0,-11 1 0 16,11-6-4-16,0 15-1 0,-11-4 0 0,11 4 0 0,0 6 2 0,-11-6 0 15,5 1 0-15,1 4 0 0,-1 1 17 0,-5-6 4 16,-12-5 1-16,6-4 0 0,0-1-46 0,0-10-12 16,0 1 0-16,0-16 0 0,0 0 53 0,0 0 9 15,0 0 2-15,0-16 0 16,-11 1-103-16,11-5-20 0,0 0-4 0,11 4-1 0,-11-9 103 0,6 0 20 16,5 5 4-16,-5-1 1 0,5 11-52 0,12-5-12 15,0 5 0-15,0 5 0 0,-1 5 0 0,7 5 0 16,-6 5 0-16,0 5 0 0,-1 10 0 0,-5-9-12 0,1 9 3 15,-7 10 0-15,12-14 9 0,-18 4 12 0,7 5-2 0,-1-9-1 16,-5 4-9-16,5-10 0 0,-11 0 0 0,0 1 0 31,0-16-170-31,0 0-36 0,0 0-7 0</inkml:trace>
  <inkml:trace contextRef="#ctx0" brushRef="#br0" timeOffset="10450.794">5835 4749 172 0,'0'0'8'0,"0"0"1"16,12 0-9-16,-1 0 0 0,6-15 0 0,0 10 0 15,-5 0 245-15,11-10 47 0,-6 4 10 0,-6-14 2 16,18 10-192-16,-12-5-39 0,-12-1-7 0,12 1-2 16,-11 0-12-16,6 5-2 0,-7-11-1 0,1 6 0 0,-12 5-33 0,6 5-8 15,-5 5 0-15,5 5-8 0,-12-10 21 0,6 10-2 16,-16 10-1-16,10-5 0 0,7 15 4 0,-18-10 1 15,11 10 0-15,7 6 0 0,5-1 1 0,-12 6 0 16,7 4 0-16,5 5 0 0,5-4 37 0,7 4 8 16,-1-14 2-16,0 9 0 0,7-4-6 0,4-1-1 15,1 0 0-15,11-4 0 0,-11-6 16 0,11-5 2 16,-5 0 1-16,5-5 0 0,-11-4-41 0,5-6-8 16,-5 0-2-16,0-11 0 0,-12-4-32 0,1 0 0 15,5 0 0-15,-6-11-834 16,1 1-171-16</inkml:trace>
  <inkml:trace contextRef="#ctx0" brushRef="#br0" timeOffset="11601.036">6719 4228 115 0,'0'0'0'0,"0"0"10"0,0 0-10 0,0 0 0 16,0-6 0-16,0-4 0 0,-12 0 112 0,6 5 21 15,6-5 4-15,0 0 1 0,-17 5-24 0,12-5-5 16,5 10-1-16,0 0 0 0,0 0 4 0,0 0 1 0,0 0 0 0,0 0 0 16,0 0-5-16,0 0 0 0,0 0-1 0,0 0 0 15,0 0-53-15,0 0-10 0,0 0-3 0,5 15 0 16,1-5-5-16,5 5-2 0,-5 5 0 0,-6-4 0 16,12 4-7-16,-12 5-2 0,5 1 0 0,12-6 0 15,-17 10-8-15,17-4-1 0,-11-6-1 0,6 5 0 16,-1 0-2-16,0 6 0 0,6-6 0 0,-17-10 0 15,12 6-1-15,-1-6-1 0,-5 0 0 0,-6-15 0 16,11 10 13-16,-11-10 4 0,0 10 0 0,0-10 0 16,0 0-2-16,0 0 0 0,0 0 0 0,0 0 0 15,0 0-15-15,6 0-3 0,0-5-8 0,-6 5 12 16,0-5-12-16,5-5-8 0,1 5 8 0,0-5-13 16,5 0 13-16,-11-1 10 0,0 6-2 0,6-10 0 15,5 5-8-15,-11-5 0 0,12 10 0 0,-1 0 0 16,-11-10-12-16,6 4 12 0,11 6-10 0,-6-5 10 15,12 10-9-15,-6-5 9 0,6 0-8 0,0 5 8 0,0 0 0 0,5 5 9 16,-5 0 0-16,-6 5 0 0,6 1-9 0,-6 9 0 16,0-10 9-16,-6 5-9 0,6 10 0 0,-5-9 0 15,-12 4 0-15,0 0 8 0,-12 0 2 0,7 6 1 16,-7-1 0-16,1-5 0 0,-1 1-2 0,-10-1 0 16,5-10 0-16,-6 5 0 0,0-15 19 0,6 5 3 15,-12-5 1-15,7 0 0 0,-1-5-42 0,6 5-8 16,0-15-2-16,0 5 0 15,5 0-172-15,1 0-36 0</inkml:trace>
  <inkml:trace contextRef="#ctx0" brushRef="#br0" timeOffset="12268.12">7516 4385 230 0,'0'0'10'0,"0"0"2"0,0 0-12 0,0 0 0 15,0 0 0-15,0 0 0 0,0 0 232 0,0 0 43 16,0 0 9-16,6 0 1 0,-6 0-162 0,0 0-33 16,0 0-6-16,0 0-2 0,0 0-42 0,0 0-9 15,0 0-2-15,0-11 0 0,-6 1 5 0,6 10 1 16,0 0 0-16,0-5 0 0,-11 0-9 0,-1 0-2 15,1 5 0-15,5 0 0 0,-5 0-4 0,11 0 0 16,-11 0-1-16,5 0 0 0,-6 10 4 0,1-5 1 0,5 5 0 0,-11-5 0 16,12 1 1-16,-1 9 1 0,-6-10 0 0,12 5 0 15,-11 0-6-15,5 5 0 0,1 0-1 0,-1 6 0 16,6-1-9-16,-6 0-2 0,1 0 0 0,5 6 0 16,0-1 0-16,0-5-8 0,5 1 12 0,1-1-4 15,0 5 3-15,5-15 0 0,0 11 0 0,-5-1 0 16,11-15-11-16,0 5 12 0,-17-10-12 0,17 0 12 15,-11-5-3-15,6-5 0 0,10-5 0 0,-10 4 0 16,-1-14-9-16,6-5 0 0,-11 4 0 0,5-4-11 16,-5 5-9-16,5-1-3 0,-5-9 0 0,11 20 0 15,-17-11 1-15,0 11 0 0,6 0 0 0,-6 15 0 16,0 0 22-16,0 0 0 0,0 0 0 0,0 0 0 16,11 5 11-16,-5 5 6 0,0 0 2 0,5 6 0 15,-5-1 4-15,5 0 1 0,-5 5 0 0,0 6 0 16,5-6 3-16,6 5 1 0,-11-5 0 0,-1 1 0 15,7-6-2-15,5 0 0 0,0 0 0 0,-17-5 0 0,11 0-13 16,1 1-2-16,5-6-1 0,-11-5 0 0,-6 0-10 0,0 0 0 16,0 0-12-16,11 0 12 15,0 0-113-15,-11 0-15 0,0 0-4 0,12-5-857 16</inkml:trace>
  <inkml:trace contextRef="#ctx0" brushRef="#br0" timeOffset="12506.976">8058 4385 1152 0,'0'15'102'0,"0"-10"-82"0,0 10-20 0,0-5 0 15,0 5 91-15,0 6 13 0,-12-1 4 0,6-5 0 16,6 5-9-16,-11 6-2 0,11-6 0 0,0 0 0 16,0-5-32-16,0 6-6 0,0-1-2 0,11 0 0 15,-11-5 5-15,0 5 1 0,6-9 0 0,6 4 0 16,-7-5-14-16,12 5-2 0,0-15-1 0,1 5 0 15,-7-5-26-15,6 0-6 0,0-5-1 0,0-5 0 16,0 0-13-16,-5 5 0 0,-7-10-9 0,18 4 9 16,-17-9-164-16,5 5-28 15,-5 0-4-15,0 0-724 0</inkml:trace>
  <inkml:trace contextRef="#ctx0" brushRef="#br0" timeOffset="12792.374">8126 4162 1188 0,'17'5'52'0,"-6"0"12"0,1 10-52 0,-12-15-12 16,0 0 0-16,5 15 0 0,7 5 53 0,-1-4 8 16,-5 4 2-16,5 5 0 0,1-5 17 0,-1 6 4 15,-5 4 1-15,5-4 0 0,1-1-19 0,-1 5-4 16,6 1-1-16,0-6 0 0,-5 0 7 0,-1 6 0 15,-5-6 1-15,5 0 0 0,1-4-13 0,-1 4-2 16,6 0-1-16,-11-10 0 0,-1 1-30 0,1 4-7 16,-6-20 0-16,6 10-1 0,-6-10-15 0,5 15 0 15,-5-15 0-15,0 0 0 0,0 0 0 0,0 0-10 0,0 0 0 0,0 0 0 32,0 0-54-32,0 0-12 0,0 0-1 0,0-10-587 0,-11 5-118 0</inkml:trace>
  <inkml:trace contextRef="#ctx0" brushRef="#br0" timeOffset="13114.439">8468 4298 1216 0,'0'0'54'0,"0"0"11"15,0 0-52-15,0 0-13 0,17 0 0 0,-17 0 0 16,0 0 53-16,0 0 8 0,0 0 2 0,0 0 0 15,0 0 9-15,0 0 3 0,0 0 0 0,0 11 0 0,-17 4-35 0,11 0-6 16,0 5-2-16,-5-5 0 0,11 1 7 0,-17 4 1 16,5-5 0-16,-5 0 0 0,6 0 7 0,0 6 1 15,-1-6 1-15,7 5 0 0,-1-10 12 0,0 5 3 16,6 1 0-16,0-1 0 0,6 5-2 0,0-10 0 16,-6-10 0-16,17 10 0 0,0 0-24 0,5 1-5 15,-4-6-1-15,4 5 0 0,7-10-18 0,-12 0-4 16,11 0-1-16,-10 0 0 0,4 0-9 0,-5 0 0 15,6 0 0-15,-11-5 0 0,5 5-9 0,-6 0-4 16,0 0-1-16,-11 0 0 16,0 0-158-16,0 0-31 0,0 0-6 0</inkml:trace>
  <inkml:trace contextRef="#ctx0" brushRef="#br0" timeOffset="13634.94">8701 3898 676 0,'0'0'30'0,"0"0"6"0,0 0-28 0,0 0-8 0,6-5 0 0,-6 5 0 16,0 0 73-16,0 0 14 0,0 0 2 0,0 0 1 16,0 0-8-16,0 0-2 0,11 10 0 0,-11 11 0 15,6-6-28-15,6 5-5 0,-12 5-2 0,5 1 0 16,1-1-4-16,0 5-1 0,-1 1 0 0,1-6 0 15,5 0-1-15,-5-4-1 0,0-1 0 0,0 5 0 16,-1 1-23-16,1-16-5 0,5 5-1 0,-5 0 0 16,5-5-20-16,-11 0-4 0,0 1-1 0,0-11-752 15</inkml:trace>
  <inkml:trace contextRef="#ctx0" brushRef="#br0" timeOffset="13838.04">8872 4779 1958 0,'40'11'87'0,"-34"-6"17"0,5-5-83 0,-5 5-21 16,5-5 0-16,1 5 0 0,-1-5 24 0,1 0 1 15,-1 0 0-15,6 0 0 0,-11 0-3 0,5 0-1 16,-11 0 0-16,0 0 0 15,0 0-122-15,0 0-25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03:06.7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8388 11418 925 0,'0'0'40'0,"0"0"10"0,0 0-40 0,0 0-10 16,0 0 0-16,0 0 0 0,0 0 61 0,0 0 11 15,0 0 1-15,0 0 1 0,0 0-27 0,0 0-6 0,0 0-1 0,0 0 0 16,0 0 0-16,0 0 0 0,0 0 0 0,0-10 0 15,0 10 7-15,6-10 1 0,-6 10 0 0,0 0 0 16,0 0-5-16,0-10-1 0,0 10 0 0,0 0 0 16,0 0-10-16,0-10-1 0,5 0-1 0,-5 10 0 15,0 0 2-15,0 0 0 0,12-5 0 0,-7-5 0 16,-5 10-1-16,12-11 0 0,-12 11 0 0,17-5 0 16,-17 5-2-16,11-5 0 0,-11 5 0 0,12-5 0 15,5 5 3-15,-11-5 0 0,5 0 0 0,0 0 0 16,1 0 3-16,-12 5 1 0,17-5 0 0,-17 5 0 15,6-5-36-15,5 0 0 0,0 0 0 0,1-5 0 16,-1 5 8-16,1-1 0 0,5 1 1 0,0 5 0 16,-12-10-1-16,7 5-8 0,-1 0 12 0,1 0-4 15,-1 0 9-15,0 0 2 0,6 5 0 0,-11-5 0 16,11 0 9-16,0 0 3 0,0 0 0 0,-5 0 0 0,-1 0-31 0,6 0-12 16,12-1 1-16,-12 1 0 0,0 0 11 0,0 5 8 15,0-10-8-15,6 5 11 0,11 0-11 0,-17 0 10 16,12-5-10-16,-6 5 10 0,5-5 0 0,12 5 0 15,-17-5 0-15,11-1 0 0,-11 1 3 0,5 5 1 16,6 0 0-16,-5 0 0 0,5 5 5 0,-5-10 1 16,5 5 0-16,0 0 0 0,-11 0 0 0,11 5 0 15,6 0 0-15,-6-5 0 0,0 0-20 0,-5 0-9 16,5-1 1-16,0 1 0 0,6 5 8 0,-6 0 11 16,-5-5-3-16,5 5 0 0,0 0-8 0,6 0 0 15,-12 0 0-15,1 0 0 0,11-5 0 0,-18 5 8 16,7-5-8-16,-1 0 0 0,1 5 9 0,-1-5-9 0,1 5 10 0,-1 0-10 15,-5 0 0-15,6 0 0 0,-7-5 0 0,7 5 0 16,5 0 0-16,-17 0 0 0,12 0 0 0,-6 0 0 16,5 0 0-16,-5 0 0 0,0 0 0 0,5 0 0 15,-5 5 0-15,0 0 0 0,11 0 0 0,-17 0 0 16,-6-5 0-16,12 5 0 0,6-5 0 0,-7 5 0 16,1-5 0-16,0 5 0 0,0 1-10 0,5-1 10 15,6-5 0-15,-16 5 0 0,-1 0 0 0,5-5 0 16,1 0 0-16,0 0 0 0,0 0 0 0,0 5 0 15,-6 0 0-15,11-5 0 0,-11 0 9 0,0 0-9 16,6 5 0-16,-6-5 0 0,6 5 0 0,0 0 0 16,0-5 0-16,-1 5 0 0,7 0-15 0,-6 0 5 15,5-5 10-15,-5 0 0 0,11 5 0 0,-5 0 0 16,-1-5 0-16,6 5 0 0,1 1 0 0,-7-1 0 0,6 0 0 16,0 0 0-16,-11-5 0 0,11 5 0 0,6 0 0 0,-11 0 0 15,-1-5 0-15,12 5 0 0,-17-5-12 0,11 5-4 16,-5-5-1-16,-1 5 0 0,1-5 17 0,-1 0 0 15,-5 5-8-15,5-5 8 0,6 0 0 0,1 5-8 16,-13-5 8-16,7 5 0 0,5-5-8 0,-5 0 8 16,-1 0 0-16,6 0 0 0,-5 0-10 0,5 5 10 15,-6 0-8-15,7 0 8 0,-7-5-12 0,6 0 4 16,6 0 0-16,-6 0 0 0,1 0-4 0,-1 0-1 16,6 0 0-16,0 0 0 0,-1 0 3 0,1 0 1 15,0 0 0-15,0 0 0 0,0 0 9 0,0 6 0 16,0-6 0-16,0 0-8 0,0 0 8 0,5 0 0 0,-5 0 0 0,6-6 0 15,-7 12 0-15,1-6 0 16,6 0 0-16,-18 0 0 0,1 0 0 0,11-6-8 16,0 6 8-16,0 0-8 0,-1 0 8 0,-4 0 0 0,4 0 0 0,-4 0 0 31,-1 0-34-31,0 0-5 0,0 6-1 0,0-6 0 16,6 0-6-16,-6 0-2 0,1 5 0 0,5-5 0 15,-12 5-24-15,6-5-4 0,-5 5-2 0,-6 0-586 0,-1-5-118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05:22.4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1818 7352 1134 0,'0'0'50'0,"0"0"10"0,0 0-48 0,0 0-12 0,0 0 0 16,0 0 0-16,0 0 107 0,0 0 18 0,23 0 4 0,-23 0 1 15,0 0-34-15,0 0-8 0,0 0 0 0,0 0-1 16,0 0-20-16,12 10-4 0,5 0-1 0,-17 5 0 16,0 1-9-16,0 4-1 0,0 0-1 0,-12 11 0 15,12 4-21-15,-5-15-4 0,5 16-1 0,0-1 0 16,0 6-9-16,0-1-3 0,0-4 0 0,0 4 0 15,0 1-4-15,0 4-1 0,-12-4 0 0,12-6 0 16,0 6 10-16,12-1 2 0,-12 1 0 0,0-6 0 16,5 6-5-16,-5-6-1 0,0-4 0 0,12 4 0 15,-12 0 1-15,5-4 0 0,1-1 0 0,6 6 0 16,-12-6-5-16,5 0-1 0,7-4 0 0,-7-6 0 16,1 0 2-16,11-5 0 0,0 1 0 0,0-1 0 15,0 5 6-15,1-10 2 0,-7 5 0 0,17-10 0 0,-11 1 1 0,6-1 1 16,0 0 0-16,11 0 0 0,6-5-4 15,-11 5-1-15,5 0 0 0,0-5 0 0,-6 0-4 16,7 0-2-16,-1 0 0 0,-11 0 0 0,11 0-10 0,-11 5 8 16,-1 0-8-16,13-5 8 0,-13 0-8 0,1 5 0 15,11-5 9-15,-17 5-9 0,6-5 0 0,0 0 8 16,6 0-8-16,-7 5 0 0,-5-5 0 0,6 5 0 16,-6 0 0-16,0-5 0 0,-5 5 0 0,5-10 8 15,0 5-8-15,0 0 0 0,-11 5 0 0,11-5 0 16,-6-5 0-16,-5 5 8 0,-6 0-8 0,17-5 0 15,-11-5 0-15,5 0 0 0,-5-5 0 0,11 0 0 16,-17-6 0-16,17 1 0 0,-17-5 0 0,0-1 0 0,6-4 0 16,11-5 0-16,-11-11 0 0,5 0 0 0,6 6 0 0,-17-6 0 15,6 1 0-15,-1-6 0 0,7 6 0 0,-12-1 0 16,6 0 0-16,5 1 0 0,-5 4 0 0,5 1 0 16,-5 4 0-16,-1 1 0 0,7 5 0 0,-7-1 0 15,7 1 0-15,-6 4 0 0,-1 1 0 0,7 0 0 16,5 5 0-16,-17-1 0 0,5 1 0 0,7 5 0 15,-6 0 0-15,-1-6 0 0,-10 11 0 0,5-5 0 16,0 0 0-16,-6 0 0 0,-6 5 0 0,7-1 0 16,-12 1 8-16,-6 0-8 0,6-5 8 0,-17 5-8 15,11 0 10-15,-17 10-2 0,0 0-8 0,-11 0 12 16,-6 5 23-16,0 0 4 0,-12 10 1 0,1 5 0 16,5 11-23-16,-11-6-4 0,-5 5-1 0,4 1 0 15,7-1-12-15,-6 1 9 0,0-6-9 0,11-5 8 16,-5 0-85-16,5-10-18 0</inkml:trace>
  <inkml:trace contextRef="#ctx0" brushRef="#br0" timeOffset="623.906">2673 8172 1267 0,'0'0'56'0,"0"0"12"0,23 0-55 0,5 0-13 15,-5 0 0-15,0-5 0 0,11 5 226 0,-5 0 42 0,16-5 9 16,-16 0 2-16,5 0-158 0,6-5-31 0,0 0-6 0,0 5-2 16,-1-5-54-16,-4 5-12 0,5-6-1 0,-6 6-1 15,-11 0-14-15,-1-5-16 0,-5 5 3 0,1-5-755 16,-1 5-152-16</inkml:trace>
  <inkml:trace contextRef="#ctx0" brushRef="#br0" timeOffset="1045.673">3596 7833 403 0,'23'10'36'0,"-6"-5"-36"16,6 0 0-16,-6 0 0 0,11 6 316 0,1-6 57 0,-6 5 11 16,-6-5 3-16,0 0-198 0,11 5-39 0,-5 0-8 0,6 5-2 15,-7-5-44-15,1 6-10 0,0-1-2 0,6 0 0 16,-12 5-16-16,-6 1-3 0,6 4-1 0,-5 0 0 15,-7 0-9-15,1 1-3 0,-6-1 0 0,0 0 0 16,-6 1-35-16,1-1-7 0,-13 0-2 0,-4-4 0 16,-7-1-8-16,6 0 0 0,1-5 0 0,-1-5-1353 15</inkml:trace>
  <inkml:trace contextRef="#ctx0" brushRef="#br0" timeOffset="2560.939">3271 8167 576 0,'0'0'25'0,"0"0"6"0,0 0-31 0,0 0 0 16,0 0 0-16,0 0 0 0,0 0 256 0,0 0 44 15,0 0 10-15,0 0 2 0,6 0-128 0,6 0-26 16,-7 0-5-16,7 0-1 0,10-5-61 0,-5 0-13 15,6 0-2-15,0 0-1 0,11 0-12 0,0 0-3 0,6 0 0 0,17 0 0 16,-17 0-32-16,11 0-6 0,-5-5-2 0,0 4 0 16,5 6-20-16,-11-10 9 0,-12 5-9 0,12-5-829 15,-6 0-171-15</inkml:trace>
  <inkml:trace contextRef="#ctx0" brushRef="#br0" timeOffset="3404.49">5043 8132 57 0,'12'35'0'0,"-12"6"0"0,0 4 0 0,0 1 0 16,0 0 75-16</inkml:trace>
  <inkml:trace contextRef="#ctx0" brushRef="#br0" timeOffset="3873.129">4958 7372 1620 0,'0'21'72'0,"0"-11"14"0,6 5-69 0,5 5-17 0,-5 0 0 0,-6 6 0 15,0 4 60-15,11 6 8 0,-11 4 1 0,0 1 1 16,0 9-18-16,0 1-3 0,0 5-1 0,0-1 0 16,0 1-17-16,0 5-4 0,-11-6-1 0,5 1 0 15,6 0-14-15,0-11-4 0,0-4 0 0,-11-6 0 16,11 1-8-16,0-6 0 0,0-10 0 0,0-4-647 15,0-1-121-15</inkml:trace>
  <inkml:trace contextRef="#ctx0" brushRef="#br0" timeOffset="4669.815">4981 7291 1497 0,'0'0'133'0,"11"15"-106"16,1 1-27-16,5-16 0 0,0 5 120 0,0 0 18 0,0-5 4 0,0 5 1 15,11-5-40-15,7 0-8 0,-13-5-2 0,13 5 0 16,10 0-11-16,7-10-2 0,-7 10-1 0,12-16 0 15,11 1-37-15,12 0-7 0,0-5-2 0,-6 0 0 16,6-1-14-16,0-4-3 0,5 0-1 0,1 4 0 16,-7 11-5-16,-5-15-1 0,6 5 0 0,0 4 0 15,-6 6-9-15,6 0 0 0,-23 0 0 0,11-5-11 16,6 5 23-16,-5 5 4 0,-1-5 0 0,6-1 1 16,6 1-8-16,0 0-1 0,-6 0-8 0,0 5 12 15,-12-5-12-15,7-5 8 0,-7 5-8 0,-5 5 0 16,0-6 8-16,-11 1-8 0,5 5 0 0,-11-5 9 15,6 0-9-15,5 5 0 0,-5-5 9 0,5 10-9 0,-6 0 0 0,7 0 9 16,-12 0-9-16,-1 0 0 0,1 0 10 0,-5 0-10 16,4 5 8-16,-10-5-8 0,-6 5 0 0,5-5 8 15,1 0-8-15,-12 5 0 0,6 0 0 0,-6 0 0 16,11 0 0-16,-16-5 0 0,-1 5 0 0,6-5 0 16,-6 0 0-16,1 0 0 0,-12 0 0 0,17 10 0 15,-17-10 0-15,6 16 0 0,5-1 8 0,0 5-8 16,-5 0 0-16,-6 6 8 0,11-1-8 0,-11 10 0 15,12 11 0-15,-12-1 0 0,-12 1 0 0,12 10 0 16,12-1 0-16,-12 6 0 0,-12 0 0 0,12 5 0 16,0-5-8-16,-5-1 8 0,5 1 0 0,-6 0 0 15,6 0 0-15,-6-6 0 0,1 6 0 0,-1 0-11 0,6 0 11 16,-11-6-8-16,11-4 8 0,-6-5 0 0,-6-6 0 16,1 6 8-16,0-6-8 0,5 1 0 0,-5-11 8 0,-1 0-8 15,1 1 0-15,5-6-10 0,-11 0 1 0,0-4 0 16,6-6 9-16,-1 0 0 0,-5 0 0 0,0 1-8 15,0-6 8-15,0 5-8 0,-12-5 8 0,-11 0-8 16,1 0 8-16,-7-5 0 0,-5 0-9 0,-18 0 9 16,1-5 0-16,-6 0 0 0,-6 0-9 0,-17-5 9 15,-17 5 0-15,0-5-10 0,-5 0 10 0,-12 0-8 16,0 0 8-16,5-5 0 0,-11 10 0 0,1-5 0 16,-7 5 0-16,7 5 0 0,10-5 0 0,-5 10 0 15,11-5 8-15,6 5 8 0,-5 0 0 0,5 1 1 16,11-1-26-16,12 0-6 0,11-5-1 0,6 5 0 15,12-5 24-15,5 0 5 0,5 5 1 0,24-5 0 16,-12 5-14-16,12-5-13 0,5 1 2 0,17-6 1 16,-5-6-103-16,5 1-21 0,6-10-4 0</inkml:trace>
  <inkml:trace contextRef="#ctx0" brushRef="#br0" timeOffset="5029.105">6627 7139 1666 0,'0'51'36'0,"6"-26"8"0,-6 11 2 0,11 4 2 0,-11 11-39 0,0 10-9 0,0 15 0 0,0 5 0 16,0 5 40-16,0 0 5 0,-17 10 2 0,12-5 0 15,5 5-21-15,0-4-4 0,0-11-1 0,0-5 0 16,0-6-79-16,-12-4-16 0,7 30-3 16,10-40-1-16</inkml:trace>
  <inkml:trace contextRef="#ctx0" brushRef="#br0" timeOffset="5669.93">8331 8056 1497 0,'17'10'133'0,"6"0"-106"16,5 0-27-16,1 0 0 0,-1-5 161 0,12 6 27 15,6-6 6-15,-6 5 1 0,17-10-93 0,-6 0-18 0,12-10-4 0,5 0-1 16,-5-6-45-16,5 1-9 0,6-5-1 0,-11 5-1 15,-1-6-23-15,-5 6 0 0,-5-5 0 0,-1 5 0 32,-5 0-141-32,-1 5-33 0</inkml:trace>
  <inkml:trace contextRef="#ctx0" brushRef="#br0" timeOffset="7937.708">9248 7788 979 0,'0'0'43'0,"0"0"9"0,0 0-41 0,0 0-11 15,0 0 0-15,0 0 0 0,0 0 188 0,0 0 35 16,0 0 7-16,0 0 2 0,0 0-134 0,12 0-26 15,-1-6-6-15,-11 6-1 0,0 0-7 0,17 6-2 16,0-1 0-16,0 0 0 0,1 0-5 0,-1 5-2 16,-6 0 0-16,6 0 0 0,0 0-6 0,-5-5-2 15,10 5 0-15,1 1 0 0,0 4-5 0,5-10 0 16,12 5-1-16,0-5 0 0,0 5-7 0,6 0 0 16,-6 5-1-16,5 1 0 0,1-6-9 0,-6 5-2 0,-6-5 0 15,-6 10 0-15,1-4 1 0,-12-1 0 0,6 5 0 0,-23 0 0 16,5 6-8-16,-5 4-1 0,-5 0-8 0,-7 1 12 15,-5 4-12-15,-11 1 0 0,5 4 0 0,-6 1 0 16,-10-6 0-16,4 1 0 0,-5-1 0 0,1-10 0 31,10-4-46-31,-11-6-9 0,0-5-1 0,23-5-1193 0</inkml:trace>
  <inkml:trace contextRef="#ctx0" brushRef="#br0" timeOffset="9015.867">11003 7484 1440 0,'23'-21'128'0,"-17"16"-103"0,5 0-25 0,-11 5 0 0,6 0 142 0,-6 0 23 16,0 0 5-16,0 0 1 0,6 10-86 0,-1 6-17 16,1 4-3-16,0 10-1 0,-18 6-40 0,12 9-8 15,-5 1-1-15,-1 10-1 0,0-1-14 0,-5 6 0 16,-1 0 8-16,1 5-8 0,5-6 20 0,-5 6 0 15,-6-5 1-15,5 0 0 0,1 0-3 0,5-11-1 16,-5 1 0-16,11-11 0 0,-6 1 7 0,6-11 2 16,6 1 0-16,0-1 0 0,-6-5 10 0,11-4 1 15,6-1 1-15,0 0 0 0,0-5-18 0,12 0-3 16,-1 6-1-16,6-6 0 0,1 5 0 0,16-5-1 16,-17 1 0-16,17-1 0 0,6-5 4 0,6 0 1 15,5-5 0-15,18 5 0 0,5-10-7 0,12 0-1 0,-1 0 0 16,12-5 0-16,6-5-12 0,5 0 9 0,0-5-9 0,-5 5 8 15,-17-6-8-15,-1 6 10 0,-5 5-10 0,-6 0 10 16,-5 5-10-16,-18 5 0 0,-5 0 0 0,5 0 0 16,1 0 0-16,-7 0 0 0,1 0 0 0,-6 1 0 15,0-6 0-15,11 5 0 0,-5 0 0 0,-6-5 0 16,-12 5 0-16,1-5 0 0,-6 0-9 0,-6 0 9 16,-5-5 0-16,-1 0 0 0,1 0 0 0,-1 5 0 15,-5-6 0-15,5 6 0 0,-5-5 0 0,-6 0 0 16,6-5 0-16,-6 0 0 0,-6 0 0 0,7 0 0 15,-1-5 0-15,5-6 0 0,-10-9 0 0,5 5 0 16,-11-11-9-16,5-4 9 0,-5-11 0 0,-1 6-9 16,-5-11 9-16,0-5 0 0,6-5 0 0,0 0 0 15,-6 1 0-15,0 4-8 0,6-5 8 0,5-15 0 16,0 5 0-16,1 0 0 0,-12-5 0 0,5 5 0 16,7 0 0-16,-6 5 0 0,5 0 0 0,-5 11 0 0,-1 4 0 0,1 10 0 15,-6 1 0-15,0 4 0 0,0 6 0 0,-6-1 0 16,6 11 0-16,-5 0 0 0,-12 9 0 0,11 1 0 15,-6 0 0-15,1 5 0 0,-12 10 0 0,-5 0-8 16,-12 0 8-16,-6 0 0 0,-5 0 0 0,-12 15-8 16,-11 0 8-16,-11 6 0 0,-6-1-13 0,-18 10 2 15,-33 6 1-15,-18 4 0 0,1-4 10 0,-1 4 11 16,-11-4-3-16,-22-1 0 0,22-5-8 0,0-4-11 16,6-1 3-16,-12-5 0 0,23-10 8 0,6 1 14 15,17-6-3-15,6 0-1 0,22-5-10 0,6 0-14 16,12 0 3-16,11-5 1 15,17 0-34-15,5-1-6 0,18 1-2 0,11 0 0 16,6 5-150-16,17 0-30 0</inkml:trace>
  <inkml:trace contextRef="#ctx0" brushRef="#br0" timeOffset="9265.481">12228 7322 2188 0,'0'71'97'0,"0"-36"20"16,-11 16-93-16,-1 14-24 0,7 6 0 0,-7 10 0 0,1 16 0 0,-6-1 0 15,6 0 0-15,5 0 0 0,-6-5 20 0,7-10-1 16,-1-10 0-16,0-10 0 15,1-5-133-15,-1-11-26 0</inkml:trace>
  <inkml:trace contextRef="#ctx0" brushRef="#br0" timeOffset="9890.333">13499 7858 2188 0,'0'0'48'0,"0"0"11"0,11-5 1 0,6-5 1 0,0-5-49 0,12 0-12 15,-1 0 0-15,7 5 0 0,-1-1 54 0,11 1 8 0,1 5 2 0,11 0 0 16,0 0-8-16,17 0 0 0,6 0-1 0,0 0 0 16,5 0-37-16,-5 0-7 0,0 0-2 0,-6 0 0 15,0 5 11-15,0-5 3 0,-12 5 0 0,7 5 0 16,-7-5-23-16,-5 5-16 0,-11 0 2 0,-6-5 1 15,-12 5-159-15,7 0-32 16</inkml:trace>
  <inkml:trace contextRef="#ctx0" brushRef="#br0" timeOffset="10218.738">14633 7332 1209 0,'0'0'53'0,"17"10"12"0,0-5-52 0,0 0-13 15,6 0 0-15,0 5 0 0,11-5 200 0,6 10 36 16,5 1 8-16,1 4 2 0,-6 0-176 0,5 5-35 15,7 6-7-15,-13-1-2 0,-16-4 46 0,6 9 8 16,11-5 3-16,-12 1 0 0,-5-1-31 0,-6 1-5 0,-6-1-2 16,6 5 0-16,-11-4-36 0,0-1-9 0,-18-5 0 0,7 1 0 15,5-1 0-15,-6-5 0 0,-11 1 9 0,0-1-794 16,-6-5-159-16</inkml:trace>
  <inkml:trace contextRef="#ctx0" brushRef="#br0" timeOffset="11030.702">16240 7509 1994 0,'0'0'88'0,"0"0"19"0,0 0-86 0,11 5-21 16,-5 10 0-16,-1 6 0 0,-16-1 46 0,0 10 5 15,5 11 1-15,-11 4 0 0,0 11-22 0,-6 5-4 0,6-1-1 0,0 11 0 16,5 5-25-16,-5 0 0 0,-17 5 0 0,17-5 0 16,17-5 8-16,-6 5-8 0,-11-20 12 0,0 0-4 15,6-6 32-15,5-4 5 0,6-1 2 0,-6-9 0 16,-11-1 19-16,11-4 4 0,18-1 1 0,-1-5 0 15,-16-4-26-15,16-1-5 0,12-10 0 0,11 5-1 16,0 0-21-16,-5-5-4 0,5 1-1 0,6-1 0 16,11 0-13-16,-6-5 0 0,1 0 8 0,11 0-8 15,11 0 0-15,6 5 0 0,-5-5 8 0,5 5-8 16,0 1 0-16,0 4 0 0,12 0 8 0,-1 5-8 16,-5 0 8-16,5 1 0 0,1 4-8 0,-1 0 12 15,1 1-4-15,-1 4-8 0,-5-5 11 0,-6 1-11 16,6-1 8-16,-12 0-8 0,6 1 0 0,-11-1 0 0,-6-5 8 0,0 0-8 15,0 6 0-15,0-6 0 16,-6-5 0-16,0 6 0 0,1-11 0 0,-1 0 0 0,-6 0 0 16,-5 0 0-16,0-10 0 0,-6 0 0 0,6-10 0 0,-6 0 0 15,-5-5 0-15,5-1-9 0,-5-9 9 0,-1 0-8 16,-5-11 8-16,0 1-8 0,-6-6 8 0,0-9 0 16,0-6-9-16,6 0 9 0,-6-10 0 0,0 6 0 15,6-1-9-15,0-25 9 0,5 5 0 0,1 5 0 16,-7 5 0-16,13 0 0 0,-7 0 0 0,0 5 0 15,7 0 0-15,-1 1 0 0,-6 4 0 0,7 5 0 16,-7 0 0-16,1 11 0 0,-7-6 0 0,7 11 0 16,-1-1 8-16,-5 6-8 0,-12-1 0 0,1 11 0 15,-1 0 0-15,-5-1 0 0,-6 1 0 0,0 10 0 0,-6 0 0 0,6 5 0 16,-11-1 0-16,-6 6 0 0,-6 5 0 0,-17-10 0 16,0 5-9-16,-11 0 9 0,-12 0 0 0,-11 10-9 15,0 0 9-15,-17 0 0 0,-12 5 8 0,-16 0-8 16,-12 6 10-16,0 4-2 0,-12-5-8 0,-5 5 12 15,-11-4-12-15,-1 4 11 0,0-5-11 0,-5 0 10 32,0 5-130-32,51-14-27 0</inkml:trace>
  <inkml:trace contextRef="#ctx0" brushRef="#br0" timeOffset="11671.163">17385 8294 2289 0,'5'132'101'0,"-5"-56"22"0,-5 10-99 0,-1 15-24 16,-5 10 0-16,-6-9 0 15,5-1-48-15,-5-10-16 0,6-15-2 0</inkml:trace>
  <inkml:trace contextRef="#ctx0" brushRef="#br0" timeOffset="12952.109">5682 7322 1112 0,'0'0'49'0,"0"0"11"0,11 0-48 0,-11-16-12 0,17 6 0 0,-17 0 0 16,6 0 108-16,11 0 19 0,-11 5 4 0,5 0 1 15,0-5 1-15,6 5 1 0,-5 0 0 0,5 5 0 16,-6-6-16-16,6 12-3 0,-5-6-1 0,-1 0 0 16,1 5-38-16,5 0-8 0,-12 5-2 0,7-5 0 15,-12 5-19-15,5 0-4 0,1-5-1 0,6 5 0 16,-12-10-13-16,0 10-2 0,0-10-1 0,0 0 0 15,0 0-16-15,0 0-10 0,0 0 12 0,-12 16-12 16,1-11 0-16,11 0 0 0,-17 0 0 0,-6-5 0 16,11 0 0-16,-5-5 0 0,-11 0 0 0,-1 0 0 0,7 5 0 15,-1-10 0-15,0 4-10 0,-11-4 10 0,0 5 0 0,11 0 0 16,6-5 0-16,0 5 0 0,0 5 0 0,-6 0 0 16,17 0 0-16,-11 5 0 0,17-5 0 0,-6 5 0 15,6-5 0-15,0 0 0 0,0 15 0 0,0 1 8 16,0-1-8-16,0 0 8 0,12 5-8 0,-1 5 8 15,-11 1-8-15,6-1 8 0,5 5-8 0,-5 1 0 16,0-1 0-16,-1 1 8 0,1-1-8 0,-6 5 0 16,6-4 0-16,-6-6 0 0,11 0 0 0,-5 1 0 15,5-1 0-15,-11-5 0 0,0-4 0 0,6-1 0 16,-6-15 0-16,6 10 0 0,-6-10 0 0,11 10-9 16,6-5 9-16,-6-5-10 0,7-5-6 0,10 5-2 15,-5-5 0-15,0 0 0 0,11 0 7 0,-11 0 2 16,11 0 0-16,6 5 0 0,-12 0 9 0,1 5 0 0,11 5-9 0,-18 0 9 15,13 0 9-15,-13 5 7 0,-5 1 0 16,1-1 1-16,-13 5-17 0,12 5-11 0,-28 1 2 0,5 4 0 16,1 0 9-16,-24 11 0 0,6-6 0 0,0 1 0 15,-16 4 0-15,-1-4 0 0,0-6 0 0,0 1 8 16,-6 4-8-16,1-10-10 0,5-4 10 0</inkml:trace>
  <inkml:trace contextRef="#ctx0" brushRef="#br0" timeOffset="15805.438">11214 7803 288 0,'0'0'12'0,"0"0"4"0,0 0-16 0,0 0 0 0,0 0 0 16,0-10 0-16,0-1 263 0,-6 1 49 0,6 0 11 0,0 0 1 16,0 10-228-16,0-10-47 0,0 0-9 0,0-5-1 15,0 4 25-15,0 1 4 0,0 0 2 0,0 0 0 16,-5 0 14-16,5 0 2 0,5-5 1 0,-5 5 0 15,0-6-9-15,0 6-2 0,6-5 0 0,-6 5 0 16,6 0-26-16,-1 0-6 0,1 0 0 0,0-1-1 16,5 1-23-16,-5 5-5 0,17-5-1 0,-23 5 0 15,17-5 6-15,-6 5 0 0,1-5 1 0,-1 0 0 16,0 4-21-16,1 1 0 0,11-5 0 0,-12 5-8 16,0 0 8-16,7-5 0 0,-1 0 10 0,0 0-10 15,-17 10 0-15,11-5 8 0,6-5-8 0,-5 5 0 16,-1 5 0-16,6 0 0 0,-6 0 0 0,7 0 0 15,4 0 0-15,-10 5 0 0,5 0 8 0,0 10-8 16,0-5 0-16,-6 0 11 0,1 0-11 0,-1 5 10 0,6 6-10 16,-5-6 0-16,-1 0 0 0,0 5 0 0,-5-4 0 0,-6 4 0 15,12 0 0-15,-7 0 0 0,-5 1 0 0,0-1 0 16,-5 0 0-16,-1 5 0 0,0-4 0 0,-11 4 0 16,6 0 0-16,-6 1 0 0,5-11 0 0,-5 5 0 15,-6-5 9-15,6 0-1 0,-6 1-8 0,6-1 11 16,-11-5-11-16,5 0 12 0,0-5-4 0,0 0-8 15,12 0 12-15,-6 0-4 0,-6-5 0 0,18 0-8 16,5 0 12-16,0 0-4 0,0 0 1 0,0 0 0 16,0 0 0-16,5 0 0 0,12 0 4 0,6 0 1 15,6 0 0-15,-1 0 0 0,6 5 2 0,0 0 1 16,1-5 0-16,10 11 0 0,-16-6-17 0,5 0-11 16,0 0 2-16,-11 10 0 0,0 0 9 0,-1 5 0 0,-4 1 0 0,-1-1 0 15,-6 5 0-15,0 1 0 0,-11-1 0 0,-11 0 0 16,0 6 9-16,-6-1-9 0,-1 0 12 0,1 1-12 15,-17-1 15-15,6 0-4 0,-12 1-1 0,11-11 0 16,1 0-10-16,-6 1 12 0,-1-6-12 0,-4 0 12 16,4 0-12-16,-5-5 0 0,1-5 0 0,-1-5-903 15,6 0-173-15</inkml:trace>
  <inkml:trace contextRef="#ctx0" brushRef="#br0" timeOffset="16930.22">16462 8056 288 0,'-12'0'25'0,"12"0"-25"0,0 0 0 0,0 0 0 15,-17 0 172-15,12 0 28 16,5 0 7-16,0 0 1 0,0 0-64 0,-12-10-13 0,1 0-3 0,5 5 0 15,6 5-51-15,0 0-10 0,-6-11-3 0,1 6 0 16,5 5 0-16,0 0 0 0,0 0 0 0,0 0 0 16,-12-10-14-16,12 10-3 0,0 0-1 0,0 0 0 15,-5-5-14-15,5 5-2 0,0 0-1 0,11-10 0 0,-11 10-29 0,0 0-12 16,0 0 1-16,17-5 0 0,6-5 60 0,-6 0 12 16,-6 5 3-16,6 0 0 0,6 0-24 0,-6-6-4 15,0 11 0-15,0-10-1 0,1 5-5 0,-1-5-1 16,11 5 0-16,-11 0 0 0,-17 5-13 0,12 0-4 15,16 5 0-15,-5 0 0 0,-17 0-12 0,5 5-16 16,6 0 3-16,6 11 1 0,0-1 29 0,-12 5 7 16,-11 1 0-16,6 9 1 0,11 0-17 0,-17 6-8 15,-17 0 0-15,0-1 8 16,11-5-28-16,-11 1-7 0,0-1-1 0,-6 1 0 0,-11-6 51 0,11-4 9 16,6-6 3-16,-6 5 0 0,0-10-5 0,1 0-1 15,10-4 0-15,12-11 0 0,0 0-29 0,0 0 0 16,0 0 0-16,0 0 0 0,17 0 64 0,0-5 6 15,-5 5 2-15,5-6 0 0,17-9-31 0,0 5-5 16,-5-5-2-16,5 0 0 0,-11 0-18 0,11 4-3 0,11 1-1 0,-5-5 0 16,-17 5-12-16,6 0 0 0,11 5 0 0,-12 0 0 31,0 5-108-31,1 0-22 0,-6-5-4 0</inkml:trace>
  <inkml:trace contextRef="#ctx0" brushRef="#br0" timeOffset="20804.235">22991 7372 1699 0,'0'0'75'0,"0"0"16"0,0 0-73 0,0 0-18 15,0 0 0-15,0 0 0 0,0 0 145 0,0 0 26 16,0 0 5-16,0 0 0 0,0 0-56 0,12 10-11 16,-7 6-2-16,1 14-1 0,0 5-49 0,0 16-9 15,-1 5-3-15,7 15 0 0,-7 0-33 0,1 5-12 16,5 5 9-16,1 5-9 0,-6-5 8 0,5 0-8 15,-5-5 0-15,5 0 8 0,0-11-8 0,-5-4 0 0,5-5 0 0,-5-11 0 16,0 1 0-16,0-10-17 0,-1-11 2 0,1 0 1 31,0-15-148-31,-1 5-30 0,-5-15-5 0</inkml:trace>
  <inkml:trace contextRef="#ctx0" brushRef="#br0" timeOffset="21942.246">23134 6957 979 0,'23'5'87'0,"-23"-5"-70"15,11 10-17-15,-11-10 0 0,11 5 201 0,-11-5 37 16,6 5 7-16,5 5 2 0,1-4-75 0,-1-1-16 16,6-5-2-16,0 5-1 0,1 0-40 0,-1-5-8 15,5-5-1-15,1 0-1 0,6 0-63 0,5-1-12 16,11 1-2-16,7 0-1 0,5-5 31 0,11 0 7 16,12-5 1-16,0 0 0 15,5 0-52-15,6-1-12 0,6 1 0 0,6-5 0 0,5-5 0 0,0 4 0 16,6 1 0-16,6 5 0 0,-12-10 54 0,6 9 8 15,-6 1 2-15,12 0 0 0,-6-5-64 0,0 5 0 16,0-1-14-16,0 1 2 0,-12 10 12 0,1-5 16 0,-1 0-4 16,18 5-1-16,0 0-11 0,-6 0 8 0,-6 0-8 0,0 5 8 15,-11-6-8-15,6 6 0 0,-1 0 0 0,12 0-11 16,-11 0 21-16,5 0 4 0,-11 6 1 0,5-6 0 16,-10 0-15-16,-1 0 0 15,-6 5 0-15,1 0 0 0,-12 0 0 0,5-5 0 0,1 5 0 0,-6-5 0 16,0 0 0-16,0 5 0 0,-11 0 0 0,6 5 0 15,-1-5 0-15,-5 0 0 0,-1 5 0 0,7-5 0 16,-7-5 0-16,7 5 0 0,-7-5 0 0,1 6 0 16,5-12 0-16,-11 6 0 0,0 0 0 0,0-5 0 15,-11 0 0-15,-6 5 0 0,5-5 0 0,-5 0 0 16,0 5 0-16,0-5 0 0,-6 5 0 0,0 0 0 16,-11-5 0-16,0 5 0 0,5 0-8 0,-10 0 8 15,4 0 0-15,-5 0 0 0,6 0 0 0,-6 0 0 0,-5 0 0 0,5-5 0 16,-6 5 0-16,1 0 0 0,5 0 0 0,-6 0-8 15,-5 5 8-15,-6-5 0 0,11 5 0 0,-5 10 0 16,0 6 0-16,5 4 0 0,-11 5-10 0,11 6 10 16,-5-1-8-16,0 16 8 0,-6-1-12 0,5 11 2 15,1-10 1-15,-6 15 0 0,6 0 1 0,0 9 0 16,-6-4 0-16,5 0 0 0,1 0 8 0,-6 0-13 0,0-5 5 0,6 5 8 0,-6-5-13 0,0-1 5 16,0-4 8-16,0 5-13 0,0-5 13 0,0 0-9 15,0-1 9-15,0-4-8 0,-6-5 8 0,6-6 0 16,-11-4-9-16,5-1 9 0,0-9 0 0,0-1 0 15,1 0 0-15,5-4 0 0,-12-6-10 0,1-5 10 16,5 0 0-16,1-4-9 0,-1-1 9 0,0 0-8 16,-5-5 8-16,-1 5-8 0,-5-5 8 0,0-5 0 15,0 5 0-15,0-5-8 0,-11 5 8 0,-1 0 0 16,6 0 0-16,-11 0-8 0,-6-10 8 0,6 5 0 16,-12-5 0-16,1 5-8 0,-12 0 8 0,0 5 0 0,-11-10 0 0,5 0-8 15,0 5 8-15,-5 0 0 0,-6-5 0 0,0 0 0 16,0 5 0-16,0 5 0 0,-1-5 0 0,-4 5 0 15,5-5-13-15,-6 5-1 0,0-5 0 0,-11 5 0 16,11 0 24-16,-5-5 5 0,5 5 1 0,-6 1 0 16,7-6-16-16,-1 5 0 0,0-5 8 0,0 0-8 15,-5 0 0-15,5 0 0 0,0 0 0 0,1-5 0 16,-1 5 8-16,0-6-8 0,6 6 0 0,-17 0 0 16,5-5 0-16,-5 5 0 0,-11-10 0 0,5 10 0 15,6 0 0-15,5 0 8 0,6-5-8 0,-5 10 0 16,-1 0 0-16,7-5 0 0,-7 5 8 0,-5-5-8 15,0 5 0-15,11 1 0 0,6 4 8 0,-6-5-8 16,0 5 0-16,-5 0 9 0,0 0-9 0,-7-5 8 0,7 5-8 0,-1 0 0 16,1-5 9-16,0 6-9 0,5-11 0 0,6 5 8 15,0 0-8-15,5 0 0 0,-5 0 0 0,0 0 9 16,6-5-9-16,-12 5 0 0,6 5 9 0,6-5-9 16,-7 0 0-16,7 5 9 0,5-5-9 0,1 6 0 15,5-1 9-15,0 5-9 0,0-5 9 0,0 5-9 16,0 0 12-16,6 6-12 0,-6-6 12 0,5 5-4 15,7-5 0-15,-1 6-8 0,6-11 12 0,-5 5-12 16,5-5 12-16,6 0-12 0,-1-5 8 0,7 0-8 16,5-5 0-16,6 5 0 15,6-5-40-15,11 0-16 0,0 0-2 0,0 0-1 16,0-10-181-16,0 0-37 0</inkml:trace>
  <inkml:trace contextRef="#ctx0" brushRef="#br0" timeOffset="22613.775">24433 6972 1458 0,'11'0'32'0,"-5"0"6"0,0 0 2 0,-6 0 1 0,0 0-33 0,0 0-8 0,0 0 0 0,0 0 0 15,0 0 113-15,0 10 21 0,0 11 4 0,5-1 1 16,-5 10-56-16,0 11-11 0,0 9-3 0,0 1 0 16,0 10-29-16,6 5-5 0,0-1-2 0,-1 11 0 0,7-5 9 0,-1 0 2 15,1 5 0-15,-1 0 0 0,0-10 1 0,1 0 1 16,5 0 0-16,-6-1 0 0,1-9-26 0,-1-10-6 16,1-6-1-16,-1-4 0 0,-5-6-13 0,5-5-18 15,0-4 4-15,-5-11 1 16,-6-10-231-16,0 0-45 0</inkml:trace>
  <inkml:trace contextRef="#ctx0" brushRef="#br0" timeOffset="23051.375">25812 6830 1638 0,'0'0'36'0,"5"11"7"0,7-1 1 0,-6 5 3 0,-1 10-38 0,7 1-9 16,-7 4 0-16,-5 10 0 0,6 1 73 0,0 30 13 16,-1 0 2-16,1 15 1 0,6-5-20 0,-7 5-4 15,7 0-1-15,-1 5 0 0,0-5 0 0,6 0 0 16,-5 0 0-16,-1 1 0 0,6-6 0 0,-11-11 0 15,11-4 0-15,-11-5 0 16,11-10-74-16,-11-11-15 0,-1-4-3 0,1-11-1 16,0-10-107-16,-6-15-22 0,11 0-4 0,-5-10-1 0</inkml:trace>
  <inkml:trace contextRef="#ctx0" brushRef="#br0" timeOffset="23410.422">27230 6841 1267 0,'0'0'112'0,"0"0"-89"0,18 5-23 0,-13 5 0 15,7 0 89-15,-7 5 14 0,7 5 2 0,-7 6 1 0,1 4-9 0,0 5-1 16,0 26-1-16,-1 0 0 0,-5 5-45 0,6 0-9 16,0 10-1-16,5 0-1 0,0 5 7 0,1 5 2 15,-6-5 0-15,5 10 0 0,-5-10 2 0,5 5 1 16,-5-10 0-16,5 5 0 0,-11-15-31 0,12 0-5 15,-7-11-2-15,1-9 0 16,-6-11-73-16,6-9-16 0,-1-1-2 0,1-15-626 16,-6-10-124-16</inkml:trace>
  <inkml:trace contextRef="#ctx0" brushRef="#br0" timeOffset="23832.396">28421 6775 1692 0,'12'10'37'0,"-7"5"8"0,7 10 2 0,-6 11 0 0,-6 4-38 0,5 11-9 15,-5 5 0-15,0 9 0 0,0 6 80 0,0 0 15 16,0 10 2-16,0 5 1 0,0 0-42 0,6 1-9 16,-6-11-2-16,0 5 0 0,0-11-45 0,0 1 0 15,0-10 0-15,6-5 0 0,-1-6 0 0,-5-9 0 16,-5-6 0-16,5-14-980 0</inkml:trace>
  <inkml:trace contextRef="#ctx0" brushRef="#br0" timeOffset="24769.453">23561 7453 864 0,'0'0'76'0,"0"0"-60"0,0 0-16 0,6 5 0 15,-6-5 246-15,11 5 46 0,1 0 10 0,-7 6 2 16,-5-11-132-16,0 0-27 0,0 0-5 0,6 15 0 16,-6-15-73-16,0 0-15 0,0 0-2 0,0 0-1 15,0 0-33-15,-17 5-6 0,17-5-2 0,-11 0 0 0,-7 0-8 0,1-5 0 16,0 5 0-16,0-5 0 0,-6-5 0 0,6 5 0 15,-6-1 0-15,6 6 0 0,0-5 0 0,0 5 0 16,0-5 0-16,0 10 0 0,0 0 0 0,6 6 0 16,-1 4 0-16,6 0 0 0,-5-5 32 0,5 5 0 15,1 1 1-15,-1 4 0 0,0 0 7 0,6 5 2 16,-5 1 0-16,5-1 0 0,0 5-14 0,0-9-4 16,0 4 0-16,0 5 0 0,5-4-1 0,-5-1-1 15,-5-5 0-15,5 6 0 0,0-1-6 0,0-5-2 16,5 0 0-16,-5 1 0 0,0-21-14 0,0 10 11 15,0-10-11-15,0 0 10 0,0 0-10 0,0 0 0 16,17 10 0-16,0-5 8 0,1-5-8 0,4 0 0 16,-5 0 0-16,12-5 0 0,-1-5 0 0,7 5 0 15,-1 0 0-15,6 5 0 0,-6 0 0 0,0 5 0 16,-5 0 8-16,-1 10-8 0,0-5 0 0,-5 5 0 0,0 6 0 16,-6 4 0-16,-11 0-12 0,-6 0-8 0,0 16-2 0,-12-6 0 15,-5-4 37-15,-5 4 7 0,-7 1 2 0,1-1 0 16,-7 1-24-16,7-11 0 0,-6 0 0 0,5-10 0 15,1 1-80 1,5-6-10-16,0-10-2 0</inkml:trace>
  <inkml:trace contextRef="#ctx0" brushRef="#br0" timeOffset="25613.341">24809 7448 115 0,'0'0'10'0,"0"0"-10"0,0 0 0 0,0 0 0 0,0 0 212 0,0 0 40 0,0 0 8 0,0 0 1 15,0 0-126-15,0 0-26 0,6-5-5 0,-6 5 0 16,0-5-29-16,5-5-6 0,-5 5-1 0,0 5 0 16,0 0-3-16,0-5-1 0,-5-5 0 0,5 0 0 15,-6 5-39-15,6-11-8 0,0 11-1 0,0-5-1 16,6 0 29-16,-6 0 5 0,0 0 2 0,0 0 0 0,5 0-17 0,1 4-3 15,0-4-1-15,-6 0 0 0,0 10 14 0,11-5 2 16,-5-5 1-16,0 5 0 0,-6 5-5 0,11-5-1 16,0-5 0-16,1 5 0 0,-7 0-17 0,7 0-3 15,-7-1-1-15,7-4 0 0,-1 5-12 0,1 0-8 16,-7 0 8-16,7 0-8 0,-1 0 8 0,1 0-8 16,-7 0 10-16,7 0-10 0,-7 5 24 0,7 0 0 15,-1 0-1-15,-11 0 0 0,0 0 9 0,12 5 3 16,-1 0 0-16,0 0 0 0,1 0-9 0,-1 5-2 15,1 0 0-15,-1-5 0 0,-5 0-10 0,5 6-2 16,0 4-1-16,1-5 0 0,-7-5-11 0,7 5 10 16,-6 5-10-16,-1 1 10 0,-5-1-2 0,6-5 0 15,0 5 0-15,-6 5 0 0,0-5 2 0,0 1 0 16,-6 9 0-16,0 0 0 0,1 1-10 0,-7 4 8 16,6-10-8-16,-5 6 8 0,0-6-8 0,-1 0 0 0,7-5 0 15,-1 0 8-15,0 1-8 0,6-16 0 0,-5 5 0 0,5-5 0 16,5 10 0-16,-5 0 0 0,0-10 9 0,12 15-9 15,-1-10 12-15,0 5-3 0,6 0 0 0,1 6 0 16,4-1-9-16,1 0 10 0,0 0-10 0,5 0 10 16,1 6-10-16,-6-6 0 0,0-5 0 0,-6 10 0 15,0-5 0-15,0 6 0 0,-6-11 0 0,-5 10 0 16,-6 5 0-16,-6-4 0 0,-5-1 0 0,-12 5 0 16,-5 1-9-16,-1-1 9 0,1 0-12 0,-7-5 12 15,-5-4-108-15,6-1-16 0,0-5-2 0,0-10-1144 16</inkml:trace>
  <inkml:trace contextRef="#ctx0" brushRef="#br0" timeOffset="26425.327">26057 7529 172 0,'11'21'16'0,"-11"-21"-16"0,6 5 0 0,-6-5 0 0,11 0 260 0,-11 0 50 15,0 0 10-15,0 0 1 0,0 0-191 0,0 0-38 16,0 0-8-16,0 0-2 0,0-11-44 0,6-4-9 16,0 5-1-16,-6 10-1 0,0 0 21 0,5-10 4 15,-5-5 0-15,0 5 1 0,0 10 15 0,0 0 2 16,6-10 1-16,-6 10 0 0,6-11-8 0,-6 1-2 15,0 0 0-15,5 0 0 0,1-5-21 0,0 5-5 16,-6 0-1-16,6-1 0 0,-1 1-14 0,-5 0-2 16,6 0-1-16,0 0 0 0,5 5-2 0,-5-5-1 15,-1 5 0-15,1 0 0 0,0-5 8 0,5-1 2 16,-5 1 0-16,11 5 0 0,0 0 8 0,-6 5 3 16,12-5 0-16,0 0 0 0,-6 0-4 0,6 0-1 15,-6 5 0-15,0 5 0 0,0-5-6 0,0 5-2 16,6 5 0-16,-6 0 0 0,-5 5-6 0,-7 11 0 0,7-6-1 15,-1 5 0-15,-11 1-15 0,0 9 9 0,6 1-9 0,-6-1 8 16,-6 6-8-16,0-6 0 0,-5 5 0 0,0-4 0 16,-1-1 0-16,1-4 0 0,-1-1 0 0,1 1 0 15,0-6 0-15,-1-5 0 0,7 0 0 0,-7-4 0 16,6-1 0-16,6 0 0 0,0-5 0 0,0-10 0 16,0 0 12-16,12 10 4 0,-1 0 1 0,6 0 0 15,0-10 15-15,0 6 2 0,6-6 1 0,-6-6 0 16,6 6-12-16,6-5-3 0,-7 0 0 0,1-5 0 15,11 0-10-15,-5 0-2 0,-1 0-8 0,1 5 12 0,-6-10-12 16,-1 9 0-16,1-4 0 0,0 5 0 16,-6 0-35-16,0 5-9 0,-5-5-3 0,-12 5 0 15,0 0-161-15,0 0-32 0</inkml:trace>
  <inkml:trace contextRef="#ctx0" brushRef="#br0" timeOffset="42936.761">23065 7489 633 0,'0'0'28'0,"0"0"6"0,0 0-34 0,0 0 0 16,0 0 0-16,0 0 0 0,0 0 199 0,0 0 33 15,0 0 6-15,0 0 2 0,0 0-111 0,0 0-21 16,0 0-5-16,0 0-1 0,0 0-51 0,-5-15-11 16,-1-1-1-16,0 1-1 0,1 0-4 0,5 5-1 15,-12-10 0-15,7 4 0 0,-1-4-11 0,-6 0-2 16,7 0-1-16,-7-1 0 0,7 1-19 0,-1-5 0 16,-5 10 0-16,11-6 0 0,-6 1 39 0,0 5 4 0,0 0 1 0,6 5 0 15,0-6-29-15,0 6-6 0,0 10-1 0,0 0 0 16,0-15 0-16,12 10-8 0,-6-5 12 0,5 5-4 15,-5 0-8-15,5 0 10 0,0 0-10 0,1 0 10 16,-1 5 16-16,1-6 3 0,5 1 1 0,0 5 0 16,0-10-18-16,0 5-4 0,-6-5-8 0,12 0-1125 15</inkml:trace>
  <inkml:trace contextRef="#ctx0" brushRef="#br0" timeOffset="76769.554">2656 8436 172 0,'0'0'16'0,"0"0"-16"0,0 0 0 0,0 0 0 0,0 0 181 0,11-10 34 16,-11-1 6-16,0 11 2 0,0-15-103 0,0 5-20 15,-11 0-4-15,5 0 0 0,1 5-19 0,-7 0-3 16,7-5-1-16,-7 5 0 0,12 5 1 0,-6-6 0 16,-5 1 0-16,5 0 0 0,1 5 2 0,5 0 1 15,-12 0 0-15,7-5 0 0,-13-5 1 0,18 5 0 16,-17 0 0-16,17 5 0 0,0 0-14 0,-5-10-2 16,-7 5-1-16,12 5 0 0,0 0-7 0,0 0-2 15,0 0 0-15,0 0 0 0,0 0-8 0,0 0-3 0,0 0 0 0,0 0 0 16,0 0-9-16,0 0-3 0,0 0 0 0,0 0 0 15,12-10-9-15,-12 10-3 0,5-10 0 0,-5 10 0 16,0 0-1-16,17 0-1 0,1-5 0 0,-1 5 0 16,-12 5 0-16,12 0 0 0,1 0 0 0,4 5 0 15,-5 5-3-15,6 0 0 0,-6 0 0 0,6 1 0 16,0-1-3-16,5 0-1 0,-5 5 0 0,-6-5 0 16,6 11-8-16,-6-6 10 0,6 5-10 0,0 1 10 15,-6-6-10-15,0 10 10 0,0-4-10 0,6 4 10 16,0 0-2-16,-6 6-8 0,0-6 12 0,-11 11-4 15,5-6-8-15,12 1 0 0,-18 4 0 0,7 6 0 16,5-1 0-16,-11 1 0 0,11-1 0 0,0 1 0 16,-17 0-8-16,5 4 8 0,13-4 0 0,-18-1 0 15,5-4 0-15,7-1 0 0,-12 1 0 0,5-6 0 16,7-4 0-16,-7 4 0 0,-5-9 0 0,6 4 0 0,6 0 0 0,-12-4 0 16,0-1 0-16,0 0 0 0,0 1 0 0,0-1 0 15,0-5 0-15,0 0 0 0,-12 1 0 0,12 4 0 16,-6-5 0-16,6 1 0 0,-5-1 0 0,5 0 0 15,0-5 0-15,0-5 0 0,0-10 0 0,0 16 0 16,0-6 0-16,0-10 0 0,5 10 0 0,-5-10 0 16,0 0 0-16,0 0 0 0,0 10 0 0,0-10 0 15,0 0 0-15,0 0 0 0,-5 5 0 0,5-5 0 16,0 0 0-16,-17 0 0 0,5 0 0 0,7 0 0 16,-13-10 0-16,13 5 0 0,-12 0 0 0,5-5 0 0,1-1 0 15,-1 1 0-15,7-5 0 0,-7 5 0 16,1-5 0-16,-6 0 8 0,0-1-8 0,5 6 0 0,1-5 0 15,-6 5-11-15,0-5 11 0,11 10 0 0,-11 0 0 0,6-5 0 16,5 4 0-16,-5-4 0 0,-1 5 0 0,12 5 0 16,0 0 0-16,0 0 0 0,0 0 0 0,0 0 0 15,0 0 0-15,0 0 0 0,0 0 0 0,0 0 0 16,0 0 0-16,0 0 8 0,0 0-8 0,0 0 0 16,0 0 0-16,0 0 0 0,0 0 0 0,12 15 8 15,-1 6-8-15,-5-1 0 0,-6 0 8 0,11 6-8 16,-5-1 9-16,11 0-9 0,-11 1 12 0,5 4-12 15,6 0 12-15,-6 1-4 0,1-6 0 0,11 5-8 16,-6-4 0-16,0-1 0 0,0-5-10 0,-11 1 10 16,16-6 0-16,-5-10 0 0,-5 5 0 0,-12-10 0 15,0 0 0-15,11-5 0 0,18 5 0 0,-6-10 0 16,-6-5 0-16,0-6 0 0,6-4 0 0,5 0 0 0,0-1 0 0,-5 1 0 16,0-5 8-16,11 4-8 0,-17-4 0 15,6 0 0-15,0-1 0 0,-6 1 0 0,0-6 0 0,6 6 0 16,0 5 0-16,-6-1-11 15,-6 1-107-15,12-5-22 0,-17 4-4 0</inkml:trace>
  <inkml:trace contextRef="#ctx0" brushRef="#br0" timeOffset="77988.017">4588 10365 864 0,'17'10'76'0,"-12"-10"-60"16,12 5-16-16,-17-5 0 0,6 0 148 0,6 0 28 16,-7 5 4-16,1-5 2 0,-6 0-16 0,0 0-3 15,11 0-1-15,-11 0 0 0,0 0-45 0,0 0-9 16,0 0-1-16,0 0-1 0,0 0-38 0,0 0-8 16,-17 10-2-16,0-4 0 0,11 4-15 0,-16 0-3 15,5-5-1-15,0 5 0 0,-6-5-14 0,-6 5-2 16,1 0-1-16,5 0 0 0,-11 1-7 0,-6-1-2 15,6 0 0-15,-6 5 0 0,0 0-5 0,0 0 0 16,0 1-8-16,-17-1 12 0,0 5-12 0,0-5 8 0,0 0-8 0,-5-4 0 16,5 4 0-16,-6-5 8 0,12-5-8 0,-6 5 0 15,0 0 0-15,11-10 0 0,-5 10 8 0,5-5-8 16,6 6 0-16,6-1 0 0,11 0 8 0,1-5-8 16,-13 5 0-16,13-5 9 0,-7 5-9 0,6-5 8 15,1 0-8-15,4 5 12 0,1-5-12 0,0 1 12 16,6-1-12-16,-6-5 0 0,0 10 0 0,0-5 0 15,17-5 10-15,-6 0-10 0,-6 5 12 0,7 0-12 16,-12-10 9-16,17 5-9 0,-6 5 0 0,-5 0 9 16,11-5-9-16,0 0 8 0,0 0-8 0,0 0 8 15,-6 5 11-15,6 5 1 0,0-10 1 0,6 10 0 16,-6 0-21-16,0 6 0 0,0-6 0 0,11 5 0 16,-5 0 0-16,-6 0 0 0,0 6 0 0,-6-1 8 15,12 0-8-15,-6-5 0 0,0 6 0 0,0-1 0 16,0 0-11-16,0 5 11 0,0 1-13 0,5-1 5 0,-5 0 8 0,0 6 8 15,12-6-8-15,-12 5 11 0,0 1-11 0,5-1 0 16,-5-4 0-16,12 9-11 0,-6-5 11 0,-6 1 0 16,0-1 10-16,0-5-10 0,5 1 0 0,-5 4 0 15,0 1 0-15,-5-6 0 0,5-5 0 0,0 0 0 16,0 6 0-16,0-1 0 0,-6 0 0 0,6-4 0 16,6-6 0-16,-6 0 0 0,0 5 0 0,0 0 0 15,0-4 0-15,5-1 0 0,7-5 0 0,-12-10 0 16,5 10 0-16,7 0 0 0,11-5 0 0,-6 0 0 15,0-5 0-15,-6 0 9 0,18 0-9 0,-1 0 0 16,1-10 0-16,10 5 0 0,7-5 0 0,5 0 0 16,18-5 0-16,-1-11 0 0,12 6 0 0,-6 0 0 0,11-10 0 15,7-1 0-15,-13 1-14 0,12-1 2 0,-11 6 0 0,-17 0 0 16,11 4 12-16,-11 1-9 0,11-5 9 0,-12 10-8 16,1-6 8-16,5 11 0 0,-11-5 0 0,12 0 0 15,-1 5 0-15,-11 0 0 0,0 5 0 0,-11 0 0 16,-6-1 0-16,0-4 0 0,-1 10 0 0,1-5 0 15,6 0 0-15,-6 0 0 0,-12 5 0 0,6-5 0 16,1 5 0-16,-13 0 0 0,13 0 0 0,-13 0 0 16,-5 0 0-16,12 0 0 0,-6 0 0 0,-6 0 0 15,0 0 0-15,-6 0 0 0,1-5 0 0,-1 5 0 16,-11-5 0-16,6-5 0 0,5 5 0 0,-11-5 0 16,0-6-8-16,0 1 8 0,0-5-8 0,0 0 8 15,0-6-8-15,-11-4 8 0,11 0-8 0,-6-6 8 0,6 1 0 16,-17-11-8-16,11-4 8 0,6-6 0 0,-11 0 0 0,5-5 0 15,6 6 0-15,-17-1-8 16,11 10 8-16,-5 6 0 0,5-1 0 0,-5 11 0 0,5 0 0 0,-11 4 0 16,11 1 0-16,-11 5 0 0,0-1 0 0,0 1 0 15,0 0 0-15,0 5-8 0,-6-11 8 0,0 6 0 16,1 0 0-16,5 0 0 0,-6-6 0 0,6 6 0 16,-6-5 0-16,-6-6-8 15,12 6-130-15,6 0-26 0,-6-6-4 0</inkml:trace>
  <inkml:trace contextRef="#ctx0" brushRef="#br0" timeOffset="78409.79">4126 10542 1713 0,'6'31'76'0,"5"-16"16"0,-5 5-74 0,5 11-18 15,-5 4 0-15,5 6 0 0,-11-6 116 0,12 16 20 16,-1 4 4-16,-5 1 1 0,5-5-82 0,-5-1-17 15,11 1-3-15,-11-11-1 0,5 6-20 0,-11-11-4 16,6 1-1-16,11-6 0 0,-17-4-13 0,6-1-13 16,5-5 2-16</inkml:trace>
  <inkml:trace contextRef="#ctx0" brushRef="#br0" timeOffset="80831.352">3870 11023 633 0,'-12'0'28'0,"12"0"6"15,0 0-34-15,0 0 0 0,0 0 0 0,-5 0 0 0,-7-5 177 16,6 0 29-16,6 5 6 0,-5-10 0 0,-7 10-124 0,7-5-26 16,-7 5-5-16,7-5-1 0,-1 0 5 0,-5 0 1 15,11 5 0-15,0-5 0 0,-6 5 2 0,6 0 1 16,0 0 0-16,0 0 0 0,0 0-1 0,0 0 0 15,0 0 0-15,0 0 0 0,0 0-17 0,0 0-4 16,-12 10-1-16,12 0 0 0,-5-5-18 0,5 5-3 16,0 5-1-16,0-4 0 0,-12 9-7 0,12-5-1 15,0 5-1-15,0 1 0 0,0-1-3 0,12 5 0 16,-12 0 0-16,0-4 0 0,5-1-8 0,7 0 0 16,-12 0 9-16,6 1-9 0,-6-6 0 0,11 0 0 15,-11 0 0-15,0 1 8 0,0-16-8 0,0 15 0 16,0-15 0-16,0 0 8 0,0 0-8 0,0 0 0 0,0 0 0 0,0 0 0 15,0 0 0-15,0 0 0 0,0 0 0 0,0-15 0 16,0 4 0-16,0-14 0 0,0 5 0 0,0-6 8 16,0-4-8-16,0 0 11 0,-11-1-11 0,11 1 12 15,-6 0-12-15,6 4 0 0,-12 6 0 0,12 5 0 16,0 0 0-16,0 4 0 0,0 11-14 0</inkml:trace>
  <inkml:trace contextRef="#ctx0" brushRef="#br0" timeOffset="82643.218">5157 10785 288 0,'0'0'12'0,"0"0"4"0,0 0-16 0,0 0 0 15,-5 5 0-15,-7-5 0 0,7 0 216 0,5 0 40 16,0 0 8-16,-6 0 1 0,-6 0-118 0,7 6-24 15,5-1-5-15,-12-5-1 0,1 5-7 0,11-5-2 16,0 0 0-16,0 0 0 0,0 0-12 0,0 0-4 0,0 0 0 0,0 10 0 16,11 0-25-16,1 0-6 0,-12-10-1 0,0 0 0 15,0 0-4-15,5 5-2 0,13-5 0 0,-1 5 0 16,-12 0-18-16,12-5-4 0,-5 0-1 0,11 0 0 16,-1 0-11-16,1-5-1 0,6 5-1 0,-6-10 0 15,5 0-9-15,6 0-1 0,0-5-8 0,6 4 12 16,-11-9-12-16,5 5 0 0,0 0 0 0,-5 0 0 15,5-1 0-15,0 1 8 0,-6-5-8 0,1 5 0 16,-12 0 0-16,6-6 0 0,5 11 0 0,1-10 0 16,-12 5 0-16,-6-5 0 0,6-1 0 0,6 6 0 15,-6 0 0-15,0-5 0 0,-5 10 0 0,11-6 0 16,-6-4 0-16,-12 5 0 0,1 0 0 0,0-6 0 16,-1 6 0-16,1 0 0 0,6-5 0 0,-12 5 0 15,0-6 0-15,0 6-8 0,0-5 8 0,0 0 0 16,0-6 0-16,-12 1 0 0,12 0 0 0,12 4 0 15,-12 6 0-15,0-5-8 0,-12 5 8 0,12-5 0 0,0-1 0 0,-6 1 0 16,1-5 0-16,5-1 0 0,-6-4 0 0,6 5 0 16,-11-1 0-16,11 1 0 0,-17 0-8 0,17-1 8 15,-12 6 0-15,1-5 0 0,-1 5 0 0,-5-1 0 16,6 1 0-16,-1-5 0 0,-5 4 0 0,12 6 0 16,-18-5 0-16,12 0 0 0,-7-1 0 0,7 6 0 15,0-5 0-15,5 0 0 0,-11 5 0 0,5-6 0 16,1 6 0-16,-6 10 0 15,17 5-28-15,0 0 2 0,-23-20 0 0,12-5 0 0,5 9 42 0,-11-4 8 16,6 10 1-16,5-5 1 0,0 0-26 0,-5 4 0 16,5-4 0-16,6 5 0 0,-11-5 0 0,5 0 0 0,6 5 0 0,-6-1 0 15,6 11 0-15,-5-15 0 0,-7-5 0 0,12 5 0 16,0 5 0-16,-11-5 8 0,11-6-8 16,-6 6 0-1,6 0-17-15,0 5-9 0,0-5-2 0,0 4 0 0,-11 1 28 0,11 0 0 0,11-5 0 0,-11 5 0 16,0 0 46-16,0 5 14 0,0-5 4 0,0-1 0 15,0 6-52-15,0-5-12 0,6 0 0 0,5 5 0 16,-11 5 0-16,0-10 0 0,0 10 0 0,0 0 0 16,0 0 0-16,0 0 0 0,0-5 0 0,0 5 0 15,0 0 0-15,0 0 0 0,0 0 0 0,0 0 0 16,0 0 0-16,0 0 0 0,-11 15 0 0,5 0 0 16,-5 5 0-16,-1 1 0 0,1 4 0 0,-6 10 0 15,0 1 0-15,5-1 0 0,-5-9 0 0,-6-6 0 16,6 5 0-16,0-4 0 0,12-1 0 0,-13-5 0 0,7-5 0 15,11-10 0-15,-6 15 0 0,6-15 0 0,0 0 0 0,0 0 0 16,0 0 0-16,0 0 0 0,0 0 0 0,0-15 0 16,17 0 0-16,-11 0 0 0,11-6 0 0,6 1 0 15,11 5 0-15,-5-5 0 0,5 5 54 0,0 4 8 16,0 6 2-16,6 5 0 0,0 0-52 0,0 5-12 16,-12 1 0-16,7 4 0 0,-1-5 0 0,-17 5 0 15,11 0 0-15,-5-5 0 0,-6 0 0 0,0 0 0 16,0-5 0-16,1 5 0 15,-1 5-48-15,-17-10-13 0,5-5-3 0,1-5-887 16,0 5-177-16</inkml:trace>
  <inkml:trace contextRef="#ctx0" brushRef="#br0" timeOffset="93970.64">23766 9555 115 0,'0'0'0'0,"0"0"10"0,0 0-10 0,6-10 0 15,5-5 0-15,-5 4 0 0,5 1 202 0,-5 5 38 16,-6-10 8-16,0 5 2 0,-6 0-144 0,6 10-29 16,0-10-5-16,0 10-2 0,-5-10 30 0,5-1 5 15,0 1 2-15,0-5 0 0,-12 5-28 0,12 10-6 16,0 0-1-16,0-10 0 0,0 0-4 0,0 10 0 16,0 0-1-16,0 0 0 0,0 0 0 0,0 0 0 15,0 0 0-15,0 0 0 0,0 0 3 0,6 15 1 0,0 0 0 16,-1 0 0-16,-5 11-34 0,0-1-6 0,0 5-2 0,0 6 0 15,-5-6 5-15,5 11 1 0,5-6 0 0,1 11 0 16,-12-6-35-16,12 1-14 0,0 4 1 0,0-4 0 16,-1-16 23-16,-5 11 5 0,6-6 1 0,0 0 0 15,-1 1-16-15,1-6 9 0,-6 0-9 0,0-4 8 16,0-6-8-16,-6-5 0 0,6-10 0 0,0 0 0 16,0 0-55-1,0 0-13-15,0 0-2 0,0 0-748 0,0 0-150 0</inkml:trace>
  <inkml:trace contextRef="#ctx0" brushRef="#br0" timeOffset="95610.87">24615 9043 1440 0,'0'11'128'0,"6"-1"-103"16,5 5-25-16,-11-5 0 16,6 10 142-16,0-5 23 0,-1 6 5 0,1-1 1 0,0 0-57 0,-1 0-11 15,1 6-3-15,0-1 0 0,0 5-64 0,5-4-14 16,0-6-2-16,-5 5-1 0,0-4 5 0,5-1 2 15,6-5 0-15,0 5 0 0,6-4-5 0,0-1-1 16,5 0 0-16,1-5 0 0,5 5-1 0,-5-10-1 16,-1 5 0-16,6-5 0 0,0-5-7 0,1 6-2 15,-7-1 0-15,1 0 0 0,-1-10-9 0,1 0 0 16,-7-1 0-16,1-4 8 0,-6 0-8 0,0-5 0 16,0 5 0-16,1-10 0 0,-1-1 0 0,-6 6 0 15,0-5 0-15,1 0 0 0,-6-1 0 0,-1 1-11 16,-5 0 11-16,6 0-8 0,0 4 8 0,-6-4 0 15,0 5 0-15,0-5 0 0,0 5 0 0,0 4 0 16,-6-4 0-16,6 0 0 0,-6 5 0 0,6 10 0 0,0-10 0 16,0 10 0-16,0 0 0 0,0 0 0 15,0 0 0-15,0 0 0 0,0 0 0 0,-11-10 9 16,-1 0-9-16,1 4 10 0,0 6 1 0,-1 0 0 16,1 6 0-16,-1-1 0 0,1-5 0 0,0 5 0 0,-1-5 0 0,12 0 0 15,-11 10-11-15,11-10 8 0,0 0-8 0,0 0 8 16,0 0-8-16,0 0 10 0,0 0-10 0,0 0 10 15,11 0 2-15,6-5 1 0,0-5 0 0,6 10 0 16,6 0-13-16,-1-5 11 0,1-1-11 0,-1 1 10 16,-5 10-1-16,5 1 0 0,-10 4 0 0,10 0 0 15,-5 5 26-15,-6 0 5 0,-6 0 0 0,1 1 1 16,-1 4-41-16,1-5-20 0,-1 5 1 0,-5 1 1 16,-1-6 29-16,1 0 5 0,5 0 2 0,1-5 0 15,-12-10-80-15,0 0-16 0,11 5-3 0,1 0-1 16,10-5-125-16,-5 0-25 0</inkml:trace>
  <inkml:trace contextRef="#ctx0" brushRef="#br0" timeOffset="96719.974">26097 8983 864 0,'0'0'76'0,"0"0"-60"0,0 0-16 0,0 0 0 0,0 0 172 0,0 0 32 0,0 0 7 0,0 0 1 16,-6 15-75-16,6 0-14 0,0 5-3 0,-6 1-1 16,6 4-63-16,-5 0-13 0,5 0-3 0,0 1 0 15,0-1 0-15,5-5 0 0,1 11 0 0,0-11 0 0,5 5 3 0,6-4 0 16,-5-6 0-16,5 0 0 0,5-5-4 0,1 5-1 15,6-5 0-15,-7 1 0 0,1-11-16 0,6 0-3 16,-6 5-1-16,5-10 0 0,-5-1-18 0,0 1-19 16,-1 0 4-16,-5-5 1 0,1 0 26 0,-1-10 6 15,0 5 1-15,0-11 0 0,6 1-31 0,-6-5-5 16,0 4-2-16,-6-4 0 0,1 10 19 0,-7-6 0 16,1 6 0-16,5 0 0 0,-5 5 0 0,0 5 0 15,-6 10 0-15,0 0 0 0,0 0 0 0,0 0 0 16,0 0 0-16,0 0 0 0,0 0 0 0,0 0 0 15,0 0 0-15,-12 10 0 0,1 0 0 0,5 0 0 16,-5 0 0-16,5 0 0 0,-5-5 0 0,11-5 0 16,0 0 0-16,0 0 0 0,0 0 0 0,0 0 0 15,0 0 0-15,0 0 0 0,-6-5 0 0,0 0 17 16,6-5-3-16,0 5-1 0,-5-5-13 0,5 10 0 16,0 0 0-16,0 0 0 0,5-10 0 0,-5 5 0 0,0 5 0 0,0 0 0 15,0 0 0-15,0 0 0 0,0 0 0 0,0 0 0 16,0 0 0-16,18 5 0 0,-7-5 8 0,6 0-8 15,-6 5 0-15,7 0 0 0,4-5 8 16,-5 5-8-16,0-5 0 0,-5 5 0 0,5 0 0 0,0 5 0 16,-6 0 0-16,-11-10 0 0,0 0 0 0,12 15 0 15,-6 1 0-15,-1-1 8 0,-5-15-8 0,0 10 0 16,0-10 0-16,0 0 0 0,0 0-9 0,0 0 9 16,0 0-171-16,0 0-28 0,0 0-5 0</inkml:trace>
  <inkml:trace contextRef="#ctx0" brushRef="#br0" timeOffset="97360.701">27008 8861 576 0,'0'0'25'0,"6"10"6"0,0 5-31 0,-1 1 0 15,-5-1 0-15,6 0 0 0,-6 5 268 0,6 0 48 16,-6 6 10-16,5-6 2 0,-5 5-218 0,0 1-43 16,6-1-9-16,-6 0-2 0,6 1-4 0,0-1 0 15,-1 5-1-15,7-4 0 0,5-1 5 0,0-5 0 0,0 1 1 0,6 4 0 16,-6-5 2-16,6-5 0 0,5 6 0 0,1-6 0 15,-1-5-23-15,6 5-4 0,-11-10 0 0,0 5-1 16,5-10-31-16,-5 5 0 0,0-5-8 0,5 0 8 16,-5-5 16-16,0-5 9 0,0 0 3 0,-6-5 0 15,6 0-45-15,-6-1-9 16,-6-4-2-16,6 0 0 0,-5 0 28 0,5-6 0 0,-6 1 0 0,1 0 0 16,-1 4 14-16,0 1 8 0,1-5 2 0,-7 5 0 15,7 4-24-15,-7 1 0 0,7 0 0 0,-6 5 8 16,-1 0-8-16,7 0 0 0,-7 0 0 0,1-6 0 0,-6 16-19 15,11-5-5-15,-11 5 0 0,6-10-1 0,0 0 40 16,0 0 8-16,-1 0 1 0,-5 10 1 0,0 0-25 16,0 0 0-16,0 0 0 0,0 0 0 0,0 0 0 0,0 0 8 15,-17-5-8-15,11 5 0 0,-5 0 0 0,0 5 0 16,-6 0 8-16,5 0-8 0,1 0 0 0,-6 0 0 16,0-5 0-16,0 5 0 0,5 0 0 0,1-5 0 15,-1 0 0-15,12 0 0 0,-5-5 0 0,5 5 0 16,0 0 0-16,0 0 0 0,0-5 0 0,0 0 10 15,11-5-10-15,0 5 10 0,7 0 1 0,-7 0 0 16,6 10 0-16,6 0 0 0,-6 0 15 0,0 0 3 16,6 10 1-16,-6 0 0 0,0 6-2 0,-6-6 0 15,6 5 0-15,1-5 0 0,-13 5-15 0,12-4-3 16,-11-1-1-16,5 0 0 0,-5 0-9 0,0-5 0 16,-6-10 0-16,11 10 8 0,-11-10-8 0,0 0 0 15,0 0 0-15,12 6 0 16,-12-6-145-16,11-6-25 0,-5 1-5 0</inkml:trace>
  <inkml:trace contextRef="#ctx0" brushRef="#br0" timeOffset="110716.244">27658 7590 2188 0,'0'0'97'0,"0"0"20"15,6 10-93-15,5-5-24 0,-5 5 0 0,5-5 0 16,6 0 107-16,-6 1 17 0,7-6 3 0,-1 0 1 0,0 0-16 0,6 0-2 16,-1-6-1-16,1 1 0 0,6-5-63 0,-7 5-13 15,1-10-2-15,0 5-1 0,0-5-17 0,-6 5-3 16,11 5-1-16,-5-1 0 0,-6-4-23 0,6 5-5 16,-6-5-1-16,0 5-911 15,0 0-182-15</inkml:trace>
  <inkml:trace contextRef="#ctx0" brushRef="#br0" timeOffset="111091.053">28854 7585 1843 0,'35'0'81'0,"-18"0"18"16,0-5-79-16,6 5-20 0,-1 0 0 0,1-5 0 0,0 0 205 16,5 0 38-16,7 0 7 0,-1 0 2 0,-6 0-148 0,1-6-30 15,-6 6-6-15,-1 0 0 16,1 0-80-16,-6 0-15 0,0 0-3 0,-5 0-838 16,-1-5-167-16</inkml:trace>
  <inkml:trace contextRef="#ctx0" brushRef="#br0" timeOffset="181991.237">8075 8071 403 0,'0'0'36'0,"0"0"-36"0,0-10 0 0,-6 5 0 16,6-5 112-16,0 10 15 0,0 0 3 0,0 0 1 15,-6-15-6-15,6 15-1 0,0 0 0 0,0 0 0 0,0 0-36 0,0 0-8 16,0 0-2-16,0 0 0 0,6-5-5 0,-6 5-1 16,11-11 0-16,-11 11 0 0,17-10-12 0,-17 5-2 15,0 5-1-15,18-10 0 0,-18 10-9 0,0-5-1 16,22-5-1-16,-16 5 0 0,5 0-4 0,1 0-1 15,5 0 0-15,0 0 0 0,-6 0-4 0,12 5-1 16,-17 0 0-16,11 0 0 0,0 5-7 0,6-5-1 16,-6 5-1-16,6-5 0 0,-6 0-7 0,0 5-2 15,0 0 0-15,0-5 0 0,-6 5-6 0,7 0 0 16,-7 0-1-16,-11-5 0 0,0 0-11 0,17 0 0 16,-6 0 9-16,-11 0-9 0,0 0 8 0,18 0-8 15,-18 0 8-15,11 0-8 0,0-5 0 0,-11 5 9 0,12-10-9 0,-7-5 0 31,-5-11-175-31,12 6-41 0</inkml:trace>
  <inkml:trace contextRef="#ctx0" brushRef="#br0" timeOffset="195768.969">13106 11261 288 0,'0'16'25'0,"5"4"-25"0,1 5 0 0,0 6 0 16,-12 4 160-16,6 0 26 0,0 6 6 0,0 0 0 15,0 9-90-15,0-4-18 0,0-11-4 0,0 6-1 16,-6-1-9-16,6 6-2 0,0-11 0 0,0 6 0 16,0-6-6-16,0 6-2 0,-5-6 0 0,5 6 0 15,-6-6 29-15,6 1 6 0,6-1 1 0,-6-5 0 16,5 6-29-16,-5-6-6 0,6 1-1 0,6-1 0 16,-7-5-16-16,7-4-3 0,-7 4-1 0,12-5 0 0,-11-5-24 0,6-5-4 15,-12-10-2-15,0 0 0 16,17 6-70-16,-6-12-15 0,0-9-2 0,-5 0-943 15</inkml:trace>
  <inkml:trace contextRef="#ctx0" brushRef="#br0" timeOffset="196600.183">13146 11160 691 0,'0'0'61'0,"0"5"-49"16,0-5-12-16,0 0 0 0,0 0 131 0,0 0 23 15,0 0 5-15,0 0 1 0,0 0-26 0,0 0-5 16,0 0-1-16,0 0 0 0,0 0-19 0,0 0-4 16,0 0-1-16,11 0 0 0,6 0-5 0,6 0-2 15,-12 0 0-15,12-5 0 0,0 5-20 0,5 0-4 16,-5-5-1-16,11 0 0 0,1 5-17 0,4-5-4 16,1 5-1-16,6-5 0 0,-6 0-20 0,5 0-4 15,1-5-1-15,0 5 0 0,-1-11-11 0,6 6-2 16,1 5-1-16,-1-5 0 0,-5-5-3 0,5 5 0 15,0-5 0-15,0 4 0 0,-5-4 1 0,-6 0 0 16,11 5 0-16,-11 0 0 0,0 5 1 0,-6 0 0 0,-5-5 0 0,5 4 0 16,-6 1 1-16,-5 0 0 0,-6 0 0 0,6 5 0 15,-6-5-11-15,0 10 12 0,0-5-12 0,-5 5 12 16,-12-5-12-16,11 16 0 0,0-11 0 0,1 5 8 16,-12-10-8-16,11 10 0 0,-5 5 0 0,5 5 0 15,-5 1 0-15,0 4 0 0,-1 0 0 0,-5 6 0 16,0-1 0-16,6 10 0 0,-6 1 0 0,0-1 0 15,0 1 0-15,0 5 0 0,0-1 0 0,-6 6 0 16,6 5 0-16,0-1 0 0,0-4 0 0,0-1 0 16,0 1 0-16,-5 0 0 0,-1 4 0 0,6-4 0 15,0-5 0-15,0-1 0 0,0-4 0 0,-6-6 0 16,6 1 0-16,-5-1 0 16,5-4 0-16,0-6 0 0,-6 5 0 0,6-4 0 15,-6-1 0-15,6-5 0 0,-6 0 0 0,-5-4 0 16,5-1-9-16,-5 0 9 0,-6 0 0 0,5-5-8 15,-10 0 8-15,-1-5 0 0,-6 1-9 0,-5-1 9 16,0 0 0-16,-12 0-9 0,-11-5 9 0,-5 0 0 16,-12 5 0-16,5-5 0 0,-5-5 0 0,6 10 0 15,0-5 0-15,-1 5 0 0,6 5 0 0,1 0 0 16,-7 0 0-16,7 0 0 0,10 6 0 0,-4-6-12 16,4 10 12-16,7-10-12 15,5 5-224-15,-6 0-44 0</inkml:trace>
  <inkml:trace contextRef="#ctx0" brushRef="#br0" timeOffset="197240.375">13670 12072 864 0,'0'0'76'0,"0"0"-60"16,0 0-16-16,0 0 0 0,11 5 122 0,-11-5 22 0,6 15 4 0,-12 0 0 16,1 0-43-16,-7 6-9 0,-5-1-1 0,-6 15-1 15,-5-4-33-15,-6 9-6 0,-1 6-2 0,-5 4 0 0,1 1-24 0,-1 0-5 16,-6-1 0-16,1 6-1 0,5 0 1 0,5-1 1 16,-10-9 0-16,11 5 0 15,5-1-13-15,1-9-4 0,-1-1 0 0,6-4 0 0,1-6-20 0,5 1-5 16,-1-6-1-16,1-5-602 15,0 0-121-15</inkml:trace>
  <inkml:trace contextRef="#ctx0" brushRef="#br0" timeOffset="197521.612">12804 12882 576 0,'0'20'51'0,"5"5"-41"16,1 1-10-16,-6 4 0 0,-6 1 236 0,1 4 44 0,5 11 10 0,-6-6 2 16,0-4-159-16,1 4-31 0,-7 1-6 0,7-6-2 15,-1-5-10-15,0 1-3 0,6-6 0 0,-6 0 0 16,6-4 4-16,0-6 1 0,0-15 0 0,6 10 0 16,0 0-9-16,11-5-1 0,-6-10-1 0,12 0 0 15,0-5-36-15,5-5-7 0,7 0-2 0,5-11 0 16,-1 6-30-16,1-5 0 0,12-6 0 0,-7 6 0 15,-5-5-142-15,0 4-28 0,0 1-6 16</inkml:trace>
  <inkml:trace contextRef="#ctx0" brushRef="#br0" timeOffset="198037.111">14371 11981 57 0,'0'0'0'0,"0"0"0"0,0 0 0 0,0 0 0 0,0 0 0 0,0 0 0 16,0 0 274-16,0 0 50 0,5 10 9 0,7 5 3 16,-1 5-139-16,1 0-27 0,-1 6-6 0,6 9 0 15,6 1-84-15,0 4-17 0,-1 6-3 0,1-1-1 16,0 6-3-16,5 0 0 0,1-1 0 0,5 1 0 0,-5 4-10 0,5 1-2 16,0-10-1-16,0 4 0 15,-5 1-15-15,5 0-2 0,-6-6-1 0,7 1 0 0,-1-1-17 0,0-4-8 16,-6-1 8-16,-11-4-8 0,-11-1 0 0,11-4 0 15,6-6 0-15,-12 0 0 0,-11-4-10 0,0-1-4 16,18-10-1-16,-7-5 0 16,-11-5-112-16,0 0-22 0,0 0-5 0,0 0-485 15,17-5-97-15</inkml:trace>
  <inkml:trace contextRef="#ctx0" brushRef="#br0" timeOffset="198302.945">14587 12978 115 0,'6'15'10'0,"5"6"-10"0,6-1 0 16,0 5 0-16,1 0 288 0,4 6 55 0,1 4 11 0,11 1 2 15,0-1-166-15,1-9-34 0,10 9-6 0,-5-10-2 16,-6 1-33-16,6-6-7 0,17-5-2 0,-11 0 0 15,-23 0-41-15,11-4-8 0,11-11-1 0,-5 0-1 16,-6 0-15-16,-5-11-2 0,-1-4-1 0,1 0 0 16,-1-5-37-16,-5 0 0 0,-11-1 0 0,-1-4 0 15,6 0-202-15,-11-6-42 0,-12-24-8 16,-5 19-666-16</inkml:trace>
  <inkml:trace contextRef="#ctx0" brushRef="#br0" timeOffset="199224.282">12929 13636 1926 0,'0'0'85'0,"6"11"18"0,-6-11-83 0,6 10-20 16,5 5 0-16,-11-15 0 0,0 10 42 0,-6 5 4 16,6-5 1-16,-11 6 0 0,-1-6 30 0,-10-5 7 15,5 5 0-15,-6 0 1 0,-6 0-57 0,-5 0-11 16,-6-5-2-16,-5 5-1 0,5 1 0 0,-12-6 0 16,-5 0 0-16,0 5 0 0,0-10-30 0,6 5-5 15,0-5-2-15,5 0 0 0,1 0 47 0,5 5 10 16,11-5 2-16,-10 10 0 0,10 0-12 0,1 0-3 15,5 0 0-15,6 11 0 0,0-6 8 0,-1 5 2 16,1 5 0-16,12 6 0 0,-12-1-7 0,11 1-2 16,-6 4 0-16,7 1 0 0,-1-1-10 0,0 5-1 15,-5 1-1-15,5 5 0 0,-5-6-10 0,0 11 0 16,-7-6 0-16,7 6 8 0,-12 0-8 0,6 4 0 16,0-4 9-16,0 5-9 0,-6-6 0 0,6 6 9 0,-6-10-9 0,0 4 0 15,12-4 8-15,-12-1-8 0,6-9 0 0,17-6 0 16,-17 1 11-16,11-6-11 0,6 0 10 0,0 1-10 15,6-11 18-15,11-5-2 0,-5 5-1 0,5 0 0 16,5-5-4-16,1 0-1 0,11-4 0 0,1-1 0 16,5 0-10-16,-1 5 0 0,7-5 0 0,0 0 8 15,5 0-8-15,12 0 0 0,-12 0 0 0,17 5 0 0,6-10 0 0,-17 5 0 0,0 0 0 0,12 0 0 32,-12-5 0-32,0-5 0 0,0 5 0 0,-6-5 0 15,-6 5 0-15,1-5 0 0,0-5 0 0,-7-5 0 0,1 0 0 0,-5-6 0 0,-1 1 0 0,0 0 0 0,6-10 0 0,-12-1-9 16,-5-14 9-16,11-1 0 0,-11-10-10 0,6-4 10 31,-7-6-8-31,1-10 8 0,0 0 0 0,-6-10-10 16,-6 0 10-16,1-6 0 0,-12 11-8 0,0 0 8 15,0 0 0-15,-12 5 0 0,1 6 0 0,0 9 0 16,-1 5 0-16,1 11 0 0,-1 4-20 0,1 11-1 16,5 4 0-16,-5 1 0 15,11 15-9-15,-11-5-2 0,5-1 0 0,0 6-802 0,6 10-161 0</inkml:trace>
  <inkml:trace contextRef="#ctx0" brushRef="#br0" timeOffset="200083.658">15675 13707 1209 0,'0'0'108'0,"23"10"-87"0,6 1-21 0,-6-1 0 0,-6 0 149 0,5 0 26 16,1-5 5-16,-6 5 0 0,-17-10-71 0,17 10-14 31,12 0-3-31,-12 1-1 0,-17-11 26 0,11 5 6 0,1 5 1 0,5-5 0 0,0 0-67 0,-6 0-13 16,-11-5-2-16,0 0-1 0,0 0-20 0,0 0-4 16,-22 0-1-16,-7-5 0 0,6 0-16 0,-5 0 0 31,-6-5 8-31,-1-1-8 0,-4 6 0 0,-1 0 0 15,5 0 0-15,-4 5 0 0,4 5 0 0,1-5 0 16,0 5 0-16,0 6 0 0,0-1 12 0,5 0-12 16,-5 5 12-16,0 0-12 0,5 5 15 0,-5 1-4 15,6 9-1-15,5 0 0 0,0 1-10 0,6-1-11 0,6 11 3 0,-7-1 0 0,1-4 37 0,0 4 8 16,6 11 2-16,-1 0 0 0,-5 4-23 0,6 1-4 0,5 5 0 16,1-6-1-16,-7 1-11 0,1-5 0 0,-1 10 0 0,7-6 0 15,-7 1 27-15,7-5 3 0,-7 4 1 0,6 1 0 16,-5-10-31-16,0-6-13 0,-1 6 1 0,1-6 0 15,-6 1 12-15,11-6 0 0,-5-5 0 0,5 1 0 16,0-1 11-16,6-4 1 0,0-6 1 0,6 0 0 31,0-10-4-31,-1 5-1 0,13-4 0 0,4-1 0 16,12-5 7-16,6 0 1 0,0 0 0 0,6-5 0 16,11 0-4-16,5-5 0 0,-5 0 0 0,18 0 0 15,-7 0-3-15,12 0-1 0,5-6 0 0,1 6 0 0,-18 5-8 0,6 0 0 0,0-5 0 0,6 5-11 16,-23 0 11-16,6 5 0 0,-1 0 0 0,-5 6 0 0,-6-6 0 15,-5 0 0-15,0 0 0 0,-1 0 0 0,1 0 0 0,-6-5 0 16,-12 5 0-16,6-5-8 0,1 0 8 16,-1 0 0-16,-11-5 0 0,-1-5 0 0,-5 5 0 0,1-11-8 15,4 1 8-15,-10-5 0 0,-7-5-10 0,7-11 10 16,22 1-12-16,-17-6 12 0,-11-4 0 0,5-6 0 16,1-10 0-16,10-5 0 0,1-4 0 0,-11-6 0 15,-7 0 0-15,7-5 0 0,10 5-8 0,-22 5 8 16,-11 10 0-16,0 0 0 0,5 11 0 0,-5 9-8 15,-1 6 8-15,-5 4 0 0,-17 6 12 0,11 5 5 16,0-1 2-16,-5 6 0 0,-6 0-19 0,-1 5 0 31,1-5 0-31,0 5 0 0,-6-6-10 0,0 1-6 16,-5-5 0-16,5-5-1 0,6 4 17 0,-6-9 0 0,-17 0 0 0,5-6-1461 0</inkml:trace>
  <inkml:trace contextRef="#ctx0" brushRef="#br0" timeOffset="202848.456">13926 11393 1069 0,'0'0'47'0,"0"0"10"0,0 0-45 0,17 0-12 15,-11 5 0-15,-6-5 0 0,0 0 59 0,11-5 9 0,1 0 3 0,-1 5 0 16,-11 0 49-16,12-10 11 15,-7 5 1-15,-5 5 1 0,0 0-39 0,0 0-8 16,0 0-2-16,0 0 0 0,0 0 7 0,0 0 1 0,12 0 0 0,-12 0 0 16,0 0-19-16,0 0-3 0,0 0-1 0,0 0 0 15,0 0-17-15,0 0-3 0,0 0-1 0,0 0 0 16,0 0-19-16,0 0-4 0,0 0-1 0,0 0 0 16,0 0-12-16,0 0-4 0,-6 5 0 0,-5 0 0 15,-1 0-8-15,-5-5 0 0,0 5 9 0,0 0-9 16,0-5 0-16,5 0 0 0,-5 5 0 0,0-5 0 15,0 5-21-15,0-5-6 0,6 0-1 0,-6 5 0 16,5-5 45-16,-5 0 9 0,6 5 2 0,5 0 0 16,6-5-20-16,-11 11-8 0,-1-6 8 0,6 0-8 15,6-5 8-15,0 0-8 0,-11 5 8 0,5 5-8 16,1 0 11-16,5-10-3 0,0 0-8 0,-6 15 12 0,0 0-3 0,6-4-1 16,0-11 0-16,0 15 0 0,-5-5-8 0,5 5 12 15,5 0-12-15,-5 0 12 0,0 1-12 0,0-1 0 16,6-5 0-16,0 5 8 0,-6-15-8 0,0 15 0 15,0-5 0-15,0 6 0 0,0-6 8 0,0-10-8 16,0 10 8-16,0-10-8 0,0 10 0 0,0-10 0 16,0 0 0-16,5 10 0 0,-5-10 0 0,0 0 0 15,0 0 0-15,0 0 0 0,0 0 0 0,0 0 0 16,0 0 0-16,12 5 0 0,5-5 0 0,-6 0 0 16,1-5 0-16,5 0 0 0,6-5 8 0,-6 5-8 15,5-5 0-15,7 0 8 0,-12 0-8 0,6 4 0 0,-6 6 0 16,6-5 8-16,-6 5-8 0,-6 0 0 0,6-5 0 15,-5 10 0-15,-1 6 0 0,0 4 0 0,-11-15 0 0,6 15 0 16,-6 0 0-16,0-5 0 16,-6 5 0-16,-5 6 0 0,-6-6 0 0,-6 5 0 0,0 0 0 0,1-4 0 15,-7 4 0-15,6-5 0 0,-5 0 11 0,-1-5-11 16,1 0 8-16,-1-4-8 0,7-1 0 0,-1 0 0 31,0 5-74-31,0-10-21 0</inkml:trace>
  <inkml:trace contextRef="#ctx0" brushRef="#br0" timeOffset="204660.604">12285 14528 1126 0,'0'0'50'0,"0"0"10"16,0 0-48-16,6 10-12 0,-6-10 0 0,0 0 0 0,0 0 58 0,0 0 9 0,0 0 1 15,0 0 1-15,0 0 23 0,0 0 5 0,0 0 1 0,0 0 0 16,0 0-59-16,0 0-12 16,0 0-3-16,0 0 0 0,0 0 13 0,-6-10 3 0,6-5 0 0,0 4 0 15,0 1 8-15,0 10 3 0,0-10 0 0,0 10 0 16,0-10-5-16,0 0-1 0,0 0 0 0,0 0 0 15,0-1-4-15,0 11-1 0,6-10 0 0,0 5 0 16,-6 5-5-16,5-10-2 0,-5 0 0 0,0 10 0 16,12-5 2-16,-7 0 0 15,-5 5 0-15,6-5 0 0,0-5-5 0,0 5-1 0,-1 0 0 0,1-6 0 16,-6 1-7-16,11 5-2 0,-5 0 0 0,11-5 0 16,-11 5-4-16,5 0 0 0,-5-5-1 0,5 5 0 15,1-5-1-15,-1 0 0 0,0-1 0 0,7 6 0 16,4 5 3-16,-5 0 1 15,1 0 0-15,-7 0 0 0,-11 0 2 0,11 10 0 0,1-4 0 0,5 9 0 0,-11 5-7 16,5 0-1-16,-5 11 0 0,5-1 0 16,-11 5-4-16,-6 6-8 0,-5-1 11 0,0 1-11 0,-7 5 8 0,7-6-8 15,0-4 0-15,-1 4 0 0,7-5 0 0,-7-4 0 16,1-6 0-16,-1 0 0 0,1-4 10 0,11-1-10 16,0-5 8-16,0-15-8 0,0 0 13 0,0 0-2 15,6 10-1-15,5-5 0 0,0-5 3 0,7 0 1 16,4-5 0-16,7 0 0 0,-1 0-14 0,1-5 9 15,-1 5-9-15,1-5 8 0,5 0-8 0,0 0-9 16,-11 5 9-16,5-6-13 16,-5 6-159-16,-6 0-31 0,-17 5-6 0</inkml:trace>
  <inkml:trace contextRef="#ctx0" brushRef="#br0" timeOffset="205801.143">12952 15343 1681 0,'23'20'74'0,"-18"-10"16"0,7 6-72 0,-7-1-18 15,13 0 0-15,-1 5 0 0,0 6 0 0,0-1 0 16,17 10-11-16,-5 1 11 0,-1 4 39 0,12 6 14 16,0-6 3-16,-6 6 1 0,-6 0 11 0,1-1 3 15,5-9 0-15,0 9 0 0,1-4-5 0,-1-6-1 16,-6 6 0-16,1-6 0 0,-7-5-23 0,7 6-5 15,-6-6-1-15,0 1 0 0,-6-6-25 0,-6-5-11 16,0 0 8-16,7 1-8 16,-13-1-39-16,1-5-13 0,0-5-2 0,-6-10-1 15,0 0-195-15,0 0-39 0</inkml:trace>
  <inkml:trace contextRef="#ctx0" brushRef="#br0" timeOffset="206144.551">13676 15991 1648 0,'28'31'73'0,"-17"-21"15"0,1 5-70 0,-1 5-18 0,6 0 0 0,0 6 0 15,0-1 36-15,-5 0 4 0,5 1 1 0,0-6 0 16,0 5 67-16,0-4 14 0,-11-6 2 0,5 0 1 16,1 0-67-16,-1-5-14 0,-5 5-2 0,-6-15-1 0,0 0-3 0,0 0-1 15,6 11 0-15,-6-11 0 0,0 0-13 0,0 0-2 16,-12 10-1-16,1 0 0 16,-6 0-9-16,0 0-1 0,-12-5-1 0,6 5 0 0,0-5 4 0,-5 0 1 15,-6 0 0-15,0 1 0 0,-1 4 0 0,1-5 0 16,-6 0 0-16,-5-5 0 0,5 5-15 0,6-5 0 15,5 0 8-15,1-5-8 16,-6 5-133-16,-1 0-30 0,13-5-5 0</inkml:trace>
  <inkml:trace contextRef="#ctx0" brushRef="#br0" timeOffset="206909.983">13601 16958 1267 0,'0'0'112'0,"0"0"-89"0,12 6-23 0,-12-6 0 0,0 0 121 0,11 10 20 16,6 0 4-16,-5 10 1 0,-7 0-74 0,1 1-16 15,0-1-2-15,0 5-1 0,-1 0 12 0,-5 1 3 16,0 4 0-16,0 6 0 0,0-1-36 0,-5 0-8 15,5 1 0-15,0 4-1 0,0 1 10 0,0-1 3 16,0 6 0-16,0-5 0 0,0-1-5 0,0-4-1 16,5 4 0-16,1-5 0 0,-6 1 5 0,6-1 1 15,5-4 0-15,0-1 0 0,6-5-8 0,1 1 0 16,4-1-1-16,1-5 0 0,6-4-6 0,-1 4-1 16,6-5 0-16,6 0 0 0,0-5-9 0,11 0-3 15,6 1 0-15,6-1 0 0,-6 0-8 0,11-10 8 16,1 5-8-16,-7-5 8 0,-5 0-8 0,0 0 0 15,0 0 0-15,0 0 0 0,-5 0 0 0,-1 0 0 16,0 0 0-16,0 0 0 0,1 0 0 0,-7 0 0 0,1 0 0 16,-18-5 0-16,-11 0-8 0,12-5 8 0,11-1 0 0,-12 1 0 15,-16-5-8-15,5-5 8 0,11-5-10 0,-5-1 10 16,6-14-11-16,-7-1 11 0,-10-4-12 0,5-11 12 16,11 5-14-16,-5-4 4 0,-17-6 1 0,5 5 0 15,6 0 9-15,-5 6 0 0,-1-1 0 0,-11 11 8 16,6-6-8-16,5 11 0 0,-5-1 0 0,0 6 0 15,-1-1 0-15,1 1 0 0,-6 5 0 0,6-1 0 16,-1 1 9-16,1 0-9 0,-6-1 12 0,0 1-12 16,6 0 28-16,-12-1 0 0,-5 1-1 0,-6 0 0 15,11-6-27-15,-11 11 0 0,-12-5-9 0,-5 0 9 16,0 9-15-16,-12-4 4 0,7 5 1 0,-18 0 0 16,-6 5 36-16,-11 5 7 0,-6-1 2 0,-5 12 0 0,5-1-19 15,-6 5-4-15,-5 0-1 0,0 5 0 0,6 0-11 0,-7 0 10 16,13-4-10-16,-7 4 10 0,12-5-10 0,11 0 8 15,6-5-8-15,0 5 8 16,6 0-71-16,6-5-14 0,10 0-3 0,1-5-1 16,11 0-195-16,12 0-38 0</inkml:trace>
  <inkml:trace contextRef="#ctx0" brushRef="#br0" timeOffset="207581.692">14359 17024 691 0,'0'0'61'0,"0"0"-49"0,0 0-12 0,0 0 0 16,0 0 95-16,0 0 16 0,0 0 3 0,0 0 1 15,0 0 0-15,0 0 0 0,12-10 0 0,-12 10 0 16,0 0-40-16,0-10-8 0,0 10-2 0,5-10 0 0,1 0-9 0,0 0-1 16,-1 0-1-16,-5 4 0 0,0 6-7 0,6-10-2 15,-6 0 0-15,0 10 0 0,6-10-9 0,-6 10-1 16,0 0-1-16,0 0 0 0,6-10-2 0,-6 10 0 15,5-5 0-15,-5 5 0 0,0 0 5 0,12-5 1 16,-1-5 0-16,0 5 0 0,-11 5-26 0,12 0-12 16,-1-5 10-16,-11 5-10 0,0 0 17 0,12-6-2 15,-7 6-1-15,-5 0 0 0,17-5-2 0,-17 5 0 16,0 0 0-16,12-5 0 0,5 5 3 0,0 0 0 16,-6 0 0-16,-5 0 0 0,-6 0-1 0,11 0 0 15,1 5 0-15,5 0 0 0,-6 1 1 0,1-1 0 16,-1 0 0-16,6 0 0 0,-17-5-1 0,6 10 0 15,5-5 0-15,1 10 0 0,-1-10-2 0,-11 10 0 16,6-4 0-16,-6 4 0 0,0 0-4 0,-6 0-8 16,0 0 11-16,-5 6-11 0,5-1 8 0,-5-5-8 15,-6 5 0-15,0 0 0 0,5-4 0 0,-5-1 0 0,6 0 0 0,-1 0 0 16,-5-5 0-16,6 1 0 0,0-6 0 0,5 5 0 16,6-10 0-16,0 0 0 0,0 0 0 0,0 0 0 15,11 5 13-15,6 5-4 0,0-5-1 0,6 5 0 16,0 0-8-16,0-5 12 0,5 5-12 0,-5 1 12 15,6 4-12-15,-7 0 0 0,1 0 9 0,-6 0-9 16,0 0 0-16,-5 1 0 0,-7 4 0 0,-10-5 0 16,-1 5 0-16,-11 6 0 0,-6-6-9 0,-5 5 9 15,-6 6-9-15,-6-11 9 0,-6 5-12 0,6-10 12 16,-5 1-87-16,-1-11-10 0,0-10-3 0</inkml:trace>
  <inkml:trace contextRef="#ctx0" brushRef="#br0" timeOffset="208487.717">15624 14254 1324 0,'0'0'59'0,"0"0"12"0,12 5-57 0,-12-5-14 0,5 16 0 0,-5-16 0 16,12 10 104-16,-1-5 17 0,-11-5 4 0,0 0 1 16,11 10-14-16,7-5-2 0,4-10-1 0,1 0 0 15,-23 5-83-15,23-5-17 0,11-5-9 0,6-1 10 16,-12 1 36-16,1 0 7 0,-1 0 2 0,1 0 0 16,11 0-36-16,-12 0-7 0,-22 5-2 0,11 0 0 15,6-1-10-15,-6 6 0 0,-17 0 0 0,0 0 0 16,0 0 24-16,0 16 7 0,11-1 1 0,-16 10 0 0,-7 1-14 0,1 9-2 15,11 0-1-15,0 11 0 0,-12 0-7 0,1-1-8 16,-6 1 11-16,17-1-11 0,6-4 10 0,-12-1-10 16,-5 1 8-16,5-6-8 0,12-4 8 0,-1-1-8 15,-10 0 8-15,-1-4-8 0,6-6 8 0,0 5-8 16,0-9 0-16,-6-1 8 16,-5 0-50-16,5-5-10 0,12-5-3 0,-6-5-697 15,-12 5-139-15</inkml:trace>
  <inkml:trace contextRef="#ctx0" brushRef="#br0" timeOffset="208612.993">15727 14685 1036 0,'0'0'92'0,"11"-5"-73"15,12 0-19-15,5 5 0 16,-5-5 193-16,6-6 35 0,-7 6 8 0,13-5 0 0,16 5-72 0,-17 0-14 16,-11 5-3-16,11 0-1 0,12 0-72 0,-6 0-14 0,-6 0-4 0,0 0 0 15,-6-5-44-15,1 5-12 0,-1-5 0 0,-11 5-1161 16</inkml:trace>
  <inkml:trace contextRef="#ctx0" brushRef="#br0" timeOffset="-183255.745">13624 10244 748 0,'0'0'67'0,"12"5"-54"0,-1-5-13 0,-11 0 0 16,6 5 176-16,-6-5 32 0,0 0 6 0,0 0 2 16,11 10-60-16,-11-10-11 0,12 0-2 0,-12 0-1 15,0 0-47-15,0 0-10 0,0 0-1 0,0 0-1 16,0 0-30-16,0 0-5 0,0 0-2 0,0 0 0 0,0 0-2 0,0 0 0 16,-12 5 0-16,1 0 0 0,-6 0-10 0,5 0-2 15,1 0-1-15,-6 0 0 0,5 0-2 0,-10 0 0 16,-1 5 0-16,0-4 0 0,6-1-29 0,-6 0 8 15,0 5-8-15,1-5 0 0,-1 0 32 0,6 0 3 16,-12 0 1-16,1 0 0 0,-7 0-20 0,7 0-4 16,-6 5-1-16,0-5 0 0,-1 6-1 0,1-6 0 15,0 0 0-15,11 0 0 16,-5 0 1-16,5 5 0 0,-6 0 0 0,7 5 0 0,-1 0-3 0,-6 1 0 16,7-1 0-16,-13 10 0 0,13 0 2 0,-7 1 0 15,1-1 0-15,5 0 0 0,-6 6-10 0,7-1 12 16,-1 6-12-16,-6-1 12 0,1 1-12 0,5-1 0 15,-5 0 0-15,5 1 8 0,0-1-8 0,0-4 0 0,6-1 9 0,0-5-9 16,-12 6 0-16,7-6 0 0,-1 6 0 0,0-6 8 16,0 0-8-16,6 0 0 0,0 6 0 0,0-6 8 15,-6 0-8-15,12 1 0 0,-6-1 0 0,0 0 0 16,0 1 0-16,5 4 9 0,1-5-9 0,-1 1 0 16,-5-1 8-16,6 6-8 0,5-6 0 0,1 5 0 15,-1-4 11-15,0-1-11 0,-5 0 10 0,5 0-10 16,0-4 9-16,1-1-9 0,-7 0 8 0,7-5-8 15,5 1 0-15,0-1 8 0,0 0-8 0,0-15 0 16,0 0 0-16,-12 10 8 0,12-10-8 0,0 0 0 16,0 0 0-16,0 0 0 0,0 0 8 0,0 0-8 15,0 0 0-15,0 0 0 0,0 0 0 0,0 0 0 16,0 0 0-16,0 0 0 0,-17 0 0 0,17 0 0 0,-11-5-12 16,11 5 12-16,-12-10-10 0,1 0 10 0,-1 0-11 15,7 0 11-15,-7-1-12 0,7-4 12 0,-7 5-12 16,1-5 12-16,5 0-12 0,-5 0 12 0,-1-1-12 0,1 1 12 15,0 0-12-15,5 0 12 16,-5 0-31-16,5-1 1 0,-6 6 0 0,7 0 0 0,5 10 46 0,0 0 10 16,-12-10 2-16,12 10 0 15,0 0-45-15,0 0-9 0,0 0-2 0,0 0 0 0,0 0 52 0,0 0 9 16,0 0 3-16,0 0 0 0,0 0-24 0,0 0-4 16,0 0 0-16,-5 15-8 0,-1 0 15 0,0 1-4 15,6 4-1-15,-5 5 0 0,5 6 1 0,0-1 0 16,0 0 0-16,0 6 0 0,0-1-3 0,5 1-8 15,-5-1 12-15,0 1-4 0,0-1 1 0,6-5 0 0,-6 1 0 16,6-6 0-16,-6 5-20 0,5-9-4 0,1-1-1 0,0-5 0 16,-1 0 64-16,7-4 13 0,-12-6 3 0,11 0 0 31,6-10-74-31,-5 5-14 0,5-5-4 0,0-1 0 0,6-4 45 0,5 0 9 0,1 0 2 0,-1-5 0 16,6 0-43-16,1-1-8 0,-7 1-1 0,0 0-1 15,7 0 25-15,-13 0-10 0,7 0 10 0,-6 4 0 31,0-4-59-31,-6 5-5 0,11-5 0 0,-16 0-1414 0</inkml:trace>
  <inkml:trace contextRef="#ctx0" brushRef="#br0" timeOffset="-181334.331">13732 14887 1209 0,'18'15'53'0,"-18"-15"12"15,11 6-52-15,-11-6-13 0,0 0 0 0,0 0 0 16,6 15 144-16,-6-15 27 0,5 10 5 0,-5-10 0 0,0 0-37 0,0 0-8 15,6 15-2-15,-6-15 0 0,0 0-45 0,0 10-8 16,0-10-3-16,0 0 0 0,0 0-24 0,0 0-5 16,0 0 0-16,6 15-1 0,-6-15-1 0,5 10 0 15,-5-10 0-15,12 11 0 0,-6-1 18 0,5 0 3 16,-5 0 1-16,5 0 0 0,0-5-64 0,1 0 0 16,-1 5 0-16,1-5-13 0,5 6 23 0,-6-1 5 15,6 0 1-15,0 0 0 0,0 0-6 0,0 0-1 16,6 0 0-16,0 6 0 0,-6-1-9 0,6 5 10 15,0-5-10-15,0 5 10 0,-1 1-10 0,1-1 0 16,-11 5 9-16,5-4-9 0,5 4 0 0,-4 0 8 16,-7 0-8-16,-5 1 0 0,5-1 0 0,0 5 0 0,1-4 0 15,-1 4 0-15,-5 1 0 0,5-1 0 0,1 5 0 0,-7 1 0 32,-5-1-20-32,6 1-4 0,0 4-2 0,-1-4 0 0,7-1 42 0,-6 1 8 0,-1-1 1 0,7 1 1 15,-7-6-26-15,1 0 0 0,0-4 0 0,-1-1 0 16,1-5 0-16,0 5 0 0,-6 1 0 0,6-6 0 15,-6 0 0-15,5 1 0 0,1-6 0 0,-6 5 0 16,0 0 0-16,-6-5 0 0,12 1 0 0,0-1 0 16,-6 0 8-16,0-5-8 0,0 5 0 0,5-4 8 15,1-1-8-15,-6-10 0 0,6 10 0 0,-6-10 8 16,0 10-8-16,0-10 0 0,0 0 0 0,0 0 8 16,0 0-8-16,0 0 0 0,0 0 9 0,0 0-9 15,0 0 0-15,0 0 0 0,0 0 0 0,0 0 0 16,-12 0 0-16,12 0 0 0,-5-5 0 0,5 5 0 15,-12-10 0-15,1 5 0 0,-6-5 0 0,0-1 0 0,0 1 0 0,-6 0 0 16,6 0 0-16,-6-5 0 0,0 0 0 0,0-1 0 16,1 6 0-16,-1-5 0 0,-6-5 0 0,1 5 0 15,5-1 0-15,0-4 0 0,-5 5 0 0,5 0 0 16,6 0 0-16,0-1 0 0,11 1 0 0,-5 5 0 16,-1 0 0-16,12 10 0 0,0-10 0 0,0 10 9 15,0 0-9-15,0 0 10 0,0 0 11 0,0 0 3 16,0 0 0-16,6 0 0 0,5 0-16 0,1 5-8 15,-1 0 8-15,0 0-8 0,1 5 9 0,-1 0-9 16,12 0 12-16,-6 6-12 0,0-1 9 0,0 5-9 16,6 0 0-16,-6 1 9 0,6-1-9 0,-6 5 0 15,-5 0 0-15,-1 1 0 0,6-1 0 0,0 0 0 0,-6-4 0 16,7 4 0-16,-1-10 0 0,0 5-17 0,-6-4 2 0,1-6 1 16,-1 0 23-16,6-5 5 0,-6 0 1 0,-11-5 0 15,18-5-15-15,-1 0 0 0,5-5 8 0,-4 0-8 16,4-6 0-16,1-4 0 0,-6 0 0 0,6-5 0 15,5-6 0-15,-10 1 0 0,-1-6 0 0,0 1 0 16,-6 5 0-16,1-6-10 0,-1 6 10 0,0-1-12 31,-5 1-95-31,5 5-19 0,1 4-4 0</inkml:trace>
  <inkml:trace contextRef="#ctx0" brushRef="#br0" timeOffset="-176063.91">7579 14320 345 0,'0'0'15'0,"0"0"4"0,0 0-19 0,0 0 0 0,0 0 0 0,6-5 0 16,5 0 243-16,-5-5 45 0,-6 10 8 0,0 0 3 15,0 0-136-15,0 0-27 0,0 0-6 0,0-5-1 16,-6-5-50-16,6 10-11 0,0 0-1 0,0 0-1 15,-11-10-4-15,5 4-1 0,6 6 0 0,0 0 0 0,-6-5-11 0,-11 5-2 16,6 5-1-16,-1 6 0 0,12-11-18 0,-11 5-3 16,5 0-1-16,-17 5 0 0,12-5 15 0,5 5 4 15,-22-5 0-15,16 10 0 0,-5 0-18 0,-5 1-3 16,10-1-1-16,-5 0 0 0,0 0 6 0,6 11 2 16,-6-11 0-16,5 10 0 0,1 0-16 0,5 1-3 15,0 4-1-15,6-5 0 0,0 11-2 0,0-6 0 16,0-4 0-16,0 9 0 0,6-5-8 0,0 6 8 15,5-6-8-15,1 1 8 0,5-1-8 0,0 0 0 16,5-4 0-16,1-1 8 0,11-10-8 0,-11 5 0 16,11-4 0-16,-5-1 0 0,-1-10 0 0,1-5 0 15,11 0-8-15,-6-10 8 0,0-5-14 0,6-6 2 16,-11-4 0-16,-1-10 0 0,12-1-3 0,-12-9 0 0,-5 4 0 16,6-5 0-16,-12-4 15 0,6-1-11 0,-18 1 11 0,7 4-10 15,-12 0 10-15,-12 1 0 0,7-1 0 0,-13 6 0 16,1 9 0-16,-5 1 11 0,-1 5-11 0,-6-6 12 15,1-4-4-15,-1 4-8 0,-5 11 12 0,6-5-4 16,-7 5-8-16,7-1 0 0,5 1 0 0,-5 0 0 31,5 5-52-31,0-1-15 0,0 1-3 0,6 5-764 0,0 5-153 0</inkml:trace>
  <inkml:trace contextRef="#ctx0" brushRef="#br0" timeOffset="-175658.077">8559 13697 1152 0,'0'0'51'0,"-6"15"10"0,6 6-49 0,-11 4-12 0,-1 0 0 0,7 11 0 16,-18 4 163-16,6 1 29 0,-6-1 7 0,6 11 1 15,-12 10-79-15,7-6-15 0,-1 1-3 0,6 0-1 16,11 0-45-16,-11 4-9 0,17 1-1 0,0-5-1 16,0-1-8-16,6 1-2 0,5-5 0 0,6-6 0 15,6 6-16-15,-12-10-3 0,18-1-1 0,-1-5 0 32,7-4-96-32,-1-6-19 0,0-5-4 0</inkml:trace>
  <inkml:trace contextRef="#ctx0" brushRef="#br0" timeOffset="-175158.169">8884 13874 0 0,'0'0'0'16,"0"0"0"-16,0 0 0 0,0 0 0 0,0 0 354 0,0 0-71 0,0 0 57 0,0 0 11 15,0 0-161-15,5 11-32 0,1 4-6 0,0 5-2 16,5 10-55-16,-11 1-11 0,17 9-3 0,-17 1 0 15,12 9-25-15,-1 6-4 0,6 5-2 0,0-5 0 16,-5 4-22-16,5 1-4 0,-6-10 0 0,1-1-1 16,-1-4 8-16,6-5 1 0,-6-1 1 0,-5-10 0 0,6 1-33 0,-1-6 0 15,0-5 0-15,-5 1 0 16,5-6-74-16,-11-15-22 0,0 0-4 0,0 0-904 16</inkml:trace>
  <inkml:trace contextRef="#ctx0" brushRef="#br0" timeOffset="-174361.19">9408 14300 633 0,'0'0'56'15,"0"0"-44"-15,0 0-12 0,0 0 0 16,0 0 135-16,0 0 25 0,6-10 4 0,-6 0 2 16,0 10-31-16,0 0-7 0,0 0 0 0,0 0-1 0,0 0-59 0,0 0-12 15,-6-11-3-15,6 6 0 0,-6 0-10 0,6-5-3 16,-5 5 0-16,-7 0 0 0,6 0-12 0,6 5-2 15,0 0-1-15,-11 0 0 0,5 0 17 0,6 0 3 16,0 0 1-16,-5 0 0 0,-7 0-15 0,1 0-3 16,11 0-1-16,0 0 0 0,-6 10 0 0,0 5 0 15,-5-5 0-15,5 1 0 0,6 4-10 0,-5-5-1 16,5 5-1-16,0 0 0 0,0 6-2 0,0-1 0 16,0 0 0-16,0-5 0 0,0 11-5 0,5-6-8 15,1 5 11-15,11-5-11 0,-5 1 9 0,5-1-9 16,0-5 0-16,6 0 9 0,-6 0-9 0,0-4 0 0,5-1 0 0,-4-5 0 15,4 0-16-15,-10-5 5 0,5-5 1 0,-6 0 0 16,6 0-10-16,-17 0-3 0,12 0 0 0,-7-6 0 16,-5 1 5-16,6-5 1 0,-6 5 0 0,-6-10 0 15,6-1 8-15,-5 1 9 0,-1 0-13 0,0 0 5 16,6-1 8-16,-11-4 0 0,0 10 0 0,5 0 0 16,0-6 0-16,0 6 0 0,1 5 0 0,-1 0 0 15,0 0 0-15,6 10 0 0,0 0 0 0,0 0 0 16,0 0 0-16,0 0 0 0,0 0 0 0,0 0 8 15,6 15-8-15,0 0 11 0,-1 0-11 0,13 6 12 16,4-1-12-16,-10 5 8 0,5 1-8 0,6 4 8 16,5 0-8-16,-5 1 12 0,11 4-12 0,-17 1 12 15,23 4 7-15,-17 1 1 0,0-1 1 0,-1 6 0 0,-10-1 8 16,5-4 2-16,-11 4 0 0,-1-4 0 0,-5-1-5 16,-5 1-1-16,5 5 0 0,-6-6 0 0,-11 1-12 0,-12-6-2 15,7-5-1-15,-7-4 0 0,1-6-10 0,-1-5 0 16,-11-5-12-16,6-5-808 15,0-10-160-15</inkml:trace>
  <inkml:trace contextRef="#ctx0" brushRef="#br0" timeOffset="-173832.026">9676 14350 0 0,'11'0'0'0,"-11"0"0"0,0 0 0 0,0 0 0 16,6-5 226-16,-6 5-46 0,5-5 37 0,-5 5 7 16,0 0-88-16,0 0-17 0,0 0-4 0,0 0-1 15,0 0-17-15,0 0-3 0,12 5-1 0,5 6 0 16,0-1-23-16,-6 5-5 0,-5 0-1 0,6 0 0 16,-1 0-15-16,0 6-3 0,-5-1-1 0,5 5 0 15,1-4 4-15,-12 4 1 0,17-5 0 0,-17 5 0 16,0-9-4-16,6-6-1 0,-1 5 0 0,-5-15 0 0,0 0-11 0,0 0-2 15,0 0-1-15,0 0 0 0,0 0-15 0,6-10-4 16,-6-5 0-16,6-11 0 0,-1 1-12 0,-5-5 9 16,0-6-9-16,0 1 8 0,12 4-8 0,-12 1 8 15,11 5-8-15,1-1 8 0,-7 1 4 0,12 10 0 16,12 5 0-16,-1 5 0 0,12 10 33 0,-6 5 7 16,-5 0 2-16,5 10 0 0,-5 0-25 0,5 6-5 15,-6 4 0-15,1 6-1 0,-1-1-3 0,-11-5-1 16,6 1 0-16,-6-1 0 0,0 6-19 0,6-11 10 15,-17 5-10-15,5-9 8 0,-5-1-8 0,0 0 0 16,5-10-12-16,-11-10 12 16,0 0-136-16,0 0-19 0,0 0-4 0,0 0-951 0</inkml:trace>
  <inkml:trace contextRef="#ctx0" brushRef="#br0" timeOffset="-173534.792">10132 13571 1267 0,'0'0'112'16,"0"0"-89"-16,17 0-23 0,5 0 0 0,1 0 136 15,6 5 24-15,-1 5 4 0,6 0 0 16,6 5-20-16,0 0-5 0,6 11-1 0,5 4 0 16,-5 11-32-16,5 9-6 0,-6 6-2 0,7 10 0 0,-12 0-61 0,-12 15-12 15,1 0-2-15,-18 0-1 0,17 5 16 0,-28-5 3 16,0 0 1-16,-11 0 0 0,11-5-34 0,-11 0-8 16,-6-5 0-16,-12-11 0 15,1-4-44-15,-1-5-7 0,-5-16-1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10:04.8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4798 7646 115 0,'0'0'10'0,"0"0"-10"15,0 0 0-15,0 0 0 0,0 0 120 0,0 0 21 16,0 0 5-16,0 0 1 0,0 0-51 0,0 0-9 15,0 0-3-15,0 0 0 0,0 0-7 0,0 5-1 16,0-5-1-16,0 0 0 0,0 0-15 0,0 0-2 0,0 0-1 0,0 0 0 16,0 0-7-16,0 15-2 0,0-15 0 0,0 0 0 15,6 10 1-15,11 0 0 0,-11 0 0 0,-6-10 0 16,11 5-5-16,1 0-2 0,5-5 0 0,0 6 0 16,-6-6-12-16,1 5-2 0,-1 0-1 0,6 0 0 15,-5-5-10-15,5 0-1 0,0 0-1 0,-6 5 0 16,12 0 0-16,-6-5 0 0,6 5 0 0,0-5 0 15,-1 5-15-15,7 0 0 0,-1 5 0 0,7-5 0 16,-1-5 8-16,-6 5-8 0,12-5 11 0,-6 5-11 16,6 0 0-16,-6 1 0 0,6-6 0 0,-6 5 0 15,6-10 0-15,0 5 0 0,0 0 0 0,-11 0 0 16,10-6 0-16,7 1 0 0,-6 5 0 0,0-5 0 16,0 0 0-16,0 0 0 0,5-5 0 0,-5 5 0 15,6 0 0-15,5 0 0 0,6 0 0 0,0 0 0 16,-6 0 12-16,6 0-12 0,0 5 12 0,0-5-12 0,6 5 11 0,-6 0-11 15,0 0 10-15,5 0-10 0,1 0 21 0,5 0-1 16,-11 0-1-16,12 0 0 0,5 0-30 0,-11 0-5 16,5 0-2-16,-11 0 0 0,0 0 18 0,-6 5 0 15,18-5 0-15,-24 5 0 0,12-5-9 0,-6 0 9 16,6 0 0-16,-5-5-9 0,10 5 9 0,1-5 0 16,0-1 0-16,-1 6 0 0,-5 0 0 0,12 0 0 15,-7-5 0-15,12 5 0 0,-17 0 0 0,12 5 0 16,-1 1 0-16,1-6 8 0,-1 0-8 0,6 5 0 15,6-5 8-15,-18 5-8 0,12 0 17 0,-5 5-1 0,-1-5 0 16,6 5 0-16,-11-5-16 0,11 5 0 0,-17-10 0 16,0 10 0-1,0-5-28-15,-6 6 1 0,-11-11 0 0,6 5 0 16,-6-5-6-16,-1 0-2 0,-21-5 0 0</inkml:trace>
  <inkml:trace contextRef="#ctx0" brushRef="#br0" timeOffset="47126.035">9516 10051 939 0,'0'0'20'0,"0"0"5"0,0 0 1 0,0 0 1 0,0 0-27 0,-6-5 0 0,6 5 0 0,-5-5 0 16,-7-5 13-16,12 10-2 0,0 0-1 0,0 0 0 15,0 0 19-15,0 0 4 0,0 0 1 0,0 0 0 16,0 0 25-16,0 0 5 0,0 0 0 0,0 0 1 15,0 0-4-15,0 0-1 0,0 0 0 0,0 0 0 16,0 0-9-16,0 0-3 0,12 15 0 0,-7-10 0 16,-5-5-12-16,18 10-2 0,4-5-1 0,-5 0 0 15,6 0-6-15,-6 1-2 0,6-1 0 0,0 5 0 16,0-5-6-16,5-5-2 0,-5 0 0 0,5 5 0 16,1 0-3-16,11-5-1 0,-12 5 0 0,12 0 0 15,6 0 4-15,-6 0 1 0,0-5 0 0,-6 5 0 16,11 0-3-16,7 0-1 0,-1 0 0 0,17-10 0 15,-11 10-1-15,6-5 0 0,11-5 0 0,-6 5 0 0,12 0-5 0,6 0-8 16,-18-5 11-16,6 0-11 0,0 0 12 0,6 0-12 16,0-10 12-16,-1 10-12 0,7 0 0 0,-1-5-9 15,-5 5-1-15,0-6 0 16,5 6-31-16,-16 0-7 0,5 5 0 0,6 0-576 16,-6 0-116-16</inkml:trace>
  <inkml:trace contextRef="#ctx0" brushRef="#br0" timeOffset="47891.421">5351 10304 403 0,'0'0'36'0,"11"0"-36"0,-5-5 0 0,6 0 0 15,-1 5 280-15,6-5 50 0,-6 0 10 0,12 0 1 0,-6 0-185 0,6-5-36 16,11 5-8-16,6-5-2 0,0-1-46 0,0 1-8 16,17 0-3-16,0-5 0 0,0 0-19 0,23 0-4 15,5-1-1-15,6 1 0 0,-5 10-16 0,5-5-3 16,0 5-1-16,6-5 0 16,0 5-45-16,0 0-8 0,-12-5-3 0,12 5-623 15,0-6-125-15</inkml:trace>
  <inkml:trace contextRef="#ctx0" brushRef="#br0" timeOffset="48563.158">15140 10233 864 0,'68'0'76'0,"-51"0"-60"0,-17 0-16 0,0 0 0 15,12 0 244-15,-12 0 45 0,17-5 10 0,-6 0 1 16,6 0-212-16,6 0-44 0,6 5-8 0,-1-5-1 16,1 0-35-16,5 5-11 0,23-5 0 0,0 0 0 15,5 0-1-15,-5 0-1 0,0 0 0 0,23 5 0 16,17 0-6-16,-6 0-1 0,-5 0 0 0,5 0 0 16,23 0 20-16,-6 0 0 0,-5 0-8 0,10 5 8 15,13 0 0-15,-12 0 12 0,5 0-1 0,-5-5-1 16,6 0 0-16,0 0 0 0,-12 0 0 0,0 0 0 15,0 0-10-15,-11-5 0 0,-17 0 0 0,6 0-588 16,-18 0-113-16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11:44.4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1311 3549 529 0,'0'0'23'16,"0"0"5"-16,0 0-28 0,0 0 0 0,0 0 0 0,0 0 0 0,0-15 112 16,6 5 16-16,5-6 3 0,-11 6 1 0,6-10-33 0,6 5-7 15,-12 0 0-15,0-6-1 0,0 6-2 0,0-5 0 16,-12 5 0-16,24 0 0 0,-12-1 11 0,5 1 3 16,-5 10 0-16,0 5 0 0,0-15-23 0,0 15-5 15,0 0-1-15,0 0 0 0,0 0-18 0,0 0-3 16,0 0-1-16,6 15 0 0,-6 0-25 0,11 6-6 15,-11 4-1-15,0-10 0 0,0 5 7 0,0 6 1 16,0-1 0-16,0 0 0 0,0 1-4 0,0 4 0 16,0 0 0-16,-11 1 0 0,22 4-4 0,-11-4 0 15,0 9-1-15,0 1 0 0,0-1-6 0,0 1-1 16,0 4 0-16,6 1 0 0,-6 4 0 0,11 1-1 16,-5 0 0-16,-6-1 0 0,0 1 0 0,0 0 0 0,6-1 0 15,5 1 0-15,-5 0 2 0,-6-1 1 0,11 1 0 0,-11 5 0 16,0-6-14-16,6 6 0 0,-6 0 0 0,0-1 0 15,0 1 9-15,0 10-9 0,11-10 8 0,-5 4-8 16,-12-4 11-16,6 10-3 0,6-16-8 0,-6 11 12 16,0 0-12-16,0 0 0 0,0 5 8 0,6-1-8 15,-6 1 0-15,0 0 0 0,11 0 8 0,-11 0-8 16,6 5 8-16,5-16-8 0,-11 11 11 0,6 0-11 16,-6-10 8-16,0 10-8 0,6-1 0 0,-6 1 0 15,0 0 8-15,0 0-8 0,11 0 0 0,-5 0 0 16,-6 4 0-16,0 1 0 0,0-5 0 0,11 0 0 15,-11 0 8-15,0 0-8 0,0-6 0 0,0 11 0 16,-11 0 0-16,11-10 0 0,-6 5 0 0,6 5 0 16,0-5 0-16,0-1 0 0,0 1 0 0,0-5 0 15,-11 5 0-15,5-5 0 0,6 4 0 0,0-4 0 0,-6 5 8 0,-5 0-8 16,22 0 0-16,-11 5 0 0,-11-6 0 0,11 11 0 16,11-5 0-16,-11-5 0 0,6 5 8 0,-6-5-8 15,0 10 0-15,0-5 0 0,6-5 0 0,5 10 0 16,-11-6 0-16,0 6 0 0,0-5 0 0,0 5 0 15,-11-5 0-15,11 5 0 0,0 0 0 0,0-5 0 16,0 0 0-16,0 0 0 0,-6 5 0 0,6 0 0 16,0 0 0-16,0 5 0 0,0-5 0 0,0 0 0 15,0 5 0-15,0-5 0 0,0 5 0 0,6-5 0 16,-12-6 0-16,6 11 0 0,0 0 8 0,0 0-8 16,0 1 0-16,0-7 0 0,0 1 0 0,0-5 0 0,-6 0 0 15,6-5 0-15,-11 5 0 0,5-5 0 0,6 5 0 16,0 0 0-16,0-1 0 0,-11 6 0 0,11-5 0 0,0-5 0 15,0 5 0-15,-6 0 0 0,6 0 0 16,0 0 0-16,0-5 0 0,-6 4 0 0,6-4 0 0,-11 0 0 16,5 0 0-16,6 0-11 0,-11 0 2 0,11-6 0 15,0 11 9-15,-6-5 16 0,6 0-4 0,0-5-1 16,0 5-11-16,0-6 0 0,0 6 0 0,0 0 0 16,6-5 0-16,-6 10 0 0,0 0 0 0,11 5 0 15,-11-11 0-15,0 1 0 0,0 5 0 0,0-5 0 16,0 5 0-16,0-5 0 0,6-1 0 0,-6 1 0 15,-6 5 0-15,6 0 0 0,0 0 0 0,0-5 0 16,-11 5 0-16,11-5 0 0,0 4 0 0,11-4 0 16,-11 5 0-16,0-5 0 0,0 0 0 0,0 0 0 15,0-6 0-15,6 6 0 0,-6 0 0 0,11-5 0 0,-11 5 0 16,6-6 0-16,-6-9 0 0,0 0 0 0,0-1 0 0,0-9 0 16,0 4 0-16,6-9 0 0,-12 4 0 0,6-9 0 15,0-1 0-15,0 1 0 0,0-1-8 0,0-5 8 16,0 1 0-16,0-6 0 0,0 5 0 0,0-5 0 15,0-4 0-15,0 4 0 0,6-10-10 0,5 5 10 16,-11 0 0-16,0-4-9 16,0-1-37-16,0-10-7 0,6 5-2 0,-6-5 0 15,0 0-138-15,0 0-28 0,0 0-6 0</inkml:trace>
  <inkml:trace contextRef="#ctx0" brushRef="#br0" timeOffset="328.285">1101 15500 518 0,'0'0'46'0,"0"0"-37"0,0 0-9 0,0 0 0 16,0 0 248-16,0 15 48 0,0-15 10 0,17 15 2 15,0 1-142-15,-12-6-28 0,13 10-6 0,-13 0 0 16,7-5-44-16,5 11-9 0,-12-1-2 0,13 0 0 16,-1 6-24-16,-12-6-5 0,12 5 0 0,0-4-1 15,-11-1-7-15,11 0 0 0,0-4-1 0,-11-1 0 16,5-5-3-16,7 0-1 0,-18-15 0 0,0 0 0 0,11 0-14 16,6 0-2-16,0-10-1 0,0-5 0 0,0-5-10 0,0-1-8 15,-5-14 9-15,5 0-9 0,6-6 9 0,5-4-9 16,-5-1 8-16,0 0-8 0,0-4 0 0,5 4 0 15,-5-5 8-15,11 6-8 16,-11-6-53-16,0 6-13 0,11-6-2 0</inkml:trace>
  <inkml:trace contextRef="#ctx0" brushRef="#br0" timeOffset="1187.071">1197 3250 403 0,'0'0'36'0,"18"-10"-36"0,-13 0 0 0,7 5 0 16,-12-10 268-16,17 5 48 0,-12 10 8 0,-5-16 3 16,0 6-145-16,0 10-29 0,0 0-5 0,0 0-2 15,0 0-58-15,0 0-12 0,-5 10-3 0,-7 6 0 16,7 9-21-16,-12 0-5 0,-1 0-1 0,13 1 0 16,-12 4-9-16,0 1-1 0,-1 4-1 0,13-5 0 15,-12-4-7-15,5-6 0 0,7 5-1 0,5-10 0 0,-6-4-4 0,6-11-1 16,0 0 0-16,0 0 0 0,6 0-9 0,11-5-1 15,0-6-1-15,6-4 0 0,-1-5 0 0,13 10 0 16,-13-10 0-16,18 4 0 0,-6 1 16 0,6 15 3 16,0-10 1-16,-6 10 0 0,6 10 11 0,-11 0 2 15,16 6 1-15,-22-6 0 0,6 10-17 0,5 0-3 16,-11 0-1-16,11 6 0 0,-17-11-15 0,6 10-9 16,-6-20 10-16,0 5-10 15,-11 1-27-15,5-6-11 0,-11-5-2 0,0 0-1 16,6-16-149-16,-12 1-30 0</inkml:trace>
  <inkml:trace contextRef="#ctx0" brushRef="#br0" timeOffset="2952.285">423 1351 0 0,'0'0'0'0,"0"0"0"0,0-10 0 0,0 5 0 16,0 0 273-16,0 5-55 0,0-5 44 0,0 5 9 16,0 0-103-16,0 0-21 0,0 0-4 0,0 0-1 15,0 0-32-15,0 0-6 0,0 0-2 0,0 0 0 16,0 0-24-16,0 0-5 0,-6 10-1 0,6 5 0 15,0 0-16-15,0 6-4 0,0-6-1 0,0 10 0 16,6-10-2-16,5 11 0 0,-5-1 0 0,-6 5 0 16,5-4-32-16,7 4-6 0,-12-5-2 0,0 11 0 15,0-11 7-15,5-5 0 0,-5 6 1 0,12-6 0 16,-12 0-4-16,6-5-1 0,-6-4 0 0,0-11 0 16,0 0-12-16,0 0 0 0,0 0 8 0,0 0-8 15,0 0 8-15,0 0-8 0,0 0 11 0,0 0-11 16,0 0 0-16,0 0 0 0,0 0 0 0,0 0 0 15,-6-16 0-15,6 6 0 0,0-10 0 0,0 0 0 0,-12 10-9 16,12-11 9-16,0 6-8 0,-5 0 8 0,5-10 0 0,0-1-10 16,0 1 10-16,0 0 0 0,0 4-10 0,0 6 10 15,-12-10-8-15,12 5 8 0,12 4 0 0,-12-9 0 16,-12 5 0-16,12 0 8 0,0-1-8 0,0 6 0 16,0-10 0-16,0 15 0 0,-5-16 0 0,5 11 0 15,5 5 8-15,-5-5-8 0,0 5 0 0,0 0 0 16,0 0 0-16,0 10-8 0,12-6 38 0,-12 6 8 15,0 0 2-15,17-10 0 0,-11 5-13 0,-6 5-3 16,0 0 0-16,0 0 0 0,17 0 3 0,0 15 0 16,5-15 0-16,-16 16 0 0,6-1-8 0,-7 5-2 15,12-5 0-15,-11 11 0 0,5-1-7 0,-5 0-2 0,6 6 0 16,-7-6 0-16,7 0-8 0,-7 1 0 0,-5-11 9 0,6-5-9 16,5 5 0-16,-11-15 8 0,0 0-8 0,0 0 0 15,18 0 0-15,-13-15 0 0,-5 5 0 0,6-16 0 16,5 1 0-16,-5 0 0 0,5-1 0 0,-5 1 0 15,6 0 0-15,-7 0 11 0,12-1-11 0,-11 16 12 16,5-5 8-16,-5 5 1 0,11 10 1 0,0 0 0 16,0 5 10-16,-5 5 1 0,-1 10 1 0,12-5 0 15,-17 11-11-15,5-6-3 0,6 5 0 0,-5 1 0 16,-1 4-12-16,6-5-8 0,-17 1 8 0,17-6-8 16,-11 5 19-16,-6-15-1 0,6 11 0 0,5-1 0 15,-11-10-33-15,0-10-6 0,0 0-2 0,17 5 0 16,-17-5-93-1,0 0-18-15,6-5-4 0,11-5-764 0,-12-5-153 0</inkml:trace>
  <inkml:trace contextRef="#ctx0" brushRef="#br0" timeOffset="3202.364">1197 1154 1195 0,'18'-5'52'0,"-18"5"12"0,0 0-51 0,0 0-13 16,0 0 0-16,0 0 0 0,17 5 148 0,-17 5 26 15,0-10 6-15,0 10 0 0,0 10-67 0,0 0-13 16,5 6-4-16,7-1 0 0,-12 0-25 0,5 1-6 15,1-1-1-15,5 0 0 0,-5 1 13 0,11-6 3 16,0-5 0-16,0 0 0 0,1-5-36 0,-7 1-8 16,17-6 0-16,-16 5-1 0,5-10-11 0,11-10-1 15,-16 5-1-15,5-16 0 0,0 6-22 0,0 0 0 16,-11-10 0-16,5-1 8 0,-11 1-8 0,6 5 0 0,-6-6 0 0,0 11-8 16,0-10 8-16,-6 15 16 0,-5-10-4 0,5 4-1 15,-11 6-21-15,-17 5-4 16,11 5-1-16,-11 0 0 15,5 0-77-15,-5 0-15 0,0 10-3 0,5-5-1066 0</inkml:trace>
  <inkml:trace contextRef="#ctx0" brushRef="#br0" timeOffset="3687.2">1625 1336 748 0,'17'15'67'0,"-11"-10"-54"16,5 0-13-16,-5 10 0 0,-6-15 270 0,0 0 51 15,0 0 11-15,0 0 1 16,0 0-205-16,0 0-40 0,0 0-9 0,0 0-2 0,-6-15-51 0,-5 5-10 16,5-10-3-16,6 5 0 0,-6-11 1 0,-5 11 0 15,5-10 0-15,6 0 0 0,0-1 6 0,-11 6 0 16,11 5 1-16,0-11 0 0,11 16-8 0,-11-5-1 15,0 15-1-15,0 0 0 0,0-10-1 0,0 10 0 16,0 0 0-16,0 0 0 0,0 0-10 0,6 0 10 16,11 0-10-16,0 0 10 0,0 10-10 0,-6-10 0 15,7 0-10-15,-1 5 10 0,5 5 0 0,13-10 0 16,-1-10 0-16,-6 5 0 0,24 5 0 0,-13-10 0 0,1 0 0 16,0 5 0-16,-6-5 0 0,-5-11 13 0,-12 16-4 0,0-10-1 15,-11 5-8-15,5-5 0 0,-11 5-10 0,0 10 10 16,-17 0 0-16,0-15-9 0,0 15 9 0,-6 0 0 15,0 0 0-15,6 15 0 0,0-15 0 0,0 10 0 16,11 5 16-16,1-5 1 0,5 5 1 0,5 1 0 16,-5 4 42-16,6-5 8 0,11 0 1 0,6 5 1 15,-6-14-2-15,17 4-1 0,-11 0 0 0,11-5 0 16,0 0-31-16,-11-5-5 0,17 0-2 0,-17-5 0 16,0 0-21-16,-6 5-8 0,0-15 0 0,0 4 9 31,-17-9-95-31,0 15-19 0,0-15-4 0,-17 15-1189 0</inkml:trace>
  <inkml:trace contextRef="#ctx0" brushRef="#br0" timeOffset="4452.672">844 2247 230 0,'0'0'20'15,"0"0"-20"-15,0 0 0 0,0 0 0 16,0 0 257-16,0-10 47 0,0 10 10 0,6-10 2 16,-6 0-132-16,0 10-25 0,11-5-6 0,-11 5-1 0,0-10-44 0,0-5-10 15,0 15-2-15,0-10 0 0,0 10-23 0,0 0-5 16,0-11 0-16,0 11-1 0,0-10-22 0,0 10-4 16,-11-5-1-16,11 5 0 0,-6-15-12 0,6 15-2 15,0-10-1-15,0 10 0 0,-11-10-7 0,11 10-2 16,-6-10 0-16,6 10 0 0,-6-5-4 0,6 5-2 15,-11-16 0-15,11 16 0 0,0-10-2 0,0 10-8 16,0 0 12-16,0 0-4 0,-17 0 0 0,11-10-8 16,6 10 12-16,-17 0-4 0,17 0 0 0,-6 10 0 15,-11-10 0-15,6 5 0 0,5 6 1 0,6 4 0 16,-17 5 0-16,11-10 0 0,-11 5-9 0,6 11 12 16,5-1-12-16,6 0 12 0,-5 1-4 0,-7-1-8 0,6 0 12 15,6 1-4-15,0-6-8 0,0 5 12 0,0-10-12 0,6 11 12 16,6-16-12-16,-12-10 0 0,0 0 0 0,11 0 8 15,17 0-8-15,-10-10 0 0,4-6 0 0,-5-4 0 16,6 5 0-16,0-5 0 0,-6-1 0 0,0 1 0 16,6 5 0-16,-6 0 0 0,0 10 0 0,6 0 0 15,-6 5 0-15,0 0 0 0,6 10 0 0,-6 5 0 16,6-15 0-16,-6 15 0 0,6 0 9 0,-6 6-9 16,0-11 0-16,6 10 0 0,-6 0 0 0,0-10 8 15,-6 6-8-15,1-6 0 0,5-10-8 0,-6 5 8 31,1-5-103-31,5-5-15 0,-12-5-3 0,12-6-1098 0</inkml:trace>
  <inkml:trace contextRef="#ctx0" brushRef="#br0" timeOffset="4811.93">1095 1842 345 0,'6'11'31'0,"-1"-11"-31"15,7 10 0-15,5 0 0 0,-12 5 306 0,13-5 55 16,-1 10 11-16,5 1 3 0,-16 4-175 0,11-10-36 16,-5 10-6-16,10 11-2 0,-16-16-64 0,11 11-12 15,0 4-4-15,0-10 0 0,-11 11-19 0,5 4-4 16,-5-20-1-16,6 6 0 0,-7-1-25 0,-5-5-6 16,0 1-1-16,0-11 0 0,0-10-11 0,0 0-9 15,0 0 12-15,0 0-12 0,0 0 0 0,0 0 0 16,6-10 0-16,5 0 0 0,-5-6 0 0,11 1 0 0,-11-10 0 0,5 15 0 15,6-16 0-15,0 16 0 0,6-15 0 0,-6 10 0 16,6 5 8-16,-6-6 2 0,6 16 0 0,-6 0 0 16,6 5 0-16,-6 6 0 0,0-1 0 0,-11 15 0 15,5-10 14-15,-5 11 4 0,-6-1 0 0,0 0 0 16,-6 11-28-16,-5-11 0 0,5 10 0 0,-11-4 0 16,0-1 0-16,-6-4 0 0,6-6 0 0,-6 0 0 15,6-10 0-15,0 5-11 0,-6-15 1 0,6 5 0 16,11-10-230-1,-11 5-47-15,-11-25-9 0,22 0-1 0</inkml:trace>
  <inkml:trace contextRef="#ctx0" brushRef="#br0" timeOffset="5155.708">1744 1898 576 0,'0'0'51'0,"0"0"-41"16,0 0-10-16,0 0 0 0,0 0 230 0,0 0 44 16,-5-5 9-16,5 5 1 0,-6-5-115 0,-11 5-23 15,6 0-5-15,11 0-1 0,-6 0-51 0,6 0-10 16,0 0-3-16,0 0 0 0,0 0-16 0,0 0-3 16,-12 10-1-16,24 5 0 0,-6-10-6 0,5 5-2 15,12 6 0-15,-6-6 0 0,6 5-13 0,-1 5-3 16,1-10-1-16,6 16 0 0,-7-11-13 0,-4 5-2 0,-1 5-1 0,5 1 0 15,-4-1-7-15,-13-5 0 0,7 6-8 0,-7 4 12 16,-5-5-12-16,0 1 0 0,-17-1 8 0,12 0-8 16,-13 1 0-16,7-11 0 0,0 5 0 0,-6-5 0 15,-1-5-18-15,-4 6 0 0,5-16 0 0,5 0 0 32,1-11-171-32,-6 6-35 0,5-5-6 0,7-10-818 0</inkml:trace>
  <inkml:trace contextRef="#ctx0" brushRef="#br0" timeOffset="5311.87">1893 1777 921 0,'-12'0'40'0,"6"0"10"15,6 0-40-15,-5 0-10 0,-7 0 0 0,7 0 0 16,-7 5 252-16,7 0 48 0,-13 0 9 0,13 5 3 0,-12-10-171 0,0 0-33 16,11 5-8-16,-11 0 0 0,0-5-64 0,0 0-13 15,11 0-3-15,-5 0 0 0,5 0-20 0,-6-5-18 16,7 5 3-16,5 0-1070 15</inkml:trace>
  <inkml:trace contextRef="#ctx0" brushRef="#br0" timeOffset="5530.926">2007 1564 403 0,'0'25'36'0,"5"-15"-36"0,-5-10 0 0,17 21 0 15,-11-1 292-15,5 5 52 0,-5 0 11 0,11 11 1 16,6-11-164-16,-12 6-34 0,1-1-6 0,-1-5-2 16,-5 11-71-16,5-6-15 0,-11 6-2 0,6-11-1 15,5 5-37-15,-5 1-7 0,0-6-1 0,5-10-1 32,-11 5-59-32,0-4-12 0,6-6-3 0,-6-10-647 0,0 0-130 0</inkml:trace>
  <inkml:trace contextRef="#ctx0" brushRef="#br0" timeOffset="5655.582">2183 1853 979 0,'0'0'43'0,"0"0"9"0,0 0-41 0,0 0-11 0,0 0 0 0,0 0 0 16,0 0 286-16,0 0 55 0,0 0 11 0,0 0 3 15,-11 0-227-15,5 10-46 0,-11-10-9 0,0 5-1 16,11 0-47-16,-17-5-9 0,6 5-1 0,0-5-1 16,0 0-53-16,0-5-10 0,0 5-3 0,6-5-1035 15</inkml:trace>
  <inkml:trace contextRef="#ctx0" brushRef="#br0" timeOffset="6436.544">2286 1868 1796 0,'34'20'40'0,"-28"-10"8"0,-6-10 1 0,0 0 1 0,0 0-40 0,0 0-10 0,0 0 0 15,0 0 0-15,0 0 63 0,0-10 10 0,0-5 3 16,-6 5 0-16,6-11-20 0,-12 6-4 0,1-5-1 0,11 0 0 16,0-1-24-16,0 6-5 0,0-10-1 0,0 5 0 15,6-1-4-15,11 11-1 0,-17-10 0 16,0 5 0-16,17 0-6 0,-11 4-2 0,5-4 0 0,-5 5 0 16,-1-5-8-16,13 5-11 0,-7-10 3 0,0 4 0 15,6 1-8-15,1 5-2 0,4-5 0 0,7 5 0 16,-18-5 10-16,18 4 8 0,-7-4-12 0,-4 10 12 15,-13 0 0-15,12-5 0 0,-11 5 12 0,-6 5-3 16,0 0 12-16,0 0 3 0,0 0 0 0,0 15 0 16,-6 0 6-16,1 6 2 0,-12 9 0 0,5 0 0 15,1 11-20-15,-6-11-3 0,0 6-1 0,5-1 0 16,1 1 2-16,-1-11 0 0,12 0 0 0,-5 1 0 16,5-11 19-16,0 0 4 0,0-15 1 0,0 0 0 15,0 0-21-15,0 0-4 0,0 0-1 0,17-5 0 0,-11-10-8 16,11 5 0-16,-12-16 9 0,7 6-9 0,5-5 0 0,-12 4 0 15,1 1 0-15,6-5 8 0,-7 10-8 0,7 4 0 16,-7 1 0-16,12 5 0 0,-11 0 8 0,11 5 0 16,-5 5 0-16,-1 10 0 0,0-9 3 0,7 14 1 15,-13-10 0-15,12 5 0 0,0-15-12 0,-11 10 0 16,11 0 0-16,0-5 0 0,0-5 0 0,-11 0 0 16,11-5 0-16,-11 0 0 0,11-10-17 0,0 0-6 15,-11-10-1-15,5-6 0 16,-11 1-28-16,0 5-7 0,6-1-1 0,-6 1 0 0,0 0 39 0,-6-1 7 15,6 16 2-15,0-5 0 0,-11 10 12 0,11 5 0 16,0 0 0-16,0 0 0 0,0 20 20 0,0-10 6 0,0 16 2 0,0-1 0 16,11 0 11-16,-5 1 2 0,5-1 1 0,-11 0 0 15,6-10-22-15,0 6-5 0,5-6-1 0,6 0 0 16,-11-5-14-16,0 0 9 0,11-10-9 0,0 0 8 16,0 0-16-16,0-10-4 0,-11-5-1 0,5 5 0 31,0-16-93-31,1 6-18 0,-6-5-4 0,5-5-1 15,-11 4 17-15,6-9 3 0,-6-6 1 0,11 6 0 0,-22-1 29 16,5 1 7-16,6 5 0 0,0-6 1 0,-11 1 71 0,11 9 20 0,-6 11 0 0,6-10 1 16,0 10 56-16,6 4 11 0,-6 11 3 0,0 0 0 15,0 0-2-15,0 0 0 0,0 0 0 0,11 11 0 16,-11 14-33-16,17 0-6 0,-11 1-2 0,-6-1 0 16,0 0-28-16,5 1-5 0,12 4-2 0,-5-5 0 15,-12 1-5-15,0 4 0 0,6-5-8 0,-1 1 12 16,7-1-67-16,-7-10-13 0,-5 0-4 0,12-5 0 0</inkml:trace>
  <inkml:trace contextRef="#ctx0" brushRef="#br0" timeOffset="6546.288">3214 1204 2811 0,'0'0'62'0,"0"0"13"0,0 0 2 0,-5 16 2 0,5 4-63 0,-12-10-16 16,-5 5 0-16,6 0 0 0,-6 6 43 0,-12-6 5 15,1-5 2-15,-12 0 0 0,6 5-50 0,0-10 0 16,5 5 0-16</inkml:trace>
  <inkml:trace contextRef="#ctx0" brushRef="#br0" timeOffset="8436.084">536 16771 57 0,'0'0'0'0,"0"0"0"0,0 0 0 0,0 0 0 16,0 0 260-16,0 0 46 0,0 0 10 0,0 10 1 0,0 5-115 0,6-4-23 16,-6-1-5-16,12 10-1 0,-12-5-65 0,5 5-12 15,-5 6-4-15,0-1 0 0,0 0-30 0,12 6-6 16,-7-1-2-16,-5 0 0 0,0 1-13 0,0-1-2 16,0 1-1-16,0-6 0 0,0 5-19 0,0-4-4 15,0-1-1-15,0-5 0 0,0 0-3 0,6-4-1 16,-12-1 0-16,6-5 0 0,6 5-10 0,-6-15 0 15,-6 5 0-15,6-5 0 0,0 0 0 0,0 0 0 16,0 0 0-16,0 0 0 0,0 0 0 0,0 0 0 16,0-10 0-16,-5-5 0 0,5 5 0 0,-12-5 0 15,12-1 0-15,-5 1 0 0,5-5-8 0,0 0 8 16,0-1 0-16,0 1 0 0,0 0 0 0,0-5 0 16,0 4 0-16,-12 1 0 0,12 0 0 0,0-5 0 0,0 4 0 0,0 1 0 15,-6-5 0-15,12 4 0 0,-6 1 0 0,12 0 0 16,-12 5 0-16,0 0 0 0,0-1 0 0,5 1 0 15,7 0 0-15,-7 5 0 0,-5-5 11 0,17 5-11 16,-17-1 36-16,18 6 2 0,-18 5 0 0,17 0 0 16,-12 5-14-16,12 0-4 0,-11 6 0 0,11-1 0 15,-11 5 8-15,5 0 0 0,6 5 1 0,-11 1 0 16,11 4-10-16,-17 5-3 0,17 1 0 0,-17-6 0 16,6 0-5-16,5 1-2 0,-11-6 0 0,6 0 0 15,-6-5-9-15,6-5 0 0,-6-10 0 0,0 0 8 16,0 0-8-16,0 0 0 0,0 0 0 0,0-10 0 15,0-5-11-15,11 0 11 0,-11 0-8 0,17-5 8 16,-11-1 0-16,-6 6 0 0,17 0 0 0,-11 5 0 16,5 5 0-16,6 10 0 0,-5 0 9 0,5 5-9 15,0 5 20-15,6 5-4 0,-6 6 0 0,0 4 0 0,0-5-1 16,6 6-1-16,-18-1 0 0,12 1 0 0,1-1-14 0,-1 0 9 16,0-4-9-16,-12-6 8 0,7 5-8 0,-6-5 0 15,11-9 0-15,-12 4 0 16,7-5-119-16,5-10-22 0,-11 0-5 0</inkml:trace>
  <inkml:trace contextRef="#ctx0" brushRef="#br0" timeOffset="8795.376">1425 16964 1580 0,'0'0'35'0,"0"0"7"0,0 0 2 0,0 0 0 0,0 0-36 0,0 0-8 0,0 0 0 0,0 0 0 15,0 0 110-15,0 0 20 0,0 0 4 0,0 0 1 16,0 0-45-16,0 0-9 0,0 0-1 0,0 15-1 16,0 0-22-16,0 0-4 0,0 5-1 0,0 1 0 15,0-1-16-15,0 0-3 0,0 0-1 0,6 1 0 16,-6-1-8-16,11 0-3 0,-5 0 0 0,11 1 0 15,0-1-4-15,-11-10-1 0,11 5 0 0,6-10 0 16,0 0-6-16,5-5-2 0,-5-5 0 0,0 0 0 16,0-5-8-16,5-5 0 0,-5 0 0 0,-6 0 0 15,6-6 0-15,-18-4 0 0,7 0 0 0,-6-1 0 0,-6 6 0 0,0 0-11 16,-6 0 11-16,-11 4-8 0,0-4 8 0,-6 5 0 16,6 10-9-16,-17 0 9 15,5 0-57-15,1 0-7 0,-1 5-2 0,-11 0-719 16,6 0-144-16</inkml:trace>
  <inkml:trace contextRef="#ctx0" brushRef="#br0" timeOffset="9248.798">1853 17029 979 0,'28'31'43'0,"-16"-16"9"0,5 0-41 0,5 5-11 0,-16 1 0 0,11-6 0 15,0 5 224-15,0-5 42 0,-17-5 9 0,18 6 1 16,-18-11-156-16,5 0-31 0,1 0-6 0,-6-5-2 16,0 0-52-16,-6-10-10 0,1-6-3 0,-13 1 0 15,18 0-8-15,-17-5-8 0,17-6 9 0,-5 1-9 16,-7 0 11-16,7 0-11 0,-7 4 12 0,12 1-12 16,-6 0 12-16,6 5-12 0,0 4 12 0,0-4-12 15,0 15 10-15,0 0-10 0,0 0 8 0,18 0-8 16,-18 0 0-16,17 10-9 0,5-5 0 0,-4 6 0 15,-7-1-1-15,6 0 0 0,0-5 0 0,6 5 0 16,5-5 10-16,1 0 0 0,5-5 0 0,0-5 0 16,-11 0 0-16,11-5-8 0,-11-5 8 0,-6-6 0 15,6 6-9-15,-6 5 9 0,-11-10-10 0,5 5 10 0,-11-1 0 0,0 1 0 16,-11 5 0-16,5-5 0 0,-11 10 0 0,-6 0 0 16,6 5 0-16,-6 5 10 0,-5 5 26 0,11 5 6 15,-6 0 1-15,6 6 0 0,11-1 19 0,0 10 4 16,-5 1 1-16,11-6 0 0,11 5-13 0,-5-4-2 15,0-1-1-15,11 0 0 0,6-4-12 0,5-1-3 16,-11-5 0-16,6 0 0 0,0-5-22 0,0-5-5 16,11-5-1-16,-11-5 0 0,-1 0-17 0,7-5-4 15,-6 0-1-15,-6-10 0 16,6 0-208-16,-6-1-42 0</inkml:trace>
  <inkml:trace contextRef="#ctx0" brushRef="#br0" timeOffset="9904.474">3870 16756 57 0,'0'0'0'0,"0"0"0"0,0 0 0 0,0 0 0 16,0 0 0-16</inkml:trace>
  <inkml:trace contextRef="#ctx0" brushRef="#br0" timeOffset="19478.834">3209 15297 864 0,'0'0'38'0,"0"0"8"0,0 0-37 0,0 0-9 15,0 0 0-15,0 0 0 0,0 0 192 0,11 6 37 16,-11-6 7-16,0 0 2 0,0 0-168 0,0 0-34 16,0 0-6-16,0 0-2 0,12 10 57 0,-12 0 11 15,0 5 3-15,-12 5 0 0,6-5-37 0,1 11-7 16,-12-1-2-16,0 5 0 0,-1-4 5 0,1 4 1 15,-5 6 0-15,16 4 0 0,-11-4-23 0,0-1-4 16,11 6 0-16,-11-6-1 0,6 0-4 0,11 6-1 16,-6-11 0-16,12 1 0 0,5-1 3 0,-5 0 1 15,5-4 0-15,0-6 0 0,6 0-4 0,1 1-1 16,4-6 0-16,7 0 0 0,-6-10-14 0,-1 0-3 0,13 5-8 0,-13-5 12 16,1-5-12-16,11 0 0 0,-11 0 0 0,11-5 0 15,-17-5-11-15,12 5-1 0,-1-5-1 16,1-10 0-1,-6-1-75-15,5-4-14 0,-11 5-3 0,6-11-1 16,-6 1-38-16,6-5-8 0,-23-1-2 0,6 6 0 16,-6-6-86-16,11 6-16 0,-22-21-4 0,5 16-1 0</inkml:trace>
  <inkml:trace contextRef="#ctx0" brushRef="#br0" timeOffset="20025.495">3739 15297 2016 0,'0'0'89'0,"17"11"19"0,-12-6-87 0,-5-5-21 15,0 0 0-15,0 0 0 16,0 0-44-16,0 0-14 0,0 0-2 0,0 0-1 16,12-5 18-16,-12 5 4 0,0 0 1 0,0 0 0 0,0 0 28 0,0 0 10 0,0 0 0 0,0 0-9 15,0 0 9-15,0 0 9 0,0 0-1 0,0 0-8 16,0 0 34-16,0 0 0 0,0 0 0 0,0 0 0 15,0 0-13-15,0 5-2 0,-12 0-1 0,12-5 0 16,0 0 1-16,-5 10 0 0,-7-5 0 0,12-5 0 16,0 15 5-16,-5 0 2 0,-1 0 0 0,-5 1 0 15,5-1-2-15,6 5-1 0,-12 5 0 0,7 1 0 16,-1-1 15-16,6 5 3 0,6 1 1 0,-1 4 0 16,-5 6-2-16,12-6 0 0,5 1 0 0,-6 4 0 15,6-4-7-15,1-6-1 0,4-5-1 0,7-4 0 16,-18-1-31-16,18 0 0 0,-7-10 0 0,13 0 0 15,-13-10 0-15,13 5-16 0,-13-5 1 0,1-5 1 16,0-10 14-16,5 0 0 0,-5 5 0 0,-6-15 0 16,6-6 0-16,-6-4 0 0,-11-6 0 0,5-4 0 0,-5-1 0 0,-6-5-12 15,-6 1 12-15,6 4-12 0,-17 1-5 0,0 4-1 16,0 6 0-16,0 9 0 16,0 6-79-16,5 15-16 0,-16 5-3 0,5 10-824 15</inkml:trace>
  <inkml:trace contextRef="#ctx0" brushRef="#br0" timeOffset="21962.49">4382 15505 345 0,'12'5'31'0,"-6"5"-31"15,5-5 0-15,-5 5 0 0,11-4 191 0,-17 4 32 16,17-5 6-16,-11 5 2 0,5 0-185 0,-5 0-37 15,11 5-9-15,-12 6 0 0,7-1 47 0,-6 0 7 0,11 5 2 16,-12 6 0-16,7-6 32 0,-12 0 6 0,5 1 2 0,-5-1 0 16,6 5-37-16,-6-4-7 0,-6-6-2 0,6 0 0 15,-5-5-14-15,5 1-4 0,0-16 0 0,-17 10 0 16,5 5-24-16,7-5-8 0,5-10 0 0,-6 0 0 16,-11 0 13-16,0 0-4 0,11-10-1 0,-5 0 0 15,5-5-8-15,-6-1 0 0,7-4 0 0,-7-5-11 16,12 0 11-16,-5-6 0 0,-1-4 0 0,6 4 0 15,0 1 0-15,0-5-8 0,0 9 8 0,0-4-8 16,0-1 8-16,0 1-8 0,6 5 8 0,-1 4-8 16,7-4 8-16,-7 10 0 0,7-5 0 0,-6 4 0 15,11 6 0-15,-12 0 11 0,7 5-3 0,5 5 0 16,6 0 25-16,-1 5 5 0,-4 0 1 0,-1 10 0 16,0 6 9-16,5 4 3 0,1 0 0 0,0 11 0 15,6-1-9-15,-7 6-2 0,-5 4 0 0,6 1 0 16,-6 5-16-16,6-6-3 0,-6-9-1 0,0 4 0 0,-5 1-20 0,-1-6 0 15,6-10 0-15,0 1 0 16,-17-11-45-16,12 0-11 0,-1 0-1 0,-11-15-1 16,0 0-210-16,0 0-41 0</inkml:trace>
  <inkml:trace contextRef="#ctx0" brushRef="#br0" timeOffset="22509.589">5197 15399 1479 0,'12'5'32'0,"-12"0"8"0,0-5 0 15,0 0 2-15,0 0-34 0,0 0-8 0,0 0 0 0,0 0 0 0,0 0 0 0,-12 15-11 16,1-5 3-16,-1 10 0 0,7 1 23 0,-12 4 5 16,0 0 0-16,11 6 1 0,-11 4 43 0,-6 1 8 15,23-1 1-15,-17 1 1 0,17-1 0 0,-11 5 0 16,5-4 0-16,6-6 0 0,0 1-1 0,6-11 0 16,-6 0 0-16,11 0 0 0,6 1-37 0,-11-1-8 15,11-10-2-15,0 5 0 0,6-5-5 0,-6 1-1 16,6-6 0-16,-1 5 0 0,13 0-20 0,-18-5 0 15,11 5 0-15,1-5 0 16,-7 5-21-16,1-5-9 0,0-5-2 0,5 0 0 16,-5 5 0-16,0-10 0 0,-12 0 0 0,-11 5 0 15,12-5-150-15,-1-10-30 0,-5 0-7 0,5 5-1 16,-22-11 4-16,11 1 0 0,0 0 0 0,-6-5 0 0</inkml:trace>
  <inkml:trace contextRef="#ctx0" brushRef="#br0" timeOffset="23883.975">6399 15034 1789 0,'0'10'79'0,"0"-10"17"0,0 0-77 0,0 0-19 0,0 0 0 0,0 0 0 32,0 0-34-32,0 0-10 0,12 10-3 0,5 0 0 0,-17 6 32 0,6-1 7 0,-1 10 8 0,7 1-13 15,-7 4 54-15,7 0 11 0,-6 11 3 0,-1-6 0 16,1 11 7-16,5-6 2 0,1 11 0 0,-12-11 0 16,5 11-16-16,7-10-4 0,-12 4 0 0,11 1 0 15,-11-1-4-15,12 1 0 0,-7-6-1 0,7-4 0 16,-12-6-20-16,5 1-4 0,1-6-1 0,0-5 0 15,-6 1-14-15,6-1 0 0,-1-5 0 0,-5-5 0 16,0-10-11-16,0 0 2 0,0 0 0 0,0 0 0 16,0 0-39-16,0 0-7 0,0 0-1 0,0 0-1 15,-5-10-51-15,-7 5-11 0,6-5-1 0,1 0-705 16</inkml:trace>
  <inkml:trace contextRef="#ctx0" brushRef="#br0" timeOffset="24087.161">6741 15515 576 0,'0'0'51'0,"0"0"-41"15,0 0-10-15,0 0 0 0,0 0 373 0,0 0 73 16,0 0 14-16,0 0 4 0,0 0-369 0,0 0-74 0,0 0-21 0,0 0 9 16,0 0 1-16,-17 0 0 0,0 0 0 0,0-5 0 15,-6 5 9-15,0 0 1 0,-11-5 1 0,6 5 0 16,-6-10-7-16,-1 5-2 0,7 0 0 0,-1 0 0 15,1 0-12-15,-1 0 0 0,1-6-9 0,0 6 9 32,16 0-124-32,-5 0-20 0,0 0-3 0,11 0-769 0</inkml:trace>
  <inkml:trace contextRef="#ctx0" brushRef="#br0" timeOffset="24479.078">6912 15703 2246 0,'0'0'49'0,"0"0"11"0,0 0 1 0,0 0 3 0,0 0-52 16,12 5-12-16,-12-5 0 0,17-5 0 16,-6-6-64-16,1 1-15 0,5 5-3 0,-6 0-1 0,6-5 91 0,-11 5 17 15,11-5 4-15,0-5 1 0,-6 5 1 0,7-11 0 16,-1 1 0-16,-6 0 0 0,12 0-23 0,-18-1-8 15,7-9 0-15,-12 5 9 0,0-1-9 0,-12 1 0 16,7 5 0-16,-18 4 0 0,6 1-11 0,-12 5 11 16,7 5-8-16,-7 5 8 0,1 5 16 0,-1 5 8 15,1 5 1-15,-1 6 1 0,-5 4-18 0,11 10-8 16,0-9 8-16,6 9-8 0,-5 1 24 0,10-1 0 16,6 1 0-16,6-1 0 0,0 1 12 0,0-1 1 0,12-10 1 0,-1 1 0 15,12 4-12-15,0-5-2 0,11-4-1 0,0-6 0 16,6 0-11-16,6-5-1 0,5 0-1 0,6 0 0 15,-12-10 2-15,12 5 0 0,0-5 0 0,-5 0 0 32,5 5-112-32,-6-5-23 0,-5-10-4 0,5 5-921 0</inkml:trace>
  <inkml:trace contextRef="#ctx0" brushRef="#br0" timeOffset="38147.505">33498 1523 1440 0,'6'16'128'0,"-12"9"-103"16,-5 0-25-16,-1 6 0 0,1 14 92 0,-12-9 12 16,-23 14 4-16</inkml:trace>
  <inkml:trace contextRef="#ctx0" brushRef="#br0" timeOffset="44676.758">14673 3564 2113 0,'0'0'93'0,"0"0"20"0,0 0-90 0,5 15-23 0,7 6 0 0,-12-6 0 32,0 5-18-32,0 5-8 0,5 1-2 0,-5-1 0 0,-11 10 49 0,5 6 10 0,1-6 1 0,-7 11 1 15,1-11-17-15,-6 11-4 0,0-5-1 0,5 4 0 16,-11-9-11-16,6 9 0 0,0 1 0 0,-6-11 8 15,6 6 3-15,0-16 0 0,0 10 0 0,-6 1 0 16,12-11 14-16,0 6 3 0,-1-6 1 0,7-5 0 16,-7 0 14-16,6 1 2 0,6-6 1 0,6-5 0 15,-6-10-11-15,12 15-3 0,5-5 0 0,5 0 0 16,1-5-12-16,11 1-2 0,-5-6-1 0,11 0 0 16,5 5-17-16,-5 5 0 0,0-5 0 0,0 0 0 15,0 10 8-15,0-15-8 0,0 10 0 0,-6 0 0 16,-17-5-17-16,11 0-11 0,7 1-1 0,-13-1-746 15,-10-5-149-15</inkml:trace>
  <inkml:trace contextRef="#ctx0" brushRef="#br0" timeOffset="45129.51">15425 4263 2066 0,'-6'35'92'0,"0"-9"18"0,-5-16-88 0,5 15-22 16,12-5 0-16,-12 6 0 0,-5-6-16 16,-1 5-7-16,12 11-1 0,-5-11-1 0,-1 0 16 0,0 1 9 15,-5-1-10-15,11-5 10 16,11 1-102-16,-11-6-14 0,-5 0-4 0,5-15-630 0</inkml:trace>
  <inkml:trace contextRef="#ctx0" brushRef="#br0" timeOffset="45254.592">15453 4060 1976 0,'0'0'88'0,"0"0"17"0,0 0-84 0,0 0-21 0,17-10 0 0,-5 10 0 32,-18-15-45-32,6 15-14 0,11-5-2 0,1 0-755 0</inkml:trace>
  <inkml:trace contextRef="#ctx0" brushRef="#br0" timeOffset="45612.926">15767 4172 2095 0,'0'0'92'0,"0"0"20"16,17-5-89-16,-17 5-23 0,-12 0 0 0,1-5 0 0,11 5-11 16,0 0-6-16,-11 0-2 0,-7 0 0 0,1 5 28 15,0 0 6-15,17-5 1 0,0 0 0 0,-11 20-16 0,-1 0 0 16,24-10 8-16,-6 6-8 0,-1-1 0 0,7 0 0 16,-7 5 0-16,12 1 0 0,18-6 0 0,-18-5 12 15,-12 15-1-15,1-10-1 0,23 1 1 0,-18-1 0 16,-11-15 0-16,-6 15 0 0,-5 0 1 0,5 0 1 15,0-5 0-15,-11 6 0 0,-5-6-13 0,5-5 8 16,17-5-8-16,-18 5 0 0,-4-5 0 0,-1 0 0 16,6 0-11-16,5 0 11 15,7-5-116-15,-7 0-15 0,-11 5-3 0,12-15-1 16,11 4-108-16,-6 1-21 0</inkml:trace>
  <inkml:trace contextRef="#ctx0" brushRef="#br0" timeOffset="45940.567">16228 3873 691 0,'34'-10'61'0,"-34"10"-49"0,0 0-12 0,0 0 0 15,23 0 170-15,0 0 31 0,-23 0 7 0,0 0 0 16,0 0-115-16,0 0-23 0,6 5-5 0,-1 10-1 15,-10 0 18-15,-1 11 3 0,12-16 1 0,-6 15 0 16,-18 16-42-16,7-11-9 0,5 5-2 0,1 11 0 16,-1-5-22-16,-11 4-11 0,0-4 10 0,5-1-10 15,12 6 13-15,-11-11-3 0,-12 6-1 0,6-1 0 0,11-4-9 0,-5 4 10 16,-12 6-10-16,6-11 10 0,0 1 11 0,6 4 3 16,11-15 0-16,-6 1 0 0,-23-1-24 0,18-10-18 15,11-15 3-15,0 0 1 0,0 0-7 0,0 0-2 16,0 0 0-16,0 0 0 15,17 0-87-15,-17 0-18 0,0 0-3 0,6-5-681 0</inkml:trace>
  <inkml:trace contextRef="#ctx0" brushRef="#br0" timeOffset="46128.411">16268 4349 1900 0,'23'15'84'0,"-23"-15"18"0,0 0-82 0,0 0-20 0,0 0 0 0,0 0 0 16,-12 10 108-16,1-10 18 0,0 0 3 0,5 0 1 16,6 0-52-16,-17 0-10 0,-17 0-3 0,5-10 0 15,6 5-26-15,-11 0-6 0,-17 0-1 0,5-10 0 16,1 5-32-16,5-5 0 0,0-6 0 0,0 1-799 16,-6 0-166-16</inkml:trace>
  <inkml:trace contextRef="#ctx0" brushRef="#br0" timeOffset="50330.574">11613 7646 1785 0,'-17'35'79'0,"11"-15"17"0,0-4-77 0,1 4-19 16,5 0 0-16,0 5 0 16,-6 1-17-16,0 4-7 0,6 1-2 0,-17 4 0 0,6 6 26 0,-6-6 0 15,-6 11 0-15,0-6 0 0,6-5 0 0,0 6 0 0,0-6 0 0,-6 1 0 16,6-6-15-16,6 6 3 0,-12-11 0 0,6 5 0 15,0 1 0-15,5-6 1 0,1 0 0 0,-1-9 0 32,7-1-43-32,-12 0-9 0,17 0-1 0,5-5-587 0</inkml:trace>
  <inkml:trace contextRef="#ctx0" brushRef="#br0" timeOffset="50689.433">11676 7539 1771 0,'5'26'78'0,"1"-16"17"0,11-5-76 0,-11 5-19 15,-6-10 0-15,11 10 0 0,6 0-12 0,6 0-7 16,-17 6-1-16,5 4 0 0,1-5 36 0,-1 10 8 15,6-4 0-15,-11 4 1 0,5 0 1 0,-5 6 0 16,5-1 0-16,-5-5 0 0,0 6-10 0,-1-1-3 16,-5 1 0-16,6-1 0 0,-6 0 6 0,0 6 1 15,0-6 0-15,0 0 0 0,0-4-20 0,-6 4 0 16,6-4 8-16,-5 4-8 0,-1-5 0 0,6 1 0 16,-6-1 0-16,1-10 0 0,5-15 0 0,-6 20 0 0,6-5 0 15,0-15 0-15,-6 16 0 0,6-16 0 0,-6 15-10 0,6-15 10 31,0 0-33-31,0 0-3 0,0 0 0 0,0 0 0 16,0 0-128-16,0 0-25 0</inkml:trace>
  <inkml:trace contextRef="#ctx0" brushRef="#br0" timeOffset="50939.408">11966 8071 1152 0,'0'0'51'0,"0"10"10"16,0-10-49-16,0 0-12 0,0 0 0 0,0 0 0 16,0 0 124-16,0 0 21 0,0 0 5 0,0 0 1 15,0 0-59-15,-6 10-12 0,-5-5-3 0,0 0 0 0,-6 1-21 0,-6 4-5 16,0-10-1-16,-5 5 0 0,-12 0-25 0,5 0-5 16,-10-5 0-16,5 5-1 0,0 0 1 0,0-5 0 15,0 0 0-15,6 0 0 0,0 0-20 0,5-5 0 16,-10 0 0-16,22-5 0 15,-6 0-115-15,6-6-17 0,0 6-3 0,5-5-743 0</inkml:trace>
  <inkml:trace contextRef="#ctx0" brushRef="#br0" timeOffset="51361.149">12006 8193 1209 0,'11'25'108'0,"-5"-15"-87"0,-6-10-21 0,12 15 0 16,-7 0 108-16,7-4 16 0,-12-11 4 0,0 0 1 16,0 0-117-16,0 0-23 0,0 0-5 0,0 10 0 15,0-10 16-15,0 10 0 0,0-10 0 0,0 0 9 16,-12-5-9-16,7 0 0 0,-7-5 0 0,1-1-11 16,5-4 11-16,-5 5 0 0,11-5 0 0,-12-5 0 0,7-6 19 0,-1 6 5 15,6 5 2-15,0-5 0 0,0-1 22 0,6 1 4 16,11 0 0-16,-12 5 1 0,7-6-17 0,-1 6-3 15,6 0-1-15,6 5 0 0,-6-5-24 0,6 0-8 16,0 4 0-16,0 1 0 16,5 5-45-16,-5 0-16 0,0 0-3 0,-6 5-1 15,5 0-71-15,1 0-13 0,-17 0-3 0,5 10-285 16,1-5-57-16</inkml:trace>
  <inkml:trace contextRef="#ctx0" brushRef="#br0" timeOffset="51642.336">12394 8132 1627 0,'5'35'72'0,"1"-25"15"0,0 11-70 0,5-6-17 0,-5 5 0 0,-6-5 0 16,11-5 11-16,-11 6-2 0,6-1 0 0,-6 0 0 16,0 5 14-16,-6-5 2 0,6-4 1 0,0-1 0 15,0-10-5-15,0 10-1 0,0-10 0 0,0 0 0 16,-6 0-20-16,6 0 0 0,0 0 0 0,0-10-8 15,0-11 8-15,0 6 0 0,6-5 0 0,-6 0 8 16,11 0 14-16,-11-11 3 0,0 1 1 0,6 4 0 16,6 1 4-16,-1 0 1 0,-5-1 0 0,-1 1 0 15,7 10-9-15,-1 0-2 0,1 5 0 0,-1 0 0 16,6-1-20-16,-6 6-20 0,7 0 4 0,-1 5 1 16,0-5-198-16,0 10-40 0</inkml:trace>
  <inkml:trace contextRef="#ctx0" brushRef="#br0" timeOffset="52329.724">12941 8162 460 0,'0'0'41'0,"11"5"-33"0,-5 5-8 0,5-10 0 0,-11 0 140 0,0 0 27 15,11 6 5-15,-11-6 0 0,12-6-81 0,-12 6-17 16,0 0-3-16,0 0-1 0,0-5-10 0,0 5-3 16,-6-5 0-16,6 5 0 0,-11-5-9 0,-6 5-1 15,5-5-1-15,-5 10 0 0,-6 0-4 0,1 0-1 16,-1 0 0-16,0 11 0 0,0-11-4 0,-5 5-1 15,5 0 0-15,6 5 0 0,-6 0-15 0,0-5-3 0,6 1-1 16,6-1 0-16,-6 0-17 0,11 0 8 0,-5-5-8 0,5 5 0 16,6-10 8-16,0 0-8 0,11 10 0 0,1 0 0 15,-12-10 0-15,17 5-9 0,6 1 1 0,-1-6 0 16,1 0 8-16,-6 0 0 0,6-6 0 0,0 6 0 16,-6-5 0-16,0 0 0 0,0 0 0 0,0 0 0 15,-5 0 8-15,-12 5 3 0,0 0 1 0,17 0 0 16,-17 0 12-16,0 0 2 0,0 0 1 0,0 0 0 15,0 0 10-15,0 0 3 0,5 10 0 0,7-5 0 16,-12-5-23-16,5 10-4 0,1 6-1 0,0-6 0 16,0 0-12-16,-1 5 0 0,-5-15 8 0,12 10-8 15,-7 0 0-15,7 1-12 0,-1-6 3 0,0 5 0 16,7-5-15-16,-7 0-4 0,0 0 0 0,6-5 0 16,-5-5-14-16,-1 0-3 0,1 0-1 0,-1 0 0 15,0-5-5-15,-5-1-1 0,6 1 0 0,-12 0 0 0,5 0 38 0,-5-5 14 16,0 15-11-16,0-10 11 0,0 10 13 0,0 0 9 15,0 0 2-15,0 0 0 0,0 0 0 0,0 0 1 16,0 0 0-16,0 0 0 0,0 0-7 0,0 0-2 16,-11 10 0-16,5 5 0 0,6 0-7 0,0 0-1 15,6 1-8-15,5-1 12 0,-5-5-12 0,5 10 0 16,1-5 0-16,5-5 0 0,0 1 0 0,0-1 0 16,0-5 0-16,6-5 0 0,0 0 0 0,-6-5-10 15,0 5 10-15,0-5-8 0,6-5 8 0,-6-1-8 16,6-4 8-16,-18 5-8 0,12-5 8 0,-5-5 0 15,-1 4 0-15,1-4 0 0,-1 5 0 0,-5 0 0 16,-6 5 0-16,5-6-8 0,1 6 8 0,-6 5 0 16,0-5 8-16,0 10-8 0,0 0 16 0,0 0-2 0,0 0 0 15,0 0 0-15,0 0 8 0,0 0 2 0,11 15 0 0,-11 11 0 16,0-1-6-16,0 0-1 0,0 1 0 0,0 4 0 16,-17 0 2-16,12 1 0 0,-7 4 0 0,-5-4 0 15,-11-6-5-15,11 0-1 0,-12 1 0 0,6-1 0 16,-5-5-3-16,-1-5-1 0,-5 1 0 0,0-11 0 15,6 0-9-15,-1-5 0 0,6-5 0 0,0-6 0 32,1-4-152-32,10-5-22 0</inkml:trace>
  <inkml:trace contextRef="#ctx0" brushRef="#br0" timeOffset="53220.169">13869 7767 921 0,'0'0'82'0,"0"0"-66"0,0 0-16 0,0 0 0 16,0 0 165-16,0 0 30 0,17 10 5 0,-17-10 2 15,0 0-163-15,0 0-39 0,0 0 0 0,6 11 0 16,5-1 20-16,-5 5 2 0,-6 0 0 0,0 10 0 15,0 6 2-15,-6-1 1 0,-5 11 0 0,0-1 0 16,-1 6-3-16,1-1-1 0,-6 1 0 0,5-1 0 16,-5 1 7-16,6-5 0 0,-1 4 1 0,7-4 0 15,-1-11-1-15,0 5 0 0,1-9 0 0,-1-1 0 16,12 0 7-16,-6-4 1 0,5-6 0 0,1 0 0 16,11-5-4-16,-5 5 0 0,5-10 0 0,5 6 0 15,1-6-13-15,0 0-3 0,6-5-1 0,-1 0 0 16,6-5-15-16,-5 0 0 0,11-6 0 0,-6 1 0 15,0 0-80-15,-6 5-16 16,7-5-4-16,-7 5 0 0,-5-5 0 0,-6 5 0 0,-6-5 0 0,1 5 0 16,-1 5-132-16,-11 0-28 0</inkml:trace>
  <inkml:trace contextRef="#ctx0" brushRef="#br0" timeOffset="53454.475">14513 8238 1746 0,'0'31'77'0,"0"-21"16"0,6 5-74 0,-6 5-19 0,-6-5 0 0,6 6 0 15,0-1-12-15,-6 5-7 0,6 6-1 0,-5-1 0 32,-1-5-23-32,0 6-5 0,6-6 0 0,-5 0-648 0</inkml:trace>
  <inkml:trace contextRef="#ctx0" brushRef="#br0" timeOffset="53923.042">14502 7889 1900 0,'0'0'169'0,"11"15"-135"0,0-5-34 0,1 5 0 16,-12-15-32-1,0 0-14-15,11 5-2 0,-11-5-1 0,17 16 5 0,-17-16 2 16,0 0 0-16,12 5-682 0</inkml:trace>
  <inkml:trace contextRef="#ctx0" brushRef="#br0" timeOffset="54282.335">14935 8041 1497 0,'0'0'133'0,"0"0"-106"0,0 0-27 0,0 0 0 0,0 0 59 0,0 0 6 0,0 0 2 0,0 0 0 16,0 0-42-16,-12 15-8 0,-5-5-1 0,6 0-1 16,11-10 11-16,-6 15 2 0,-5 1 1 0,5-6 0 15,6-10-17-15,0 0-4 0,6 20-8 16,-1 0 12-16,-5-5 14 0,12 6 2 0,5-6 1 0,0 5 0 15,-11-5-5-15,5 0-2 0,12 1 0 0,0-1 0 16,-1 0 15-16,-10 5 3 0,-6-5 1 0,11 6 0 16,0-1-26-16,-12-5-6 0,-16 5-1 0,0 1 0 31,11-1-8-31,-12 0 0 0,-5 0 9 0,-6 1-9 16,-5-6-12-16,5 0-6 0,6 0-2 0,0-5 0 15,-12 1-163-15,18-1-33 0,0-5-6 0</inkml:trace>
  <inkml:trace contextRef="#ctx0" brushRef="#br0" timeOffset="54579.261">15334 7742 345 0,'28'0'31'0,"-28"0"-31"0,11 5 0 0,-11-5 0 0,0 0 301 0,12 10 55 16,5 5 10-16,-6 1 2 0,-11-1-260 0,0 0-52 15,6 10-10-15,0 6-2 0,-6-1 9 0,-6 11 3 16,6-1 0-16,0 1 0 0,6-1-25 0,-6 1-5 16,-17-1-1-16,11 6 0 0,6-11-8 0,-6 6-1 15,-5-6-1-15,-1 6 0 0,1-6-15 0,5 0 0 16,1 1 0-16,-7-6 0 0,-5 1 8 0,11-1-8 0,12-5 0 16,-6 1 9-16,-6-1-9 0,1-5 0 0,5 6 0 0,0-11 0 15,5-5-12-15,-5 5-4 0,-5-5 0 0,5-10-1 47,17 5-96-47,-17-5-19 0,0 0-4 0,0 0-412 0,17-10-83 0</inkml:trace>
  <inkml:trace contextRef="#ctx0" brushRef="#br0" timeOffset="54782.281">15499 8208 1324 0,'-6'10'118'0,"6"-10"-94"0,0 0-24 0,0 0 0 16,0 0 170-16,-6 10 30 0,-5 0 5 0,0-5 2 16,11-5-116-16,-6 5-23 0,-17-5-5 0,6 5-1 0,0 0-9 15,0 1-1-15,-6-6-1 0,0 0 0 0,-5-6-51 0,-1 1 0 16,18 0-14-16,-12-5 3 31,-11-5-77-31,11 0-16 0,12 0-4 0,-1-1-868 0</inkml:trace>
  <inkml:trace contextRef="#ctx0" brushRef="#br0" timeOffset="55860.087">16507 7595 1497 0,'23'10'133'0,"-6"0"-106"0,-17 6-27 0,6-6 0 16,-6 5 87-16,11 5 12 0,-16 0 2 0,-7 6 1 16,-11 4-84-16,6 6-18 0,12 4 0 0,-1 6 0 15,-17-1 0-15,6 6 12 0,6-6-1 0,-1 6-1 16,-5 0 2-16,6-6 0 0,-6 1 0 0,5-6 0 16,12-4 4-16,-5-6 0 0,-7 1 1 0,6-6 0 15,6-5 19-15,0 0 4 0,-5-4 1 0,5-16 0 16,0 0-7-16,11 10-2 0,12 0 0 0,0-5 0 15,-23-5-22-15,23 0-10 0,11 0 8 0,0-5-8 16,0 0-14-16,-5 0-8 0,5-5-2 0,6 5 0 16,11-6-43-16,-11 1-9 0,-17 0-1 15,11 0-523-15,6 5-105 0</inkml:trace>
  <inkml:trace contextRef="#ctx0" brushRef="#br0" timeOffset="56375.856">17242 7828 993 0,'0'0'44'0,"12"-5"9"0,-1 0-42 0,-5-5-11 0,5 0 0 0,-5 0 0 15,5-1 88-15,1 1 16 0,-12 10 4 0,0 0 0 16,0 0-20-16,0 0-4 0,0 0-1 0,0 0 0 16,0 0-11-16,0 0-3 0,-6 21 0 0,0-1 0 15,-11 5-17-15,0 5-3 0,0 6-1 0,6-1 0 16,-6 11-25-16,-6-6-6 0,6 6-1 0,0 0 0 16,-1-1-2-16,1-4-1 0,-5-1 0 0,4-4 0 0,13-6 4 15,-7-5 1-15,7 6 0 0,-7-11 0 0,7 0 14 0,5-5 4 16,5-4 0-16,-5-11 0 0,0 0 7 0,12 10 1 15,10 0 1-15,-4-5 0 0,4 0-20 0,1 0-4 16,0-5-1-16,5 5 0 0,-5-5-20 0,0-5 0 16,-6 0 0-16,6 5 8 15,-6 0-40-15,6 0-8 0,-12-5-2 0,6 5-714 16,-5-5-144-16</inkml:trace>
  <inkml:trace contextRef="#ctx0" brushRef="#br0" timeOffset="56891.093">15829 8628 172 0,'40'25'16'0,"-28"-14"-16"0,-18-1 0 0,6-10 0 16,23 10 432-16,-6-5 84 0,-23 5 17 0,6-10 3 16,6 15-424-16,-1-5-84 0,-10 6-18 0,-12-1-10 15,-12 0 19-15,12 0-3 0,0 0-1 0,-6 6 0 16,-17-6-26-16,6 0-5 0,11 0 0 0</inkml:trace>
  <inkml:trace contextRef="#ctx0" brushRef="#br0" timeOffset="67011.433">18524 7828 979 0,'0'0'87'16,"0"0"-70"-16,0 0-17 0,0 0 0 15,0 0 144-15,0 0 24 0,0 0 6 0,0-10 1 16,0 0-131-16,0 5-25 0,-17-5-6 0,12 5-1 0,-7-1 20 0,6 1 4 16,-5 0 1-16,5 0 0 0,-5 0 3 0,0-5 1 15,11 10 0-15,-6-5 0 16,-6 0 1-16,7-5 0 0,5 0 0 0,0 5 0 0,-6-6-6 0,0 1-2 16,6-5 0-16,0 0 0 0,6 5-11 0,0-5-3 15,-1-1 0-15,1-4 0 0,11 0-10 0,-5-5-2 16,-7 4-8-16,1-4 12 0,5 0 0 0,-5-1-1 15,11 1 0-15,-5 0 0 0,-1-1-3 0,0 1 0 16,6 5 0-16,-5 0 0 0,5-11 17 0,0 6 3 16,0 5 1-16,0-1 0 0,6 1-15 0,0 5-3 15,-6 0-1-15,0 0 0 0,6 4-10 0,0 1 0 16,-12 5 9-16,12-5-9 0,-6 5 0 0,6 0 0 16,-6 10 0-16,0-5 8 0,6 5-8 0,-6 5 0 15,6-10 0-15,-6 10 0 0,0 1 0 0,0-1-8 0,6 5 8 16,-6 5-8-16,6-5 8 0,-6 11-12 0,5-11 12 0,1 10-12 15,0 0 4-15,0 1 0 0,0-1 0 0,-1 0 0 16,1 1-2-16,0-1 0 0,5 0 0 0,-10 1 0 16,-1-1 10-16,0-5 0 0,5 6 0 0,-4-6-8 15,-7 5 8-15,0-5 0 0,1 1 0 0,-1-6 0 16,-5 0 0-16,5 10 0 0,1-20 0 0,-7 11 0 16,1-1 0-16,-6-15 0 0,6 15 0 0,-6 0 0 15,0-15 0-15,5 15 0 0,1-4 0 0,-6-11 0 16,0 15 0-16,0-15 0 0,0 0 0 0,0 0 8 15,0 10-8-15,0-10 0 0,0 10 0 0,0-10 8 16,0 0-8-16,0 0 0 0,-11 10 0 0,11-10 0 16,0 0 0-16,0 0 9 0,0 0-9 0,0 0 0 15,-6 10 8-15,-5-10-8 0,5 0 0 0,-5 0 0 16,11 0 0-16,0 0 0 0,-18 0 0 0,1-5 0 0,0 5 0 0,6 0 0 16,11 0 0-16,-12 0 0 0,-5-5 0 0,6 5 0 15,11 0 0-15,0 0 0 0,-11-5 0 0,11 5 0 16,0 0 0-16,0 0 0 0,-12 0 0 0,12 0 8 15,0 0-8-15,0 0 0 0,0 0 10 0,0 0-10 16,0 0 8-16,0 0-8 0,12-10 9 0,-1 10-9 16,0-5 10-16,-5 5-10 0,-6 0 0 0,23 5 8 15,-6 0-8-15,6 5 0 0,-6 0 0 0,0 5 0 16,0 11 0-16,0-16 0 0,0 10 0 0,6-5 0 16,0 6 0-16,0-6 0 0,-1 5 0 0,-5 0 0 15,6-5 12-15,-6 1-3 0,-5-1-9 0,5-10 0 16,-6-5-12-16,1 0 12 0,-12 0 0 0,11 0 0 0,0-10 0 0,1 0 8 15,-1-6 9-15,-5-4 2 0,5 0 0 16,1 0 0-16,-1-1-3 0,-5 1-1 16,5-5 0-16,-5 0 0 0,5 4-7 0,1 1 0 0,-7 0-8 0,1 0 12 15,5-1-12-15,-5 6 0 0,0 0 0 0,0-5 0 32,-1 4-54-32,-5 1-14 0,6-5-2 0,-6-5-675 0,-6 4-135 0</inkml:trace>
  <inkml:trace contextRef="#ctx0" brushRef="#br0" timeOffset="67730.016">18200 7560 1191 0,'17'-5'52'0,"-17"5"12"0,0 0-51 0,0 0-13 0,0 0 0 0,11 0 0 16,-11 0 51-16,0 0 7 0,0 0 2 0,6-11 0 15,-1 6-13-15,7-5-3 0,-6 5 0 0,-6 5 0 16,0 0 4-16,0 0 0 0,0 0 0 0,0 0 0 16,0 0-23-16,0 0-4 0,0 0-1 0,0 0 0 0,0 0-8 0,0 0-1 15,-18 5-1-15,7 0 0 0,0 0-1 0,-1 6 0 16,-5-1 0-16,6 5 0 0,-6 0-9 0,5 5 0 15,1 6 0-15,-6-1 8 0,11 10 0 0,-5-9-8 16,5 9 12-16,0 6-4 0,-5-6 0 0,11 16 0 16,0-16 0-16,6 11 0 0,-1 4 5 0,1-4 1 15,0 0 0-15,5-1 0 0,0-4 12 0,7-6 2 16,-7 1 1-16,6-6 0 0,0-5 2 0,0 1 0 16,6-6 0-16,-6-5 0 0,6-5 1 0,-6-5 1 15,6 0 0-15,5-15 0 0,-5 0 1 0,0-5 0 16,5-5 0-16,1-6 0 0,-6 1-12 0,-1-5-2 15,1-6-1-15,6 1 0 0,-7-1-19 0,1 11 0 16,6-6 0-16,-1 11 0 16,-5-5-41-16,6 10-9 0,-1 0-2 0,1 4-1012 0</inkml:trace>
  <inkml:trace contextRef="#ctx0" brushRef="#br0" timeOffset="88600.351">23453 6506 864 0,'0'0'76'0,"0"0"-60"0,11 10-16 0,-11-10 0 16,12-5 168-16,-12 5 32 0,11-5 5 0,-11 5 2 15,6-5-159-15,5 0-32 0,-11 5-7 0,0 0-1 16,6-5 28-16,-6 5 6 0,0 0 1 0,0 0 0 16,0 0 0-16,17-5 0 0,-6 5 0 0,-11 0 0 15,0 0 9-15,12 5 1 0,-1 10 1 0,1-5 0 0,-7 6-10 16,7 4-1-16,-7 0-1 0,1-5 0 0,5 11-7 0,1-1-2 16,-12 0 0-16,6 6 0 0,-1 4-23 15,1-4-10-15,-6-6 8 0,0 0-8 0,0 6 18 0,0-11-2 16,0 0 0-16,6 5 0 0,-12-14-16 0,6 4 0 15,0 0 0-15,0-15 0 0,0 0 0 0,0 0-9 16,0 0-1-16,0 0 0 0,11-15 10 0,1 0 12 16,-1-1-2-16,0-9-1 0,7-5-9 0,-1-1 0 15,0-9-12-15,-6 4 12 0,1-4 0 0,-7-1 16 16,1 1 0-16,0 4-1 0,-1 1-5 0,7-1-1 16,-1 6 0-16,6 0 0 0,0 9 5 0,0 1 1 15,-5-5 0-15,5 5 0 0,0 4-4 0,0 1-1 16,0 0 0-16,6 5 0 0,-6 0-10 0,0 5 0 0,-5 0 9 15,5 0-9-15,0-1 0 0,0 6-15 0,0 0 3 0,0 0 0 32,-6 0-132-32,1 6-25 0,-1-6-6 0,1 5-1 15,-12-5-56-15,11 5-12 0,6 0-3 0</inkml:trace>
  <inkml:trace contextRef="#ctx0" brushRef="#br0" timeOffset="89068.949">24182 6420 576 0,'0'0'25'0,"12"10"6"0,-1 0-31 0,6 1 0 16,-6-6 0-16,7 5 0 0,-1-5 191 0,0 5 32 15,6-5 6-15,-6 5 2 0,5-5-141 0,1 5-28 16,0-5-6-16,0 1 0 0,-6-12-19 0,6 6-3 15,-1 0-1-15,1 0 0 0,-11 0-11 0,5-5-2 16,6 0-1-16,-12-5 0 0,-5 0-19 0,-1 0 0 16,1 0-11-16,0-5 11 0,-12 4 0 0,0 1 0 15,1 0 8-15,-7 0-8 0,1 10 0 0,-6 0 0 16,0-10-8-16,0 5 8 0,-6 0 0 0,0 5 0 16,0 0 0-16,6 0 9 0,-6 0 9 0,1 5 2 15,-1 0 0-15,6 5 0 0,0-5 19 0,-1 5 4 16,7 0 1-16,0 1 0 0,5-1 12 0,-5 0 2 15,5 0 1-15,6 5 0 0,0 0-22 0,6 1-4 0,-1-1-1 0,-5-15 0 16,12 10-10-16,-1 0-2 0,0 5-1 0,7-10 0 16,-1 0-11-16,0 10-8 0,0-9 12 0,6 9-12 15,-12-10 8-15,12 0-8 0,0-5 0 0,-1 5 0 16,1 0 0-16,0 0 0 0,0 0-13 0,5-5 5 31,-5 0-24-31,6 0-4 0,-7-5 0 0,-5 5-1 16,-17 0-103-16,17 0-20 0,-5 5-4 0,5 0 0 15,0-5-74-15,0 0-14 0</inkml:trace>
  <inkml:trace contextRef="#ctx0" brushRef="#br0" timeOffset="89396.71">24849 6375 115 0,'0'0'10'0,"0"0"-10"16,17-5 0-16,-6-6 0 0,1 6 248 0,-1-10 48 15,0 0 10-15,7 5 2 0,-1-5-175 0,-6 5-34 16,-5-1-7-16,-1 1-2 0,-5-5-19 0,0 5-4 16,0 10-1-16,0 0 0 0,0 0-16 0,0 0-3 15,-5-5-1-15,-12 5 0 0,5 0-10 0,1 5-1 16,-1 0-1-16,1 0 0 0,5 5-20 0,-5 0-4 16,5 6-1-16,1-1 0 0,5 5-9 0,0 0 8 15,0 1-8-15,5-1 8 0,7 5-8 0,-1-5 0 16,0 1 0-16,7 4 0 0,-1 0 0 0,0-10 12 15,0 6-12-15,0-1 12 0,-6 0 14 0,1 0 3 0,5-4 1 16,-11-1 0-16,-1 0-10 0,-5 0-1 0,0 0-1 0,0 1 0 16,0-1-6-16,-5 0 0 0,-13-5-1 0,13 0 0 15,-7-5-11-15,1-5 0 0,0 5 0 0,-1 6 0 32,1-11-41-32,-1 5-1 0,12-5 0 0,-11 5-627 0,5 0-126 0</inkml:trace>
  <inkml:trace contextRef="#ctx0" brushRef="#br0" timeOffset="89615.301">25333 6430 2012 0,'6'36'89'0,"-6"-16"19"0,0 0-87 0,6 6-21 15,-1-11 0-15,-5 10 0 0,0 0 8 0,-5-4-8 16,-1 9 8-16,6 1-8 0,0-1 11 0,-6-5-3 16,0 6 0-16,1-6 0 15,5-5-192-15,0 5-40 0</inkml:trace>
  <inkml:trace contextRef="#ctx0" brushRef="#br0" timeOffset="89724.65">25367 6248 1497 0,'0'0'133'0,"0"0"-106"16,6-10-27-16,5 0 0 0,-11-5 0 0,0 15 0 0,0 0 0 0,0 0-444 16,0 0-86-16</inkml:trace>
  <inkml:trace contextRef="#ctx0" brushRef="#br0" timeOffset="90115.182">25726 6501 979 0,'0'0'87'0,"12"5"-70"0,5 0-17 0,6-5 0 16,-6-5 189-16,5 0 35 0,1-5 6 0,6 5 2 0,-6-5-185 0,5 0-37 15,6 0-10-15,-11 5 0 0,5-6 29 0,-10 6 3 16,-1 5 0-16,-6 5 0 0,0 1-11 0,-5 4-1 16,0 0-1-16,-12 5 0 0,6 10 1 0,-11-4 1 15,-1 4 0-15,1 0 0 0,0 1-21 0,-1 4 0 16,-5 0 0-16,0-4 0 0,6-6 0 0,-1 0 0 16,-5 0 0-16,11-4 0 0,-5 4 0 0,5-15 0 15,6-5 0-15,-5 10 0 0,5-10 32 0,0 0 1 16,0 0 1-16,11 10 0 0,0-5 18 0,1 5 3 15,-1-5 1-15,12 0 0 0,0 6-26 0,0-1-5 16,-1-5-1-16,7 0 0 0,5 5-24 0,0-5 0 16,-5 0 0-16,5 0 0 15,-11 0-152-15,5-5-27 0,1 5-5 0,-7 0-732 0</inkml:trace>
  <inkml:trace contextRef="#ctx0" brushRef="#br0" timeOffset="90568.547">25692 6643 1720 0,'0'0'76'0,"0"0"16"0,6 15-73 0,-6-15-19 0,0 0 0 0,0 0 0 16,0 0 32-16,17 10 2 0,-6-5 1 0,1 1 0 15,5-6 28-15,0 0 5 0,6 0 2 0,-6 5 0 16,6-5-50-16,-6 5-9 0,11 0-3 0,-5 0 0 15,0 0-28-15,-1 5-7 0,1-5-1 0,0 0 0 16,0 5-70-16,0 0-14 0,-1-5-4 0,1 6 0 16,-6-6-4-16,6 0-2 0,-6 0 0 0,0 5 0 15,0-10 38-15,6 0 8 0,-6 0 2 0,6 0 0 0,0 0 85 0,0-10 17 16,11 5 3-16,-6 0 1 0,7 0 28 0,-1-6 7 16,-12 1 1-16,7-5 0 0,-1 0-28 0,-5 0-4 15,-6-6-2-15,0-4 0 0,1-5 2 0,-13 9 1 16,1 1 0-16,-6 0 0 0,0 5-11 0,-11 0-2 15,-1 4-1-15,-5 6 0 0,-6 5 8 0,0 5 1 16,12 1 1-16,-12 4 0 0,-5 0-10 0,5 0-3 16,6 0 0-16,6 0 0 0,-7 5 11 0,1 1 1 0,6-6 1 15,0 5 0-15,11 5 28 0,0 0 6 0,5 1 1 0,7-1 0 16,5 5-5-16,0 1-1 0,0-1 0 0,6-5 0 16,-1 5-20-16,13-9-4 0,-1-1-1 0,0 5 0 15,0-10-14-15,6-5-3 0,-6-5-1 0,0-5 0 31,6-5-87-31,-5-10-18 0,-1-11-3 0,-6-4-968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14:08.3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21071 7155 633 0,'0'0'56'0,"0"0"-44"0,0 0-12 0,0 0 0 16,-5 10 97-16,5-10 18 0,0 0 3 0,0 0 1 15,0 0-76-15,0 0-15 0,0 0-4 0,0 0 0 16,0 0 13-16,0 0 3 0,0 0 0 0,0 0 0 16,0 0-4-16,0 0 0 0,0 0 0 0,0 0 0 15,0 0 16-15,5-5 2 0,-5 5 1 0,0-11 0 16,0 11-7-16,0-5-2 0,12-5 0 0,-12-5 0 15,0 5-12-15,5 0-2 0,1-5-1 0,0-1 0 16,-1 1-15-16,1 0-4 0,5-5 0 0,-5-6 0 16,6 6-12-16,-1-5 8 0,-11 0-8 0,6-1 0 0,-6-4 9 0,5 5-9 15,1-6 8-15,-6 6-8 0,6 0 18 0,-1-6-2 16,1 6 0-16,-6 0 0 0,6 9-16 0,0-4 0 16,-1 0 0-16,1 5 0 0,0 4 12 0,-1 1-2 15,1-5 0-15,-6 5 0 0,6 0 14 0,-6 0 4 16,0 0 0-16,5 0 0 0,-5 4-4 0,0-4-1 15,0 0 0-15,0 5 0 0,-5-5-4 0,5 10-1 16,0 0 0-16,0-5 0 0,-6 0-8 0,6-5-2 16,0 10 0-16,-6-5 0 0,6 5-8 0,0 0 12 15,-5-5-12-15,-7 5 12 0,7 0 0 0,-7 5 1 16,6 0 0-16,6-5 0 0,-11 5-1 0,0 0 0 16,-1 5 0-16,-5 0 0 0,6-5-4 0,-6 0-8 0,0 0 11 0,5 5-11 15,-11-4 11-15,12-1-11 0,11-5 10 0,-11 5-10 16,-1 0 0-16,1 0 0 0,11-5 0 15,0 0 0-15,0 0 0 0,0 0 0 0,-12 0 0 0,12 0 0 16,0 0 0-16,0 0 0 0,0 0 0 0,0 0 0 16,0-10 12-16,6 0-3 0,0-1-1 0,5-4 0 15,1 5-8-15,-1 0 0 0,6 0 9 0,-5 0-9 16,-7 0 10-16,12-1-2 0,-5 1-8 0,-1 5 12 16,0-5-4-16,-11 10 0 0,0 0-8 0,18 0 12 15,-7 0-2-15,6 0-1 0,-17 0 0 0,11 10 0 16,7-5 1-16,-1 5 0 0,-6 6 0 0,6-1 0 15,-5 0-10-15,-1 5 8 0,0 1-8 0,-5-6 8 16,5 5-8-16,-5-5 0 0,-6-15 0 0,12 10 0 16,-1 5-10-16,0-4-4 0,-11-11-1 0,17 10 0 15,-5-5-147-15,-1 5-30 0,6-5-5 0</inkml:trace>
  <inkml:trace contextRef="#ctx0" brushRef="#br0" timeOffset="952.871">22490 7215 1141 0,'0'0'24'0,"0"0"6"0,0 0 1 0,0 0 2 0,-6 15-33 0,6-15 0 15,0 0 0-15,0 0 0 0,0 0 36 0,0 0 1 0,0 0 0 0,0 0 0 16,0 0-3-16,0 0-1 0,-5-5 0 0,-7-5 0 16,6 0 7-16,6-5 0 0,0 5 1 0,0-10 0 15,0-1-8-15,0-4-1 0,0-5-1 0,0-1 0 16,6 1-15-16,-6-1-2 0,12-4-1 0,-7 5 0 16,-5-11-13-16,6 6 9 0,0 4-9 0,-6 1 8 15,5-11-8-15,1 11 0 0,-6 5 0 0,0-1 8 16,6-4 1-16,-1 0 0 0,-5 4 0 0,6 6 0 15,-6-5 10-15,6-1 1 0,-6 6 1 0,6 0 0 16,-6 10 10-16,5-5 1 0,1 4 1 0,0 1 0 16,-1 0 13-16,-5 10 2 0,0 0 1 0,0 0 0 15,0 0-2-15,0 0-1 0,0 0 0 0,0 0 0 16,0 0-18-16,0 0-3 0,0 0-1 0,-11 10 0 0,5 5-13 0,-5-4-3 16,-1-6-8-16,1 5 12 0,5 5-12 0,-5-5 0 15,5 5 0-15,6-15 0 0,-5 10 0 16,5-10 0-16,-12 6 0 0,12-6 0 0,0 0 0 15,0 0 0-15,0 0 0 0,0 0 0 0,0 0 0 0,0 0 0 16,0 0 0-16,0 0 0 0,0 0 0 0,0 0 0 16,0 0 11-16,17 5-11 0,-17-5 12 0,17 10-4 15,0 0 0-15,-5 5-8 0,-1 0 14 0,1 5-4 16,-1-14-1-16,0 9 0 0,-5-5 2 0,0 5 0 16,0 0 0-16,-1 0 0 0,1-4-11 0,0-1 0 15,5 0 0-15,0 0 0 16,-11-10-28-16,12 5-8 0,5 5-2 0,0-10-684 0,6 10-137 0</inkml:trace>
  <inkml:trace contextRef="#ctx0" brushRef="#br0" timeOffset="1858.908">24268 7028 172 0,'0'0'16'0,"0"15"-16"0,0-5 0 0,0 5 0 15,0-15 284-15,0 11 53 0,0-11 11 0,0 0 3 31,-6 15-312-31,0-5-63 0,1 5-12 0,5-15-2 0,-12 15 55 0,6-15 11 0,6 0 3 0,-11 5 0 16,11-5-17-16,-11 0-3 0,-1 0-1 0,1 0 0 16,-1-5 2-16,7 5 1 0,-12-15 0 0,11 5 0 15,-5-5-5-15,5 0-8 0,6-1 11 0,-6-4-11 16,6 5 13-16,0-10-4 0,0 4-1 0,0 1 0 16,0-5-8-16,6-1 10 0,-6-4-10 0,6 5 10 15,5-1-10-15,-5 1 8 0,-6 5-8 0,11-16 8 16,-5 6 1-16,5 0 0 0,-5 4 0 0,0 1 0 0,-1-5 17 15,1 4 3-15,0 6 1 0,-1-5 0 0,1 4 3 0,0 1 1 16,-1 5 0-16,1 0 0 0,0 0-12 0,0-1-2 16,5 1-1-16,-5 5 0 0,-6-5-11 0,11 5-8 15,-11-5 9-15,6-1-9 0,-6 6 8 0,5 5-8 16,-5-5 0-16,6 0 9 0,-6 0 4 0,0 0 1 16,0 10 0-16,6-10 0 0,-12-1 5 0,6 11 1 15,0 0 0-15,0 0 0 0,-11 6 2 0,5-1 1 16,-11 0 0-16,6 5 0 0,-12 5-10 0,6 5-1 15,-6-5-1-15,-6 6 0 0,7-1-11 0,-1 0 0 0,0-5 9 0,0 1-9 16,0-6 0-16,1 0 0 0,5-5 0 0,5 0 0 16,-5 0 0-16,11-10 0 0,-5 5 0 0,11 0 0 15,0 0 11-15,0 0-3 0,17-15 0 0,0 10 0 16,0-5 16-16,6 4 2 0,0 1 1 0,5 0 0 16,1 10-6-16,5 0-1 0,-6 11 0 0,1-11 0 15,-1 10-4-15,1 0-2 0,-1 0 0 0,-5 1 0 16,0-1-3-16,0 5-1 0,-6 0 0 0,6 0 0 15,-6-9-21-15,-6-1-4 0,6 0-1 0,0-5-707 16,-5-5-141-16</inkml:trace>
  <inkml:trace contextRef="#ctx0" brushRef="#br0" timeOffset="2811.876">25909 6785 864 0,'0'0'76'0,"0"0"-60"15,0 15-16-15,0 0 0 0,0-15 147 0,0 10 26 16,0 6 6-16,0-16 1 0,0 10-136 0,0-10-28 16,-6 10-4-16,6-10-2 0,0 10 31 0,0-10 7 15,0 0 0-15,-6 15 1 0,6-15-30 0,0 10-7 16,0-10 0-16,0 0-1 0,0 0 0 0,0 0 0 15,0 0 0-15,0 0 0 0,0 0-1 0,0 0 0 16,-5-15 0-16,5 5 0 0,-6-5 3 0,6 0 1 0,0-11 0 0,6 1 0 16,-6 0-6-16,5-1 0 0,-5-4-8 0,6 5 12 15,-6-6-12-15,0 6 9 0,0 5-9 0,0-6 8 16,0 1-8-16,0 5 10 0,0-1-10 16,0 1 10-16,0 5-2 0,0-5-8 0,-6 5 12 0,6-1-4 15,0 6-8-15,-5 0 10 0,5-5-10 0,0 15 10 16,0-10-10-16,0 10 10 0,0-10-10 0,0 10 10 15,0-10 1-15,0 10 0 0,0 0 0 0,0 0 0 16,-6-11 1-16,6 11 1 0,0 0 0 0,0 0 0 16,-6-10-5-16,6 10 0 0,0 0-8 0,-11 0 12 15,-1-5-2-15,-5 5-1 0,6 5 0 0,-6 5 0 16,0 1 1-16,0-1 0 0,-1 0 0 0,1 5 0 16,0 0-10-16,-6 0 0 0,6-5 9 0,0 6-9 15,6-6 0-15,-6 0 8 0,0-5-8 0,5 5 0 16,12-10 0-16,0 0 0 0,-5 5 0 0,5-5 8 0,0 0-8 0,0 0 9 15,0 0-9-15,0 0 10 0,11-5 11 0,0-5 3 16,7 0 0-16,-1 0 0 0,5 0-3 0,1-1 0 16,0 6 0-16,0 0 0 0,5 5-5 0,-5 0-2 15,6 0 0-15,-7 5 0 0,7 0-1 0,-6 11 0 16,-1-11 0-16,-5 5 0 0,6 5-5 0,-6 0 0 16,6-5-8-16,-6 6 12 0,0-11-28 0,0 5-7 15,6 0-1-15,0-5-706 16,0 10-142-16</inkml:trace>
  <inkml:trace contextRef="#ctx0" brushRef="#br0" timeOffset="3639.735">27225 6952 975 0,'17'10'43'0,"-17"0"9"0,0-10-41 0,0 0-11 15,6 0 0-15,-6 0 0 0,0 0 29 0,0 0 4 16,5 5 1-16,1-5 0 0,-6 0 1 0,0 0 0 16,0 0 0-16,0 0 0 0,0 0-11 0,0-5-1 0,-6-10-1 0,6 5 0 15,0-5 6-15,0 5 0 0,0-6 1 0,0-4 0 16,0 5-13-16,0-5-4 0,0-1 0 0,0-4 0 16,0-5-12-16,0-1 0 0,6-4 0 0,-6-1 0 15,0 6 26-15,0-10 2 0,6-1 1 0,-1 6 0 16,1-1-17-16,5 1-4 0,-11-6-8 0,12 11 12 15,-1-11-3-15,-5 16-1 0,-6 0 0 0,6 4 0 16,5 1 20-16,0 5 3 0,-11 5 1 0,0 5 0 16,6-10 8-16,-6 15 1 0,0 0 1 0,0 0 0 15,0 0-1-15,0 0 0 0,0 0 0 0,0 0 0 16,0 0-11-16,0 0-2 0,0 0-1 0,0 0 0 16,0 0-14-16,-11 5-2 0,-1 5-1 0,1 5 0 15,5-5-10-15,-5 5 8 0,5 0-8 0,-5 1 8 16,-1-1-8-16,-5 5 0 0,6-5 0 0,-1-5 0 15,-5 1 0-15,6-1-11 0,0 0 3 0,11-10 0 0,0 0 8 0,0 0 11 16,0 0-3-16,0 0 0 0,0 0-8 0,0 0 0 16,-17 0 0-16,17 0 0 0,0 0 0 0,-12-10 0 15,1 5 0-15,-1-11 0 0,12 11 8 0,0 5 4 16,0-10 0-16,0 5 0 0,6 0 13 0,5-5 3 16,1 10 1-16,-1-10 0 0,1 5-5 0,5 5-2 15,-6 0 0-15,6 0 0 0,0 5 3 0,0 0 1 16,-5 0 0-16,5-5 0 0,0 10-18 0,6 0-8 15,-12 0 8-15,6 0-8 0,0 1 9 0,-5 4-9 16,-1-10 10-16,-11-5-10 0,0 0 0 0,17 5 0 16,-5 10 0-16,-12-15 0 15,0 0-148-15,0 0-32 0,11 0-6 0,-11 0-2 0</inkml:trace>
  <inkml:trace contextRef="#ctx0" brushRef="#br0" timeOffset="22136.733">25914 2931 1191 0,'0'0'26'0,"0"0"6"0,0 0 0 0,0 0 2 0,0 0-34 0,0 0 0 16,6-5 0-16,5-5 0 0,-11 10 19 0,6-10-3 16,0 5-1-16,-1-16 0 0,1 6 37 0,0 5 7 0,-6 10 1 0,0-5 1 15,0-10-7-15,0 5-2 0,6 0 0 0,-6 10 0 16,0 0 6-16,0 0 1 0,0 0 0 0,0-5 0 16,0-6-5-16,0 11-1 0,0 0 0 0,0 0 0 15,0 0 0-15,0-10 0 0,0 0 0 0,0 10 0 16,0 0-17-16,0 0-4 0,0 0-1 0,0 0 0 15,0 0 10-15,0 0 3 0,0 0 0 0,0 0 0 16,0 0-16-16,0 0-4 0,0 0 0 0,0 0 0 16,0 0 7-16,0 0 1 0,0 0 0 0,0 0 0 15,0 0-18-15,0 0-3 0,0 0-1 0,0 0 0 16,0 0 3-16,0 0 1 0,0 0 0 0,0 0 0 16,0 0-3-16,-6 20-1 0,0-9 0 0,6 4 0 15,-6-5-10-15,1 5 10 0,-1-5-10 0,6 10 10 0,0 1-10 0,-6-11 10 16,6 5-10-16,-5 10 10 0,5-14 8 0,0 14 2 15,-6-10 0-15,6 5 0 0,0 1-20 0,0-1-16 16,-6 5 4-16,6 0 0 0,6 1 12 0,-6-6 13 16,0 5-2-16,0-4-1 0,0-1-10 0,0 5 0 15,-6 6 0-15,6-6 8 0,0 0-8 0,0-5 0 16,-5 6 0-16,5-1 0 0,0 0 0 0,-6-4 0 16,0 4 0-16,6-5 0 0,0 0 0 0,0 1-14 15,0-1 3-15,-5 0 1 0,5 6 10 0,-6-11 0 16,6 5 0-16,-6-5 0 0,0 11 0 0,6-11 0 15,0 0 0-15,-5 5 0 0,5 0 0 0,-6 6 0 16,6-11 0-16,-6 10 0 0,6-15 0 0,0 11 0 16,-5-1 0-16,5-10 0 0,-6 5 0 0,6 0 0 15,0 6 0-15,0-21 0 0,0 5 0 0,0-5 0 0,-6 10 0 0,6-10 0 16,0 0 0-16,0 0 0 0,0 0 0 0,0 0-8 16,0 0 8-16,0 0 0 0,0 0 0 0,0 0 0 15,0 0 0-15,0 0 0 0,-5 15 0 0,5-15-8 16,0 0 8-16,0 0 0 0,0 0 0 0,0 0 0 15,0 0 0-15,-6 5 0 0,6-5 0 0,0 0-8 16,0 0 8-16,0 0 0 0,-12 0 0 0,12 0 0 16,0-10 0-16,0 10 0 0,-5-15 0 0,5 5 0 15,0 0 0-15,-6-6 0 0,0 6 0 0,6 0 0 16,0 0 0-16,0 10 0 0,0-5 0 0,0-10 0 16,0 10 0-16,0 5 0 0,0-5 0 0,0 5 0 15,0-16 0-15,0 16 0 0,0 0 0 0,0 0 0 16,-5-10 0-16,-1 10 0 0,0-15 0 0,6 15 0 15,-11-5 0-15,5 0 0 0,6 5 0 0,-6-10 0 16,1 5 0-16,-1-5 0 0,0 0 0 0,6-1 0 0,0 11 8 0,-5-5-8 16,5-5 10-16,-6 0-10 0,6 10 10 0,0 0-10 15,0-10 10-15,0 10-10 0,0 0 11 0,0 0-11 16,0-10 12-16,0 10-12 0,-6-10 12 0,6 10-4 16,0 0 0-16,0 0-8 0,-5-10 8 0,5 10-8 15,0 0 0-15,0 0 0 0,0-11 8 0,-6 6-8 16,-6-5 0-16,12 10 0 0,0 0 9 0,0 0-9 15,0 0 0-15,-5 0 9 0,5 0-9 0,0 0 0 16,-6-15 9-16,0 10-9 0,6 5 8 0,0 0-8 16,-5-5 8-16,5 5-8 0,0 0 0 0,0 0 9 15,0 0-9-15,0 0 0 0,-6-10 11 0,6 10-11 0,-6-5 10 16,6 5-10-16,0 0 12 0,0 0-4 0,0 0-8 0,0 0 12 16,0 0-4-16,0 0 0 0,0 0-8 15,0 0 12-15,0 0-12 0,0 0 9 0,0 0-9 16,0 15 8-16,6-5-8 0,-6 5 0 0,0-5 9 0,0 6-9 15,0-6 0-15,0 5 0 0,0 0 0 0,0 5 8 16,0-20-8-16,0 10 0 0,6 6 0 0,-6-1 0 16,5 0 0-16,-5 5 0 0,6-10 0 0,0 6 8 15,-6-1-8-15,5 0 0 0,-5 0 0 0,0-5 0 16,6 5 0-16,0 1 0 0,-6-16 0 0,0 15 0 16,0-15 0-16,0 20 0 0,0-20 0 0,0 15 0 15,6-5 0-15,-6-10 0 0,0 0 0 0,0 0 0 16,0 0 0-16,0 0 0 0,0 0 0 0,0 0 0 15,0 0 0-15,0 0 0 0,5 21 0 0,-5-21 0 16,12 10 0-16,-7 0 0 0,-5-10 0 0,17 10 0 0,-5-5 0 0,-1-5 0 16,1 0 0-16,5 0 0 0,-6 0 0 0,1 0 0 15,5 0 0-15,-6-5 0 0,0 5 0 0,7-5 0 16,-7 0 0-16,6 5 0 0,0-10 0 0,-6 0 0 16,7 5 0-16,-1-5 0 0,5-1 0 0,-10 6 0 15,5-5 0-15,6 5 0 0,-6-5 0 0,11 0 0 16,-5 0 0-16,6 5 0 0,-7-11 0 0,7 6 0 15,-6 0 0-15,5 0 0 0,1 0 0 0,-7 5 0 16,1 5 0-16,-6-15 0 0,0 15 0 0,-5-5 0 16,-12 5 0-16,0 0 0 15,0 0-104-15,0 0-16 0,0-5-4 0,0-16-732 16,-12 1-146-16</inkml:trace>
  <inkml:trace contextRef="#ctx0" brushRef="#br0" timeOffset="26417.221">27743 2962 576 0,'0'0'25'0,"0"0"6"0,0 0-31 0,0 0 0 0,0 0 0 0,12-6 0 16,-12 6 236-16,11-5 42 0,-11 5 8 0,0 0 2 15,11 0-162-15,-11 0-32 0,0 0-6 0,0 0-2 16,0 0-16-16,0 0-3 0,0 0-1 0,0 0 0 16,0 0-15-16,0 0-3 0,6 5-1 0,0 11 0 15,0-1-9-15,-6-5-2 0,0-10 0 0,0 15 0 16,5 0-2-16,-5 6-1 0,0-1 0 0,0 0 0 16,-5 5-9-16,5 1-3 0,0-16 0 0,-6 15 0 15,0 1-6-15,6-1-2 0,-11 5 0 0,5 1 0 16,-5-1-4-16,5 0-1 0,-5 11 0 0,5-16 0 15,-6 6 0-15,1-1-8 0,0 0 12 0,-1 1-4 0,1 9-8 16,0-14 0-16,5 9 9 0,-6-10-9 0,1 1 0 0,5-1 0 16,1 0 0-16,-1 1 8 0,-5-1-8 0,11 0 0 15,-6-10 0-15,6 6 0 0,0-1 9 0,-6-5-9 16,6 0 12-16,0 1-12 0,0-1 12 0,0 5-4 16,0-5 0-16,0 0-8 0,-6 6 18 0,6-16-3 15,0 15-1-15,0-10 0 0,-5 5-2 0,-1-5-1 16,0 1 0-16,1-1 0 0,-1 0-11 0,6-10 8 15,0 0-8-15,0 0 8 0,0 0-8 0,-6 5 0 16,1-5 0-16,5 0 0 0,0 0 0 0,-6-5 0 16,0-5 0-16,0 5 0 0,1-6 0 0,5 1 0 15,0 5 8-15,-6-10-8 0,0 5 0 0,1 0 0 16,5-5 0-16,0 5 8 0,-6-6-8 0,0 6 0 0,1-5 0 0,-1 0 0 16,0 5 0-16,0-11 0 0,1 11 0 0,-1 0 0 15,0-5 0-15,1 10 0 0,-1-10 0 0,0 5 0 16,1-1 9-16,-1 1-9 0,6 5 10 0,-6-10-10 15,6 5 8-15,0 10-8 0,0-15 0 0,6 5 9 16,-6 0 0-16,0-1 0 0,0 6 0 0,0 5 0 16,6-15 0-16,-6 15 0 0,5-10 0 0,-5 10 0 15,6-10-1-15,0 0 0 0,-6 10 0 0,5-10 0 16,7 5 1-16,-12 5 0 0,0 0 0 0,0 0 0 16,0 0 0-16,0 0 0 0,11-11 0 0,-11 11 0 15,0 0-1-15,0 0-8 0,0 0 12 0,0 0-4 16,0 0-8-16,12 11 8 0,-1-6-8 0,-11-5 8 15,6 15-8-15,-1-5 0 0,1 5 0 0,0 5 8 0,-1 1-8 0,1-11 0 16,-6 10 0-16,0 0 0 16,0 6 0-16,0-1 8 0,6-5-8 0,-6 0 0 15,-6 1 0-15,6 4 0 0,0-15 0 0,6 5 0 0,-6-5 0 0,0-10 0 16,0 0 0-16,0 0 0 0,0 0 0 0,6 16 0 16,-6-16 0-16,0 0 0 0,0 0 0 0,0 25 0 15,5-15 0-15,-5-10 0 0,0 0 0 0,0 0 0 16,0 0 0-16,17 5 0 0,-5-5 0 0,5 0 0 15,0 0 8-15,0-5-8 0,6 0 0 0,0 0 0 16,-1-10 0-16,1 10 0 0,6-10 0 0,-1-1 8 16,6 6-8-16,1-5 0 0,-7 0 0 0,1 5 0 15,-1 0 0-15,-5-1 0 0,5-4 0 0,-11 5 0 0,6 0 0 16,-6 5 0-16,6-5 0 0,-6 0-14 0,0 5 3 0,0-6 1 31,0 6-124-31,6 0-25 0,-11 0-5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15:10.9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19920 7327 633 0,'23'5'28'0,"-12"0"6"0,-5 5-34 0,11-5 0 16,-11 5 0-16,11 0 0 0,-6 5 301 0,-5 1 54 0,6-1 10 0,-1 0 3 16,0 5-211-16,-5 6-41 0,0-6-9 0,-6 10-2 15,0-4-54-15,0 9-11 0,0 0-3 0,-6 6 0 16,6 5-17-16,-6-6-4 0,6 11-1 0,-11 4 0 16,5 1-3-16,6 10-1 0,-5 5 0 0,-1 5 0 15,0 5 0-15,0 5 0 0,1 5 0 0,5 10 0 16,0-4-11-16,0 4 12 0,5 10-12 0,1 11 12 15,-6-11-12-15,0 6 12 0,12 4-12 0,-7 1 12 16,1-6 1-16,5-4 1 0,-5 4 0 0,0 6 0 16,-1-16 2-16,1-5 1 0,0 1 0 0,-1-6 0 15,1-5-5-15,0-5-2 0,0 5 0 0,-6-5 0 16,0-10-10-16,5 5 10 0,-5 0-10 0,0-5 10 16,0-5-10-16,0-5 0 0,0 0 0 0,0 5 0 0,0-11 8 15,0 6-8-15,6 5 0 0,-6-10 8 0,0-5-8 0,0-1 12 16,0 1-12-16,6 0 12 0,-6-1-12 0,0-4 8 15,0-5-8-15,5-1 8 16,-5 1-8-16,6-6 0 0,-6 6 0 0,0-1 0 0,0-4 8 0,0 5-8 16,0-6 0-16,0 1 8 0,0 4-8 0,6-4 0 15,-6-6 0-15,5 1 0 0,-5-6 9 0,0 5-9 16,6-4 10-16,-6-1-10 0,6-5 13 0,-6-4-3 16,0 4-1-16,0 0 0 0,6-4-1 0,-6-6 0 15,0 0 0-15,5 5 0 0,1-5-8 0,0 1 8 16,-6-1-8-16,0 0 8 0,0-5-8 0,0 5 0 15,5 1 9-15,-5-1-9 0,0 0 8 0,6-5-8 16,0 5 8-16,-6-5-8 0,0-10 10 0,5 11-2 16,7-1-8-16,-1 0 12 0,-11-10-3 0,12 10-1 0,-1-5 0 15,0 5 0-15,7-10 1 0,-1 5 0 0,0-5 0 0,5 5 0 16,7 0 1-16,5-5 0 0,12 0 0 0,-6 5 0 16,5 0-10-16,1 0 12 0,5 1-12 0,12-1 12 15,-6-5-12-15,11 5 0 0,6 0 0 0,0 0 8 16,0 0-8-16,0 0 0 0,0 5 0 0,1 0 0 15,-13 0 0-15,1 0 0 0,0 1 0 0,-6 4 0 16,-6 0 0-16,0 0 0 0,-5 0 0 0,5 1 0 16,-5-6 0-16,-7 5 0 0,7 0 8 0,-6 0-8 15,-6 0 0-15,6-4 0 0,-6-1 0 0,0 0 0 16,-5 0-8-16,5 0-4 0,-11 0-1 0,5-5 0 16,-5 0 21-16,0 0 4 0,0 0 0 0,-1 1 1 0,1-6-13 15,0 5 0-15,-6 0 0 0,-5-5 0 0,5 0 0 16,0 0 0-16,-6-5 0 0,-11 5 0 15,6-5 0-15,-6 5 0 0,17 0 0 0,-11-11 0 0,-1 1 0 0,7 0 0 16,-7-5 0-16,-5 0 0 0,6-6-10 0,0 1 10 16,-1 0-8-16,1 0 8 0,0-11 0 0,0 6-8 15,-6-5 8-15,5-6 0 0,1 6 0 0,0-6-8 16,-1-4 8-16,-5-11 0 0,0 1 0 0,6-11 0 16,0 0 0-16,-6-5-8 0,0-10 8 0,0 0 0 15,0 0 0-15,0-10-8 0,-6 0 8 0,0-5 0 16,6-10 0-16,0-1 0 0,0 6 0 0,-5-5-8 15,5 5 8-15,-6-11 0 0,0 6 0 0,6 5 0 16,-5-5 0-16,-1-1 0 0,0 1 0 0,0 10 0 16,1-5 0-16,-7 5 0 0,7-1 0 0,-7 6 0 15,12 5 0-15,-5-10 0 0,-1 5 0 0,0 0 0 0,1 0 0 16,5-5 0-16,0 0 0 0,0 4 0 0,0-4 0 0,0-5 0 16,0 10 0-16,0 0 0 0,-6-5 0 0,6 0 0 15,6 10 0-15,-6 0 0 0,-6 0 0 0,6-1 8 16,-12 7-8-16,7 4 0 0,5 0 0 0,-12-5 0 15,1 5 0-15,0 5 0 0,5-5 0 0,-6 0 0 16,1 0 0-16,-6-5 0 0,6 6 0 0,-7 4 0 16,7 0 0-16,0 5 0 0,-1 0 0 0,1 1 0 15,5 4 0-15,-11 0 0 0,11 5 0 0,1 1 0 16,5-1 0-16,-6 11 0 0,6-1 0 0,-6 1 0 16,1 4 0-16,5 6 8 0,0 5-8 0,0-1 0 15,-6-4 0-15,6 5 9 0,0 4-9 0,0-4 0 16,0 10 9-16,0-6-9 0,-6 1 0 0,6 0 9 15,-6 10-9-15,6-5 0 0,0-1 0 0,0 6 0 16,0 5 0-16,0 5 0 0,0 0 0 0,0 0-927 16,0 0-190-16</inkml:trace>
  <inkml:trace contextRef="#ctx0" brushRef="#br0" timeOffset="6281.422">21282 11626 1152 0,'6'0'102'0,"-1"0"-82"16,1 10-20-16,-6-5 0 0,0 0 125 0,6-10 21 16,-6 5 4-16,0 0 1 0,0 0-63 0,0 0-12 15,0 0-2-15,0 0-1 0,0 0 11 0,0 0 1 16,-12-10 1-16,12 10 0 0,0 0-14 0,0 0-4 0,-11-15 0 15,0 0 0-15,5 5-19 0,6 10-4 16,0 0-1-16,0 0 0 0,-11-11-17 0,-1 6-4 16,-5 0-1-16,6 0 0 0,-1 0-6 0,1 0 0 0,11 5-1 0,-17-5 0 15,0 5-4-15,0-5-1 0,-1 0 0 0,7 5 0 16,-6 5 0-16,0 0 0 0,6 5 0 0,-12-5 0 16,6 5 2-16,-6 1 1 0,0 4 0 0,0 5 0 15,0 0-13-15,6 11-16 0,-5-1 3 0,4 11 1 16,1-1 40-16,0 1 9 0,0-1 2 0,6 6 0 15,-1-1-23-15,1 1-4 0,11-6 0 0,-6-4-1 16,6-6 4-16,6 1 1 0,0-11 0 0,5 0 0 16,-5-10 4-16,5-5 2 0,6 0 0 0,0-15 0 15,6-5-6-15,0-15 0 0,0-1-1 0,0-9 0 0,-1-6-15 16,1-10 0-16,0 1 0 0,0 4 0 0,0 0 0 0,-6 1 0 16,0 9 0-16,-6 6 0 0,6 9 0 0,0 6 0 15,0 5 0-15,0 10 0 0,1 10 16 0,-1 0 1 16,5 5 0-16,7 10 0 0,-6 6-3 0,5 9-1 15,-5-4 0-15,5 4 0 0,7 1-13 0,-13-6 0 16,1-5 8-16,-6 1-8 0,6-1 0 0,-11-5 0 16,5-10 0-16,0 0 0 15,-17-10-68-15,11 5-17 0,6-10-3 0,-5 0-1320 0</inkml:trace>
  <inkml:trace contextRef="#ctx0" brushRef="#br0" timeOffset="6938.614">20741 10000 633 0,'0'0'56'0,"0"0"-44"16,0 0-12-16,0-10 0 0,0 0 167 0,0-5 31 15,0 5 6-15,-6 0 2 0,6-5-87 0,0 4-18 16,-6 1-3-16,1-5-1 0,5 5-21 0,0 0-5 16,0 0-1-16,0 10 0 0,0 0 29 0,0 0 5 15,0 0 2-15,0 0 0 0,0 0-9 0,0 0-1 16,5 15-1-16,1 5 0 0,0-5-45 0,5 11-9 16,-5 9-1-16,5 1-1 0,-5-1-21 0,5 6-4 15,-5-6-1-15,5 6 0 0,-5-1-3 0,0 1-1 16,5-6 0-16,-5 6 0 0,0-11 2 0,5 5 0 15,-5-9 0-15,-1-1 0 0,7-5 1 0,-7 1 0 16,1-11 0-16,-6-10 0 0,0 0-4 0,0 0-8 16,6 0 12-16,0 0-4 0,5-5-8 0,-5 0 12 15,-1-11-12-15,7 6 12 0,-7-5-12 0,7 0 0 0,-6-5 9 0,5 9-9 16,0-4 0-16,6 5 8 0,6 0-8 0,0 0 0 16,0 0 10-16,11 5-2 0,-6 0-8 0,7 5 12 15,-7-5-3-15,-5 10-1 0,5-5 0 0,-5 10 0 16,0-5-8-16,0 5 10 0,-6 5-10 0,0-5 10 15,0 10-10-15,-11-4 8 0,-6 4-8 0,5 0 8 16,-10 0-8-16,-1 1 0 0,-5 4 0 0,-1 0 0 16,-10 1 0-16,4-1 0 0,1 5 0 0,-5-4 0 15,-7-6 0-15,6 0 0 0,-11-5 0 0,0-4 0 16,0-11-46-16,-6-6-8 0,0-4-2 0,0-10-1288 16</inkml:trace>
  <inkml:trace contextRef="#ctx0" brushRef="#br0" timeOffset="7781.821">21276 8750 864 0,'0'0'76'0,"0"0"-60"0,0 0-16 0,0 0 0 16,12-16 193-16,-1 1 36 0,-5 0 7 0,-6 0 2 15,6 0-103-15,-12 0-21 0,6-1-4 0,-6 6-1 16,-5-5-25-16,5 5-4 0,-5 5-2 0,-1 5 0 16,-11 0-16-16,6 5-3 0,-11 0-1 0,5 10 0 15,-5 0 15-15,-7 6 3 0,7 4 1 0,-1 0 0 16,7 1-61-16,-1 9-16 0,0-5 0 0,6 6 0 16,6 4 54-16,5-4 8 0,0-1 2 0,6 1 0 0,0 4-52 0,12-4-12 15,-1-1 0-15,12 1 0 0,0-6 54 0,5-5 8 16,1 1 2-16,5-11 0 0,-6 5-52 15,6-10-12-15,1 5 0 0,-7-10 0 0,6-5 0 0,-5-5 0 16,5 5 0-16,-6-5 0 0,1-5 0 0,-1 0 0 16,1-5 0-16,-6 0 0 15,5-1-108-15,-5 1-25 0,-6 0-5 0,0 0-1 0</inkml:trace>
  <inkml:trace contextRef="#ctx0" brushRef="#br0" timeOffset="12437.054">21607 7641 576 0,'5'-10'51'0,"1"-11"-41"16,0-9-10-16,0 5 0 0,5-11 204 0,-5 1 40 16,-1-6 7-16,1 1 1 0,0-6-117 0,5 1-24 15,1-1-5-15,5 0-1 0,-6 6-49 0,12-6-11 16,0 6-1-16,5-1-1 0,1 1 19 0,5-1 4 16,11 1 1-16,-5 4 0 0,12 1-6 0,-1-1-1 15,0 6 0-15,0 0 0 0,1-1-9 0,-7 1-3 16,-5 10 0-16,0-1 0 0,0 1 2 0,0 0 0 15,-12 10 0-15,6-6 0 0,-5 6-11 0,-1 0-3 16,-5 5 0-16,6-10 0 0,-6 0-10 0,5 5-2 16,-5 0-1-16,0-1 0 0,-1 6-3 0,1 0-1 0,-6 0 0 15,6 5 0-15,-6 0-19 0,0 0 0 0,0-5 0 16,0 10 0-16,1-5 10 0,-1 0-10 0,-6 5 8 16,6-10-8-16,0 5 0 0,-5 5 8 0,-1 0-8 0,0-5 0 15,1-5 0-15,-7 5 0 0,7 0 0 0,-12 0 0 16,0 0 0-16,0 0 0 0,0 0 0 0,0 0 0 15,0 0 0-15,0 0 0 0,6-10 0 0,-6 10 0 16,0 0 0-16,0 0-9 0,-6-10 9 0,0 5 0 16,-5-5-9-16,-1 0 9 0,1-6 0 0,-6 1-9 15,-6 5 9-15,0-5 0 0,-5 0-9 0,5 5 9 16,0-6 0-16,0 6 0 0,1 0 0 0,-1 0 0 16,6-5 0-16,5 5 0 0,-5 0 0 0,12 5 0 0,-1-6 0 0,6 11 0 15,0 0 0-15,6-10 0 0,5 0 10 0,0 0-10 16,12 5 12-16,0 0-12 0,5 0 14 0,1 5-4 15,5 5-1-15,0 5 0 0,0 0 1 0,-5 5 0 16,-6 1 0-16,0 4 0 0,-1 0 2 0,-5 10 0 16,6 1 0-16,-6-1 0 0,-5 1-12 0,-7 4 0 15,-5 1 0-15,0 4 0 0,0 1 0 0,-5-1 0 16,-7-4 0-16,1 4 0 16,-6-10-139-16,0-4-23 0,-12-6-5 0</inkml:trace>
  <inkml:trace contextRef="#ctx0" brushRef="#br0" timeOffset="13905.494">19607 6385 115 0,'0'0'10'0,"0"0"-10"16,0 0 0-16,0 0 0 0,0 0 292 0,0 0 57 15,0 0 11-15,0 0 3 0,0 0-196 0,0 0-39 16,0 0-8-16,0-15-2 0,-6 4-40 0,6 11-8 16,0 0-2-16,0 0 0 0,-6-10 0 0,6 10 0 15,0 0 0-15,0 0 0 0,0 0 8 0,0 0 2 16,0 0 0-16,0 0 0 0,0 0-24 0,0 0-5 15,0 0-1-15,0 0 0 0,12-5-14 0,-1 0-3 16,-11 5-1-16,17-5 0 0,-5 0-9 0,5 5-1 16,-6 0-1-16,6 0 0 0,0 0-5 0,1 0-1 15,4 5 0-15,-5 0 0 0,6 0-13 0,0 0 11 16,5 0-11-16,1 0 10 0,5 6-10 0,-5-6 0 0,5 5 9 16,6 0-9-16,5 5 0 0,-11-5 0 0,6 5 0 0,0 1 8 15,0-1-8-15,0 5 0 0,-11 0 0 0,5 1 0 16,-6 4 0-16,6 5 0 0,-5-4 0 0,5 4-8 15,-5 0 8-15,-1 1-10 0,-5-6 10 0,5 11-10 16,-5-11-2-16,-6 0 0 0,6 0 0 0,-6 1 0 31,6 4-11-31,-6-4-2 0,0-6-1 0,-6 5 0 0,7-5 26 0,-7 1 0 0,0 4 0 0,1-5-8 16,5 0 8-16,-6 1-10 0,1-1 10 0,-1 5-10 16,-5-10 10-16,5 1 0 0,-5 4 0 0,5-5-8 15,-5 0 8-15,0 0 0 0,-1-4 0 0,1 4 0 16,0-5 0-16,-6 5-8 0,11-10 8 0,-5 0 0 0,-6-5 0 15,5 10 0-15,-5-10 0 0,0 0-8 0,0 0 8 0,0 11 0 16,0-11 0-16,0 0-8 0,0 0 8 0,0 0 0 16,0 0 0-16,0 0 0 0,0 0 0 0,0 0 0 15,0 0 0-15,0 0 0 0,0 0 0 0,0 0 0 16,0 0 0-16,0 0 0 0,0 0 0 0,0 0 0 16,0 0 0-16,0 0 0 0,0 0 0 0,0 0 0 15,0 0 0-15,0 0 0 0,-5-6 0 0,5 6 0 16,0 0 0-16,-6-10 0 0,-5 0 0 0,5 5 0 15,0 0 0-15,1 5 0 0,-1-5 0 0,6 5 0 16,-6-5 0-16,-5 0 0 0,-1 0 0 0,7 5 0 16,-7-5 0-16,7-5 0 0,-7 5 0 0,1-1 0 15,-1-4 0-15,1 5 0 0,0-5 0 0,-1 0-8 16,1 5 8-16,5 0 0 0,-11 0 0 0,6-5 0 16,5 5 0-16,-5 5 0 0,5-10 0 0,-6 10 0 0,7-6 0 0,5 6 0 15,0 0 0-15,-12 0 0 0,-5 0 0 0,6 0 0 16,5 0 0-16,1 0 0 0,-7 6 0 0,1-6 0 15,11 0 0-15,0 0 0 0,0 0 0 0,0 0 8 16,0 0 6-16,0 0 2 0,0 0 0 0,0 0 0 16,0 0 3-16,5 10 1 0,1 5 0 0,11-5 0 15,-11 5-4-15,11-5-1 0,-6 5 0 0,6 1 0 16,6-1-15-16,-6 0 9 0,-5 0-9 0,-1 6 8 16,6-11-8-16,0 0 0 0,-5-5 0 0,5 0 0 15,-6-5 0-15,1 0 0 0,-1 0 0 0,6-5 0 16,-11 0 0-16,11-5 0 0,-6-11 0 0,1 1 0 0,-1 5-10 15,0-10 10-15,1 4 0 0,-1-4-9 0,1 0 9 0,-7 4 0 16,7 6 0-16,-1-15-8 0,1 10 30 16,-1 4 6-16,-5 1 2 0,-1 5 0 15,7-5-182-15,-1 10-36 0,1 0-7 0</inkml:trace>
  <inkml:trace contextRef="#ctx0" brushRef="#br0" timeOffset="15373.794">25703 5544 1497 0,'-5'-20'66'0,"10"15"14"0,1-5-64 0,-6 10-16 16,0 0 0-16,0 0 0 0,0 0 260 0,0 0 48 15,-6 10 9-15,1 5 3 0,-7 5-205 0,12 11-41 16,-5 4-8-16,5 16-2 0,-6 4-15 0,0 11-3 15,1 0-1-15,-7 5 0 0,7 0-21 0,-7 0-4 0,-5 5 0 0,6 0-1 16,11-5-19-16,-6-11 0 0,-11 1 0 0,11 0 0 16,18-15 46-16,-7 4 6 0,-5-19 0 0,6-1 1 15,-6-5-33-15,11 1-8 0,1-6 0 0,-1-5-1 16,1-5 27-16,5-5 6 0,5 5 0 0,-5-10 1 16,6 0-21-16,6 0-4 0,5-5 0 0,0-5-1 15,0 5-19-15,-5-5-16 0,5-5 4 0,0 0 0 16,0-1 12-16,1 1-12 0,-1 0 12 0,-6-5-12 15,1 5-99 1,-6-1-19-16,-1 1-4 0,1-10-824 0,-6 5-165 0</inkml:trace>
  <inkml:trace contextRef="#ctx0" brushRef="#br0" timeOffset="17607.635">26866 5737 1612 0,'0'0'72'0,"0"0"14"0,0 0-69 0,0 0-17 16,11 10 0-16,-5 0 0 0,0 10 94 0,-1 0 15 15,-5 6 3-15,0-1 1 0,0 5-73 0,0 11-14 16,-5-1-3-16,5 1-1 0,0-1-5 0,-6 1-1 0,6 5 0 0,0-6 0 16,-6 1-5-16,6-6-2 0,0 0 0 0,0 1 0 15,0-6-9-15,0 1 0 0,0-6 0 0,6-5 0 16,-6-5 28-16,0-15 4 0,0 0 1 0,0 0 0 31,0 0-167-31,0 0-34 0</inkml:trace>
  <inkml:trace contextRef="#ctx0" brushRef="#br0" timeOffset="17841.953">26524 5878 576 0,'0'0'51'0,"0"0"-41"0,17 0-10 0,-6 0 0 0,-11 0 360 0,18 0 71 15,-7 0 13-15,6-5 4 0,-6-5-256 0,7 5-52 16,-7-5-9-16,6-5-3 0,-6 5-51 0,6 0-10 16,6-1-3-16,-6-4 0 0,6-5-4 0,6 5-2 15,-1-5 0-15,1-1 0 0,5 1-42 0,0 5-8 16,-6 0-8-16,7-1 12 0,-1 6-12 0,-6-5 0 16,1 5 0-16,-1 0 0 0,-5 5 0 0,-6 5 0 15,6 0 0-15,-6 0 0 16,-5 0-152-16,5 0-32 0,-12 0-6 0,7 15-1000 15</inkml:trace>
  <inkml:trace contextRef="#ctx0" brushRef="#br0" timeOffset="18029.619">26820 6582 2419 0,'0'0'107'0,"0"0"22"0,0 0-103 0,0 0-26 0,17 15 0 0,0-9 0 16,1-6 140-16,-7-6 24 0,6 6 4 0,0 0 0 15,0-15-105-15,6 5-22 0,0 0-4 0,5 0-1 16,-5 0-22-16,6 0-5 0,5-11-1 0,6 1 0 16,-6 0-8-16,6 0-12 0,-12-1 2 0,1 1 1 15,-7-5-149-15,-4-1-30 0,4 6-5 0,1 0-1014 16</inkml:trace>
  <inkml:trace contextRef="#ctx0" brushRef="#br0" timeOffset="18435.565">27971 5423 1382 0,'29'5'123'0,"-12"0"-99"16,0-5-24-16,0 5 0 0,-6 5 188 0,6-10 33 15,-5 0 7-15,-1 0 0 0,-11 0-76 0,0 0-15 16,0 0-3-16,0 0-1 0,0 0-100 0,0 0-20 16,-17 0-4-16,0-10-1 0,0 5-8 0,-6 0 0 15,0 0 0-15,-5 5 0 0,5-16 0 0,-5 11 0 16,5 0 0-16,-6 0 0 0,7 5 0 0,-1 0 0 16,0 0 0-16,0 0 0 0,0 10 0 0,1-5 0 15,-1 0 0-15,11 11 0 0,-5-6-15 0,12 10-1 16,-7 5-1-16,7 1 0 0,-1 4 37 0,6 0 8 15,0 1 2-15,6 4 0 0,-6 1-18 0,5-1-4 0,1 1-8 0,0 9 12 16,5 1 12-16,0-1 3 0,1-4 0 0,-7 10 0 16,7-6-38-16,-1 1-7 0,6-1-2 0,-5 1 0 15,-1-1 20-15,6-9 0 0,-5 4 8 0,5-4-8 16,-6-6 0-16,1-4 0 0,-1-6 0 0,0-5 0 16,-5 0-81-16,-6-15-23 0,0 0-4 0,0 0-1039 15</inkml:trace>
  <inkml:trace contextRef="#ctx0" brushRef="#br0" timeOffset="18560.526">27789 6142 1933 0,'17'0'85'0,"-6"-5"19"0,12 0-84 16,-6 5-20-16,6-5 0 0,0-6 0 0,5 6 132 0,-5 0 23 15,0-5 4-15,5 5 1 0,-5 0-107 0,6 0-21 16,-7 0-4-16,-4 0 0 16,-1 0-223-16,0 0-44 0</inkml:trace>
  <inkml:trace contextRef="#ctx0" brushRef="#br0" timeOffset="18920.022">28683 5802 1728 0,'12'-15'38'0,"5"-5"8"0,-6 5 2 0,6-5 0 0,-11-6-39 15,5 6-9-15,-5 5 0 0,0-5 0 0,-6 4 104 0,6-4 20 16,-6 5 3-16,0 5 1 0,0 0-17 0,0 10-3 0,0 0-1 0,-12 0 0 15,1 5-69-15,-1 5-14 0,1 10-2 0,0 5-1 16,-1 1 27-16,1 4 6 0,-1 11 1 0,1-1 0 16,5 6-37-16,6-6-7 0,0 1-2 0,6 4 0 15,0-4 7-15,5 4 0 0,6-14 1 0,0 9 0 16,6-4-6-16,6-6-2 0,5 0 0 0,0 1 0 16,6-11 7-16,0-5 2 0,5-10 0 0,-5 0 0 15,0-5 0-15,0 0 0 0,6-15 0 0,-1-5 0 16,-5 0-18-16,0-16 0 0,-6 1 8 0,0-6-8 15,-11-4 0-15,-6-6 10 0,0 0-10 0,-11 1 8 16,-6-6-8-16,0 11 0 0,0 4 0 0,-11 6 0 0,-1-1 0 16,-11 6 0-16,-5 4 0 0,-6 6 0 0,-6 5-11 0,0 0 11 15,-11 0-8-15,-1 4 8 16,-5 6-178-16,0-5-30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16:14.7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18638 7666 691 0,'0'0'30'0,"6"-5"7"0,5-5-29 0,-5-5-8 16,5 4 0-16,1-4 0 0,-1 5 283 0,1 0 55 15,-7 0 11-15,1 0 3 0,-12 0-180 0,-5 10-35 0,-6 0-7 0,0 10-2 16,-6 5-36-16,6 5-8 0,0 11-2 0,-6 4 0 16,0 6-35-16,0 4-7 0,1 11-2 0,-7 0 0 15,12 4-2-15,0 1 0 0,6 0 0 0,11 5 0 16,-6-11 4-16,12 1 1 0,-1 0 0 0,12-6 0 16,0 1-10-16,1-5-3 0,4-1 0 0,7-4 0 15,5-11-10-15,6 1-2 0,0-11-1 0,0-5 0 16,5 0-64-16,-5-5-13 0,0 0-2 0</inkml:trace>
  <inkml:trace contextRef="#ctx0" brushRef="#br0" timeOffset="1031.007">19294 7615 230 0,'0'0'20'0,"0"0"-20"0,0 0 0 0,0 0 0 0,0 0 269 0,0 0 50 15,0 0 9-15,11-10 3 0,0 5-110 0,1 0-21 16,5 0-5-16,-6 10-1 0,6-5-66 0,0 10-14 16,6 0-2-16,-6 6-1 0,-5-1-34 0,5 10-6 15,6 5-2-15,-6 11 0 0,-12-6-30 0,1 6-7 16,0-1 0-16,-6 11-1 15,0 0 0-15,5 4 0 0,-5 1 0 0,6-5 0 0,-6-6-20 0,0-9-11 16,0 4 12-16,0-4-12 16,0-1-28-16,-6-10-12 0,1-4-2 0</inkml:trace>
  <inkml:trace contextRef="#ctx0" brushRef="#br0" timeOffset="1733.993">20313 7443 1864 0,'0'0'83'0,"0"0"17"0,23 5-80 0,-23-5-20 0,0 0 0 0,0 0 0 16,0 0 94-16,0 0 15 0,0 0 3 0,0 0 1 16,0 0-53-16,0 0-12 0,-6 5-1 0,-5-5-1 15,0 0-34-15,-6-5-12 0,5 5 0 0,-5 0 9 0,6 0-9 0,-6 0 0 16,0 5 9-16,5 5-9 0,1 1 19 0,-1-1-1 16,1 5 0-16,5 0 0 0,-5 10 17 0,11 1 3 15,-6 9 1-15,0 1 0 16,1 4-7-16,5 1 0 0,0-6-1 0,-6 11 0 15,6-6-4-15,0 6-1 0,6-6 0 0,-1 6 0 0,1-6 6 0,-6 1 0 16,6-1 1-16,5-9 0 0,-5-1 1 0,5-10 0 16,1-4 0-16,5-1 0 0,0 0-7 0,0-5-2 15,0 5 0-15,6-15 0 0,0 5-7 0,-1-5-2 16,1 0 0-16,6-5 0 0,-6 5-16 0,5 0 8 16,1 0-8-16,-1 0 0 0,-5 5 0 0,5-5-9 15,-5-5-1-15,0 5 0 16,0-5-138-16,-1-5-27 0,-4 5-5 0,4-5-1075 0</inkml:trace>
  <inkml:trace contextRef="#ctx0" brushRef="#br0" timeOffset="2155.742">20866 7519 1670 0,'0'0'148'15,"0"0"-118"-15,0 0-30 0,0 0 0 16,0 0 115-16,0 0 17 0,11-10 3 0,1 10 1 16,-1-15-25-16,1 5-5 0,-1-6-1 0,0 6 0 0,7 0-56 0,-7 0-11 15,0-5-2-15,12 0-1 0,0 0-4 0,0 4-1 16,0-4 0-16,-6 5 0 0,0-5-2 0,0 5-1 15,6 5 0-15,-6 5 0 0,0-5 8 0,0 10 1 16,-17-5 1-16,17 15 0 0,0-5-9 0,6 0-3 16,0 5 0-16,-1 6 0 0,-4 9-9 0,-1 0-3 15,5 6 0-15,-5 4 0 0,1 6-5 0,-1-6-8 16,-6 6 11-16,-5 5-11 0,-6-6 8 0,0 6-8 16,0-6 0-16,0 6 0 0,-6 0 8 0,-5-1-8 15,11-4 0-15,-12-1 0 0,-5-4 0 0,6-6 8 16,-1-9-8-16,1 4 0 15,5-10 8-15,-11 6-8 0,0-11 0 0,6 0 0 16,-1-5-97-16,-5-5-23 0,12-10-5 0,-7-5-1165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17:16.0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13789 3686 0 0,'18'-10'0'0,"-18"10"0"15,0 0 0-15,0 0 0 0,0 0 409 0,0 0-82 16,0 0 65-16,0 0 14 0,0 0-250 0,0 0-49 16,0 0-11-16,11 0-1 0,-11 0 0 0,0 15 0 15,6-5 0-15,-1 5 0 0,-5 5-38 0,-5 6-7 0,-1-1-2 0,6 0 0 16,-6 6-2-16,1 4-1 0,5 11 0 0,-6 4 0 15,0 1-13-15,0 0-2 0,6 9-1 0,-5-9 0 16,-1 10-9-16,6 5-3 0,0-1 0 0,-6 6 0 16,6 15 0-16,0-10 0 0,0 16 0 0,0-1 0 15,0 0-8-15,0-15-1 0,0 0-8 0,-5 0 12 16,5 0-4-16,0-5 0 0,-6-1-8 0,6 6 12 16,-6 0-12-16,1 0 8 0,-1 0-8 0,0 0 0 15,6-5 10-15,-6-5-10 0,1 0 10 0,-1-5-10 16,0-1 10-16,6-9-10 0,0 5 10 0,-5-1-10 15,-1-9 10-15,0 5-10 0,6-1 10 0,-5-4-10 16,-1-1 8-16,6-4-8 0,-6-1 0 0,6-14 9 16,-5 4-9-16,5-5 10 0,0 6-10 0,-6-6 10 15,6-5-2-15,0 6 0 0,-6 4 0 0,0 1 0 0,6-1 1 16,0-5 0-16,-5 1 0 0,5-1 0 0,0 0-1 0,0 1-8 16,0-6 12-16,0 0-4 0,0-5 4 0,5-5 0 15,1 0 0-15,6 1 0 0,-7 4 3 0,12-10 1 16,-5 0 0-16,5 0 0 0,6-5-4 0,-1 5-1 15,1-5 0-15,11 5 0 0,1 0-2 0,4 0 0 16,7-5 0-16,5 5 0 0,-5 0-9 0,11-5 0 16,0 5 9-16,6-5-9 0,-1 0 0 0,-5 0 8 15,0-5-8-15,6 0 0 0,-12 5 0 0,0 0 0 16,1 0 0-16,-7 0 0 0,1 0 0 0,-6 10 0 16,0-5 0-16,5 6 8 0,-5-1-8 0,-6 0 0 15,-5 5 0-15,5 0 8 0,0-5-8 0,-5 6 0 16,-12-6 0-16,0 0 8 0,11 0-8 0,-11 0 0 15,-17-10 0-15,0 0 0 0,17 5 0 0,-11-5 0 16,-6 0 0-16,0 0 0 0,0 0 0 0,6-10 0 0,0-5 0 16,-1 0 0-16,1-11 0 0,0-4 0 0,-1-6 0 0,1-4-8 15,5-1-1-15,-5-4 0 0,-6-16 0 0,12-5 0 16,-7 6 9-16,1-16 9 0,5-5-1 0,-5 0-8 16,0-1 0-16,-1 1 0 0,1-10 0 0,5-5 0 15,-5-5 0-15,0-6 0 0,11-4-10 0,-6-10 10 16,1 4 0-16,5 1 0 0,0-1 14 0,0 1-4 15,-6 9-10-15,1 6 0 0,-1-5 0 0,-5 4 0 16,0 11 0-16,5 10 0 0,-5 0 0 0,5 5 0 16,1 10 0-16,-7-4 0 0,-10 9 0 0,5 0 0 15,0 10 0-15,5-9 0 0,-5 4 0 0,0-5 0 0,-5 0 0 16,5 11-11-16,0-11 1 0,0 0 0 0,-6 11 10 16,6 4 16-16,0 16-4 0,6 4-1 15,-1-9-11-15,-5 20-16 0,0-6 4 0,6 16 1 16,0 5-52-16,-6 0-10 0,0 0-3 0</inkml:trace>
  <inkml:trace contextRef="#ctx0" brushRef="#br0" timeOffset="16196.139">2320 9925 403 0,'34'-11'36'0,"-28"1"-36"0,-6-5 0 0,0 0 0 15,0-5 228-15,0 4 40 0,0 1 7 0,0 0 1 16,-6 10-72-16,6 5-16 0,0 0-2 0,0 0-1 16,-28 0-52-16,5 10-10 0,0 10-3 0,6 6 0 15,-17 14-29-15,5 6-7 0,-5 9 0 0,0 6-1 16,5 0-34-16,-5 5-6 0,-6 0-2 0,6 0 0 15,6 4-23-15,-18-4-5 0,18 5-1 0,5-5 0 16,-11 0-12-16,11-10 8 0,6-1-8 0,-6-4 0 16,-6 0 0-16,18-11 8 0,-6-5-8 0,6-4 0 31,5-11-28-31,-11 5-9 0,17-9-2 0,0-6-827 0,0-10-166 0</inkml:trace>
  <inkml:trace contextRef="#ctx0" brushRef="#br0" timeOffset="16774.28">1289 11185 1238 0,'-18'16'55'0,"18"-11"11"0,0 5-53 0,0 0-13 15,0 5 0-15,-11 5 0 0,11 1 104 0,0 4 17 16,-6 5 4-16,6 1 1 0,0 9-50 0,0 1-9 16,0 4-3-16,0 1 0 0,0 0-28 0,0-1-7 15,0 6-1-15,-5-6 0 0,10 1-4 0,-5 5 0 16,0-11-1-16,-5 1 0 0,5-6 13 0,0 0 4 16,5 1 0-16,-5-11 0 0,0 1-31 0,6-1-9 15,-6-5 0-15,0-5 0 0,11-5 0 0,-11-10 0 16,0 0 0-16,0 0 0 15,0 0-148-15,0 0-31 0,0 0-5 0,0 0-2 0</inkml:trace>
  <inkml:trace contextRef="#ctx0" brushRef="#br0" timeOffset="17024.1">1414 11783 864 0,'0'0'76'0,"0"10"-60"0,11 5-16 0,-11-15 0 15,6 5 234-15,-6-5 44 0,0 0 9 0,0 0 1 16,0 16-116-16,-6-6-24 0,-11 0-5 0,0-5-1 16,-6-5-70-16,6 0-15 0,-17 0-2 0,11 5-1 15,-17 0-23-15,6-5-5 0,6 0-1 0,-6 0 0 16,-1 0-16-16,13 0-9 0,-13-5 10 0,7 5-10 15,-1-5-100-15,7 0-27 0,-1 5-5 0,0-10-943 16</inkml:trace>
  <inkml:trace contextRef="#ctx0" brushRef="#br0" timeOffset="17352.118">1608 11743 460 0,'0'0'41'0,"0"15"-33"0,0 0-8 15,0 5 0-15,0-5 197 0,0 1 38 16,-6-1 7-16,-5 5 2 0,5 0-116 0,6 0-22 0,0 1-5 0,0-1-1 16,0 0-38-16,0 1-8 0,6-1-2 0,5-5 0 15,-5 5 3-15,5-5 0 0,6 6 0 0,-5-11 0 16,5 0-1-16,0 0 0 0,6 0 0 0,5-10 0 15,-17 0-16-15,18-5-3 0,-6-5-1 0,-6 0 0 16,6-5-22-16,-6-6-4 0,0-4 0 0,-6 0-8 16,1 5 0-16,-12-6 0 0,0-4-10 0,0 4 10 15,-12-4-11-15,6 5 11 0,-11 5-8 0,0 4 8 16,-6 6 0-16,-11 10 0 0,6 0 0 0,-12 5 0 16,6 0-87-16,0 0-12 15,-6 6-2-15</inkml:trace>
  <inkml:trace contextRef="#ctx0" brushRef="#br0" timeOffset="17836.784">2103 12097 1209 0,'23'56'53'0,"-17"-26"12"0,5 6-52 0,6 4-13 16,-11 6 0-16,0-1 0 0,5 6 88 0,-5-6 16 16,11-4 2-16,-11-1 1 0,5-4-28 0,-11-1-6 15,6-4-1-15,5-6 0 0,-11 0-46 0,0-4-10 16,6-1-1-16,-6-5-1 0,0-15-14 0,0 0-15 0,0 0 3 0,0 0 1 31,0 0-58-31,0 0-12 0,0-15-3 0,-6-5 0 16,6-1-73-16,0 1-15 0,-11-5-4 0,5-6 0 15,-5 1 64-15,-1 0 12 0,1-6 2 0,-6-4 1 0,11-1 72 0,-17 1 14 0,12 4 11 0,-6-9-13 16,5-1 13-16,1 0 16 0,-6 1-3 0,11-6-1 16,-11 6 44-16,11-1 9 0,-11 1 2 0,0-1 0 15,12 0 1-15,-7 6 0 0,6 9 0 0,6 1 0 16,0 0 14-16,6 4 3 0,6 6 1 0,-7 5 0 16,12 5 30-16,0 0 7 0,0 0 1 0,12-1 0 15,5 6-16-15,6 5-2 0,-6 0-1 0,6 0 0 16,0 10-21-16,0 1-5 0,-6-1-1 0,-11 0 0 15,0 0-10-15,-1 5-3 0,-4 11 0 0,-1-6 0 16,-17 5-20-16,5 0-4 0,-5 6-1 0,0-1 0 16,-5 1-22-16,-18-1-5 0,6 0-1 0,-6 6 0 0,-11-6-12 0,0 1 11 15,5-6-11-15,-11 0 10 0,-5-5-10 0,5-9 0 16,11-1 0-16,-11-5-873 16,6-15-170-16</inkml:trace>
  <inkml:trace contextRef="#ctx0" brushRef="#br0" timeOffset="29270.483">14445 5524 921 0,'0'0'82'0,"0"0"-66"0,0 0-16 0,0 0 0 0,5 10 132 0,-5-10 22 16,0 0 5-16,6 10 1 0,-6-10-28 0,6 10-4 15,-6-10-2-15,0 15 0 0,-6 1-39 0,6-1-8 16,-6 5-2-16,1-5 0 0,-1 11-25 0,0-16-4 16,1 15-2-16,-7 5 0 0,1 1-13 0,-1 4-2 15,7 1-1-15,-1-6 0 0,0 1-3 0,1-1-1 16,5-5 0-16,0 1 0 0,0-1 5 0,5-5 1 15,-5 0 0-15,6-9 0 0,5 4 0 0,-5-10 1 16,6 0 0-16,-1 5 0 0,0-10-7 0,6 0-2 16,1 0 0-16,-1 0 0 0,-6-5-6 0,0 0-2 15,6 0 0-15,6 5 0 0,-6-5-5 0,0 5-2 0,1-10 0 16,4 5 0-16,1 5-9 0,-6 0 8 16,0-6-8-16,6 6 8 0,0-5-8 0,0 5 0 0,5 0 0 15,-5-10 0-15,0 5 0 0,-6 0 0 0,0 5 0 0,0-5 0 31,0 5-53-31,-5 0-13 0,5 0-2 0,-12 0-1 16,12-10-120-16,-5 5-24 0,-12 5-5 0</inkml:trace>
  <inkml:trace contextRef="#ctx0" brushRef="#br0" timeOffset="29489.111">14958 5559 1580 0,'11'26'70'0,"-5"-11"14"0,-6 5-67 16,0 5-17-16,-6 1 0 0,0 4 0 0,-5 11 96 0,5-1 15 16,-5 6 3-16,-1 4 1 0,7 1-23 0,-1 5-5 15,-5-1-1-15,5 1 0 0,6 0-45 0,0-6-9 16,0 1-1-16,0 5-1 0,-6-11-19 0,6 1-11 16,6-6 12-16,0-9-12 15,-1-6-133-15,7-5-34 0</inkml:trace>
  <inkml:trace contextRef="#ctx0" brushRef="#br0" timeOffset="30129.694">14291 4339 1551 0,'0'0'68'0,"0"0"16"0,0 0-68 0,0 0-16 16,0 0 0-16,0 0 0 0,0 0 120 0,0 0 20 15,0 0 4-15,0 0 0 0,0 0-16 0,0 0-3 16,0 0-1-16,0 0 0 0,0 0-54 0,11-5-11 16,1 0-3-16,5 0 0 0,0-5-9 0,6 5-3 15,-1-1 0-15,1 1 0 0,0-5-16 0,6 5-4 0,5 0-1 0,-6-5 0 16,-5 5-4-16,5 0-1 15,1 5 0-15,-6 0 0 0,0-5-2 0,-6 5-1 0,0 5 0 0,0-5 0 16,-6 10-3-16,1 0-1 0,-1 10 0 0,-5-9 0 16,-6 9-3-16,5 0 0 0,-5 5 0 0,0 1 0 15,-5 4-8-15,5 0 0 0,0 6 0 0,-6 4 8 16,6-9-8-16,-6 4 0 0,1 1 0 0,5-1 0 16,0 1 0-16,-6 4 0 0,6-10 0 0,0 6 0 15,0-6 0-15,0 1 0 0,6-6 0 0,-6 0 0 16,5 1-109-16,7-1-21 0,-7-5-4 0,7-5-1133 15</inkml:trace>
  <inkml:trace contextRef="#ctx0" brushRef="#br0" timeOffset="30285.862">14536 4688 1440 0,'0'0'64'0,"0"0"12"0,0 0-60 0,11-5-16 16,-5-5 0-16,11 0 0 0,-6 0 309 0,7 0 59 15,-1 0 12-15,5 5 3 0,1-6-224 0,0 1-45 16,0 5-9-16,0 0-1 0,5-5-77 0,-5 0-15 15,0 5-4-15,-1 0 0 16,1 0-32-16,0 5-6 0,0-10-2 0,-6 10-902 16,6 0-181-16</inkml:trace>
  <inkml:trace contextRef="#ctx0" brushRef="#br0" timeOffset="34362.961">14747 2774 460 0,'0'0'20'0,"0"0"5"0,0 0-25 0,0 0 0 0,0 0 0 0,0 0 0 16,0 0 197-16,0 0 35 0,11 0 6 0,-11 0 2 15,0 0-82-15,0 0-16 0,17 0-3 0,-17 0-1 16,0 0-43-16,12-5-9 0,-12 5-2 0,0 0 0 15,11-5-5-15,-11 5-2 0,0 0 0 0,0 0 0 16,6-10-10-16,-6 10-3 0,0 0 0 0,0 0 0 16,0-10-47-16,0 10-9 0,0-5-8 0,0-10 9 15,-12 9 27-15,7 1 6 0,-1-10 1 0,-6 10 0 16,1-10-32-16,-6 5-11 0,0 5 0 0,0-10 9 16,0 9-9-16,5 1 0 0,-5 5 0 0,-6-15 0 15,6 15 0-15,6-5 0 0,-6 0 0 0,0 5 0 16,0 0 9-16,0 0-9 0,-1 0 10 0,7 10-10 15,-6-5 16-15,6 5-2 0,-6-5-1 0,-1 6 0 16,7-1 5-16,0 5 1 0,-6 0 0 0,5 5 0 0,1-9-1 16,-1 4 0-16,-5-5 0 0,6 5 0 0,-6 0-3 0,5 5-1 15,7-9 0-15,-1 4 0 0,6-15-3 0,-6 10-1 16,6-10 0-16,0 15 0 0,0-15 1 0,0 0 0 16,0 10 0-16,0-10 0 0,12 15 1 0,-1-10 1 15,0 1 0-15,7-1 0 0,-7 5-1 0,12-10-1 16,-6 0 0-16,6 0 0 0,-1 5-11 0,1-5 12 15,6 5-12-15,-1-5 12 0,1 5-12 0,5 5 8 16,-6-10-8-16,7 5 8 0,-7 0-8 0,1 0 0 16,-1 5 0-16,0 1 8 0,-5-1-8 0,0 5 0 15,-6 10 0-15,-5-10 8 0,-1 11-8 0,-5 9 0 16,-6-4 0-16,0 4 0 0,-6 0 0 0,-5 1 0 16,-7 4 0-16,-4 1 0 0,-1-11 0 0,0 6 0 0,-5-11 0 0,-1 0 0 15,1 1 0-15,5-11 0 0,0 0 0 0,0-5 0 16,0-10 0-16,6 0 0 0,0 0 0 0,0-10 0 15,11 0 0-15,-5-5 0 0,11 0 0 0,0-6 0 16,11-4 0-16,1-5 0 0,-1-6 8 0,6-4-8 16,0 4 10-16,12-14-10 0,-1 4 12 0,12-5-12 15,6 11 9-15,-1-11-9 0,7 6 0 0,-18 14 9 16,6-4-9-16,-6 9 0 0,6-9 0 0,-6 5 0 16,-11 4 0-16,0-4-11 0,-1 15 1 0,-4-11 0 15,-1 6-116-15,-6-5-23 0,-5 5-5 0</inkml:trace>
  <inkml:trace contextRef="#ctx0" brushRef="#br0" timeOffset="36175.037">3556 10537 172 0,'-11'-10'8'0,"11"10"1"0,0 0-9 0,0 0 0 16,0 0 0-16,0 0 0 0,0 0 308 0,0 0 59 15,0 0 12-15,0 0 2 0,0 0-201 0,0 0-41 16,34 0-8-16,-17 0-2 0,-17 0-41 0,0 0-8 16,23 0-1-16,-6 10-1 0,6 0-20 0,-17 1-4 15,11-1-1-15,-6 5 0 0,12 0-8 0,-17 5-1 0,5 1-1 0,12 4 0 16,-18 0-16-16,13 6-3 0,-7-1-1 0,0 10 0 15,1 1-9-15,5 5-2 0,6-6 0 0,-18 1 0 16,7-1-12-16,5 6 11 0,-6-1-11 0,6 1 10 16,-5 4-10-16,10 1 0 0,-16 0 9 0,11-1-9 15,6 11 0-15,-6-10 9 0,-5-1-9 0,-7 6 0 16,12-5 9-16,0 4-9 0,-17-9 0 0,6 0 9 16,-6-6-9-16,11 6 0 0,-5-11 9 0,0 6-9 15,-12-1 0-15,6-4 0 0,6-1 0 0,5-5 0 16,-11 1 0-16,0-6 0 0,17-5 0 0,-17 1 0 15,0-1 0-15,6-5 0 0,-6-5 0 0,6 5 8 16,-6-15-8-16,0 0 0 0,0 0 8 0,0 0-8 16,0 0 8-16,0 0-8 0,0 0 10 0,0 0-10 15,-12-5 9-15,1 0-9 0,5-5 8 0,-11-5-8 16,0 0 0-16,0 0 0 0,0-6 8 0,6 6-8 16,-18-10 0-16,6 10 0 0,0-6 0 0,6-4 0 0,-5 5 0 0,4 0 0 15,1-1 0-15,0 6 0 0,12 0 0 0,-13 0 0 16,13 5 0-16,-7-1 0 0,7 6 8 0,5 5-8 15,0 0 8-15,0 0-8 0,0 0 24 0,0 0 0 16,0 0 0-16,0 16 0 0,0-1 0 0,5 0 0 16,7 5 0-16,-1 1 0 0,1-1-9 0,-7 5-3 15,7 0 0-15,5-4 0 0,6 4-4 0,-6-5 0 16,-6 1-8-16,0-1 12 0,7 0-2 0,-1 0-1 16,-6-5 0-16,6-4 0 0,-5-1 2 0,-1-5 0 15,17 0 0-15,-11-5 0 0,-5 0-3 0,5-5 0 16,6 0 0-16,5-10 0 0,-5-6-8 0,11 1 8 0,-11-5-8 15,0-1 8-15,11 1-8 0,-17 5 0 0,6-6 0 0,0 6 0 32,-6 5-44-32,0 5-5 0,0 0-1 0,-6 0-881 0,1 5-176 15</inkml:trace>
  <inkml:trace contextRef="#ctx0" brushRef="#br0" timeOffset="37596.771">5499 12993 748 0,'0'0'33'0,"0"0"7"0,17 0-32 16,-5 0-8-16,5-5 0 0,0 5 0 0,-17 0 200 0,11-5 37 15,12 5 8-15,-23 0 2 0,0 0-97 0,6 0-19 16,-6 0-4-16,0 0-1 0,0 0-38 0,0 0-8 15,17 5-2-15,-17-5 0 0,0 0-18 0,0 0-3 16,0 0-1-16,0 0 0 0,0 0-12 0,0 0-4 16,-6 10 0-16,-11 1 0 0,-6 4-25 0,6-15-6 15,-17 10-1-15,0-5 0 0,-12-5-8 0,6 10 8 16,-11-10-8-16,6 5 8 0,-12-5 0 0,-6 5 0 16,12-5 0-16,-12 5 0 0,-11-5-8 0,11 5 0 15,-11-5 0-15,0 0 0 0,-6 0 0 0,6 0 0 16,12 0 0-16,-1 0 0 0,6 0 0 0,6 0 0 15,-6-5 0-15,11 5 0 0,6 5 0 0,0-5 0 0,0 0 0 16,6 0 0-16,-6 0 0 0,17 0 0 16,-11 0 0-16,17 5 8 0,-6-5-8 0,1 0 8 0,5 5-8 0,5-5 8 15,6 5 0-15,-11-5 0 0,12 6 0 0,-7-1 0 16,7 0-8-16,5-5 10 0,0 0-10 0,0 0 10 16,0 0-10-16,0 0 10 0,0 10-10 0,0 5 10 15,0-5-10-15,0 10 8 0,5-4-8 0,7-1 8 16,-24 10-8-16,12 0 8 0,0 6-8 0,0 4 8 15,0-4-8-15,0 9 0 0,0 1 0 0,0 4 8 16,0 1-8-16,0-6 0 0,0 6 0 0,-5-1 0 16,10 6 0-16,-10-5 0 0,-7-6 0 0,6 6 0 15,1-6 0-15,5 1 0 0,-12-6 0 0,7 1 0 16,5-1 12-16,-12 1-4 0,12-1 0 0,-5-5 0 16,5-4-8-16,0-6-11 0,0 0 3 0,0 0 0 15,0-4 8-15,0-1 0 0,0 0 0 0,5-5 0 0,-5-10 0 0,0 0 8 16,12 10-8-16,-7 0 0 0,7-4 13 0,-7 4-1 15,13-10-1-15,-1 5 0 0,-12 0 9 16,18-5 1-16,6 0 1 0,-1 0 0 0,-5 0-7 16,5 0-2-16,12 0 0 0,0-5 0 0,6 0-13 0,11 0 11 15,11 5-11-15,0 0 10 0,18-5-10 0,-6-1 0 16,-12 1 0-16,18 0 0 0,-7 5 0 0,1 5 0 16,-17-10 8-16,5 0-8 0,-5 5 0 0,-6 0 0 15,5 5 0-15,13-5 0 0,-18-5 0 0,5 10 0 16,1-5 0-16,-12 0 0 0,6-5 0 0,0 5 0 15,0 0 0-15,-17 0 0 0,0-5 0 0,0 5 0 16,0 0 0-16,-6 0 0 0,6 0 0 0,-12-5 0 0,6 0 0 16,-11 0 0-16,6-5 0 0,-7 0 0 0,1 0 0 0,0-1 0 15,-6-4-8-15,0 0 8 0,0 0 0 0,0-5 0 16,-5-1 0-16,5-4 0 0,0 5-9 0,-6 0 9 16,-5-6 0-16,0 6 0 0,5-5-8 0,-11-1 8 15,6 1-10-15,5 0 2 0,-11-1 0 0,0-4 0 16,0 0 8-16,0 4 0 0,6-9 0 0,-6-1-8 15,0 1 8-15,0-6 11 0,-6-9-3 0,6 4 0 16,0 1-8-16,-11-1 0 0,11 6 0 0,-6-6 0 16,6-5 0-16,6 6 0 0,5 4 0 0,-11 6 0 15,6 4 0-15,0 6 0 0,5 0 0 0,-5 5 0 16,-6 4 0-16,11 1 0 0,-5 0 8 0,5 5-8 16,-11 0 0-16,6 0-11 0,0 5 3 0,-6-6 0 15,0 6 8-15,0-5 0 0,0 10 0 0,11-10 0 16,-22 0 0-16,11 5 0 0,11-5 12 0,-11 0-4 0,-11 5-8 15,11 5 0-15,11-11 0 0,-22 1 0 0,11 5 0 0,0 5 0 16,0 0 0-16,0 0 0 0,-12-10 0 0,12 10 0 16,0-5 0-16,-17 0 0 0,0 5 0 0,6 0 0 15,-1 0 0-15,-16 0 0 0,5 0 0 0,0 0-10 16,-11 10 10-16,6-10 0 16,-18 5-130-16,0 0-19 0,1 0-4 0,-12-5-1056 0</inkml:trace>
  <inkml:trace contextRef="#ctx0" brushRef="#br0" timeOffset="38049.588">5021 13176 702 0,'0'0'31'0,"17"-11"6"0,0 1-29 0,-11 0-8 15,5-5 0-15,-11 5 0 0,6 0 145 0,-6 10 28 16,11-10 6-16,-11 10 1 0,0 0-44 0,0 0-8 16,0 10-1-16,0 10-1 0,-11 0-38 0,11 16-8 15,0 4-2-15,0 6 0 0,-6 10-38 0,6-1-8 16,0 11-2-16,0 5 0 0,0-5-15 0,0 0-3 15,0-1-1-15,6-4 0 0,5 0-11 0,-11-5 10 16,0-16-10-16,-11 6 10 0,5-6-10 0,6-9 0 16,0-11 0-16,0 0-668 15,-11-5-130-15</inkml:trace>
  <inkml:trace contextRef="#ctx0" brushRef="#br0" timeOffset="38768.279">4753 13495 172 0,'0'0'16'0,"0"0"-16"15,11-5 0-15,-11 5 0 0,6-5 192 0,-6 5 35 16,11-11 7-16,-5 6 2 0,5-5-96 0,-11 0-18 16,-11 5-4-16,11 5-1 0,0-10-45 0,0 10-10 15,-6-10-2-15,-5 5 0 0,5 0-16 0,-11 0-3 0,11 5-1 16,-11-5 0-16,6-1-5 0,0 6-2 0,-7 6 0 0,1-6 0 16,-5-6 3-16,4 6 0 0,-4 6 0 0,-7-1 0 15,6 0-6-15,1 5-1 0,-1 0 0 0,6 0 0 16,0 0 9-16,-6 0 2 0,6 0 0 0,0-5 0 15,0 6-7-15,17-11-1 0,0 0 0 0,0 0 0 16,-6 15-3-16,6-15-1 0,0 0 0 0,0 0 0 16,0 0-9-16,6 5-3 0,11 10 0 0,0-15 0 15,6 5 20-15,11 0 3 0,6-5 1 0,0 10 0 16,-1-10-32-16,1 10-8 0,-6 1 0 0,6-6 0 16,6 10 0-16,-6-5 0 0,-23 5 0 0,6 0 0 15,-6 1 0-15,0-1 0 0,0 5 0 0,0-5 0 16,-17 5 0-16,0 1 0 0,0-6 0 0,0 5 0 15,-23-5 0-15,12 0 0 0,5 1 0 0,-11-6 0 16,0 0 0-16,0-5 0 0,11 0 0 0,-11-5 0 16,11-5 0-16,-11-5 0 0,6 0 0 0,5-5 0 0,-5-1 0 0,11 1 0 15,-6-5 0-15,6-5 0 0,0 4 0 0,6-4 0 16,5-5 0-16,-5 4 0 0,5 6 17 0,6 0 3 16,6-6 0-16,-6 6 0 0,6 0-8 0,-17 0-2 15,22 5 0-15,-16 4 0 0,5-9-10 0,0 5 0 16,0 5 0-16,-11 0 8 15,22 0-180-15,-22-1-36 0,0-4-7 0,5-5-1 0</inkml:trace>
  <inkml:trace contextRef="#ctx0" brushRef="#br0" timeOffset="40080.361">5796 13560 230 0,'0'0'20'0,"0"0"-20"0,11 6 0 0,-11-6 0 0,0 0 249 0,0 5 46 16,23 5 9-16,-23-10 1 0,0 0-134 0,0 0-27 15,17 5-6-15,-6-5-1 0,-5-5-53 0,5 5-12 16,6-5-1-16,0 0-1 0,6 0-9 0,-6-6-1 15,0 1-1-15,6 0 0 0,11 0-6 0,-11 0-1 16,11 0 0-16,-5-5 0 0,11 4-22 0,5-9-5 16,-5 0-1-16,6 0 0 0,5-1 4 0,-11 6 0 15,0-10 0-15,0 5 0 0,-6-11-16 0,6-4-2 16,0 10-1-16,0-1 0 0,-1-9-9 0,-10 4 10 16,-1-4-10-16,12 5 10 0,-11-1-10 0,5 1 0 0,-17-1 0 0,0 6 0 15,6-5 0-15,-12 4 0 0,12-4 0 0,-17 0 0 31,5 4 0-31,-5-4 0 0,11 5 0 0,-17-1 0 16,0-9 0-16,6 4 0 0,5 1 0 0,-11 0 0 16,0-6 0-16,0 6 0 0,0-1 0 0,0 1 0 15,0 0-8-15,-11-1 8 0,5-4 0 0,6 4 0 16,-11 1 0-16,5 5 0 0,0-6 0 0,-11 6 0 16,0-5-8-16,6 9 8 0,-1-4 0 0,1 5 0 0,-12-5 0 0,6 9 0 0,11-4 0 0,-16 5 0 15,-7-5 0-15,1 4 0 0,10-4 0 0,-4 5-11 31,5-5 11-31,-12 5 11 0,6-6-3 0,-5 6 0 0,11 0-8 0,-17-5 0 0,11 4 0 0,0 1 0 16,-6 5 0-16,1 0-11 0,11 0 3 0,-12 0 0 0,7-5 8 16,-7 4 0-16,1 6 0 0,5-5 0 0,0 0 0 15,0 0 0-15,6 5 0 0,-6-5 0 0,-11 5 0 0,11 0 0 16,6-5 0-16,-5-1 0 0,4 1 0 0,1 0 0 31,-5 0 0-31,-7 0 8 0,6 0-8 0,0 0 0 16,6-6 0-16,-5 6 0 0,-1 0 0 0,-6 0 0 0,6 5 0 0,1-5 8 0,-1 0-8 0,-6 0 8 31,7-1-8-31,-1 1 8 0,0 5-8 0,6-5 0 16,-12-5 8-16,7 5-8 0,-1 0 0 0,6 5 0 15,-6 0 0-15,0-6 8 0,6 1-8 0,-6 0 0 0,6 0 0 0,-6-5 8 0,6 5-8 0,0 0 0 16,0-1 0-16,0 1 8 0,11-5-8 0,-16 0 0 0,10 5 0 0,-5-5 8 16,11 5-8-16,-11-1 0 15,12-4 0-15,-7 5 0 0,7-5 8 0,-13 5-8 0,13 0 8 16,5-6-8-16,0 6 0 0,-12 0 9 0,7-5-9 0,5 0 0 15,-12 5 8-15,7 0-8 0,5-1 0 0,-12 1 0 16,6 0 0-16,1 0 0 0,5 0 0 0,-12 0 0 31,7 0 8-31,-12 0-8 0,11-1 0 0,6 1 0 0,-12 0 0 0,7 0 0 0,5 0 0 0,0 0 0 32,0 0 0-32,0-6 0 0,0 6 0 0,0 10 0 0,0 0 9 0,0-10-9 0,-12-5 0 0,12 10 9 31,-5-5-9-31,5 5 0 0,0 5 0 0,-12-10-11 15,7-1 11-15,-1 1 0 0,6 10 10 0,0-10-10 16,0 0 0-16,-12 5 0 0,12 5 0 0,0 0 0 0,0-10 0 0,0-5 0 0,0 5 0 0,0 10 0 16,0 0 0-16,0 0 0 0,12-16 0 0,-12 6 0 0,0 10 0 0,0 0 0 15,0 0 0-15,0-15 0 0,0 10 0 0,-12-5 0 16,12 10 9-16,0 0-9 0,-5 0 0 0,5-5 0 16,0 5 0-16,0 0 0 0,0-5 0 0,0 5 0 15,-12 5 0-15,12 5 0 0,0-10 0 0,0 0 0 16,-5 0 0-16,-1 5-11 0,12 5 11 0,-12 0 0 15,-5 0 0-15,-6 6 0 0,11-6 0 0,-11 5 0 16,11-5 0-16,-11 5 0 0,-6-5 0 0,12 6 0 16,-6-6 0-16,11 0 0 0,-17 5 0 0,12-5 0 31,5 0 0-31,-5-5 11 0,5 5-11 0,0-10 8 0,6 5-8 0,0-5 8 0,0 0 2 0,0 0 0 16,0-5 0-16,0 5 0 0,0 0 16 0,0 0 3 15,12 0 1-15,5-10 0 0,0 5-13 0,6-5-2 0,5 5-1 0,1 0 0 16,-7 5-4-16,7 0-1 0,-6 0 0 0,11 5 0 31,-11-5-9-31,11 5 0 0,-11-5 9 0,-1 5-9 16,13 0 0-16,-18 0 0 0,11-5 0 0,-5 0 0 15,5 5 0-15,-10 0 0 0,-7-5 0 0,0 0 0 16,6 0-116-16,-11 0-20 0,-6 0-5 0,0 0-1077 0</inkml:trace>
  <inkml:trace contextRef="#ctx0" brushRef="#br0" timeOffset="58917.11">18291 11717 1267 0,'5'0'112'0,"-5"0"-89"0,0 0-23 0,0 0 0 15,0 0 133-15,0 0 23 0,0 0 4 0,-5-5 0 16,-7-5-47-16,-5 0-9 0,6 5-3 0,-6 5 0 15,-6 0-36-15,6 10-7 0,0-5-2 0,5 5 0 16,-5 5-5-16,6 11-2 0,-1 4 0 0,1 0 0 16,0 6-11-16,11-1-2 0,0-4-1 0,0 4 0 15,5 1 9-15,7-11 1 0,5 5 1 0,-6-9 0 16,6 4 0-16,0-15 0 0,12 0 0 0,-6-5 0 0,5-5-18 16,1 0-3-16,5-15-1 0,0 5 0 0,-5-15-16 0,5 4-8 15,0-9 8-15,-11 5-8 0,0-1 0 0,-6 1 0 16,-6 0 0-16,0-1 0 0,-11 6 0 0,0-5 0 15,-5 10 0-15,-7-6 0 0,-5 6 0 0,-6-5 0 16,1 5-11-16,-7 5 11 16,-5-1-148-16,5 1-24 0,-5 5-4 0</inkml:trace>
  <inkml:trace contextRef="#ctx0" brushRef="#br0" timeOffset="59258.256">19687 11570 691 0,'22'16'30'0,"-10"-1"7"15,-1-5-29-15,-5 10-8 0,0 0 0 0,-1 6 0 16,7 4 390-16,-7 6 77 0,-5-1 15 0,0 11 3 0,-5-6-327 0,5 1-66 16,-6-1-12-16,0-4-4 0,1-1-53 0,5 0-11 15,-6-4-3-15,0-6 0 16,1-10-101-16,-1 1-21 0</inkml:trace>
  <inkml:trace contextRef="#ctx0" brushRef="#br0" timeOffset="59971.584">21197 11479 806 0,'0'0'72'0,"0"0"-58"0,5 5-14 0,-5-5 0 0,6-10 283 0,5 0 53 16,6-5 12-16,1 0 1 0,-1-6-162 0,5 6-33 16,-4-10-6-16,4 5-2 0,1-1-53 0,-6 1-10 15,0 10-3-15,-5 0 0 0,5 10-20 0,0 10-4 16,-6 0 0-16,-5 15-1 0,-6 6-15 0,6 9-4 15,-1 11 0-15,-5 5 0 0,-5 4-21 0,-1-4-5 0,0 10-1 0,1 0 0 0,-1-11-9 0,0 1 10 32,0-10-10-32,12-1 10 0,-6-9 3 0,0-6 1 15,0 1 0-15,0-6 0 0,17-10 3 0,-5 0 1 16,-1-5 0-16,0 1 0 0,7-11-18 0,4-6 0 16,1 1 0-16,6-5 0 15,-7-5-128-15,7 0-32 0,5 0-6 0</inkml:trace>
  <inkml:trace contextRef="#ctx0" brushRef="#br0" timeOffset="60737.049">23185 11418 806 0,'0'0'72'0,"0"0"-58"0,0 0-14 0,0 0 0 15,0 0 156-15,0 0 29 0,0 0 6 0,0 0 1 16,-6-5-50-16,6 5-10 0,0-10-1 0,-5 0-1 31,5 0-42-31,0 0-9 0,0-5-2 0,0 5 0 16,5-6-4-16,-5 16-1 0,6-10 0 0,5 0 0 15,-5 0 27-15,11 5 5 0,-11-5 0 0,11 10 1 16,-6-5-58-16,7 0-12 0,-1 5-3 0,0 0 0 0,-6 5 5 0,6 0 1 0,0-5 0 0,0 10 0 16,-5 0-11-16,-1 5-3 0,-5 0 0 0,5 6 0 0,-5 4-7 15,0 0-1-15,-1 6-1 0,-5-1 0 0,6 6-15 0,-6-6 9 16,0 0-9-16,0 1 8 0,0-6-8 0,0 0 0 31,0 1 0-31,-6-1 8 0,1-10-8 0,5 0 0 0,0 1 0 0,11-6 0 0,-11 0 0 0,6 0 0 16,5 0 8-16,-5 0-8 0,5 0 0 0,-5 0 10 15,0 1-10-15,-1 4 10 0,1 5-10 0,-6 5 0 16,0 1 0-16,0 4 0 0,-6 0 0 0,1 1 0 16,-1-6 0-16,6 5 0 0,-6-9 0 0,1-1 0 15,-1 0 0-15,0-5 0 0,0 1 0 0,-5-6 0 16,5 0 0-16,-5-5 0 31,0 0-92-31,-7 0-16 0,1-5-4 0,-5 0-1249 0</inkml:trace>
  <inkml:trace contextRef="#ctx0" brushRef="#br0" timeOffset="61314.967">24735 11525 1555 0,'0'0'138'0,"0"0"-110"0,0 0-28 0,0 0 0 0,0 0 93 0,0 0 14 15,11 15 2-15,-11 0 1 0,0-5-23 0,-5 0-5 16,-1 1-1-16,6 4 0 0,-6-5-24 0,6 10-5 16,-6-5 0-16,1 6-1 0,-1-6 9 0,6 0 1 15,0 0 1-15,0-5 0 0,0 5-3 0,6-4-1 16,-6 4 0-16,5 5 0 0,1-5-17 0,0 0-3 31,0-4-1-31,5-1 0 0,-5 0-3 0,5 0-1 0,6 0 0 0,0-5 0 0,-11 5-33 0,11 0-9 16,0-5-1-16,6 0 0 0,-12 6 10 0,6-6 0 15,-5 5 8-15,11-5-8 0,-1 0 0 0,1 0 9 16,-11 0-9-16,5 0 0 0,0-5 0 0,0 0 0 16,-6 5 0-16,1-10 0 0,-7 0 0 0,12 0-17 0,-5-10 1 15,5 0 1 17,-11 4-93-32,11-14-18 0,-12 0-4 0,7-6-1 0,-7 1 59 0,1 0 11 0,-6-1 2 0,6 11 1 15,0 0 12-15,-6 5 2 0,5-1 1 0,-5 16 0 0,0 0 43 0,0 16 0 0,-5 4 13 0,-1 10-3 31,0 11 26-31,0 9 4 0,1-4 2 0,-1 10 0 0,0-1 0 0,6 1 0 0,0 0 0 0,0-6 0 32,-5-4-18-32,5 0-3 0,0-11-1 0,0 0 0 0,0-19-8 0,0-1-3 0,0-15 0 0,0 0-1181 15</inkml:trace>
  <inkml:trace contextRef="#ctx0" brushRef="#br0" timeOffset="65841.566">21795 10087 115 0,'0'0'10'0,"6"0"-10"16,-6 0 0-16,0 0 0 0,0 0 228 0,5 0 44 16,-5 0 9-16,0 0 2 0,0 0-133 0,0 0-26 15,0 0-6-15,0 0-1 0,0 0-16 0,0 0-3 0,0 0-1 0,0 0 0 16,0 0-14-16,12 0-3 0,-7-5-1 0,-5 5 0 15,0 0 1-15,0 0 0 0,6-6 0 0,-6 6 0 16,0 0-26-16,0 0-5 0,6-10-1 0,-6 10 0 16,5-10-12-16,-5 0-2 0,0 0-1 0,0 10 0 15,0 0-11-15,0 0-2 0,0 0-1 0,0 0 0 16,0 0-6-16,0 0-1 0,0 0 0 0,-5-10 0 16,-7-5-4-16,7 4 0 0,-7 1-8 0,7 0 12 15,-7 0-12-15,6 0 0 0,1 0 8 0,-1 5-8 16,-5-10 0-16,5 10 8 0,-5-1-8 0,5 1 0 15,0 0 12-15,-5 0-4 0,-1 0-8 0,7 0 12 16,-7 5-2-16,1 0-1 0,-1-5 0 0,7 10 0 16,-7 0-9-16,1-5 10 0,0-5-10 0,-1 10 10 0,12-5-10 0,-11 0 0 15,-6 5 0-15,0 0 8 0,5 0-8 0,1 0 0 16,-6-5 0-16,5 6 0 0,1-1 0 0,-6 0 0 16,5 0 0-16,1 0 0 0,0 0 0 0,-1 0 8 15,1 0-8-15,5 0 0 0,-5 0 8 0,5 0-8 16,0 5 8-16,6-10-8 0,-5 10 11 0,5 1-3 15,-6-1-8-15,0 0 12 0,1 5-12 0,5-5 11 16,-6 5-11-16,6-5 10 0,-6 1-10 0,6-11 8 16,6 10-8-16,-6-10 8 0,0 10-8 0,0-10 10 15,0 0-10-15,11 5 10 0,1 10-10 0,-12-15 8 16,17 5-8-16,-6 0 8 0,6 0-8 0,0 0 0 16,-17-5 9-16,17 5-9 0,1-5 0 0,4 11 8 15,-10-11-8-15,-1 10 0 0,6-5 0 0,-5-5 9 16,5 5-9-16,0 0 0 0,-6 0 9 0,1 0-9 0,5-5 0 15,0 0 9-15,-6 5-9 0,6-5 0 16,0 5 9-16,0-5-9 0,1 5 8 0,-1-5-8 0,-6 0 8 16,6 5-8-16,-5 0 8 0,5 0-8 0,-6 0 8 0,6 0-8 15,6 6 0-15,-6-6 9 0,-6 5-9 0,1 0 0 16,-1-5 8-16,1 5-8 0,-1 0 0 0,0 0 0 16,-5 1 8-16,5-6-8 0,-5 10 0 0,6-5 0 15,-7 0 9-15,-5 0-9 0,12 0 0 0,-7 5 9 16,1-4-9-16,-6 4 0 0,0 0 0 0,0 0 0 15,0-5 0-15,-6 6 0 0,6-1 0 0,-11 5 0 16,-6-5 0-16,5-5 0 0,-5 11 0 0,0-1 0 16,-6 0 0-16,1 0 0 0,-7-5 0 0,6 6 0 0,-11-6 20 0,11-5 9 15,-5 0 2-15,5 0 0 16,0-10-52-16,1 0-11 0,4-10-1 0,1 5-1 0,0-10 26 0,6 0 8 16,-6 0 0-16,17-11 0 0,0-4-9 0,0-1 9 15,5 1 0-15,7 0-9 0,-1-1 9 0,1-4 0 16,10-1 0-16,1 1 0 0,11 0 0 0,-5 4 0 15,5 1 0-15,0-1 0 0,-11 6 0 0,11 0 0 16,-11 4 0-16,6 6 0 0,-7 5-24 0,1 0 0 16,0 0 0-16,0 0 0 15,5 0-100-15,-5 0-20 0,-12-1-4 0,6 6-1 0</inkml:trace>
  <inkml:trace contextRef="#ctx0" brushRef="#br0" timeOffset="69809.412">18558 8441 1785 0,'12'0'159'0,"-1"0"-127"16,-11 0-32-16,0 0 0 0,0 0 154 0,0 0 25 15,0 0 5-15,-11 10 0 0,-18 5-77 0,-10 0-16 16,-13 6-3-16,-5 9-1 0,0 0-45 0,0 1-9 16,-5 9-1-16,-7 1-1 0,7-1-6 0,-7 11-1 15,1 0 0-15,5 4 0 0,0-4-9 0,1-1-3 16,5-4 0-16,0 0 0 0,17-6 14 0,0-4 2 0,6-6 1 0,11 0 0 15,0-9-38-15,12-6-8 0,0-5-2 0,11-10 0 32,0 0-174-32,17-5-35 0,28-15-8 0,1-16 0 0</inkml:trace>
  <inkml:trace contextRef="#ctx0" brushRef="#br0" timeOffset="70559.203">18935 8289 1864 0,'-6'20'41'0,"6"-20"9"0,0 0 2 0,0 0 0 0,0 0-42 0,0 0-10 0,0 0 0 0,0 0 0 15,0 0 84-15,0 0 14 0,0 0 3 0,0 0 1 16,0-10-54-16,0 0-12 0,0-5-1 0,0 5-1 16,0-1 10-16,0 1 1 0,6-5 1 0,-1 5 0 15,-5 0 11-15,6-5 3 0,-6 5 0 0,6-6 0 16,-1 6-10-16,1 0-2 0,0-5 0 0,5 5 0 15,-5 5-16-15,0-5-3 0,5 4-1 0,-5-4 0 16,-1 5-9-16,1-5-3 0,5 5 0 0,-5 0 0 0,0 0-2 0,5 0-1 16,-5 0 0-16,5 0 0 0,1 0 5 15,-7-5 1-15,7 10 0 0,5 0 0 0,-6 0-2 0,6-5 0 16,0-1 0-16,1 6 0 0,-7 0-1 0,6 0-1 16,0 6 0-16,-5-1 0 0,-1 0-3 0,0 0-1 15,-11 5 0-15,6 0 0 0,-6-10-11 0,6 15 0 16,-6 5 0-16,0 1 0 0,-6 9 11 0,0 0-3 15,-5 11-8-15,0-6 12 0,-1-4-12 0,6-1 0 16,-11-5 0-16,6-4 0 0,5-1 0 0,6-20 0 16,-11 15 0-16,11-15 0 0,0 0 0 0,0 0 0 15,0 20 0-15,0-20 0 0,6 6 10 0,5 4-10 16,6-5 10-16,0 0-10 0,6 0 10 0,5 0-10 16,1 0 10-16,5 5-10 0,0 0 8 0,-11 0-8 15,0 0 0-15,-6 1 0 0,0 4 0 0,-6-5 0 16,1 5 0-16,-12-5 0 0,0 0 0 0,-17 11 0 0,-6-6 0 15,-11 5 0-15,0-5 0 0,-1 6-8 0,-10-1 8 0,5-5 0 16,6 5 0-16,-6-5-8 0,6-4 8 0,-1-6-1007 16,-4 0-198-16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18:43.7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12633 8902 1036 0,'28'5'46'0,"-16"0"10"0,5 0-45 0,-6 5-11 15,6-5 0-15,-5 0 0 0,-1 0 102 0,6 0 18 16,-5-5 4-16,-12 0 1 0,11 5-32 0,-11-5-6 15,0 0-2-15,0 0 0 0,0 0-33 0,0 0-6 16,0 0-2-16,0 0 0 0,0 0-17 0,0 0-4 16,-17-5-1-16,5 0 0 0,-5 0-4 0,6-5-1 15,-6 10 0-15,-12 0 0 0,-5-5-1 0,0 5 0 16,0-5 0-16,0 5 0 0,-6 0 1 0,-12 0 0 16,-4 5 0-16,-1 0 0 0,-6-5-1 0,0 0 0 0,6 5 0 15,-5 0 0-15,-18-5 0 0,0 0-1 0,6-5 0 16,-6 5 0-16,-5 0 1 0,-1 0 0 0,-5-5 0 0,6 5 0 15,11-5-4-15,-6 5 0 0,-17-5 0 0,0 5 0 16,0 5-4-16,-11 0 0 0,0 0-8 0,-1 0 12 16,7 0 1-16,5 5 0 0,6 0 0 0,0 0 0 15,-1 1 6-15,-4 4 1 0,4 0 0 0,-4 0 0 16,-1-5 17-16,0 6 4 0,0-6 1 0,-6 5 0 16,1-10-26-16,-1 0-4 0,6-5-2 0,-5 0 0 15,-18 0 9-15,18 0 1 0,-7 0 1 0,13-5 0 16,-24 0-2-16,17-5-1 0,-5 5 0 0,-6-5 0 15,0 4 3-15,12 1 1 0,5 0 0 0,-11 5 0 16,22 0 7-16,-11 0 2 0,12 5 0 0,5 6 0 16,6-1-1-16,6 0 0 0,-1 0 0 0,6 5 0 15,6-5-12-15,12 5-2 0,5 1-1 0,0-6 0 0,-5 5-6 0,16-5-1 16,-5 5 0-16,5-5 0 0,12 6-8 0,0-6 10 16,-6 5-10-16,6 0 10 15,6-5-114-15,-6 0-22 0,5-5-5 0,12 6-1 0</inkml:trace>
  <inkml:trace contextRef="#ctx0" brushRef="#br0" timeOffset="1312.467">13419 11292 115 0,'0'0'10'0,"12"0"-10"16,5 0 0-16,0-5 0 0,5 5 235 0,-16-5 45 15,11 0 8-15,-5 0 3 0,5-6-147 0,-6 11-28 0,1-5-7 0,-1 0-1 16,0 5 10-16,-5 0 2 0,-6 0 0 0,11-5 0 16,-5 0-21-16,-6 5-4 0,0 0-1 0,0 0 0 15,0 0-26-15,0 0-4 0,0 0-2 0,0 0 0 16,0 0-11-16,0 0-3 0,0 0 0 0,-17-5 0 16,0 5-34-16,-6 5-14 0,0-5 11 0,1 0-11 15,4 5 19-15,-10-5-3 0,5 0 0 0,-5 0 0 16,-1 0-2-16,1-5-1 0,-6 5 0 0,-1-5 0 15,-5 0-4-15,1 0-1 0,-1-5 0 0,6 5 0 16,-6-5 2-16,0 5 0 0,0-6 0 0,6 11 0 16,0-10-10-16,-1 10 12 0,-5-5-12 0,1 5 12 15,-1 0 1-15,0 5 1 0,-6-5 0 0,6 0 0 16,6 5-14-16,-6-5 0 0,-11 5 0 0,5-5 0 0,-5 6 0 16,6-1 9-16,-7-5-9 0,7 5 12 0,5-5-12 15,-6 5 0-15,1-5 9 0,5 5-9 0,6-5 0 16,-12 0 8-16,6 0-8 0,0 0 0 0,-5 0 0 0,5 0 8 15,-6 0-8-15,12-5 0 0,-6 5 0 0,-6 5 9 16,7-5-9-16,-1 0 0 0,0 5 9 0,0 0-9 16,0 0 0-16,6 0 9 0,-6 0-9 0,12 0 0 15,-12 0 0-15,11 0 8 16,1 0-8-16,-1 0 0 0,1-5 0 0,-1 11 0 0,1-6 0 0,5 0 0 16,-11 0 0-16,5 0 0 0,-5 0 0 0,-6 0 0 15,12 0 8-15,-1 0-8 0,1 5 0 0,-1-5 0 16,1 0 0-16,-1 0 0 0,6 0 0 0,-11 1 8 15,11-1-8-15,-11 0 0 0,6-5 0 0,-1 5 0 0,1 0 8 0,-1 0-8 16,-5-5 0-16,6 10 0 0,5-5 0 0,-17 0 8 16,11 0-8-16,1 0 0 0,5 0 0 0,-5 0 0 15,-1 5 0-15,1-4 0 0,5 4 8 0,0-5-8 16,-5 0 0-16,5 0 0 0,0 5 0 0,0-10 0 16,0 5 0-16,-5-5 0 0,5 5 8 0,0-5-8 15,-5 0 0-15,5 0 0 0,-5 0 0 0,11 0 0 16,-12-5 0-16,1 0 0 0,5 5 0 0,-11-5 8 15,-1 5-8-15,7 0 0 0,-6 0 0 0,0 0 0 16,5 5 0-16,-11-5 0 0,0 0 0 0,6 5 0 16,-6 0 0-16,0 0 0 0,6 0 0 0,-6 0 0 15,0 5 0-15,6-4 0 0,0 4 0 0,0-5 0 16,0 0 0-16,-6 0 0 0,-6 0 8 0,6 0-8 16,0 5 0-16,1-5 0 0,-1 0 0 0,11 5 0 0,-16-10 0 15,10 5 0-15,1 0 0 0,-6 1 0 0,0-6 8 0,-5 5-8 16,-1 0 0-16,6 0 8 0,-5 5-8 0,11-5 12 15,-6 5-12-15,0 0 12 0,-11-5-4 0,5 0 0 16,-5 0 0-16,5 5 0 0,-5 6 0 0,5-6-8 16,-11 0 12-16,-11 0-4 0,5 5-8 0,1 0 12 15,-13-4-12-15,19-1 12 0,-1 0-12 0,11 0 0 16,-11 0 9-16,6 0-9 0,5 0 9 0,-11-5-9 16,6 6 12-16,0-6-12 0,5 0 15 0,6 0-4 15,0-5-1-15,0 5 0 0,-5 0 1 0,11 0 0 16,-1 0 0-16,7-5 0 0,-6 5-3 0,11-5 0 15,-6 0 0-15,7 0 0 0,-1 0-8 0,6 0 12 0,0-5-12 16,5 5 12-16,12 0-12 0,0 0 10 0,0 0-10 0,0 0 10 31,0 0-29-31,0 0-5 0,0 0-2 0,0 0 0 16,0 0-162-16,12-10-33 0</inkml:trace>
  <inkml:trace contextRef="#ctx0" brushRef="#br0" timeOffset="5640.38">8360 10183 115 0,'0'0'0'0,"0"0"10"0,0 0-10 0,0 0 0 0,0 0 0 0,0 0 0 15,0 0 196-15,0 0 36 0,0 0 8 0,0 0 2 16,0 0-84-16,0 0-17 0,0 0-3 0,0 0-1 16,0 0-26-16,0 0-6 0,0 0-1 0,0 0 0 15,0 0-15-15,0 0-3 0,0 0-1 0,0 0 0 16,0 0-17-16,0 0-3 0,0 0-1 0,0 0 0 0,0 0-3 0,0 0-1 16,0 0 0-16,0-10 0 0,0 0-14 0,0-1-3 15,-6 6-1-15,6-5 0 0,0 10-7 0,-6-10-2 16,6 5 0-16,-11 0 0 0,5-5-20 0,-5 5-4 15,-1-5-1-15,1 5 0 0,5 0-8 0,6-1 12 16,-17 6-12-16,6 0 12 0,-1-5-12 0,12 0 8 16,-17 5-8-16,-6 0 8 0,12 10-8 0,-6-4 12 15,0 4-12-15,5 5 12 0,-16 5-4 0,17 0 0 16,-18 6 0-16,6-1 0 0,0 5 4 0,1 6 1 16,5-1 0-16,-1 1 0 0,1-1 3 0,12 6 1 15,-12-6 0-15,17 6 0 0,-12-6 1 0,24-10 0 16,-12 1 0-16,17-11 0 0,-12 0-2 0,18-5 0 0,-6-10 0 15,17-10 0-15,-11-5-16 0,11-5 0 16,-5-6 8-16,-1-4-8 0,-5-5 0 0,0 4 0 0,0 1 0 16,5 4 0-16,-16-4 0 0,16 10-9 0,-16 0 9 0,5 4 0 15,0 11 0-15,-6 0 0 0,1 10 0 0,5 0 0 16,-6 5 0-16,6 1 0 0,-6 4 10 0,7 5-10 16,-7 0 9-16,6 1-9 0,-6-1 8 0,7 0-8 15,-7-5 0-15,12 6 8 0,-6-11-8 0,0 5 0 16,6-5-12-16,0-5-7 0,11 0-1 0,-12-5-932 15,13-10-185-15</inkml:trace>
  <inkml:trace contextRef="#ctx0" brushRef="#br0" timeOffset="6452.383">9647 9524 1648 0,'0'0'73'0,"12"11"15"16,-12-11-70-16,0 0-18 0,11 5 0 0,6 5 0 0,-17 5 104 0,6-5 18 15,-1 5 3-15,1 6 1 0,6-1-18 0,-1 5-3 16,-5 0-1-16,5 6 0 0,-11 4-40 0,6 6-8 15,-6-1-1-15,5-4-1 0,-5-6-21 0,0 6-4 0,0-1-1 0,0 0 0 16,0 1-4-16,0-6-2 0,0-4 0 0,6-6 0 16,-6 0-2-16,0-5-1 0,6 1 0 0,-6-16 0 15,0 0-5-15,0 0-1 0,0 0 0 0,17 0 0 16,-11-11-5-16,11 1-8 0,0 0 11 0,0-5-11 16,0 0 9-16,6 0-9 0,0 4 0 0,11 1 9 15,-11 0-9-15,5 5 12 0,1 15-12 0,-1-5 12 16,1 5-2-16,-7 6 0 0,7-1 0 0,-12 5 0 15,-6 0 11-15,6 6 3 0,-17-1 0 0,0 0 0 16,0 1-11-16,-11 4-1 16,0-5-1-16,-6 1 0 0,-12-1-11 0,1-5 0 0,-7-5 0 0,13 1 0 15,-18-6 0-15,11 0 0 0,1-5 11 0,-6-5-11 16,-1-5-31-16,7-5-12 0,-1 0-2 0,7-6-875 16,-1 1-174-16</inkml:trace>
  <inkml:trace contextRef="#ctx0" brushRef="#br0" timeOffset="6764.933">11545 9803 2102 0,'-12'30'93'0,"1"-14"19"0,-1-1-89 0,-5 5-23 0,-6 5 0 0,6 6 0 15,-5-6 66-15,5 10 9 0,-6 1 1 0,6-1 1 16,5 1 1-16,1-6 0 0,-1 6 0 0,7-6 0 16,5 5-11-16,0 1-3 0,11-11 0 0,6 1 0 15,6-1-4-15,6 0 0 0,-1-10-1 0,12 6 0 16,5-6-23-16,-5-5-5 0,12-5-1 0,-1-5 0 15,0 0-30-15,0-5 0 0,1-5 0 0,-7-5-948 16,-5-6-192-16</inkml:trace>
  <inkml:trace contextRef="#ctx0" brushRef="#br0" timeOffset="7639.607">7152 10031 691 0,'17'5'61'0,"0"-5"-49"0,-12 5-12 0,13 0 0 15,-1 0 351-15,0-5 67 0,-12 0 14 0,1 5 2 16,-6-5-246-16,6 10-50 0,5-5-10 0,-11-5-1 15,0 0-51-15,-11 11-11 0,-6-1-1 0,5 0-1 16,-5 0-26-16,-6 0-5 0,-11 0 0 0,6 0-1 16,-12 0-2-16,6 1 0 0,-12 4 0 0,12 0 0 15,-6 0-1-15,6 0-1 0,-12 0 0 0,6-4 0 16,1 4-7-16,4-5 0 0,-5 0-1 0,6 0 0 16,0 0-9-16,6-5-2 0,-7 0 0 0,18 1 0 15,-5-1-8-15,4-5 8 0,13 5-8 0,-12-5 8 16,11-5-49-16,6 5-11 15,0 0-1-15,0 0-1 0,0 0-166 0,11-11-32 0,-11 1-8 0</inkml:trace>
  <inkml:trace contextRef="#ctx0" brushRef="#br0" timeOffset="7796.225">6622 10051 806 0,'0'0'72'0,"0"0"-58"16,0 10-14-16,0 0 0 0,0 1 289 0,-12 4 55 16,7 0 12-16,-12 5 1 0,-1 0-184 0,1 6-37 15,-5-6-7-15,4 5-1 0,-10 1-40 0,11-1-8 16,5 0-2-16,7 6 0 0,-18-6-28 0,23 0-6 15,0 1 0-15,-11-6-1 0,5 0-18 0,6-5-3 16,0 1-1-16,17-1 0 0,6-5 7 0,-6 0 2 16,11-5 0-16,1 0 0 15,16-5-108-15,-5-5-22 0,0 0-4 0</inkml:trace>
  <inkml:trace contextRef="#ctx0" brushRef="#br0" timeOffset="8561.253">14160 10041 1497 0,'23'15'133'0,"-12"-5"-106"0,0 0-27 0,1 6 0 0,5-6 121 0,-11 5 19 16,-6-15 4-16,5 15 1 0,-5 5-53 0,-5-4-12 16,-12-1-1-16,-6 0-1 0,-6-5-30 0,-11 0-5 15,-5 0-2-15,-1-5 0 0,-17 0-17 0,7-5-3 16,-1-5-1-16,-12 0 0 15,6 5 6-15,-5-5 1 0,-6 0 0 0,0 0 0 0,0-5 1 0,11 5 1 16,-5 0 0-16,5 5 0 0,12-5-12 0,5 10-2 16,6 0-1-16,1 0 0 0,4 0-14 0,13 0 0 15,-1 0 0-15</inkml:trace>
  <inkml:trace contextRef="#ctx0" brushRef="#br0" timeOffset="8811.194">12929 10016 2368 0,'0'10'52'0,"-11"10"12"0,-1 5 1 0,-5 1 1 0,0 4-53 0,-6 0-13 0,1 6 0 0,-1-1 0 16,0-4 74-16,0-1 12 0,0-5 2 0,1 1 1 15,5-1-49-15,-1 0-11 0,13-9-1 0,-7 4-1 16,7-10 8-16,22 5 1 0,-12-5 1 0,18 0 0 15,-6 1 3-15,6-6 0 0,6 5 0 0,5-5 0 16,6-5-22-16,0 5-4 0,-1 0-1 0,7-5 0 16,5-5-94-16,-5 5-19 0,-1-5-4 0,1 5-1174 15</inkml:trace>
  <inkml:trace contextRef="#ctx0" brushRef="#br0" timeOffset="12093.44">8166 13915 2700 0,'40'30'120'0,"-12"-14"24"0,-5-6-116 0,11 0-28 0,-34-10 0 0,12 5 0 16,16 5 53-16,-28-10 5 0,0 0 1 0,0 0 0 16,0 0-5-16,0 0-1 0,0 0 0 0,-11 0 0 15,-6-10-39-15,5 5-14 0,-16 0 9 0,-1 0-9 16,-11 5 8-16,-11-5-8 0,5 0 8 0,-11 5-8 15,-5 5 10-15,10 0-10 0,-4-5 12 0,10 10-12 16,-11 0 10-16,17 0-10 0,0 0 8 0,0 5-8 16,6 1 10-16,6 4-10 0,5-5 12 0,0 5-12 15,6 1 25-15,11-1-1 0,-5 5-1 0,11 11 0 0,0-1 4 0,11 0 1 16,-5 11 0-16,5 0 0 0,6 4-9 0,6 1-2 16,-17 0 0-16,11 9 0 0,0 1-5 0,0 0-2 15,0 5 0-15,-5-6 0 0,5 11-10 0,-6-5 10 16,12 0-10-16,-6-5 10 0,-6 0-10 0,7-6 8 15,-7-4-8-15,6 0 8 16,6-11-8-16,-17 1 12 0,11-6-12 0,0-10 12 0,0 1-12 0,-6-6 0 16,6 0 0-16,-5-5 0 15,5-5 0-15,-6-4 0 0,1-1 0 0,5-5 0 0,-12-5 0 0,7-1-14 16,11-4 3-16,-18-5 1 16,7 0-112-16,-12-10-22 0,0-1-5 0,0 1-1 15,-12 0-154-15,7-11-32 0,-18 1-5 0</inkml:trace>
  <inkml:trace contextRef="#ctx0" brushRef="#br0" timeOffset="12218.255">7699 15059 633 0,'0'0'56'0,"0"0"-44"0,0 0-12 0,11-5 0 16,-11 5 281-16,6-10 55 0,5 0 10 0,0 5 2 16,7-10-132-16,4 5-26 0,7 0-6 0,11-6 0 15,-6 1-80-15,6-5-16 0,11 0-4 0,-5-6 0 16,-6 6-48-16,-1-5-9 0,1-1-3 0,0 6 0 16,0 0-121-16,0-5-25 0,-6 4-5 0</inkml:trace>
  <inkml:trace contextRef="#ctx0" brushRef="#br0" timeOffset="12562.362">9026 13961 1440 0,'0'0'128'0,"0"0"-103"0,6 15-25 0,-6-15 0 16,0 0 118-16,11 15 18 0,1 10 4 0,-1 1 1 15,-11 4-12-15,11 0-2 0,-5 1-1 0,0 9 0 16,11 1-56-16,-6 9-11 0,-5-4-3 0,11 5 0 16,-6-1-4-16,1 1-2 0,5 0 0 0,-6-1 0 15,6 1-6-15,-5-1 0 0,5 1-1 0,6 0 0 16,-6-6-11-16,6 1-1 0,-6-1-1 0,0-4 0 15,6-1-17-15,-18-4-3 0,12-6-1 0,1-4 0 16,-7-6-9-16,6-5 0 0,-11 0 0 0,-6-15 0 16,0 0-106-16,0 0-23 0,0 0-5 0,11-15-1099 15</inkml:trace>
  <inkml:trace contextRef="#ctx0" brushRef="#br0" timeOffset="12827.487">8736 14310 2170 0,'0'0'96'0,"11"-5"20"0,6-5-92 0,6 0-24 15,-6-6 0-15,11 6 0 0,-5 5 113 0,6-5 19 16,-1 0 3-16,6 0 1 15,1-10-32-15,10-1-5 0,-16-4-2 0,11 0 0 0,5-1-46 0,-5-9-10 16,6 5-1-16,5-1-1 0,-11 6-24 0,5 0-5 16,-5-1-1-16,11 1 0 0,-22 5-9 0,-1 4 0 0,1 6 0 0,-18 5 0 31,6 0-98-31,-11 10-15 0,-6-5-3 0,6 21-1179 0</inkml:trace>
  <inkml:trace contextRef="#ctx0" brushRef="#br0" timeOffset="13015.083">8992 15328 1440 0,'0'0'64'0,"0"0"12"0,0 0-60 0,17 0-16 0,0 0 0 0,0-5 0 16,6-10 285-16,6 4 55 0,-1 1 10 0,12-10 2 16,0 0-211-16,5-6-42 0,7-4-9 0,5 5-2 15,-12-6-66-15,18 6-14 0,0 0-8 0,-1-1 10 16,-5 1-54-16,-11 0-12 0,5-1-1 0,-22 6-1 15,10 5-121-15,-10-5-24 0,-1 5-5 0</inkml:trace>
  <inkml:trace contextRef="#ctx0" brushRef="#br0" timeOffset="13546.066">10599 13743 1900 0,'0'0'169'0,"17"5"-135"0,0-5-34 0,6 0 0 16,-12 5 111-16,6 0 15 0,0-5 3 0,-17 0 1 16,0 0 4-16,0 0 1 0,0 0 0 0,0 0 0 15,0 0-87-15,0 0-18 0,0 0-3 0,0 0-1 16,0 0-14-16,-17 5-4 0,-6 0 0 0,1-5 0 15,-1 5-8-15,-6-5 0 0,1 0 0 0,-6 0 0 16,-1 5 0-16,-4 0 0 0,4-5 0 0,1 10 0 16,6 1 0-16,5 4 0 0,0 0 0 0,6 5 0 15,-6 6 0-15,12 4 0 0,5 5 0 0,0 1 0 16,1 4 0-16,5 6 0 0,5-1 0 0,7 6 0 16,-1 5 0-16,1 0 13 0,-1-1-1 0,6 1-1 15,6-5 1-15,0 4 1 0,-6-4 0 0,6-6 0 16,-1 1-13-16,7-10 0 0,-6 4 8 0,-1-5-8 15,-4 1 28-15,4-11 4 0,-5 1 0 0,6-1 0 0,-6-5-32 16,-5-5 0-16,-7 1 0 0,1-11 0 16,-6-5-69-16,0 0-20 0,6-5-4 0,-6-6-1 15,-6-4-90-15,0-10-17 0,-11-6-4 0,6 1-1 16,-6-10 106-16,5 4 22 0,1-4 4 0,0-1 1 0,-1 6 55 0,1-1 18 16,11 1-10-16,0-1 10 0,0 11 89 0,0 0 23 15,17-1 5-15,0 11 1 0,6-5 8 0,5 5 2 16,7 0 0-16,-1 4 0 0,6-4-80 0,-12 5-15 15,1 0-3-15,-7 0-1 0,13 5-29 0,4 0 0 16,-16 0 0-16,0-5 0 16,-6-1-119-16,0 6-29 0,0-5-7 0,-5-5-938 0</inkml:trace>
  <inkml:trace contextRef="#ctx0" brushRef="#br0" timeOffset="13827.315">11220 13854 1152 0,'0'0'51'0,"0"0"10"0,11-15-49 0,1 0-12 0,-1 0 0 0,-11 4 0 16,0 11 178-16,0 0 33 0,0 0 6 0,0 0 2 16,0 0-73-16,0 6-14 0,-11-1-4 0,5 10 0 15,0 5-50-15,6 5-10 0,-6 6-3 0,6 9 0 16,0 6-25-16,6 5-4 0,0-6-2 0,5 6 0 16,-5-1-6-16,17-4-2 0,-12 0 0 0,12-6 0 15,-6-10 0-15,12 1 0 0,5-6 0 0,0-5 0 16,0-10 0-16,0-4 0 0,-5-12 0 0,5-9 0 15,0-5-11-15,0-10-3 0,6-11 0 0,-17 1 0 0,0-6-12 16,-6-5 0-16,-6-4 8 0,-11-1-8 0,0 5 0 0,-11 1-8 16,5 9 8-16,-11 1-13 0,-11 9 13 0,-1 6 0 15,-5 5 0-15,-12 5 0 0,1 4-8 0,-7 6-3 16,1 5 0-16,-6 5-891 16,0-5-178-16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19:16.6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13487 4967 115 0,'0'0'10'0,"0"0"-10"16,0 0 0-16,0 0 0 0,0 0 163 0,0 0 30 15,0 0 7-15,0 0 0 0,0 0-124 0,0 0-24 16,0 0-6-16,0 0-1 0,0 0 15 0,0 0 4 16,0 0 0-16,0 0 0 0,0 0 8 0,0 0 1 15,0 0 1-15,0 0 0 0,0 0 0 0,0 0 0 16,0 0 0-16,0 0 0 0,0 0-16 0,0 0-3 16,0 0-1-16,0 0 0 0,0 0-2 0,0 0-1 15,0 0 0-15,0 0 0 0,0 0-19 0,0 0-3 16,0 0-1-16,0 0 0 0,0 0-4 0,0 0 0 0,0 0-1 15,0 0 0-15,0 0 1 0,0 0 0 0,0 0 0 0,0 0 0 16,0 0-5-16,12-5-1 16,-6-5 0-16,-6 10 0 0,0 0-5 0,11-5-1 0,-5-6 0 0,-1 1 0 15,-5 10-4-15,6-10 0 0,-6 10-8 0,0 0 12 16,0-5-12-16,0 5 11 0,6-15-11 0,-6 5 10 16,5 0-10-16,1 5 10 0,-6-5-10 0,0-6 10 15,6 6-10-15,-6 5 0 0,-6-5 9 0,6 5-9 16,-6-5 0-16,6 0 9 0,0 0-9 0,0 4 0 15,-5 1 8-15,-1-10-8 0,6 5 0 0,0 10 0 16,-11-15 8-16,11 5-8 0,0 10 9 0,0 0-9 16,0 0 12-16,-6 0-4 0,0-15-8 0,1 10 12 0,-1-1-1 15,0 6-1-15,0 0 0 0,-5 0 0 0,5-10 0 0,6 10 0 16,-5 0 0-16,-7 0 0 0,1 0 3 0,-6 0 1 16,11 10 0-16,-5-10 0 0,-1 0 4 0,7 6 1 15,-7-1 0-15,12-5 0 0,-11 5-7 0,11-5 0 16,0 0-1-16,-6 10 0 0,0 0-11 0,-5 5 0 15,5-5 0-15,6-10 0 0,0 0 0 0,-11 15 0 16,5 1 0-16,-5-1 0 0,5 0 0 0,6-15 0 16,0 0 0-16,-11 15 0 0,11 11 29 0,-12-16 4 15,7 5 1-15,-1-5 0 0,6 5-3 0,-6 0-1 16,6 1 0-16,0 4 0 0,6-10-30 0,-6 5-21 16,0-5 3-16,0 0 1 0,6 1 17 0,-1 4 0 15,7 0 0-15,-12-10 0 0,5 0 9 0,7 10-9 16,5-5 8-16,0 6-8 0,-11-11 8 0,11 5-8 15,6 0 8-15,-12 5-8 0,0 0 0 0,7 0 0 0,-1 6 8 16,0-6-8-16,-6 5 0 0,0 0 0 0,7 6 0 0,-7-6 0 16,6 0 0-16,-6 0 0 0,-5 6 0 0,0-1 0 15,0-5 0-15,-6 1 8 0,0 4-8 0,0-10 0 16,-6 0 8-16,6 6-8 0,-6-6 0 0,-5 0 8 16,-1 0-8-16,1 0 8 0,-6-5-8 0,5 6 8 15,-10-6-8-15,5-5 0 0,5-5 0 0,-5 10 0 16,6-10 0-16,-1 0 0 0,-5-10-9 0,6 5 9 15,-1-10-58 1,7-1-5-16,-7 6-1 0,1-5 0 0,0-5-138 0,5 0-28 0,6 4-6 0</inkml:trace>
  <inkml:trace contextRef="#ctx0" brushRef="#br0" timeOffset="327.979">13647 5271 576 0,'0'0'51'0,"0"0"-41"16,11 0-10-16,1-5 0 0,-1 0 131 0,-11 5 24 15,0 0 5-15,0 0 0 0,0 0 13 0,0 0 3 16,0 0 0-16,0 0 0 0,0 0-52 0,0 0-11 16,0 0-1-16,-5 5-1 0,-13-5 4 0,1 5 1 0,-5 0 0 0,-1 5 0 15,-11-5-32-15,5 0-7 0,-17 10-1 0,12-15 0 16,6 5-9-16,-6 0-3 0,5-5 0 0,1 0 0 16,5 0-51-16,-6 0-13 0,7 0 0 0,22 0 0 15,-18 0-48-15,18 0-13 0,0 0-3 0,0 0 0 16</inkml:trace>
  <inkml:trace contextRef="#ctx0" brushRef="#br0" timeOffset="14930.289">9260 4916 230 0,'0'0'10'0,"0"0"2"0,0 0-12 0,11-5 0 0,-11 5 0 0,12 0 0 16,5-15 199-16,-12 10 37 0,7 0 7 0,-7-10 1 16,1 10-91-16,0 0-18 0,0-16-4 0,-1 11-1 15,7-5-22-15,-12 5-5 0,5-5-1 0,1 4 0 16,0 6-7-16,-1-10-2 0,-5 10 0 0,0 5 0 16,0 0-16-16,0 0-3 0,0 0-1 0,0 0 0 15,0 0-35-15,0 0-7 0,0 0-2 0,0 0 0 16,-11 5 7-16,5 10 2 0,1-10 0 0,-7 11 0 15,-5-1-19-15,0 5-4 0,6 0-1 0,-12 1 0 16,17 9 5-16,-5-5 1 0,-23 11 0 0,11-11 0 16,-17 6-2-16,11-1 0 0,-10 5 0 0,10-4 0 15,-11 4-5-15,12-10-1 0,5 6 0 0,-6-1 0 16,-5 1-4-16,6-1 0 0,-6-10-8 0,16 6 12 16,-16-1-12-16,11-5 11 0,-5 0-11 0,5 6 10 0,6-11-10 0,0 10 8 15,6-10-8-15,-7 6 8 0,1-1-8 0,12 0 10 16,-12 0-10-16,5-9 10 0,1 4-2 0,5 0-8 15,-5-5 12-15,11 5-4 0,0-15 1 0,0 0 0 16,0 0 0-16,0 0 0 0,0 0-9 0,0 0 12 16,0 0-12-16,0 0 12 0,0 0-3 0,0 0 0 15,0 0 0-15,0 0 0 16,5-10-39-16,7 5-8 0,-1 0-2 0,1 0 0 16,-7-10-131-16,7 0-26 0,-7-1-6 0,7-4-953 0</inkml:trace>
  <inkml:trace contextRef="#ctx0" brushRef="#br0" timeOffset="15211.548">8644 4749 1267 0,'0'0'112'0,"0"0"-89"0,0 0-23 0,0 0 0 15,12 0 165-15,-12 0 29 0,5 0 6 0,13 0 0 16,-7 0-36-16,0 5-8 0,6 5-2 0,1 0 0 15,10 11-53-15,1 9-10 0,10 6-3 0,-10-11 0 16,-1 10-32-16,12 6-6 0,-11-6-2 0,11 1 0 16,-6 4-7-16,0-9-1 0,6-1-1 0,-12 5 0 15,1-4-25-15,-1 4-5 0,1-9-1 0,-6-1 0 16,5 0-8-16,-11-10 0 0,0 6 0 0,0-1 0 0,1-5-8 0,-1 0 8 16,-6 0 0-16,0 1 0 15,-11-16-80-15,18 10-11 0,-18-10-2 0,0 0-1231 16</inkml:trace>
  <inkml:trace contextRef="#ctx0" brushRef="#br0" timeOffset="18226.382">9106 5615 806 0,'11'25'72'0,"-11"-25"-58"16,0 0-14-16,0 0 0 0,0-5 152 0,6 5 28 0,0-15 6 0,-6 15 1 15,0 0-43-15,0-5-9 0,0 0-2 0,0-5 0 16,0 10-26-16,5-5-6 0,-5 5-1 0,0-5 0 16,0 5-57-16,0 0-12 0,0 0-3 0,0 0 0 15,12-10 29-15,-12 10 6 0,0 0 1 0,0 0 0 16,0 0 0-16,0 0 0 0,0 0 0 0,0 0 0 15,5 15-44-15,-5 5-8 0,12 0-1 0,-12-10-1 0,0 16 10 0,6-11 3 16,-1 5 0-16,1 6 0 0,-6-6-9 0,0 0-2 16,0 0 0-16,6 1 0 0,-6-21-12 0,0 20 11 15,0 0-11-15,0-20 10 0,5 20-10 0,-5-20 0 16,0 0 0-16,-5 21 0 0,5-21 0 0,0 0 0 16,0 0 8-16,0 0-8 0,-6 20 0 0,6-20 0 15,0 0 0-15,0 0 0 0,0 0 0 0,0 0 0 16,0 0 0-16,0 0 0 0,0 0 0 0,0 0 0 15,0 0 0-15,0 0 0 0,0 0 0 0,0 0 0 16,0 0 8-16,6 5-8 0,-1-5 0 0,7-5 0 16,-7 0 0-16,1 0 0 0,-6-5 0 0,6 5 0 15,5-6 0-15,-5 6 0 16,17 5 10-16,-23-15 0 0,11 10 0 0,1 0 0 16,5 5-10-16,-12 0 0 0,7-10-12 0,-1 10 12 0,6-5 0 0,-5 5 0 15,-1 0 0-15,6 0 0 0,-5 0 0 0,-1 0 0 16,-5 5 0-16,11 5 0 0,-17-10 0 0,5 5 0 0,12 15 0 0,-17-15 0 15,6 11 0-15,0-6 0 0,-6 10 0 0,-6-10 0 16,0 5 0-16,6-5 0 0,-11 1 0 0,0-1 0 16,5 5 0-16,-11 0 0 15,6-5 0-15,-12 5 0 0,6-15 0 0,-6 11 0 16,6-11 0-16,0 0 0 0,-6 0 0 0,6 0 0 16,-6 0 9-16,6-6-9 0,0 6 0 0,-6 0 0 0,6-5 0 0,5 5 8 15,1-10-8-15,5 5-16 0,1-5 4 0,-1-5 0 16,6 0-252-16,6-6-50 0</inkml:trace>
  <inkml:trace contextRef="#ctx0" brushRef="#br0" timeOffset="18663.808">9852 5904 1141 0,'0'0'50'0,"17"0"11"0,6-5-49 0,-6 5-12 16,-5-5 0-16,-7 0 0 0,7-6 112 0,-12 11 20 16,0 0 4-16,0 0 1 0,0 0-40 0,0 0-8 0,0 0-1 0,0 0-1 15,0 0-16-15,-17 11-3 0,0-6-1 0,0 5 0 16,-1 0-7-16,1 0 0 0,6 5-1 0,-6 0 0 16,0 1 1-16,5-6 0 15,7 5 0-15,-1 0 0 0,6-15 1 0,-11 10 1 16,11 5 0-16,0-15 0 0,0 16-14 0,11-6-4 0,-5 0 0 0,5 0 0 15,12-5-20-15,-17-5-5 0,11 0-1 0,-6-5 0 16,12 5-18-16,-6 0 8 0,6 0-8 0,-6-5 0 16,11-5-52-16,-5 5-18 0,-6-10-3 0,6 4-794 15,-6 1-158-15</inkml:trace>
  <inkml:trace contextRef="#ctx0" brushRef="#br0" timeOffset="19563.483">10781 5716 403 0,'11'-10'36'15,"-11"10"-36"-15,0 0 0 0,0 0 0 16,0 0 197-16,0 0 33 0,0 0 6 0,0 0 2 16,-11-10-95-16,11 10-19 0,0 0-4 0,0 0-1 15,0 0-46-15,0 0-9 0,0 0-1 0,0 0-1 0,0 0 6 0,0 0 0 16,0 0 1-16,0 0 0 0,11 15-9 0,-5-5-3 15,0 6 0-15,0-6 0 0,5 5-9 0,-5-5-3 16,-6-10 0-16,0 15 0 0,11 0-9 0,0 6-1 16,1-16-1-16,-1 15 0 0,-5-15-34 0,5 5 0 15,1 0 0-15,5 0 0 0,-11 1 58 0,5-1 5 16,0-5 1-16,1 5 0 0,-12-10-64 0,11 5-18 16,-11-5-1-16,17 10 0 0,-11 0 19 0,-6-10 12 15,0 0-1-15,0 0-1 0,0 0-1 0,0 0 0 16,0 0 0-16,0 0 0 0,0 0-9 0,0 0-9 15,0 0 9-15,0 0-13 0,0 0 13 0,0 0 0 0,0 0 0 0,0 0 0 16,0 0 0-16,-6-10 0 0,-5 0-8 0,5 5 8 16,-5 5 0-16,5-5 0 0,-5-5 0 0,-1 10 0 15,-5-5 0-15,-6 5 0 0,1 0 0 0,4 5-9 16,-10-5 9-16,11 5 0 0,-6-10 0 0,0 15 0 16,6 0 0-16,-6 5 0 0,6 0 0 0,12 1 0 15,-13-6 0-15,7 5 0 0,5 0 0 0,1 0 0 16,5 0 11-16,5 6-3 0,1-11 0 0,0 5 0 15,5 0 19-15,1-5 3 0,-1-5 1 0,6 0 0 16,-6 1-2-16,7-6 0 0,-1 0 0 0,5 0 0 16,-4-6-19-16,10 1-10 0,-5-5 10 0,5 5-10 15,-11-5 0-15,1 0 0 0,4-10 0 0,1-1 0 16,-6 6 12-16,0 0-3 0,0-10-1 0,0-1 0 16,1 6-99-16,-13 0-20 0,7 0-4 0,-1-1-1164 15</inkml:trace>
  <inkml:trace contextRef="#ctx0" brushRef="#br0" timeOffset="20188.675">11590 5823 1216 0,'0'0'27'0,"0"0"5"0,0 0 2 0,0 0 0 0,0 0-34 0,0 0 0 0,0 0 0 0,0 0 0 16,0 0 69-16,0 0 7 16,0 0 2-16,0 0 0 0,0 0-11 0,0 0-3 15,0 0 0-15,0 0 0 0,-6 5 52 0,6-5 9 0,0 0 3 0,0 0 0 16,0 0-75-16,12 5-14 0,-1 0-3 0,1 5-1 16,-7-10-5-16,12 0-1 0,-5 0 0 0,-1 0 0 15,6-10 28-15,6 5 6 16,-6-5 1-16,0 10 0 0,6 0-52 0,-6-10-12 0,-5 4 0 0,-1 1 0 15,0-5 0-15,-5 5 0 0,-6 5 0 0,6-10 0 16,-1 0 0-16,-5 5 0 0,-5-5 0 0,5 10 0 16,-12-10 0-16,1 10 0 0,-6-5 0 0,0 5 0 15,0 5 0-15,0 0 0 0,-6 0 0 0,0 0 0 16,0 5-20-16,6-5-8 0,0 10 0 0,0-5-1 0,-6 6 29 0,12-1 0 16,-1 5 0-16,1-10 0 0,0 5 22 0,5 1 4 15,6-1 1-15,0-15 0 0,0 15 13 0,6-5 2 16,-1 5 1-16,12-5 0 15,-11-5-18-15,11 6-3 0,0-6-1 0,0 0 0 16,0 0 8-16,6 0 2 0,-11-5 0 0,16 0 0 0,-5 0 1 0,0-5 1 16,-1 5 0-16,7-5 0 15,-23 0-77-15,11 0-16 0,-6-11-4 0,6 6 0 16,-5 0-51-16,5-5-10 0,0 0-3 0,0 0 0 16,-6-1-116-16,6-4-23 0,-5 5-5 0</inkml:trace>
  <inkml:trace contextRef="#ctx0" brushRef="#br0" timeOffset="20719.452">12639 5549 806 0,'0'0'72'16,"0"0"-58"-16,0 0-14 0,0 0 0 0,0 0 105 0,0 0 19 16,5-10 3-16,1 0 1 0,-6-5-28 0,0 0-6 15,0 4-1-15,-6-4 0 0,1 0-28 0,-1 5-5 16,-6-10-2-16,1 15 0 0,-6-11 2 0,6 6 1 15,5 5 0-15,-11 0 0 0,5 0 4 0,-5 5 1 16,12 0 0-16,-7 5 0 0,1 0-16 0,5 0-3 16,-5 5-1-16,5-5 0 0,6-5 11 0,-11 11 3 0,11-11 0 0,0 10 0 15,0 5-60-15,0-5-16 0,0 5 0 0,11-5-1 16,-11 6 17-16,0-1 12 16,11 0-1-16,1 0-1 0,-1-5 1 0,1 5 0 0,5 1 0 0,0-1 0 15,0 0-11-15,-6 5 8 0,6-4-8 0,0-1 8 16,-5 5-8-16,-6 0-11 0,5-5 3 0,-5 6 0 15,-1 4 8-15,-5-10 0 0,0 0 10 0,12 11-10 16,-12-11 0-16,-12 5 0 0,7-5 0 0,-1 1-10 16,0-1 10-16,1 0 0 0,-1 0 8 0,0 0-8 15,0-5 0-15,-11 1 0 0,6-1 0 0,0 0 0 16,5-5 0-16,-6 0 0 0,1 5 0 0,0-10 0 16,11 0 0-16,-12 0 0 0,1 0-12 0,-1 0 4 15,12 0-113-15,-11-10-23 0,5 0-4 0,1 0-876 16</inkml:trace>
  <inkml:trace contextRef="#ctx0" brushRef="#br0" timeOffset="20906.906">12741 5645 1839 0,'0'0'81'0,"11"16"18"0,1-16-79 0,-12 0-20 15,0 0 0-15,0 0 0 0,0 0 100 0,6 15 16 16,-6-15 3-16,-6 10 1 0,-6-5-59 0,-5 5-11 15,-5-5-2-15,-1 0-1 0,6-5-15 0,-17 5-2 16,5-5-1-16,-5 0 0 0,0-5-10 0,5 5-3 16,-5-5 0-16,5 0 0 0,-5-5-16 0,6 5 0 15,-1 5 8-15,7-10-1165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6:44:06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4360 10087 1504 0,'40'10'67'0,"-23"-5"13"0,0 5-64 0,0-5-16 0,0 0 0 0,6 5 0 16,-6-5 24-16,-6 5 0 0,18-5 1 0,-6-5 0 15,11 5 28-15,6-5 6 0,-1 0 1 0,1 0 0 16,0 6 0-16,6-1 0 0,-6-5 0 0,5 0 0 0,-5-5 3 0,6 5 1 15,5-6 0-15,-11 6 0 0,17-5-35 16,-12 0-6-16,18 0-2 0,-6 0 0 0,11 5-6 0,-11 0-2 16,6 0 0-16,0 0 0 0,5 0-13 0,-11 0 0 15,12 0 0-15,-1 0 0 0,12 5 0 0,-1 0 0 16,7 0 0-16,5 0 0 0,0 1 0 0,6-1 0 16,0 0 0-16,-12 0 0 0,7 0 11 0,-7 0-1 15,23 0 0-15,-11-5 0 0,0 0 8 0,0 0 2 16,5 0 0-16,-5 0 0 0,0 0-7 0,6 0-1 15,-6-5 0-15,11 0 0 0,-6 0-12 0,7 0 0 16,-7 0 8-16,7 0-8 0,-13-1 0 0,13 1 0 16,-13 5 0-16,13-5 0 0,-24 0 0 0,23 0 0 15,-5 5 0-15,5-5 0 0,-11 5 0 0,11-5 0 0,6 5 0 0,-5-5 0 16,-13 0 0-16,1 0 0 0,12 5 0 0,-1 0 0 16,-6-5 0-16,-5 0 0 0,12 0 8 0,-13 0-8 15,1 5 0-15,0-5 0 0,0 5 0 0,-17-5 0 16,5 5 0-16,1-6 0 0,-7 6 0 0,-10 0 0 15,-1-5 0-15,1 0 0 0,-7 5 0 0,1 0 0 16,-6-5 0-16,0 5 0 0,6-5 0 0,-6 0 0 16,0 5 0-16,-1 0 0 0,-16-5 0 0,6 5 0 15,-6 0 0-15,0 0 0 0,-6 0 0 0,0 0 0 16,-5 0 0-16,-1 0 0 0,-11 5 0 0,6-5 0 16,-12 0 0-16,1 0 9 0,-12 0-9 0,11 0 8 15,-11 0-8-15,0 0 0 0,0 0 0 0,0 0-11 16,0 0 11-16,0 0 0 0,0 0-9 0,0 0 9 0,0 0 0 15,0 0-9-15,0 0 9 0,-11 0 0 0,-1 0-9 16,1 0 9-16,-12 0 0 0,6 0-9 0,-11 0 9 0,-1 5 0 16,1-5 0-16,-7 0 0 0,1 0 0 0,-6 0-8 15,6 5 8-15,0-5 0 0,-6 5-9 0,-5-5 9 16,-7 0-10-16,7 0 10 0,5 0-16 0,-23 0 4 16,6-5 0-16,0-5 0 0,0 5 4 0,0-5 8 15,-23-5-13-15,1 10 5 0,5-5 8 0,-18 4 0 16,-4 1 0-16,-1 0 0 0,-6 5 0 0,-11 0-8 15,-5-5 8-15,5 0-8 0,-17 0 8 0,5 5 0 16,1 5 0-16,-1 0 0 0,1 0 0 0,0-5-10 16,-12 0 1-16,12 0 0 0,5 10-7 0,0-10 0 15,1 0-1-15,5 0 0 0,0 0 5 0,-6 0 2 0,-17 0 0 16,12 0 0-16,0 0 10 0,-1-5 0 0,1 0-9 16,5-5 9-16,-11 5 0 0,12 0 0 0,-1 0-9 0,6-5 9 15,0 5 0-15,6 0 0 0,0-5 0 16,-1 5 0-16,7 0 0 0,-7 5 0 0,1 0 0 15,11 5 0-15,-11 0 0 0,11 0 8 0,-5-5-8 0,5 5 12 32,-11 0-31-32,11 5-6 0,0-5-2 0,11 5 0 0,-5 0 3 0,6-5 1 0,11 5 0 0,0-4 0 15,11-1 14-15,-11-5 9 0,17-5-12 0,0 5 12 16,11-6 0-16,-11 6 0 0,6 0 0 0,11-5 0 16,17 0 0-16,1-5 0 0,5 5 0 0,-6 0 9 15,6 0-9-15,-6 5 0 0,6 0 9 0,0 0-9 16,11-5-117-16,-11 0-28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21:34.1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13225 10998 921 0,'17'15'82'0,"-17"-15"-66"16,6 10-16-16,-6-10 0 0,0 0 169 0,6 0 31 15,5 5 5-15,1 1 2 0,-12-6-97 0,17 5-19 16,-12-5-4-16,13 0-1 0,-7-5-4 0,6-1-1 16,0 1 0-16,-5 5 0 0,5 0-21 0,-6-5-5 15,0 0-1-15,12 0 0 0,-6 5 2 0,17-5 1 16,-11 5 0-16,6-5 0 0,5 5-12 0,-6-5-2 15,12 0-1-15,-5 5 0 0,4 0-14 0,1-5-2 16,0 5-1-16,11-5 0 0,-5 5-7 0,5 0-2 16,-5-10 0-16,11 10 0 0,-6-5-3 0,6 5-1 15,-11 0 0-15,5-5 0 0,0 5-1 0,1 0-1 0,-1 0 0 16,0 0 0-16,6 0-10 0,-6 5 12 0,6-5-12 0,12 10 12 16,-1-5-12-16,0-5 0 0,7 10 0 15,-1-10 8-15,5 0-8 0,-5 0 0 0,1 0 0 0,-7 0 0 16,-11-5 0-16,6 0 0 0,-12 5 0 0,6 0 0 15,-6-10 0-15,-5 5 0 0,-1 5 0 0,1 0 0 16,-1 0 0-16,-5 5 0 0,12-5 0 0,-7 0 0 16,-5 5 0-16,-6 0 0 0,-5 0 0 0,-1 0 0 15,6 0 0-15,-5 0 0 0,-6-5 0 0,5 5 0 16,-5 0 0-16,0 0 0 0,-6-5 0 0,-6 5 0 16,1 0 0-16,5-5 0 0,-6 0 0 0,6 0 0 15,-17 0-8-15,12-5 8 0,5 0 0 0,0 5 0 16,0-5 0-16,-6 0 0 0,-11 5-9 0,12-5 9 0,5 0 0 0,-6-5 0 15,1 5 0-15,-1-5 0 0,0 5 0 0,1 0 0 16,-1-6-8-16,1 1 8 0,-1 0 0 0,0-10-8 16,-5 5 8-16,5 0 0 0,-5-1-14 0,0 1 4 15,5-5 1-15,1-5 0 0,-7-1-4 0,1-4-1 16,5 5 0-16,-5-6 0 0,5 1 3 0,-5 4 1 16,0-4 0-16,5 5 0 0,1-6 10 0,-1 1-13 15,0 5 5-15,-5-1 8 0,6-4-10 0,-7 10 10 16,7-6 0-16,-1 1-9 0,-11-5 9 0,11 4 0 15,-5-4 0-15,6 5 0 0,-7-6 0 0,-5 6-10 16,12 0 10-16,-7-1 0 0,1 1 0 0,-6-5-8 16,0 4 8-16,0 1 0 0,6 0 0 0,-1 4 0 15,-5-4 0-15,0 5 0 0,6-5 0 0,-6 9 0 16,6-4 0-16,-6 0 0 0,0 5 0 0,0-6 0 16,6 1 0-16,-12 5 0 0,6 0 0 0,-6 0 8 0,12-1-8 0,-12 1 0 15,0 0 0-15,1 5 8 0,-1 0-8 0,0 0 0 16,1 5 0-16,-7-6 0 0,-11 1 0 0,6 10 0 15,0-10 0-15,-6 5 0 0,1 0 0 0,-7 5 0 16,1 0 0-16,-1-5 8 0,-5 0-8 0,0 5 0 16,0-5 0-16,-6 0 0 0,-6 0 0 0,1 0 0 15,-7-6 0-15,1 6 0 0,5 0 0 0,-5 0 0 16,0-5 0-16,-6 5 0 0,-6 0 0 0,6 0 0 16,-5 0 0-16,5 5 0 0,-12 5 0 0,7-5 0 15,5 0 0-15,-6 0 0 0,-5 5 0 0,-1-5 0 16,12-5 0-16,-5 5 8 0,-7-5-8 0,1-5 0 0,-1 5 0 15,7 0 0-15,5 0 8 0,0-6-8 0,0 1 0 0,6-5 0 16,-12 5 0-16,6 0 0 0,0 0 0 0,6 5 0 16,5 0 0-16,-11 0 0 0,6 0 0 0,-1-1 0 15,1 6 0-15,0 6 0 0,5-1 0 0,1-5 8 16,5 0-8-16,-6 5 0 0,12 0 0 0,0-5 0 16,0 0 8-16,5 5-8 0,-5-5 0 0,11 5 0 15,-11-5 8-15,6 5-8 0,-7-5 0 0,7 0 0 16,-1 0 0-16,1 0 0 0,-6 0 0 0,11 0 0 15,-6 0 0-15,1 0 0 0,-1 0 0 0,1 0 0 16,5 0 0-16,6 0 0 0,-6 0 8 0,1 0-8 16,-1-5 0-16,6 5 0 0,0 0 0 0,-6 5 8 15,6-5-8-15,0 5 0 0,5-5 0 0,-5 5 0 16,6-5 8-16,-1 5-8 0,1-5 0 0,-6 5 0 16,5 0 8-16,-5 0-8 0,0 0 0 0,6 5 0 0,-1 1 0 15,1-1 0-15,-6 0 8 0,6 0-8 0,-7 5 0 0,7 5 0 16,0 6 8-16,-1 4-8 0,7 6 0 0,-7-1 0 15,1 6 8-15,5 9-8 0,0 6 0 0,1 0 9 16,-7 4-9-16,12-4 0 0,-5 0-10 0,5 5 10 16,-6-6-11-16,6 1 11 0,6-5-12 0,-6-1 12 15,-6-9-16-15,6-1 4 0,6-4 1 0,-6-1 0 16,5-4-121-16,7-6-24 0,-7-5-4 0</inkml:trace>
  <inkml:trace contextRef="#ctx0" brushRef="#br0" timeOffset="45634.032">27367 11910 1231 0,'0'0'54'0,"0"-11"12"0,0 11-53 0,0-10-13 0,0 10 0 0,0-15 0 16,0 5 42-16,0 0 6 0,6 0 0 0,-6 10 1 15,0-10-28-15,0 10-5 0,0 0-2 0,11-10 0 16,-11 10-14-16,6-11 0 0,5 6 8 0,-11 5-8 16,12 0 0-16,-12 0 0 0,0 0 0 0,17 0 0 15,6 5 0-15,-6-5 0 0,0 0 0 0,0 5 0 16,6 1 10-16,0-1-1 0,-1 5 0 0,1-5 0 0,6 5 4 0,-1 0 1 16,1-5 0-16,5 0 0 0,0 5 2 0,0 0 0 15,6-5 0-15,0 6 0 0,0-6-1 0,5 0 0 16,-5 0 0-16,6 0 0 0,-1 0 1 15,1 5 1-15,0-5 0 0,-1-5 0 0,-5 5 3 0,6 0 1 16,-1 0 0-16,-5 0 0 0,0-5-21 0,0 0-13 16,0 5 1-16,-6 1 1 0,0-6 1 0,0 5 0 15,-5 0 0-15,-1 0 0 16,1-5-122-16,-6 5-25 0</inkml:trace>
  <inkml:trace contextRef="#ctx0" brushRef="#br0" timeOffset="46461.563">27641 11712 1036 0,'0'0'92'0,"0"0"-73"0,0 0-19 0,0 0 0 16,0 0 80-16,0 0 13 0,0 0 3 0,0 0 0 15,0 0-50-15,11 10-10 0,1 0-1 0,-12-10-1 16,0 0-24-16,11 11-10 0,-5-1 8 0,-6-10-8 15,0 0 0-15,0 0 0 0,0 0 0 0,0 0 0 16,0 0 13-16,0 0-2 0,0 0-1 0,0 0 0 16,0 0 30-16,0 0 5 0,0 0 2 0,-6 5 0 15,-5 0-7-15,-1 0-2 0,12-5 0 0,-11 0 0 16,-1 0-22-16,1 0-5 0,0 0-1 0,5 5 0 16,6-5-10-16,-12 5 0 0,7 0 0 0,-7 0 0 0,7 5 0 15,-7-5 0-15,1 0 0 0,-1 0 0 16,1 6 0-16,5-1 0 0,1-5 0 0,-7 0 0 0,7 0 0 0,-1 5 0 15,6-10 0-15,-12 5 0 0,1-5 0 0,5 5 0 16,6-5 0-16,-11 5 0 0,5-5 0 0,1 0 0 16,-1 5 0-16,6-5 8 0,0 0 22 0,0 0 4 15,0 0 1-15,0 0 0 0,0 0-11 0,0 0-3 16,-6 10 0-16,6-10 0 0,0 10-11 0,6 1-2 16,-6-11-8-16,6 15 12 0,-1-5-12 0,7 5 0 15,-7 0 0-15,7-5 0 0,-1 6 0 0,1-6 0 16,5 0 0-16,0 5 0 0,0-5 0 0,0 5-12 15,6-4 12-15,-6 4-10 0,6 0-6 0,5-5 0 16,1 0-1-16,-7 5-597 0,7-4-119 0</inkml:trace>
  <inkml:trace contextRef="#ctx0" brushRef="#br0" timeOffset="-203761.986">26097 10775 1267 0,'0'0'28'0,"0"0"5"0,0 0 2 0,-6 10 1 0,6-10-36 0,0 0 0 0,0 0 0 0,0 0 0 16,6 11 58-16,-6-11 5 0,11 5 1 0,6 0 0 15,0 0 41-15,0-5 9 0,12-5 2 0,-6 0 0 16,11-6-43-16,6 11-8 0,0-10-1 0,-1 5-1 16,-10-5-12-16,11 0-3 0,-6 0 0 0,0 0 0 15,6 0-24-15,0-6-6 0,-6 6-1 0,6 0 0 16,-12-5-4-16,1 5-1 0,-1 5 0 0,1-5 0 0,-6-6-25 15,0 6-6-15,-6-5-1 0,5 0 0 16,-4 0-34-16,-1 0-7 0,0-6-2 0,-6 6 0 16,0-10-126-16,-5 10-26 0,-6-1-5 0,6 6 0 0</inkml:trace>
  <inkml:trace contextRef="#ctx0" brushRef="#br0" timeOffset="-203402.693">26644 10395 1357 0,'0'0'29'0,"0"0"7"0,0 0 0 0,11 16 4 0,0-11-32 0,1 5-8 0,-1 0 0 0,1 0 0 15,-12-10 37-15,17 10 7 0,5-5 0 0,1 5 1 16,0 1 39-16,0-6 7 0,5 5 1 0,1-5 1 16,5 5-33-16,-6-5-8 0,1 0 0 0,-1 0-1 15,-10 0-7-15,-18-5 0 0,17 10-1 0,-17-10 0 16,5 16 2-16,1 4 1 0,-12 0 0 0,6 5 0 15,-11 1-16-15,0 4-3 0,-1 0-1 0,1 6 0 16,-1-6-16-16,-5-4-10 0,6-1 12 0,-6-5-12 16,5-5-100-16,1 1-28 0,0-6-4 0</inkml:trace>
  <inkml:trace contextRef="#ctx0" brushRef="#br0" timeOffset="-202324.741">27720 9975 0 0,'0'0'0'0,"0"0"0"0,0 0 0 0,0 0 0 15,0 0 307-15,0 0-62 0,0 0 50 0,0 0 9 16,0 0-199-16,0 0-40 0,0 0-8 0,0 0-1 0,0 0 27 0,0 0 5 16,0 0 2-16,0 0 0 0,0 0-25 0,0 15-5 15,0-5 0-15,6 16-1 0,0-1-10 0,5 0-1 16,1 11-1-16,-1-6 0 0,0 1-2 0,7-6 0 15,-1 0 0-15,0 1 0 16,0-1-9-16,0 0-3 0,0 6 0 0,0-6 0 16,0-5-7-16,-5 0-2 0,-1-4 0 0,6-1 0 0,-6 0-5 0,-5-5-2 15,0 0 0-15,0 0 0 0,-6-10-17 0,0 0 10 16,0 0-10-16,0 0 8 0,0 0-8 0,0 0 0 16,-18 0 0-16,-10-5-11 15,5 0 11-15,-5 0 0 0,-1 0-9 0,1-5 9 16,-1 10 0-16,1 0-9 0,-6 0 9 0,5 5 0 0,1 0 0 0,11 0-8 15,-1 5 8-15,1 11 0 0,6-6 0 0,0 0 0 16,5 0 0-16,6 5 0 0,0-4 9 0,6-1-1 16,-1 0 0-16,7-5 0 0,5 0 17 15,0 0 3-15,0 1 1 0,11-6 0 0,-5-5 8 0,6 0 2 0,-7-5 0 0,7-6 0 16,-1-4-23-16,-5 5-4 16,0-10 0-16,6 5-1 0,-7-6-11 0,-5 1 0 15,0 0 0-15,6-5 0 16,-6-1-92-16,-5 1-16 0,-1 5-4 0</inkml:trace>
  <inkml:trace contextRef="#ctx0" brushRef="#br0" timeOffset="-202043.296">28188 10238 1036 0,'0'0'46'0,"0"0"10"16,0 11-45-16,0 4-11 0,5-5 0 0,-5 10 0 15,-5-5 145-15,-1 6 27 0,6-1 6 0,6 0 1 0,-6 11-88 0,0-6-18 16,5 0-3-16,1 1-1 0,5-1-10 0,-11-5-3 16,0-5 0-16,12 6 0 0,-1-6 4 0,1-5 0 15,10-5 0-15,-4 0 0 0,-1-5-17 0,5-5-3 16,1 5-1-16,0-10 0 0,-6-5-17 0,0-1-3 16,-5-4-1-16,-1-5 0 0,-5 0-18 0,-6-1 0 15,0 1 0-15,-6 0 0 0,0-1 0 0,-11 11 0 16,6-5 0-16,-6 5-9 15,0-1-19-15,0 6-4 0,-6 0-1 0,0 5 0 16,-6 5-127-16,7 5-26 0,5-5-5 0</inkml:trace>
  <inkml:trace contextRef="#ctx0" brushRef="#br0" timeOffset="-201762.391">28313 10309 633 0,'29'16'28'0,"-12"-6"6"0,0 0-34 0,6 5 0 0,-1 0 0 0,1 0 0 16,0-4 248-16,5-1 44 0,-5 0 8 0,6-5 1 15,-1 0-174-15,-5-10-35 16,5 0-8-16,-5-5 0 0,-6 0-53 0,6-6-11 0,-6 1-1 0,-5 0-1 16,-7 0-18-16,1 0 0 0,0-1 0 0,-6 6 0 15,5 5 0-15,-5 5 8 0,0 0-8 0,0 0 0 0,0 15 35 0,0 6 0 16,6 4 0-16,0-5 0 0,5 6-3 0,6-1 0 15,0 0 0-15,0 1 0 0,6-1-16 0,-6 0-4 16,6-5-1-16,0 1 0 0,0-11-11 0,0 0 0 16,-1-5-10-16,1-5 10 15,0-5-138-15,-6-5-22 0,-6-10-4 0</inkml:trace>
  <inkml:trace contextRef="#ctx0" brushRef="#br0" timeOffset="-201465.454">28957 9747 979 0,'11'21'87'16,"1"14"-70"-16,-1-5-17 0,0 1 0 0,7 4 105 0,-7 6 18 16,6-1 3-16,0 1 1 0,0-1 12 0,-5 1 2 15,5-6 1-15,-12 6 0 0,1-6-55 0,0-4-11 0,5-1-3 0,1-5 0 16,-1 1-18-16,-5-6-4 0,5-5-1 0,1 0 0 16,-7-5-21-16,-5-10-4 0,0 0-1 0,0 0 0 15,0 0-15-15,0 0-9 0,17-10 10 0,6 0-10 16,-6 0-11-16,6-5-8 0,-6 5-1 0,6-6-1 15,-6 11 37-15,6-5 8 0,-6 10 2 0,-17 0 0 16,23 0-13-16,-6 0-2 0,0 10-1 0,0 1 0 16,-11-1 9-16,-1 10 1 0,1-5 1 0,-6 5 0 15,0 1-9-15,-6 4-1 0,6-5-1 0,-11 6 0 16,5-1-10-16,-11 0 0 0,6 0 0 0,-1-9 0 16,1-1 0-16,0-5 0 0,-7 0-9 0,7-10 9 15,0 0-24-15,-6-5-2 0,-1-10 0 0,1 0-742 16,0-1-149-16</inkml:trace>
  <inkml:trace contextRef="#ctx0" brushRef="#br0" timeOffset="-201215.681">29327 9646 230 0,'0'0'20'0,"0"0"-20"16,17 5 0-16,-11-5 0 0,5 10 306 0,1 0 57 15,-6 0 11-15,5 11 2 0,0-6-270 0,-5 10-54 16,0 6-12-16,5 4-1 16,-5 1 17-16,5-1 3 0,-5 5 1 0,-6-4 0 15,11 4-22-15,-5-4-4 0,-6-1-1 0,6 1 0 0,5-6-12 0,-5-5-2 16,-6-4-1-16,11 4 0 0,-5 0-10 0,5-4-8 0,-5 4 9 0,5 0-9 31,1-4-17-31,5 9-10 0,-6-10-1 0,1 0-1 16,-1-4-221-16,6-6-44 0</inkml:trace>
  <inkml:trace contextRef="#ctx0" brushRef="#br0" timeOffset="-201121.643">29703 10213 518 0,'0'0'46'0,"0"0"-37"0,0 0-9 0,0 0 0 16,0 0 176-16,12 0 34 0,-1 5 6 0,0 5 2 15,1 0-106-15,-6 6-20 0,11 4-5 0,-12 5-1 16,7-4-52-16,-1 9-10 0,6 0-3 0,0 6-759 16</inkml:trace>
  <inkml:trace contextRef="#ctx0" brushRef="#br0" timeOffset="-200809.547">29606 9940 576 0,'18'-26'25'0,"-13"21"6"0,1-5-31 0,-6 10 0 15,0 0 0-15,17 0 0 0,6 5 25 0,-6 0-1 16,6 0 0-16,-6 6 0 0,0 4 40 0,0 0 8 16,0 5 2-16,0 5 0 0,0-4-50 0,0-1-11 15,-5 5-1-15,-1 6-1 0,-5-6 48 0,5 0 9 16,6-4 3-16,-5-1 0 0,-7 5 28 0,1-5 5 15,-6-4 2-15,0-16 0 0,12 10 11 0,-12-10 3 16,0 0 0-16,0 0 0 0,11 5-36 0,0-10-6 16,1-5-2-16,-1-1 0 0,0 1-28 0,7-5-5 15,-7 5-2-15,6 0 0 0,-6 0-16 0,1 0-3 16,-1 5-1-16,6 0 0 0,0 5-4 0,-5 0-1 16,-1 5 0-16,1 5 0 0,5 5-16 0,0 5 8 0,-6-5-8 15,1 6 0-15,-1-6 0 0,-5 10-19 0,5-5 3 0,1 1 0 31,-7-1-118-31,1-5-23 0,0 5-5 0,-1-10-494 0,-5-10-100 0</inkml:trace>
  <inkml:trace contextRef="#ctx0" brushRef="#br0" timeOffset="-200450.197">30541 10233 576 0,'0'0'51'0,"11"-5"-41"0,1 5-10 0,-1-5 0 15,0-5 76-15,-5 0 12 0,0-10 4 0,0 5 0 16,-1 4 3-16,-5 1 1 0,0-5 0 0,0 0 0 15,0 0-20-15,-5 0-3 0,5 4-1 0,-12 6 0 0,6 0-10 0,-5 5-2 16,0 5-1-16,-6 0 0 0,-1 11-7 0,1-6-2 16,6 5 0-16,0 5 0 0,-6 6-12 0,11-11-2 15,-6 5-1-15,7 0 0 0,5 0-6 0,-6 6-1 16,6-6 0-16,6 0 0 0,-6 1-3 0,5 4-1 16,1-5 0-16,0-5 0 0,5-5-3 0,-11-10-1 15,12 11 0-15,-1-11 0 0,0-5-8 0,1-1-3 16,-1-9 0-16,1 5 0 0,-1-5-9 0,0 0 0 15,-5 0 0-15,11-1 0 0,-5 1 0 0,-1 5 0 16,0 0 0-16,12 10 0 0,-6 0 0 0,6 5 8 16,-6 5-8-16,6 5 8 0,0 11 9 0,-6-1 2 15,0 10 0-15,6 1 0 0,-6-1 12 0,-6 6 2 16,-11 4 1-16,0 6 0 0,0 0-15 0,-6-1-3 16,1-4-1-16,5-11 0 0,-6-4-7 0,-5-1-8 0,5 1 11 15,-5-16-11-15,-7 0 0 0,1-5 0 16,0-10 0-16,-11 0 0 15,5-5-132-15,0-5-23 0</inkml:trace>
  <inkml:trace contextRef="#ctx0" brushRef="#br0" timeOffset="-199716.007">31202 9712 921 0,'0'0'40'16,"0"0"10"-16,0 0-40 0,0 0-10 0,0 0 0 0,0 0 0 15,0 0 121-15,0 0 23 0,0 0 4 0,0 0 0 16,6-10-28-16,-1 5-5 0,7-11-2 0,-7 6 0 0,7-5-33 16,-1 5-6-16,0-5-2 0,7 0 0 0,4-1-11 0,-5 6-2 15,6-5-1-15,0 10 0 0,0 5-10 0,-6 0-3 16,6 10 0-16,-6 5 0 0,0 6-15 0,-6-6-3 16,-5 10-1-16,0 6 0 0,5 9-14 0,-11 6-4 15,6 4 0-15,-6 1 0 0,-6 0-8 0,6 9 0 16,6-9 0-16,-6-11 8 0,0-4 10 0,5-6 2 15,1-4 0-15,6-6 0 0,-7 0 27 0,7-5 5 16,5-5 2-16,0-5 0 0,11 6-11 0,-11-11-3 16,1 5 0-16,-1-5 0 0,11-5-20 0,-5 5-5 15,0-11-1-15,0 6 0 0,-1 0-14 0,1-5 0 16,-6 0 0-16,0 0 0 16,6-5-50-16,-6 0-13 0,6-1-2 0,-6-4-1 15,-6 0-110-15,1-5-23 0,-1-1-4 0,1-4-518 16,-7 5-104-16</inkml:trace>
  <inkml:trace contextRef="#ctx0" brushRef="#br0" timeOffset="-199481.731">32341 9514 1497 0,'0'0'66'0,"0"0"14"0,0 0-64 0,0 0-16 0,0 0 0 0,0 0 0 16,0 10 46-16,0 1 6 0,6-1 0 0,-6 5 1 15,-11 0 12-15,5 10 3 0,-5-4 0 0,5 4 0 16,-11-5-32-16,0 6-5 0,0 4-2 0,5 0 0 16,-5 6-8-16,6-1-1 0,-6 1-1 0,5 9 0 0,-5-4-2 0,0-6 0 15,6 1 0-15,5-6 0 0,0 0-9 0,6-4-8 16,-5-1 12-16,-1-10-12 16,6 0-151-16,0 1-37 0</inkml:trace>
  <inkml:trace contextRef="#ctx0" brushRef="#br0" timeOffset="-199356.777">32005 9687 864 0,'17'15'38'0,"-5"-10"8"16,-1 5-37-16,0 0-9 0,7-5 0 0,4 5 0 0,1 5 296 0,6 11 58 15,5-1 11-15,0 5 3 0,6 1-192 0,5 9-39 16,7-4-7-16,-7-1-2 0,-5-4-111 0,0-1-17 16,-11-5-14-16,5-9 2 15,-6-6-135-15,-11-5-27 0</inkml:trace>
  <inkml:trace contextRef="#ctx0" brushRef="#br0" timeOffset="-173803.032">1454 9205 403 0,'34'0'17'0,"-34"-5"5"0,0 5-22 0,0 0 0 0,17 0 0 0,-17-5 0 16,6-5 200-16,5 5 35 0,-11 5 7 0,6-10 2 15,5 5-126-15,-11 5-25 0,0 0-5 0,0-10 0 16,0-5-16-16,0-1-4 0,0 16 0 0,0 0 0 16,0-10-5-16,0 0-2 0,0 10 0 0,-11-5 0 15,5-5-9-15,6 10-1 0,0 0-1 0,0-5 0 16,-11 0-14-16,11 5-4 0,0 0 0 0,0 0 0 16,-6-5 3-16,-11 5 0 0,-6 5 0 0,6-5 0 15,0 0-22-15,0 0-4 0,0 0-1 0,-6 15 0 16,0-5 8-16,6 10 2 0,11-4 0 0,-11-1 0 15,-5 5 2-15,-7 5 0 0,18 1 0 0,-18-1 0 16,12 0-8-16,6 6 0 0,-6-1-1 0,5 11 0 16,7-6 1-16,-1 6 0 0,-6-1 0 0,12 1 0 15,0-1 0-15,12 6 0 0,-6-6 0 0,-1 1 0 0,12-1-2 16,0-4 0-16,1 4 0 0,-1-4 0 0,0-11-10 16,5 0 0-16,18 1 9 0,-5-11-9 0,-7-5 0 0,6-5 0 15,12 0 0-15,-6 0 0 0,11-5 0 0,-11-5-13 16,0-5 5-16,0-5 8 0,0 0-12 0,-1-11 12 15,1-4-12-15,-6-6 12 0,1-4-14 0,-13-1 5 16,-4 1 1-16,-1-1 0 0,-12 1 8 0,-5-1 0 16,6-4 0-16,-12-1 8 0,1 1-8 0,-12-6 0 15,-1 10 0-15,1-4 0 0,-5-11 0 0,-13 0 9 16,13 1-9-16,-18 4 10 0,17 6-10 0,-11-1 0 16,0 10 9-16,5 1-9 0,1 0 0 0,5 9 9 15,0 6-9-15,-11 5 0 0,11 5 12 0,6 5-12 16,0 5 12-16,5 0-12 15,-16 5-60-15,5 5-18 0,17 0-4 0,-11 5-700 0,0 5-140 0</inkml:trace>
  <inkml:trace contextRef="#ctx0" brushRef="#br0" timeOffset="-173396.76">2474 8719 1519 0,'17'-10'67'0,"-17"10"14"0,0 0-65 0,0 0-16 15,0 0 0-15,0 0 0 0,0 0 58 0,-17 10 8 16,0 0 2-16,-6 11 0 0,6 4 9 0,-6 5 3 16,-11 6 0-16,11 4 0 0,-6 6-34 0,1 5-6 15,5 9-2-15,-11-4 0 0,11 5 14 0,6-11 2 16,6-4 1-16,5 0 0 0,6 4-5 0,-6-9-1 16,6-1 0-16,0-4 0 0,6 4-12 0,0-9-2 15,11-1-1-15,0-5 0 0,0 1-10 0,0-1-3 16,6-5 0-16,11 0 0 0,-5-4-21 0,-1-1 0 15,-17-5 0-15,7 0 0 0,16 0 0 0,-17 0 0 0,0 0-11 0,6-4 11 32,-6-1-92-32,-6 0-12 0,18-5-2 0,-7-5-1 15,-4 5-125-15,-1-11-24 0,5 11-6 0</inkml:trace>
  <inkml:trace contextRef="#ctx0" brushRef="#br0" timeOffset="-173162.558">2844 9170 921 0,'17'5'82'0,"-17"5"-66"0,17 0-16 0,-11 11 0 15,0-1 136-15,-6 5 24 0,11 6 5 0,-11-6 1 16,-11 10-32-16,5-4-6 0,6 4-2 0,0 1 0 16,-6-6-49-16,6 0-9 0,0 6-3 0,0-6 0 15,-11-5-30-15,11 6-7 0,11-6 0 0,-11-5-1 0,6 6-17 0,-6-6-10 16,6 0 12-16,5-5-12 0,-5 1-8 0,5-6-9 15,-5 0-2-15,-6-10 0 16,17 0-222-16,-11 0-45 0</inkml:trace>
  <inkml:trace contextRef="#ctx0" brushRef="#br0" timeOffset="-172881.305">2958 8643 748 0,'0'0'67'0,"0"0"-54"0,23 10-13 0,0 1 0 16,-1-6 221-16,7 10 42 0,-6 0 8 0,-1 10 1 16,1 1-124-16,6 9-24 0,-1 6-6 0,1 9-1 15,-6 16-37-15,-6 0-8 0,0 10-2 0,-6 0 0 16,6-5-24-16,0 0-5 0,-11-6-1 0,-12 1 0 15,1-10-19-15,5 5-4 0,0 0-1 0,-12-6 0 16,-5-9-16-16,11-1 10 0,1 1-10 0,-12-5 8 16,0-6-8-16,-6-5-17 0,6-4 4 0,0-11-1140 15</inkml:trace>
  <inkml:trace contextRef="#ctx0" brushRef="#br0" timeOffset="-168882.306">4605 8350 633 0,'0'10'56'0,"0"-10"-44"16,0 0-12-16,0 0 0 0,0 0 157 0,0 0 30 16,0 0 5-16,0 0 2 0,0 0-78 0,5 15-15 15,-5-15-3-15,6 15-1 0,-6-15 3 0,11 15 0 16,-11-15 0-16,6 16 0 0,-6-16-20 0,0 15-4 0,0-15-1 0,0 15 0 15,0-15-12-15,12 15-3 0,-12-15 0 0,0 15 0 16,0-15-10-16,0 0-2 0,-12 15-1 0,12-15 0 16,12 21-17-16,-24-11-3 0,6 0-1 0,6-10 0 15,-11 10-13-15,11-10-2 0,0 0-1 0,-11 5 0 16,-1-5-10-16,7 0 8 0,-12 0-8 0,-1 0 8 16,1 0-8-16,0 0 0 0,6 0 0 0,-18-5-11 15,18 0 11-15,-18 0 0 0,24 0 0 0,-18 5 0 16,6-5 8-16,0 5-8 0,-6 0 8 0,12-5-8 15,-7 0 0-15,7 5 0 0,0 0-10 0,11 0 10 16,-6 5 0-16,6-5 0 0,-11 5 0 0,11-5 0 16,-6 10 0-16,6-10 8 0,0 0-8 0,-6 15 9 15,-5 0-9-15,11-15 10 0,0 11-10 0,0-11 10 16,0 15-10-16,0-15 0 0,0 15 0 0,0 0 8 16,0-15-8-16,0 15 0 0,0 0 0 0,0-4 8 0,0 4-8 0,0 0 8 15,11 0-8-15,-11 0 8 0,0 1 5 0,0 4 1 16,0 0 0-16,0 0 0 0,-11-4-14 0,11 9 0 15,11-5 0-15,-11 0 0 0,0 1 8 0,6-1 0 16,-6 0-8-16,0 5 12 0,6 1-12 0,-6 4 0 16,0 1 0-16,11-6 0 0,-11 5 0 0,0-4-12 15,0 4 3-15,0 0 0 0,0 1 9 0,0 4 0 16,6-4 0-16,-6-1 0 0,0 0 0 0,0 1 0 16,11-1 0-16,-11-5 0 0,-11 6 0 0,11-1 8 15,11-5-8-15,-11 6 11 0,0-1-11 0,0 1 0 16,0-1 0-16,0 0 0 0,0 6 0 0,6-1 0 15,-6 1 0-15,0 4 0 0,0-4 0 0,5-1 0 16,-5 1 8-16,0-1-8 0,0-5 0 0,0 6 0 0,12-1 0 0,-12 1 0 16,0-1 0-16,0 1-11 0,6-1 1 0,-6-5 0 15,11 1 10-15,-11-1 0 0,-11 1 0 0,22 4 0 16,-11-5 0-16,0 1 0 0,0-1 0 0,6 1 0 16,-6-6 0-16,0 5 0 0,0 1 0 0,0-6 0 15,0 0 0-15,0 1 0 0,0-1 0 0,0 0 8 16,0 1-8-16,0-6 0 0,0 5 0 0,0-5 0 15,-6 6 0-15,6-6 0 0,0-5 0 0,-11 6 0 16,5 4-9-16,6 0-3 0,-12 0-1 0,12-4 0 16,-5-1 13-16,-1-5 0 0,6 5-10 0,0 1 10 15,-11-1 0-15,5 0 0 0,6-5 0 0,0 1 0 16,0-6 0-16,-11 0 0 0,11-10 0 0,0 15 0 16,0-15 0-16,0 10 0 0,0-10 0 0,0 0 0 0,0 0 0 15,0 0 0-15,11 10 0 0,-11-10 0 16,6 10 0-16,11-5 0 0,-12 1 0 0,13-1 0 0,-1 0 0 15,0-5 0-15,0 5 11 0,6-5-11 0,-1 0 11 0,13 0-11 16,-18 0 12-16,11 0-12 0,-11 0 0 0,6-5 0 16,-6 5-12-16,0 0 3 15,6-5-101-15,6 0-20 0,-1-6-4 0</inkml:trace>
  <inkml:trace contextRef="#ctx0" brushRef="#br0" timeOffset="-159495.528">1311 14457 1267 0,'0'0'112'15,"0"-5"-89"-15,-17 0-23 0,12 0 0 16,-13 0 10-16,7 5-2 0,-12 5-8 0,18 5 12 15,-12 0 55-15,-1 10 10 0,13 0 3 0,-12 6 0 16,17 4-20-16,0 6-4 0,-12 4-1 0,12 1 0 0,0 9-1 0,12 1 0 16,10 10 0-16,-4-1 0 0,-13-9 2 0,24 10 1 15,-7-11 0-15,1 1 0 0,11 0 11 0,-11-11 3 16,17 1 0-16,-6-11 0 0,6-5-11 0,-11-4-3 16,16-6 0-16,-5-10 0 0,-11-5-25 0,11 0-6 15,-1-5-1-15,7-10 0 0,-6-11-25 0,-12-4 0 16,7-5 8-16,-13-11-8 0,-5 0 0 0,1 1-12 15,-18-6 2-15,0 1 1 0,-12-1 9 0,6 10-12 16,-11-4 12-16,-5 9-12 0,-13-4 12 0,7 9 0 16,-6-4 0-16,-6 10 0 0,0 4 0 0,0 1 12 15,0 5-4-15,-11 5 0 16,11 5-117-16,0 0-23 0,0 0-5 0,0 0-928 0</inkml:trace>
  <inkml:trace contextRef="#ctx0" brushRef="#br0" timeOffset="-158792.517">2531 14295 1209 0,'5'15'108'16,"-5"0"-87"-16,0 0-21 0,-5 1 0 16,-7 4 109-16,7 5 18 0,-12 11 3 0,-1-1 1 0,-4 11-3 0,-1-1 0 15,6 6 0-15,-6 5 0 16,-6-1-52-16,7 6-10 0,5 0-2 0,11-11-1 0,-11 1-11 0,11 0-1 16,-5-6-1-16,5-4 0 0,6-6-4 0,0-4-1 15,0-6 0-15,17-5 0 0,-17-5-26 0,23 6-6 16,-6-6-1-16,11-5 0 0,-10-5-12 0,16-5 0 15,-11 0-12-15,11-5 12 16,-11 0-164-16,11-5-25 0,-12 0-6 0,1-6-1 0</inkml:trace>
  <inkml:trace contextRef="#ctx0" brushRef="#br0" timeOffset="-158620.675">2941 14644 1533 0,'0'41'68'0,"0"-16"14"0,6 0-66 0,-6 11-16 0,0-1 0 0,11 6 0 16,-11-6 69-16,0 6 11 0,0-1 1 0,0 1 1 15,0-6 18-15,0 1 4 0,0-6 1 0,6-5 0 32,5 1-208-32,-11-6-41 0,6 0-9 0</inkml:trace>
  <inkml:trace contextRef="#ctx0" brushRef="#br0" timeOffset="-158370.733">3078 14361 748 0,'40'30'67'0,"-23"-10"-54"0,5 6-13 0,13 9 0 0,-7 0 258 0,1 11 49 16,-7 0 9-16,13 9 3 0,-13 1-151 0,13 5-29 15,-13 0-7-15,-5-1 0 0,-5 6-44 0,5-10-8 16,-6 0-1-16,6-6-1 0,-11 1-53 0,-6-6-10 16,0-9-3-16,0-6 0 0,-6 1-21 0,-11-11-5 15,17 0-1-15,-17-10 0 16,17-10-220-16,-17 0-44 0,-17-10-9 0,23-10-1 0</inkml:trace>
  <inkml:trace contextRef="#ctx0" brushRef="#br0" timeOffset="-157386.646">4645 13571 345 0,'0'0'31'0,"0"0"-31"0,0 0 0 0,0 0 0 16,0 0 143-16,0 0 22 0,0 0 5 0,22-5 1 16,-22 5-41-16,0 0-8 0,17 0-2 0,-17 0 0 15,18-6 0-15,-18 6 0 0,0 0 0 0,22 6 0 16,-5-6-28-16,-17 0-7 0,0 0-1 0,0 0 0 16,0 0-23-16,0 0-5 0,0 0 0 0,0 0-1 15,0 0-9-15,0 0-2 0,6 15 0 0,-6-15 0 16,0 0-44-16,-6 15 0 0,6-5 0 0,-17-5-13 15,0 0 13-15,0 0 10 0,0 5-2 0,-6-5 0 16,0 1-8-16,1-1-11 0,5 5 3 0,0-5 0 16,-6 0 8-16,-6 5 0 0,6 0 0 0,1-5 0 15,-1 0 0-15,6 5 0 0,5 0 0 0,1-4 0 16,-18 4 8-16,18 0 1 0,-6 5 0 0,6-5 0 0,5 0 6 16,-6 5 1-16,7 1 0 0,-1-1 0 0,6 0-4 0,0 0-1 15,-11 5 0-15,11 1 0 0,0 4-11 0,0 5 10 16,0 1-10-16,-6 4 10 0,6 11-10 0,0-6 8 15,0 6-8-15,0 5 8 0,0-1-8 0,0 6 8 16,0-5-8-16,0 4 8 0,0-4-8 0,0 0 0 16,0 4 9-16,6 1-9 0,-6 5 0 0,0-1 0 15,0 6 0-15,0 0 8 0,0 0-8 0,11 0 0 16,-11 0 0-16,0-1 8 0,0-9-8 0,0 5 0 16,0-5 0-16,0-1 0 0,0 6 0 0,0-5 0 15,6 5 0-15,-6-1 0 0,0 6 0 0,0 0 0 16,0-5 0-16,-6 5 0 0,6-11 0 0,0 6 0 15,0-10 0-15,0-1 0 0,0 1 0 0,0-5 0 0,0-1 0 16,-11 1 0-16,11-6 14 0,-6 6-2 0,6-6 0 0,0 6 0 16,0-6-12-16,6 6-16 0,-6 0 3 0,11-1 1 15,-11-4 12-15,0-1 0 0,0-4 0 0,6-1 0 16,-12-5 0-16,12 1 0 0,-6-6 0 0,5 0 0 16,-5 1 0-16,0-1 0 0,12-5 0 0,-12 1 0 15,6-6 10-15,5 0 2 0,-11-5 0 0,6 0 0 16,5 0-12-16,-5 1 12 0,11-6-12 0,-11-5 12 15,11 0 4-15,0 0 2 0,6-5 0 0,11 5 0 16,-11-11-10-16,11 6-8 0,6-5 12 0,-12-5-12 16,6 5 0-16,6 0 0 0,-6 5 0 0,-11-5-12 15,0-1-173-15,5 1-35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26:41.4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20718 4283 1555 0,'0'0'68'0,"0"0"16"0,0 0-68 0,0 0-16 0,0 0 0 0,0 0 0 16,0 0 92-16,0 0 16 0,0 5 2 0,0-5 1 15,0 0 16-15,0 0 3 0,0 0 1 0,0 0 0 16,0 0-55-16,0 0-12 0,0 0-1 0,0 0-1 16,0 0 2-16,11 10 0 0,1-10 0 0,11 5 0 15,5-10 0-15,1 5 0 0,5 0 0 0,17-15 0 0,0 5-52 0,1 0-12 16,5 0 0-16,-1-5 0 0,7-1 0 0,-6 6 0 16,6-15 0-16,-1 10 0 0,-10 5 32 0,5-16 4 15,0 11 1-15,-6 5 0 0,0-10-20 0,1 5-4 16,-7-1-1-16,-5 6 0 0,0 0 3 0,-6 0 0 15,0 5 0-15,-5-5 0 0,-1 0-15 0,1 5 0 16,-6 5 0-16,-1-16 0 0,1 6 0 0,-6 10 0 16,0-10 0-16,-5 5 0 15,-1 0-118-15,0 0-20 0,-5 5-4 0,-6 0-760 16,0 0-152-16</inkml:trace>
  <inkml:trace contextRef="#ctx0" brushRef="#br0" timeOffset="421.983">21852 3797 1440 0,'0'0'128'0,"0"0"-103"16,0 0-25-16,0 0 0 0,0 0 115 0,0 0 17 16,0 0 4-16,11 15 1 0,1-10-5 15,-1 0-2-15,6 0 0 0,0 6 0 0,0-11-59 0,6 5-12 16,0 0-3-16,11-5 0 0,-11 5-12 0,5 5-2 15,6-5-1-15,-5 5 0 0,-12 0-4 0,6 0-1 16,-6 6 0-16,0-1 0 0,-6 5-1 0,1-5-1 16,-6 11 0-16,-1-1 0 0,1 10-18 0,-6-4-4 15,-6 4-1-15,-5 11 0 0,-6-11-1 0,-6 6 0 16,6-6 0-16,-6 6 0 0,-5-1-1 0,10-9 0 16,-4 4 0-16,5-10 0 0,-6-10-9 0,6 1 0 15,-6-6 0-15,6-10 0 16,-6 0-106-16,6-10-23 0,0 0-5 0</inkml:trace>
  <inkml:trace contextRef="#ctx0" brushRef="#br0" timeOffset="1483.972">22906 3660 1605 0,'0'0'71'0,"11"0"15"0,1-5-69 0,-12 5-17 16,5 5 0-16,7-5 0 0,-7 0 85 0,-5 0 14 15,0 16 2-15,0-6 1 0,0 5 6 0,6 5 0 16,-6 11 1-16,-6 4 0 0,6 5-75 0,-5 1-15 15,10 15-3-15,-10-6-1 0,-1 1 42 0,0-5 9 16,6 4 2-16,0 1 0 0,-5-1-26 0,5-4-5 16,0 0-1-16,0-6 0 0,0 6-9 0,0-16-3 0,5 0 0 0,1 6 0 15,0-11 8-15,-1 1 0 0,-5-1 1 0,6-5 0 16,-6-5-17-16,0 6-3 0,6-6-1 0,5 0 0 16,-5 0-3-16,5-10-1 0,12 0 0 0,-6 10 0 15,6-15-8-15,0 0 12 0,5 0-12 0,1 0 12 16,11 6-12-16,0-12 8 0,-1 6-8 0,7-10 8 15,11 5-8-15,6-5 0 0,11 0 9 0,6 5-9 16,-1-10 0-16,1 5 8 0,6 0-8 0,-7 4 0 16,-16-4 0-16,0 10 0 0,-6 0 0 0,0 0 8 15,-12 5-8-15,1 0 8 0,5 1-8 0,-5-1 8 16,-1 0-8-16,-5 0 9 0,0 5-9 0,6-5 10 16,-7 0-10-16,-4-5 0 0,-7 0 9 0,1 0-9 15,-12 0 0-15,5 0 0 0,1 0 0 0,0 0 0 0,-6 0 0 16,0 0 0-16,6 0 0 0,-6 0 0 0,-11 0 0 0,5 0 0 15,1 0 0-15,-1 0 0 0,-11 0 0 0,11 5 0 16,-11-5 0-16,18 0 0 0,-1 0 0 0,-17 0 0 16,0 0 0-16,0 0-8 0,0 0 8 0,0-5 0 15,11-5 0-15,-17 0 0 0,1-11 0 0,-1 6-8 16,6 0 8-16,0-10 0 0,-6-1 0 0,6 1-8 16,-5-10 8-16,5-1 0 0,0-4 0 0,0 4 0 15,0-4 0-15,5-1 0 0,1-4 0 0,0 4 0 16,-6-4 0-16,5 4-8 0,7-5 8 0,-1 6 0 15,-5-6 0-15,-6 1 0 0,5 4 0 0,1 1 0 16,0 4 0-16,0 6 0 0,-6-11 0 0,0 6 0 16,11 5 0-16,-11-1 0 0,0 6 0 0,6 0 0 0,-1-11 0 0,-5 6 0 15,0 4 0-15,6 6 0 0,0-5 0 0,-1 0 0 16,7-1 0-16,-12 6 0 16,0 0 0-16,0-1 0 0,6 6 0 0,-6 5 0 0,0 10 0 0,0-15 0 15,-6 5 0-15,6 10 0 0,0 0 0 0,0 0 0 16,-12-10 0-16,7 5 0 0,5 5 0 0,-12-5 0 15,1-1 0-15,0 6 0 0,-1 0 0 0,1 0 0 16,11 0 0-16,-17 0 0 0,-17 0 0 0,5 6 0 16,6-1 0-16,-11-5 0 0,0 0 0 0,-12 5-8 15,-5 5 8-15,0-10 0 0,-12 10 0 0,6-10 0 16,-6 5 0-16,1 5 0 0,-1-10 0 0,-5 0 0 16,-6 5 0-16,0-5 0 0,5 5 0 0,-11 0 0 0,6 0 0 15,0-5-8-15,6 5 8 0,0-5-12 0,11 11 12 0,5-11 0 16,7 0 0-16,-1 5 0 0,12 0 0 0,5-5 14 15,7 5-3-15,-1 5-1 0,0-10-10 0,6 0 0 16,11 5-10-16,-5 0 10 16,-1-5-182-16,12 0-30 0,0 0-7 0</inkml:trace>
  <inkml:trace contextRef="#ctx0" brushRef="#br0" timeOffset="2280.728">23886 3463 403 0,'0'0'36'16,"0"0"-36"-16,6-15 0 0,5 5 0 15,0-6 224-15,-11 6 39 0,0 0 7 0,0 10 2 0,0 0-105 16,0 0-21-16,0 0-4 0,-5 15-1 0,-7 6-33 0,-5 4-6 15,6 0-2-15,-1 11 0 0,1 14-31 0,0 1-6 16,5 15-2-16,0 5 0 0,1 5-19 0,5-6-4 16,0 1-1-16,0 0 0 0,0-10-9 0,0-5-1 15,0-1-1-15,0-4 0 0,0 0-16 0,5-16-10 16,-5 6 12-16,6-11-12 16,0 0-37-16,-1 1-15 0,7-11-2 0,-7 5-1099 15</inkml:trace>
  <inkml:trace contextRef="#ctx0" brushRef="#br0" timeOffset="3029.71">23430 4050 597 0,'0'0'26'0,"0"0"6"0,0 0-32 0,0 0 0 0,0 0 0 0,0 0 0 0,0 0 100 0,0 0 12 16,0 0 4-16,6 0 0 0,-6-15-12 0,0 15-1 15,0 0-1-15,0 0 0 0,0-10-33 0,0 0-6 16,0 0-2-16,-6-5 0 0,0 4-1 0,1 6-1 15,5-10 0-15,0 15 0 0,-6-10-6 0,0 10-1 16,-5-15 0-16,11 15 0 0,0 0-4 0,-6-5-2 16,-5 0 0-16,-1 5 0 0,1 0-7 0,0 0-2 15,-1 5 0-15,1 0 0 0,-6 10-4 0,5-10-1 16,1 5 0-16,5 5 0 0,-11 6 27 0,6-6 5 16,5 5 0-16,0 0 1 0,-5 6-65 0,11 4-24 15,-6-15 1-15,6 5 0 0,6 6 23 0,0-6 0 0,-1 0 12 0,1-10-4 16,11 6-8-16,0-11 10 0,-5 5-10 0,5-5 10 15,-6 0-10-15,6-5 8 0,0-5-8 0,0 0 8 16,-5-5-8-16,5-5 0 0,-6-1 0 0,1-4 8 16,-1 0-8-16,0 10 0 0,-5-16 0 0,6 11 0 15,-7-5 0-15,7 5 0 0,-7 0 0 0,7 9 0 16,-7-4 0-16,-5 10 0 0,12 5 0 0,5 11 0 16,-11-1 16-16,5 10 2 0,0 0 0 0,1 6 0 15,-6 9 6-15,-1 1 0 0,1 4 1 0,0-4 0 16,-6 5 3-16,0-1 1 0,-6 1 0 0,6-1 0 0,-11 6 1 15,-1-6 0-15,1 11 0 0,-6-15 0 0,0-1-10 0,-6-4-3 16,6-6 0-16,-6-5 0 0,0 1-17 16,6-11 0-16,-6 0 8 0,0-5-8 0,-5-10 0 15,5 0 0-15,6-15 0 0,-6 5-9 16,0-10-99-16,6-1-20 0,-5-4-4 0</inkml:trace>
  <inkml:trace contextRef="#ctx0" brushRef="#br0" timeOffset="8247.308">9830 5483 57 0,'0'0'0'0,"0"0"0"0,0 0 0 0,0 0 0 16,0 0 156-16,0 0 25 0,0 0 6 0,0 0 1 16,0 0-93-16,0 0-19 0,0 0-3 0,0 0-1 15,0 0 24-15,0 0 5 0,-6 0 1 0,6 0 0 16,-12-5-15-16,12 0-3 0,-5 5-1 0,5 0 0 16,0 0-6-16,0 0-1 0,0 0 0 0,-6 0 0 15,-5 0-12-15,11 0-4 0,0 0 0 0,0 0 0 16,0 0-16-16,0 0-3 0,0 0-1 0,-6 0 0 15,6-10-5-15,0 5-2 0,0-5 0 0,0-5 0 0,6 5-2 0,-6-6-1 16,0 1 0-16,5 5 0 0,1-5-12 0,5 0-2 16,1 0-1-16,-6-1 0 0,5 6-7 0,-11-5-8 15,11 5 11-15,-5-10-11 0,0 4 12 0,11 1-4 16,-11 0 0-16,5 5-8 0,12-5 10 0,-6 0-10 16,-6-1 8-16,6 1-8 0,0 0 8 0,0 5-8 15,6-10 0-15,-6 4 8 0,6 6-8 0,0-5 8 16,5 5-8-16,-10-5 8 0,4 5 5 0,1 0 1 15,0-1 0-15,0 1 0 0,-6 5 2 0,11-5 0 16,-5 0 0-16,0 0 0 0,0 10-2 0,5-15 0 16,-5 4 0-16,5 11 0 0,-5-15-5 0,0 5-1 15,0 0 0-15,0 5 0 0,-1-5-8 0,7 0 0 0,-23 5 0 0,11 0 0 16,0 5 0-16,0-5 8 0,-17 5-8 0,11 0 0 16,-11 0 0-16,12 0 0 0,5 0 8 15,-17 0-8-15,0 0 0 0,0 0 0 0,0 0 0 0,0 0 0 16,0 0 0-16,0 0 0 0,5 10 8 0,-5-10-8 15,12 0 0-15,-12 0 0 0,0 0 0 0,0 0 8 16,0 0-8-16,0 0 0 0,0 0 0 0,0 0 0 16,11 15 0-16,-11-15 0 0,0 0 0 0,0 0 0 15,0 0 0-15,0 0 0 0,0 0 0 0,0 0 0 16,0 0 0-16,0 0 0 0,12 0 0 0,-12 0 0 16,0 0 0-16,0 0 0 0,0 0 0 0,0 0 0 15,0 0 0-15,0 0 0 0,0 0 0 0,0 0 0 16,0 0 0-16,0-10 0 0,0 5 0 0,0 5 0 15,5-10 0-15,-5 10 0 0,0-11 0 0,0 11 0 16,0-5 0-16,0 5 0 0,0-15 0 0,0 15 0 0,0 0 0 0,0 0 0 16,0-5 0-16,0 5 0 0,0 0 0 0,0 0 0 15,0 0 0-15,0 0 0 0,0 0 0 0,0 0 0 16,0 0 0-16,0 0 0 0,0 0 0 0,0 0 0 16,0 0 0-16,0 0 0 0,0 0 9 0,0 0-9 15,0 0 10-15,0 0-10 0,0 0 10 0,0 0-10 16,0 0 10-16,0 0-10 0,0 0 8 0,0 0-8 15,12 0 0-15,-1-5 0 0,0 5 8 0,7 0-8 16,-18 0 0-16,0 0 0 0,0 0 0 0,0 0-16 16,17-5 1-16,-17 5 1 0,0 0 14 0,11-5 0 15,0 0 0-15,-11 5 0 0,0 0 0 0,12 0 0 16,-6-5 0-16,5 5 0 0,-11 0 0 0,0 0 0 0,0 0 0 16,11-5 0-16,6 0 0 0,-17 0 0 0,12-1 0 0,-6 1 0 15,5 5 0-15,-11 0 0 0,0 0 0 0,0 0 0 16,11-15 0-16,-11 15 0 0,0 0 0 0,0 0 0 15,0 0 0-15,0 0 0 0,0 0 0 0,0 0 0 16,0-5 0-16,0 5 0 0,0 0 0 0,0 0 0 16,0 0 0-16,-11-5 0 0,5 5 0 0,6 0 0 15,0 0 0-15,0 0 0 0,-11-10 0 0,-1 5 0 16,12 5 0-16,-11 0 0 0,-6-5 0 0,6 5 0 16,-1-5 0-16,6 5 0 0,6 0 0 0,-17 0 0 15,0 0 0-15,12 0 10 0,-18 0-2 0,11 0 0 16,1 0-8-16,0 0 0 0,-1 0 0 0,-5 0 0 15,6 0 0-15,-1 0 0 0,-5 0 0 0,6 0 0 16,-1 0 0-16,-5 0 0 0,6 0 0 0,0 0 0 16,-7 0 0-16,7 0 8 0,0 0-8 0,-1 0 0 0,1 0 9 0,-6-10-9 15,5 10 10-15,1 0-10 0,11-5 13 0,-17 5-3 16,11 0-1-16,6 0 0 0,0 0 5 0,0 0 1 16,0 0 0-16,0 0 0 0,0 0 0 0,0 0 0 15,0 0 0-15,0 0 0 0,0 0 0 0,0 0 0 16,0 0 0-16,0 0 0 0,0 0-6 0,0 0-1 15,0 0 0-15,12-5 0 0,-1-1-8 0,0 6 8 16,6-10-8-16,1 5 8 0,-7 5-8 0,12-5 0 16,-6 0 0-16,6 5 8 0,-1-10-8 0,1 5 0 15,6 0 0-15,-1 0 8 0,-5 0-8 0,-6 5 0 16,12 0 0-16,-18 0 0 0,0 0 0 0,6 5 0 16,-11 5 0-16,6 5 0 0,-1-5-16 0,-5 5-4 0,-1 11-2 15,1-1 0-15,-6 0 33 0,11-4 6 0,-22 9 2 0,11 6 0 16,-6-11-31-16,-5 0-5 0,5 0-2 0,-5 1 0 15,11-6 29-15,-6 0 6 0,0-4 0 0,-11-6 1 16,6 0-17-16,11-10-14 0,0 0 2 0,0 0-921 16,-11-5-185-16</inkml:trace>
  <inkml:trace contextRef="#ctx0" brushRef="#br0" timeOffset="12324.442">10171 3255 1785 0,'17'5'159'0,"6"0"-127"0,-23-5-32 0,12 10 0 16,5-10 12-16,-6 6-3 0,-11-6-1 0,17 5 0 15,-17-5 7-15,0 0 1 0,0 0 0 0,0 0 0 16,0 0 0-16,0 0 1 0,0 0 0 0,0 0 0 16,0 0 2-16,0 15 0 0,0-15 0 0,-11 10 0 15,5 5 6-15,-5-5 2 0,-6 16 0 0,5-11 0 16,-16 10 13-16,5 11 2 0,-17 14 1 0,0-4 0 16,-5 9-12-16,-7 11-3 0,-5 15 0 0,-5 0 0 15,-7 10-9-15,1 1-3 0,5 4 0 0,-5-5 0 16,5 0 10-16,1 5 2 0,-1-20 0 0,0 10 0 15,6-10-14-15,-5 10-2 0,5-10-1 0,11-10 0 16,0-5 5-16,7 0 2 0,-1-11 0 0,0 1 0 16,11-5 8-16,1-6 2 0,-1-9 0 0,7 9 0 0,4-15-14 0,1 1-2 15,-5 4-1-15,10-10 0 0,6 1-3 0,-11 4 0 16,6-10 0-16,5 5 0 0,1 1-8 0,5-11 0 16,0 5 0-16,0 0 0 15,0-15-86-15,0 0-19 0,0 0-4 0,0 0-1 16,0 0-86-16,0 0-16 0,5-15-4 0,7-5-1 0</inkml:trace>
  <inkml:trace contextRef="#ctx0" brushRef="#br0" timeOffset="12574.094">8462 3650 2304 0,'23'10'204'0,"-12"6"-163"0,18 9-33 0,-6 10-8 16,11-9 70-16,6 14 12 0,-12 6 2 0,12-1 1 15,6 1-72-15,-7 15-13 0,1-6 0 0,17 11-9 16,0 0 24-16,0 5 5 0,6 5 0 0,-6-5 1 16,0-5-11-16,-6 4-2 0,-5-4-8 0,5 0 12 15,-5-10-12-15,-6 0 0 0,-6-1-12 0,0-9 12 16,-6 4-84-16,-11-19-9 15,12 4-3-15</inkml:trace>
  <inkml:trace contextRef="#ctx0" brushRef="#br0" timeOffset="25396.686">1619 9605 0 0,'0'0'0'0,"0"0"0"0,0 0 0 0,0 0 0 16,0 0 307-16,0 0-62 0,17 11 50 0,-17-11 9 15,0 0-144-15,6 10-30 0,-6-10-6 0,0 0 0 16,0 0-40-16,0 0-7 0,0 0-1 0,0 0-1 15,0 0-6-15,0 0-1 0,0 0 0 0,0 0 0 16,0 0-8-16,0 0-3 0,0 0 0 0,0 0 0 16,0 0-10-16,0 0-3 0,0 0 0 0,0 0 0 15,6-5-10-15,-6 5-2 0,0 0-1 0,0 0 0 16,0 0-10-16,11-10-1 0,-11 10-1 0,0 0 0 16,-11-11-3-16,11 11 0 0,0 0 0 0,-6-10 0 0,6 0-4 0,0 10 0 15,-6-10-1-15,6 10 0 0,0-10 1 0,0 10 0 16,-11-10 0-16,5 5 0 0,-5 0-12 0,5-5 12 15,-5 4-12-15,11 6 12 0,0-5-12 0,0 5 10 16,-12-5-10-16,1 0 10 0,5 0-2 0,-11-5-8 16,11 5 12-16,-11 5-4 0,0 0 0 0,6 0 0 15,5 0 0-15,-11 0 0 0,0 0 4 0,5 5 0 16,-5-5 0-16,0 5 0 0,0 0-1 0,0 5 0 16,0 0 0-16,6 6 0 0,-7-6 0 0,1 5 0 15,0 5 0-15,-6 0 0 0,6 1 0 0,12 4 0 16,-7 0 0-16,7 11 0 0,-7-6 0 0,7 6 0 15,10-1 0-15,-5 1 0 0,-5-6-2 0,10 5 0 0,7-4 0 16,-7-1 0-16,12 1-9 0,0-1 12 0,6 0-12 16,0-9 12-16,6 4-12 0,-1-5 0 0,-5 0 9 0,11-4-9 15,0-6 0-15,-5 0 0 0,-1-5 0 0,1 0 0 16,5-10 0-16,0 0-10 0,-5-5 1 0,5-5 0 16,0-6 9-16,-11 6-13 0,0-10 5 0,-1-1 8 15,-5 1-12-15,0 5 12 0,1-5-12 0,-13-6 12 16,7 1-10-16,-12-6 10 0,-12 1 0 0,7-6-9 15,-7 6 9-15,1-1 0 0,-6 1 0 0,-6 0-8 16,-6-1 8-16,7 6 0 0,-1 4 0 0,0 6 0 16,-11 0 0-16,11 0-8 0,-11-1 8 0,11 1-8 15,0 5-132 1,-5-5-25-16,5 10-6 0,0-6-988 0</inkml:trace>
  <inkml:trace contextRef="#ctx0" brushRef="#br0" timeOffset="26458.821">2457 9297 921 0,'0'0'40'0,"0"0"10"0,17-11-40 0,-12 6-10 16,-5 5 0-16,0 0 0 0,0 0 213 0,0 0 41 15,-5 11 8-15,-12-1 2 0,-6 0-118 0,6 5-23 16,-6 5-5-16,-11 6-1 0,11 4-41 0,-17 0-9 16,0 11-2-16,6-1 0 0,0 6-5 0,11 5 0 15,0-6-1-15,6 11 0 0,0 5-28 0,11-6-6 16,6 1-1-16,0 0 0 0,6-6 15 0,11-4 2 0,-11 0 1 0,11-6 0 16,0 1-24-16,17-6-5 0,-11-5-1 0,11-9 0 15,-11 4-12-15,5-10 0 0,18 5 0 0,-23-9 0 31,5-6-112-31,1-5-15 0,11 0-3 0,-17-5-683 0,11-11-137 0</inkml:trace>
  <inkml:trace contextRef="#ctx0" brushRef="#br0" timeOffset="26849.434">2867 9433 1094 0,'0'16'97'0,"11"4"-77"0,-5 0-20 16,0 5 0-16,-6 6 150 0,11 4 26 0,-5 1 6 0,5 14 1 16,-5 1-43-16,0 0-8 0,5-1-1 0,-5-4-1 15,5-1-58-15,-5-4-12 0,-6-1-3 0,0 1 0 16,11-6-27-16,-11-4-6 0,0-1 0 0,0-5-1 15,0-4-23-15,6-6 0 0,-6 0 0 0,0-15 0 32,0 0-77-32,0 0-14 0,0 0-2 0</inkml:trace>
  <inkml:trace contextRef="#ctx0" brushRef="#br0" timeOffset="27177.386">2975 9145 921 0,'0'0'82'0,"0"0"-66"15,0 0-16-15,12 5 0 0,16-5 143 0,-5 0 25 16,-6 5 4-16,0 0 2 0,6 5-27 0,-6 0-6 15,6 5-1-15,11 6 0 0,-11-1-38 0,-1 10-8 16,1 6-2-16,11 4 0 0,-11 6-15 0,0 9-3 16,5 1-1-16,1 10 0 0,-1 5-10 0,-5 0-3 15,-6 5 0-15,-11 0 0 0,11-5-19 0,-11-6-4 16,-6 1-1-16,0-10 0 0,-6-5-22 0,6-11-5 16,-17-4-1-16,11-6 0 15,-11-5-48-15,0-10-9 0,0 1-3 0,-6-11-812 0,0-5-162 0</inkml:trace>
  <inkml:trace contextRef="#ctx0" brushRef="#br0" timeOffset="30036.087">4753 8334 1785 0,'28'31'159'0,"-22"-11"-127"0,11 0-32 0,0-4 0 0,-11-1 85 0,5 0 11 16,1-5 3-16,-1 5 0 0,-11-15 1 0,0 0 0 15,0 0 0-15,0 0 0 0,0 0-60 0,-11 10-12 16,-1-5-3-16,-16 0 0 0,5 1-25 0,0-6 0 16,6 0 0-16,-6 0 0 0,-17-6 0 0,12 1 0 15,-1 0 0-15,-5 0 0 0,0 0 0 0,6 5 0 16,5-5 0-16,-11 5 0 0,11 0 16 0,6 0 2 15,-6 5 0-15,6 0 0 0,0 5 16 0,-6-5 3 16,6 11 1-16,5-1 0 0,1 0-3 0,-6 10-1 0,17-4 0 0,-17 4 0 16,0 10-12-16,11-4-2 0,-5 9-1 0,5 6 0 15,6 10-9-15,-11-1-2 0,5 11 0 0,0 0 0 16,6 10-8-16,0 5 8 0,-11-5-8 0,5 0 8 16,6 0-8-16,-11 0 0 0,11-5 0 0,-6 10 0 15,12-5 0-15,-6-5 0 0,-6-1 8 0,0-9-8 16,6 0 0-16,0-5 0 0,0-6 0 0,0-4 0 15,0-1 0-15,0-9 0 0,0-1 0 0,6-9 0 16,0-6 8-16,5 5-8 0,-5-15 0 0,11 1 8 16,6-1-8-16,5-5 0 0,-5 0 9 0,5-10-9 15,18-5 0-15,0-1 0 0,11-4 0 0,0-5 0 16,-12 0-66-16,12-1-8 16,0 6-2-16,-6 0-780 0,-11 0-157 0</inkml:trace>
  <inkml:trace contextRef="#ctx0" brushRef="#br0" timeOffset="31193.038">4377 13176 979 0,'0'0'87'0,"23"5"-70"0,-6 5-17 0,5-5 0 16,-4 5 187-16,-1-5 33 0,0 0 8 0,0 0 0 15,-6 0-77-15,6 5-16 0,-5-10-3 0,-12 0-1 0,11 11-34 0,-11-11-6 16,0 0-2-16,12 15 0 0,-12-15-37 0,0 15-7 16,0-15-1-16,-18 15-1 0,13-5-25 0,-12 0-5 15,-6 6-1-15,6-6 0 0,-6-5-12 0,-6 0 9 16,1 5-9-16,-1-10 8 0,7 5-8 0,-13-5 0 16,7 0 0-16,-6 5-11 0,11 0 11 0,0 0 0 15,-5-10 8-15,5 5-8 0,0-5 0 0,0 10 9 16,6-5-9-16,-6 10 0 0,-5 5 16 0,11-4-3 15,6 9-1-15,-1 0 0 0,-5 0 9 0,6 6 2 16,-6 4 0-16,17 0 0 0,-18 11-12 0,18-6-3 0,-11 6 0 16,5-1 0-16,6 1-8 0,0 4 8 0,-5 1-8 0,5 0 8 15,0 9-8-15,0 1 0 0,-12 5 9 0,12-5-9 16,0 4 0-16,0 6 8 0,12 0-8 0,-7 10 0 16,-5-5 0-16,6 5 0 0,-6 5 0 0,11 10 8 15,-5 0-8-15,6 0 0 0,-12 0-11 0,5 1 11 16,7-6-25-16,-12 5 1 0,5-5 0 0,-5-10 0 15,6 5 0-15,-6-5 0 0,0 0 0 0,0-10 0 16,-6-1 12-16,1-4 2 0,5-10 1 0,0 5 0 16,-17-6 1-16,17-9 0 0,-12-1 0 0,12-4 0 15,-6-1 8-15,6-4-8 0,6-6 8 0,6 0-8 16,-12-10-10-16,5 6-2 0,7-11 0 0,10 0 0 16,-4-5 12-16,10 0 8 0,-11-5-12 0,6-10 12 15,5 5-20-15,1-5 2 0,-1 0 1 0,1-1 0 16,-6-4-91-16,5 0-17 0,-5 5-4 0</inkml:trace>
  <inkml:trace contextRef="#ctx0" brushRef="#br0" timeOffset="32036.56">1232 14609 172 0,'0'0'16'0,"0"0"-16"15,5-10 0-15,7-1 0 0,-7 1 237 0,-5 0 45 0,0 0 9 0,0 10 1 16,0-10-140-16,0 10-28 0,-17-10-5 0,12 5-2 15,-24 5-9-15,18-5-3 0,-18 5 0 0,18 5 0 16,-23 0-28-16,17 5-5 0,-6 5-2 0,0 5 0 16,6 1-16-16,0 4-3 0,0 5-1 0,11 6 0 15,-11-1-13-15,17 6-2 0,0 4-1 0,6-4 0 16,5 4-13-16,0-4-2 0,6-1-1 0,18-4 0 16,-18-6-6-16,23-4 0 0,-6-6-1 0,6-10 0 15,-17 0-2-15,16-5 0 0,1-5 0 0,0 0 0 16,-6-15-9-16,6-5 0 0,0-6-10 0,-6-4 10 15,-5-10-10-15,-1-1 10 0,-5-5-10 0,-6 1 10 0,-11-6-11 16,0 6 11-16,-6-6-12 0,-6 11 12 0,0-1-9 0,-11 0 9 16,-6 1 0-16,-5 10-9 0,5-1 9 0,-11 6 0 15,-6 0 0-15,0 4 0 16,0 6-57-16,6 5-10 0,5 0-1 0,-5 5-676 16,0 0-134-16</inkml:trace>
  <inkml:trace contextRef="#ctx0" brushRef="#br0" timeOffset="32317.747">2143 14082 172 0,'-17'15'16'0,"17"-5"-16"0,0 6 0 0,-11-1 0 16,5 5 314-16,-11-5 60 0,11 11 12 0,-11-1 2 15,0 10-227-15,0 1-45 0,0 4-10 0,-6 6-2 16,17 4-8-16,-11-4-3 0,12 5 0 0,-7-6 0 16,7 6-26-16,5-5-6 0,5-6-1 0,7 6 0 15,-7-6-18-15,12 6-4 0,1-6-1 0,10-4 0 16,-11-6-19-16,6-10-4 0,5 6-1 0,1-6 0 16,5 0-13-16,0-5 0 0,-11-10 0 0,11 0-10 31,-11-5-123-31,0-5-25 0,0-5-5 0,-6 0-857 0</inkml:trace>
  <inkml:trace contextRef="#ctx0" brushRef="#br0" timeOffset="32505.228">2571 14396 1724 0,'5'15'38'0,"-5"5"8"0,12 1 2 0,-12 4 0 0,5 0-39 0,-5 6-9 15,0-1 0-15,6 6 0 0,5-1 120 0,-5 1 23 16,6-1 4-16,-12 0 1 0,5 1-101 0,7-1-20 16,-7 1-4-16,1-6-1 0,5 1-22 0,-5-11 9 15,6 5-9-15,-7-5 0 16,1-4-116-16,-6-16-29 0,11 10-7 0</inkml:trace>
  <inkml:trace contextRef="#ctx0" brushRef="#br0" timeOffset="32708.278">2821 14057 1674 0,'29'25'74'0,"-12"-5"15"0,6 11-71 0,-6 4-18 0,17 1 0 0,-17 14 0 16,6 6 116-16,-6 10 19 0,6 5 4 0,-6 5 1 15,0 5-34-15,0 0-6 0,-11 5-2 0,11 0 0 16,-17-5-62-16,-12-5-13 0,7 0-3 0,-1-5 0 15,-11-11-20-15,0 6 0 0,-6-10 0 0,-5-10-772 16,5-1-151-16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30:53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2462 10801 460 0,'12'10'41'0,"-12"-10"-33"15,0 0-8-15,0 0 0 0,0 0 217 0,0 0 42 16,0 0 8-16,0 0 1 0,0 0-116 0,0 0-23 15,0 0-5-15,0 0 0 0,0 0-40 0,0 0-7 16,5 5-1-16,7-5-1 0,-1 0-19 0,1-5-4 16,5 5-1-16,5 0 0 0,-16 0-5 0,11-5-1 15,6 5 0-15,-6-5 0 0,0 5-12 0,0 0-2 16,0 0-1-16,6 0 0 0,-6 0 3 0,0 0 1 16,-11-5 0-16,11 5 0 0,-17 0-21 0,17 0-4 0,-11 0-1 15,-6 0 0-15,0 0-8 0,0 0 8 0,17 0-8 0,-17 0 8 16,0 0-8-16,0 0 0 0,0 0 0 0,0 0 0 15,0 0 0-15,0 0 0 0,0 0 0 0,0 0-823 16,-17 5-157-16</inkml:trace>
  <inkml:trace contextRef="#ctx0" brushRef="#br0" timeOffset="7700.013">3596 10512 1134 0,'0'0'50'0,"0"0"10"16,-11 0-48-16,11 0-12 0,0 0 0 0,0 0 0 0,-6 0 112 0,6 0 20 16,0 0 4-16,0 10 1 0,-11-5-25 0,11 0-4 15,0-5-2-15,0 15 0 0,11 1-33 0,-11 4-6 16,0 0-2-16,0 0 0 0,0 6-14 0,6-1-3 16,5 10-1-16,-11-4 0 0,0-1-15 0,6 1-4 15,0 4 0-15,-6 6 0 0,11-6-11 0,-11-5-2 16,0 1-1-16,6-6 0 0,-12 5-4 0,6-4-1 15,0-6 0-15,0 0 0 0,0-4-9 0,0-6 0 16,0 5 0-16,0-15 0 0,0 0 0 0,0 0 0 16,0 0 0-16,0 0 0 0,0 0 0 0,0 0 0 15,0 0-11-15,-11-15 11 0,5-1-14 0,6 1 2 16,0 0 1-16,0-10 0 0,-6 4 11 0,6-4-13 16,0 5 5-16,0 0 8 0,0-6-8 0,0 11 8 0,6-10 0 15,-6 5 0-15,0 4 0 0,0-4 0 0,0-5 0 0,0 5 0 16,6-1 0-16,-6 6 0 0,0-10 0 0,0 5 0 15,11 4 0-15,-11-4 0 0,6 5 8 0,-6 0-8 16,11-6 16-16,-11 6-3 0,6 5 0 0,-6-5 0 16,5 5-2-16,7-5-1 0,-6 4 0 0,5 1 0 15,-11 10 4-15,0 0 1 0,6-5 0 0,-6 5 0 16,11-5 2-16,12 5 1 0,-17 0 0 0,11 5 0 16,0-5-1-16,0 10 0 0,-11-5 0 0,-6-5 0 15,11 11-1-15,0-1 0 0,1 5 0 0,5 0 0 16,-12 5-3-16,13-4-1 0,-13 9 0 0,7-5 0 15,-24 5 0-15,12 1 0 0,0-1 0 0,0-5 0 16,0-4-12-16,0-1 9 0,0 0-9 0,-5-5 8 16,5-10-8-16,0 0 0 0,0 0 0 0,0 0 0 0,0 0 8 0,0-5 0 15,-12 0 0-15,6-10 0 0,6 0-8 0,0-6 0 16,0 1-12-16,0 0 12 0,6-6 0 0,6 6 0 16,-7 0 0-16,12 5 12 0,-5 0-12 0,-1 9 10 15,6 1-10-15,0 5 10 0,0 11 16 0,1 4 3 16,-1 5 1-16,-12 5 0 0,12 1-4 0,1-1-1 15,-18 5 0-15,5 1 0 0,1 4-13 0,5-4-4 16,-11 4 0-16,6 0 0 0,-6-4-8 0,0-6 0 16,11 6 0-16,-11-6 0 0,0-5 0 0,0-5 0 15,0 6 0-15,0-11 0 0,0-10-9 0,0 0-4 16,0 0-1-16,0 0 0 16,17 5-136-16,-17-5-27 0,0 0-6 0,6-5-1 15,11-5-153-15,-11-1-31 0</inkml:trace>
  <inkml:trace contextRef="#ctx0" brushRef="#br0" timeOffset="7934.244">4257 10998 806 0,'0'0'72'0,"0"0"-58"0,0 0-14 0,0 0 0 16,17-10 173-16,-17 10 32 0,0 0 7 0,0 0 0 16,0 0-69-16,0 0-15 0,0 0-2 0,0 0-1 15,0 0-49-15,6 10-11 0,-6 10-1 0,6 1-1 16,-6-6-29-16,11 5-6 0,-5 5 0 0,5-4-1 16,0-1 21-16,7 0 4 0,10 0 0 0,-5-4 1 15,-6-1 9-15,11-5 2 0,7 0 0 0,-1-5 0 16,-6-10-26-16,7 0-5 0,-13 0-1 0,1-5 0 15,-6 0-20-15,0-11-12 0,0 1 12 0,-17-5-12 16,6 0 16-16,5-1-3 0,-5 1-1 0,-6 0 0 16,-6-1-12-16,-11 6 0 0,-5-5 0 0,-7 15 0 0,1-6-9 15,-12 11-5-15,0 0-1 0,0 5 0 16,-11 0-73-16,5 0-14 0,-5 0-3 0,11 0-1075 16</inkml:trace>
  <inkml:trace contextRef="#ctx0" brushRef="#br0" timeOffset="8403.188">4770 11034 1933 0,'11'10'42'0,"-11"-10"9"0,6 15 1 0,5-5 4 0,1 0-45 0,-12-10-11 0,0 0 0 0,0 0 0 15,0 0 73-15,0 0 13 0,0 0 2 0,0 0 1 16,-12 0-65-16,1-5-12 0,5-5-4 0,-11-5 0 16,6 0 0-16,-1-1 0 0,1-4 0 0,5 5 0 15,-5 0-8-15,0 0 12 0,-1 4-12 0,6 6 12 16,6-5-12-16,0 10 0 0,-11-10 9 0,11 10-9 16,0 0 9-16,0 0-9 0,0 0 12 0,0 0-12 15,0 0 18-15,11 5-3 0,7 0-1 0,4 0 0 16,-5 0 16-16,6 0 3 0,0 0 1 0,11-5 0 15,-5-5-11-15,-1 0-3 0,12-5 0 0,-17 5 0 16,11-10-11-16,-17 5-9 0,6 0 12 0,-6 0-12 16,-11-11 0-16,11 6 0 0,-17 0 0 0,0-5 0 15,-12 4-11-15,7 6 11 0,-1 0-12 0,-11 5 12 0,0 5-11 0,0 5 11 16,11 5-10-16,-5 0 10 0,-6 11 0 16,11-1 0-16,0 0 0 0,12 6 10 0,0 9 26 0,5-5 4 15,6 1 2-15,-11-6 0 0,17 0 10 0,-6 1 3 16,5-6 0-16,7 0 0 0,-12-10-17 0,6-10-3 15,5 0-1-15,-11-5 0 0,12-5-22 0,-6-5-4 16,-6-5 0-16,6-6-8 16,-6-9-119-16,0 0-30 0</inkml:trace>
  <inkml:trace contextRef="#ctx0" brushRef="#br0" timeOffset="9408.737">5790 10715 691 0,'0'0'61'0,"0"0"-49"16,0 0-12-16,0 0 0 0,0 0 223 0,0 0 41 0,0 0 9 15,0 0 2-15,0 0-126 0,0 0-25 0,0 0-4 16,0 0-2-16,0 0-32 0,0 0-6 0,0 0-2 0,6 10 0 16,5 5-14-16,-11-15-4 0,0 0 0 0,11 10 0 15,1 0-7-15,5-5-1 0,0 0-1 0,6 0 0 16,5 0-5-16,1 0-1 0,-7 0 0 0,13-5 0 16,-7 6-37-16,6-6-8 15,1-6 0-15,-13-4 0 0,-5 5 0 0,6 0 0 16,-6-5 0-16,-11 0 0 0,5 0 0 0,-11-5 0 15,0-1 0-15,0-4 0 16,-17 0-32-16,6 0-5 0,-12-1-2 0,0 1 0 16,1 0-4-16,-13 5-1 0,1 5 0 0,6 5 0 15,-1-6 12-15,1 11 1 0,-1 5 1 0,6 6 0 0,-5 4 22 0,11 0 8 16,0 10 0-16,-6 1-9 0,12 4 21 0,5 0 5 16,-6 6 1-16,12-6 0 0,12-4 21 0,-12-1 4 0,17 5 1 15,-6-4 0-15,6-6-4 0,6 0-1 0,6 0 0 0,-7-4 0 16,13-6-20-16,-7 0-4 0,1-5-1 15,11-5 0-15,-12 0-14 0,1 0 0 0,10 0-12 16,-16 0 12 0,11-10-152-16,-11 5-23 0,6-5-5 0,-1 10-936 0</inkml:trace>
  <inkml:trace contextRef="#ctx0" brushRef="#br0" timeOffset="9708.639">6496 10213 1753 0,'-11'0'38'0,"0"0"8"0,5 0 2 0,-11 0 2 0,-6 0-40 0,6 0-10 16,-6 0 0-16,6 0 0 0,6 0 108 0,-6 5 20 16,5 5 4-16,1 0 1 0,5 1-41 0,6 4-8 15,0 5-1-15,6 0-1 0,5 1-18 0,-5 4-4 16,11 0-1-16,0 1 0 0,6-1-15 0,11 0-2 15,-6 1-1-15,1 4 0 0,-1 0-13 0,7 6-4 16,-18-1 0-16,6 1 0 0,-1-1-3 0,-5-5-1 16,0 1 0-16,-11-6 0 0,11 0-7 0,-11-4-1 15,-6 9-1-15,-6-10 0 0,1 1-11 0,-7-1 0 16,6-10 0-16,-5 5 0 16,0-5-57-16,-6 0-14 0,5-10-2 0,1-5-1 15,-1 0-170-15,7 0-33 0</inkml:trace>
  <inkml:trace contextRef="#ctx0" brushRef="#br0" timeOffset="9855.029">6730 10593 288 0,'0'0'12'0,"0"0"4"0,0 0-16 0,0 0 0 0,0 0 0 0,0 0 0 15,0 0 463-15,0 0 89 0,0 0 19 0,0 0 3 16,0 0-363-16,-11 5-73 0,-7 0-14 0,-4 0-4 16,5 0-60-16,-18-5-13 0,1-5-3 0,6 5 0 15,-12-5-35-15,6 5-9 0,11-10 0 0,-6-5 0 31,1 5-171-31,16-6-36 0</inkml:trace>
  <inkml:trace contextRef="#ctx0" brushRef="#br0" timeOffset="10176.943">7174 10127 1789 0,'0'0'79'0,"0"0"17"0,0 0-77 15,-11 0-19-15,0 0 0 0,5-5 0 0,-23 5 73 0,7-5 11 16,-7 5 3-16,1 0 0 0,-1 5 17 0,-5 0 4 16,11-5 1-16,-11 10 0 0,11-5-39 0,-5 5-8 15,5 1-2-15,6-1 0 0,-6 5-4 0,17 0 0 16,-5 0-1-16,5 5 0 0,12 1-15 0,5-1-4 16,-5 0 0-16,5 11 0 0,12-1-15 0,0-5-3 15,0 6-1-15,5-1 0 0,1-5-8 0,-6 1-1 0,5-1-8 0,-5 0 12 16,0 1-12-16,-6 4 0 0,0-5 0 0,0 1 0 15,-11-1 0-15,5 0 0 0,-11 1 0 16,-11-6 0-16,-6 5 0 0,-1-4-8 0,7 4 8 0,-6-5-10 31,-6 0-44-31,-11 1-9 0,11-1-1 0,-11-10-1 16,11-5-181-16,-5-5-36 0</inkml:trace>
  <inkml:trace contextRef="#ctx0" brushRef="#br0" timeOffset="10322.413">7038 10522 2095 0,'0'0'92'0,"0"0"20"0,0 0-89 0,11 15-23 0,-11-15 0 0,-11 10 0 16,5 1 93-16,-17-1 15 0,6 5 2 0,-6-5 1 15,6 5-40-15,0-5-8 0,-6 0-2 0,6 1 0 0,-11-1-53 0,16-10-8 16,-16 0-8-16,16-5 8 16,1 5-240-16,5-5-42 0</inkml:trace>
  <inkml:trace contextRef="#ctx0" brushRef="#br0" timeOffset="11340.798">7049 10451 1094 0,'0'0'48'0,"11"10"11"0,7 11-47 0,-1-1-12 16,-6-5 0-16,12 5 0 0,-18 6 184 0,13-1 34 15,-13 0 7-15,7 1 2 0,-7 4-115 0,7 0-24 16,5-4-4-16,-17-1 0 0,0-5-70 0,6-5-14 16,-6-15 0-16,0 0 0 15,17 11-140-15,-17-11-24 0,0 0-5 0,5-6-1 16,7-9-108-16,-1 0-22 0,1-5-4 0,-7-5 0 15,7-6 196-15,-7 6 39 0,12-6 8 0,1 6 1 0,-1 0 231 0,0-1 45 0,-6 11 10 0,6-5 2 16,-11 10-30-16,-6 10-6 0,0 0 0 0,0 0-1 16,0 0-50-16,0 0-9 0,0 0-3 0,0 0 0 15,0 0-50-15,-6 10-11 0,0 10-1 0,-16 1-1 16,10 4-24-16,-5 0-5 0,0 0-1 0,0 1 0 16,11-1-4-16,1-5-2 0,-7 1 0 0,12-1 0 15,-5 0-13-15,5-5-2 0,5 1-1 0,7-6 0 0,-1 5-6 16,18-5-8-16,-12-5 11 0,5-5-11 15,1 0-25-15,0-5-12 0,5 0-3 0,-16 0 0 16,16-10-49-16,-16-1-11 0,-1 1-1 0,6 0-1 16,-11-5-14-16,5 0-4 0,-11-1 0 0,6 11 0 15,0-5 65-15,-6 15 13 0,0 0 2 0,0 0 1 0,0 0 54 0,0 0 10 16,11 10 3-16,6 5 0 0,-11 1 28 0,0 4 7 16,5-5 1-16,6 10 0 0,-11-4 2 0,5 4 1 15,-11-5 0-15,12 0 0 0,-1-4-43 0,-5-1-8 16,-6-5-1-16,0-10-1 0,0 0-14 0,0 0-12 15,0 0 3-15,0 0 0 16,0 0-135-16,0-15-26 0,0 0-6 0,-12-11 0 16,7-4-110-16,-7-1-22 0,12-4-4 0,-11 5 0 15,5-1 178-15,-5 6 36 0,5 0 7 0,0 4 2 0,1 6 219 0,5 5 44 0,0 10 9 0,0 0 1 16,0 0 24-16,0 0 4 0,11 5 0 0,6 0 1 16,-11 0-70-16,17 0-15 0,-6 5-2 0,5-5-1 15,7 6-50-15,-12-11-11 0,12 0-1 0,-7 0-1 16,7 0-15-16,-6-6-3 0,-1-4-1 0,-4 5 0 15,-1 0-43-15,0-5-12 0,-12-5-1 0,7 5 0 16,-12 0 13-16,5 0 0 0,-10-6-10 0,5 6 10 16,0-5 0-16,-12 5 0 0,7 0 0 0,-12 0 0 15,5 5 0-15,1 5 0 0,11 0 0 0,-17 5 0 16,0 0 0-16,0 5 13 0,11 0-1 0,-6 5-1 16,1 0 20-16,5 6 4 0,1 4 1 0,5 0 0 15,0 6-4-15,0-1-1 0,0 0 0 0,5 1 0 16,1-11-14-16,0 0-2 0,-1-5-1 0,-5-15 0 0,18 11 6 0,-7-11 0 15,12 10 1-15,-6-10 0 0,-6-10-5 0,6-1 0 16,12-9-1-16,-6 0 0 0,-6 5-7 0,-6 0-8 16,18-6 11-16,-12 11-11 0,11 0 16 0,-11 5-3 15,6 5-1-15,6 0 0 0,-18 10-4 0,6 0 0 16,-6 5-8-16,-11 1 12 0,6-1 2 0,0 10 0 16,5 0 0-16,6-4 0 0,-17 4-14 0,6 0 0 15,5 1 0-15,1-6 0 16,-1-10-79-16,-11-10-12 0,0 0-2 0,0 0-1 15,0 0-64-15,17-5-13 0,-11-15-2 0,5 5-1 16,1-11 59-16,-12-9 12 0,11-6 3 0,-11 1 0 16,0-6 35-16,0 1 7 0,0 4 2 0,-11-4 0 0,5-1 72 0,6 11 14 0,-6-1 3 0,6 11 1 15,-5 10 82-15,5 15 17 16,0 0 3-16,0 0 1 0,0 0 21 0,0 0 4 0,5 15 1 0,1 10 0 16,0 5-70-16,5 11-13 0,-5-1-4 0,5 6 0 15,1 5-50-15,-1-1-10 0,-5-4-3 0,5-1 0 31,6-4-79-31,6 0-16 0,-17-6-3 0,5-5-1 16,0-9-175-16,7-6-35 0,-7-5-8 0,6-10 0 0,-17 0 128 16,11-5 27-16,1-10 5 0,-6 5 0 0,-1-11 242 0,1 1 48 0,-6 5 10 0,0 0 1 15,0 5 75-15,0-1 16 0,-11 1 2 0,5 5 1 16,-6-5-122-16,1 5-24 0,-6-5-5 0,0 5 0 16,-12-5-66-16,1 5-13 0,-6-11-2 0,0-4-895 15,-6-5-178-15</inkml:trace>
  <inkml:trace contextRef="#ctx0" brushRef="#br0" timeOffset="12075.104">9077 10558 1094 0,'0'0'48'0,"0"0"11"0,0 0-47 0,6 15-12 16,-6-15 0-16,0 15 0 0,0 5 198 0,6 0 38 15,0 11 7-15,-6-1 1 0,11 6-97 0,-11 4-20 16,11 1-4-16,-5 4-1 0,0 6-62 0,-1 0-13 16,7-6-3-16,-7 6 0 0,7-1-18 0,-6 1-4 15,5-10-1-15,-5 4 0 0,-1 1-21 0,7-11 9 16,-12 1-9-16,5-6 0 0,1-5 0 0,-6-4-19 15,6-6 3-15,-6-15 0 16,0 0-38-16,0 0-7 0,0 0-2 0,-6-15 0 16,0-6-52-16,6 1-10 0,-5-10-3 0,5-1 0 15,-17 1 39-15,11-11 7 0,0 6 2 0,-5-11 0 0,11 6 53 0,-12-6 11 16,1-4 3-16,5 4 0 0,1 0 13 0,-1 1 12 0,6-6-3 16,0 6 0-16,11 4 41 0,-5 1 8 15,0 4 2-15,11 6 0 0,0-1 27 0,6 11 5 0,-6 0 2 0,0 10 0 16,6 5 5-16,-18 5 1 0,13 0 0 0,-1 10 0 15,-6 0-17-15,0 5-3 0,1 0-1 0,-1 1 0 16,1 9-30-16,-12 0-5 0,0 1-2 0,0 4 0 16,0-5-24-16,0 1-5 0,-12-1-1 0,1 0 0 15,5-5-12-15,-5 1-8 0,-1-6 8 0,7 0-13 16,-18 0-156-16,11-10-31 16,-5-5-7-16</inkml:trace>
  <inkml:trace contextRef="#ctx0" brushRef="#br0" timeOffset="12543.64">9562 10715 1094 0,'0'0'48'0,"11"5"11"0,6 0-47 0,-5-5-12 16,5 0 0-16,-6 0 0 0,6-10 142 0,-17-1 26 15,0 11 6-15,12-5 1 0,-7-5-72 0,1-5-15 16,0 10-2-16,5-5-1 0,-22-5-56 0,11 4-11 15,0-4-2-15,-6 5-1 0,6 10-15 0,-6-10 8 16,-11 0-8-16,17 5 0 0,-17 0 12 0,6 5-3 16,-6 0-1-16,5 0 0 0,-11 0 11 0,6 5 1 15,6 5 1-15,-6 0 0 0,0-5 18 0,5 5 3 16,1 0 1-16,0 6 0 0,5-1 6 0,0 0 2 0,0 5 0 0,6 1 0 16,0-1-7-16,0-5 0 0,12 5-1 0,-6 0 0 15,5 1-21-15,0-1-4 16,6-5-1-16,1 0 0 0,4 1-9 0,-16-6-8 0,17 5 9 0,-6-5-9 15,-6-5 0-15,12-5 0 0,-6 0 0 0,-11 0-10 16,5 0-2-16,1-5 0 0,-1 5 0 0,-11 0 0 16,0 0 1-16,11-10 0 0,-5-5 0 0,6 5 0 15,-12-6 11-15,11 6 0 0,-11-5 0 0,0-5-8 16,6 0 8-16,-6-6-8 0,-6-4 8 0,6 5-8 16,0-6-4-16,0 6 0 0,0-1 0 0,-11 1 0 15,11 5-3-15,11 0-1 0,-5 4 0 0,5 1 0 16,-11 5 16-16,11 0 0 0,1 5 0 0,5 0 0 15,-11 5 0-15,5 0 0 0,12 5 0 0,-6 0 10 16,-11 0-10-16,5 0 10 0,-11-5-10 0,0 0 10 0,0 0-10 16,0 0 0-16,0 0 0 0,0 0-11 0,23 10-3 0,-23-10-1 15,11 10 0-15,-11-10 0 16,0 0-143-16,0 0-29 0,17 5-5 0</inkml:trace>
  <inkml:trace contextRef="#ctx0" brushRef="#br0" timeOffset="13024.785">10228 10568 1440 0,'17'10'64'0,"-5"-10"12"0,-1 5-60 0,6 0-16 0,6-5 0 0,-11 0 0 16,10-5 112-16,1 0 19 0,6 0 4 0,-1 0 1 15,1-5-48-15,-1-1-8 0,-5-4-3 0,-6 0 0 16,6 0-49-16,-6 0-11 0,-17 5-1 0,6-6-1 15,-12-4-15-15,6 5 0 0,-12 5-12 0,-5 5 12 16,0-5-8-16,-6 10 8 0,1 0 0 0,-7 0 0 16,6 5 0-16,-5 5 0 0,5-5 0 0,-5 10 0 15,5 0 16-15,0-5 9 0,6 11 3 0,11-1 0 16,-11 5 45-16,11 0 10 0,1 1 1 0,10-1 1 16,-5-5-3-16,12 11-1 0,-1-6 0 0,6 0 0 15,6 1-35-15,-6-6-7 0,6-5-2 0,0-5 0 16,0 5-19-16,5-4-4 0,-5-1-1 0,5 0 0 0,-11-15-13 0,6 5-10 15,0 0 2-15,0-5 0 16,0 0-96-16,-6-11-20 0,0 1-3 0,0-15-1 16,6 0-162-16,-23-11-33 0,11 6-6 0</inkml:trace>
  <inkml:trace contextRef="#ctx0" brushRef="#br0" timeOffset="13195.998">10673 10198 345 0,'11'-15'15'0,"-11"10"4"0,12 0-19 0,-12 5 0 15,0 0 0-15,5 0 0 0,7 5 304 0,-7 0 58 16,-5-5 11-16,6 15 3 0,5 0-196 0,-5 5-40 15,6 11-7-15,-12-1-1 0,0 1-38 0,0 4-7 16,0 6-2-16,11-1 0 0,-5 6-20 0,-1-6-4 16,12 1-1-16,-11 9 0 0,0-4-23 0,11-6-5 0,-6 1 0 0,6-6-1 15,-5 1-31-15,5-6 0 0,0-4 0 0,0-6 0 32,0 0-152-32,0-10-23 0,-17-10-5 0,17 0 0 0</inkml:trace>
  <inkml:trace contextRef="#ctx0" brushRef="#br0" timeOffset="13474.785">11020 10618 1612 0,'0'0'72'0,"17"5"14"0,1-5-69 0,-1 0-17 0,-6 0 0 0,6 0 0 16,0 0 63-16,0 0 9 0,0 0 1 0,-5-5 1 15,5 0 5-15,-6 0 1 0,1 0 0 0,-1-10 0 16,-5 5-52-16,-1-5-11 0,1-1-1 0,-6-4-1 16,0 0-15-16,0 0 0 0,-6-1 0 0,6 1 0 15,-5 0 0-15,-7 5 0 0,7 5 0 0,-7-1 0 16,1 1 0-16,11 10 0 0,-11-5 0 0,-1 10 9 15,-5 0 28-15,6 0 6 0,-1 11 1 0,1-1 0 0,5 5 22 0,0 5 5 16,1 6 1-16,-1-1 0 0,6 1-12 0,0-1-1 16,0 5-1-16,6-4 0 0,-1 4-17 0,1-9-3 15,0-1-1-15,5-5 0 0,1 0-18 0,-1 1-4 16,0-6-1-16,7 0 0 0,-7-10-14 0,0 0 0 16,1 0 0-16,-1-5 0 15,0-5-84-15,1 0-24 0,-1-5-4 0,1-5 0 16,5 0-138-16,-17-6-27 0,11 1-6 0</inkml:trace>
  <inkml:trace contextRef="#ctx0" brushRef="#br0" timeOffset="14372.537">11459 10674 1148 0,'0'0'51'0,"11"15"10"0,7-5-49 0,-13 6-12 15,12-6 0-15,-17-10 0 0,0 15 90 0,0-15 15 0,0 0 3 0,0 0 1 16,0 0-36-16,0 0-7 0,0 0-2 0,0-10 0 16,0-5-25-16,-11-6-6 0,5 1-1 0,-5-5 0 15,5-1 0-15,0-4 0 0,-5 5 0 0,0-6 0 16,5 1 5-16,-5 5 1 0,11-1 0 0,-6 1 0 15,6 10 6-15,0-6 2 0,0 1 0 0,6 10 0 16,-6-5 3-16,0 15 1 0,17-10 0 0,-6 5 0 16,0 5-3-16,1 0-1 0,5 5 0 0,-6 0 0 15,6 5-6-15,1 0-2 0,-7 10 0 0,0-4 0 16,6-1-16-16,6 0-3 0,-17 5-1 0,5-5 0 16,-5 6 6-16,5-6 0 0,-5-5 1 0,-6-10 0 15,0 0-25-15,0 0 0 0,0 0 0 0,0 0 0 16,0 0 0-16,6-10 0 0,-6-5 0 0,11-1 0 15,-11-4 0-15,0 5 0 0,6-5 0 0,0 5 0 0,-1-1 0 0,7 6 0 16,-1 0 0-16,-11 10 8 0,0 0-8 16,11 0 12-16,1 10-12 0,-1 0 12 0,12 6-12 0,-17 4 10 15,11 5-10-15,0 0 10 0,-17 1-10 0,11 4 0 16,1-5-12-16,-1 6 12 16,1-6-100-16,-7-10-12 0,1 1-2 0,-6-16-1 15,0 0-98-15,0 0-20 0,0 0-4 0,0 0-1 16,0 0-44-16,11-6-9 0,-5-4-1 0,-6-5-1 15,11 0 154-15,1 5 31 0,-12 0 7 0,0 10 1 0,0 0 167 0,0 0 33 16,11-10 8-16,-11 10 0 0,0 0 36 0,17 0 6 16,6 0 2-16,-12 0 0 0,-11 0-31 0,18-11-5 15,-1 6-2-15,-6-5 0 0,6 0-46 0,0 0-10 0,-11 0-2 0,5-5 0 16,1 0-21-16,-1-1-5 16,1-4-1-16,-12 5 0 0,11-5-14 0,-11-1-3 0,6 1-1 0,-6 5 0 15,0-5-11-15,0 4 10 0,-6 1-10 0,6 5 10 16,-6-5-10-16,6 15 0 0,-5-10 9 0,5 10-9 15,-12-5 11-15,12 5-3 0,-11-10 0 0,-1 10 0 16,1-5 2-16,5 5 0 0,6 0 0 0,-17 5 0 16,0 0 6-16,6 0 0 0,-1 0 1 0,1 0 0 15,-1 0-17-15,1 5 10 0,-6-5-10 0,11 5 8 16,-11-5 25-16,12 0 5 0,-1 0 1 0,-6 6 0 16,7 4 21-16,-1-5 4 0,0 5 0 0,1-5 1 15,10 5-2-15,-5 1-1 0,0-1 0 0,0 0 0 16,0-5-3-16,6 5-1 0,0 1 0 0,-1 4 0 15,7-5-42-15,-12 0-8 0,11 0-8 0,1 1 12 16,-7-6-3-16,12 5 0 0,-5 0 0 0,5-5 0 16,6 5-9-16,-6-5 0 0,0 1 9 0,0 4-9 0,6-5 0 0,0 5 0 15,-12-10 0-15,0 5 0 0,6-5-11 0,-5 6 11 16,-12-11-13-16,11 0 5 16,-5 0-28-16,0-6-4 0,5-4-2 0,-11 5 0 0,0-5 29 0,0-5 13 15,11 0-12-15,-11 0 12 0,0-11-11 0,0-4 11 0,0-1-8 16,0 1 8-16,6-5 0 0,0 4 0 0,-1 1 0 0,1-1 0 15,6 6 0-15,-1 5 0 0,-5 0 0 0,5 4 0 16,0 6 0-16,1 0 16 0,5 5-4 0,-6 10-1 16,6 0 15-16,-5 10 3 0,11 6 1 0,-6-1 0 15,-6 5-17-15,6 11-3 0,0-6-1 0,-5 6 0 16,5-1-9-16,-6 0 10 0,1 6-10 0,5-1 10 16,0-9-10-16,-6-1 0 0,-5-4 0 0,0-6 0 15,-1-5 0-15,-5-15-9 0,0 0 9 0,0 0-13 16,0 0-123-16,0 0-25 0,6-10-5 0,-6 0-1 15,0-10-89-15,0-1-19 16</inkml:trace>
  <inkml:trace contextRef="#ctx0" brushRef="#br0" timeOffset="14544.554">12656 10031 806 0,'5'-10'72'0,"7"5"-58"16,-7-5-14-16,7 10 0 16,-12 0 172-16,17 0 32 0,-17 0 7 0,11 10 1 15,1 0-76-15,-7 5-16 0,1 0-2 0,0 5-1 16,-1 6-36-16,1-1-7 0,-6 5-2 0,6 6 0 0,-6-1-6 0,0 6-2 15,0-6 0-15,0 1 0 0,6 4-27 0,-6 1-5 16,5-1-2-16,1-4 0 0,0 4 5 0,-1 1 1 16,1-6 0-16,0 1 0 0,-1-1-36 0,-5-4 0 15,6-6 0-15,0 0 0 16,0-5-145-16,-6-20-30 0,0 0-5 0</inkml:trace>
  <inkml:trace contextRef="#ctx0" brushRef="#br0" timeOffset="14684.964">12912 10370 1728 0,'0'0'153'0,"0"0"-122"0,17-5-31 0,-5 0 0 15,-12 5 185-15,0 0 31 0,11 5 7 0,-11-5 1 16,0 0-83-16,6 10-16 0,-6-10-3 0,0 15-1 16,-6 1-63-16,-5-1-13 0,-7-5-2 0,7-5-1 15,-6 0-27-15,0 0-6 0,0 0-1 0,0-10 0 16,-6 5-8-16,0-5 0 0,-5 0 0 0,5-5-930 16,0 0-190-16</inkml:trace>
  <inkml:trace contextRef="#ctx0" brushRef="#br0" timeOffset="28625.545">8946 11246 172 0,'-17'10'16'0,"17"-10"-16"0,0 0 0 0,0 0 0 0,0 10 184 0,0 1 33 16,0-11 7-16,0 15 2 0,0 0-53 0,0-5-10 15,0-10-3-15,0 0 0 0,0 15-36 0,0-15-8 16,0 0-2-16,0 0 0 0,0 0-26 0,0 0-4 16,0 0-2-16,0 0 0 0,0 0-19 0,0 0-4 15,0 0-1-15,0 0 0 0,0 0-14 0,0 0-4 16,12 5 0-16,-1 0 0 0,-11-5-3 0,17 6-1 16,-5-1 0-16,5 0 0 0,-6 0-8 0,6 0-3 15,-17-5 0-15,12 5 0 0,5 0-2 0,5 0-1 16,-4-10 0-16,-1 5 0 0,5 0-9 0,7-5-1 15,-18 5-1-15,18-5 0 0,-12 0-1 0,11 0 0 16,-11 5 0-16,6-5 0 0,0 0-10 0,0-6 0 16,5 11 0-16,-5-5 8 0,0 0-8 0,0 0 0 0,-1 5 0 15,7-5 0-15,-6 5 0 0,0 0 8 0,5 0-8 16,6 0 0-16,-17 0 8 0,12-5-8 0,-6 5 0 0,11 0 8 16,-11-5-8-16,5 5 0 0,1-5 0 0,-1 5 8 15,-5 0-8-15,5-5 0 0,1 0 0 0,-12 0 0 16,11 0 0-16,1 0 0 0,-6 5 8 0,5-5-8 15,1-1 0-15,-7 6 0 0,7-5 0 0,-1 0 0 16,-5 0 0-16,11 5 0 0,-17-5 8 0,6 5-8 16,6-5 0-16,-1 0 0 0,-11 5 9 0,12-5-9 15,-6 5 8-15,5-5-8 0,1 5 10 0,-1 0-10 16,1 0 10-16,-7-5-10 0,7 5 10 0,5-5-10 16,-5 0 9-16,5 5-9 0,-6-5 8 0,1 0-8 15,11 0 0-15,-23 0 0 0,5-1 8 0,-4 1-8 16,10 0 16-16,1 0 2 0,-1 0 0 0,1 0 0 0,-1 5-18 0,1-5-17 15,-7 0 3-15,7 5 1 0,-6 0 13 0,5-5 0 16,1 5 9-16,-1 0-9 0,1-5 8 0,-7 5-8 16,1-5 0-16,6 5 9 0,-1-5-9 0,-5 5 0 15,5-5 0-15,1 5 8 0,-1-5 1 0,7 5 0 16,-1-5 0-16,0 5 0 0,-6 0-9 0,1 0 0 16,5 0-12-16,-5 0 12 0,-1 0 0 0,6 5 0 15,-5-5 0-15,5 5 0 0,0-10 0 0,-5 5 10 16,-1 0-10-16,12 0 10 0,-12 0-10 0,7 0 0 15,-1 0 0-15,0-5 0 0,6 0 0 0,5-1 0 0,1-4 0 16,5 5 0-16,1 0 0 0,5 0 0 16,5 0 0-16,-10 5 0 0,-7-10 0 0,6 5 0 0,6 5 0 0,-5 0 0 15,-1 0 0-15,-11 0 0 0,5 0 8 0,-5 5-8 16,0-5 8-16,-6 0-8 0,1 0 0 0,-7 0 8 16,1 0-8-16,-1 0 0 0,1 0 0 0,-7 0 0 15,1-5 0-15,0 0 0 0,0 0 0 0,-1-5 0 16,-4 5 0-16,10-6 0 0,-17 6-10 0,7-5-944 15,-7-10-189-15</inkml:trace>
  <inkml:trace contextRef="#ctx0" brushRef="#br0" timeOffset="47314.65">7909 8436 1440 0,'0'0'64'0,"12"20"12"0,-12 0-60 0,5 0-16 15,1 1 0-15,-6 9 0 0,12 1 140 0,-7 4 24 16,7 5 6-16,-12 6 1 0,5 0-62 0,-5-1-12 16,6 6-2-16,0-6-1 0,-1-4-46 0,1 4-10 15,6-4-2-15,-12 0 0 0,0-16-26 0,5 0-10 0,7-5 0 16,-7 1 9 0,1-6-194-16,-6-15-39 0</inkml:trace>
  <inkml:trace contextRef="#ctx0" brushRef="#br0" timeOffset="49357.387">7835 8491 1209 0,'12'5'108'0,"-7"1"-87"0,7-1-21 0,-1-5 0 16,-5 0 163-16,17 5 28 0,-18 0 5 0,12-5 2 15,1 5-64-15,-1 0-13 0,-6-5-2 0,6 0-1 16,0 0-40-16,0 0-8 0,6-5-2 0,0 5 0 16,5-5-18-16,-10 5-4 0,4 0-1 0,1 0 0 0,11-5-14 0,-5-5-3 15,5 4-1-15,6-4 0 0,0 0-6 0,-6 0-1 16,6 0 0-16,0-5 0 0,0 0-4 0,11-1-2 16,-11 1 0-16,0 0 0 0,5 0-4 0,6 5-1 15,-11-6 0-15,6 6 0 0,-6 0-1 0,5 0 0 16,-5 5 0-16,0 0 0 0,0 0 0 0,6 0 0 15,-6 0 0-15,-1-5 0 0,1 5 2 0,0 0 0 16,6-6 0-16,-18 11 0 0,12-10 0 0,-6 5 0 0,1-5 0 0,4 10 0 16,-4-10-10-16,4 10 12 0,1-5-12 0,0 0 12 15,0 0-12-15,-11 0 8 0,10 0-8 0,-4 5 8 16,-7 0-8-16,6-5 0 0,-5 0 0 0,5-1 0 16,0 1 8-16,0 0-8 0,-5 0 0 0,-1 0 8 15,7 5 0-15,-7-5-8 0,1 5 12 0,-1-5-4 16,1 5 0-16,-1-5 0 0,6 5 0 0,-5 0 0 15,5 0-8-15,-6 0 10 0,7-5-10 0,-1 5 10 16,0-5-10-16,0 0 0 0,6 5 0 0,6-5 0 16,-12 0 0-16,0-5 0 0,6 4 8 0,-12 1-8 0,6 5 0 15,-5-5 0-15,5 5 0 0,0 0 0 16,1-5 0-16,4 5 8 0,-10-5-8 0,-1 5 0 0,1 0 0 16,-1 0 8-16,-5-5-8 0,11 5 0 0,-5 0 0 15,5 0 0-15,-17 0 0 0,6 0 0 0,0-5 0 0,11 5 0 16,-17 0 0-16,11-5 0 0,1 10 0 0,5 0 0 15,0-5 8-15,1 0-8 0,-1 0 0 0,6 0 0 16,-1-5 0-16,1 5 0 0,-5-5 0 0,4 5 0 16,1-5 0-16,0 0 0 0,0 0 0 0,-6-5 0 15,0 10 0-15,6-5 0 0,6-5 0 0,-6 4 0 16,-12 1 0-16,1 0 0 0,11 0 0 0,-6-5 0 16,-6 10 0-16,7-5 0 0,-7 0 0 0,1 0 0 15,10 5 0-15,-10-5 0 0,11 0 0 0,0 5 0 16,0 0 0-16,5-5 0 0,-16 5 0 0,10-5 0 0,-4 0 0 0,5 5 0 15,-12-5-8-15,12 5 8 0,-6-11 0 0,-5 11 0 16,5-10 0-16,-6 10 0 0,1-5 0 0,-1 0 0 16,1 0 0-16,-1 0 0 0,1 5 0 0,-1 0 0 15,1-5 0-15,-1 5 0 0,1 0 0 0,-1-5 0 16,1 0-8-16,-1 0 8 0,12 5 0 0,-11-5 0 16,-1 5 0-16,12 0 0 0,-12 0-9 0,7-10 9 15,-1 5 0-15,-6 5 0 0,1-11 0 0,-1 6 0 16,1 5 0-16,-1-5 0 0,1 5 0 0,-7-5 0 15,7 0-8-15,-6 0 8 0,0 0 0 0,-1 5 0 16,-10-10-8-16,11 5 8 0,-6-5 0 0,0 5 0 16,-12 0-8-16,13-6 8 0,-7 6 0 0,6 5 0 15,-6-10-8-15,1 5 8 0,-1-5 0 0,1 5 0 16,-12 5 0-16,17-5-8 0,-17 5 8 0,0 0 0 16,0 0 0-16,11 0 0 0,-11 0 0 0,17 10 0 0,-5-5-12 0,-1 5 12 15,0 5-12-15,-5 1 12 0,0 4-11 0,-1 0 11 16,1 0-10-16,-6 6 10 15,6 4-14-15,-6-5 3 0,6 11 1 0,-6-6 0 0,0 6 2 0,0-1 0 16,0-4 0-16,0-1 0 0,0-5 8 0,0 6-10 16,0-1 10-16,0-5-10 0,0 1 10 0,0-6-10 15,0 5 10-15,0 1-10 0,0-1 10 0,0-5-10 16,-6 5 10-16,6-9-10 0,-6 4 10 0,6-5-10 16,-6 0 10-16,6-5-10 0,0-10 10 0,0 0 0 15,0 0-9-15,-11 11 9 0,11-11 0 0,-6 15-9 16,6-15 9-16,-11 5 0 0,0 0-8 0,-1 0 8 15,1-5 0-15,-1 5 0 0,-5 0 0 0,17-5-8 0,0 0 8 0,-11 0 0 16,-6 0 0-16,0 5 0 0,0 0 0 0,0-5 0 16,-1 0 0-16,1 5 0 0,0 0 0 0,-6-5 0 15,6 5 0-15,-5-5 0 0,-1 5 0 0,6 1 0 16,-6-6 0-16,11 0-8 0,-16 0 8 0,0 5 0 16,5 0 0-16,-6-5 0 0,6 0 0 0,-5 0 0 15,5 5 0-15,-11-5 0 0,5 0 0 0,1 0 0 16,0 0 0-16,-1 0 0 0,1 5 0 0,5-5 0 15,-6 5 0-15,1-5 0 0,-1 5 0 0,6-5 0 16,1 5 0-16,-1-5 0 0,0 10 0 0,0-5 0 16,1-5 0-16,-1 5 0 0,0 0 0 0,-6-5 0 15,7 5 0-15,-1 0 0 0,-6 0 0 0,1-5 0 16,5 0 0-16,-5 6 8 0,5-1-8 0,0-5 0 16,-11 5 0-16,11 0 0 0,0 0 0 0,0-5 0 15,-5 5 8-15,5 0-8 0,-5 0 0 0,5 0 0 0,0 0 0 0,-11 0 8 16,5 0-8-16,1-5 0 0,5 5 0 0,0 0 0 15,1 0 0-15,-1 0 0 0,0 1 0 0,0-1 0 16,0 5 0-16,1-5 0 0,5-5 0 0,-6 5 8 16,6-5-8-16,0 5 0 0,-6 0 0 0,6 0 0 15,-12-5 0-15,12 5 0 0,-6-5 0 0,1 5 8 16,4-5-8-16,-4 5 0 0,5 0 0 0,-6 0 0 16,0 0 0-16,-6 1 0 0,18-6 0 0,-17 10 0 15,10-10 0-15,-4 5 0 0,-1 0 0 0,0 0 0 16,-5 0 0-16,5 0 9 0,0-5-9 0,0 5 0 15,0 0 0-15,-5-5 0 0,-1 0 0 0,7 0 0 0,-7 0 0 16,6 0 0-16,1-5 0 0,-7 5 0 0,12 0 8 0,-6-5-8 16,0 5 0-16,6 0 0 0,-11 0 0 15,11-5 0-15,0 0 0 0,0 5 0 0,-6-5 0 0,0 5 0 16,-5 0 0-16,5-5 0 0,0 5 0 0,0-5 0 16,-5 5 0-16,5 0 0 0,-6 0 8 0,7 0-8 15,-1-5 0-15,-6 5 0 0,12-5 0 0,-6 5 0 16,6 0 0-16,-5 0 0 0,4 0 0 0,-16 0 0 15,11 0 0-15,1 0 0 0,5 0 0 0,-18 0 0 16,7 0 0-16,5 0 0 0,-5 0 0 0,5 0 0 16,-6-6 0-16,1 6 0 0,5-5 8 0,-5 0-8 15,5 5 0-15,0 0 0 0,0-5 0 0,6 0 0 16,-11 5 0-16,5 0 0 0,6-5 0 0,-6 5 0 16,6 0 0-16,0 0 0 0,-6 0 0 0,6 0 0 15,-6 0 0-15,0 0 0 0,1 5 0 0,4-5 0 0,-4 0 0 0,5 5 0 16,-6 0 8-16,0-5-8 0,0 0 0 0,0 5 0 15,6 0 0-15,0-5 0 0,-6 6 0 0,6-6 0 16,0 0 0-16,-6 0 0 0,1 0 0 0,-1 0 0 16,-6 0 0-16,7 0 0 0,-1 0 0 0,0 0 0 15,-6 5 0-15,7-5 0 0,-1-5 0 0,0 5 0 16,0 5 0-16,6-5 0 0,-11 0 0 0,16 0 0 16,-16 0 0-16,11 5 0 0,-6-5 0 0,0 5 0 15,6 0 0-15,0 0 0 0,-6-5 0 0,6 5 0 16,0-5 0-16,6 5 0 0,-12-5 0 0,6 0 0 15,0 5 0-15,-6-5 0 0,6 5 0 0,5-5 0 16,-5 5 0-16,-6-5 0 0,6 0 0 0,-5 5 0 0,4-5 0 16,7 0 0-16,-12 0 0 0,12 0 0 0,-18 5 0 0,18-5 0 15,-12 0 0-15,6 0 0 0,0 5-14 0,0-5 5 16,6 0 9-16,-1 0 0 0,-16 0 0 0,16 0 0 16,-5 5 0-16,-11 0 11 0,16-5-3 0,-16 6 0 15,16-1-8-15,-5 5 0 0,-5-5 0 0,4 0 0 16,-4 0 0-16,5-5 0 0,-1 10 0 0,1-5 0 15,0 0 0-15,0 0 0 0,-6 0 0 0,6 0 0 16,0 0 0-16,-6 0 0 0,6 1 0 0,-5-6 0 16,4 0 0-16,-4 5 0 0,-1 0 0 0,0 0 0 15,6-5 0-15,-12 5 0 0,1 0 0 0,5 5 0 16,-5-5 0-16,5 0 0 0,0 0 0 0,0 5 8 16,-5 0-8-16,11-4 0 0,0-1 0 0,5 0 0 15,-5 0 0-15,6 5-9 0,5-5 0 0,6-5 0 16,0 0 9-16,0 0 0 0,0 0 0 0,0 0-8 15,0 0-220-15,0 0-43 0</inkml:trace>
  <inkml:trace contextRef="#ctx0" brushRef="#br0" timeOffset="49935.237">8388 8567 813 0,'0'0'36'0,"0"0"8"0,0-10-36 0,0 10-8 15,0 0 0-15,6-10 0 0,-6 0 137 0,0 10 26 16,0 0 5-16,0 0 0 0,0 0-32 0,0 0-8 15,0 0 0-15,0 0-1 0,0 15-31 0,-6 11-5 16,12-6-2-16,-6 5 0 0,0 0-31 0,0 1-6 16,5 4-2-16,-5 0 0 0,0 1-30 0,6-6-5 0,0 1-2 15,-1-1 0-15,7 0-13 0,-12-10-8 0,0 6 8 0,0-21-13 32,0 0-171-32,0 0-33 0,0 0-7 0</inkml:trace>
  <inkml:trace contextRef="#ctx0" brushRef="#br0" timeOffset="50293.445">8798 8410 576 0,'0'0'51'16,"0"0"-41"-16,0 0-10 0,0 0 0 15,0 0 195-15,17 11 37 0,-11-1 7 0,5 5 1 16,-11 0-95-16,0 5-19 0,6 1-4 0,0 4-1 0,-6 5-53 0,6 1-12 15,-6-1-1-15,5 5-1 0,1-4-26 0,5-1-6 16,-11 6-1-16,6-6 0 0,0-10-21 0,-1 6 0 16,1-1 0-16,0-5-12 15,-6 0-151-15,0-9-30 0</inkml:trace>
  <inkml:trace contextRef="#ctx0" brushRef="#br0" timeOffset="50531.85">9334 8334 1814 0,'23'31'80'0,"-18"-16"17"0,1 5-77 0,5 6-20 0,-5-1 0 0,6 5 0 15,-1 6 58-15,0-1 8 0,-5 6 2 0,5-6 0 16,-5-4-28-16,5 4-4 0,-5-5-2 0,0 1 0 16,0-6-162-16,-1-5-33 0</inkml:trace>
  <inkml:trace contextRef="#ctx0" brushRef="#br0" timeOffset="51540.841">8154 8664 460 0,'0'0'41'0,"0"0"-33"16,0 0-8-16,0 0 0 15,0 0 192-15,0 0 37 0,0 0 7 0,0 0 2 0,0 0-94 0,0 15-18 16,0-5-4-16,0 5-1 0,0 0-37 0,0 0-8 15,0 1-2-15,6-1 0 0,0 0-30 0,-6-5-7 16,0 5-1-16,5 1 0 0,-10-1-24 0,5 0-4 0,5 0-8 0,-5-15 11 16,0 0-23-16,0 0-5 0,0 0-1 0,0 0-614 15,0 0-124-15</inkml:trace>
  <inkml:trace contextRef="#ctx0" brushRef="#br0" timeOffset="51962.703">8428 8628 1180 0,'0'0'52'0,"0"0"12"0,0 0-52 0,0 0-12 16,0 0 0-16,0 0 0 0,0 0 92 0,0 0 15 15,17 0 3-15,-17 0 1 0,0 0-11 0,0 0-3 16,11 10 0-16,-11-10 0 0,12 10-41 0,5 1-9 15,-17-1-2-15,6 5 0 0,-1 0-23 0,1 0-5 16,0 0-1-16,-1 1 0 0,7-1-4 0,-12 0 0 16,5-5-1-16,7 5 0 0,-12-15 13 0,0 10 4 15,0-10 0-15,0 0 0 0,0 0 0 0,0 0 0 0,11 16 0 0,6-11 0 16,-17-5-7-16,12 5-1 0,5-5 0 0,-6 0 0 16,6-5-20-16,-5 0 9 15,-1 0-9-15,0-6 0 16,7 1-73-16,-13 5-22 0,7-5-4 0,-1 5-900 0</inkml:trace>
  <inkml:trace contextRef="#ctx0" brushRef="#br0" timeOffset="52509.365">9026 8522 900 0,'0'0'40'0,"0"0"8"0,0 0-39 0,0 0-9 16,0 0 0-16,0 0 0 0,0 0 72 0,0 0 13 16,0 0 3-16,0 0 0 0,0 0-10 0,0 0-2 15,0 0 0-15,0 0 0 0,0 0-14 0,0 0-3 0,0-10-1 16,0 10 0-16,0 0 5 0,0 0 1 0,0 0 0 0,0 0 0 16,0 0-8-16,0 0 0 0,12-5-1 0,5-6 0 15,-6 6-15-15,-11 5-2 0,11-5-1 0,-11 5 0 16,12 0-1-16,-12 0-1 0,0 0 0 0,17 5 0 15,-17-5-9-15,0 0-2 0,0 0 0 0,11 11 0 16,-11-11-8-16,6 10-1 0,-6 5-1 0,0-15 0 16,6 10-14-16,-6-10 0 0,0 0 0 0,0 15 0 15,0-5 0-15,0-10 0 0,11 10 0 0,-11-10 0 16,11 11 0-16,1-1 0 0,5-5 0 0,-6 5 0 16,1-5 10-16,-1 5-10 0,1 0 10 0,-7 0-10 15,1 6 14-15,0-6-3 0,-6 5-1 0,0-5 0 16,0 5 6-16,0-5 2 0,-6 5 0 0,6-4 0 15,-6-1-18-15,6-10 0 0,0 0 0 0,-11 5-1177 16</inkml:trace>
  <inkml:trace contextRef="#ctx0" brushRef="#br0" timeOffset="54291.871">23897 7914 1854 0,'0'0'40'0,"0"0"9"0,6-5 2 0,-6 5 1 0,0-10-41 0,0 10-11 0,-6-10 0 0,6 10 0 16,-5 0 12-16,-7 5 0 0,-5 5 0 0,6 0 0 16,-6 5 6-16,0 1 2 0,-1 4 0 0,7 5 0 15,-6 0-20-15,6 6 0 0,5 4 0 0,0 1 0 16,0-6 0-16,1 6 0 0,5-6 0 0,5 0 0 16,1 1 24-16,6-1 0 0,-7-5 1 0,1 1 0 15,5-1 29-15,6-5 6 0,12 1 0 0,-1-6 1 16,1 0-19-16,5 5-4 0,6-5-1 0,0 1 0 15,-6-1-15-15,6 0-3 0,0 0-1 0,-6 0 0 16,6 6 12-16,-6-1 2 0,-5 5 1 0,5-5 0 16,-11 1-1-16,5-1 0 0,-5 0 0 0,-6 0 0 15,0-9-23-15,0 4-9 0,-6-5 0 0,-5-5 9 16,-6-5-9-16,0 0 0 0,0 0-10 0,0 0 10 0,0 0-12 16,6-10 12-16,5-5-13 0,-5-6 5 0,0 1 8 0,-1-5-10 15,7-6 10-15,-7 1-10 0,13-5 0 0,-13 4 0 16,7-4 0-16,-1 4 0 0,0-4 10 0,7-1-12 15,-13 1 12-15,12 5-12 0,-5-1 12 0,-1 6 0 16,1 0 0-16,-7-1 0 0,7 1 0 0,-7 5 0 16,-5-6-9-16,6 1 9 0,5 5 0 0,-5-6 0 15,5 6 0-15,1 0 0 0,-6 0 0 0,-1-6 0 16,-5 6 8-16,0 5-8 0,0-10 0 0,0 9 0 16,-5 1 0-16,-1 5 0 0,0 0 0 0,0 0 0 15,6 10 9-15,-5-5-1 0,-12 5 0 0,-6 0 1 16,-6 0 0-16,-5 5 0 0,0 5 14 0,-6 0 2 0,0 0 1 0,-5 0 0 15,-7-5-16-15,7 6-10 0,-1-1 12 0,1-5-12 16,-1-5 8-16,6-5-8 0,-5 0 0 0,5 5 0 31,11-10-54-31,6 4-18 0,1 1-3 0,5 0-701 0,11 10-141 0</inkml:trace>
  <inkml:trace contextRef="#ctx0" brushRef="#br0" timeOffset="54686.668">24410 8476 1670 0,'11'15'148'0,"7"-4"-118"0,-13-6-30 16,12 5 0-16,0-10 125 0,1 0 19 0,-1 0 4 0,0-5 1 15,11 0-102-15,-5 0-21 0,0-11-4 0,0 1-1 16,11-5-21-16,11 0 8 0,1-1-8 16,0 1 0-16,-1-5-16 0,1 5-7 0,-1-6-1 0,1 6-1 31,-6 0-30-31,0-1-5 0,-12 6-2 0,6 10 0 16,-5-5-121-16,-1 10-24 0</inkml:trace>
  <inkml:trace contextRef="#ctx0" brushRef="#br0" timeOffset="55008.977">25231 8056 1609 0,'0'0'35'0,"5"0"7"0,12 5 2 0,-5 0 2 0,-1 5-37 0,1-5-9 15,-1 0 0-15,6 0 0 0,0 0 11 0,0 6 0 16,0-1 0-16,-5 0 0 0,5 5 18 0,-6 5 4 16,-5-5 1-16,0 1 0 0,-1 4-7 0,-5-5-2 15,0-15 0-15,-5 20 0 0,-7 6 7 0,1-1 2 16,-1 0 0-16,1-4 0 0,-6-1-7 0,0-5-2 0,-6 0 0 0,0 0 0 15,6 1-16-15,-6-6-9 0,1 0 10 0,4 0-10 32,1-5-104-32,6 0-28 0</inkml:trace>
  <inkml:trace contextRef="#ctx0" brushRef="#br0" timeOffset="55712.203">25686 7762 1670 0,'0'0'148'0,"0"15"-118"0,12 1-30 0,-12 9 0 0,0-5 80 0,0 5 9 16,-6 1 3-16,6 9 0 15,-6 1-92-15,1 4-25 0,-7 1-2 0,7 9 0 0,5-4 27 0,0 0 11 16,-6-1-1-16,6-4 0 0,0-1-10 0,6-4-9 16,-1-1 9-16,1-5-13 0,5 1 31 0,1-6 6 15,5 0 2-15,0 1 0 0,0-6 4 0,6 0 1 16,5 1 0-16,-5-6 0 0,11 0-3 0,1 5 0 16,-1-10 0-16,6 5 0 0,-1 1 4 0,7 4 0 15,-6-5 0-15,11 0 0 0,-11 6 1 0,6-6 1 16,5 5 0-16,-11-5 0 0,5-5-14 0,-5 6-2 15,6-6-1-15,-6-5 0 0,0 5-17 0,-6-5 0 0,0 0 0 0,0-5 0 16,-5-5 0-16,-1 5 0 0,1-5 0 0,-1 5 0 16,-5-10-9-16,0 5 9 0,0-5-8 15,-1 4 8-15,1-4 0 0,-6 0-10 0,6-5 10 0,0 5 0 16,0-5-12-16,-6 5 12 0,5-6-12 0,-4 6 12 16,-1-5-10-16,0 5 10 0,0-5-8 0,-6 5 8 15,1-6 0-15,5 6-8 0,0-5 8 0,-6-5 0 16,6 0 0-16,-5-6-8 0,-1 6 8 0,6-5 0 15,-5-1-12-15,5-4 4 0,-6 0 0 0,0 4 0 16,-5-4 8-16,6-1-10 0,-7 6 10 0,1 5-10 16,-6 0 10-16,0-1 0 0,6 6 0 0,-12-5 0 15,0 5 0-15,1-5 0 0,16 4 8 0,-11-4-8 16,0 0 22-16,0-6 0 0,-6 6 0 0,6 0 0 16,-5-5-30-16,5 4-7 0,-12-4-1 0,1 0 0 15,-1 5 16-15,1-1 0 0,-6 1 0 0,0 0-9 0,0-1 9 0,0 6 0 16,-6 0 0-16,0 0 0 0,0 5 0 0,-5 0 0 15,-1-6 0-15,-5 11 8 0,0 0-8 0,-6 0 12 16,0 5-4-16,-5 5 0 0,-7-5 4 0,1 5 2 16,-17 6 0-16,-1-1 0 0,-5 0-3 0,0 0-1 15,-6 0 0-15,1-5 0 0,-1 5-10 0,6-10 8 16,0 5-8-16,5-5 8 0,1-5-8 0,5 0 0 16,1 0 0-16,10 0 0 0,1-5-18 0,11 5-6 15,6-5 0-15,11 5-1 16,6 0-144-16,6 5-29 0,11 0-6 0</inkml:trace>
  <inkml:trace contextRef="#ctx0" brushRef="#br0" timeOffset="55977.496">26740 8015 2365 0,'6'21'52'0,"0"-1"10"0,0 10 2 0,-6 1 4 0,0 9-55 0,-6 1-13 0,0-1 0 0,-5 1 0 16,-1-6 0-16,1 6-10 0,0-1 2 0,-1-4 0 15,-5-1-48-15,6 1-10 0,5-11-2 0,0 0 0 16,1-5-76-16,-1 1-15 0,6-6-3 0</inkml:trace>
  <inkml:trace contextRef="#ctx0" brushRef="#br0" timeOffset="56212.117">26843 8248 1843 0,'23'16'164'0,"-6"-11"-132"0,0 5-32 0,6 0 0 0,5 0 91 0,-5 0 11 16,6 0 2-16,5 0 1 0,0-5-84 0,6 0-21 0,5 1 0 0,-5 4 0 15,6-5 20-15,-1 0-1 0,1-5 0 0,0 0 0 32,-1 0-34-32,-5 0-6 0,0 0-2 0,-6-5 0 31,0 0-124-31,1 5-25 0,-7 0-4 0</inkml:trace>
  <inkml:trace contextRef="#ctx0" brushRef="#br0" timeOffset="56477.413">27612 8031 1324 0,'0'0'59'0,"12"10"12"0,10 5-57 0,1 0-14 15,0 5 0-15,0 6 0 0,5-6 80 16,6 0 14-16,1 6 2 0,-1-1 1 0,0 0-33 0,-5 0-8 16,-1 1 0-16,-5-1-1 0,0 0-10 0,-6 1-1 15,-6-6-1-15,-11 5 0 0,0-4-24 0,-6-1-5 16,-5 0-1-16,0 5 0 0,-7-4-13 0,1 4 0 31,-5-5 0-31,-1 1 0 0,0 4 0 0,0-10 0 16,-5 5 0-16,5-5-615 0,0-4-121 0</inkml:trace>
  <inkml:trace contextRef="#ctx0" brushRef="#br0" timeOffset="57008.653">28319 7889 1382 0,'5'35'123'0,"7"-14"-99"0,-6 4-24 0,-1 10 0 0,-10 11 219 0,5-1 38 0,-12 6 8 0,6 5 2 15,-5-6-252-15,0 6-51 16,-1-10-9-16,1-1-3 0,-6-4 36 0,11-1 12 0,-5-4-9 0,5-6 9 31,6 1-35-31,6-6-1 0,-6 0-1 0,11 0 0 0,0-9 7 0,7 4 2 0,-1-5 0 0,11 0 0 16,1 0 28-16,5 1 0 0,6-1 13 0,0 0-4 0,-1-5 17 15,7 10 3-15,5-4 1 0,1 4 0 0,-1 5 14 0,0-5 4 16,0 6 0-16,-5-6 0 0,0 0-7 0,-1 1-1 31,-5-11 0-31,0 0 0 0,-6-5-28 0,0-5-12 0,1 0 8 0,-13-10-8 0,7-5-10 0,-1-1-7 16,-5-4-2-16,0-5 0 31,-6-11-9-31,0 6-3 0,6-11 0 0,-6-4 0 16,0 4 3-16,0-4 1 0,0-1 0 0,0-4 0 0,-5-1 9 0,5 5 2 15,-6-4 0-15,1 4 0 0,-7 1 16 0,7 4-12 16,-12 1 12-16,11-1-10 0,-11-5 10 0,0 11 14 0,-11-6-3 0,5 6-1 0,0 0 2 0,-5 4 1 16,5 1 0-16,-11-1 0 0,6 6 3 0,-12 5 1 15,6 0 0-15,0 4 0 0,-6 1 7 0,0 5 0 0,-11 0 1 0,0 5 0 16,-6-5 2-16,-6 5 0 0,1-5 0 0,-12 10 0 31,0 0-14-31,-6 0-2 0,-5-5-1 0,-1-1 0 0,1 1-10 0,5 0 0 0,-5 0 9 0,5-5-9 31,1 5-88-31,-7 0-21 0,12-5-5 0</inkml:trace>
  <inkml:trace contextRef="#ctx0" brushRef="#br0" timeOffset="57227.441">28849 8000 403 0,'11'26'36'0,"0"14"-36"16,1 6 0-16,-1-1 0 0,-5 6 429 0,-6 5 79 16,-6-6 16-16,1 1 4 31,-1-6-455-31,0-4-90 0,-5-1-19 0,5-4-3 0,-5-1-73 0,5-9-16 0,6-1-2 0</inkml:trace>
  <inkml:trace contextRef="#ctx0" brushRef="#br0" timeOffset="57403.765">29134 8537 2358 0,'11'0'52'0,"12"0"10"0,0-5 2 0,-1 0 3 0,-5 0-54 0,6 0-13 0,0-10 0 0,5 9 0 0,1-4 0 0,5 0 0 0,0 0 8 0,6-5-8 31,-6 5-25-31,6-5-8 0,0 4-2 0,-6 6 0 16,-5 0-224-16,5 0-45 15</inkml:trace>
  <inkml:trace contextRef="#ctx0" brushRef="#br0" timeOffset="57659.191">29749 8339 921 0,'6'0'82'0,"-1"-5"-66"16,7 5-16-16,-1-5 0 0,0 5 157 0,7-5 28 15,-1 5 6-15,0 5 1 0,11-5-95 0,-5 5-18 16,-6 6-4-16,12-1-1 0,-1 0-15 0,12 0-3 16,-6 0-1-16,6 5 0 0,-6-5-17 0,0 6-3 15,1-1-1-15,-7-5 0 0,-5 0-14 0,0 5-2 16,-6-5-1-16,-6 6 0 0,-11-16-9 0,6 15-8 15,0-5 12-15,-6 5-12 0,-6 5 0 0,-11 1-12 16,0 4 0-16,0-5 0 0,-6 5 12 0,-6 1-12 16,1-6 12-16,-6 0-12 15,-1 1-115-15,1-1-22 0,0 0-5 0</inkml:trace>
  <inkml:trace contextRef="#ctx0" brushRef="#br0" timeOffset="58109.415">30404 8066 1612 0,'6'20'144'0,"0"11"-116"0,-6 9-28 0,-6 11 0 16,-6 5 120-16,7-1 17 0,-1 6 4 0,0 0 1 15,-5-11-124-15,11 6-18 0,-6 0-17 0,12-6 3 16,-6-9 14-16,6 5 0 0,-1-6 9 0,12-4-9 15,1-6 16-15,4 0-4 0,7 6 0 0,5-11 0 16,0 0 13-16,6 1 3 0,6-6 0 0,5 0 0 0,-5-10 6 16,5 6 2-16,6-6 0 0,-6 0 0 15,6-5 1-15,0 5 1 0,0-5 0 0,-6-5 0 0,-5-5-18 0,5-5-3 16,-5 0-1-16,-1-5 0 0,1-1-16 0,-1-4 0 16,-10-5 0-16,-1-1 0 0,6 1 8 0,-6-10-8 15,-11 4 0-15,5-4 0 0,-5-1 0 0,0 1 0 16,0-1 0-16,-6-4-12 0,-6-1 12 0,-5 1-9 15,5-1 9-15,1 1-8 0,-12-6 8 0,0 1 0 16,11-1-9-16,-5 6 9 0,-6-1 0 0,0 1 0 16,-6-1 0-16,0 1 0 0,1-1-10 0,-7 6 10 15,6 4 0-15,-5 1-9 0,-6 5 9 0,-12-1 9 16,-5 11-1-16,-11 5-8 0,-1 5 13 0,-11 10-4 16,0 0-1-16,-6 10 0 0,-11 0 3 0,0 11 0 0,-5-1 0 0,-13 5 0 15,1-4-11-15,-11-1 0 0,5-5 0 0,0-4-768 16,-6-6-159-16</inkml:trace>
  <inkml:trace contextRef="#ctx0" brushRef="#br0" timeOffset="58994.487">17106 10927 2131 0,'-6'41'94'0,"17"-21"20"0,6 5-91 0,-5-4-23 0,-1-1 0 0,1 0 0 15,5 0 73-15,0-10 11 0,0-4 1 0,0-1-768 16,0-5-153-16</inkml:trace>
  <inkml:trace contextRef="#ctx0" brushRef="#br0" timeOffset="59806.819">17180 10947 1382 0,'0'0'123'16,"0"11"-99"-16,5 4-24 0,1-5 0 15,-6 5 127-15,6-5 20 0,-6-10 4 0,5 15 1 0,1-4-132 0,-6-11-20 16,0 0-15-16,0 0 3 0,0 0-9 0,0 0-2 16,0 0 0-16</inkml:trace>
  <inkml:trace contextRef="#ctx0" brushRef="#br0" timeOffset="61526.078">18120 10735 1112 0,'0'0'49'0,"0"0"11"0,0 0-48 0,0 0-12 0,0 0 0 0,0 0 0 16,0 0 118-16,0 0 22 0,0 0 4 0,0 0 0 15,0 0-20-15,11-5-5 0,-11 5-1 0,0 0 0 16,6-10-30-16,0-1-7 0,-1 1-1 0,-5 10 0 15,0 0-24-15,6-10-4 0,-6 10-2 0,6-10 0 16,-6 0-20-16,0 0-4 0,0 0-1 0,0 10 0 16,0-10-9-16,-6-6-3 0,6 16 0 0,0 0 0 15,-6 0-2-15,6 0-1 0,-5-5 0 0,-7 0 0 16,1 10-1-16,-1 0 0 0,1 0 0 0,-6 6 0 16,11 4-9-16,-11 5 12 0,0 0-12 0,0 6 12 0,0 4-12 0,0 5 10 15,0-4-10-15,0 4 10 16,5 1 2-16,6-6 1 0,1 0 0 0,-1 1 0 15,6-6 9-15,0 0 2 0,6-4 0 0,5-6 0 0,-11-15-8 16,12 5-2-16,5-5 0 0,0-5 0 0,6-5-14 0,-1-5 0 16,-5-11 8-16,6-4-8 0,-6 5 0 0,0-6 0 15,-5-4 0-15,5 4 0 0,-6 6 0 0,1 0 0 16,-1 4 0-16,-5 11 0 0,-6 10 0 0,11 0 0 16,1 5 0-16,-1 6 0 0,0 4 20 0,1 5 2 15,-7 0 0-15,13 6 0 0,-7 4-1 0,0 0 0 16,6 1 0-16,-5-1 0 0,5-5-21 0,-6 1 0 15,1-6 0-15,-1-5 8 16,6 0-61-16,0-10-12 0,-5 1-3 0,5-6-816 16,-12-11-163-16</inkml:trace>
  <inkml:trace contextRef="#ctx0" brushRef="#br0" timeOffset="61706.952">18393 10380 864 0,'0'0'76'0,"0"0"-60"0,0 0-16 16,0 0 0-16,6 10 308 0,0 11 60 0,5-1 11 0,-5 0 2 15,-6 0-213-15,5 6-44 0,1-1-8 0,-6 5-1 16,6 6-41-16,-6-1-8 0,6 6-2 0,-1-1 0 16,1-4 0-16,0-1 0 0,-1 1 0 0,1-1 0 15,11 1-51-15,-5-6-13 0,-1 0 0 0,0-4 0 16,-5-6 0-16,5 5 0 0,6-10 0 0,-5 1 0 16,-1-11-151-16,-11-5-33 0,17 5-6 0,-5-5-1000 15</inkml:trace>
  <inkml:trace contextRef="#ctx0" brushRef="#br0" timeOffset="62058.358">18638 10720 1148 0,'0'0'51'0,"0"0"10"0,0 0-49 0,0 0-12 16,0 0 0-16,0 0 0 0,0 0 168 0,-11 10 30 15,-1 5 6-15,7 0 2 0,5 5-47 0,0 6-10 16,5-6-1-16,1 10-1 0,0-4-34 0,0-1-6 15,5 0-2-15,6 1 0 0,-11-1-65 0,11-5-14 16,-6 0-2-16,1-9-1 0,5-1 9 0,0-5 1 16,-17-5 1-16,17-5 0 0,-6-5-34 0,1-1 0 15,5-4 0-15,-6-5 0 0,-5-5 0 0,0 4 0 16,5-4 0-16,-5 10 0 0,-6 0 0 0,0 0 0 16,0 15 0-16,0 0 0 0,0 0 0 0,17 5 0 0,-6 0 0 0,1 10 0 15,5 5 0-15,-6 0 8 0,6 6 0 0,0-1-8 16,0 0 20-16,0 1-4 0,-5-6 0 0,5-5 0 15,-6 0 7-15,6-5 1 0,1-10 0 0,-7 0 0 16,0 0-14-16,6-5-2 0,-5-15-8 0,-1 5 12 16,1-10-12-16,-7-1 0 0,1-4 0 0,0 5-10 15,-1-6-74-15,-5 6-14 16,0-6-3-16,0 1-1 0,0 5-192 16,-5 4-38-16</inkml:trace>
  <inkml:trace contextRef="#ctx0" brushRef="#br0" timeOffset="62713.622">19442 10628 1861 0,'0'0'40'0,"0"0"9"0,0 0 2 0,0 0 2 0,11-5-42 0,-11 5-11 16,0 0 0-16,0 0 0 0,0 0 75 0,0 0 13 15,0 0 2-15,0 0 1 0,-23 0-26 0,6 0-5 16,0 5 0-16,0 6-1 0,-6 4-11 0,0 0-1 16,12 0-1-16,-6 5 0 0,0 11 5 0,5-1 1 15,1-5 0-15,11-4 0 0,-6 4-4 0,6-5 0 16,0 1 0-16,0-6 0 0,12 0-16 0,-7 0-4 16,7 0-1-16,-1-10 0 0,6 0-14 0,0-5-2 15,-5 0-1-15,5-10 0 0,0 5-10 0,0-10 0 16,-6 0 0-16,1 0 0 0,-1 5 0 0,-5-6 0 0,5 1 0 0,-5 0 0 15,-6 0 0-15,0 0 0 0,-6 4-8 0,6 11 8 16,0 0 10-16,0 0 6 0,0 0 2 0,12 11 0 16,5-1-26-16,-6 0-6 0,6 5-1 0,-5 5 0 15,-1 1 24-15,1-6 5 0,5 0 1 0,-6 5 0 16,0-10-54-16,1 0-10 0,-1 1-3 0,1-6 0 16,-12-5-12-16,0 0-2 0,0 0-1 0,11-10 0 15,-5-11-3-15,-1 6-1 0,1 0 0 0,0-5 0 0,-6 4 43 0,0 6 9 16,-6 0 2-16,6 10 0 0,0-15 17 0,0 15 17 15,0 0-3-15,0 0-1 0,0 0 39 0,0 0 7 16,6 15 1-16,5 5 1 0,-5 1 7 0,0 4 0 16,-1-5 1-16,7 1 0 0,-7 4-60 0,7-10-9 15,5 0 0-15,-11 0-12 0,5-4 12 0,-11-11 10 16,0 0-2-16,0 0 0 0,0 0-8 0,11-6 0 16,1-4 0-16,-7-10 0 0,1 0-8 0,-6-5 8 15,12-1-10-15,-7-4 10 0,-5-1 0 0,12 6 0 16,-7 0 0-16,7 10 0 0,-1-6 0 0,6 11 0 15,0 5 0-15,0 5 0 0,0 10 30 0,1 5-1 16,-1 11 0-16,0 4 0 0,0 1 10 0,0 9 1 16,0 6 1-16,-6-1 0 0,-5-4-13 0,0 4-4 15,-6 1 0-15,-6-1 0 0,-5-4-9 0,-1-6-3 16,-5 6 0-16,0-6 0 0,0-4-12 0,0-1 0 16,-6-5 8-16,0-4-8 0,1-6 0 0,-1-10 0 0,-6 0 0 0,12-10-10 31,0 0-78-31,-6-5-15 0,6 0-3 0,6-16-793 0,-1-4-158 0</inkml:trace>
  <inkml:trace contextRef="#ctx0" brushRef="#br0" timeOffset="63057.237">19960 10639 1688 0,'23'-11'75'0,"-6"6"15"15,0 0-72-15,0 0-18 16,6-5 0-16,-6 0 0 0,6 0 96 0,0 0 15 0,-6 0 3 0,6 5 1 15,-6-1 13-15,5 6 2 16,-4 0 1-16,-1 6 0 0,0-1-37 0,0 10-7 0,0-5-2 0,-6 10 0 0,1 5-27 0,-12 1-6 16,5 4 0-16,1 1-1 0,-6-1-13 0,0 10-2 15,0-4-1-15,0-1 0 0,-6 6-16 0,1-11-3 16,-1 1-1-16,0-6 0 0,1 0-15 0,-7 1 9 16,7-16-9-16,-1 5 8 0,6-15-8 0,0 0 0 15,0 0 0-15,0 0 0 16,-17-5-79-16,5-5-8 0,1-11-1 0,0-4-1 15,-1-10 13-15,6-6 4 0,1 1 0 0,-1-1 0 16,0 1 13-16,1 4 3 0,10 6 1 0,-5 5 0 0,0 9 55 0,0 1 8 16,6 5 4-16,-6 10 0 0,0 0 57 0,0 0 12 15,11 0 3-15,-5 5 0 0,0 5-37 0,-6-10-7 16,0 0-2-16,0 0 0 16,0 0-55-16,0 0-11 0,0 0-3 0</inkml:trace>
  <inkml:trace contextRef="#ctx0" brushRef="#br0" timeOffset="63728.694">21208 10674 288 0,'17'0'25'0,"-6"-5"-25"31,7 0 0-31,-7-5 0 0,0 5 299 0,-5-5 54 0,5 10 11 0,-11 0 3 16,12 5-165-16,-1 0-33 0,1 5-6 0,-1 10-2 0,-5 0-26 0,-1 11-6 15,7 4-1-15,-12 6 0 0,5-6-51 0,-5 6-10 16,0 4-3-16,-5 1 0 0,5-6 0 0,-6 1 0 16,0-1 0-16,-5 1 0 0,5-6-51 0,-5 1-13 15,0-6 0-15,5-5 0 16,-6-9-48-16,7-6-13 0,-7 5-3 0,12-15-819 15,0 0-164-15</inkml:trace>
  <inkml:trace contextRef="#ctx0" brushRef="#br0" timeOffset="64275.371">21282 10466 1900 0,'11'11'169'0,"1"-11"-135"0,-1 0-34 15,6 0 0-15,-5-11 0 0,-1 6 0 16,-5-5 0-16,-6 0 0 15,0 10-88-15,5-15-11 0,-5 5-2 0,6 0-1 16,-6 10-223-16,0 0-45 0,0 0-9 0,0 0-1 0,0 0 407 0,6 15 81 0,0 5 17 0,5 5 3 16,0 6 208-16,1-1 42 0,5 1 8 0,6 9 2 15,-6-10-149-15,0 6-30 0,6-11-5 0,-1 6-2 16,-4-11-102-16,4-10-20 0,-5 5-4 0,0-10 0 16,1 0-51-16,-1-15-9 0,0 0-3 0,-6-5 0 15,6-5-13-15,-5-1 0 0,-1-4 0 0,0 0 0 16,1-1-10-16,-12 6 10 0,6-5-8 0,-1 5 8 15,-5-1-16-15,0 11 3 16,12 5 0-16,-12 5 0 0,5 0 13 0,7 5 0 0,-7 5 0 16,13 11-9-16,-7-1 9 0,0 0 8 0,6 5-8 0,0 1 11 0,1-1-11 0,-1 5 0 15,0 1 0-15,0-6 0 0,-6-10 0 0,6 0-11 16,-5-4 1-16,-1-1 0 16,-11-10-80-16,0 0-16 0,6 5-3 0,5-10-1 15,-11-10-53-15,6-1-10 0,-6-4-3 0,0 0 0 16,0-5 78-16,0-1 15 0,-6-4 3 0,6 4 1 15,0 6 31-15,0-5 7 0,0 5 1 0,0 4 0 16,0 1 30-16,6 5 10 0,5 0 0 0,-5 0 0 16,5 5 111-16,1 0 29 0,5 5 5 0,-6-5 2 15,1 0-31-15,-1 5-5 0,0 5-2 0,1 0 0 0,5 0-36 0,-6 5-7 16,1 0-2-16,-1 0 0 0,-5 5 0 0,0 1 0 16,-1-1 0-16,1 5 0 0,-6 0 0 0,0 6 0 15,-6-1 0-15,1 5 0 16,-1-4-51-16,-6-6-13 0,1 0 0 0,0 0 0 0,-6-4 0 0,5-6 0 0,1 0 0 0,-1 0 0 31,-5-5-48-31,6 0-13 0,0-5-3 0,-7-5 0 16,7-15-167-16,-6-6-33 0</inkml:trace>
  <inkml:trace contextRef="#ctx0" brushRef="#br0" timeOffset="64369.1">21954 10401 1324 0,'0'15'118'0,"0"-5"-94"15,6 5-24-15,-6 0 0 0,0-15 145 0,6 10 25 16,-6-10 5-16,0 0 1 0,0 0-90 0,0 0-18 15,0 0-3-15,0 0-1 0,0 0-207 0,0 0-41 0</inkml:trace>
  <inkml:trace contextRef="#ctx0" brushRef="#br0" timeOffset="64619.041">22085 10188 806 0,'0'0'72'0,"12"10"-58"16,-1 5-14-16,-5 0 0 0,11 1 288 0,-11 4 56 16,5 5 10-16,-5 0 2 0,5 1-174 0,-5-1-35 15,-6 0-7-15,6 6-2 0,-1-1-97 0,1 6-19 16,5-11-4-16,-5 10-1 0,0-9-17 0,5 4 0 15,6-10 0-15,-5 6 0 16,-1-11-117-16,0-5-27 0,1 0-6 0,-1-10-1 16,1-5-1-16,-1-5 0 0,0-5 0 0,-5 0 0 15,0-6 65-15,-6 6 13 0,0-5 2 0,0 5 1 16,0-1 185-16,-12 11 37 0,7-5 7 0,-7 5 2 0,1 5 24 0,-6 0 6 16,-6 5 1-16,6 5 0 0,-12-5-83 0,7-5-17 15,-13 6-3-15,7-6-1 0,-1 0-70 0,1-6-17 16,5 1 0-16,0-10 0 15,6 5-48-15,0-5-12 0,0 0-4 0</inkml:trace>
  <inkml:trace contextRef="#ctx0" brushRef="#br0" timeOffset="65724.905">23071 10406 230 0,'0'0'10'0,"0"0"2"16,0 0-12-16,0 0 0 0,6 10 0 0,-6-10 0 0,0 0 284 0,0 0 55 16,0 0 10-16,0 0 3 0,6 5-180 0,5 0-35 15,0 0-7-15,1 0-2 0,-1-5-41 0,6 0-9 16,0-5-2-16,0 5 0 0,-5-5-19 0,-1 0-4 0,6 0-1 0,-11 0 0 15,5 0-24-15,1 0-4 0,-7-1-2 0,1 1 0 16,-6-5-22-16,0 10 0 0,0 0 0 0,0-10 0 16,0 10 0-16,-11-5 0 0,-1-5 0 0,7 5 0 15,-7-5 0-15,1 10 0 0,-1-10 0 0,12 10-8 16,-11 0-8-16,0-5-2 0,-6 5 0 0,5 0 0 16,-5 0 31-16,6 5 7 0,-1 5 0 0,-5-5 1 15,6 5 5-15,-1 0 1 0,1 0 0 0,0 5 0 16,-1-4 14-16,7 4 3 0,-1 0 1 0,-6 0 0 0,7 0-8 0,-1 6-1 15,0-1-1-15,6 0 0 0,0-5 5 0,6 11 2 16,0-11 0-16,-1 5 0 0,7-5-19 16,-1 0-4-16,-5 6-1 0,5-6 0 0,1-5-10 0,-1 5-8 15,6-5 12-15,-5 6-12 0,5-6 0 0,-6 0 0 16,12 0 0-16,0-5 0 0,-12 5 0 0,6-5-16 16,0 0 2-16,0 0 0 15,0 0-105-15,-5-5-21 0,5 0-4 0,-6 0 0 16,6-5-29-16,1 5-6 0,-13-5-1 0,7 0 0 15,5-10 111-15,-6 10 21 0,-5-5 5 0,5 0 1 16,-5-6 26-16,5 6 6 0,1-5 1 0,-7-5 0 0,1 0 31 0,-6-1 6 16,0 1 2-16,6-5 0 0,-6-1 18 0,5 1 4 15,-5 5 1-15,6-5 0 0,-6 4 1 0,0 1 0 0,6 5 0 0,-6 5 0 16,0 10 21-16,0 0 4 0,0 0 1 0,0 0 0 16,11 5 7-16,1 0 1 0,-1 5 1 0,-5 10 0 15,11 1-32-15,-6 4-6 0,1 0-2 0,-1 0 0 16,6 1-27-16,-5-6-6 15,5 5 0-15,0-4-1 0,-6-1-15 0,1-5 0 0,-1 0 0 0,0 0 0 16,6-9-16-16,0-1-7 0,-5 0-1 0,5-10 0 16,0 0-104-1,-6-6-20-15,7-4-5 0,-7 0-1 0,-5-5 56 0,-1-1 11 0,-5 6 3 16,0 0 0-16,0-5 35 0,0 10 7 16,-5 0 2-16,5 10 0 0,0 0 56 0,0 0 11 15,0 0 2-15,0 0 1 0,0 0 38 0,0 0 7 0,0 0 1 0,11 10 1 0,0 0 7 0,1 5 0 16,-6-5 1-16,-1 5 0 0,1-5-68 0,0 6-17 15,5-6 0-15,0-5 0 0,1 0 26 0,5 0 2 16,0-5 0-16,0-5 0 0,0-5 6 0,0 0 2 16,0-6 0-16,0-4 0 0,-5 5-36 0,-1-5 0 15,-5 5 0-15,0-6 0 0,-1 1-8 0,-5 5-9 16,0 0-2-16,-5 0 0 16,-7 4 31-16,1 1 5 0,-1 5 2 0,-5-5 0 15,0 5-118-15,0 5-23 0,-6-5-5 0</inkml:trace>
  <inkml:trace contextRef="#ctx0" brushRef="#br0" timeOffset="66215.337">23994 10492 1785 0,'12'10'159'16,"-1"-5"-127"-16,0 5-32 0,1 0 0 0,-1-5 68 0,1 0 8 0,-1-5 2 0,6 5 0 15,-6-5 4-15,1-5 1 0,5 5 0 0,0-10 0 16,-6 5-54-16,1-5-10 0,-1-5-3 0,1 5 0 16,5-6-7-16,-12 6-1 15,7 0-8-15,-7 5 12 0,7-5-4 0,-12 10 0 0,0 0-8 0,6 5 12 16,5 5 8-16,-5 5 2 0,-6 1 0 0,5 4 0 16,1 0-11-16,0 5-3 0,5 1 0 0,-5 4 0 15,0-10-66-15,-1 1-14 0,7-1-2 0,-7-5-1 16,7 0-117-16,-7-10-24 0,7 0-5 0,-1-5-1 15,1-5 21-15,-1 0 4 0,0-5 1 0,1 0 0 16,5-10 16-16,-6 5 4 0,1-1 1 0,-1 6 0 0,0-5 146 0,7 5 29 16,-13 0 0-16,7 0 11 0,-7 0 124 0,1-1 25 15,0 1 4-15,-6 10 2 16,0 0-42-16,0 0-8 0,-6-10-1 0,6 10-1 0,-6-10-34 0,-11 5-8 16,6 0 0-16,-6 0-1 0,5 5-30 0,-5-5-5 15,6 0-2-15,-1 5 0 0,1-5-22 0,0 5-4 16,11 0 0-16,-12-5-8 15,12 5 15-15,0 0-4 0,0 0-1 0,0 0 0 16,0 0 42-16,0 0 8 0,12 0 1 0,-1 5 1 0,6-5 8 0,0 10 2 0,0-5 0 0,0 5 0 16,6 5-1-16,-6 0 0 0,0 6 0 0,1 4 0 15,-1-5-22-15,-6 5-4 0,0 11-1 0,-5-6 0 16,6 1-19-16,-12-1-4 0,0-5-1 0,0 1 0 16,-6 4-20-16,0-5 0 0,6-4 0 0,-6-1 0 15,-5 0-92-15,5-10-16 0,6-10-3 0</inkml:trace>
  <inkml:trace contextRef="#ctx0" brushRef="#br0" timeOffset="66512.342">24484 10127 1864 0,'0'0'83'0,"0"0"17"0,12 5-80 0,-1 0-20 16,0 5 0-16,-5 6 0 15,5-1 100-15,7 0 17 0,-13 5 3 0,7 5 1 16,-1 6-28-16,6-1-5 0,-5 1-2 0,-1-1 0 0,0 0-9 0,-5-4-1 16,5-6-1-16,1 0 0 0,-1-5-60 0,1-4-15 15,-1-1 0-15,0-5 0 0,-5 0 54 0,-6-5 8 16,0 0 2-16,0 0 0 0,6-5-52 0,5-5-12 16,-5 10 0-16,11 0 0 0,-11 5-12 0,5 5-4 15,0 0-2-15,1 5 0 0,-1 0 29 0,-5 6 5 16,5-1 2-16,1 5 0 15,-1 0-66-15,1 1-12 0,-1-6-4 0,-5 0 0 16,5-4-101-16,6-1-21 0,-6-5-4 0,1-5-899 0</inkml:trace>
  <inkml:trace contextRef="#ctx0" brushRef="#br0" timeOffset="66902.526">25407 10456 1288 0,'0'0'57'0,"6"5"12"15,11-5-55-15,-6 5-14 0,1 0 0 0,5 1 0 0,-6-1 110 0,6 0 19 16,-5 0 4-16,11 5 1 0,-1-5-43 0,-5 5-9 16,6 0-2-16,-11 0 0 0,-1 0-12 0,0 6-2 15,-5-1-1-15,0 0 0 0,-6 5-24 0,0 0-5 16,-6 1 0-16,0-1-1 0,1 0 23 0,-1 1 5 15,0-1 1-15,-5-5 0 0,0 0-64 0,-7-10-28 16,18-5 3-16,0 0 0 0,0 0 9 0,0 0 3 0,-17 5 0 0,0-5-738 16,17 0-147-16</inkml:trace>
  <inkml:trace contextRef="#ctx0" brushRef="#br0" timeOffset="67043.119">25521 10401 2278 0,'0'0'50'0,"12"0"10"0,-12 0 3 0,0 0 1 0,0 0-51 0,0 0-13 0,0 0 0 0,0 0 0 16,0 0 85-16,0 0 15 0,0 0 2 0,-12 5 1 16,-11 0-103-16,6 0-16 0,17-5-6 0,-17 0-1 15,0 0-168-15</inkml:trace>
  <inkml:trace contextRef="#ctx0" brushRef="#br0" timeOffset="67402.408">25738 10715 1465 0,'22'45'64'0,"-10"-25"15"0,-1 6-63 0,6-6-16 16,-5 5 0-16,-1 1 0 0,1-1 82 0,-1 0 14 16,-5-5 2-16,-1 1 1 0,-5-1-49 0,6-10-10 15,-6 5-1-15,0-15-1 0,0 0-30 0,0 0-8 16,0 0 0-16,0 0 0 0,0 0 19 0,-11-10 2 15,-6-5 1-15,5 0 0 0,6-11-35 0,-5-4-7 0,0 0-2 16,-1-11 0-16,12-4 22 0,-5-6 0 0,-1 0 0 0,0 1 0 16,6 4 0-16,0 6 0 15,0 4 0-15,12 11 0 0,-7 0 47 0,7 9 13 0,-7 1 4 0,12 5 0 16,1 10 29-16,4 0 7 16,-5 0 0-16,1 10 1 0,4 0-41 0,-10 5-8 0,-1 1-1 0,6 9-1 15,-5 0-19-15,-7 1-4 0,1 4-1 0,5 0 0 16,-11 1-16-16,-5-1-10 0,5 1 12 0,0-11-12 15,-6 0 0-15,6-20 0 0,0 0 0 0,-6 20 0 16,1-10-127-16,5-10-22 0,0 0-5 0,-12-5-952 16</inkml:trace>
  <inkml:trace contextRef="#ctx0" brushRef="#br0" timeOffset="67855.465">26336 10375 1274 0,'28'0'56'0,"-10"0"12"16,-7-5-54-16,-11 5-14 0,6-5 0 0,-1-5 0 0,-5 10 62 0,12-5 10 15,-12-5 1-15,5 0 1 0,-5 0-8 0,0 4-2 16,0 6 0-16,-5-10 0 0,-7 0-21 0,7 5-5 16,-7 0-1-16,7-5 0 15,-13 10 2-15,7 0 0 0,0 0 0 0,-1 0 0 16,1 5 1-16,-6 0 0 0,5 0 0 0,1 5 0 0,-12 5-5 0,12-4-1 15,-6 4 0-15,5 5 0 0,1-5 3 0,-1 5 1 16,7 1 0-16,-1 4 0 0,0-5-2 0,6 6-1 16,-5-6 0-16,10 0 0 0,1 5 2 0,0-4 1 15,5 4 0-15,-5-10 0 0,5-5-14 0,1 0-2 0,5 1-1 0,-6-6 0 16,1 0-10-16,5-10-3 0,0 0 0 0,0-6 0 16,0-9-8-16,-6 0 0 0,6-5 0 0,1-1 0 15,-13-4 0-15,7 0 0 0,-7-1 0 0,1 1 0 16,5 4-10-16,1 1 10 0,-7 10 0 0,1 0-9 15,0 0 9-15,-6 15 0 0,0 0 0 0,0 0 0 16,0 0 8-16,6 15 1 0,5-5 0 0,-5 5 0 16,-1 5 0-16,1-4 0 0,5 4 0 0,-5 0 0 15,0 0-1-15,-6 6-8 0,6-6 12 0,-6 0-4 0,11-5-8 16,-5 1 0-16,5-1 0 0,-5 0 0 0,-6-15 0 16,0 0 0-16,0 0-12 0,0 0 12 15,0 0-181-15,0 0-29 0,0 0-6 0,11-10 0 16,1-5-60-16,-1-6-12 0</inkml:trace>
  <inkml:trace contextRef="#ctx0" brushRef="#br0" timeOffset="68292.852">26718 10304 172 0,'17'-15'8'0,"-6"0"1"16,6 5-9-16,-5-5 0 0,5-1 0 0,0-4 0 0,0 5 208 0,0-5 39 15,-6-1 8-15,1 1 1 0,-6 0-162 0,-1 5-33 16,-5 0-6-16,6 4-2 0,-12 1-17 0,6 10-4 16,-5-5-1-16,-1 5 0 0,6 5 6 0,-6 5 2 15,-11 1 0-15,6 4 0 0,5 0 27 0,-5 0 6 16,-1 5 0-16,6 1 1 0,-5-1 17 0,5 5 3 15,6-5 1-15,-5 6 0 0,-1-1-20 0,6-5-4 16,-6 6-1-16,6-6 0 0,6 5-20 0,-6-4-4 16,0-1-1-16,0 0 0 0,0 0-20 0,6-4-4 0,-6-1 0 15,11 0-1-15,-11 0-9 0,0-15-2 0,6 10 0 16,-6-10 0-16,11 10-8 0,-11-10 0 16,12 10 0-16,-1-4 0 0,-11-6 8 0,17 5-8 0,-6-5 8 15,7 0-8-15,-7 0 0 0,6-5 0 0,0-6 0 0,0 1 0 16,6 5-8-16,0-10 8 0,0 0 0 0,11 0 0 15,-6-6 0-15,1 1 0 0,-6 0-9 0,5 0 9 16,-11-6 0-16,0 6-10 0,-5 0 10 0,-7 0-8 16,1 4 8-16,-6 6-8 0,0 10 8 0,-11-5-8 15,-1-5 8-15,-5 5 0 0,0 5 0 0,0 5 0 16,-6 5 0-16,0 5 0 0,6 1 0 0,0 4 8 16,0 5 0-16,6 0 0 0,-1-4 0 0,7 4 0 0,5 0 28 15,11 6 7-15,-5-6 1 0,11 0 0 0,0 1 14 0,0-6 3 16,6 5 1-16,5-5 0 0,1-4-17 0,-1-6-3 15,1 0-1-15,-7-5 0 0,7 0-24 0,-6-5-5 16,5-5 0-16,-5-5-1 0,0-5-11 0,5-6-11 16,-11-4 3-16,6-5-941 15,-6-6-188-15</inkml:trace>
  <inkml:trace contextRef="#ctx0" brushRef="#br0" timeOffset="89089.48">2559 12497 806 0,'0'0'72'0,"0"0"-58"0,12 0-14 0,-12 0 0 16,0 0 149-16,0 0 27 0,0 0 6 0,0 0 1 15,0 0-64-15,0 0-13 0,5 10-2 0,-5-10-1 16,0 0-27-16,0 0-6 0,0 0-1 0,0 0 0 16,0 0-9-16,17 5-3 0,-17-5 0 0,0 0 0 15,0 0-15-15,0 0-3 0,0 0-1 0,17 0 0 0,-17 0-15 0,0-10-3 16,6 5-1-16,-6-5 0 0,0 0-19 0,0 10 10 16,0 0-10-16,0-10 8 0,-6-11-8 0,-5 11 0 15,11 10 0-15,-6 0 0 0,-11 0 0 0,0 0 0 16,11 0 0-16,-11 10 0 0,12 1 0 0,-7-1 0 15,7 0 8-15,-7 0-8 0,1 10 11 0,11-10-3 16,0-10-8-16,0 0 12 0,0 15 4 0,0 1 0 16,0-1 0-16,0 0 0 0,0-15 20 0,0 10 5 15,6 0 1-15,-1 0 0 0,-5-10-14 0,0 0-4 16,17 0 0-16,-5 0 0 0,5-10-15 0,-17 10-9 16,0 0 10-16,0 0-10 0,5-5 0 0,-5 5 0 0,0 0-8 0,0 0-836 31,0 0-168-31</inkml:trace>
  <inkml:trace contextRef="#ctx0" brushRef="#br0" timeOffset="89745.639">2422 12649 403 0,'0'0'17'0,"0"0"5"0,0 0-22 0,0 0 0 0,0 0 0 0,0 0 0 16,0 0 257-16,12-5 47 0,-6-5 10 0,11 5 2 15,-17 5-184-15,17-5-36 0,-12-5-7 0,7 4-1 16,-12 1-32-16,11 0-5 0,6 5-2 0,-5-10 0 16,5 0-13-16,-12 0-2 0,1 5-1 0,6 5 0 0,5-5-4 0,-12 5-1 15,-5 0 0-15,0 0 0 0,0 0 2 0,0 0 0 16,0 0 0-16,0 0 0 0,0 0-17 0,17 5-3 15,-17-5-1-15,0 0 0 16,0 0-113-16,0 0-24 0</inkml:trace>
  <inkml:trace contextRef="#ctx0" brushRef="#br0" timeOffset="100461.414">3368 12482 230 0,'6'5'20'0,"-6"-5"-20"0,0 0 0 0,0 0 0 0,0 0 256 0,0 0 46 16,0 0 10-16,0 0 1 0,0 0-163 0,-11 5-33 16,11-5-6-16,-18 5-2 0,1-5-12 0,17 0-2 15,0 0-1-15,0 0 0 0,-11 5-1 0,11-5 0 16,0 0 0-16,0 0 0 0,0 0-18 0,0 0-4 16,0 0-1-16,0 15 0 0,11-5-26 0,-5 1-4 15,-6-11-2-15,17 5 0 0,0 0-19 0,0-5-4 16,0 0-1-16,6-5 0 0,-6 0-14 0,6 5 8 15,-6-6-8-15,6-4 0 0,0 10 0 0,5-5 8 16,-5 0-8-16,-6 0 0 0,-5-5 0 0,16 0 0 16,-22 0 0-16,11 5 0 0,-11-5-8 0,5-6 8 0,-5 1 0 15,-6-5 0-15,0 5-15 0,-6-5 4 0,-5-1 1 16,5 1 0-16,-11 5 10 0,0 0 0 0,0-1 0 0,-6 6 0 16,-6 0 0-16,1 5 0 0,-1 5 0 0,1 5 0 15,-1 5 0-15,12 5 0 0,-6 6 0 0,-5 4 0 16,22 0 0-16,-11 11 0 0,0-1 0 0,11 6 0 15,6-6 13-15,0 1 5 0,0-6 1 0,0 0 0 16,17 6 14-16,-11-1 3 0,11-4 1 0,6-6 0 16,0 0-13-16,5-9-4 0,-5 4 0 0,11-5 0 15,-11-5-12-15,11-5-8 0,-5 0 8 0,5-5-8 16,-11 0 0-16,11-5-16 0,-17 0 2 0,23 0 1 16,-17-5-140-16,0 5-28 0,-6-5-6 0</inkml:trace>
  <inkml:trace contextRef="#ctx0" brushRef="#br0" timeOffset="100883.175">4149 12411 518 0,'0'0'46'15,"0"0"-37"-15,0 0-9 0,11-10 0 0,6-5 264 0,-17 5 52 16,6-6 9-16,-6 16 3 0,17-10-162 0,-17 10-32 15,0 0-6-15,0 0-2 0,0 0-37 0,-11-10-7 16,11 10-2-16,-12-5 0 0,-5 5-20 0,6 5-5 16,5 5-1-16,-17 0 0 0,6 0-14 0,-6 6-2 15,6 9-1-15,0 0 0 0,0-4-16 0,0 4-3 16,11 5-1-16,-5-4 0 0,5-1 8 0,6 0 2 16,-5 1 0-16,5-6 0 0,5 0-12 0,12 0-3 0,-17-5 0 0,18-4 0 15,-13-11-3-15,12 0-1 0,0-5 0 0,0-6 0 16,-5-4-8-16,5-5 0 0,0-5 0 0,0-1 0 15,0-4 0-15,-11 5 0 0,5-1-11 0,1 6 11 16,-1-5 0-16,-5-1 0 0,5 11 0 0,-11 0 0 16,0 15 0-16,0 0 0 0,0 0 0 0,0 0 0 15,12 10 0-15,-1 5 9 0,-5 6-1 0,5-1-8 16,-11-5 12-16,6 10-12 0,11-4 12 0,-17 9-12 16,6-5 8-16,5 6-8 0,-5-6 0 0,5 0 0 15,-5-4 0-15,11-6 0 0,-17 5 0 0,6-10 0 16,5 0-51-16,6 0-13 0,-17-10-4 0,6 0 0 15,-6 0-182-15,5-5-37 0</inkml:trace>
  <inkml:trace contextRef="#ctx0" brushRef="#br0" timeOffset="101164.356">4548 12391 1260 0,'0'0'56'0,"0"0"11"0,23 10-54 15,-23-10-13-15,17 10 0 0,0-5 0 0,5 5 115 0,-4 0 20 16,10 0 4-16,1 1 1 0,-18 4-3 0,6-5 0 0,6 0 0 0,-6 5 0 16,0-5-34-16,0 0-7 0,0 11-2 0,-11-6 0 15,11 10-22-15,0-10-5 0,-28 11-1 0,11-6 0 16,-6-5-28-16,0 5-6 0,-5-4 0 0,5 4-1 15,-17-5-18-15,6 0-3 0,0-5-1 0,0 1 0 16,-6-1-9-16,1-5 0 0,4 0 0 0,-10-5-11 31,5-5-142-31,-5-5-29 0,11 5-6 0</inkml:trace>
  <inkml:trace contextRef="#ctx0" brushRef="#br0" timeOffset="101305.506">4798 12350 115 0,'0'0'10'0,"0"0"-10"0,0 0 0 0,6-10 0 15,0-5 411-15,-6 15 80 0,0 0 16 0,0-15 3 16,0 15-294-16,-12-10-58 0,1-6-12 0,-6 6-2 0,0 5-76 16,5 0-16-16,1 0-2 0,-6 0-1 0,6 5-33 0,-7-5-8 15,7 5 0-15,-6 0-8 16,6 0-175-16,-7 0-41 0</inkml:trace>
  <inkml:trace contextRef="#ctx0" brushRef="#br0" timeOffset="101570.684">4844 12451 1796 0,'6'11'40'0,"5"-6"8"0,6 0 1 0,0 0 1 0,-5-15-40 0,5 5-10 15,6 0 0-15,5-6 0 0,-11-4 71 0,6 0 12 16,-23-5 2-16,6 5 1 0,5-6-23 0,-5 6-5 16,-12 0-1-16,6 15 0 0,0 0-15 0,0 0-3 15,0 0-1-15,-11 5 0 0,5 5 17 0,-5 5 3 16,5 6 1-16,0 4 0 0,6-5 1 0,0 5 1 15,0 11 0-15,0-6 0 0,12 1-16 0,-1-6-3 0,6 5-1 0,-6-4 0 16,18-1-15-16,-12-5-3 0,6 1-1 0,-6-6 0 16,-6 0-22-16,6-10 9 0,12-5-9 0,-6-5 0 31,-6 5-71-31,-12-5-21 0,13-5-4 0,-1-11-1192 0</inkml:trace>
  <inkml:trace contextRef="#ctx0" brushRef="#br0" timeOffset="102272.562">5955 12416 1609 0,'6'35'71'0,"-6"-35"15"0,0 16-69 0,5 4-17 16,1 5 0-16,6-10 0 0,-12 1 77 0,17-1 12 15,-6 5 3-15,6 0 0 0,0-4 48 0,6-1 9 16,6 0 3-16,-7-5 0 0,7-5-61 0,-1-5-12 16,-5 0-3-16,11-5 0 0,-11-5-41 0,0 0-9 15,0-10-2-15,-12-6 0 0,6 6-24 0,-17 0 0 0,12-6 0 0,-12 1 0 16,0-5 0-16,-6 4 0 0,0 6 0 0,-5 5 0 15,-6 0 56-15,-6 5 7 0,0 5 1 0,0-1 0 32,-11 12-132-32,11-6-25 0,-17 5-6 0,12 0-753 0,-1 0-150 0</inkml:trace>
  <inkml:trace contextRef="#ctx0" brushRef="#br0" timeOffset="102609.452">6673 11975 1706 0,'-11'0'76'0,"-7"0"15"0,7-5-73 0,0 0-18 16,-18 0 0-16,1 0 0 0,-1 5 56 0,6 0 7 15,1 5 1-15,-1-5 1 0,6 5 43 0,-6 5 9 16,6-4 2-16,5 4 0 0,1 5-25 0,5 5-5 15,12 0-1-15,5 6 0 0,1-1-12 0,5 0-2 16,6 6-1-16,5 4 0 0,6-4-49 0,6 4-9 16,-11 0-3-16,-1 1 0 0,-5 9 7 0,6-4 1 15,-12-1 0-15,5 1 0 0,-16-1-4 0,6 1 0 16,-1 0 0-16,-11-6 0 0,0-5-2 0,0 1-1 16,-6 4 0-16,1-9 0 0,5-1-13 0,0-5-15 15,-18 0 3-15,18 6 1 16,-11-11-98-16,0-5-20 0,-1 0-4 0</inkml:trace>
  <inkml:trace contextRef="#ctx0" brushRef="#br0" timeOffset="102733.839">6633 12421 1267 0,'0'0'112'16,"0"0"-89"-16,0 0-23 0,0 0 0 0,0 0 378 0,0 0 71 0,0 0 15 0,-11 15 2 16,-1-5-307-16,-5 6-62 0,6-6-12 0,-6 0-2 15,0-5-56-15,-18-5-11 0,7 5-3 0,11-5 0 16,-17-5-35-16,11-5-7 0,-17-5-2 0</inkml:trace>
  <inkml:trace contextRef="#ctx0" brushRef="#br0" timeOffset="104557.033">7550 12365 1382 0,'0'0'61'0,"0"0"13"0,0 0-59 0,0 0-15 16,0 0 0-16,0 0 0 0,0 0 102 0,0 0 18 0,0 0 3 0,0 0 1 15,6 16-4-15,0-1-1 0,-6 0 0 0,11 0 0 16,-22-5-33-16,11 11-6 0,0 4-2 0,11 5 0 16,-11-4-22-16,0 4-5 0,6 0-1 0,-6 6 0 15,6-11-32-15,-1 0-6 0,-5 1-2 0,6-1 0 32,0 0-120-32,5-9-24 0,-11 4-5 0</inkml:trace>
  <inkml:trace contextRef="#ctx0" brushRef="#br0" timeOffset="104666.168">7613 12127 1252 0,'0'0'56'15,"0"0"11"-15,0 0-54 0,0 0-13 0,0 0 0 0,0 0-554 16</inkml:trace>
  <inkml:trace contextRef="#ctx0" brushRef="#br0" timeOffset="105181.698">7824 12492 1839 0,'23'40'81'0,"-23"-24"18"0,17-1-79 0,-11 5-20 15,-1 5 0-15,1 1 0 0,5-6 77 0,-11 0 12 0,0-5 3 16,0 1 0-16,0-1-25 0,0 0-5 0,-5-10-1 0,-1 0 0 16,6 0-51-16,0-5-10 15,0 0 0-15,0 0 0 0,-11-5 0 0,5-10-10 0,-6 0 10 0,12 0 0 16,-5-1 0-16,5-9-8 0,0 5 8 0,5-5 0 16,-5-6 0-16,0-4 0 0,12 4 0 0,-12 1 0 15,6 0 0-15,-1-1 0 0,1 6 0 0,5 0 0 16,1 4 0-16,-12 1 8 0,17 5-8 0,-17 5 12 15,11 0 9-15,-11 10 2 0,0 0 0 0,12-6 0 16,-12 6 20-16,5 6 4 0,7 9 1 0,-1 0 0 16,-5 0-6-16,-1 0-1 0,13 6 0 0,-18-1 0 15,17 5-10-15,-17-5-3 0,5-4 0 0,12 4 0 16,-11 0-4-16,-6-20 0 0,0 0-1 0,0 0 0 16,12 10-13-16,-1-10-2 0,0-10-8 0,6-5 12 15,-11-5-12-15,6-6 0 0,-1 1 0 0,0-5 0 0,-5 4 0 0,5 6 0 16,-11 10 0-16,0 0 0 0,12 0 0 0,-12 10 0 15,0 0 9-15,5 15-9 0,1 5 16 0,0 5-3 16,5 1 0-16,-11 4 0 0,0 6-1 16,6-6-1-16,0 0 0 0,-1 1 0 0,1-1-11 0,0 1 0 15,5-11 0-15,-5 0 0 16,5-5-40-16,-5-5-14 0,5 6-2 0,12-16-829 16,-17-11-166-16</inkml:trace>
  <inkml:trace contextRef="#ctx0" brushRef="#br0" timeOffset="105634.627">8411 12426 1594 0,'17'46'71'0,"0"-21"14"0,-11-10-68 0,5 11-17 0,-5 9 0 0,11 6 0 15,-11-6 92-15,5 0 14 0,0 6 3 0,1 5 1 16,-7-6-6-16,7-5-2 0,-1 6 0 0,-5-6 0 16,5 6-50-16,1-6-9 0,-12-4-3 0,5-1 0 15,-5 1-22-15,0-11-5 0,0 0-1 0,0-10 0 16,0-10-12-16,0 0 0 0,0 0-9 0,0 0 9 16,0 0-25-16,-5-5 1 0,-7-5 0 0,1-5 0 15,5 0-16-15,-5-6-4 0,-1-4 0 0,7-5 0 0,-7 4 22 0,7-9 4 16,-7-1 1-16,7-4 0 0,-1-1 17 0,6 6 0 15,0-6 0-15,-12 1 0 0,7-1 0 0,-1 1 12 16,17 10 0-16,1-6 0 0,-12-4 33 0,11 9 7 16,6 1 0-16,12 10 1 0,-12 4 22 0,11 1 4 15,-5 5 1-15,6 5 0 0,-12 10-17 0,6 0-3 16,-12 0-1-16,6 5 0 0,-6 11-13 0,7-1-2 16,-7-10-1-16,-5 10 0 0,-6-5-19 0,0 11-4 15,-6 4-1-15,-5 0 0 0,-1-4-19 0,-5-1 0 16,0 0 8-16,-6 1-8 0,6-6-8 0,-6 0-6 15,-5-10-1-15,11-5 0 16,0 6-181-16,0-11-37 0,-1-16-7 0,13 6-908 0</inkml:trace>
  <inkml:trace contextRef="#ctx0" brushRef="#br0" timeOffset="105809.383">8804 11889 1036 0,'17'5'92'0,"-6"-5"-73"0,1 0-19 0,-1 5 0 16,-5 1 240-16,5 4 45 0,1 5 9 0,-7 0 2 15,7 5-105-15,-1 6-21 0,-5 9-4 0,5-5-1 16,-11 11-82-16,0 0-17 0,0-1-3 0,6 6-1 16,0-1-32-16,5 1-6 0,-5-1-2 0,5 6 0 15,-5-16-22-15,5 1 0 0,1-6-10 0,-1-4 10 16,-5 4-169-16,5-10-27 0,6-10-6 0</inkml:trace>
  <inkml:trace contextRef="#ctx0" brushRef="#br0" timeOffset="106108.962">9129 12310 806 0,'22'15'36'0,"-10"-5"7"16,-1 5-35-16,6-5-8 0,0-5 0 0,-5 0 0 16,5 1 291-16,6-6 56 0,-6 0 11 0,6-6 2 0,-18-4-206 0,7 5-42 15,-1-10-8-15,1 0-1 0,-7-5-72 0,7-1-15 16,-12 1-2-16,0 0-1 0,0-5-13 0,0-1 0 16,-17 6 0-16,11 5 0 0,0 5 0 0,-5-6 0 15,-1 6 0-15,-5 0 0 0,6 10 18 0,-1 0-2 16,-5 0-1-16,0 5 0 0,-6 5 28 0,6 6 5 15,0-6 2-15,6 10 0 0,-18-5 11 0,18 10 3 16,0 6 0-16,5-1 0 0,-11-4-15 0,5 4-2 16,1 0-1-16,11 6 0 0,0-11-14 0,0 0-4 15,0-25 0-15,0 31 0 0,6-1-10 0,-1-5-2 0,1-4-1 16,6-1 0-16,5-5-15 0,-6 0 11 0,6-4-11 0,6-1 10 16,-12-10-10-16,6 5 0 0,6 0 0 0,0-5 0 31,0-10-111-31,5 0-14 0,-5-6-3 0,0 1-1 15,0-5-143-15,-6-5-28 0</inkml:trace>
  <inkml:trace contextRef="#ctx0" brushRef="#br0" timeOffset="107651.829">9619 12441 1512 0,'0'31'67'0,"0"-31"13"0,0 0-64 0,0 0-16 0,0 0 0 0,0 0 0 16,0 0 74-16,0 0 11 0,0 0 3 0,0 0 0 15,0 0-24-15,0 0-5 0,-6-10-1 0,-5-1 0 16,5-4-3-16,0 5-1 0,-5-10 0 0,5 0 0 0,0-1 5 0,1 1 1 15,5 0 0-15,0 0 0 0,-6 4-4 16,12 1-1-16,-6 15 0 0,5-15 0 0,-5 15-7 0,12-10-2 16,-1 0 0-16,-11 10 0 0,6-15-18 0,-6 15-3 15,11-5-1-15,-11 5 0 0,0 0-7 0,12 0-1 16,-1 5-1-16,6 5 0 0,-17-5 3 0,12 10 1 16,-7 0 0-16,1 0 0 0,0 1-7 0,5-6 0 15,-11 0-1-15,0-10 0 0,0 0-1 0,0 0 0 16,0 0 0-16,0 0 0 0,0 0-10 0,6-5 0 15,-1-5 9-15,1-6-9 0,6 6 0 0,-1-5 0 16,-11-5 0-16,17 0 0 0,-11 9 0 0,11-4 8 16,0 5-8-16,-6 0 0 0,1 5 16 0,5 5 0 15,0 0-1-15,-11 5 0 0,5 0-15 0,0 5 0 0,1 5 0 0,-1 6 0 16,6-1 0-16,-5 0 0 0,-7 0 8 0,7 6-8 31,-1-1-42-31,1-5-11 0,5-4-3 0,-12-6 0 16,-5-10-94-16,0 0-19 0,0 0-4 0,0 0-1 15,17 0 102-15,1 0 21 0,-1 0 4 0,0-5 1 0,6 0 28 0,-6-1 6 0,5 1 0 0,-4 5 1 16,4-5 42-16,-5 0 8 0,6 5 1 0,0 0 1 16,-6 0 20-16,6 0 4 0,-6-5 1 0,-6 0 0 15,12 5-38-15,-17-10-8 0,0 0-2 0,5-5 0 16,-5 5-4-16,-1-6-1 0,-5 1 0 0,0 0 0 16,0-5-13-16,-5 5 0 0,-1-1 0 0,0 1-10 15,1 5 10-15,-1 0 0 0,6 10 0 0,-6-5 0 16,-5-5 0-16,-1 5 0 0,1 0 0 0,5 5 8 15,-11 5 0-15,6-5 0 0,5 5 0 0,-5 5 0 16,5-5 12-16,0 5 2 0,-5 0 1 0,-1-5 0 16,1 0 0-16,5 5 0 0,-11 6 0 0,6-11 0 0,0 5 5 0,-1-5 2 15,6 10 0-15,-11-5 0 0,6 0-18 0,5 0-3 16,1 1-1-16,5 4 0 0,0 0 8 0,-12 0 2 16,6-5 0-16,1 11 0 0,5-1 18 0,5 0 4 15,1 0 1-15,6 6 0 0,-12-6-29 0,11 0-12 16,0-5 11-16,6 6-11 0,-5-6 9 0,-1 5-9 15,6 5 8-15,0-4-8 0,0-6 0 0,6 0 0 16,-6 0 8-16,0-5-8 0,6-5 0 0,-11-5 0 16,5 0-10-16,-6 0 10 0,1-5-16 0,5-5 4 15,-6-5 0-15,6 0 0 0,-11 0 0 0,5-1 0 16,1-9 0-16,5 5 0 0,-6-11 12 0,6 6 0 0,6 10 0 16,-6-5 0-16,6-1 0 0,-6 6 0 15,11 10 0-15,-5 5 0 0,6 0 8 0,-18 10-8 0,6-5 12 0,0 11-12 16,6-1 11-16,6 5-11 0,-24-5 10 0,7 5-10 15,-1 11 0-15,-5-1 8 0,5-15-8 0,1 6 0 16,-12 4-9-16,11-5-5 0,-5-5-1 0,5 1 0 31,-11-16-101-31,0 0-21 0,0 0-4 0,0 0-1 0,-6-21-30 16,12 1-7-16,5-5-1 0,-11 5 0 0,6-11 116 0,0 1 24 16,0-11 4-16,-6 1 0 0,0 4 23 0,5-4 4 0,7-1 1 0,-7 6 0 15,1-1 69-15,5 11 15 0,-11 5 2 0,12 5 1 16,-6 4 42-16,-6 11 9 0,0 0 2 0,0 0 0 0,0 0-44 0,11 21-8 15,0-1-1-15,-5 5-1 0,0 1-46 0,-6-1-10 16,5 5-2-16,1 1 0 0,0 4-20 0,0-10-13 16,5-4 1-16,0 4 1 15,6 0-162-15,-5 1-33 0,-1-11-6 0,1-5-2 16,-12-10-8-16,17 5-2 0,0-5 0 0,0-10 0 16,-6-5 150-16,12 5 30 0,-12-1 5 0,7-4 2 0,-13-5 146 0,7 0 30 15,-7 5 5-15,7 4 2 0,-7 1 57 0,-5 10 11 16,6-10 2-16,-6 10 1 0,0 0-81 0,0 0-16 15,-11-5-3-15,-1 0-1 0,-5 0-69 0,0 0-15 16,0 5-2-16,-6-5-1 0,0 0-21 0,-5-5-8 16,5 0 0-16,0-1 9 15,1-4-45-15,-1 5-8 0,0 0-3 0,6-5 0 16,0 0-123-16,5-6-25 0,1 11-5 0,5-5 0 16,6 0-88-16,6 0-18 0,5-1-3 0,1 6-1 15,5 5 111-15,6 0 23 0,0 0 4 0,-1 10 0 0,7 0 221 0,-6 0 44 0,-1 5 9 0,1 6 2 16,0-6 104-16,-6 10 20 0,0 5 5 0,0 1 1 15,0-6-79-15,-5 0-16 0,-1 0-3 0,1-4-1 16,-1-6-41-16,-11-10-8 0,0 0-2 0,11 10 0 16,1 0-21-16,-1-5-5 0,0-10-1 0,-5-5 0 15,0 0-15-15,5 0-3 0,-5-6-1 0,0-4 0 16,11 0-30-16,-12 0-8 0,7 4 0 0,5 1 0 16,-6 5 0-16,1 0 0 0,5 10 0 0,-6 0 0 15,6 0-39-15,-5 0-9 0,-1 15-1 0,6-5-1 16,6 11-18-16,-6-1-3 0,6-5-1 0,-6 0 0 15,0 11 19-15,6-6 3 0,5-10 1 0,-16 5 0 0,-1-5 26 0,6-5 6 16,0 0 1-16,0-5 0 0,6-5 4 0,-17 0 2 16,5 0 0-16,1 0 0 0,5-15 10 0,-6 5-13 15,-5 0 5-15,0 4 8 0,5-4 0 0,-5 0 8 16,-6 5 2-16,0-5 0 0,0 5 2 0,0-6 1 16,0-4 0-16,-6 10 0 0,0 5 21 0,1-5 4 15,-7 5 1-15,6-5 0 0,-5 10-5 0,0 0-1 16,-1 0 0-16,1 5 0 0,-6 0-4 0,5 0-1 15,-5 5 0-15,6 5 0 0,5-5-11 0,-11 10-2 16,6-4-1-16,5-1 0 0,0-5-6 0,6 5 0 0,0-15-8 16,0 0 12-16,0 0-12 0,0 0 8 15,0 0-8-15,17 0 0 0,6 0 14 0,-6 5-3 16,6 0-1-16,0-5 0 0,-6 5 19 0,0 6 4 0,0 9 1 0,0 0 0 16,6 5 25-16,-6 1 5 0,6 4 0 0,-17 5 1 15,11 6-22-15,-6-6-5 0,-11 6-1 0,0-16 0 16,-6 1-17-16,-5-1-4 0,-6 0-1 0,0-4 0 15,-6-6-15-15,-5 0 0 0,5-5 0 0,-6-5 0 16,12-5 0-16,-11 0-10 0,-1 0 10 0,-5-5-1372 16</inkml:trace>
  <inkml:trace contextRef="#ctx0" brushRef="#br0" timeOffset="108792.187">2240 13839 460 0,'0'0'41'0,"0"0"-33"0,0 0-8 0,0 0 0 16,6 10 418-16,-6-10 82 0,0 0 16 0,0 0 3 15,17 10-321-15,0-5-64 0,-11-5-13 0,11 0-2 16,0 0-39-16,0 0-7 0,6-5-1 0,0 0-1 16,-1-5-49-16,7 0-10 0,-1 5-1 0,1 0-1 31,-6-10-85-31,-6 4-17 0,5 6-3 0</inkml:trace>
  <inkml:trace contextRef="#ctx0" brushRef="#br0" timeOffset="115726.822">3887 13479 1652 0,'0'0'73'0,"5"0"15"0,13-5-70 0,-13 0-18 16,7 0 0-16,-1 0 0 0,-11-5 87 0,11 0 13 15,7-5 4-15,-18 0 0 0,0-1-4 0,0 1 0 16,0 10 0-16,0-10 0 0,0 5-50 0,0-5-10 16,-18-1-3-16,18 6 0 0,-11-5-13 0,0 5-4 15,-6-5 0-15,-1 10 0 0,13-5 19 0,-12 10 3 16,0-5 1-16,-1 5 0 0,1 0-22 0,0 0-4 16,17 0-1-16,-11 10 0 0,-6-5 13 0,17-5 3 15,0 20 0-15,0 0 0 0,0 0-1 0,0 6 0 16,0 4 0-16,6 1 0 0,5-1-6 0,12 5-1 15,-6 6 0-15,6-1 0 0,-1 1-11 0,1 5-2 16,6-6-1-16,-18 1 0 0,6 4-10 0,12-4 0 0,-24-1 0 0,12-4 8 16,-11-1 0-16,6 0-8 0,-1-4 12 0,-11 4-4 15,0-9-8-15,0-1 10 0,-6 0-10 0,1-4 10 16,-13 4-10-16,-4-10 0 0,5 0 0 0,-18 5 0 16,13 1 0-16,-18-11-9 0,0-5 9 0,0-5 0 31,6-5-96-31,-6 0-13 0,17-10-3 0,-11-6-1192 0</inkml:trace>
  <inkml:trace contextRef="#ctx0" brushRef="#br0" timeOffset="115914.251">4217 13829 1440 0,'12'5'64'0,"-12"-5"12"15,0 0-60-15,0 0-16 0,0 0 0 0,0 0 0 0,-12 10 214 0,-5-5 40 16,0 0 8-16,-6 0 2 0,6-5-140 0,-17 5-28 15,5-5-6-15,-5 0-1 0,-6 0-62 0,1-10-13 16,-1 0-2-16,0 0-1 0,6-5-11 0,-1 5-11 16,7-6 3-16,11 1 0 15,-12 0-232-15,18 5-45 0</inkml:trace>
  <inkml:trace contextRef="#ctx0" brushRef="#br0" timeOffset="116351.861">4616 13788 1706 0,'0'0'76'0,"0"0"15"0,0 0-73 0,29 0-18 0,-7-5 0 0,-22 5 0 16,0 0 79-16,0 0 12 0,0 0 2 0,0 0 1 15,0 0-2-15,0 0 0 0,-11 0 0 0,5 0 0 16,-11 0-45-16,0 0-10 0,-11 5-1 0,-1 5-1 15,1 1 4-15,5 4 1 0,-11 0 0 0,11 5 0 16,-11 1-8-16,11 4-2 0,6 0 0 0,0 0 0 16,0 6-2-16,11-6-1 0,6 6 0 0,0-1 0 15,6-5-7-15,5 1-2 0,12-11 0 0,0 5 0 16,11-5-5-16,0-5-1 0,-6-10 0 0,7-5 0 16,5-5-12-16,-6-5 9 0,-6-5-9 0,6-1 8 15,-17-4-8-15,1 5 0 0,-7 0 0 0,6-6 0 0,-6 6 0 16,12 5 0-16,-17 0 0 0,5 5 0 0,-11-1 9 0,0 11 0 15,0 0 0-15,0 0 0 0,0 0 10 16,17 26 1-16,-5-1 1 0,-1 5 0 16,6 1-9-16,-11-6-1 0,11 6-1 0,0-1 0 0,0-5-10 0,-5 1 0 15,-12-26 0-15,17 20 8 0,-6 0-8 0,-5 0 0 16,11-4 0-16,-17-16 0 16,0 0-72-16,0 0-6 0,0 0-2 0,0 0 0 15,0 0-83-15,0 0-17 0,0-16-3 0,6 6-544 16,5-5-109-16</inkml:trace>
  <inkml:trace contextRef="#ctx0" brushRef="#br0" timeOffset="116570.346">4878 13925 115 0,'0'0'10'0,"0"0"-10"0,0 0 0 0,17-5 0 15,-5-5 248-15,-1 5 48 0,12 0 10 0,0 0 2 16,5 5-136-16,-5-5-26 0,-6 0-6 0,12 10 0 16,-1 0-9-16,0-5-2 0,-5 5 0 0,6 5 0 15,-6 0-19-15,11 5-4 0,-11-5-1 0,-1 6 0 16,-5-1-27-16,6 5-6 0,-6 5 0 0,0 1-1 15,-11-1-11-15,5 0-3 0,-11-4 0 0,0 4 0 16,0-5-28-16,0-5-5 0,0-15-2 0,-17 21 0 16,6-6-14-16,0 0-8 0,-6-5 8 0,-6 0-8 15,6 0 0-15,0-5 0 0,-1-5 0 0,1 0 0 32,0-5-76-32,6 0-12 0,-6-5-4 0,0-10-775 0,0-5-155 0</inkml:trace>
  <inkml:trace contextRef="#ctx0" brushRef="#br0" timeOffset="116726.557">5231 13819 1152 0,'0'0'51'0,"0"0"10"0,0 0-49 0,0 0-12 16,0 0 0-16,0 0 0 0,0 0 256 0,0 0 49 16,0 0 10-16,0 0 1 0,0 0-167 0,0 0-33 15,0 15-8-15,0-15 0 0,0 0-72 0,0 0-13 16,-5 0-3-16,5 0-1 16,0 0-71-16,-12-10-13 0,7 5-3 0,5-5-1 15,0-1-184-15,5-4-37 0</inkml:trace>
  <inkml:trace contextRef="#ctx0" brushRef="#br0" timeOffset="116910.539">5442 13571 1152 0,'17'0'51'0,"-5"0"10"0,-1-5-49 0,6 5-12 16,-11 5 0-16,5-5 0 0,-11 0 204 0,12 0 37 15,-1 10 8-15,-5 5 2 0,-6 0-91 0,11 0-19 0,-5 1-3 16,0 9-1 0,-6 0-56-16,11 6-11 0,6-6-2 0,-11 10-1 15,5-9-19-15,-11 9-3 0,0 1-1 0,12-1 0 16,5 5-24-16,0-9-6 0,0 4-1 0,6-4 0 15,-1-1-13-15,-4 6 0 0,-1-6 0 0,-6-5-10 32,12-5-154-32,-23-20-32 0,17 16-5 0,-6-11-921 0</inkml:trace>
  <inkml:trace contextRef="#ctx0" brushRef="#br0" timeOffset="117027.275">5887 14026 979 0,'0'0'87'0,"-12"-10"-70"0,12 5-17 0,0 5 0 16,-5-15 243-16,-1 10 45 0,-6 0 8 0,7 5 3 15,-12 0-93-15,0-5-18 0,0 5-4 0,-12 0-1 16,1 0-86-16,-1 0-17 0,-5 0-3 0,0-5-1 15,5 0-35-15,-11 5-7 0,12 0-2 0,-1 0 0 0,-5-5-19 0,11 0-4 16,-11-1-1-16,11-4 0 16,1 0-88-16,-13 0-17 0,13 0-4 0</inkml:trace>
  <inkml:trace contextRef="#ctx0" brushRef="#br0" timeOffset="117850.385">17014 12477 1900 0,'6'20'84'0,"0"-5"18"0,5-5-82 0,1 6-20 15,-1-11 0-15,6 0 0 0,6 0 176 0,0-5 30 16,-1 0 6-16,1-5 2 0,6 5-125 0,5-5-25 16,0 0-4-16,6-6-2 0,0-4-46 0,0-5-12 15,-6 10 0-15,6 0 0 16,-6 0-254-16,-5-1-53 0</inkml:trace>
  <inkml:trace contextRef="#ctx0" brushRef="#br0" timeOffset="118494.646">18781 11975 979 0,'0'0'43'0,"11"6"9"0,6-1-41 0,-11-5-11 15,-6 0 0-15,11-5 0 0,-5-6 227 0,0 1 43 16,-6 10 9-16,-6-5 1 0,-5-5-161 0,-1 0-33 16,1 0-6-16,-6-5-2 0,-6 4-44 0,0 1-9 15,0 0-1-15,-5 0-1 0,5 0-4 0,0 5-1 0,0 0 0 0,6 5 0 16,-5-5 37-16,4 5 7 0,7 0 2 0,11 0 0 15,-6 10-52-15,1 5-12 0,5 5 0 0,0 1 0 16,5-1 73-16,7 5 12 0,-1 6 3 0,1-1 0 16,5 5-52-16,0 1-9 0,6 4-3 0,-1 1 0 15,1-1-9-15,-6 1-3 0,0 4 0 0,0-4 0 16,-5 5-4-16,-1-6-8 0,-5-4 11 0,-6-6-11 16,6 5 12-16,-6-4-4 0,-6-1 0 0,0-5-8 15,-5 1 8-15,-6-6-8 0,0 0 0 0,-6 1 0 16,-11-11 0-16,5 0 0 0,-5 5-8 0,5-10 8 15,-5 0-111-15,0-10-16 16,6-5-3-16</inkml:trace>
  <inkml:trace contextRef="#ctx0" brushRef="#br0" timeOffset="118682.489">18986 12239 2509 0,'0'0'111'0,"0"15"23"0,6 0-107 0,-6 0-27 15,0-15 0-15,-12 16 0 0,1-6 79 0,-6 5 10 16,-6-5 3-16,0-5 0 0,-11 5-45 0,-6-5-9 16,0 0-2-16,-5 0 0 0,5-10-48 0,0 5-11 15,6-10-1-15,-1 0-1 0,1 0 25 0,6 0 0 16,-1 0 0-16,12 0 0 16,0-6-244-16,11 6-44 0</inkml:trace>
  <inkml:trace contextRef="#ctx0" brushRef="#br0" timeOffset="119791.219">19265 12219 1724 0,'34'5'76'0,"-22"0"16"0,-1-5-73 0,0 0-19 0,6 0 0 0,1 0 0 15,-7 0 116-15,0 0 19 0,1-5 4 0,-1 5 1 16,-5-5-70-16,-6 5-14 0,0 0-2 0,0 0-1 15,-6-11-7-15,6 1-2 0,-11 0 0 0,5 5 0 16,-11-5-9-16,6 5-3 0,-7 0 0 0,7 5 0 16,-12 0 0-16,1 0-1 0,-1 5 0 0,0 0 0 0,0 10-4 0,0 0-1 15,1 6 0-15,-1 4 0 0,6 5-2 0,0 6 0 16,-1-1 0-16,7 11 0 0,5-6-8 0,1-4-1 16,5-6-1-16,0 0 0 0,5-4 1 0,7-1 0 15,-1 0 0-15,12 1 0 0,-6-16 1 0,6 0 1 16,0-5 0-16,5-5 0 0,-5-10-9 0,0-5-8 15,5 5 9-15,-5-11-9 0,-6 1 0 0,0 0 0 16,0-11 0-16,-5 11 0 0,5 0 0 0,-12 5-8 16,1 5 8-16,6 0 0 0,-12 10 0 0,0 0 0 15,0 0 0-15,11 10 9 0,-11 0-19 0,6 5-4 16,5 0-1-16,-5 5 0 0,5 1 47 0,1 4 10 16,-1 5 2-16,-5 1 0 0,-1-1-33 0,1 1-11 15,5-6 0-15,1-5 9 0,5 5-9 0,0-9 0 16,-11-1 0-16,11 0 0 15,0-5-19-15,0-5-5 0,-17-5-2 0,11-10 0 16,6 0-120-16,1-10-24 0,-1 5-5 0,-6-11-1 16,-5 1-14-16,5 5-3 0,-5 4-1 0,0-4 0 15,-1 0 84-15,-5 0 17 0,0 4 3 0,6 1 1 16,0 0 37-16,-6 5 8 0,0-5 2 0,5 0 0 0,1 4 52 0,-6 1 10 0,6-5 3 0,-6 0 0 16,0 0 28-16,5 5 5 0,1-1 2 0,0-4 0 15,0-5 7-15,5 10 2 0,6 5 0 0,-6-5 0 16,6 5 23-16,1 0 5 0,4 10 1 0,1-5 0 15,0 0 0-15,5 10 1 0,1 5 0 0,-1 0 0 16,1 5-10-16,-6 1-3 0,5-6 0 0,-11 5 0 16,-5 0-23-16,5 6-5 0,-12-1 0 0,1 0-1 15,-12 6-28-15,1-6-6 0,-1 0-1 0,-5 1 0 0,-6-6-12 16,-1-5-8-16,-4 5 10 0,-1 1-10 0,6-11 0 0,-6 0 0 16,0 5 0-16,0-10 0 0,-5 0 0 0,11-5 0 15,-6-5 0-15,6 0 0 16,6 0-98-16,-7-5-13 0,1-10-2 0,6-1-1 15,0-4-83-15,-1-5-17 0,7-1-3 0,5-4-1 16,0-1 107-16,5 6 22 0,1 0 4 0,5 9 1 0,1-4 71 0,-1 5 13 16,12 0 0-16,-6 4 9 0,0 1 114 0,6 5 22 15,-6 5 5-15,0 0 1 0,-6 5-18 0,-11 0-3 16,0 0-1-16,12 5 0 0,-12-5-55 0,0 0-11 16,0 0-3-16,0 0 0 0,0 0-42 0,0 0-9 15,0 0-1-15,0 0-8 16,0 0-42-16,0 0-15 0,0 0-3 0,6-10-1 15,-6-10-117-15,5 4-23 0,-5 1-5 0,6-5-1 16,11 0-93-16,-11-1-18 0,11 1-4 0,-6 0-1 16,6 5 119-16,0-6 24 0,0 6 5 0,1 0 1 0,4-5 233 0,-5 5 46 0,1 5 10 0,-1-6 1 15,-6 6 92-15,6 0 17 0,0 0 4 0,-5 5 1 16,-1 5-71-16,-11 0-15 0,11 5-2 0,1 0-1 16,-6 10-19-16,-1-5-4 0,1 11-1 0,-6 4 0 15,11 5-33-15,-11 6-6 0,0-1-2 0,0 1 0 16,6 4-10-16,0 1-2 0,-1-1-1 0,-5-4 0 15,0-1-40-15,6-5-8 0,0 6-2 0,-1-6 0 16,-5 1-4-16,12-1-1 0,-6-5 0 0,-1 1 0 16,1-6-74-16,0-5-15 0,-1 0-3 0,7-5-1 15,-12-10-86-15,11 0-17 0,1-5-3 0,5 0-1 16,-6-10 63-16,0 0 12 0,1-10 2 0,-1-1 1 16,1 1 63-16,-1 5 13 0,0-1 2 0,-5 1 1 0,0 0 140 0,0 10 28 15,-6 10 6-15,0-10 1 0,-12 0 48 0,6 4 11 16,-5 6 1-16,0 0 1 0,-6-5-72 0,-1 5-14 15,-4 0-3-15,-1 0-1 0,-6 5-67 0,1 1-12 16,-6-12-4-16,0 1 0 0,5 0-28 0,-5-5-12 16,0 0 1-16,5 0 0 15,1-5-18-15,5 0-4 0,-6-1-1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33:30.0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7864 13712 979 0,'0'0'43'0,"0"0"9"0,0 0-41 0,0 0-11 0,0 0 0 0,0 0 0 16,0 0 174-16,0 0 33 0,17 11 6 0,-17-11 2 15,0 0-91-15,23 5-17 0,-6 0-4 0,6 0-1 16,-6-5-22-16,0 5-4 0,6-5 0 0,-6 0-1 16,11 0-22-16,1 0-4 0,-1 0-1 0,-5-5 0 15,11 5-6-15,0 0-2 0,-5-5 0 0,11 0 0 16,-6 0-26-16,0 5-6 0,6 0 0 0,0 0-8 15,-6-6 18-15,6 1-3 0,0 5-1 0,0 0 0 16,0 0-4-16,-1-5-1 0,13 5 0 0,-12 0 0 16,5 5-9-16,-5-5 12 0,11 0-12 0,-11 5 12 0,6 1-4 0,5-1-8 15,-5 0 12-15,5-5-4 0,-11 5 0 0,17 0-8 16,-17 0 12-16,5-5-4 0,1 5-8 0,-1 0 12 16,7 5-12-16,-1-5 12 0,0 0-12 0,6 0 0 15,0 0 0-15,-6-5 0 0,12 0 0 0,-12 0 0 16,1 0 8-16,5 0-8 0,-12 0 0 0,7 0 0 15,-18 0 0-15,6-5 0 0,-6 5 0 0,11 0 0 16,-16-5 0-16,-1 5 0 0,12-5 0 0,-17 5 0 16,11 0 0-16,-5 0 0 0,-1 5 0 0,6-5 0 15,12 0 0-15,-18 5 0 0,12-5 0 0,0 5 0 16,-6 0 0-16,6 0 0 0,0-5 0 0,0 0 0 16,0 0 0-16,-6 0 0 0,17 0 0 0,-11 0 0 15,-5 0 0-15,4-5 0 0,-10 5 0 0,-1 0 0 16,1 0 0-16,5 0 0 0,0 0 0 0,-11 0 0 0,-12 0 0 0,7 0 0 15,-7-5 0-15,0 5 0 0,6 0 0 0,0 0 0 16,-5 0 0-16,5 0 0 0,6 0 0 0,-12 0 0 16,12 5 0-16,-6-5 0 0,6 0 0 0,0 0 0 15,5 0 0-15,1 0 0 0,10-5 0 0,-16 5 0 16,11-5 0-16,6 0 0 0,0 0 0 0,-6 0 0 16,6 0 0-16,0 5 0 0,0-5 0 0,0 5 0 15,-6 0 0-15,0 0 0 0,-5 0 0 0,-1 0 0 16,1 5 0-16,-1 0 0 0,1 0 0 0,-1-5 0 15,-5 5 0-15,6 0 0 0,-7 0 0 0,1 0 0 16,6 0 0-16,-7 1 0 0,7-6 0 0,-1 5 0 16,12 0 0-16,-17 0 0 0,11 0 0 0,-5 0 0 0,5-5 0 15,0 5 0-15,6 0 0 0,-6 0 0 0,0 0 0 0,-5-5 0 16,-1 5 0-16,1 0 0 0,-1-5-9 16,1 5 9-16,-6 0 0 0,-1-5 0 0,1 5 0 0,-6-5 11 15,6 0 0-15,0 0 0 0,-6 6-19 0,6-1-4 16,-6 0-1-16,6-5 0 0,-1 5 13 0,-4-5 0 15,4 0 0-15,-5 5 0 0,6 0 0 0,0 0 0 16,0 0 0-16,0 0 0 0,5-5 0 0,-5 5 0 16,5-5 0-16,-5 0 0 0,6 5 0 0,-1 0 0 15,1-5 0-15,-7 0 0 0,1 5 8 0,-6-5 5 16,6-5 1-16,0 5 0 0,0-5-24 0,-6 5-5 16,6-5-1-16,-6 5 0 0,5-5 16 0,-5 5 0 0,1-5 0 15,-1 5 0-15,0 0-8 0,6 0 8 0,-1-5 0 0,1 5-9 16,-6 0 9-16,6 0 0 0,-6 5 0 0,0-5 0 15,0 5 0-15,6 0 0 0,0-5 0 0,0 0 0 16,-6 5 0-16,6-5 0 0,-1 0 0 0,1 0 0 16,6 5 0-16,-7-5 0 0,7 0 0 0,-6 0-8 15,5 5 8-15,-5-5 0 0,0 0 0 0,5 0 0 16,-5 0 0-16,0 0-8 0,0 0 8 0,-1 5 0 16,1-5 0-16,6 0 0 0,-6 5 0 0,-1-5 0 15,1 0 0-15,6 0 0 0,-7 0 0 0,1 0-8 16,0 0 8-16,0 0 0 0,0 0 0 0,-1 0 0 15,1 0 0-15,6-5 0 0,-1 5 0 0,1 0 0 16,-1-5 0-16,-5 0-8 0,0 0 8 0,-1 0-8 16,7 0 8-16,-1 0 0 0,1-5 8 0,-1 0-8 15,1 5 0-15,5-5 0 0,-5 4 0 0,5-4 0 0,6-5 0 16,-6 10 0-16,-6-5 0 0,1 0 0 0,16 5 0 0,-10-5 0 16,-13 10 0-16,7-5 0 0,-6 5 0 0,5-6 0 15,-5 6 0-15,-6 0 0 0,-17 0-24 0,0 0 0 16,11-5 0-16,-5 0-803 15,-6-10-160-15</inkml:trace>
  <inkml:trace contextRef="#ctx0" brushRef="#br0" timeOffset="11839.141">18023 14528 403 0,'0'0'36'0,"0"0"-36"15,0 0 0-15,0 0 0 0,0 0 207 0,0 0 34 16,0 0 7-16,0 0 2 0,0 0-155 0,0 0-31 16,0 0-7-16,0 0-1 0,0 0-20 0,0 0-5 15,0 0-1-15,0 0 0 0,17 0-14 0,-17 0-2 16,0 0-1-16,0 0 0 0,11 0 7 0,1-5 2 15,-1 5 0-15,-11 0 0 0,0 0 5 0,12-10 1 0,-1 4 0 0,0 1 0 16,-11 5-6-16,6-5-1 0,5-5 0 0,-5 5 0 16,6-5-3-16,-7 10-1 0,-5 0 0 0,12-10 0 15,-1 5 2-15,0 0 0 0,-5 0 0 0,6 0 0 16,-12 5 1-16,11 0 1 0,-5-5 0 0,5 5 0 16,-5-11-1-16,5 6 0 0,-5 5 0 0,11 0 0 15,-11-5 4-15,5 0 0 0,6 0 0 0,0 0 0 16,0 0-15-16,0 5-9 0,0-5 12 0,6 0-12 15,0 0 14-15,0 0-4 0,0 5-1 0,-1-5 0 16,1 5 3-16,0-5 1 0,5 0 0 0,-5 0 0 16,0 5-13-16,0 0 0 0,5 0 0 0,-5 0 0 15,0 0 0-15,0-6 8 0,0 6-8 0,-1 0 0 16,1 0 8-16,0 0-8 0,-6 0 0 0,0 0 9 16,6 0-9-16,-6-5 8 0,6 5-8 0,0-5 8 15,-1 0 1-15,1 0 0 0,0 5 0 0,5-5 0 16,1 0-1-16,-1-5-8 0,1 5 12 0,-1 0-4 0,7-5-8 0,-1 5 8 15,6 0-8-15,-6 0 8 0,0-1 0 0,6 6 0 16,-6-5 0-16,6 0 0 0,0 0-8 0,-6 5 0 16,0 0 0-16,0 0-11 0,6 0 11 0,0 0 0 15,-6-5 10-15,1 5-10 0,4 0 9 0,-4-5-9 16,4 5 8-16,-4-5-8 0,5 5 0 0,-6-5 0 16,6 0 8-16,0 0-8 0,-1 5 0 0,1-5 0 15,6-5 9-15,-6 5-9 0,-6-6 0 0,6 1 9 16,-6 0-9-16,6 0 0 0,0-5 13 0,0 0-4 15,0 5-1-15,-1 5 0 0,-4-6-8 0,-1 1 0 0,0 0 0 16,-6 5 0 0,1 0 0-16,5 0 0 0,-5 5 0 0,-7-5 0 0,1 5 0 0,0 0 0 0,-6-5 0 0,6 5 0 15,-12-5-9-15,6 5-4 0,0 0-1 0,-5-10 0 32,-6 5-154-32,-6-6-30 0,-6 1-6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6:45:11.3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4553 10330 460 0,'0'0'20'16,"0"0"5"-16,0 0-25 0,0 0 0 0,0 0 0 0,0 0 0 16,0 0 132-16,0 0 20 0,0 0 5 0,-5-5 1 15,5 0-78-15,0 5-15 0,0 0-3 0,0 0-1 16,-12-6-7-16,12 6-2 0,0 0 0 0,0 0 0 0,0 0 1 0,0 0 0 15,0 0 0-15,0 0 0 0,0 0-23 0,0 0-5 16,12-10-1-16,-1 10 0 0,6 0-6 0,0 0-2 16,-17 0 0-16,17 0 0 0,6 0 3 0,-6 0 0 15,6 0 0-15,6 0 0 0,-18 5-1 0,17 0 0 16,-5 1 0-16,0-1 0 0,0 0 1 0,11 0 0 16,0 0 0-16,-5-5 0 0,-1 5-3 0,12 0 0 15,0 0 0-15,0 5 0 0,-6-5-4 0,12 0 0 16,-7 0-1-16,13 5 0 0,5-10-11 0,-6 5 0 15,-5 1 0-15,-7-1 0 0,1 0 0 0,6 0 0 0,5 0 0 16,-11 0 0-16,6-5 0 0,-6 0 0 16,11 5 0-16,-17-5 0 0,12 0 8 0,-1 5-8 0,6-5 0 15,1 5 8-15,-1-5 0 0,6 0-8 0,0 0 12 0,0 0-4 16,-6 0-8-16,6 0 0 0,6 0 9 0,-18 0-9 16,12 0 0-16,-5-5 8 0,5 5-8 0,-12-5 0 15,7 5 0-15,5-5 0 0,-12 0 0 0,6 0 8 31,1 0-57-31,-1-5-11 0,12-1-3 0,5 1 0 0,-22 5 102 0,11 0 20 0,-6-5 4 0,6 0 1 16,-6 5-52-16,0 0-12 0,-5-5 0 0,0 5 0 16,5 0 0-16,0-1 0 0,-5-4 0 0,-1 5 0 15,7 5 0-15,5 0 0 0,0-5 0 0,0 5 0 16,-6-5 0-16,6 5 8 0,5 0-8 0,-5 0 9 16,0 0-9-16,-5 0 10 0,5 0-10 0,0 0 10 15,-6 0-10-15,6 0 0 0,0 0 0 0,-12 0 0 16,12 0 0-16,-5 0 0 0,-7 0 0 0,7 0 0 0,-13-5 0 15,1 5 0-15,6-5 0 0,5 5 0 0,-5 5 0 0,11-5 0 16,-6 5 0-16,0-5 0 0,-5 0 13 0,5 0-2 16,0 0-1-16,1 5 0 0,5-5-10 0,0 5 0 15,5-5 9-15,-5 0-9 0,12 5 0 0,-12-5 9 16,0 5-9-16,0-5 0 0,-6 0 12 0,6 0-12 16,-6 0 12-16,-5 0-12 0,-1 0 11 0,1 0-11 15,0 5 10-15,-1-5-10 0,-5-5 0 0,11 5 8 16,-11 0-8-16,6 0 0 0,-6 0 0 0,5 0 0 15,6 5 0-15,-5-5 0 0,5 0 0 0,1 0 0 16,-7 0 0-16,1 0 0 0,5 6 0 0,-5-1 0 16,-6-5 0-16,-1 0 0 0,1 0 0 0,0 0 0 0,6 5 8 15,-6-5-8-15,-6 5 0 0,6-5 0 0,5-5 0 0,-5 5 0 16,6 5 0-16,-1-5 0 0,7 0 0 16,-1 5 0-16,-6-5 0 0,1 0 0 0,5 5 0 0,-11-5 0 15,6 0 0-15,5 5 0 0,-11-5 0 0,6 0 0 16,-7 0 0-16,7 0 0 0,-6 0 0 0,0 0 0 15,5 0 0-15,1 0 0 0,0 0 0 0,-1 0 0 16,6 0 0-16,-5 5 0 0,5 0 0 0,-5 0 0 16,5-5 0-16,-5 5 0 0,5 0 0 0,-5 0 0 15,5 0 0-15,-11 0 0 0,0 0 0 0,0 1 0 16,-1-1 0-16,1 0 0 0,-6 0 0 0,1 0 0 16,-1 0 0-16,0 0 0 0,0 0 0 0,0 0 0 15,-5-5 0-15,5 0 0 0,0 5 0 0,6 0 0 16,-6-5 0-16,1 0 0 0,-7 5 0 0,0 0 0 15,12-5 0-15,-11 5 0 0,5 0 0 0,0 1 0 0,-5-6 0 16,5 5-10-16,-6 0 10 0,1 0-8 16,-6 5-16-16,-1-5-2 0,1 0-1 0,-6-5 0 15,12 5-37-15,-12-5-7 0,6-5-1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6:47:35.2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21909 10552 1515 0,'34'56'67'0,"-23"-20"14"0,1 14-65 0,-1 6-16 0,1 0 0 0,5 15 0 15,-6-1 102-15,0 1 17 0,1 5 3 0,-1 0 1 16,1 0-63-16,-1-5-12 0,-5 0-2 0,5 0-1 15,-5-15-21-15,-1-11-4 0,-5-4 0 0,6-11-1 16,-6 0-19-16,0-4 0 0,0-6 0 0,0-10 0 31,0-10-132-31,0 0-29 0,29-5-7 0,-12-10 0 0</inkml:trace>
  <inkml:trace contextRef="#ctx0" brushRef="#br0" timeOffset="287.376">22279 10477 1267 0,'29'15'112'0,"-24"-5"-89"16,-5-10-23-16,0 0 0 0,0 0 248 0,0 0 46 15,6 10 9-15,-12 5 1 0,-5-10-149 0,-6 5-31 16,-6-5-5-16,-11 6-2 0,-12-6-64 0,-5 5-13 16,-6-5-2-16,-11 0-1 0,-6 5-18 0,-1-5-4 15,-4 0-1-15,-1-5 0 0,12 0-14 0,-6 0 11 16,-6-10-11-16,0 5 10 16,17 5-86-16,-5 0-18 0,11-5-3 0,0 10-1133 0</inkml:trace>
  <inkml:trace contextRef="#ctx0" brushRef="#br0" timeOffset="751.746">22313 11089 1267 0,'17'21'112'0,"1"4"-89"16,-7 0-23-16,0 6 0 0,6-11 191 0,0 5 33 16,-5 0 8-16,-1 1 0 0,1-6-98 0,-7 0-20 15,1-5-4-15,-6-15-1 0,0 0-63 0,0 0-13 16,0 0-2-16,0 0-1 0,0 0-20 0,0-10-10 16,-6-5 10-16,6-5-10 0,-5-11 8 0,5 6-8 15,-12-5 0-15,7-1 0 0,-1-4 9 0,0 5-9 16,6 4 8-16,0-4-8 0,0 5 14 0,0-1-2 0,12 11-1 0,-7 0 0 15,1 5 13-15,0 5 2 0,11-5 1 0,-6 4 0 16,1 6-11-16,5 0-1 0,5-5-1 0,-4 5 0 31,4-5-103-31,-5 0-21 0,6 0-4 0,-6 0-1030 0</inkml:trace>
  <inkml:trace contextRef="#ctx0" brushRef="#br0" timeOffset="942.186">22923 10780 1324 0,'6'16'118'0,"-1"4"-94"15,12 10-24-15,-5 1 0 0,-1 4 248 0,-5-5 44 16,5 6 10-16,6-6 2 0,-5 6-192 0,-6-1-39 16,-1-4-7-16,1-1-2 0,5 0-20 0,1 1-4 15,-12-6 0-15,5 0-1 0,1-10-39 0,0 6 0 16,0-6-14-16,-6-15-808 15,0 0-162-15</inkml:trace>
  <inkml:trace contextRef="#ctx0" brushRef="#br0" timeOffset="1055.138">22883 10492 1324 0,'0'0'118'0,"0"0"-94"16,17-5-24-16,0 0 0 0,-17 5 171 0,17 5 29 15,0 0 7-15,1 5-725 16,4 0-145-16</inkml:trace>
  <inkml:trace contextRef="#ctx0" brushRef="#br0" timeOffset="1467.516">23350 10958 2016 0,'0'0'179'0,"12"10"-143"0,5 0-36 0,-6-5 0 15,6 5 72-15,-5-5 8 0,5 5 2 0,-6-5 0 0,6-5-6 0,0 0-2 16,6-10 0-16,0 5 0 0,0-5-31 0,0 5-7 16,5 0 0-16,6-10-1 0,-5 5-17 0,5-11-3 15,-11 1-1-15,-1 0 0 0,-4 0-6 0,-1-1-8 16,0 1 11-16,-6 0-11 0,-11-6 0 0,6 1 0 16,-6-10 0-16,0 9 0 0,-12 6 0 0,1 0 0 15,-12 0 0-15,0 4-9 0,1 1 9 0,-1 10 0 16,-6 5 0-16,1 0-8 0,-6 15 8 0,11 6 0 15,-6 4 0-15,7 5 0 0,5 1 0 0,5 9 0 16,1 6 10-16,5 9-10 0,0-4 20 0,6 5-3 16,6-6 0-16,5 1 0 0,-5 0 27 0,11-1 6 15,6 1 1-15,6-5 0 0,-1-6-8 0,6-4-2 16,0-1 0-16,6-5 0 0,-11-9-18 0,5-6-4 16,0 0-1-16,6-5 0 0,-6-5-18 0,6-5 0 15,-6-5 8-15,-5-10-8 16,-6-5-48-16,5-1-12 0,-5-9-4 0,0 5 0 15,-6-6-108-15,6 1-23 0,-6-6-4 0,5 1-570 0,-10 0-115 0</inkml:trace>
  <inkml:trace contextRef="#ctx0" brushRef="#br0" timeOffset="1767.303">24393 10461 921 0,'0'0'82'0,"0"0"-66"0,0 0-16 0,0 0 0 16,0 0 250-16,0 0 46 0,0 0 10 0,0 0 2 0,-11 5-156 0,-1 0-30 16,1 6-6-16,-6-1-2 0,5 0-42 0,-5 0-8 15,6 5-1-15,-6-5-1 0,11 5-21 0,-5 1-4 16,5-1-1-16,0 5 0 0,1-10-13 0,5 10-3 16,5-4-1-16,1 4 0 0,0-5-2 0,11 0 0 15,0 1 0-15,0 4 0 0,6 0-3 0,0 0-1 16,5 6 0-16,0-6 0 0,7 5-3 0,-7-5-1 15,1 6 0-15,-7 4 0 0,1 1 0 0,-6-6 0 16,-11 5 0-16,5-4 0 0,-5 4-9 0,-6-5 10 16,-11 1-10-16,5-1 10 0,-11-5-10 0,0 0 0 15,-6 1 0-15,6-11 0 16,-12 0-92-16,7-5-18 0,-1-10-3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6:52:04.1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12188 7798 115 0,'6'10'10'0,"-6"-5"-10"0,6 0 0 0,-6-5 0 16,0 0 147-16,0 0 27 0,5 10 6 0,-5-10 0 16,0 0-97-16,0 0-20 0,0 0-4 0,0 0-1 15,0 0-43-15,0 0-15 0,0 0 9 0,0 0-9 16,0 0 0-16,0 0-20 0,0 0 3 0,0 0 1 15,0 0-40-15,0 0-8 0,0 0-2 0,0 0 0 16,0 0 17-16,0 0 3 0,-5 15 1 0,5-15 0 16,0 0 75-16,0 0 15 0,0 10 3 0,0-10 1 15,0 0 15-15,0 0 4 0,0 0 0 0,0 0 0 0,0 0-21 0,0 0-4 16,0 0-1-16,0 0 0 0,0 0-34 0,0 0-8 16,0 0 0-16,0 0 0 0,0 0 0 0,0 0 0 15,0 0 0-15,0 0 0 0,0 0 12 0,0 0 0 16,0 0 0-16,0 0 0 0,0 0 38 0,0 0 8 15,0 0 2-15,0 0 0 0,0 0-31 0,0 0-5 16,0 0-2-16,0 0 0 0,11-5 19 0,6 0 4 16,-5 5 1-16,5-5 0 0,0 5-30 0,-6-5-5 15,1 0-2-15,-12 5 0 0,11-5-9 0,6 5 0 16,0-5 9-16,6 5-9 0,-6 0 13 0,0-5-1 16,-5 5-1-16,5 0 0 0,11-5 13 0,-5 5 2 15,-6-5 1-15,0 5 0 0,6 0 0 0,5-5 0 0,-5 0 0 16,0 5 0-16,-6-5-12 0,6-1-3 0,0 1 0 0,-6 0 0 15,6 5-3-15,-1-5-1 0,1 5 0 0,0-5 0 16,0 0 4-16,0 0 0 0,-1 5 0 0,7-5 0 16,-1 5 6-16,1 0 2 0,-6 0 0 0,5 0 0 15,1-5 3-15,5 5 1 0,-6 0 0 0,1 0 0 16,-1 0-2-16,6 0 0 0,1 0 0 0,-13 0 0 16,-5 5-1-16,6-5 0 0,11 5 0 0,-5-5 0 15,5 0-5-15,-5 0 0 0,-12 0-1 0,11 0 0 16,1 5-5-16,-7-5-1 0,7-5 0 0,-6 5 0 15,0 5 0-15,5-5 0 0,-5 0 0 0,0 5 0 16,5-5-9-16,1 0 10 0,-1 0-10 0,1 0 10 16,-1 0-10-16,1 0 12 0,-1 0-12 0,6 0 12 15,-5 0 0-15,5 0 0 0,0 0 0 0,0 0 0 16,-5 0-12-16,5 0 0 0,-6 0 0 0,1-5 0 0,-1 5 0 0,1 0 0 16,-1 5 0-16,1-5 0 0,-6 0-9 0,-1 0 9 15,1 0-12-15,-6 0 12 0,6 0 0 0,-6 5 0 16,0-5 0-16,0 5 0 0,1 0 0 0,-1-5 0 15,0 0 0-15,-17 0 0 0,11 0 0 0,6 0-8 16,-5 0 8-16,-12 0 0 0,0 0 0 0,11 5-8 16,-11-5 8-16,0 0 0 0,0 0-9 0,11 6 9 15,6-1 0-15,-5 0-9 0,-12-5 1 0,0 0 0 16,0 0 0-16,11 0 0 16,1 0-26-16,-1 0-5 0,-11 0-1 0,11-5 0 15,1 5-124-15,-12 0-24 0,11-11-6 0,-11 11-629 0</inkml:trace>
  <inkml:trace contextRef="#ctx0" brushRef="#br0" timeOffset="44770.267">2588 10021 288 0,'11'10'12'0,"-11"-5"4"0,0-5-16 0,0 0 0 0,0 0 0 0,0 0 0 16,0 0 154-16,0 0 28 0,0 0 6 0,0 0 0 15,0 0-113-15,0 0-23 0,0 0-5 0,0 0-1 16,0 0-18-16,0 0-4 0,17 5-1 0,-17-5 0 16,0 0 4-16,0 0 1 0,12-5 0 0,-12 5 0 15,17 0 7-15,-17 0 1 0,5 0 1 0,-5 0 0 16,0 0-2-16,0 0-1 0,0 0 0 0,17 5 0 0,-17-5-8 0,6 5-2 16,-6-5 0-16,0 0 0 0,0 0 2 0,0 0 0 15,0 0 0-15,0 0 0 0,12 5-2 0,-12-5 0 16,0 0 0-16,0 0 0 0,0 0-8 0,0 0-3 15,0 0 0-15,0 0 0 0,0 0-13 0,0 0 0 16,0-10 0-16,0-5 0 0,0 15 0 0,-12-10 0 16,6-6 0-16,-5 6 0 0,11 10 0 0,-6-15 0 15,-11 5 0-15,0-5 0 0,11 5 0 0,-11-5 0 16,0 4 0-16,0-4 0 0,-6-5 0 0,6 0 0 16,-5 5 0-16,4-1 0 0,-4 6 0 0,-1-5 8 15,-6 5-8-15,7 0 0 0,-1 0 17 0,6-1-2 16,-6 1-1-16,0 5 0 0,6 0 12 0,0 0 2 15,-6-5 1-15,6 5 0 0,-6-5-6 0,6 5-2 0,-6 0 0 16,6 5 0-16,0-5-4 0,-6 0-1 0,6 0 0 0,0-1 0 16,-6 1 2-16,12 5 0 0,11 0 0 0,-6 0 0 15,-11 0-18-15,0 0-16 0,11 0 4 0,-5 0 0 16,11 0 12-16,-6 16 0 0,1-11 0 0,-7 5 0 16,12-10 0-16,-5 10 8 0,-7 0-8 0,6 0 10 15,-5 5 2-15,0-5 0 0,11-10 0 0,0 16 0 16,-12-6 8-16,12 5 3 0,0-5 0 0,12 5 0 15,-12-15-7-15,-12 10-2 0,24 6 0 0,-12-6 0 16,0 5-5-16,0-15-1 0,5 10 0 0,1 5 0 16,5 0-8-16,-5 1 0 0,-6-1 0 0,12 5 8 15,-12 0-8-15,0 1 0 0,5 9 0 0,7-5 8 16,-12 1 3-16,0 4 0 0,5 0 0 0,-5 1 0 16,-5 4-11-16,5 1 0 0,5-1 0 0,-5 1 0 15,0 4-16-15,0-4 5 0,0 9 1 0,0-4 0 0,6 9 10 0,-6 1 0 16,11 0 0-16,-11-1 0 0,6 1 8 0,6-1 3 15,-12 6 1-15,0-5 0 0,0-1-21 0,0-4-4 16,5 0-1-16,-5-1 0 0,-5 1 5 0,5-1 1 16,5-9 0-16,1 4 0 0,-12-4 0 0,6-1 0 15,0-9 0-15,0 9 0 0,0-5-1 0,0 6 0 16,0-6 0-16,0 6 0 0,17-6 9 0,-17 0 0 16,0-4-9-16,-11 4 9 0,11 6 0 0,0-1 0 15,0-10 0-15,0 6 0 0,0 4 0 0,0 1 0 16,-6-1 0-16,6 0 0 0,6-9 0 0,-6-1 0 15,0 6 0-15,0-6 0 0,0 0 0 0,0 0 0 16,0-4 0-16,11 4 0 0,-5-5 0 0,5 1 0 16,-22-1 0-16,5 5 0 0,6-5 0 0,0 6 0 0,0-6 0 0,0 5 0 15,-11 1 0-15,5-1 0 0,6 0 0 0,0 1 0 16,-5-1 0-16,5-5 0 0,0 5 0 0,0 1 0 16,-12-1 0-16,12 0 0 0,-6 6 0 0,6-1 0 15,6 1 0-15,-6-1 0 0,-6-5 0 0,6 6 0 16,6-6 0-16,-6 0 0 0,-6 1 0 0,6 4 0 15,0-5 0-15,-11-4 0 0,22-1 0 0,-11 0 8 16,-11 0-8-16,11-4 0 0,11-6 9 0,-11 5-9 16,0-5 0-16,-11 5 8 0,22-5-8 0,-11 6 0 15,0-16 0-15,0 0 0 0,6 10 0 0,6 5 8 16,10 0-8-16,-16-5 0 0,-6-10 0 0,-6 15 0 16,6 1 0-16,0-6 0 0,0 5 0 0,6-5-8 0,-6-10 8 15,11 15 0-15,-11-5 0 0,6 5 0 0,11-4 0 0,-17-11 0 16,0 10 0-16,0-10 0 0,6 15 0 15,-6-15 0-15,11 10 0 0,6 0 0 16,-11-5-10-16,-6-5 10 0,0 0-12 0,17 5 12 0,0 0 0 0,-11-5 0 16,11-15 0-16,0 5 0 0,0 0 0 0,6 0 0 15,11 0 0-15,-11 0 0 0,0-6-11 0,0 6 2 16,11 0 0-16,-11-5 0 0,-1 5-7 0,7 0 0 16,-1 5-1-16,1-6 0 15,-6 6-13-15,-6 0-2 0,5 0-1 0,1 0 0 16,0 0-37-16,-6 0-7 0,0 0-2 0,0 0-503 15,0 0-101-15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6:53:44.2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2941 5838 655 0,'0'0'28'0,"0"0"8"0,0 0-36 0,0 0 0 15,0 0 0-15,0 0 0 0,0 0 78 0,0 0 9 16,0 0 1-16,0 0 1 0,0 0-37 0,0 0-8 15,0 0-2-15,0 0 0 0,0 0-15 0,6 10-3 16,-6-10-1-16,0 0 0 0,0 0 4 0,11 5 1 16,6 5 0-16,-17-10 0 0,0 0 2 0,6 10 1 15,-6-10 0-15,0 0 0 0,6 10-2 0,5 1 0 0,-11-11 0 0,17 10 0 16,-17-10 7-16,6 10 0 0,11-5 1 16,0 5 0-16,-17-10-1 0,6 10-1 0,11-5 0 0,0 5 0 15,-12-10-19-15,7 5-3 0,-1-5-1 0,1 5 0 16,5-5-12-16,0 6 11 0,-11-6-11 0,11-6 10 15,-12 6-10-15,7 0 0 0,-1 0 0 0,1-5 0 16,5 0 0-16,0 5-9 0,-6-5 9 0,6 0 0 16,-5 0-12-16,-1 0 4 0,6 0 8 0,0 0-13 15,-5 0 13-15,-1 0 0 0,0 0 0 0,6 0-9 16,6 0 9-16,-6 0 0 0,6-6 0 0,-6 6 0 16,0 0 0-16,6 5 8 0,-6 0-8 0,0-10 0 15,-5 5 0-15,5 5 8 0,0-5-8 0,0 5 0 16,0-5 0-16,-6 5 0 0,7-10 0 0,10 10 0 15,-17 0 0-15,-11 0 0 0,0 0 0 0,18 0 0 16,-1 0 0-16,0 0 0 0,0 0 0 0,0 0 0 16,-11 0 0-16,-6 0 0 0,0 0 0 0,17 0 0 0,-17 0 0 0,17 10 0 15,-17-10 0-15,0 0 0 0,11-10 0 0,-11 10 0 16,12 0 0-16,-12 0 0 0,0 0 0 0,17 0 8 16,-17 0-8-16,0 0 0 0,0 0 0 0,0 0 0 15,17-5 0-15,-17 5 0 0,0 0 0 0,0 0-13 16,0 0 5-16,0-5 8 0,0 5 0 0,0-5 0 15,0-11 0-15,0 16 0 0,0 0-14 0,0-10 5 16,0 0 1-16,-12 5 0 0,7-5 8 0,-12 5 11 16,5-5-3-16,1 0 0 0,-6 0-8 0,5 5 0 15,1-6 0-15,-6 1 0 0,0 0 0 0,-6 0 0 16,6 5 0-16,0-10 0 0,0 5 0 0,0-6 0 16,-6 6 0-16,6-10 0 0,-6 5 0 0,6 0 0 0,-6-1 0 0,0 1 0 15,6-5 0-15,-6 5 0 0,6 5-8 0,0 0 8 16,-6-6 0-16,12 11 0 15,-6 0 0-15,5-5 0 0,1 5 0 0,5 5 12 0,6 0-2 0,0 0 0 16,0 0 6-16,-11 0 2 0,5 0 0 0,6 0 0 16,0 0-18-16,0 0 0 0,-17 0 8 0,11 0-8 15,6 0 0-15,0 0 0 0,0 0 0 0,0 0 0 16,-11 5 0-16,11-5 0 0,0 0 0 0,0 0 0 16,0 0 12-16,0 0-4 0,0 0 0 0,11 10-8 15,-11 5 20-15,0-15-2 0,0 0-1 0,18 11 0 16,-13-1-4-16,-5-10-1 0,0 0 0 0,0 0 0 15,17 5-12-15,0 0 0 0,-11 5 0 0,-6-10 0 16,0 0 0-16,17 0 0 0,0 0 0 0,0 5 0 16,-17-5 0-16,6 5 0 0,11 0 0 0,0 0 0 0,6-5 0 15,-6 5-8-15,0-5 8 0,-5 5-13 0,5 0 13 0,6 0 12 16,-6-5-3-16,0 6 0 0,0-6-9 0,0 0 0 16,0 5 0-16,-11-5 0 0,-6 0 0 0,17 5 0 15,0-5 0-15,6 0 0 0,-18 0 0 0,13 0 0 16,-7 5 0-16,12-5 0 0,-23 0 0 0,5 5 0 15,-5-5 0-15,17 15 0 0,1-15 0 0,-1 10 0 16,-17-10 0-16,0 0 0 0,17 5 0 0,-17-5 0 16,0 0 0-16,11 10 0 0,6-5 0 0,-17-5 13 15,17 5-3-15,-17-5-1 0,0 0-9 0,17 16 0 16,-11-16 0-16,-6 0 0 0,0 0 0 0,0 0 0 16,17 5 0-16,-17-5 0 0,12 5 8 0,10 0-8 15,-22-5 0-15,18 10 8 0,-7-10-8 0,0 0 0 0,-5 15 0 0,-6-15 0 16,0 0 0-16,11 5 0 0,-5 5 0 0,-6-10 0 15,11 16 0-15,-11-6 0 0,6 0 0 0,0 5 0 16,-6 0 0-16,0-5 0 0,0-10 0 0,0 15 0 16,0 1 0-16,0-16 0 0,-6 10 0 0,0 5 0 15,6-5-8-15,0 5 8 0,-11-10 0 0,11 11 0 16,0-16 0-16,-6 10 0 0,-5 5 0 0,5-5 0 16,-11 0 0-16,12 0 0 0,-7 0-9 0,6 1 9 15,-11-1 0-15,12 0 0 0,-7 0 0 0,7 0 0 16,-13 0 0-16,1 5 0 0,12-15 0 0,-7 11 0 15,7 4 0-15,-13-15 0 0,13 10 0 0,-12 0 0 16,5 0 0-16,7 0-13 0,-13 0 4 0,13 0 1 16,-12 1-22-16,-6-6-4 0,12 5-1 0,-7 0 0 15,13-5-21-15,-7 0-5 0,12-5-1 0,-11 0-719 16</inkml:trace>
  <inkml:trace contextRef="#ctx0" brushRef="#br0" timeOffset="25270.392">7921 7387 172 0,'0'0'8'0,"0"0"1"0,0 0-9 0,0 0 0 16,0 0 0-16,0 0 0 0,0 0 91 0,0-10 16 16,0 10 3-16,0-5 1 0,0-5-91 0,0 10-20 15,0-10 0-15,5 5 0 0,1-5 16 0,-6 10 3 0,12-5 1 0,-12 5 0 16,0 0 54-16,0 0 11 0,17-5 3 0,-6 0 0 15,-11 5-12-15,0 0-1 0,11 0-1 0,7 0 0 16,-1 0-31-16,-17 0-7 0,0 0 0 0,0 0-1 16,11 5-15-16,0-5-2 0,-11 0-1 0,0 0 0 15,0 0-4-15,0 0-1 0,0 0 0 0,0-5 0 16,-11-5-12-16,11 10 0 0,0-11 0 0,0 11 0 16,-11-10 20-16,11 10 7 0,0 0 1 0,0 0 1 15,0 0-4-15,0 0-1 0,0 0 0 0,0 0 0 16,11-5 1-16,-11 5 0 0,0 0 0 0,11-5 0 15,7 0-5-15,-13 5 0 0,-5 0-1 0,0 0 0 16,0 0-11-16,0 0-8 0,12-10 9 0,-12 10-9 16,0 0 16-16,0 0-4 0,0 0 0 0,0 0 0 0,11-5-4 0,0 0 0 15,-11 5-8-15,18 0 12 16,-13-5-4-16,12 0 0 0,0 5-8 0,-5-5 12 0,-1 5 6 0,6-5 1 16,-11-1 0-16,-6 6 0 0,11 0 4 0,12 0 1 15,-6 0 0-15,-11 0 0 0,5 0-8 16,12 0 0-16,-17-5-1 0,11 5 0 0,0 0-15 15,-11 0 0-15,5-5 8 0,1 5-8 0,5 0 0 0,0-5 0 16,-6 5 0-16,12-5 0 0,-6 10 0 0,-6-5 8 16,1 0-8-16,5 0 0 0,0-5 19 0,6 5-3 15,-6 0 0-15,-6 0 0 0,6-5 5 0,0 5 1 16,1 0 0-16,-1-5 0 0,0 5-12 0,-6 0-2 16,18-5-8-16,-18 0 12 0,6 0-12 0,0 0 0 15,0 5 8-15,6-5-8 0,-6 0 0 0,6 0 0 16,-12 5 0-16,6-5 0 0,6 0 0 0,-6 5 0 15,-5-6 0-15,5 1 0 0,-6 0 8 0,6 5 0 16,-5 0-8-16,5 0 12 0,6-5 0 0,-6 5 0 16,11 0 0-16,-16 0 0 0,5 0-2 0,5 0-1 15,-4-10 0-15,4 10 0 0,-5-5-9 0,0 5 12 0,1-5-12 0,4 0 12 16,-5 5-4-16,6-5-8 0,6 5 12 0,-18 0-4 16,18 0 0-16,-12 0 0 0,0-5 0 0,6 0 0 15,5 0-8-15,1 0 10 0,-1 0-10 0,1 5 10 16,-1-6-10-16,1 1 12 0,5 0-12 0,0 0 12 15,0 0-12-15,0 5 0 0,6-5 0 0,0 0 0 16,0 0 0-16,-12-5 0 0,1 10 0 0,-1 0 0 16,7-5 0-16,-1 0-9 0,6 0 9 0,-18 0 0 15,7 0 0-15,5 5 0 0,-5-5 12 0,-1-1-3 16,1 6 5-16,5-5 1 0,6 0 0 0,-6 0 0 16,0 0-6-16,0 5-1 0,6-10 0 0,0 5 0 15,-6 0-8-15,6 0 0 0,0 5 9 0,0 0-9 16,0 0 0-16,0-10 0 0,-1 5-12 0,-4 5 4 0,5 0 8 15,-1 0 11-15,-4-5-3 0,-1 5 0 0,-6-5-8 0,7 5 0 16,-7-5 0-16,6 5 0 0,-5-6 0 0,-1 1 0 16,1 5 0-16,-1-5 0 0,6 5 0 0,1 0 0 15,-7 0 0-15,0 0 0 0,12 0 0 0,-5 0 0 16,4 0 0-16,1 0 0 0,0 0 0 0,-6 5 0 16,1-5 9-16,-7 0-9 0,1 5 0 0,10-5 9 15,-4 6-9-15,10-6 0 0,-16 0 10 0,-1 0-10 16,12 0 8-16,-11 0-8 0,5 0 0 0,0 0 0 15,-6 0 8-15,7 5-8 0,-1 0 0 0,6-5 0 16,-12 0 0-16,1 0 0 0,11 0 0 0,-12 0 0 16,6 5 0-16,0-5 0 0,6 0 15 0,-6 0-3 0,6 0 0 15,-5 0 0-15,-7 5-12 0,6 5 0 16,6-10 0-16,0 5 0 0,0 0 0 0,0-5-16 0,-6 5 3 0,0-5 1 16,12 10 12-16,-18-10 0 0,1 0 0 0,5 5 0 15,0-5 0-15,-5 5 0 0,5 0 0 0,-6-5 0 16,1 5 0-16,5-5 0 0,-6 6 0 0,1-1 0 15,-1-5 0-15,7 5 0 0,-7-5 0 0,6 5 0 16,0 0 0-16,-5-5 15 0,16 5-2 0,-10 0 0 16,-1 0-13-16,-6 5 0 0,1-5 0 0,5 0 0 15,0 0 0-15,0 0-16 0,1 0 3 0,-7 0 1 16,6 1 12-16,-5-1 0 0,-1 0 0 0,1 0 0 16,-6-5 0-16,5 5 0 0,-5-5 0 0,5 0 0 15,-5 5-9-15,6-5 9 0,-7 0-8 0,1 5 8 16,6-5-8-16,-1 5 8 0,-5-5-8 0,5 0 8 15,1 0 0-15,-6 0 0 0,5 0 0 0,1 5 0 0,-7-5 0 16,1 5 0-16,0 5 0 0,-6-10-8 0,-17 0 0 0,23 0 0 16,0 0 0-16,-6 0 0 15,0 5-15-15,0-5-2 0,-6 0-1 0,1-5 0 16,-12 5-30-16,0 0-5 0,0 0-2 0,0 0 0 16,17 0-129-16,-17 0-27 0,6-15-5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6:57:06.0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26769 5387 403 0,'0'0'17'0,"0"0"5"0,0 0-22 0,0 0 0 16,17 0 0-16,-17 0 0 0,11 5 109 0,-11-5 18 16,18 5 3-16,-7-5 1 0,6 5-97 0,-6-5-19 15,7 0-4-15,-7 0-1 0,-11 0 2 0,17 5 0 0,0-5 0 0,0 0 0 16,0 5 24-16,0 6 4 0,-5-6 2 0,5 0 0 16,0 0-15-16,0 5-3 0,0-10-1 0,-5 5 0 15,-12-5-12-15,17 5-3 0,0 10 0 0,0-15 0 16,-6 5 20-16,1 0 3 0,-12-5 1 0,0 0 0 15,0 0-17-15,0 0-3 0,17 16-1 0,-6-16 0 16,-11 0-3-16,0 0 0 0,0 0 0 0,0 0 0 16,0 0-8-16,-6 0-11 0,-5-16 3 0,-6 6 0 15,0 0 8-15,0 0 0 0,0 5-9 0,0-10 9 16,-1 5 0-16,1-1 0 0,0 6 8 0,6-5-8 16,-6 5 12-16,0-5-4 0,5 0 0 0,1 5 0 15,-6-5 13-15,5 0 3 0,1 5 0 0,-6-6 0 16,6 6-6-16,-1-5-1 0,1 5 0 0,-6-5 0 15,5 0-3-15,-5 5-1 0,6-10 0 0,-6 5 0 0,5-6-3 0,-5 6-1 16,6 0 0-16,-1 5 0 0,-5-5 6 0,6 0 1 16,-1 5 0-16,7 0 0 0,-7-5 10 0,7 10 2 15,-1-11 1-15,6 11 0 0,0 0 9 0,0 0 2 16,0 0 0-16,0 0 0 0,0 0-9 0,0-10-2 16,0 10 0-16,6-5 0 0,-1 0-6 0,-5 5-2 15,0 0 0-15,0 0 0 0,6-15 8 0,5 10 2 16,1 0 0-16,-12 5 0 0,6-10-9 0,-6 10-2 15,11-5 0-15,0 0 0 0,1 0 3 0,-1 5 0 16,6 0 0-16,-5-11 0 0,5 6 4 0,0 0 1 16,0 0 0-16,0 5 0 0,0 0-28 0,6-10 0 15,0 10 0-15,-1 0 0 0,13 0 0 0,-7 0-12 0,6 10 0 16,-5-10 1-16,5 0 11 0,0 0 12 0,12 0-2 0,-1 0-1 16,1 5-9-16,5 0 0 0,-5 0 0 0,5 6 8 15,6-11-8-15,-6 5-14 0,1 0 3 0,5-5 1 16,0 5 10-16,5 5 14 0,1-10-3 0,0 5-1 15,-1 0-19-15,7 0-4 0,-7 5-1 0,-5-10 0 16,0 5 14-16,-5 0 0 0,5 0 0 0,-6 0 0 16,-6 0 0-16,7 1 0 0,-1-6 0 0,0 5 0 15,-5 0 13-15,-1 0-1 0,1-5 0 0,-6 5 0 16,11-5-12-16,-11 5 0 0,6-5 0 0,-6 0 0 16,5 5-16-16,-5-5 3 0,-12 5 1 0,7-5 0 15,-13 0 21-15,7 0 5 0,-6 0 1 0,-12 0 0 16,-11 0-29-16,17 0-6 0,0 0 0 0,-17 0-1 15,0 0 13-15,0 0 8 0,0 0-10 0,0 0 10 16,0 0-10-16,0 0 10 0,0 0-10 0,0 0 10 0,-11 5-12 0,-6 0 3 16,0 5 1-16,-12-10 0 0,6 0-2 0,-5 5 0 15,-12 0 0-15,-5-5 0 0,-1 5-2 0,-5 6 0 16,-1-11 0-16,1 5 0 0,-12 0 4 0,6 10 0 16,0-15 0-16,-5 5 0 0,5 0 8 0,-12 10-10 15,7-10 10-15,-7 0-10 0,7 11 10 0,-7-11 0 16,1 5 0-16,5 0 0 0,1-5 8 0,-1 10-8 15,0-5 10-15,1 0-10 0,5-5 9 0,0 11-9 16,5-11 8-16,-5 5-8 0,0 0 12 0,6-10-2 16,0 10-1-16,11-5 0 0,0 5-1 0,6-10 0 15,0 5 0-15,5 0 0 0,6-5-8 0,6 0 8 16,0 0-8-16,0 0 8 0,6-5-8 0,-1 5 12 0,12 0-12 0,0 0 12 16,0 0-12-16,0 0 10 0,0 0-10 0,0 0 10 15,12-5-10-15,5-5 0 0,0 5 0 0,0 0 0 16,0 0 0-16,0 5-11 0,17-15 3 0,-5 10 0 15,5 0 8-15,0 5-12 0,0 0 12 0,1-11-12 16,5 6 12-16,-1 5 0 0,1-5 0 0,6 5 8 16,-6-5 2-16,5 5 1 0,1 0 0 0,-1 0 0 15,1 0 16-15,5 0 3 0,1 0 1 0,-1 5 0 16,-6 0-31-16,1 0-16 0,5 6 1 0,1-11 1 16,-7 10 14-16,-5-5 0 0,0 5-10 0,-6-5 10 0,0 0-17 15,1 10 1-15,-7-5 0 0,1 6 0 16,-1-6-18-16,1 0-3 0,-7 0-1 0,-5 5 0 15,0 0-22-15,-5-5-4 0,-1 6 0 0,6-1-864 16</inkml:trace>
  <inkml:trace contextRef="#ctx0" brushRef="#br0" timeOffset="10185.45">9698 6435 576 0,'0'0'51'0,"-11"0"-41"0,11 0-10 0,-17 5 0 15,11-5 136-15,-5 0 24 0,5 0 6 0,-11 0 1 16,0-10-99-16,6 10-19 0,-1-10-4 0,1 10-1 16,-6-10-29-16,17 10-7 0,0 0 0 0,0 0-8 15,-6 0 36-15,6 0 1 0,0 0 0 0,0 0 0 16,0 0 7-16,0 0 2 0,0 0 0 0,11 5 0 0,12 0-10 0,-17 0-3 15,-6-5 0-15,11 5 0 0,12 5-16 0,-6-4-3 16,-5 4-1-16,5 0 0 0,0-5-13 0,0 0 0 16,6 0 0-16,-6 0 0 0,6 0 10 0,-1 0-10 15,7-5 10-15,-6 5-10 0,11 0 8 0,-11 5-8 16,11-10 0-16,-11 0 0 0,11 0 8 0,-6 0-8 16,1 0 0-16,-1 0 0 0,6 0 14 0,1-5-3 15,-1 0-1-15,-6 0 0 0,1 0 3 0,5 0 1 16,0 0 0-16,-5 0 0 0,-1 0 5 0,12 0 1 15,-12 0 0-15,7 0 0 0,-1 5-9 0,0-5-2 16,-5 5 0-16,10-5 0 0,1 5 5 0,0 0 1 16,0-5 0-16,0 5 0 0,0-6-4 0,5 6-1 0,-5 0 0 0,-11 0 0 15,5-10-10-15,0 10 0 0,0-10 0 0,-5 5 8 16,-6 0-8-16,5 5-11 0,1-15 3 0,-7 10 0 16,7 0-5-16,-12-5-1 0,11 0 0 0,1 4 0 15,-1 1 14-15,1 5-9 0,-6-5 9 0,17 5-8 16,-18 0 8-16,13 0 11 0,4 0-3 0,-10 5 0 15,11-5 3-15,-6 5 0 0,6 1 0 0,11-1 0 16,-11-5 3-16,0 5 1 0,0-5 0 0,0 10 0 16,0-10-15-16,0 0 9 0,-1 0-9 0,13 0 8 15,-12 0-8-15,5 0 0 0,1 5 0 0,-1-5 0 16,7 0 16-16,-1 5 2 0,-6-5 0 0,7 0 0 16,-1 0-27-16,6 0-6 0,-11 0-1 0,5 0 0 15,-11-5 16-15,5 5 16 0,1 0-3 0,-1 0-1 16,1 0-1-16,0-5-1 0,5 5 0 0,-5 0 0 15,5 0-10-15,0 0 10 0,6-10-10 0,-6 5 10 16,6 5-10-16,0-5 0 0,-11-1 0 0,5 1 0 0,6-5 0 0,-6 5 0 16,1 0 0-16,-1 5 0 0,0-5 0 0,1 5 0 15,-7 0 0-15,6 0 0 0,6 0 0 0,-5 0 0 16,-1 0 0-16,6 0 0 0,0 0 0 0,0 0 0 16,-6 0 0-16,0 5 0 0,1 0-8 0,-7-5 8 15,1 5 0-15,-6-5 0 0,0 0 0 0,0 5 0 16,-1 0 0-16,1-5 0 0,-6 0-10 0,1 0 10 15,-1 5 0-15,0 1-9 0,0-1 9 0,0 0 0 16,1 5 0-16,-1-10 0 0,6 0 0 0,-6 0 0 16,-17 0 10-16,-6 0-10 15,12 0-18-15,0 5-10 0,-6-10-1 0,-17 5-1 16,0 0-26-16,0 0-4 0,23 5-2 0,-23-5 0 16,-12-5-32-16,12 5-6 0,0 0-2 0,0 0-665 0</inkml:trace>
  <inkml:trace contextRef="#ctx0" brushRef="#br0" timeOffset="27294.067">1391 8198 748 0,'17'15'67'0,"-17"-5"-54"0,6 0-13 0,5 0 0 16,-11 0 159-16,17 1 29 0,-11-1 5 0,11 0 2 15,-17-5-70-15,17 5-13 0,-11-5-4 0,11 0 0 16,-17-5-61-16,0 0-13 0,6 5-2 0,5-5-1 15,-11 0-18-15,0 0-3 0,0 0-1 0,17 0 0 16,-17 0-9-16,0 0 0 0,0 0 0 0,0 0 0 16,6-10 0-16,-6 10 0 0,0 0 0 0,0 0 0 15,0-20 0-15,6 5 0 0,5-1 0 0,-11 6 0 16,0-5-8-16,-11 0 8 0,11-5-10 0,-6 4 10 16,6-4-10-16,0 0 10 0,-6 0-10 0,6-1 10 15,0 1 0-15,-11-5-9 0,5 0 9 0,6-1 0 16,-11-4-9-16,11-1 9 0,-6 1-10 0,-5-5 10 0,5 4-10 15,0 1 10-15,6-6-10 0,0 6 10 0,-11 5 0 16,11-1 0-16,0 1 0 0,11 5 0 0,-5 0 27 0,0-6 5 16,5 6 0-16,6 0 1 0,-11-6 15 0,11 6 2 15,0 0 1-15,0 0 0 0,6 4-8 16,-6-4-2-16,0 0 0 0,-5-5 0 0,5 4-3 16,5-4-1-16,-4 5 0 0,10 0 0 0,-17-1-29 0,7 6-8 15,4 5 0-15,7-5 0 0,-18 5 8 0,18-6 0 16,-7 6 0-16,-4 0 0 0,4 5-8 0,1 0 0 15,11 0 8-15,-17 0-8 0,12 0 8 0,-1 5-8 16,-11-5 10-16,6 0-10 0,0 5 0 0,0-5 0 16,5 5 0-16,-16 0 0 0,5 0 0 0,0 0 0 15,6 0 0-15,-6 0-10 0,0 5 10 0,0 0-8 16,0 0 8-16,-11 0-8 0,11 0 8 0,0 0 0 0,0 5 0 0,-6-5 0 16,7 5 0-16,-1 0 0 0,0 1 0 0,0-1 0 15,0 0 0-15,-6-5 0 0,6 0 0 0,1 0 0 16,-1 5 0-16,0-5-10 0,5 5 10 0,-16-5-10 15,6-5 1-15,5 6 0 0,-17-6 0 0,5 10 0 16,-5-10-2-16,17 0 0 0,-11-10 0 0,-6 10 0 16,0 0 2-16,0 0 0 0,0 0 0 0,0 0 0 15,0-11 9-15,0 1-13 0,-6-5 5 0,-5 0 8 16,5 0-14-16,1-1 5 0,-12 1 1 0,5 0 0 16,6 0-4-16,-11 0-1 0,12 5 0 0,-12-1 0 15,5-4 13-15,7 5 0 0,-1 5-10 0,-6-5 10 16,7-5 0-16,-12 5 0 0,11-6 0 0,-11 6 0 15,5-5-9-15,7 5 9 0,-18-5-12 0,6-5 12 16,0-1-26-16,0 6 2 0,-6 0 0 0,0-5 0 0,6-1 2 0,-6 6 1 16,-5-5 0-16,5 5 0 0,6 0 21 0,-6 4 0 15,6-4 0-15,0 5 0 0,0 0 0 0,5 5 13 16,1-10 0-16,5 10 0 0,-11-5 16 0,11 10 3 16,-11-11 1-16,6 6 0 0,5-5-33 0,-5 5 0 15,11 5-12-15,0 0 3 0,0-10 17 0,0 10 4 16,0 0 1-16,0 0 0 0,0 0 1 0,0 0 0 15,0 0 0-15,0 0 0 0,0 0 0 0,0 0 0 16,17 0 0-16,-6 0 0 0,12 0-14 0,-17 0 0 16,11 5 0-16,0-5 0 0,0 5 0 0,0-5 0 15,-17 0 0-15,17 5 0 0,-5-5 0 0,5 5 0 0,0 0 0 0,0-5 0 16,-17 0 0-16,6 5 0 0,11 6 0 16,0-11 0-16,-17 0 0 0,0 0 0 15,17 5 0-15,-11 0 0 0,-6-5-8 0,11 5 8 0,0 5 0 0,1-10 0 16,-12 0 0-16,0 0 0 0,0 0 0 0,17 10 0 15,-11 0 0-15,-6-10 0 0,11 5 0 0,-11-5 0 16,6 10 0-16,-6-10-8 0,0 0 8 0,5 10 0 16,7 6 0-16,-12-1-12 0,6 0 12 0,-6 0-10 15,0 0 10-15,-6 1 0 0,6 9 0 0,0-10 0 16,-12 10 0-16,12 6 0 0,-5-6 0 0,-1 5 0 16,6 1 0-16,-11 4 0 0,5 1 0 0,-5-1 8 15,5 1-8-15,-11-1 0 0,11 6 8 0,-11-11-8 16,0-5 0-16,0 6 0 0,0-1 0 0,11-5-8 15,-17 1-15-15,6-1-2 0,6-5-1 0,-1 6 0 16,1-6-29-16,5 5-5 0,6 1-2 0,0-6 0 16,-11 0-22-16,11 5-4 0,-6-4 0 0,6-6-724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01:24.8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1972 9327 554 0,'0'0'24'0,"0"0"6"0,0 0-30 0,0 0 0 16,0 0 0-16,0 0 0 0,0 0 74 0,0 0 9 15,0 0 1-15,0 0 1 0,0 0-49 0,0 0-9 0,0 0-3 16,0 0 0-16,0 0 0 0,0 0 0 0,-5-10 0 0,5 10 0 16,5 0 7-16,-5 0 1 0,0 0 0 0,0 0 0 15,0-10-21-15,-5 0-11 0,-7-1 12 0,12 11-12 16,-5-5 8-16,5 5-8 0,0 0 0 0,0 0 0 15,0 0 0-15,0 0 0 0,0 0 0 0,0 0 0 16,0 0 47-16,0 0 2 0,0 0 1 0,0 0 0 16,17 0 14-16,-17 0 4 0,0 0 0 0,0 0 0 15,0 0-12-15,0 0-3 0,5 11 0 0,12-6 0 16,-11 0-23-16,11 0-5 0,0 0-1 0,0 0 0 16,6-5-7-16,-6 0-1 0,0-5-1 0,6 5 0 15,0 0-5-15,0 0-1 0,5 0 0 0,1 0 0 16,-1 0-1-16,1 0 0 0,5 0 0 0,-11 5 0 15,11-5 1-15,6 0 0 0,0 0 0 0,-6 0 0 16,-6 0-9-16,12 0 0 0,0 0 9 0,-6 0-9 0,0 5 8 16,6 0-8-16,0-5 10 0,0 0-10 0,-17 0 10 0,11 0-10 15,0 0 10-15,-5 0-10 0,-6 0 8 0,5 0-8 16,-5 0 0-16,0-5 9 0,-1 5-9 0,7-5 0 16,-12 5 0-16,-6 0 0 0,6-5 0 0,-5 5 0 15,11 0 0-15,-6-5 0 0,-12 5-9 0,-5 0 9 16,0 0 0-16,18 0 0 0,-18 0-8 0,5 0 8 15,-5 0 0-15,12-5 0 0,-12 5-9 0,0 0 9 16,0 0 0-16,5-5-9 0,-5 5 9 0,0 0 0 16,0 0 0-16,0 0 0 0,0 0 0 0,0 0-8 15,0 0 8-15,0 0 0 0,12-11 0 0,-12 11 0 16,0-10 0-16,0 10 8 0,0 0-8 0,-12-10 0 16,12 10 0-16,-5-5 0 0,5 5 0 0,0-10 0 0,-12 0 0 0,12 0 0 15,-5 0 0-15,5 5 0 0,-6-6 0 0,-11 1 0 16,17 0 0-16,-17 0 0 0,5 0 0 0,1 5 0 15,-1-10 0-15,-5 5 0 0,12-1 0 0,-18 1 0 16,12 5 0-16,-7 0 0 0,7 0 0 0,0-5 0 16,5 0 0-16,-11 0 0 0,0 0 0 0,0 5 0 15,11-6 0-15,-11 6 0 0,11-5 0 0,-11 10 0 16,0-5 0-16,11 5 0 0,-11-10 0 0,17 10 0 16,0 0 0-16,0 0 0 0,0 0 0 0,0 0-8 15,0 0 17-15,0 0 4 0,0 0 1 0,0 0 0 16,0 0 14-16,0 0 4 0,17 10 0 0,-5 0 0 15,-1-5-10-15,6 0-2 0,6 6 0 0,-6-1 0 16,0-5-20-16,-5 5 9 0,5-10-9 0,0 5 0 16,0 0 12-16,0 0-4 0,6 0 0 0,-6 0-8 0,0 5 8 0,-6-5-8 0,18 0 0 0,-12 0 0 31,-6 6 8-31,6-6-8 0,6 5 0 0,-6 0 0 0,12-5 0 0,-18 0 0 16,18 0 0-16,-18 0 0 0,6 5 0 0,0 0 0 0,0 1 0 0,0-6 0 0,0 0 0 0,-5 0 0 31,-1 5 0-31,6-5 0 0,-11 0 0 0,11-5 8 0,-17 0-8 0,0 0 0 0,0 0 9 0,6 10-9 31,5-5 0-31,6 5 9 0,-17-10-9 0,0 0 0 0,6 5 0 0,-6-5 8 0,0 16-8 0,6-6 0 31,-6-10 0-31,0 15 0 0,0 0 0 0,11 0 0 16,-22-5 0-16,11 6 0 0,-6-1 0 0,0 5 0 0,6-5 0 0,-11 0 0 0,5 6 0 0,-5-1 0 0,5 0 0 16,0 0 0-16,-5-4 0 0,5 4 0 0,-5 0 0 0,5 0 0 31,-5-4-9-31,-1-1 9 0,12 0 0 0,-11 0 0 15,5 0-22-15,-11 1 2 0,12-6 1 0,-13 0 0 32,18 0-21-32,-17-5-4 0,6 0 0 0,0-5-1 15,-1 5-90-15,12-5-17 0,-5 0-4 0,-7-5-624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6-22T17:02:28.0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19180 6354 864 0,'0'0'38'0,"0"0"8"0,0 0-37 0,0 0-9 0,0 0 0 0,0 0 0 15,0 0 132-15,0 0 25 0,0 0 5 0,0 0 1 16,0 0-95-16,0 0-20 0,-12-5-3 0,6-5-1 16,-5 0-35-16,0 0-9 0,-6-5 0 0,5 0 0 15,1-1 0-15,-1 1 0 0,1 5 0 0,-6-5-11 16,6 5 11-16,5-5 0 0,0 4 0 0,0-4-8 16,1 5 8-16,5 5 0 0,0 5 0 0,-6-10 0 15,0 0 25-15,6 10 1 0,0 0 0 0,0 0 0 16,0 0 30-16,0 0 5 0,0 0 2 0,0 0 0 15,0 0-13-15,0 0-2 0,0 0-1 0,12-5 0 0,-12 5-19 16,0 0-3-16,0 0-1 0,0 0 0 0,11-5-6 0,-11 5-2 16,12-10 0-16,-1 4 0 0,-11 6 0 0,11-5 0 15,6 0 0-15,0 0 0 0,-11 0-2 0,11 0-1 16,-5 0 0-16,5 5 0 0,6-5 8 0,-1 5 2 16,-5 0 0-16,6 0 0 0,6 0-9 0,-1 5-2 15,-11 0 0-15,0 0 0 0,12-5-3 0,-6 5-1 16,5 0 0-16,1 0 0 0,5-5 5 0,-6 5 1 15,7 1 0-15,-7-1 0 0,0 0 0 0,7 0 0 16,-1-5 0-16,-6 0 0 0,7 5-5 0,-7-5-1 16,6-5 0-16,0 5 0 0,1 5-8 0,4-5 0 15,-4-5 0-15,-1 0 0 0,6 0 0 0,0 5 0 0,-1 0 0 0,-4-5 0 16,-1-1 0-16,0 6 0 0,6 0 0 16,0-5 0-16,0 5 0 0,5 0 0 15,-5 0 0-15,6 0 0 0,-1 0 0 0,1 0 0 0,0 0 0 0,-1 0 0 16,6 0-10-16,1 0 10 0,5 0 0 0,0 0-9 15,5 0 9-15,-5 0 0 0,-5 11 0 0,5-6-8 16,-1-5 8-16,1 5 0 0,0 0 0 0,0 0 0 16,-5 5 0-16,-1-5 0 0,0 5 0 0,1 0 0 15,-1 5 0-15,0-4 0 0,0-6 0 0,1 5-8 16,5 0 8-16,-6 0 0 0,-6-5 0 0,1 0 0 16,11 0 0-16,-6 5 0 0,-11-5 0 0,6 6 0 15,-1-6 0-15,1 5 0 0,-6-5 0 0,5 5 0 16,1 0 0-16,0 0-8 0,-1 0 8 0,1-5-8 15,-1 0-5-15,1 6-1 0,5-6 0 0,-5-5 0 16,5 5-92-16,-11 5-18 0,-6-10-4 0,6 0-862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5/27/2022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C458B-D416-493C-9E51-8D0887369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85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579A6-EDF6-B729-AB9E-E2A93EA9EA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</p:spTree>
    <p:extLst>
      <p:ext uri="{BB962C8B-B14F-4D97-AF65-F5344CB8AC3E}">
        <p14:creationId xmlns:p14="http://schemas.microsoft.com/office/powerpoint/2010/main" val="700406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I mean by clever? Figuring </a:t>
            </a:r>
            <a:r>
              <a:rPr lang="en-US"/>
              <a:t>out tradeoffs</a:t>
            </a:r>
            <a:endParaRPr lang="en-US" dirty="0"/>
          </a:p>
          <a:p>
            <a:r>
              <a:rPr lang="en-US" dirty="0"/>
              <a:t>5, 3, 2, 6, 7, 4</a:t>
            </a:r>
          </a:p>
          <a:p>
            <a:r>
              <a:rPr lang="en-US" dirty="0"/>
              <a:t>Draw a binary search tree afterwards</a:t>
            </a:r>
          </a:p>
          <a:p>
            <a:r>
              <a:rPr lang="en-US" dirty="0"/>
              <a:t>Which do you think has the worst space complexity?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96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abstract to Most concrete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20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pictures, LIFO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pictures, LIFO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87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7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FIFO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69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Runtime analysis O(1) both</a:t>
            </a:r>
          </a:p>
          <a:p>
            <a:endParaRPr lang="en-US" dirty="0"/>
          </a:p>
          <a:p>
            <a:r>
              <a:rPr lang="en-US" dirty="0"/>
              <a:t>Double the array size when full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2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4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www.polleverywhere.com</a:t>
            </a:r>
            <a:r>
              <a:rPr lang="en-US" dirty="0"/>
              <a:t>/</a:t>
            </a:r>
            <a:r>
              <a:rPr lang="en-US" dirty="0" err="1"/>
              <a:t>free_text_polls</a:t>
            </a:r>
            <a:r>
              <a:rPr lang="en-US" dirty="0"/>
              <a:t>/YmFZ6d3k5UhQuJCDnJcYW?preview=</a:t>
            </a:r>
            <a:r>
              <a:rPr lang="en-US" dirty="0" err="1"/>
              <a:t>true&amp;controls</a:t>
            </a:r>
            <a:r>
              <a:rPr lang="en-US" dirty="0"/>
              <a:t>=none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93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stress about Big O just yet, I mentioned this a bit, we will talk about it in more detail and more formally Friday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WEBSITE TOUR AFTER THIS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67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www.polleverywhere.com</a:t>
            </a:r>
            <a:r>
              <a:rPr lang="en-US" dirty="0"/>
              <a:t>/</a:t>
            </a:r>
            <a:r>
              <a:rPr lang="en-US" dirty="0" err="1"/>
              <a:t>free_text_polls</a:t>
            </a:r>
            <a:r>
              <a:rPr lang="en-US" dirty="0"/>
              <a:t>/H4ejvE05qWFiarzzTe7gY?preview=</a:t>
            </a:r>
            <a:r>
              <a:rPr lang="en-US" dirty="0" err="1"/>
              <a:t>true&amp;controls</a:t>
            </a:r>
            <a:r>
              <a:rPr lang="en-US" dirty="0"/>
              <a:t>=none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1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NEXT PAGE QUICK, THEN COME BACK TO THIS ONE, ASK FOR QUESTIONS, THEN SHOW POLL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1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a little philosophical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4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Deeply understand (implement balanced binary tree)</a:t>
            </a:r>
          </a:p>
          <a:p>
            <a:r>
              <a:rPr lang="en-US" dirty="0"/>
              <a:t>Deeply understand hashing!</a:t>
            </a:r>
          </a:p>
          <a:p>
            <a:r>
              <a:rPr lang="en-US" dirty="0"/>
              <a:t>Enlarge toolkit of </a:t>
            </a:r>
            <a:r>
              <a:rPr lang="en-US" dirty="0" err="1"/>
              <a:t>datastructures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7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Communicate!!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77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8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way to think of this course… What do I mean by clever?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5/27/2022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C458B-D416-493C-9E51-8D08873696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7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BEC8-06C5-48F7-AC7D-9FC50E909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1A070-5548-40ED-8539-75549F7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B6AB2-392A-47C1-B19A-0EAB6BA3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1C6C6-F3B9-491A-B715-13D22AFF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6CAED-B319-487E-8C45-6F26F26D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9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ED3E7-AC37-4F50-AEAA-BE222326F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31235"/>
            <a:ext cx="10515600" cy="4745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885BB-B751-44FB-ACAD-78FB2072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4EE44-1CEC-4F3A-8CAB-8B926B61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07C0-5744-4C2F-BFFC-A394100E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60639E-DB75-3D4E-B5E4-752F03B0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28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5F19F3-B187-46D9-B5E0-C834CE6F6F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2DEC3-EF12-48C7-9320-4F186A3A4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C188C-5EAE-40F4-89C6-07110496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29FED-5EC1-4A50-9D00-15D98B2D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FD6B0-1847-4B67-AA26-5843BF7C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7091-12D0-42E7-9F89-3B2FF428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751EA-8B4B-40D0-B201-2C7FD8B4D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5978A-6D01-4F4D-BC08-396415F26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E594D-9C3E-4D4E-9BC7-22716F31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DF544-DD0B-4354-AFED-2EB33727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4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1FF6-C226-4109-A4A5-FA74CF81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334BC-F7CA-42B1-8BCB-15998D05E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8C264-DD17-422E-A5DE-FA7F1881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DD26C-7FBD-4DA8-801C-F3F8FC02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22B55-A5EA-4A5E-908C-C5BF3974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5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2DB3-74DB-4523-8CB7-D96504030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1235"/>
            <a:ext cx="5181600" cy="4745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75ABE-5593-4E43-838F-773A22E0A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1235"/>
            <a:ext cx="5181600" cy="4745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8066F-9C13-4BB5-8045-81A5AF14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A9D96-7987-4CCD-A7C6-302E1164F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FCA72-8B1C-412A-AA30-5453EAC1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8BCD0-A282-5A48-9867-7012879A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363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9E141-F3E5-4C8A-B38E-1B34A1004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6932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1E0C3-0937-4BFC-8702-5CA64B386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3235"/>
            <a:ext cx="5157787" cy="3996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56524D-625A-4991-901D-DF5CE1B7B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932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EBD1B-EAC1-4275-A949-9EBD0A921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3235"/>
            <a:ext cx="5183188" cy="3996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BE158-B00D-4019-9C75-EF2328C6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42595F-49DB-4A11-BE41-9BB23405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87C535-7EA7-475B-A845-DB679F7D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F96E24-9B27-2C41-9DDD-0BF511FB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495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0380C-85D9-4DBC-8E6F-E88F823F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10B18-0F49-4AC6-9D70-B29C8C017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4D5E8-CD8C-4160-94B2-6A6119C8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E96B0B-0394-E24C-8CF6-F3977B68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7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1ABE0-655C-4156-A534-0C132519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242A9-7C68-4ADC-AD86-9931FF71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6E720-C679-4130-B1EA-E37BA588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F1FED-BF31-4FFE-845F-47E3E2DC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7BDA7-2CBD-4ABA-BE85-CC383218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D0659-7924-4BD0-9EF1-F670AAB95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41EE3-E357-49C0-A032-D96D5BFE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AB8C4-C544-499B-AC12-4D567D75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032FE-77F4-4848-9A2C-4E4098D6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2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C37FA-7D60-4F11-8C27-93EC57DB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C7878C-3DFB-467F-AC42-32FAC12A0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F428E-0343-4424-B422-21E35FD10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D5E61-FB95-450F-8A34-D75166D8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9A34B-5D36-410D-A75D-CD51CA81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6B5FB-AC6F-4195-BD31-306C27B3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1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55DFF-0604-42D0-9FB7-DC9866A0A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7ACA4-A2AE-466D-9B3B-2DC4421F2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1478"/>
            <a:ext cx="10515600" cy="478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A8D1-2EED-4AB7-82D6-124221DCB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DA49E-0D5F-4C97-A4C9-8A139D571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D94-8A28-4A15-ACB2-2EB462A99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F018D-A113-44B2-BA5D-E3BD5C94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6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Q2028nWroqqH8lx06RDNIIH4cQTsikyl3IbtqG932yS6wEQ/viewform?usp=sf_lin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7.xml"/><Relationship Id="rId4" Type="http://schemas.openxmlformats.org/officeDocument/2006/relationships/hyperlink" Target="https://docs.google.com/forms/d/e/1FAIpQLSeb2uIcX7WoX1oRgm4TKQsHHw3v4RHNhJyXY9-mq3CryAiuOw/viewform?usp=sf_link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customXml" Target="../ink/ink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image" Target="../media/image27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customXml" Target="../ink/ink19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46.xml"/><Relationship Id="rId18" Type="http://schemas.openxmlformats.org/officeDocument/2006/relationships/tags" Target="../tags/tag51.xml"/><Relationship Id="rId26" Type="http://schemas.openxmlformats.org/officeDocument/2006/relationships/tags" Target="../tags/tag59.xml"/><Relationship Id="rId3" Type="http://schemas.openxmlformats.org/officeDocument/2006/relationships/tags" Target="../tags/tag36.xml"/><Relationship Id="rId21" Type="http://schemas.openxmlformats.org/officeDocument/2006/relationships/tags" Target="../tags/tag54.xml"/><Relationship Id="rId34" Type="http://schemas.openxmlformats.org/officeDocument/2006/relationships/customXml" Target="../ink/ink20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5" Type="http://schemas.openxmlformats.org/officeDocument/2006/relationships/tags" Target="../tags/tag58.xml"/><Relationship Id="rId33" Type="http://schemas.openxmlformats.org/officeDocument/2006/relationships/notesSlide" Target="../notesSlides/notesSlide16.xml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tags" Target="../tags/tag53.xml"/><Relationship Id="rId29" Type="http://schemas.openxmlformats.org/officeDocument/2006/relationships/tags" Target="../tags/tag62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24" Type="http://schemas.openxmlformats.org/officeDocument/2006/relationships/tags" Target="../tags/tag57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23" Type="http://schemas.openxmlformats.org/officeDocument/2006/relationships/tags" Target="../tags/tag56.xml"/><Relationship Id="rId28" Type="http://schemas.openxmlformats.org/officeDocument/2006/relationships/tags" Target="../tags/tag61.xml"/><Relationship Id="rId10" Type="http://schemas.openxmlformats.org/officeDocument/2006/relationships/tags" Target="../tags/tag43.xml"/><Relationship Id="rId19" Type="http://schemas.openxmlformats.org/officeDocument/2006/relationships/tags" Target="../tags/tag52.xml"/><Relationship Id="rId31" Type="http://schemas.openxmlformats.org/officeDocument/2006/relationships/tags" Target="../tags/tag64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tags" Target="../tags/tag55.xml"/><Relationship Id="rId27" Type="http://schemas.openxmlformats.org/officeDocument/2006/relationships/tags" Target="../tags/tag60.xml"/><Relationship Id="rId30" Type="http://schemas.openxmlformats.org/officeDocument/2006/relationships/tags" Target="../tags/tag63.xml"/><Relationship Id="rId35" Type="http://schemas.openxmlformats.org/officeDocument/2006/relationships/image" Target="../media/image28.png"/><Relationship Id="rId8" Type="http://schemas.openxmlformats.org/officeDocument/2006/relationships/tags" Target="../tags/tag41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" Type="http://schemas.openxmlformats.org/officeDocument/2006/relationships/tags" Target="../tags/tag67.xml"/><Relationship Id="rId21" Type="http://schemas.openxmlformats.org/officeDocument/2006/relationships/tags" Target="../tags/tag85.xml"/><Relationship Id="rId34" Type="http://schemas.openxmlformats.org/officeDocument/2006/relationships/image" Target="../media/image29.png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customXml" Target="../ink/ink2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tags" Target="../tags/tag93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notesSlide" Target="../notesSlides/notesSlide17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tags" Target="../tags/tag94.xml"/><Relationship Id="rId8" Type="http://schemas.openxmlformats.org/officeDocument/2006/relationships/tags" Target="../tags/tag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ustomXml" Target="../ink/ink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Q2028nWroqqH8lx06RDNIIH4cQTsikyl3IbtqG932yS6wEQ/viewform?usp=sf_lin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forms/d/e/1FAIpQLSeb2uIcX7WoX1oRgm4TKQsHHw3v4RHNhJyXY9-mq3CryAiuOw/viewform?usp=sf_link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24DE-D48D-460C-916B-245051789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CSE 332: Data Structures &amp; Parallelism</a:t>
            </a:r>
            <a:br>
              <a:rPr lang="en-US" sz="4000" dirty="0"/>
            </a:br>
            <a:r>
              <a:rPr lang="en-US" sz="4000" dirty="0"/>
              <a:t>Lecture 1: Intro, Stacks &amp; Queues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3C5D8-0730-4EC8-AFEB-1671F0884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0996"/>
            <a:ext cx="9144000" cy="1655762"/>
          </a:xfrm>
        </p:spPr>
        <p:txBody>
          <a:bodyPr/>
          <a:lstStyle/>
          <a:p>
            <a:r>
              <a:rPr lang="en-US" dirty="0"/>
              <a:t>Arthur Liu</a:t>
            </a:r>
          </a:p>
          <a:p>
            <a:r>
              <a:rPr lang="en-US" dirty="0"/>
              <a:t>Summer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BA44F-3AAD-44D5-B3EF-4D0C23BD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79F65-4AF1-77EC-99B7-4DEAB389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pic>
        <p:nvPicPr>
          <p:cNvPr id="2052" name="Picture 4" descr="Sunny Day GIFs | Tenor">
            <a:extLst>
              <a:ext uri="{FF2B5EF4-FFF2-40B4-BE49-F238E27FC236}">
                <a16:creationId xmlns:a16="http://schemas.microsoft.com/office/drawing/2014/main" id="{EC00EFB4-FC38-5B49-9819-724028E4A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3812929"/>
            <a:ext cx="1836615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1E1A004-219C-4D9D-A2C9-BDB9105ED4AF}"/>
                  </a:ext>
                </a:extLst>
              </p14:cNvPr>
              <p14:cNvContentPartPr/>
              <p14:nvPr/>
            </p14:nvContentPartPr>
            <p14:xfrm>
              <a:off x="632160" y="834480"/>
              <a:ext cx="2617560" cy="972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1E1A004-219C-4D9D-A2C9-BDB9105ED4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800" y="825120"/>
                <a:ext cx="2636280" cy="99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8929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7A5B6-6484-1447-9E4D-925040CCB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0219-D85C-504D-95EB-59EB95E0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 and section materials will be posted</a:t>
            </a:r>
          </a:p>
          <a:p>
            <a:pPr lvl="1"/>
            <a:r>
              <a:rPr lang="en-US" dirty="0"/>
              <a:t>They are visual aids, so not always a complete description!</a:t>
            </a:r>
          </a:p>
          <a:p>
            <a:pPr lvl="1"/>
            <a:r>
              <a:rPr lang="en-US" dirty="0"/>
              <a:t>If you have to miss, find out what you missed</a:t>
            </a:r>
          </a:p>
          <a:p>
            <a:pPr lvl="1"/>
            <a:endParaRPr lang="en-US" dirty="0"/>
          </a:p>
          <a:p>
            <a:r>
              <a:rPr lang="en-US" dirty="0"/>
              <a:t>Textbook: Weiss 3</a:t>
            </a:r>
            <a:r>
              <a:rPr lang="en-US" baseline="30000" dirty="0"/>
              <a:t>rd</a:t>
            </a:r>
            <a:r>
              <a:rPr lang="en-US" dirty="0"/>
              <a:t> Edition in Java</a:t>
            </a:r>
          </a:p>
          <a:p>
            <a:pPr lvl="1"/>
            <a:r>
              <a:rPr lang="en-US" dirty="0"/>
              <a:t>Good read, but only responsible for lecture/section/</a:t>
            </a:r>
            <a:r>
              <a:rPr lang="en-US" dirty="0" err="1"/>
              <a:t>hw</a:t>
            </a:r>
            <a:r>
              <a:rPr lang="en-US" dirty="0"/>
              <a:t> topics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edition improves on 2</a:t>
            </a:r>
            <a:r>
              <a:rPr lang="en-US" baseline="30000" dirty="0"/>
              <a:t>nd</a:t>
            </a:r>
            <a:r>
              <a:rPr lang="en-US" dirty="0"/>
              <a:t>, but 2</a:t>
            </a:r>
            <a:r>
              <a:rPr lang="en-US" baseline="30000" dirty="0"/>
              <a:t>nd</a:t>
            </a:r>
            <a:r>
              <a:rPr lang="en-US" dirty="0"/>
              <a:t> is fine</a:t>
            </a:r>
          </a:p>
          <a:p>
            <a:r>
              <a:rPr lang="en-US" dirty="0"/>
              <a:t>Parallelism / concurrency topics in separate free resource designed for 332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D0E93-A2F7-5742-BF42-A7F6D31D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8B8B4-7B83-7242-8DB9-79E69CE0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86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8609-3A67-804A-AEAC-387555B0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6F2B8-F3E1-F34C-BEB9-CEDE53C3E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~15 weekly individual homework exercises (25%)</a:t>
            </a:r>
          </a:p>
          <a:p>
            <a:r>
              <a:rPr lang="en-US" dirty="0"/>
              <a:t>Programming Projects (37%)</a:t>
            </a:r>
          </a:p>
          <a:p>
            <a:pPr lvl="1"/>
            <a:r>
              <a:rPr lang="en-US" altLang="en-US" dirty="0"/>
              <a:t>Use Java and IntelliJ, Gitlab</a:t>
            </a:r>
          </a:p>
          <a:p>
            <a:pPr lvl="1"/>
            <a:r>
              <a:rPr lang="en-US" altLang="en-US" dirty="0"/>
              <a:t>Done in partners*, o.k. if partner is in other quiz section</a:t>
            </a:r>
          </a:p>
          <a:p>
            <a:pPr marL="914400" lvl="2" indent="0">
              <a:buNone/>
            </a:pPr>
            <a:r>
              <a:rPr lang="en-US" altLang="en-US" sz="1600" dirty="0"/>
              <a:t>*Can do individually, but projects designed for partners</a:t>
            </a:r>
            <a:endParaRPr lang="en-US" altLang="en-US" sz="800" dirty="0"/>
          </a:p>
          <a:p>
            <a:r>
              <a:rPr lang="en-US" dirty="0"/>
              <a:t>Midterm (15%) </a:t>
            </a:r>
            <a:r>
              <a:rPr lang="en-US" sz="1800" dirty="0"/>
              <a:t>(Week 5 Monday 7/18)</a:t>
            </a:r>
          </a:p>
          <a:p>
            <a:r>
              <a:rPr lang="en-US" dirty="0"/>
              <a:t>Final (20%) </a:t>
            </a:r>
            <a:r>
              <a:rPr lang="en-US" sz="2000" dirty="0"/>
              <a:t>(last Thursday section 8/18 and Friday of quarter 8/19)</a:t>
            </a:r>
            <a:endParaRPr lang="en-US" dirty="0"/>
          </a:p>
          <a:p>
            <a:r>
              <a:rPr lang="en-US" dirty="0"/>
              <a:t>Course-Wide Participation (3%)</a:t>
            </a:r>
          </a:p>
          <a:p>
            <a:pPr lvl="1"/>
            <a:r>
              <a:rPr lang="en-US" dirty="0"/>
              <a:t>Many ways to earn credit here, relatively lenient on this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56D3E-60AA-F943-892A-235FA09B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17D6E-7A28-7B42-AD4B-F65F08B6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2241170-ED75-47C2-A453-2CB1BBE24804}"/>
                  </a:ext>
                </a:extLst>
              </p14:cNvPr>
              <p14:cNvContentPartPr/>
              <p14:nvPr/>
            </p14:nvContentPartPr>
            <p14:xfrm>
              <a:off x="683280" y="2787120"/>
              <a:ext cx="4574520" cy="1978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2241170-ED75-47C2-A453-2CB1BBE248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920" y="2777760"/>
                <a:ext cx="4593240" cy="19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0811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FEEDB-19CE-5C4B-8131-94E700352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 and Student 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67316-0FC7-F34A-9381-D50524998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9758082" cy="47556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Late Policy</a:t>
            </a:r>
          </a:p>
          <a:p>
            <a:pPr lvl="1"/>
            <a:r>
              <a:rPr lang="en-US" dirty="0"/>
              <a:t>Exercises: No late submissions allowed</a:t>
            </a:r>
          </a:p>
          <a:p>
            <a:pPr lvl="1"/>
            <a:r>
              <a:rPr lang="en-US" dirty="0"/>
              <a:t>Projects: 4 late day tokens for the entire quarter, max 2 per project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Academic Conduct (see syllabus)</a:t>
            </a:r>
          </a:p>
          <a:p>
            <a:pPr lvl="1"/>
            <a:r>
              <a:rPr lang="en-US" dirty="0"/>
              <a:t>In short: don’t attempt to gain credit for something you didn’t do and don’t help others to do so either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This does </a:t>
            </a:r>
            <a:r>
              <a:rPr lang="en-US" b="1" i="1" dirty="0">
                <a:solidFill>
                  <a:srgbClr val="0070C0"/>
                </a:solidFill>
              </a:rPr>
              <a:t>not </a:t>
            </a:r>
            <a:r>
              <a:rPr lang="en-US" dirty="0">
                <a:solidFill>
                  <a:srgbClr val="0070C0"/>
                </a:solidFill>
              </a:rPr>
              <a:t>mean suffer in silence!</a:t>
            </a:r>
          </a:p>
          <a:p>
            <a:pPr lvl="2"/>
            <a:r>
              <a:rPr lang="en-US" dirty="0"/>
              <a:t>Learn from course staff and peers, talk, share ideas; </a:t>
            </a:r>
            <a:r>
              <a:rPr lang="en-US" i="1" dirty="0"/>
              <a:t>but</a:t>
            </a:r>
            <a:r>
              <a:rPr lang="en-US" dirty="0"/>
              <a:t> don’t share or copy work that is supposed to be yours</a:t>
            </a:r>
          </a:p>
          <a:p>
            <a:pPr lvl="2"/>
            <a:endParaRPr lang="en-US" dirty="0"/>
          </a:p>
          <a:p>
            <a:r>
              <a:rPr lang="en-US" dirty="0"/>
              <a:t>Extenuating Circumstances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6A984-3782-9E49-8CC2-7C1C2B387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66CEE-29FF-0E45-8AC0-BC21F78C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5DBF4F-3E98-43D4-849F-C80ED93D3BBF}"/>
                  </a:ext>
                </a:extLst>
              </p14:cNvPr>
              <p14:cNvContentPartPr/>
              <p14:nvPr/>
            </p14:nvContentPartPr>
            <p14:xfrm>
              <a:off x="1058760" y="1964880"/>
              <a:ext cx="4088520" cy="694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5DBF4F-3E98-43D4-849F-C80ED93D3B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9400" y="1955520"/>
                <a:ext cx="4107240" cy="71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5423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6DB323-B1F1-7A4C-8B03-0631DFFB5C2D}"/>
              </a:ext>
            </a:extLst>
          </p:cNvPr>
          <p:cNvSpPr/>
          <p:nvPr/>
        </p:nvSpPr>
        <p:spPr>
          <a:xfrm>
            <a:off x="0" y="0"/>
            <a:ext cx="12192000" cy="142129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52E7-EC51-FD4F-BF80-2A67A42D0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7083"/>
            <a:ext cx="10515600" cy="788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Who is your favorite superhero?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88A1-C655-7E46-ACA9-8477F46D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EACB7-486C-C040-B7E8-A585A937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13</a:t>
            </a:fld>
            <a:endParaRPr lang="en-US"/>
          </a:p>
        </p:txBody>
      </p:sp>
      <p:pic>
        <p:nvPicPr>
          <p:cNvPr id="1028" name="Picture 4" descr="Logos | Poll Everywhere">
            <a:extLst>
              <a:ext uri="{FF2B5EF4-FFF2-40B4-BE49-F238E27FC236}">
                <a16:creationId xmlns:a16="http://schemas.microsoft.com/office/drawing/2014/main" id="{B70850F1-74F0-924C-89E5-3C6227CF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3" y="225203"/>
            <a:ext cx="4124512" cy="9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A2FDBB8-B375-AE48-BDD3-87496E41C2F8}"/>
              </a:ext>
            </a:extLst>
          </p:cNvPr>
          <p:cNvSpPr/>
          <p:nvPr/>
        </p:nvSpPr>
        <p:spPr>
          <a:xfrm>
            <a:off x="5665694" y="412376"/>
            <a:ext cx="3505200" cy="5916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pollev.com</a:t>
            </a:r>
            <a:r>
              <a:rPr lang="en-US" sz="2400" b="1" dirty="0"/>
              <a:t>/</a:t>
            </a:r>
            <a:r>
              <a:rPr lang="en-US" sz="2400" b="1" dirty="0" err="1"/>
              <a:t>artliu</a:t>
            </a:r>
            <a:endParaRPr lang="en-US" sz="24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B8DEE5-16D9-5741-827A-684296E2FE78}"/>
              </a:ext>
            </a:extLst>
          </p:cNvPr>
          <p:cNvSpPr txBox="1">
            <a:spLocks/>
          </p:cNvSpPr>
          <p:nvPr/>
        </p:nvSpPr>
        <p:spPr>
          <a:xfrm>
            <a:off x="838200" y="2984938"/>
            <a:ext cx="10515600" cy="31426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Make sure you are logged in with your </a:t>
            </a:r>
            <a:r>
              <a:rPr lang="en-US" dirty="0" err="1"/>
              <a:t>uw</a:t>
            </a:r>
            <a:r>
              <a:rPr lang="en-US" dirty="0"/>
              <a:t> </a:t>
            </a:r>
            <a:r>
              <a:rPr lang="en-US" dirty="0" err="1"/>
              <a:t>netid</a:t>
            </a:r>
            <a:r>
              <a:rPr lang="en-US" dirty="0"/>
              <a:t> account</a:t>
            </a:r>
          </a:p>
          <a:p>
            <a:r>
              <a:rPr lang="en-US" dirty="0"/>
              <a:t>If you might have an issue with in-lecture polling, reach out to the instructor as soon as possible</a:t>
            </a:r>
          </a:p>
          <a:p>
            <a:r>
              <a:rPr lang="en-US" dirty="0"/>
              <a:t>Only need to vote on 60% of questions to get full credit!</a:t>
            </a:r>
          </a:p>
          <a:p>
            <a:pPr lvl="1"/>
            <a:r>
              <a:rPr lang="en-US" dirty="0"/>
              <a:t>1.05 points for correct answer, 1 point otherwise</a:t>
            </a:r>
          </a:p>
          <a:p>
            <a:pPr lvl="1"/>
            <a:endParaRPr lang="en-US" dirty="0"/>
          </a:p>
          <a:p>
            <a:r>
              <a:rPr lang="en-US" dirty="0"/>
              <a:t>If you are sick, stay home!</a:t>
            </a:r>
          </a:p>
        </p:txBody>
      </p:sp>
    </p:spTree>
    <p:extLst>
      <p:ext uri="{BB962C8B-B14F-4D97-AF65-F5344CB8AC3E}">
        <p14:creationId xmlns:p14="http://schemas.microsoft.com/office/powerpoint/2010/main" val="4181702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6A7A-17AB-5A44-B48B-9772E1B8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for Today!!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BAA28-C75B-8643-894C-01B08D40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9793941" cy="47556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Project #1</a:t>
            </a:r>
            <a:r>
              <a:rPr lang="en-US" dirty="0"/>
              <a:t>: Fill out </a:t>
            </a:r>
            <a:r>
              <a:rPr lang="en-US" dirty="0">
                <a:hlinkClick r:id="rId3"/>
              </a:rPr>
              <a:t>partner request survey </a:t>
            </a:r>
            <a:r>
              <a:rPr lang="en-US" dirty="0"/>
              <a:t>by </a:t>
            </a:r>
            <a:r>
              <a:rPr lang="en-US" dirty="0">
                <a:solidFill>
                  <a:srgbClr val="FF0000"/>
                </a:solidFill>
              </a:rPr>
              <a:t>Thursday 6pm</a:t>
            </a:r>
          </a:p>
          <a:p>
            <a:pPr lvl="1"/>
            <a:r>
              <a:rPr lang="en-US" dirty="0"/>
              <a:t>Partner Mixer Thursday 12-1 @ CSE2 271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linkClick r:id="rId4"/>
              </a:rPr>
              <a:t>Preliminary Survey</a:t>
            </a:r>
            <a:r>
              <a:rPr lang="en-US" dirty="0"/>
              <a:t>: fill out by </a:t>
            </a:r>
            <a:r>
              <a:rPr lang="en-US" dirty="0">
                <a:solidFill>
                  <a:srgbClr val="FF0000"/>
                </a:solidFill>
              </a:rPr>
              <a:t>Friday night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Exercise #1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Due SUNDAY at 11:59pm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Make sure you are on Ed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Review Java &amp; install </a:t>
            </a:r>
            <a:r>
              <a:rPr lang="en-US" b="1" dirty="0" err="1"/>
              <a:t>Intellij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Reading</a:t>
            </a:r>
            <a:r>
              <a:rPr lang="en-US" dirty="0"/>
              <a:t> (optional) in Weiss (see website)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FD30C-D5AE-5944-BFB8-915767AB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40169-8927-C640-8BE7-6C39C0BB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9CDD4EA-1ED9-4557-AD67-5D98FF117629}"/>
                  </a:ext>
                </a:extLst>
              </p14:cNvPr>
              <p14:cNvContentPartPr/>
              <p14:nvPr/>
            </p14:nvContentPartPr>
            <p14:xfrm>
              <a:off x="500760" y="1822680"/>
              <a:ext cx="9995760" cy="1170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9CDD4EA-1ED9-4557-AD67-5D98FF1176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400" y="1813320"/>
                <a:ext cx="10014480" cy="118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9954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42EA-418F-6845-A4B2-DF451D34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3607-DB56-C04D-A685-7B72E19AA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8736106" cy="4755667"/>
          </a:xfrm>
        </p:spPr>
        <p:txBody>
          <a:bodyPr/>
          <a:lstStyle/>
          <a:p>
            <a:r>
              <a:rPr lang="en-US" dirty="0"/>
              <a:t>Reading in Weiss</a:t>
            </a:r>
          </a:p>
          <a:p>
            <a:r>
              <a:rPr lang="en-US" dirty="0"/>
              <a:t>For this week:</a:t>
            </a:r>
          </a:p>
          <a:p>
            <a:pPr lvl="1"/>
            <a:r>
              <a:rPr lang="en-US" dirty="0"/>
              <a:t>Weiss 3.1-3.7 – Lists, Stacks &amp; Queues (Topic for Project #1)</a:t>
            </a:r>
          </a:p>
          <a:p>
            <a:pPr lvl="1"/>
            <a:r>
              <a:rPr lang="en-US" dirty="0"/>
              <a:t>(Friday) Weiss 2.1-2.4 – Algorithm Analysis</a:t>
            </a:r>
          </a:p>
          <a:p>
            <a:pPr lvl="1"/>
            <a:r>
              <a:rPr lang="en-US" dirty="0"/>
              <a:t>(Useful) Weiss 1.1-1.6 – Mathematics and Java (NOT covered in lecture, will use some of these baseline facts)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1BA88-EA93-ED49-BB7B-B85BA1E3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60F4D-986A-6545-8705-07624FCB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3057-7DF5-5846-8AA8-FEA4840A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8CFB0-9E3B-0D4B-B06F-AFB7FF0C5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Introductions</a:t>
            </a:r>
          </a:p>
          <a:p>
            <a:r>
              <a:rPr lang="en-US" altLang="en-US" dirty="0"/>
              <a:t>Administrative Info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What is this course about?</a:t>
            </a:r>
          </a:p>
          <a:p>
            <a:r>
              <a:rPr lang="en-US" altLang="en-US" dirty="0"/>
              <a:t>Review: Queues and stacks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3C015-4B37-6C44-8AC6-DEE0A8BF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777C3-B8C2-D143-91CC-7F33151A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29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44D-D5E8-7F42-9B77-A5A102E85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Structures &amp; Parallelism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082CF-434F-B44C-87C4-1B3B52C59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70% of the course is a “classic data-structures course”</a:t>
            </a:r>
          </a:p>
          <a:p>
            <a:pPr lvl="1"/>
            <a:r>
              <a:rPr lang="en-US" dirty="0"/>
              <a:t>Timeless, essential stuff</a:t>
            </a:r>
          </a:p>
          <a:p>
            <a:pPr lvl="1"/>
            <a:r>
              <a:rPr lang="en-US" dirty="0"/>
              <a:t>Core data structures and algorithms that underlie most software</a:t>
            </a:r>
          </a:p>
          <a:p>
            <a:pPr lvl="1"/>
            <a:r>
              <a:rPr lang="en-US" dirty="0"/>
              <a:t>How to analyze algorithms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Implement them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Plus a serious first treatment of programming with </a:t>
            </a:r>
            <a:r>
              <a:rPr lang="en-US" b="1" i="1" dirty="0">
                <a:solidFill>
                  <a:schemeClr val="accent3"/>
                </a:solidFill>
              </a:rPr>
              <a:t>multiple threads</a:t>
            </a:r>
          </a:p>
          <a:p>
            <a:pPr lvl="1"/>
            <a:r>
              <a:rPr lang="en-US" dirty="0"/>
              <a:t>For </a:t>
            </a:r>
            <a:r>
              <a:rPr lang="en-US" i="1" dirty="0">
                <a:solidFill>
                  <a:schemeClr val="accent3"/>
                </a:solidFill>
              </a:rPr>
              <a:t>parallelism</a:t>
            </a:r>
            <a:r>
              <a:rPr lang="en-US" dirty="0"/>
              <a:t>: Use multiple processors to finish sooner</a:t>
            </a:r>
          </a:p>
          <a:p>
            <a:pPr lvl="1"/>
            <a:r>
              <a:rPr lang="en-US" dirty="0"/>
              <a:t>For </a:t>
            </a:r>
            <a:r>
              <a:rPr lang="en-US" i="1" dirty="0">
                <a:solidFill>
                  <a:schemeClr val="accent3"/>
                </a:solidFill>
              </a:rPr>
              <a:t>concurrency</a:t>
            </a:r>
            <a:r>
              <a:rPr lang="en-US" dirty="0"/>
              <a:t>: Correct access to shared resources</a:t>
            </a:r>
          </a:p>
          <a:p>
            <a:pPr lvl="1"/>
            <a:r>
              <a:rPr lang="en-US" dirty="0"/>
              <a:t>Will make many connections to the classic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FE35B-E49E-234E-A658-E5592159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3494B-C846-BD45-A58F-60674FDB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2D5D6C9-86A8-425C-9131-37DDFF01A863}"/>
                  </a:ext>
                </a:extLst>
              </p14:cNvPr>
              <p14:cNvContentPartPr/>
              <p14:nvPr/>
            </p14:nvContentPartPr>
            <p14:xfrm>
              <a:off x="702000" y="3244680"/>
              <a:ext cx="566280" cy="261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2D5D6C9-86A8-425C-9131-37DDFF01A8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2640" y="3235320"/>
                <a:ext cx="585000" cy="27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1150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EBFC-FD9A-014C-BE0E-67D84F20D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332 is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9A0AD-4281-B941-B926-88413359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9578788" cy="4755667"/>
          </a:xfrm>
        </p:spPr>
        <p:txBody>
          <a:bodyPr/>
          <a:lstStyle/>
          <a:p>
            <a:r>
              <a:rPr lang="en-US" dirty="0"/>
              <a:t>Deeply understand the basic structures used in software</a:t>
            </a:r>
          </a:p>
          <a:p>
            <a:pPr lvl="1"/>
            <a:r>
              <a:rPr lang="en-US" dirty="0"/>
              <a:t>Understand the data structures and their trade-offs</a:t>
            </a:r>
          </a:p>
          <a:p>
            <a:pPr lvl="1"/>
            <a:r>
              <a:rPr lang="en-US" dirty="0"/>
              <a:t>Rigorously analyze the algorithms that use them</a:t>
            </a:r>
          </a:p>
          <a:p>
            <a:pPr lvl="1"/>
            <a:r>
              <a:rPr lang="en-US" dirty="0"/>
              <a:t>Learn how to pick “the right thing for the job”</a:t>
            </a:r>
          </a:p>
          <a:p>
            <a:r>
              <a:rPr lang="en-US" dirty="0"/>
              <a:t>Experience the purposes and headaches of multithreading</a:t>
            </a:r>
          </a:p>
          <a:p>
            <a:r>
              <a:rPr lang="en-US" dirty="0"/>
              <a:t>Practice design, analysis, and implementation</a:t>
            </a:r>
          </a:p>
          <a:p>
            <a:pPr lvl="1"/>
            <a:r>
              <a:rPr lang="en-US" dirty="0"/>
              <a:t>The elegant interplay of “theory” and “engineering” at the core of computer science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F3956-9ABA-D04A-B209-D2AA91FF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B0D6A-67AB-CE45-8B9B-8E016959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18D3AD-D207-4CFB-8A76-69BCCAC2952D}"/>
                  </a:ext>
                </a:extLst>
              </p14:cNvPr>
              <p14:cNvContentPartPr/>
              <p14:nvPr/>
            </p14:nvContentPartPr>
            <p14:xfrm>
              <a:off x="6845040" y="2190960"/>
              <a:ext cx="1366560" cy="108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18D3AD-D207-4CFB-8A76-69BCCAC295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35680" y="2181600"/>
                <a:ext cx="1385280" cy="12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5792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385A-1400-2C42-A2CB-A33A2994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CDB3A-C190-A743-A698-38D9F1CEC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understand:</a:t>
            </a:r>
          </a:p>
          <a:p>
            <a:pPr lvl="1"/>
            <a:r>
              <a:rPr lang="en-US" dirty="0"/>
              <a:t>What the tools are for storing and processing common data types</a:t>
            </a:r>
          </a:p>
          <a:p>
            <a:pPr lvl="1"/>
            <a:r>
              <a:rPr lang="en-US" dirty="0"/>
              <a:t>Which tools are appropriate for which need (read: tradeoffs)</a:t>
            </a:r>
          </a:p>
          <a:p>
            <a:r>
              <a:rPr lang="en-US" dirty="0"/>
              <a:t>So that you will be able to:</a:t>
            </a:r>
          </a:p>
          <a:p>
            <a:pPr lvl="1"/>
            <a:r>
              <a:rPr lang="en-US" dirty="0"/>
              <a:t>Make good design choices</a:t>
            </a:r>
          </a:p>
          <a:p>
            <a:pPr lvl="1"/>
            <a:r>
              <a:rPr lang="en-US" dirty="0"/>
              <a:t>Justify and communicate your design decisions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C5555-B971-4843-8D37-B3A90473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9E826-D9A2-644D-9D19-EEC95E81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9544CD-0C43-409A-B0F8-423FBF0AE8EC}"/>
                  </a:ext>
                </a:extLst>
              </p14:cNvPr>
              <p14:cNvContentPartPr/>
              <p14:nvPr/>
            </p14:nvContentPartPr>
            <p14:xfrm>
              <a:off x="3019680" y="3957480"/>
              <a:ext cx="2000160" cy="153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9544CD-0C43-409A-B0F8-423FBF0AE8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0320" y="3948120"/>
                <a:ext cx="2018880" cy="1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4897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DA781-927E-6940-8850-A2F576B5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B817E-FC1D-464D-92C6-C0071E068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dirty="0"/>
              <a:t>We have 9 weeks to learn </a:t>
            </a:r>
            <a:r>
              <a:rPr lang="en-US" i="1" dirty="0"/>
              <a:t>fundamental data structures and algorithms for organizing and processing information</a:t>
            </a:r>
          </a:p>
          <a:p>
            <a:pPr lvl="1">
              <a:defRPr/>
            </a:pPr>
            <a:r>
              <a:rPr lang="en-US" sz="2800" dirty="0"/>
              <a:t>“Classic” data structures / algorithms and how to analyze rigorously their efficiency and when to use them</a:t>
            </a:r>
          </a:p>
          <a:p>
            <a:pPr lvl="1">
              <a:defRPr/>
            </a:pPr>
            <a:r>
              <a:rPr lang="en-US" sz="2800" dirty="0"/>
              <a:t>Queues, dictionaries, graphs, sorting, etc.</a:t>
            </a:r>
          </a:p>
          <a:p>
            <a:pPr lvl="1">
              <a:defRPr/>
            </a:pPr>
            <a:r>
              <a:rPr lang="en-US" sz="2800" dirty="0"/>
              <a:t>Parallelism and concurrency (!)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F6B7C-EE29-0347-90E0-6AB0838A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E4EB4-16C3-6B4B-A2E3-EE3B2836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2" descr="Current WY Promotions">
            <a:extLst>
              <a:ext uri="{FF2B5EF4-FFF2-40B4-BE49-F238E27FC236}">
                <a16:creationId xmlns:a16="http://schemas.microsoft.com/office/drawing/2014/main" id="{1737663B-4147-5A44-AFC4-AB3909FD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45" y="4256444"/>
            <a:ext cx="3185510" cy="17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95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E3AC-3398-7341-A76D-FE614435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view on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1475D-9C21-1D42-8817-2B9427C0C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class where you being to think like a computer scientist</a:t>
            </a:r>
          </a:p>
          <a:p>
            <a:pPr lvl="1"/>
            <a:r>
              <a:rPr lang="en-US" dirty="0"/>
              <a:t>You stop thinking in Java code</a:t>
            </a:r>
          </a:p>
          <a:p>
            <a:pPr lvl="1"/>
            <a:r>
              <a:rPr lang="en-US" dirty="0"/>
              <a:t>You start thinking that this is a </a:t>
            </a:r>
            <a:r>
              <a:rPr lang="en-US" dirty="0" err="1"/>
              <a:t>hashtable</a:t>
            </a:r>
            <a:r>
              <a:rPr lang="en-US" dirty="0"/>
              <a:t> problem, a stack problem, etc.</a:t>
            </a:r>
          </a:p>
          <a:p>
            <a:pPr lvl="1"/>
            <a:r>
              <a:rPr lang="en-US" dirty="0"/>
              <a:t>Feel more comfortable not having “right” answers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ED220-633B-0547-85FC-EAB7C6E3F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92100-F5F0-CD4F-858B-77E61594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 descr="Smart Dog Thinking With A Light Bulb On Top Stock Photo, Picture And  Royalty Free Image. Image 17408928.">
            <a:extLst>
              <a:ext uri="{FF2B5EF4-FFF2-40B4-BE49-F238E27FC236}">
                <a16:creationId xmlns:a16="http://schemas.microsoft.com/office/drawing/2014/main" id="{5A06AB4D-A993-C24B-9C9E-C76871812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32" y="3297023"/>
            <a:ext cx="2038135" cy="305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62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5DF75-E2EA-5B4A-9204-B107DD75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Structures?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F0D7E-3EC5-174A-A9E1-01F6C1A80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>
                <a:solidFill>
                  <a:schemeClr val="accent3"/>
                </a:solidFill>
              </a:rPr>
              <a:t>Clever</a:t>
            </a:r>
            <a:r>
              <a:rPr lang="en-US" dirty="0"/>
              <a:t>” ways to organize information in order to enable </a:t>
            </a:r>
            <a:r>
              <a:rPr lang="en-US" i="1" dirty="0">
                <a:solidFill>
                  <a:schemeClr val="accent3"/>
                </a:solidFill>
              </a:rPr>
              <a:t>efficient</a:t>
            </a:r>
            <a:r>
              <a:rPr lang="en-US" dirty="0"/>
              <a:t> computation over that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C5A2E-E236-C941-BCBC-7C8A70CBD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7925A-B251-9A4D-9F51-192E8D96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6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EDEC-9F71-3247-92CE-D020EE5D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Datastructures</a:t>
            </a:r>
            <a:r>
              <a:rPr lang="en-US" dirty="0"/>
              <a:t> and Their Trade-Offs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99C2D-980F-C841-8C9F-CB2C1ED17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LinkedList, </a:t>
            </a:r>
            <a:r>
              <a:rPr lang="en-US" dirty="0" err="1"/>
              <a:t>ArrayList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A715E-D9E6-6E49-B0D5-4C7DAB31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19DFA-A8CA-FB42-818C-B88BD106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272A83B-6271-4900-A261-51551E38DA6C}"/>
                  </a:ext>
                </a:extLst>
              </p14:cNvPr>
              <p14:cNvContentPartPr/>
              <p14:nvPr/>
            </p14:nvContentPartPr>
            <p14:xfrm>
              <a:off x="654480" y="2374920"/>
              <a:ext cx="9996120" cy="4113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272A83B-6271-4900-A261-51551E38DA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120" y="2365560"/>
                <a:ext cx="10014840" cy="413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6055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ABAF-FCA0-8743-86C6-674443E8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6849-D49F-8442-A834-31AA26A41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data structure strives to provide many useful, efficient operations</a:t>
            </a:r>
          </a:p>
          <a:p>
            <a:r>
              <a:rPr lang="en-US" dirty="0"/>
              <a:t>But there are unavoidable trade-offs:</a:t>
            </a:r>
          </a:p>
          <a:p>
            <a:pPr lvl="1"/>
            <a:r>
              <a:rPr lang="en-US" dirty="0"/>
              <a:t>Time vs. Space</a:t>
            </a:r>
          </a:p>
          <a:p>
            <a:pPr lvl="1"/>
            <a:r>
              <a:rPr lang="en-US" dirty="0"/>
              <a:t>One operation more efficient if another less efficient</a:t>
            </a:r>
          </a:p>
          <a:p>
            <a:pPr lvl="1"/>
            <a:r>
              <a:rPr lang="en-US" dirty="0"/>
              <a:t>Generality vs. Simplicity vs. Performance</a:t>
            </a:r>
          </a:p>
          <a:p>
            <a:pPr lvl="1"/>
            <a:endParaRPr lang="en-US" dirty="0"/>
          </a:p>
          <a:p>
            <a:r>
              <a:rPr lang="en-US" dirty="0"/>
              <a:t>That is why there are many data structures; educated </a:t>
            </a:r>
            <a:r>
              <a:rPr lang="en-US" dirty="0" err="1"/>
              <a:t>CSEers</a:t>
            </a:r>
            <a:r>
              <a:rPr lang="en-US" dirty="0"/>
              <a:t> internalize their main trade-offs and techniques</a:t>
            </a:r>
          </a:p>
          <a:p>
            <a:pPr lvl="1"/>
            <a:r>
              <a:rPr lang="en-US" dirty="0"/>
              <a:t>Recognize and reason about logarithmic &lt; linear &lt; quadratic &lt; exponential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83E87-AD91-324B-B44F-63FD4C71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C3789-5449-B740-90E2-39190941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99585C6-52FD-46D2-80F9-502FA7FDF6F1}"/>
                  </a:ext>
                </a:extLst>
              </p14:cNvPr>
              <p14:cNvContentPartPr/>
              <p14:nvPr/>
            </p14:nvContentPartPr>
            <p14:xfrm>
              <a:off x="1727280" y="2752560"/>
              <a:ext cx="4740840" cy="957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99585C6-52FD-46D2-80F9-502FA7FDF6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7920" y="2743200"/>
                <a:ext cx="4759560" cy="97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9689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5AE5A-BC6C-0A49-A0DF-43167040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Serious: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2BE0D-6995-4942-856B-633FF77E5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1296"/>
            <a:ext cx="6243918" cy="4755667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Abstract Data Type (ADT)</a:t>
            </a:r>
          </a:p>
          <a:p>
            <a:pPr lvl="1"/>
            <a:r>
              <a:rPr lang="en-US" dirty="0"/>
              <a:t>Mathematical description of a ”thing” with set of operations on that “thing”</a:t>
            </a:r>
          </a:p>
          <a:p>
            <a:r>
              <a:rPr lang="en-US" dirty="0">
                <a:solidFill>
                  <a:srgbClr val="0070C0"/>
                </a:solidFill>
              </a:rPr>
              <a:t>Data Structures</a:t>
            </a:r>
          </a:p>
          <a:p>
            <a:pPr lvl="1"/>
            <a:r>
              <a:rPr lang="en-US" dirty="0"/>
              <a:t>A specific organization of data and family of algorithms for implementing an ADT</a:t>
            </a:r>
          </a:p>
          <a:p>
            <a:r>
              <a:rPr lang="en-US" dirty="0">
                <a:solidFill>
                  <a:srgbClr val="0070C0"/>
                </a:solidFill>
              </a:rPr>
              <a:t>Implementation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/>
              <a:t>of a data structure</a:t>
            </a:r>
          </a:p>
          <a:p>
            <a:pPr lvl="1"/>
            <a:r>
              <a:rPr lang="en-US" dirty="0"/>
              <a:t>The actual code implementation in a specific language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98385-7A0C-194E-8884-AC462A4D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56AD2-8C4E-8344-AFE7-EB6DD537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14D1C1-021A-3343-878D-7B2254E3B508}"/>
              </a:ext>
            </a:extLst>
          </p:cNvPr>
          <p:cNvSpPr txBox="1">
            <a:spLocks/>
          </p:cNvSpPr>
          <p:nvPr/>
        </p:nvSpPr>
        <p:spPr>
          <a:xfrm>
            <a:off x="7082119" y="2589632"/>
            <a:ext cx="5181600" cy="1678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Algorithm</a:t>
            </a:r>
          </a:p>
          <a:p>
            <a:pPr lvl="1"/>
            <a:r>
              <a:rPr lang="en-US" dirty="0"/>
              <a:t>A high level, language-independent description of a step-by-step process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B66D96B-9B39-4DF3-BB42-3ECFD977DDD3}"/>
                  </a:ext>
                </a:extLst>
              </p14:cNvPr>
              <p14:cNvContentPartPr/>
              <p14:nvPr/>
            </p14:nvContentPartPr>
            <p14:xfrm>
              <a:off x="150120" y="355320"/>
              <a:ext cx="11911680" cy="5906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66D96B-9B39-4DF3-BB42-3ECFD977DD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0760" y="345960"/>
                <a:ext cx="11930400" cy="592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6136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5AE5A-BC6C-0A49-A0DF-43167040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Serious: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2BE0D-6995-4942-856B-633FF77E5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1296"/>
            <a:ext cx="6243918" cy="3903739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Abstract Data Type (ADT)</a:t>
            </a:r>
          </a:p>
          <a:p>
            <a:pPr lvl="1"/>
            <a:r>
              <a:rPr lang="en-US" dirty="0"/>
              <a:t>Mathematical description of a ”thing” with set of operations on that “thing”</a:t>
            </a:r>
          </a:p>
          <a:p>
            <a:r>
              <a:rPr lang="en-US" dirty="0">
                <a:solidFill>
                  <a:schemeClr val="accent3"/>
                </a:solidFill>
              </a:rPr>
              <a:t>Data Structures</a:t>
            </a:r>
          </a:p>
          <a:p>
            <a:pPr lvl="1"/>
            <a:r>
              <a:rPr lang="en-US" dirty="0"/>
              <a:t>A specific organization of data and family of algorithms for implementing an ADT</a:t>
            </a:r>
          </a:p>
          <a:p>
            <a:r>
              <a:rPr lang="en-US" dirty="0">
                <a:solidFill>
                  <a:srgbClr val="0070C0"/>
                </a:solidFill>
              </a:rPr>
              <a:t>Implementation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/>
              <a:t>of a data structure</a:t>
            </a:r>
          </a:p>
          <a:p>
            <a:pPr lvl="1"/>
            <a:r>
              <a:rPr lang="en-US" dirty="0"/>
              <a:t>The actual code implementation in a specific language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98385-7A0C-194E-8884-AC462A4D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56AD2-8C4E-8344-AFE7-EB6DD537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14D1C1-021A-3343-878D-7B2254E3B508}"/>
              </a:ext>
            </a:extLst>
          </p:cNvPr>
          <p:cNvSpPr txBox="1">
            <a:spLocks/>
          </p:cNvSpPr>
          <p:nvPr/>
        </p:nvSpPr>
        <p:spPr>
          <a:xfrm>
            <a:off x="7082119" y="2589632"/>
            <a:ext cx="5181600" cy="1678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Algorithm</a:t>
            </a:r>
          </a:p>
          <a:p>
            <a:pPr lvl="1"/>
            <a:r>
              <a:rPr lang="en-US" dirty="0"/>
              <a:t>A high level, language-independent description of a step-by-step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2CBE9-7591-7746-A933-F4D81C034885}"/>
              </a:ext>
            </a:extLst>
          </p:cNvPr>
          <p:cNvSpPr txBox="1"/>
          <p:nvPr/>
        </p:nvSpPr>
        <p:spPr>
          <a:xfrm>
            <a:off x="4872317" y="1372914"/>
            <a:ext cx="74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AECD0-9DCE-E349-8B30-700AE8FF37A3}"/>
              </a:ext>
            </a:extLst>
          </p:cNvPr>
          <p:cNvSpPr txBox="1"/>
          <p:nvPr/>
        </p:nvSpPr>
        <p:spPr>
          <a:xfrm>
            <a:off x="3697941" y="2691836"/>
            <a:ext cx="221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ArrayList</a:t>
            </a:r>
            <a:r>
              <a:rPr lang="en-US" dirty="0">
                <a:solidFill>
                  <a:srgbClr val="FF0000"/>
                </a:solidFill>
              </a:rPr>
              <a:t>, LinkedList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AB25A8-E25C-534A-92A9-603E134DCB90}"/>
              </a:ext>
            </a:extLst>
          </p:cNvPr>
          <p:cNvSpPr txBox="1"/>
          <p:nvPr/>
        </p:nvSpPr>
        <p:spPr>
          <a:xfrm>
            <a:off x="4031878" y="4699930"/>
            <a:ext cx="2218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CSE143 code, Java Util Library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5A94A-25F1-BE44-9F72-1E394300DD0C}"/>
              </a:ext>
            </a:extLst>
          </p:cNvPr>
          <p:cNvSpPr txBox="1"/>
          <p:nvPr/>
        </p:nvSpPr>
        <p:spPr>
          <a:xfrm>
            <a:off x="9061076" y="2370972"/>
            <a:ext cx="2218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to remove node,</a:t>
            </a:r>
          </a:p>
          <a:p>
            <a:r>
              <a:rPr lang="en-US" dirty="0">
                <a:solidFill>
                  <a:srgbClr val="FF0000"/>
                </a:solidFill>
              </a:rPr>
              <a:t>How to resize</a:t>
            </a:r>
          </a:p>
        </p:txBody>
      </p:sp>
    </p:spTree>
    <p:extLst>
      <p:ext uri="{BB962C8B-B14F-4D97-AF65-F5344CB8AC3E}">
        <p14:creationId xmlns:p14="http://schemas.microsoft.com/office/powerpoint/2010/main" val="1267872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5AE5A-BC6C-0A49-A0DF-43167040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Serious: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2BE0D-6995-4942-856B-633FF77E5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1296"/>
            <a:ext cx="6243918" cy="4755667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Abstract Data Type (ADT)</a:t>
            </a:r>
          </a:p>
          <a:p>
            <a:pPr lvl="1"/>
            <a:r>
              <a:rPr lang="en-US" dirty="0"/>
              <a:t>Mathematical description of a ”thing” with set of operations on that “thing”</a:t>
            </a:r>
          </a:p>
          <a:p>
            <a:r>
              <a:rPr lang="en-US" dirty="0">
                <a:solidFill>
                  <a:srgbClr val="0070C0"/>
                </a:solidFill>
              </a:rPr>
              <a:t>Data Structures</a:t>
            </a:r>
          </a:p>
          <a:p>
            <a:pPr lvl="1"/>
            <a:r>
              <a:rPr lang="en-US" dirty="0"/>
              <a:t>A specific organization of data and family of algorithms for implementing an ADT</a:t>
            </a:r>
          </a:p>
          <a:p>
            <a:r>
              <a:rPr lang="en-US" dirty="0">
                <a:solidFill>
                  <a:srgbClr val="0070C0"/>
                </a:solidFill>
              </a:rPr>
              <a:t>Implementation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/>
              <a:t>of a data structure</a:t>
            </a:r>
          </a:p>
          <a:p>
            <a:pPr lvl="1"/>
            <a:r>
              <a:rPr lang="en-US" dirty="0"/>
              <a:t>The actual code implementation in a specific language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98385-7A0C-194E-8884-AC462A4D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56AD2-8C4E-8344-AFE7-EB6DD537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14D1C1-021A-3343-878D-7B2254E3B508}"/>
              </a:ext>
            </a:extLst>
          </p:cNvPr>
          <p:cNvSpPr txBox="1">
            <a:spLocks/>
          </p:cNvSpPr>
          <p:nvPr/>
        </p:nvSpPr>
        <p:spPr>
          <a:xfrm>
            <a:off x="7082119" y="2589632"/>
            <a:ext cx="5181600" cy="1678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Algorithm</a:t>
            </a:r>
          </a:p>
          <a:p>
            <a:pPr lvl="1"/>
            <a:r>
              <a:rPr lang="en-US" dirty="0"/>
              <a:t>A high level, language-independent description of a step-by-step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BD7EA-E105-D844-A977-F335617A4302}"/>
              </a:ext>
            </a:extLst>
          </p:cNvPr>
          <p:cNvSpPr txBox="1"/>
          <p:nvPr/>
        </p:nvSpPr>
        <p:spPr>
          <a:xfrm>
            <a:off x="8953500" y="2460619"/>
            <a:ext cx="2218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Linear search</a:t>
            </a:r>
          </a:p>
          <a:p>
            <a:r>
              <a:rPr lang="en-US" dirty="0">
                <a:solidFill>
                  <a:srgbClr val="FF0000"/>
                </a:solidFill>
              </a:rPr>
              <a:t>Binary search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199968-9B3D-2344-9975-82074FA9CFD7}"/>
              </a:ext>
            </a:extLst>
          </p:cNvPr>
          <p:cNvGrpSpPr/>
          <p:nvPr/>
        </p:nvGrpSpPr>
        <p:grpSpPr>
          <a:xfrm>
            <a:off x="7195488" y="1560274"/>
            <a:ext cx="4253039" cy="607547"/>
            <a:chOff x="8529918" y="1853072"/>
            <a:chExt cx="2133600" cy="304785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B25834FA-C0C6-5D42-8BC8-A6A78DAC7EF0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8529918" y="1853072"/>
              <a:ext cx="304800" cy="304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›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F4042E6B-E653-524A-807A-FE6E94C38520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834718" y="1853072"/>
              <a:ext cx="304800" cy="304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›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341A06C-04D3-544B-AB3C-E103F9F91448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9139518" y="1853072"/>
              <a:ext cx="304800" cy="304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›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719BF470-01C5-AA48-99BC-2394A5D9518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444318" y="1853072"/>
              <a:ext cx="304800" cy="304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›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A639603A-65F2-2E4E-B2BC-0B862B8CCC6F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749118" y="1853072"/>
              <a:ext cx="304800" cy="304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›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102C48FB-816B-6546-B366-91FC1C5E0E92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0053918" y="1853072"/>
              <a:ext cx="304800" cy="304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›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60DFFE08-F865-CB43-8721-0B4914ECCC4C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0358718" y="1853072"/>
              <a:ext cx="304800" cy="304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›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Times New Roman" panose="02020603050405020304" pitchFamily="18" charset="0"/>
                  <a:cs typeface="Arial" panose="020B0604020202020204" pitchFamily="34" charset="0"/>
                </a:rPr>
                <a:t>21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D522ED-6CDB-4FCC-9DD7-DCF1103DCEF7}"/>
                  </a:ext>
                </a:extLst>
              </p14:cNvPr>
              <p14:cNvContentPartPr/>
              <p14:nvPr/>
            </p14:nvContentPartPr>
            <p14:xfrm>
              <a:off x="7556760" y="1000440"/>
              <a:ext cx="2585160" cy="1602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D522ED-6CDB-4FCC-9DD7-DCF1103DCE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7400" y="991080"/>
                <a:ext cx="2603880" cy="162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3588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3057-7DF5-5846-8AA8-FEA4840A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8CFB0-9E3B-0D4B-B06F-AFB7FF0C5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Introductions</a:t>
            </a:r>
          </a:p>
          <a:p>
            <a:r>
              <a:rPr lang="en-US" altLang="en-US" dirty="0"/>
              <a:t>Administrative Info</a:t>
            </a:r>
          </a:p>
          <a:p>
            <a:r>
              <a:rPr lang="en-US" altLang="en-US" dirty="0"/>
              <a:t>What is this course about?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Review: Queues and stacks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3C015-4B37-6C44-8AC6-DEE0A8BF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777C3-B8C2-D143-91CC-7F33151A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32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49EC-2930-1E42-BB9F-7D32884F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Example: Stack and Queue ADT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EBE71-A08B-9D45-AD0D-AFF4DBFA0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5BAE7-603F-2749-AF79-29EDF77B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597B3-6D8A-6748-BEDD-928AB31300C0}"/>
              </a:ext>
            </a:extLst>
          </p:cNvPr>
          <p:cNvGrpSpPr/>
          <p:nvPr/>
        </p:nvGrpSpPr>
        <p:grpSpPr>
          <a:xfrm>
            <a:off x="945777" y="1773105"/>
            <a:ext cx="4358200" cy="3704330"/>
            <a:chOff x="838200" y="1817929"/>
            <a:chExt cx="3482788" cy="29602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587658-8DF4-A84B-BC2E-F5C5713ECD34}"/>
                </a:ext>
              </a:extLst>
            </p:cNvPr>
            <p:cNvSpPr/>
            <p:nvPr/>
          </p:nvSpPr>
          <p:spPr>
            <a:xfrm>
              <a:off x="838200" y="1817929"/>
              <a:ext cx="3482788" cy="5397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Stack ADT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F00B83-589E-7A43-882D-5E6F3B767D35}"/>
                </a:ext>
              </a:extLst>
            </p:cNvPr>
            <p:cNvSpPr/>
            <p:nvPr/>
          </p:nvSpPr>
          <p:spPr>
            <a:xfrm>
              <a:off x="838200" y="2357718"/>
              <a:ext cx="3482788" cy="242046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2400" dirty="0"/>
                <a:t>State: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Set of elements</a:t>
              </a:r>
            </a:p>
            <a:p>
              <a:r>
                <a:rPr lang="en-US" sz="2400" dirty="0"/>
                <a:t>Operations: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/>
                <a:t>push(element)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/>
                <a:t>pop() </a:t>
              </a:r>
              <a:r>
                <a:rPr lang="en-US" sz="2400" dirty="0"/>
                <a:t>– returns the most recent element that was added to the stack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134DD2A-3774-BA43-ACB4-177232E04556}"/>
              </a:ext>
            </a:extLst>
          </p:cNvPr>
          <p:cNvGrpSpPr/>
          <p:nvPr/>
        </p:nvGrpSpPr>
        <p:grpSpPr>
          <a:xfrm>
            <a:off x="6364941" y="1773105"/>
            <a:ext cx="4358200" cy="3704330"/>
            <a:chOff x="838200" y="1817929"/>
            <a:chExt cx="3482788" cy="29602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316ACB-63A1-3942-8867-DD888F4EB1D2}"/>
                </a:ext>
              </a:extLst>
            </p:cNvPr>
            <p:cNvSpPr/>
            <p:nvPr/>
          </p:nvSpPr>
          <p:spPr>
            <a:xfrm>
              <a:off x="838200" y="1817929"/>
              <a:ext cx="3482788" cy="5397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Queue ADT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2CD765-377B-9646-8CA5-0ACCF3F55F89}"/>
                </a:ext>
              </a:extLst>
            </p:cNvPr>
            <p:cNvSpPr/>
            <p:nvPr/>
          </p:nvSpPr>
          <p:spPr>
            <a:xfrm>
              <a:off x="838200" y="2357718"/>
              <a:ext cx="3482788" cy="242046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2400" dirty="0"/>
                <a:t>State: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Set of elements</a:t>
              </a:r>
            </a:p>
            <a:p>
              <a:r>
                <a:rPr lang="en-US" sz="2400" dirty="0"/>
                <a:t>Operations: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/>
                <a:t>enqueue(element)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/>
                <a:t>dequeue() </a:t>
              </a:r>
              <a:r>
                <a:rPr lang="en-US" sz="2400" dirty="0"/>
                <a:t>– deletes and returns the element that has been in the queue the longest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236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49EC-2930-1E42-BB9F-7D32884F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Example: Stack and Queue ADT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EBE71-A08B-9D45-AD0D-AFF4DBFA0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5BAE7-603F-2749-AF79-29EDF77B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597B3-6D8A-6748-BEDD-928AB31300C0}"/>
              </a:ext>
            </a:extLst>
          </p:cNvPr>
          <p:cNvGrpSpPr/>
          <p:nvPr/>
        </p:nvGrpSpPr>
        <p:grpSpPr>
          <a:xfrm>
            <a:off x="945777" y="1773105"/>
            <a:ext cx="4358200" cy="3704330"/>
            <a:chOff x="838200" y="1817929"/>
            <a:chExt cx="3482788" cy="29602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587658-8DF4-A84B-BC2E-F5C5713ECD34}"/>
                </a:ext>
              </a:extLst>
            </p:cNvPr>
            <p:cNvSpPr/>
            <p:nvPr/>
          </p:nvSpPr>
          <p:spPr>
            <a:xfrm>
              <a:off x="838200" y="1817929"/>
              <a:ext cx="3482788" cy="5397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Stack ADT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F00B83-589E-7A43-882D-5E6F3B767D35}"/>
                </a:ext>
              </a:extLst>
            </p:cNvPr>
            <p:cNvSpPr/>
            <p:nvPr/>
          </p:nvSpPr>
          <p:spPr>
            <a:xfrm>
              <a:off x="838200" y="2357718"/>
              <a:ext cx="3482788" cy="242046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2400" dirty="0"/>
                <a:t>State: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Set of elements</a:t>
              </a:r>
            </a:p>
            <a:p>
              <a:r>
                <a:rPr lang="en-US" sz="2400" dirty="0"/>
                <a:t>Operations: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/>
                <a:t>push(element)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/>
                <a:t>pop() </a:t>
              </a:r>
              <a:r>
                <a:rPr lang="en-US" sz="2400" dirty="0"/>
                <a:t>– returns the most recent element that was added to the stack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75B2345-3458-41B5-8235-BE7314A5D5B9}"/>
                  </a:ext>
                </a:extLst>
              </p14:cNvPr>
              <p14:cNvContentPartPr/>
              <p14:nvPr/>
            </p14:nvContentPartPr>
            <p14:xfrm>
              <a:off x="7054200" y="1941120"/>
              <a:ext cx="3526560" cy="2831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75B2345-3458-41B5-8235-BE7314A5D5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4840" y="1931760"/>
                <a:ext cx="3545280" cy="285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496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3057-7DF5-5846-8AA8-FEA4840A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8CFB0-9E3B-0D4B-B06F-AFB7FF0C5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Introductions</a:t>
            </a:r>
          </a:p>
          <a:p>
            <a:r>
              <a:rPr lang="en-US" altLang="en-US" dirty="0"/>
              <a:t>Administrative Info</a:t>
            </a:r>
          </a:p>
          <a:p>
            <a:r>
              <a:rPr lang="en-US" altLang="en-US" dirty="0"/>
              <a:t>What is this course about?</a:t>
            </a:r>
          </a:p>
          <a:p>
            <a:r>
              <a:rPr lang="en-US" altLang="en-US" dirty="0"/>
              <a:t>Review: Queues and stacks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3C015-4B37-6C44-8AC6-DEE0A8BF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777C3-B8C2-D143-91CC-7F33151A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07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71D9-36F2-074D-91A2-2BB23DB5C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46434-E73F-674F-A78E-D38ADD5AA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Stack ADT </a:t>
            </a:r>
            <a:r>
              <a:rPr lang="en-US" dirty="0"/>
              <a:t>is a useful abstraction because:</a:t>
            </a:r>
          </a:p>
          <a:p>
            <a:r>
              <a:rPr lang="en-US" dirty="0"/>
              <a:t>It arises all the time in programming (see Weiss for more)</a:t>
            </a:r>
          </a:p>
          <a:p>
            <a:pPr lvl="1"/>
            <a:r>
              <a:rPr lang="en-US" dirty="0"/>
              <a:t>Recursive function calls</a:t>
            </a:r>
          </a:p>
          <a:p>
            <a:pPr lvl="1"/>
            <a:r>
              <a:rPr lang="en-US" dirty="0"/>
              <a:t>Balancing symbols (parentheses)</a:t>
            </a:r>
          </a:p>
          <a:p>
            <a:pPr lvl="1"/>
            <a:r>
              <a:rPr lang="en-US" dirty="0"/>
              <a:t>Evaluating postfix notation: 3 4 + 5 *</a:t>
            </a:r>
          </a:p>
          <a:p>
            <a:pPr lvl="1"/>
            <a:r>
              <a:rPr lang="en-US" dirty="0"/>
              <a:t>Clever: Infix ((3 + 4) * 5) to postfix conversion (see Weiss)</a:t>
            </a:r>
          </a:p>
          <a:p>
            <a:r>
              <a:rPr lang="en-US" dirty="0"/>
              <a:t>We can code up a </a:t>
            </a:r>
            <a:r>
              <a:rPr lang="en-US" dirty="0">
                <a:solidFill>
                  <a:srgbClr val="0070C0"/>
                </a:solidFill>
              </a:rPr>
              <a:t>reusable library</a:t>
            </a:r>
          </a:p>
          <a:p>
            <a:r>
              <a:rPr lang="en-US" dirty="0"/>
              <a:t>We can </a:t>
            </a:r>
            <a:r>
              <a:rPr lang="en-US" dirty="0">
                <a:solidFill>
                  <a:srgbClr val="0070C0"/>
                </a:solidFill>
              </a:rPr>
              <a:t>communicate</a:t>
            </a:r>
            <a:r>
              <a:rPr lang="en-US" dirty="0"/>
              <a:t> in high-level terms</a:t>
            </a:r>
          </a:p>
          <a:p>
            <a:pPr lvl="1"/>
            <a:r>
              <a:rPr lang="en-US" dirty="0"/>
              <a:t>“Use a stack and push numbers, popping for operators…”</a:t>
            </a:r>
          </a:p>
          <a:p>
            <a:pPr lvl="1"/>
            <a:r>
              <a:rPr lang="en-US" dirty="0"/>
              <a:t>Rather than, “create a linked list and add a node when…”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71CDC-889B-CB43-AC7D-142CD1F5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29705-D582-3841-A49C-39A3BD2B1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F758E71-BA5E-4E48-98AC-F5E413126C08}"/>
                  </a:ext>
                </a:extLst>
              </p14:cNvPr>
              <p14:cNvContentPartPr/>
              <p14:nvPr/>
            </p14:nvContentPartPr>
            <p14:xfrm>
              <a:off x="6638040" y="2635920"/>
              <a:ext cx="1073160" cy="47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F758E71-BA5E-4E48-98AC-F5E413126C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28680" y="2626560"/>
                <a:ext cx="1091880" cy="49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0481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EB4D-B74F-054F-90EF-C39C8021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Parenthesis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7B415-A664-0B4E-87D1-1D1B900A3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{([])}</a:t>
            </a:r>
          </a:p>
          <a:p>
            <a:pPr marL="0" indent="0">
              <a:buNone/>
            </a:pPr>
            <a:r>
              <a:rPr lang="en-US" sz="3600" dirty="0"/>
              <a:t>(()()))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94FD5-8AFA-3049-92FD-535FEE991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A6921-B831-B84F-90A5-3BB71B2F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9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CC7F1-E82B-B64C-AF7B-160A0BB9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</a:t>
            </a:r>
            <a:r>
              <a:rPr lang="en-US" dirty="0" err="1"/>
              <a:t>Datastructures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61EA3-D0EE-3149-A9A2-59A9C0D2D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21296"/>
            <a:ext cx="4701988" cy="4755667"/>
          </a:xfrm>
        </p:spPr>
        <p:txBody>
          <a:bodyPr/>
          <a:lstStyle/>
          <a:p>
            <a:r>
              <a:rPr lang="en-US" dirty="0"/>
              <a:t>Singly Linked List Implementation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DAF9C-A3B1-0D4E-A2FF-D45F2244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93638-725F-274A-B520-FE0165D4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49FCE6-B834-8643-A1EB-2898DF0CA790}"/>
              </a:ext>
            </a:extLst>
          </p:cNvPr>
          <p:cNvSpPr txBox="1">
            <a:spLocks/>
          </p:cNvSpPr>
          <p:nvPr/>
        </p:nvSpPr>
        <p:spPr>
          <a:xfrm>
            <a:off x="6096000" y="1421296"/>
            <a:ext cx="4701988" cy="4755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Array Implementation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37FAAD-E5DD-704C-B8D6-D7A6C24EB824}"/>
              </a:ext>
            </a:extLst>
          </p:cNvPr>
          <p:cNvGrpSpPr/>
          <p:nvPr/>
        </p:nvGrpSpPr>
        <p:grpSpPr>
          <a:xfrm>
            <a:off x="1801905" y="3429000"/>
            <a:ext cx="1192306" cy="528918"/>
            <a:chOff x="1801905" y="2519082"/>
            <a:chExt cx="1192306" cy="5289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55A3FD-8E33-214A-A0D8-65F2250C049C}"/>
                </a:ext>
              </a:extLst>
            </p:cNvPr>
            <p:cNvSpPr/>
            <p:nvPr/>
          </p:nvSpPr>
          <p:spPr>
            <a:xfrm>
              <a:off x="1801905" y="2519082"/>
              <a:ext cx="600635" cy="5289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F003F7F-9B34-EC4F-A0AF-69DD70A4639B}"/>
                </a:ext>
              </a:extLst>
            </p:cNvPr>
            <p:cNvSpPr/>
            <p:nvPr/>
          </p:nvSpPr>
          <p:spPr>
            <a:xfrm>
              <a:off x="2393576" y="2519082"/>
              <a:ext cx="600635" cy="5289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CB2DB0-16D0-964C-AB0C-0C21058B2792}"/>
              </a:ext>
            </a:extLst>
          </p:cNvPr>
          <p:cNvGrpSpPr/>
          <p:nvPr/>
        </p:nvGrpSpPr>
        <p:grpSpPr>
          <a:xfrm>
            <a:off x="3375208" y="3429000"/>
            <a:ext cx="1192306" cy="528918"/>
            <a:chOff x="1801905" y="2519082"/>
            <a:chExt cx="1192306" cy="52891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2F7053-701B-1C4F-BD90-E793C2DE366C}"/>
                </a:ext>
              </a:extLst>
            </p:cNvPr>
            <p:cNvSpPr/>
            <p:nvPr/>
          </p:nvSpPr>
          <p:spPr>
            <a:xfrm>
              <a:off x="1801905" y="2519082"/>
              <a:ext cx="600635" cy="5289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C2C6D1-7875-2248-99BE-61B65DCBAB58}"/>
                </a:ext>
              </a:extLst>
            </p:cNvPr>
            <p:cNvSpPr/>
            <p:nvPr/>
          </p:nvSpPr>
          <p:spPr>
            <a:xfrm>
              <a:off x="2393576" y="2519082"/>
              <a:ext cx="600635" cy="5289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271F50D-AC20-7D43-982B-0B80A6278D79}"/>
              </a:ext>
            </a:extLst>
          </p:cNvPr>
          <p:cNvSpPr/>
          <p:nvPr/>
        </p:nvSpPr>
        <p:spPr>
          <a:xfrm>
            <a:off x="1044388" y="3478306"/>
            <a:ext cx="403411" cy="430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E4DF26-F740-854E-920A-16310ED3815A}"/>
              </a:ext>
            </a:extLst>
          </p:cNvPr>
          <p:cNvSpPr/>
          <p:nvPr/>
        </p:nvSpPr>
        <p:spPr>
          <a:xfrm>
            <a:off x="6302187" y="3433056"/>
            <a:ext cx="600635" cy="5289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4909FC-7D39-A548-83BE-86D1B9A2C2B6}"/>
              </a:ext>
            </a:extLst>
          </p:cNvPr>
          <p:cNvSpPr/>
          <p:nvPr/>
        </p:nvSpPr>
        <p:spPr>
          <a:xfrm>
            <a:off x="6902822" y="3433056"/>
            <a:ext cx="600635" cy="5289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EA2C456-D0A1-6944-8901-387321D10591}"/>
              </a:ext>
            </a:extLst>
          </p:cNvPr>
          <p:cNvSpPr/>
          <p:nvPr/>
        </p:nvSpPr>
        <p:spPr>
          <a:xfrm>
            <a:off x="7503457" y="3433056"/>
            <a:ext cx="600635" cy="5289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0F9E6B-3E7B-CA4D-897B-F61FDE2DCBD9}"/>
              </a:ext>
            </a:extLst>
          </p:cNvPr>
          <p:cNvSpPr/>
          <p:nvPr/>
        </p:nvSpPr>
        <p:spPr>
          <a:xfrm>
            <a:off x="8104092" y="3433056"/>
            <a:ext cx="600635" cy="5289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7D490E-E3D6-6B48-B77A-AB38142E501B}"/>
              </a:ext>
            </a:extLst>
          </p:cNvPr>
          <p:cNvSpPr/>
          <p:nvPr/>
        </p:nvSpPr>
        <p:spPr>
          <a:xfrm>
            <a:off x="6302187" y="2889340"/>
            <a:ext cx="403411" cy="430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5491AB0-5B73-3848-AF6D-DC164FEF7CDE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246093" y="3693459"/>
            <a:ext cx="555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2112A14-E9FD-634D-9062-DE32A69C4D50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2756645" y="3693459"/>
            <a:ext cx="6185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6D83125-9C66-A54B-A29C-ADE24EB7A384}"/>
              </a:ext>
            </a:extLst>
          </p:cNvPr>
          <p:cNvSpPr txBox="1"/>
          <p:nvPr/>
        </p:nvSpPr>
        <p:spPr>
          <a:xfrm>
            <a:off x="5746376" y="2919827"/>
            <a:ext cx="60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275C0E2-0076-A645-AFE7-048CA5D19EB4}"/>
              </a:ext>
            </a:extLst>
          </p:cNvPr>
          <p:cNvSpPr/>
          <p:nvPr/>
        </p:nvSpPr>
        <p:spPr>
          <a:xfrm>
            <a:off x="1044387" y="2915771"/>
            <a:ext cx="403411" cy="430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D12AAE-5594-BF46-B431-94DE06836926}"/>
              </a:ext>
            </a:extLst>
          </p:cNvPr>
          <p:cNvSpPr txBox="1"/>
          <p:nvPr/>
        </p:nvSpPr>
        <p:spPr>
          <a:xfrm>
            <a:off x="488576" y="2946258"/>
            <a:ext cx="60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0624E2-5B31-0A49-A59A-0BD4DFDBB4D8}"/>
              </a:ext>
            </a:extLst>
          </p:cNvPr>
          <p:cNvSpPr txBox="1"/>
          <p:nvPr/>
        </p:nvSpPr>
        <p:spPr>
          <a:xfrm>
            <a:off x="403413" y="3508793"/>
            <a:ext cx="69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434854B-E389-E445-AE9E-B9A28A633D24}"/>
              </a:ext>
            </a:extLst>
          </p:cNvPr>
          <p:cNvSpPr/>
          <p:nvPr/>
        </p:nvSpPr>
        <p:spPr>
          <a:xfrm>
            <a:off x="8704727" y="3433056"/>
            <a:ext cx="600635" cy="5289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1A2DA21-0EC9-436A-8BDA-01A357AAD0CE}"/>
                  </a:ext>
                </a:extLst>
              </p14:cNvPr>
              <p14:cNvContentPartPr/>
              <p14:nvPr/>
            </p14:nvContentPartPr>
            <p14:xfrm>
              <a:off x="338760" y="940320"/>
              <a:ext cx="8726040" cy="4206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1A2DA21-0EC9-436A-8BDA-01A357AAD0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9400" y="930960"/>
                <a:ext cx="8744760" cy="422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8564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1AB3-FDA5-4F20-9206-8776B12A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</a:t>
            </a:r>
            <a:r>
              <a:rPr lang="en-US" dirty="0" err="1"/>
              <a:t>Datastructures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4549C-255F-4D83-A379-16008A45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E4D43-75D4-4FCE-9F7C-5B8837B6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33</a:t>
            </a:fld>
            <a:endParaRPr lang="en-US"/>
          </a:p>
        </p:txBody>
      </p:sp>
      <p:pic>
        <p:nvPicPr>
          <p:cNvPr id="1026" name="Picture 2" descr="Longest dog conga - Guinness World Records - YouTube">
            <a:extLst>
              <a:ext uri="{FF2B5EF4-FFF2-40B4-BE49-F238E27FC236}">
                <a16:creationId xmlns:a16="http://schemas.microsoft.com/office/drawing/2014/main" id="{7EE5C07C-B459-4F39-9D90-2402114F5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15" y="1144772"/>
            <a:ext cx="2234072" cy="12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68514A-6F46-754B-B0C1-B34F0FF38E67}"/>
              </a:ext>
            </a:extLst>
          </p:cNvPr>
          <p:cNvGrpSpPr/>
          <p:nvPr/>
        </p:nvGrpSpPr>
        <p:grpSpPr>
          <a:xfrm>
            <a:off x="6364941" y="1773105"/>
            <a:ext cx="4358200" cy="3704330"/>
            <a:chOff x="838200" y="1817929"/>
            <a:chExt cx="3482788" cy="29602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DF8D24-67B6-9D40-8A63-3E7546A7AA22}"/>
                </a:ext>
              </a:extLst>
            </p:cNvPr>
            <p:cNvSpPr/>
            <p:nvPr/>
          </p:nvSpPr>
          <p:spPr>
            <a:xfrm>
              <a:off x="838200" y="1817929"/>
              <a:ext cx="3482788" cy="5397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Queue ADT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37AD31-E06E-3D41-8BF8-8CA022A2E053}"/>
                </a:ext>
              </a:extLst>
            </p:cNvPr>
            <p:cNvSpPr/>
            <p:nvPr/>
          </p:nvSpPr>
          <p:spPr>
            <a:xfrm>
              <a:off x="838200" y="2357718"/>
              <a:ext cx="3482788" cy="242046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2400" dirty="0"/>
                <a:t>State: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Set of elements</a:t>
              </a:r>
            </a:p>
            <a:p>
              <a:r>
                <a:rPr lang="en-US" sz="2400" dirty="0"/>
                <a:t>Operations: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/>
                <a:t>enqueue(element)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/>
                <a:t>dequeue() </a:t>
              </a:r>
              <a:r>
                <a:rPr lang="en-US" sz="2400" dirty="0"/>
                <a:t>– deletes and returns the element that has been in the queue the longest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DEEF6E-E36F-4FB9-825C-46BD0D847297}"/>
                  </a:ext>
                </a:extLst>
              </p14:cNvPr>
              <p14:cNvContentPartPr/>
              <p14:nvPr/>
            </p14:nvContentPartPr>
            <p14:xfrm>
              <a:off x="2307960" y="3204720"/>
              <a:ext cx="2820600" cy="2392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DEEF6E-E36F-4FB9-825C-46BD0D8472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8600" y="3195360"/>
                <a:ext cx="2839320" cy="241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0383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A11D-D0E1-1641-81C5-99835C14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Array</a:t>
            </a:r>
            <a:r>
              <a:rPr lang="en-US" dirty="0"/>
              <a:t> Queue Data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12783-AA31-DE47-B4A9-23AD79324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7906"/>
            <a:ext cx="10515600" cy="2408996"/>
          </a:xfrm>
        </p:spPr>
        <p:txBody>
          <a:bodyPr/>
          <a:lstStyle/>
          <a:p>
            <a:r>
              <a:rPr lang="en-US" dirty="0"/>
              <a:t>Idea:</a:t>
            </a:r>
          </a:p>
          <a:p>
            <a:pPr lvl="1"/>
            <a:r>
              <a:rPr lang="en-US" dirty="0"/>
              <a:t>Enqueue by adding to back</a:t>
            </a:r>
          </a:p>
          <a:p>
            <a:pPr lvl="1"/>
            <a:r>
              <a:rPr lang="en-US" dirty="0"/>
              <a:t>Dequeue by removing from index 0 and shifting elements down</a:t>
            </a:r>
          </a:p>
          <a:p>
            <a:endParaRPr lang="en-US" dirty="0"/>
          </a:p>
          <a:p>
            <a:r>
              <a:rPr lang="en-US" dirty="0"/>
              <a:t>Dequeue inefficient :(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757A-D3B0-F248-908E-D8A3A6130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5C64F-3147-5541-8E46-9837A12E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4F157B-AE60-E048-82F0-47548747FD8C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209800" y="1233920"/>
            <a:ext cx="7772400" cy="1219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ABE16F2-856C-5548-9119-904A109F238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242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CFD6E50-78DD-BF42-8FDE-5DC4B5E4940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290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757E5DC-CF7B-1840-A9DD-ADAA3AD54A7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338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BEA68F9-8965-744B-AC74-16D0A345794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4A5BA30-C45F-8349-8F57-C4F68D7E0808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434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FD5A468-C0FD-8A4F-B382-F75F5DF9B2A3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482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746B1014-A8FC-1A4C-BF55-88AB4685DAC7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530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9A63BA4-B93D-2541-B415-A7A5142FA879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2578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A6F1BD57-6560-9E4B-ABF2-7A6407D134D5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626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F9954AB6-8A74-BA41-9EEA-4CA0B42AE398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674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4BEBE6DD-D6FD-4649-B265-EE40E5EDB8F7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722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3D709A09-91B4-9447-A9D9-36C6D318FBC9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770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1D0244B7-01F6-504A-8421-5BB32E46678F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7818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3830E27A-E920-9247-BD89-7F614AC3842F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0866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3C2A61CF-3512-C940-B01C-FF99DE1B76CA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914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9DD8E3BD-8CAE-1941-B2D9-8D8634E47D32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6962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371DF008-10B8-9C47-8B99-9312AC39A2E6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0010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E1544EF3-B22A-2D4F-8164-95CF17AF561E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3058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20ADB1FC-AF87-544F-9233-5CF3F39DEB36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6106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1CBCE2AA-605A-2548-BEEE-666188C1BAEE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9154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CDE52728-CF70-6C4D-AA89-D34CEEE78015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362200" y="1310116"/>
            <a:ext cx="526106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Q:</a:t>
            </a: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E663C5D-06DB-0147-896C-2509BC1E5CCA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116263" y="1310120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0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72770F24-CA81-FD43-B368-4C16591BD098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839200" y="1310120"/>
            <a:ext cx="1038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size - 1</a:t>
            </a:r>
          </a:p>
        </p:txBody>
      </p:sp>
      <p:cxnSp>
        <p:nvCxnSpPr>
          <p:cNvPr id="32" name="AutoShape 30">
            <a:extLst>
              <a:ext uri="{FF2B5EF4-FFF2-40B4-BE49-F238E27FC236}">
                <a16:creationId xmlns:a16="http://schemas.microsoft.com/office/drawing/2014/main" id="{FC4F6C06-61D0-4C44-B85B-5551CD8C8727}"/>
              </a:ext>
            </a:extLst>
          </p:cNvPr>
          <p:cNvCxnSpPr>
            <a:cxnSpLocks noChangeShapeType="1"/>
          </p:cNvCxnSpPr>
          <p:nvPr>
            <p:custDataLst>
              <p:tags r:id="rId25"/>
            </p:custDataLst>
          </p:nvPr>
        </p:nvCxnSpPr>
        <p:spPr bwMode="auto">
          <a:xfrm flipV="1">
            <a:off x="4763340" y="1980058"/>
            <a:ext cx="6350" cy="273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 Box 25">
            <a:extLst>
              <a:ext uri="{FF2B5EF4-FFF2-40B4-BE49-F238E27FC236}">
                <a16:creationId xmlns:a16="http://schemas.microsoft.com/office/drawing/2014/main" id="{58874A3A-9639-0749-A8BA-BCBC7ED46787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73525" y="2024476"/>
            <a:ext cx="727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back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AC7FDD7-043C-4053-9387-04F407361C79}"/>
                  </a:ext>
                </a:extLst>
              </p14:cNvPr>
              <p14:cNvContentPartPr/>
              <p14:nvPr/>
            </p14:nvContentPartPr>
            <p14:xfrm>
              <a:off x="3089520" y="1687680"/>
              <a:ext cx="1836000" cy="518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AC7FDD7-043C-4053-9387-04F407361C7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080160" y="1678320"/>
                <a:ext cx="1854720" cy="53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2294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A11D-D0E1-1641-81C5-99835C14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Circular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Array</a:t>
            </a:r>
            <a:r>
              <a:rPr lang="en-US" dirty="0"/>
              <a:t> Queue Data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757A-D3B0-F248-908E-D8A3A6130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5C64F-3147-5541-8E46-9837A12E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4F157B-AE60-E048-82F0-47548747FD8C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209800" y="1233920"/>
            <a:ext cx="7772400" cy="1219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ABE16F2-856C-5548-9119-904A109F238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242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CFD6E50-78DD-BF42-8FDE-5DC4B5E4940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290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757E5DC-CF7B-1840-A9DD-ADAA3AD54A7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338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BEA68F9-8965-744B-AC74-16D0A345794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4A5BA30-C45F-8349-8F57-C4F68D7E0808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434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FD5A468-C0FD-8A4F-B382-F75F5DF9B2A3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482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746B1014-A8FC-1A4C-BF55-88AB4685DAC7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530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9A63BA4-B93D-2541-B415-A7A5142FA879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2578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A6F1BD57-6560-9E4B-ABF2-7A6407D134D5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626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F9954AB6-8A74-BA41-9EEA-4CA0B42AE398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674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4BEBE6DD-D6FD-4649-B265-EE40E5EDB8F7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722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3D709A09-91B4-9447-A9D9-36C6D318FBC9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770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1D0244B7-01F6-504A-8421-5BB32E46678F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7818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3830E27A-E920-9247-BD89-7F614AC3842F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0866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3C2A61CF-3512-C940-B01C-FF99DE1B76CA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914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9DD8E3BD-8CAE-1941-B2D9-8D8634E47D32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6962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371DF008-10B8-9C47-8B99-9312AC39A2E6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0010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E1544EF3-B22A-2D4F-8164-95CF17AF561E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3058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20ADB1FC-AF87-544F-9233-5CF3F39DEB36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6106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1CBCE2AA-605A-2548-BEEE-666188C1BAEE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915400" y="1691098"/>
            <a:ext cx="304800" cy="30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CDE52728-CF70-6C4D-AA89-D34CEEE78015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362200" y="1310116"/>
            <a:ext cx="526106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›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Q:</a:t>
            </a: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E663C5D-06DB-0147-896C-2509BC1E5CCA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116263" y="1310120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0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72770F24-CA81-FD43-B368-4C16591BD098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839200" y="1310120"/>
            <a:ext cx="1038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size - 1</a:t>
            </a:r>
          </a:p>
        </p:txBody>
      </p:sp>
      <p:cxnSp>
        <p:nvCxnSpPr>
          <p:cNvPr id="32" name="AutoShape 30">
            <a:extLst>
              <a:ext uri="{FF2B5EF4-FFF2-40B4-BE49-F238E27FC236}">
                <a16:creationId xmlns:a16="http://schemas.microsoft.com/office/drawing/2014/main" id="{FC4F6C06-61D0-4C44-B85B-5551CD8C8727}"/>
              </a:ext>
            </a:extLst>
          </p:cNvPr>
          <p:cNvCxnSpPr>
            <a:cxnSpLocks noChangeShapeType="1"/>
            <a:endCxn id="20" idx="2"/>
          </p:cNvCxnSpPr>
          <p:nvPr>
            <p:custDataLst>
              <p:tags r:id="rId25"/>
            </p:custDataLst>
          </p:nvPr>
        </p:nvCxnSpPr>
        <p:spPr bwMode="auto">
          <a:xfrm flipV="1">
            <a:off x="6927850" y="1995883"/>
            <a:ext cx="6350" cy="273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 Box 25">
            <a:extLst>
              <a:ext uri="{FF2B5EF4-FFF2-40B4-BE49-F238E27FC236}">
                <a16:creationId xmlns:a16="http://schemas.microsoft.com/office/drawing/2014/main" id="{58874A3A-9639-0749-A8BA-BCBC7ED46787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283325" y="2053070"/>
            <a:ext cx="727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back</a:t>
            </a:r>
          </a:p>
        </p:txBody>
      </p:sp>
      <p:cxnSp>
        <p:nvCxnSpPr>
          <p:cNvPr id="33" name="AutoShape 30">
            <a:extLst>
              <a:ext uri="{FF2B5EF4-FFF2-40B4-BE49-F238E27FC236}">
                <a16:creationId xmlns:a16="http://schemas.microsoft.com/office/drawing/2014/main" id="{19AD5852-4D4E-184F-B548-A4DEDA9B4E72}"/>
              </a:ext>
            </a:extLst>
          </p:cNvPr>
          <p:cNvCxnSpPr>
            <a:cxnSpLocks noChangeShapeType="1"/>
          </p:cNvCxnSpPr>
          <p:nvPr>
            <p:custDataLst>
              <p:tags r:id="rId27"/>
            </p:custDataLst>
          </p:nvPr>
        </p:nvCxnSpPr>
        <p:spPr bwMode="auto">
          <a:xfrm flipV="1">
            <a:off x="5409770" y="1995883"/>
            <a:ext cx="6350" cy="273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25">
            <a:extLst>
              <a:ext uri="{FF2B5EF4-FFF2-40B4-BE49-F238E27FC236}">
                <a16:creationId xmlns:a16="http://schemas.microsoft.com/office/drawing/2014/main" id="{9FC53B8B-5AC5-4940-A61C-94B0225F839E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765245" y="2053070"/>
            <a:ext cx="6930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front</a:t>
            </a: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E9F4A886-C1E0-A94B-B3F6-D38077C5171F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730188" y="2613025"/>
            <a:ext cx="4572000" cy="1524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// Basic idea only!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 err="1">
                <a:solidFill>
                  <a:srgbClr val="00B050"/>
                </a:solidFill>
                <a:latin typeface="Courier New" pitchFamily="49" charset="0"/>
              </a:rPr>
              <a:t>enqueue</a:t>
            </a: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(x) {</a:t>
            </a:r>
          </a:p>
          <a:p>
            <a:pPr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  Q[back] = x;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  back = (back + 1) % size 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}</a:t>
            </a:r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75F10CA7-2A1E-F64B-87B7-1356F1D13C9D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730188" y="4289425"/>
            <a:ext cx="4648200" cy="20669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// Basic idea only!</a:t>
            </a:r>
          </a:p>
          <a:p>
            <a:pPr eaLnBrk="1" hangingPunct="1">
              <a:spcBef>
                <a:spcPts val="200"/>
              </a:spcBef>
              <a:defRPr/>
            </a:pPr>
            <a:r>
              <a:rPr lang="en-US" sz="2000" b="1" dirty="0" err="1">
                <a:solidFill>
                  <a:srgbClr val="00B050"/>
                </a:solidFill>
                <a:latin typeface="Courier New" pitchFamily="49" charset="0"/>
              </a:rPr>
              <a:t>dequeue</a:t>
            </a: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() {</a:t>
            </a:r>
          </a:p>
          <a:p>
            <a:pPr marL="0" lvl="1"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  x = Q[front];</a:t>
            </a:r>
          </a:p>
          <a:p>
            <a:pPr marL="0" lvl="1"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  front = (front + 1) % size;</a:t>
            </a:r>
          </a:p>
          <a:p>
            <a:pPr marL="0" lvl="1"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 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</a:rPr>
              <a:t>return</a:t>
            </a: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 x;</a:t>
            </a:r>
          </a:p>
          <a:p>
            <a:pPr marL="0" lvl="1"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}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62B70CF-42A6-3240-AD4C-90A9D37463A5}"/>
              </a:ext>
            </a:extLst>
          </p:cNvPr>
          <p:cNvSpPr txBox="1">
            <a:spLocks/>
          </p:cNvSpPr>
          <p:nvPr>
            <p:custDataLst>
              <p:tags r:id="rId31"/>
            </p:custDataLst>
          </p:nvPr>
        </p:nvSpPr>
        <p:spPr bwMode="auto">
          <a:xfrm>
            <a:off x="6646862" y="2636371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b="0" kern="0" dirty="0"/>
              <a:t>What if </a:t>
            </a:r>
            <a:r>
              <a:rPr lang="en-US" altLang="en-US" b="1" i="1" kern="0" dirty="0"/>
              <a:t>queue</a:t>
            </a:r>
            <a:r>
              <a:rPr lang="en-US" altLang="en-US" b="0" kern="0" dirty="0"/>
              <a:t> is empty?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b="0" kern="0" dirty="0"/>
              <a:t>Enqueue?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800" b="0" kern="0" dirty="0"/>
              <a:t>Dequeue?</a:t>
            </a:r>
          </a:p>
          <a:p>
            <a:r>
              <a:rPr lang="en-US" altLang="en-US" b="0" kern="0" dirty="0"/>
              <a:t>What if </a:t>
            </a:r>
            <a:r>
              <a:rPr lang="en-US" altLang="en-US" b="1" i="1" kern="0" dirty="0"/>
              <a:t>array</a:t>
            </a:r>
            <a:r>
              <a:rPr lang="en-US" altLang="en-US" b="0" kern="0" dirty="0"/>
              <a:t> is full?</a:t>
            </a:r>
          </a:p>
          <a:p>
            <a:r>
              <a:rPr lang="en-US" altLang="en-US" b="0" kern="0" dirty="0"/>
              <a:t>How to </a:t>
            </a:r>
            <a:r>
              <a:rPr lang="en-US" altLang="en-US" b="0" i="1" kern="0" dirty="0"/>
              <a:t>test</a:t>
            </a:r>
            <a:r>
              <a:rPr lang="en-US" altLang="en-US" b="0" kern="0" dirty="0"/>
              <a:t> for empty?</a:t>
            </a:r>
          </a:p>
          <a:p>
            <a:r>
              <a:rPr lang="en-US" altLang="en-US" b="0" kern="0" dirty="0"/>
              <a:t>What is the </a:t>
            </a:r>
            <a:r>
              <a:rPr lang="en-US" altLang="en-US" b="0" i="1" kern="0" dirty="0"/>
              <a:t>complexity</a:t>
            </a:r>
            <a:r>
              <a:rPr lang="en-US" altLang="en-US" b="0" kern="0" dirty="0"/>
              <a:t> of the operations?</a:t>
            </a:r>
          </a:p>
          <a:p>
            <a:pPr>
              <a:buFontTx/>
              <a:buNone/>
            </a:pPr>
            <a:r>
              <a:rPr lang="en-US" altLang="en-US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endParaRPr lang="en-US" altLang="en-US" b="0" kern="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DEA13F-1AF3-4AEA-B066-E0020291FF7F}"/>
                  </a:ext>
                </a:extLst>
              </p14:cNvPr>
              <p14:cNvContentPartPr/>
              <p14:nvPr/>
            </p14:nvContentPartPr>
            <p14:xfrm>
              <a:off x="410400" y="3006000"/>
              <a:ext cx="11320920" cy="3132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DEA13F-1AF3-4AEA-B066-E0020291FF7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1040" y="2996640"/>
                <a:ext cx="11339640" cy="315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4139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C4C8E-70F2-3B41-BFEC-16882447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List Queue Data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F3088-0438-9740-A90F-BE717A33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67DE0-88D8-3040-AAA7-1F694BA3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36</a:t>
            </a:fld>
            <a:endParaRPr lang="en-US"/>
          </a:p>
        </p:txBody>
      </p:sp>
      <p:grpSp>
        <p:nvGrpSpPr>
          <p:cNvPr id="6" name="Group 35">
            <a:extLst>
              <a:ext uri="{FF2B5EF4-FFF2-40B4-BE49-F238E27FC236}">
                <a16:creationId xmlns:a16="http://schemas.microsoft.com/office/drawing/2014/main" id="{E557DA29-9F5F-E840-B477-F158A5B2853B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667000" y="1285875"/>
            <a:ext cx="5334000" cy="1143000"/>
            <a:chOff x="1752600" y="1295400"/>
            <a:chExt cx="5334000" cy="1143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5CAAA6-3179-6C48-824D-D06FE4111BC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1752600" y="1295400"/>
              <a:ext cx="5334000" cy="1143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grpSp>
          <p:nvGrpSpPr>
            <p:cNvPr id="8" name="Group 29">
              <a:extLst>
                <a:ext uri="{FF2B5EF4-FFF2-40B4-BE49-F238E27FC236}">
                  <a16:creationId xmlns:a16="http://schemas.microsoft.com/office/drawing/2014/main" id="{86ED5590-34A5-4C40-9C18-15009ECEC08E}"/>
                </a:ext>
              </a:extLst>
            </p:cNvPr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1905000" y="1371600"/>
              <a:ext cx="4800600" cy="974725"/>
              <a:chOff x="1200" y="1190"/>
              <a:chExt cx="3024" cy="614"/>
            </a:xfrm>
          </p:grpSpPr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B7C00AE0-1F67-1346-B666-58E26CC7D97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344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1B8E7724-1E77-6A4C-B102-16F9ED874D7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536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4CAFA16B-3675-BB40-915C-CA003E911CF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440" y="1190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F23CA6BB-7A2E-054D-9978-98C6FBD6B51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968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" name="Rectangle 7">
                <a:extLst>
                  <a:ext uri="{FF2B5EF4-FFF2-40B4-BE49-F238E27FC236}">
                    <a16:creationId xmlns:a16="http://schemas.microsoft.com/office/drawing/2014/main" id="{91B49D52-358C-5D4A-958C-02A5E84E6B9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160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4963A22B-5913-2C4C-8681-B7F0384F1AF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064" y="1190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AutoShape 9">
                <a:extLst>
                  <a:ext uri="{FF2B5EF4-FFF2-40B4-BE49-F238E27FC236}">
                    <a16:creationId xmlns:a16="http://schemas.microsoft.com/office/drawing/2014/main" id="{0588F0D4-DE83-B74E-AAC7-8641E87F015E}"/>
                  </a:ext>
                </a:extLst>
              </p:cNvPr>
              <p:cNvCxnSpPr>
                <a:cxnSpLocks noChangeShapeType="1"/>
                <a:stCxn id="11" idx="3"/>
                <a:endCxn id="12" idx="1"/>
              </p:cNvCxnSpPr>
              <p:nvPr>
                <p:custDataLst>
                  <p:tags r:id="rId13"/>
                </p:custDataLst>
              </p:nvPr>
            </p:nvCxnSpPr>
            <p:spPr bwMode="auto">
              <a:xfrm>
                <a:off x="1632" y="1286"/>
                <a:ext cx="33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Rectangle 10">
                <a:extLst>
                  <a:ext uri="{FF2B5EF4-FFF2-40B4-BE49-F238E27FC236}">
                    <a16:creationId xmlns:a16="http://schemas.microsoft.com/office/drawing/2014/main" id="{BE8D3E89-65BB-1547-AF5F-1854D2726F8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592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CB5F0B1D-A4A5-524F-ADCC-E2909003263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784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2">
                <a:extLst>
                  <a:ext uri="{FF2B5EF4-FFF2-40B4-BE49-F238E27FC236}">
                    <a16:creationId xmlns:a16="http://schemas.microsoft.com/office/drawing/2014/main" id="{9C9DC784-2CC6-E348-AB05-87107C4F603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688" y="1190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9" name="AutoShape 13">
                <a:extLst>
                  <a:ext uri="{FF2B5EF4-FFF2-40B4-BE49-F238E27FC236}">
                    <a16:creationId xmlns:a16="http://schemas.microsoft.com/office/drawing/2014/main" id="{B8904B60-EC37-5640-9FFD-FCD7A467EB8B}"/>
                  </a:ext>
                </a:extLst>
              </p:cNvPr>
              <p:cNvCxnSpPr>
                <a:cxnSpLocks noChangeShapeType="1"/>
                <a:stCxn id="14" idx="3"/>
                <a:endCxn id="16" idx="1"/>
              </p:cNvCxnSpPr>
              <p:nvPr>
                <p:custDataLst>
                  <p:tags r:id="rId17"/>
                </p:custDataLst>
              </p:nvPr>
            </p:nvCxnSpPr>
            <p:spPr bwMode="auto">
              <a:xfrm>
                <a:off x="2256" y="1286"/>
                <a:ext cx="33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Rectangle 14">
                <a:extLst>
                  <a:ext uri="{FF2B5EF4-FFF2-40B4-BE49-F238E27FC236}">
                    <a16:creationId xmlns:a16="http://schemas.microsoft.com/office/drawing/2014/main" id="{9350909B-0390-9A48-A790-AF698EAD6EF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216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21" name="Rectangle 15">
                <a:extLst>
                  <a:ext uri="{FF2B5EF4-FFF2-40B4-BE49-F238E27FC236}">
                    <a16:creationId xmlns:a16="http://schemas.microsoft.com/office/drawing/2014/main" id="{6D57C772-6FC7-224B-901D-95C49B62A45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408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16">
                <a:extLst>
                  <a:ext uri="{FF2B5EF4-FFF2-40B4-BE49-F238E27FC236}">
                    <a16:creationId xmlns:a16="http://schemas.microsoft.com/office/drawing/2014/main" id="{0B045516-E697-8A46-A939-64C46B94929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312" y="1190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AutoShape 17">
                <a:extLst>
                  <a:ext uri="{FF2B5EF4-FFF2-40B4-BE49-F238E27FC236}">
                    <a16:creationId xmlns:a16="http://schemas.microsoft.com/office/drawing/2014/main" id="{5A8F0771-7DF1-454D-A18F-177E96C16FEF}"/>
                  </a:ext>
                </a:extLst>
              </p:cNvPr>
              <p:cNvCxnSpPr>
                <a:cxnSpLocks noChangeShapeType="1"/>
                <a:stCxn id="18" idx="3"/>
                <a:endCxn id="20" idx="1"/>
              </p:cNvCxnSpPr>
              <p:nvPr>
                <p:custDataLst>
                  <p:tags r:id="rId21"/>
                </p:custDataLst>
              </p:nvPr>
            </p:nvCxnSpPr>
            <p:spPr bwMode="auto">
              <a:xfrm>
                <a:off x="2880" y="1286"/>
                <a:ext cx="33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Rectangle 18">
                <a:extLst>
                  <a:ext uri="{FF2B5EF4-FFF2-40B4-BE49-F238E27FC236}">
                    <a16:creationId xmlns:a16="http://schemas.microsoft.com/office/drawing/2014/main" id="{5FA9C7BD-C172-FC47-87C8-54DF47159E6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840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f</a:t>
                </a:r>
              </a:p>
            </p:txBody>
          </p:sp>
          <p:sp>
            <p:nvSpPr>
              <p:cNvPr id="25" name="Rectangle 19">
                <a:extLst>
                  <a:ext uri="{FF2B5EF4-FFF2-40B4-BE49-F238E27FC236}">
                    <a16:creationId xmlns:a16="http://schemas.microsoft.com/office/drawing/2014/main" id="{9398E760-2D20-4D41-B0E6-FB2BF976605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032" y="1190"/>
                <a:ext cx="19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0">
                <a:extLst>
                  <a:ext uri="{FF2B5EF4-FFF2-40B4-BE49-F238E27FC236}">
                    <a16:creationId xmlns:a16="http://schemas.microsoft.com/office/drawing/2014/main" id="{1FB1B5A9-ABF8-4F4F-9A10-A29B9F40556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936" y="1190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›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AutoShape 21">
                <a:extLst>
                  <a:ext uri="{FF2B5EF4-FFF2-40B4-BE49-F238E27FC236}">
                    <a16:creationId xmlns:a16="http://schemas.microsoft.com/office/drawing/2014/main" id="{313EB13F-C391-9D4F-8EDD-FBD07DBB49E4}"/>
                  </a:ext>
                </a:extLst>
              </p:cNvPr>
              <p:cNvCxnSpPr>
                <a:cxnSpLocks noChangeShapeType="1"/>
                <a:stCxn id="22" idx="3"/>
                <a:endCxn id="24" idx="1"/>
              </p:cNvCxnSpPr>
              <p:nvPr>
                <p:custDataLst>
                  <p:tags r:id="rId25"/>
                </p:custDataLst>
              </p:nvPr>
            </p:nvCxnSpPr>
            <p:spPr bwMode="auto">
              <a:xfrm>
                <a:off x="3504" y="1286"/>
                <a:ext cx="336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" name="Line 22">
                <a:extLst>
                  <a:ext uri="{FF2B5EF4-FFF2-40B4-BE49-F238E27FC236}">
                    <a16:creationId xmlns:a16="http://schemas.microsoft.com/office/drawing/2014/main" id="{703EAB6F-A313-9D4D-8F65-CBF256B6E8C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032" y="1190"/>
                <a:ext cx="19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Text Box 23">
                <a:extLst>
                  <a:ext uri="{FF2B5EF4-FFF2-40B4-BE49-F238E27FC236}">
                    <a16:creationId xmlns:a16="http://schemas.microsoft.com/office/drawing/2014/main" id="{3252D002-03D5-5748-870A-1591D4400B15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200" y="1554"/>
                <a:ext cx="43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front</a:t>
                </a:r>
              </a:p>
            </p:txBody>
          </p:sp>
          <p:sp>
            <p:nvSpPr>
              <p:cNvPr id="30" name="Text Box 24">
                <a:extLst>
                  <a:ext uri="{FF2B5EF4-FFF2-40B4-BE49-F238E27FC236}">
                    <a16:creationId xmlns:a16="http://schemas.microsoft.com/office/drawing/2014/main" id="{24D15D97-4C6B-D641-8B49-DDC78D775673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1554"/>
                <a:ext cx="45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back</a:t>
                </a:r>
              </a:p>
            </p:txBody>
          </p:sp>
          <p:cxnSp>
            <p:nvCxnSpPr>
              <p:cNvPr id="31" name="AutoShape 25">
                <a:extLst>
                  <a:ext uri="{FF2B5EF4-FFF2-40B4-BE49-F238E27FC236}">
                    <a16:creationId xmlns:a16="http://schemas.microsoft.com/office/drawing/2014/main" id="{6A2BEB91-93B2-BF46-B4F6-5B220D306611}"/>
                  </a:ext>
                </a:extLst>
              </p:cNvPr>
              <p:cNvCxnSpPr>
                <a:cxnSpLocks noChangeShapeType="1"/>
                <a:stCxn id="29" idx="0"/>
                <a:endCxn id="9" idx="2"/>
              </p:cNvCxnSpPr>
              <p:nvPr>
                <p:custDataLst>
                  <p:tags r:id="rId29"/>
                </p:custDataLst>
              </p:nvPr>
            </p:nvCxnSpPr>
            <p:spPr bwMode="auto">
              <a:xfrm rot="5400000" flipH="1" flipV="1">
                <a:off x="1344" y="1458"/>
                <a:ext cx="172" cy="2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AutoShape 26">
                <a:extLst>
                  <a:ext uri="{FF2B5EF4-FFF2-40B4-BE49-F238E27FC236}">
                    <a16:creationId xmlns:a16="http://schemas.microsoft.com/office/drawing/2014/main" id="{1655DB50-2907-564E-A421-CA910D6BC493}"/>
                  </a:ext>
                </a:extLst>
              </p:cNvPr>
              <p:cNvCxnSpPr>
                <a:cxnSpLocks noChangeShapeType="1"/>
                <a:stCxn id="30" idx="0"/>
                <a:endCxn id="24" idx="2"/>
              </p:cNvCxnSpPr>
              <p:nvPr>
                <p:custDataLst>
                  <p:tags r:id="rId30"/>
                </p:custDataLst>
              </p:nvPr>
            </p:nvCxnSpPr>
            <p:spPr bwMode="auto">
              <a:xfrm rot="5400000" flipH="1" flipV="1">
                <a:off x="3844" y="1462"/>
                <a:ext cx="172" cy="1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3" name="Rectangle 3">
            <a:extLst>
              <a:ext uri="{FF2B5EF4-FFF2-40B4-BE49-F238E27FC236}">
                <a16:creationId xmlns:a16="http://schemas.microsoft.com/office/drawing/2014/main" id="{F705700D-D721-5544-B918-C5706CEE26C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34670" y="2581275"/>
            <a:ext cx="4495800" cy="1524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// Basic idea only!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 err="1">
                <a:solidFill>
                  <a:srgbClr val="00B050"/>
                </a:solidFill>
                <a:latin typeface="Courier New" pitchFamily="49" charset="0"/>
              </a:rPr>
              <a:t>enqueue</a:t>
            </a: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(x) {</a:t>
            </a:r>
          </a:p>
          <a:p>
            <a:pPr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  </a:t>
            </a:r>
            <a:r>
              <a:rPr lang="en-US" sz="2000" b="1" kern="0" dirty="0" err="1">
                <a:solidFill>
                  <a:schemeClr val="tx1"/>
                </a:solidFill>
                <a:latin typeface="Courier New" pitchFamily="49" charset="0"/>
              </a:rPr>
              <a:t>back.next</a:t>
            </a: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 = new Node(x);</a:t>
            </a:r>
          </a:p>
          <a:p>
            <a:pPr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  back = </a:t>
            </a:r>
            <a:r>
              <a:rPr lang="en-US" sz="2000" b="1" kern="0" dirty="0" err="1">
                <a:solidFill>
                  <a:schemeClr val="tx1"/>
                </a:solidFill>
                <a:latin typeface="Courier New" pitchFamily="49" charset="0"/>
              </a:rPr>
              <a:t>back.next</a:t>
            </a: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; 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00"/>
              </a:spcBef>
              <a:defRPr/>
            </a:pPr>
            <a:r>
              <a:rPr lang="en-US" sz="2000" b="1" kern="0" dirty="0">
                <a:solidFill>
                  <a:schemeClr val="tx1"/>
                </a:solidFill>
                <a:latin typeface="Courier New" pitchFamily="49" charset="0"/>
              </a:rPr>
              <a:t>}</a:t>
            </a: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8838F5DB-6B96-5A48-8122-B48FF2D73E7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34670" y="4257675"/>
            <a:ext cx="4495800" cy="20669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// Basic idea only!</a:t>
            </a:r>
          </a:p>
          <a:p>
            <a:pPr eaLnBrk="1" hangingPunct="1">
              <a:spcBef>
                <a:spcPts val="200"/>
              </a:spcBef>
              <a:defRPr/>
            </a:pPr>
            <a:r>
              <a:rPr lang="en-US" sz="2000" b="1" dirty="0" err="1">
                <a:solidFill>
                  <a:srgbClr val="00B050"/>
                </a:solidFill>
                <a:latin typeface="Courier New" pitchFamily="49" charset="0"/>
              </a:rPr>
              <a:t>dequeue</a:t>
            </a: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() {</a:t>
            </a:r>
          </a:p>
          <a:p>
            <a:pPr marL="0" lvl="1"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  x = </a:t>
            </a:r>
            <a:r>
              <a:rPr lang="en-US" sz="2000" b="1" dirty="0" err="1">
                <a:solidFill>
                  <a:schemeClr val="tx1"/>
                </a:solidFill>
                <a:latin typeface="Courier New" pitchFamily="49" charset="0"/>
              </a:rPr>
              <a:t>front.item</a:t>
            </a: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;</a:t>
            </a:r>
          </a:p>
          <a:p>
            <a:pPr marL="0" lvl="1"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  front = </a:t>
            </a:r>
            <a:r>
              <a:rPr lang="en-US" sz="2000" b="1" dirty="0" err="1">
                <a:solidFill>
                  <a:schemeClr val="tx1"/>
                </a:solidFill>
                <a:latin typeface="Courier New" pitchFamily="49" charset="0"/>
              </a:rPr>
              <a:t>front.next</a:t>
            </a: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;</a:t>
            </a:r>
          </a:p>
          <a:p>
            <a:pPr marL="0" lvl="1"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  </a:t>
            </a:r>
            <a:r>
              <a:rPr lang="en-US" sz="2000" b="1" dirty="0">
                <a:solidFill>
                  <a:srgbClr val="0070C0"/>
                </a:solidFill>
                <a:latin typeface="Courier New" pitchFamily="49" charset="0"/>
              </a:rPr>
              <a:t>return</a:t>
            </a: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 x;</a:t>
            </a:r>
          </a:p>
          <a:p>
            <a:pPr marL="0" lvl="1" eaLnBrk="1" hangingPunct="1">
              <a:spcBef>
                <a:spcPts val="2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</a:rPr>
              <a:t>}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4151FA3-1155-BC4B-948E-1D36A6571D7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29400" y="2667000"/>
            <a:ext cx="35814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What if </a:t>
            </a:r>
            <a:r>
              <a:rPr lang="en-US" altLang="en-US" sz="2000" b="1" i="1" dirty="0"/>
              <a:t>queue</a:t>
            </a:r>
            <a:r>
              <a:rPr lang="en-US" altLang="en-US" sz="2000" dirty="0"/>
              <a:t> is empty?</a:t>
            </a:r>
          </a:p>
          <a:p>
            <a:pPr lvl="1"/>
            <a:r>
              <a:rPr lang="en-US" altLang="en-US" sz="1800" dirty="0"/>
              <a:t>Enqueue?</a:t>
            </a:r>
          </a:p>
          <a:p>
            <a:pPr lvl="1"/>
            <a:r>
              <a:rPr lang="en-US" altLang="en-US" sz="1800" dirty="0"/>
              <a:t>Dequeue?</a:t>
            </a:r>
          </a:p>
          <a:p>
            <a:r>
              <a:rPr lang="en-US" altLang="en-US" sz="2000" dirty="0"/>
              <a:t>Can </a:t>
            </a:r>
            <a:r>
              <a:rPr lang="en-US" altLang="en-US" sz="2000" b="1" i="1" dirty="0"/>
              <a:t>list</a:t>
            </a:r>
            <a:r>
              <a:rPr lang="en-US" altLang="en-US" sz="2000" dirty="0"/>
              <a:t> be full?</a:t>
            </a:r>
          </a:p>
          <a:p>
            <a:r>
              <a:rPr lang="en-US" altLang="en-US" sz="2000" dirty="0"/>
              <a:t>How to </a:t>
            </a:r>
            <a:r>
              <a:rPr lang="en-US" altLang="en-US" sz="2000" i="1" dirty="0"/>
              <a:t>test</a:t>
            </a:r>
            <a:r>
              <a:rPr lang="en-US" altLang="en-US" sz="2000" dirty="0"/>
              <a:t> for empty?</a:t>
            </a:r>
          </a:p>
          <a:p>
            <a:r>
              <a:rPr lang="en-US" altLang="en-US" sz="2000" dirty="0"/>
              <a:t>What is the </a:t>
            </a:r>
            <a:r>
              <a:rPr lang="en-US" altLang="en-US" sz="2000" i="1" dirty="0"/>
              <a:t>complexity</a:t>
            </a:r>
            <a:r>
              <a:rPr lang="en-US" altLang="en-US" sz="2000" dirty="0"/>
              <a:t> of the operations?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2D71C69-C4C6-48EA-A7E7-B6E2CF0FF035}"/>
                  </a:ext>
                </a:extLst>
              </p14:cNvPr>
              <p14:cNvContentPartPr/>
              <p14:nvPr/>
            </p14:nvContentPartPr>
            <p14:xfrm>
              <a:off x="353160" y="1171800"/>
              <a:ext cx="8642160" cy="4692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2D71C69-C4C6-48EA-A7E7-B6E2CF0FF03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3800" y="1162440"/>
                <a:ext cx="8660880" cy="471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112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6DB323-B1F1-7A4C-8B03-0631DFFB5C2D}"/>
              </a:ext>
            </a:extLst>
          </p:cNvPr>
          <p:cNvSpPr/>
          <p:nvPr/>
        </p:nvSpPr>
        <p:spPr>
          <a:xfrm>
            <a:off x="0" y="0"/>
            <a:ext cx="12192000" cy="142129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52E7-EC51-FD4F-BF80-2A67A42D0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7083"/>
            <a:ext cx="10515600" cy="12389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b="1" dirty="0"/>
              <a:t>What are advantages and disadvantages of using </a:t>
            </a:r>
            <a:r>
              <a:rPr lang="en-US" sz="3600" b="1" dirty="0" err="1"/>
              <a:t>CircularArray</a:t>
            </a:r>
            <a:r>
              <a:rPr lang="en-US" sz="3600" b="1" dirty="0"/>
              <a:t> vs. LinkedList </a:t>
            </a:r>
            <a:r>
              <a:rPr lang="en-US" sz="3600" b="1" dirty="0" err="1"/>
              <a:t>datastructure</a:t>
            </a:r>
            <a:r>
              <a:rPr lang="en-US" sz="3600" b="1" dirty="0"/>
              <a:t> to implement the Queue ADT?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88A1-C655-7E46-ACA9-8477F46D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EACB7-486C-C040-B7E8-A585A937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37</a:t>
            </a:fld>
            <a:endParaRPr lang="en-US"/>
          </a:p>
        </p:txBody>
      </p:sp>
      <p:pic>
        <p:nvPicPr>
          <p:cNvPr id="1028" name="Picture 4" descr="Logos | Poll Everywhere">
            <a:extLst>
              <a:ext uri="{FF2B5EF4-FFF2-40B4-BE49-F238E27FC236}">
                <a16:creationId xmlns:a16="http://schemas.microsoft.com/office/drawing/2014/main" id="{B70850F1-74F0-924C-89E5-3C6227CF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3" y="225203"/>
            <a:ext cx="4124512" cy="9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A2FDBB8-B375-AE48-BDD3-87496E41C2F8}"/>
              </a:ext>
            </a:extLst>
          </p:cNvPr>
          <p:cNvSpPr/>
          <p:nvPr/>
        </p:nvSpPr>
        <p:spPr>
          <a:xfrm>
            <a:off x="5665694" y="412376"/>
            <a:ext cx="3505200" cy="5916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pollev.com</a:t>
            </a:r>
            <a:r>
              <a:rPr lang="en-US" sz="2400" b="1" dirty="0"/>
              <a:t>/</a:t>
            </a:r>
            <a:r>
              <a:rPr lang="en-US" sz="2400" b="1" dirty="0" err="1"/>
              <a:t>artliu</a:t>
            </a:r>
            <a:endParaRPr lang="en-US" sz="24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9B8E3C-9771-4FC0-84A5-26AF5D74D4FA}"/>
              </a:ext>
            </a:extLst>
          </p:cNvPr>
          <p:cNvSpPr txBox="1">
            <a:spLocks/>
          </p:cNvSpPr>
          <p:nvPr/>
        </p:nvSpPr>
        <p:spPr>
          <a:xfrm>
            <a:off x="578224" y="3173506"/>
            <a:ext cx="5517776" cy="3003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Array: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ED56C9-A318-4BA2-8BAC-E99F365D2627}"/>
              </a:ext>
            </a:extLst>
          </p:cNvPr>
          <p:cNvSpPr txBox="1">
            <a:spLocks/>
          </p:cNvSpPr>
          <p:nvPr/>
        </p:nvSpPr>
        <p:spPr>
          <a:xfrm>
            <a:off x="6163236" y="3173506"/>
            <a:ext cx="5517776" cy="3003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Linked List: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0ED414-17D2-408F-B07B-CC93328B28F2}"/>
                  </a:ext>
                </a:extLst>
              </p14:cNvPr>
              <p14:cNvContentPartPr/>
              <p14:nvPr/>
            </p14:nvContentPartPr>
            <p14:xfrm>
              <a:off x="806400" y="2785320"/>
              <a:ext cx="10611360" cy="2354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0ED414-17D2-408F-B07B-CC93328B28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040" y="2775960"/>
                <a:ext cx="10630080" cy="237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1630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DD52-A2DA-F44C-B923-93591F50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Array vs. Linked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6443B-1464-8449-AE4A-B53961B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4" y="1421296"/>
            <a:ext cx="5517776" cy="4755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Array:</a:t>
            </a:r>
          </a:p>
          <a:p>
            <a:r>
              <a:rPr lang="en-US" sz="2400" dirty="0"/>
              <a:t>May waste unneeded space or run out of space</a:t>
            </a:r>
          </a:p>
          <a:p>
            <a:r>
              <a:rPr lang="en-US" sz="2400" dirty="0"/>
              <a:t>Space per element is excellent</a:t>
            </a:r>
          </a:p>
          <a:p>
            <a:r>
              <a:rPr lang="en-US" sz="2400" dirty="0"/>
              <a:t>Operations very simple / fast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Operations not in Queue ADT, but also:</a:t>
            </a:r>
          </a:p>
          <a:p>
            <a:r>
              <a:rPr lang="en-US" sz="2400" dirty="0"/>
              <a:t>Constant-time “access to kth element”</a:t>
            </a:r>
          </a:p>
          <a:p>
            <a:r>
              <a:rPr lang="en-US" sz="2400" dirty="0"/>
              <a:t>For operation “</a:t>
            </a:r>
            <a:r>
              <a:rPr lang="en-US" sz="2400" dirty="0" err="1"/>
              <a:t>insertAtPosition</a:t>
            </a:r>
            <a:r>
              <a:rPr lang="en-US" sz="2400" dirty="0"/>
              <a:t>”, must shift all later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FAC6A-1CC4-0B40-9AB1-AA646495D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80486-A27B-7544-9AAA-3D80EDC4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218C1C-74FF-9645-92A1-CA2E59542C13}"/>
              </a:ext>
            </a:extLst>
          </p:cNvPr>
          <p:cNvSpPr txBox="1">
            <a:spLocks/>
          </p:cNvSpPr>
          <p:nvPr/>
        </p:nvSpPr>
        <p:spPr>
          <a:xfrm>
            <a:off x="5992906" y="1421296"/>
            <a:ext cx="4970929" cy="4755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D6ED9-1DDB-5B4C-A4A0-1C520790E084}"/>
              </a:ext>
            </a:extLst>
          </p:cNvPr>
          <p:cNvSpPr txBox="1">
            <a:spLocks/>
          </p:cNvSpPr>
          <p:nvPr/>
        </p:nvSpPr>
        <p:spPr>
          <a:xfrm>
            <a:off x="6163236" y="1421296"/>
            <a:ext cx="5517776" cy="4755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Linked List:</a:t>
            </a:r>
          </a:p>
          <a:p>
            <a:r>
              <a:rPr lang="en-US" sz="2400" dirty="0"/>
              <a:t>Always just enough space</a:t>
            </a:r>
          </a:p>
          <a:p>
            <a:r>
              <a:rPr lang="en-US" sz="2400" dirty="0"/>
              <a:t>But more space per element</a:t>
            </a:r>
          </a:p>
          <a:p>
            <a:r>
              <a:rPr lang="en-US" sz="2400" dirty="0"/>
              <a:t>Operations very simple / fast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Operations not in Queue ADT, but also:</a:t>
            </a:r>
          </a:p>
          <a:p>
            <a:r>
              <a:rPr lang="en-US" sz="2400" dirty="0"/>
              <a:t>No constant-time “access to kth element”</a:t>
            </a:r>
          </a:p>
          <a:p>
            <a:r>
              <a:rPr lang="en-US" sz="2400" dirty="0"/>
              <a:t>For operation “</a:t>
            </a:r>
            <a:r>
              <a:rPr lang="en-US" sz="2400" dirty="0" err="1"/>
              <a:t>insertAtPosition</a:t>
            </a:r>
            <a:r>
              <a:rPr lang="en-US" sz="2400" dirty="0"/>
              <a:t>”, must traverse all earlier elements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2D837C-E48E-4F0A-A6EC-91ECE89F237F}"/>
                  </a:ext>
                </a:extLst>
              </p14:cNvPr>
              <p14:cNvContentPartPr/>
              <p14:nvPr/>
            </p14:nvContentPartPr>
            <p14:xfrm>
              <a:off x="2831040" y="4934520"/>
              <a:ext cx="4691520" cy="2959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2D837C-E48E-4F0A-A6EC-91ECE89F23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21680" y="4925160"/>
                <a:ext cx="4710240" cy="31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1407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6A7A-17AB-5A44-B48B-9772E1B8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for Today!!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BAA28-C75B-8643-894C-01B08D40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9793941" cy="47556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Project #1</a:t>
            </a:r>
            <a:r>
              <a:rPr lang="en-US" dirty="0"/>
              <a:t>: Fill out </a:t>
            </a:r>
            <a:r>
              <a:rPr lang="en-US" dirty="0">
                <a:hlinkClick r:id="rId3"/>
              </a:rPr>
              <a:t>partner request survey </a:t>
            </a:r>
            <a:r>
              <a:rPr lang="en-US" dirty="0"/>
              <a:t>by </a:t>
            </a:r>
            <a:r>
              <a:rPr lang="en-US" dirty="0">
                <a:solidFill>
                  <a:srgbClr val="FF0000"/>
                </a:solidFill>
              </a:rPr>
              <a:t>Thursday 6pm</a:t>
            </a:r>
          </a:p>
          <a:p>
            <a:pPr lvl="1"/>
            <a:r>
              <a:rPr lang="en-US" dirty="0"/>
              <a:t>Partner Mixer Thursday 12-1 @ CSE2 271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linkClick r:id="rId4"/>
              </a:rPr>
              <a:t>Preliminary Survey</a:t>
            </a:r>
            <a:r>
              <a:rPr lang="en-US" dirty="0"/>
              <a:t>: fill out by </a:t>
            </a:r>
            <a:r>
              <a:rPr lang="en-US" dirty="0">
                <a:solidFill>
                  <a:srgbClr val="FF0000"/>
                </a:solidFill>
              </a:rPr>
              <a:t>Friday night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Exercise #1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Due SUNDAY at 11:59pm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Make sure you are on Ed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Review Java &amp; install </a:t>
            </a:r>
            <a:r>
              <a:rPr lang="en-US" b="1" dirty="0" err="1"/>
              <a:t>Intellij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Reading</a:t>
            </a:r>
            <a:r>
              <a:rPr lang="en-US" dirty="0"/>
              <a:t> (optional) in Weiss (see website)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FD30C-D5AE-5944-BFB8-915767AB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40169-8927-C640-8BE7-6C39C0BB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11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A053-1273-44A7-A5A7-57AA08AC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332 Course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B165B-AA04-478B-B6E4-CAFD15045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b="1" dirty="0"/>
              <a:t>Instructor:</a:t>
            </a:r>
          </a:p>
          <a:p>
            <a:pPr marL="0" indent="0">
              <a:buNone/>
            </a:pPr>
            <a:r>
              <a:rPr lang="en-US" dirty="0"/>
              <a:t>  Arthur Liu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Teaching Assistants:</a:t>
            </a:r>
            <a:endParaRPr lang="en-US" dirty="0"/>
          </a:p>
          <a:p>
            <a:r>
              <a:rPr lang="en-US" b="1" dirty="0"/>
              <a:t>N</a:t>
            </a:r>
            <a:r>
              <a:rPr lang="en-US" dirty="0"/>
              <a:t>athan </a:t>
            </a:r>
            <a:r>
              <a:rPr lang="en-US" dirty="0" err="1"/>
              <a:t>Akkaraphab</a:t>
            </a:r>
            <a:endParaRPr lang="en-US" dirty="0"/>
          </a:p>
          <a:p>
            <a:r>
              <a:rPr lang="en-US" dirty="0"/>
              <a:t>Hans Easton</a:t>
            </a:r>
          </a:p>
          <a:p>
            <a:r>
              <a:rPr lang="en-US" dirty="0"/>
              <a:t>Winston </a:t>
            </a:r>
            <a:r>
              <a:rPr lang="en-US" dirty="0" err="1"/>
              <a:t>Jodjana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Neel Jog</a:t>
            </a:r>
          </a:p>
          <a:p>
            <a:r>
              <a:rPr lang="en-US" dirty="0"/>
              <a:t>Dara </a:t>
            </a:r>
            <a:r>
              <a:rPr lang="en-US" dirty="0" err="1"/>
              <a:t>Stotland</a:t>
            </a:r>
            <a:endParaRPr lang="en-US" dirty="0"/>
          </a:p>
          <a:p>
            <a:r>
              <a:rPr lang="en-US" dirty="0" err="1"/>
              <a:t>Thien</a:t>
            </a:r>
            <a:r>
              <a:rPr lang="en-US" dirty="0"/>
              <a:t> Kim Tran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EFEB0-BF29-47AF-87D7-74F3772A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3854A-B2C9-E3D5-3D2D-8B906654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</p:spTree>
    <p:extLst>
      <p:ext uri="{BB962C8B-B14F-4D97-AF65-F5344CB8AC3E}">
        <p14:creationId xmlns:p14="http://schemas.microsoft.com/office/powerpoint/2010/main" val="606205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CF621-997F-754C-9C0C-9E0DF6FE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82DA6-30B3-A943-8D61-D9237F51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6521824" cy="4755667"/>
          </a:xfrm>
        </p:spPr>
        <p:txBody>
          <a:bodyPr/>
          <a:lstStyle/>
          <a:p>
            <a:r>
              <a:rPr lang="en-US" dirty="0"/>
              <a:t>BS/MS graduate</a:t>
            </a:r>
          </a:p>
          <a:p>
            <a:r>
              <a:rPr lang="en-US" dirty="0"/>
              <a:t>9+ quarters TA</a:t>
            </a:r>
          </a:p>
          <a:p>
            <a:r>
              <a:rPr lang="en-US" dirty="0"/>
              <a:t>Previously: Amazon, Microsoft, Startup</a:t>
            </a:r>
          </a:p>
          <a:p>
            <a:r>
              <a:rPr lang="en-US" dirty="0"/>
              <a:t>Meta</a:t>
            </a:r>
          </a:p>
          <a:p>
            <a:r>
              <a:rPr lang="en-US" dirty="0"/>
              <a:t>Soccer, Triathlon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AC73F-3B7F-824E-8F83-8385E16D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69111-D87B-B64C-926B-AA1E7C85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FF9AE-AC41-7446-A2F9-0E8647435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t="29175" r="1447" b="5673"/>
          <a:stretch/>
        </p:blipFill>
        <p:spPr>
          <a:xfrm>
            <a:off x="8046943" y="1199023"/>
            <a:ext cx="2841450" cy="25804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3ED870-D688-C44C-BF6C-6188306D8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46" y="3523102"/>
            <a:ext cx="3315200" cy="24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86DDA9E-500E-514F-85F3-055E8A80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668" y="3134059"/>
            <a:ext cx="2218997" cy="295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498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3057-7DF5-5846-8AA8-FEA4840A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8CFB0-9E3B-0D4B-B06F-AFB7FF0C5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Introductions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Administrative Info</a:t>
            </a:r>
          </a:p>
          <a:p>
            <a:r>
              <a:rPr lang="en-US" altLang="en-US" dirty="0"/>
              <a:t>What is this course about?</a:t>
            </a:r>
          </a:p>
          <a:p>
            <a:r>
              <a:rPr lang="en-US" altLang="en-US" dirty="0"/>
              <a:t>Review: Queues and stacks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3C015-4B37-6C44-8AC6-DEE0A8BF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777C3-B8C2-D143-91CC-7F33151A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DF09-2E28-1144-A5FA-C6C2D204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3DE75-9190-D84A-B47F-1AF645338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8798859" cy="4755667"/>
          </a:xfrm>
        </p:spPr>
        <p:txBody>
          <a:bodyPr/>
          <a:lstStyle/>
          <a:p>
            <a:r>
              <a:rPr lang="en-US" b="1" dirty="0"/>
              <a:t>Instructor: </a:t>
            </a:r>
            <a:r>
              <a:rPr lang="en-US" dirty="0"/>
              <a:t>Arthur Liu, CSE210</a:t>
            </a:r>
          </a:p>
          <a:p>
            <a:pPr lvl="1"/>
            <a:r>
              <a:rPr lang="en-US" dirty="0"/>
              <a:t>Office Hours: see course web page, and by appointment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artliu@cs.washington.edu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b="1" dirty="0"/>
              <a:t>Course Web Page:</a:t>
            </a:r>
            <a:endParaRPr lang="en-US" dirty="0"/>
          </a:p>
          <a:p>
            <a:pPr lvl="1"/>
            <a:r>
              <a:rPr lang="en-US" dirty="0" err="1"/>
              <a:t>cs.uw.edu</a:t>
            </a:r>
            <a:r>
              <a:rPr lang="en-US" dirty="0"/>
              <a:t>/332</a:t>
            </a:r>
          </a:p>
          <a:p>
            <a:r>
              <a:rPr lang="en-US" b="1" dirty="0"/>
              <a:t>Text (optional):</a:t>
            </a:r>
            <a:br>
              <a:rPr lang="en-US" dirty="0"/>
            </a:br>
            <a:r>
              <a:rPr lang="en-US" altLang="en-US" i="1" dirty="0"/>
              <a:t>Data Structures &amp; Algorithm Analysis in Java</a:t>
            </a:r>
            <a:r>
              <a:rPr lang="en-US" altLang="en-US" dirty="0"/>
              <a:t>, (Mark Allen Weiss), 3rd edition, 2012</a:t>
            </a:r>
            <a:br>
              <a:rPr lang="en-US" altLang="en-US" dirty="0"/>
            </a:br>
            <a:r>
              <a:rPr lang="en-US" altLang="en-US" sz="2400" dirty="0"/>
              <a:t>(2</a:t>
            </a:r>
            <a:r>
              <a:rPr lang="en-US" altLang="en-US" sz="2400" baseline="30000" dirty="0"/>
              <a:t>nd</a:t>
            </a:r>
            <a:r>
              <a:rPr lang="en-US" altLang="en-US" sz="2400" dirty="0"/>
              <a:t> edition also o.k.)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76997-675B-D848-AF04-4398DEB57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E322D-6677-CB4E-BC8E-474C0208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EBE2152-1663-46B8-9C6A-E0B0A42969E9}"/>
                  </a:ext>
                </a:extLst>
              </p14:cNvPr>
              <p14:cNvContentPartPr/>
              <p14:nvPr/>
            </p14:nvContentPartPr>
            <p14:xfrm>
              <a:off x="1569600" y="3573000"/>
              <a:ext cx="2691360" cy="96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EBE2152-1663-46B8-9C6A-E0B0A42969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0240" y="3563640"/>
                <a:ext cx="2710080" cy="1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3290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1162C-9341-A14C-A863-237B28F8D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BFD07-445A-7E4C-AA5D-49C718757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9300882" cy="4755667"/>
          </a:xfrm>
        </p:spPr>
        <p:txBody>
          <a:bodyPr/>
          <a:lstStyle/>
          <a:p>
            <a:r>
              <a:rPr lang="en-US" altLang="en-US" sz="2400" dirty="0"/>
              <a:t>Course email lists: </a:t>
            </a:r>
            <a:br>
              <a:rPr lang="en-US" altLang="en-US" sz="2400" dirty="0"/>
            </a:br>
            <a:r>
              <a:rPr lang="en-US" alt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cse332a_su22@</a:t>
            </a:r>
            <a:r>
              <a:rPr lang="en-US" altLang="en-US" sz="2400" b="1" dirty="0">
                <a:solidFill>
                  <a:schemeClr val="accent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uw</a:t>
            </a:r>
          </a:p>
          <a:p>
            <a:pPr lvl="1"/>
            <a:r>
              <a:rPr lang="en-US" altLang="en-US" dirty="0"/>
              <a:t>You are already subscribed</a:t>
            </a:r>
            <a:endParaRPr lang="en-US" altLang="en-US" sz="800" dirty="0"/>
          </a:p>
          <a:p>
            <a:r>
              <a:rPr lang="en-US" altLang="en-US" sz="2400" dirty="0"/>
              <a:t>Ed Discussion board</a:t>
            </a:r>
          </a:p>
          <a:p>
            <a:pPr lvl="1"/>
            <a:r>
              <a:rPr lang="en-US" altLang="en-US" dirty="0"/>
              <a:t>Your first stop for questions about course content &amp; assignments</a:t>
            </a:r>
          </a:p>
          <a:p>
            <a:pPr lvl="1"/>
            <a:r>
              <a:rPr lang="en-US" altLang="en-US" b="1" dirty="0">
                <a:solidFill>
                  <a:schemeClr val="accent3"/>
                </a:solidFill>
              </a:rPr>
              <a:t>Ed Announcement Emails</a:t>
            </a:r>
            <a:r>
              <a:rPr lang="en-US" altLang="en-US" dirty="0">
                <a:solidFill>
                  <a:schemeClr val="accent3"/>
                </a:solidFill>
              </a:rPr>
              <a:t> </a:t>
            </a:r>
            <a:r>
              <a:rPr lang="en-US" altLang="en-US" dirty="0"/>
              <a:t>- You must get and read announcements sent there</a:t>
            </a:r>
            <a:endParaRPr lang="en-US" altLang="en-US" b="1" dirty="0"/>
          </a:p>
          <a:p>
            <a:r>
              <a:rPr lang="en-US" altLang="en-US" sz="2400" dirty="0"/>
              <a:t>Anonymous feedback link</a:t>
            </a:r>
          </a:p>
          <a:p>
            <a:pPr lvl="1"/>
            <a:r>
              <a:rPr lang="en-US" altLang="en-US" dirty="0"/>
              <a:t>For good and bad: if you don’t tell us, we won’t know!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10B4C-861A-5248-BAA7-8A7E2111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762D1-FB42-3642-85CD-E3797831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301E30E-9B91-4F84-953F-ED8CA02ED6E8}"/>
                  </a:ext>
                </a:extLst>
              </p14:cNvPr>
              <p14:cNvContentPartPr/>
              <p14:nvPr/>
            </p14:nvContentPartPr>
            <p14:xfrm>
              <a:off x="1632960" y="3700440"/>
              <a:ext cx="3282480" cy="86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301E30E-9B91-4F84-953F-ED8CA02ED6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600" y="3691080"/>
                <a:ext cx="3301200" cy="10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987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612B-7968-9742-9C7A-BB420078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A3F20-07B3-EE4E-83F7-829339667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Lecture</a:t>
            </a:r>
          </a:p>
          <a:p>
            <a:pPr lvl="1"/>
            <a:r>
              <a:rPr lang="en-US" dirty="0"/>
              <a:t>Take notes, materials posted (sometimes afterwards)</a:t>
            </a:r>
          </a:p>
          <a:p>
            <a:pPr lvl="1"/>
            <a:r>
              <a:rPr lang="en-US" dirty="0"/>
              <a:t>Ask questions, focus on key ideas (rarely coding details)</a:t>
            </a:r>
          </a:p>
          <a:p>
            <a:pPr lvl="1"/>
            <a:r>
              <a:rPr lang="en-US" dirty="0"/>
              <a:t>Attend synchronously as much as possible and interact with peers!</a:t>
            </a:r>
          </a:p>
          <a:p>
            <a:pPr lvl="1"/>
            <a:endParaRPr lang="en-US" dirty="0"/>
          </a:p>
          <a:p>
            <a:r>
              <a:rPr lang="en-US" dirty="0"/>
              <a:t>Section</a:t>
            </a:r>
          </a:p>
          <a:p>
            <a:pPr lvl="1"/>
            <a:r>
              <a:rPr lang="en-US" dirty="0"/>
              <a:t>Practice problems!</a:t>
            </a:r>
          </a:p>
          <a:p>
            <a:pPr lvl="1"/>
            <a:r>
              <a:rPr lang="en-US" dirty="0"/>
              <a:t>Answer Java/project/homework questions, etc.</a:t>
            </a:r>
          </a:p>
          <a:p>
            <a:pPr lvl="1"/>
            <a:r>
              <a:rPr lang="en-US" dirty="0"/>
              <a:t>Occasionally may introduce new material</a:t>
            </a:r>
          </a:p>
          <a:p>
            <a:pPr lvl="1"/>
            <a:r>
              <a:rPr lang="en-US" dirty="0"/>
              <a:t>An important part of the course (not optional)</a:t>
            </a:r>
          </a:p>
          <a:p>
            <a:pPr lvl="1"/>
            <a:endParaRPr lang="en-US" dirty="0"/>
          </a:p>
          <a:p>
            <a:r>
              <a:rPr lang="en-US" dirty="0"/>
              <a:t>Office hours</a:t>
            </a:r>
          </a:p>
          <a:p>
            <a:pPr lvl="1"/>
            <a:r>
              <a:rPr lang="en-US" dirty="0"/>
              <a:t>Use them: </a:t>
            </a:r>
            <a:r>
              <a:rPr lang="en-US" i="1" dirty="0"/>
              <a:t>please visit us!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D51-C1F6-A446-8D8B-0C6D76F2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00AF-C525-B747-B3DD-0052E31A1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018D-A113-44B2-BA5D-E3BD5C944D75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5103D0-9EB8-4BD3-8E26-0247C18D0A8B}"/>
                  </a:ext>
                </a:extLst>
              </p14:cNvPr>
              <p14:cNvContentPartPr/>
              <p14:nvPr/>
            </p14:nvContentPartPr>
            <p14:xfrm>
              <a:off x="7614360" y="3765960"/>
              <a:ext cx="1241280" cy="452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5103D0-9EB8-4BD3-8E26-0247C18D0A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05000" y="3756600"/>
                <a:ext cx="1260000" cy="47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95737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5747</TotalTime>
  <Words>2353</Words>
  <Application>Microsoft Office PowerPoint</Application>
  <PresentationFormat>Widescreen</PresentationFormat>
  <Paragraphs>507</Paragraphs>
  <Slides>39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Courier New</vt:lpstr>
      <vt:lpstr>Franklin Gothic Book</vt:lpstr>
      <vt:lpstr>Franklin Gothic Medium</vt:lpstr>
      <vt:lpstr>Times New Roman</vt:lpstr>
      <vt:lpstr>Office Theme</vt:lpstr>
      <vt:lpstr>CSE 332: Data Structures &amp; Parallelism Lecture 1: Intro, Stacks &amp; Queues</vt:lpstr>
      <vt:lpstr>Welcome!</vt:lpstr>
      <vt:lpstr>Today</vt:lpstr>
      <vt:lpstr>CSE 332 Course Staff</vt:lpstr>
      <vt:lpstr>Me</vt:lpstr>
      <vt:lpstr>Today</vt:lpstr>
      <vt:lpstr>Course Information</vt:lpstr>
      <vt:lpstr>Communication</vt:lpstr>
      <vt:lpstr>Course Meetings</vt:lpstr>
      <vt:lpstr>Course Materials</vt:lpstr>
      <vt:lpstr>Course Work</vt:lpstr>
      <vt:lpstr>Late Policy and Student Conduct</vt:lpstr>
      <vt:lpstr>PowerPoint Presentation</vt:lpstr>
      <vt:lpstr>Homework for Today!!</vt:lpstr>
      <vt:lpstr>Reading</vt:lpstr>
      <vt:lpstr>Today</vt:lpstr>
      <vt:lpstr>Data Structures &amp; Parallelism </vt:lpstr>
      <vt:lpstr>What 332 is about</vt:lpstr>
      <vt:lpstr>Goals</vt:lpstr>
      <vt:lpstr>One view on this course</vt:lpstr>
      <vt:lpstr>Data Structures?</vt:lpstr>
      <vt:lpstr>Example Datastructures and Their Trade-Offs</vt:lpstr>
      <vt:lpstr>Trade-Offs</vt:lpstr>
      <vt:lpstr>Getting Serious: Terminology</vt:lpstr>
      <vt:lpstr>Getting Serious: Terminology</vt:lpstr>
      <vt:lpstr>Getting Serious: Terminology</vt:lpstr>
      <vt:lpstr>Today</vt:lpstr>
      <vt:lpstr>Terminology Example: Stack and Queue ADT</vt:lpstr>
      <vt:lpstr>Terminology Example: Stack and Queue ADT</vt:lpstr>
      <vt:lpstr>Why useful</vt:lpstr>
      <vt:lpstr>Balancing Parenthesis</vt:lpstr>
      <vt:lpstr>Stack Datastructures</vt:lpstr>
      <vt:lpstr>Queue Datastructures</vt:lpstr>
      <vt:lpstr>Array Queue Data Structure</vt:lpstr>
      <vt:lpstr>Circular Array Queue Data Structure</vt:lpstr>
      <vt:lpstr>Linked List Queue Data Structure</vt:lpstr>
      <vt:lpstr>PowerPoint Presentation</vt:lpstr>
      <vt:lpstr>Circular Array vs. Linked List</vt:lpstr>
      <vt:lpstr>Homework for Today!!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Disjoint Sets</dc:title>
  <dc:creator>Arthur Liu</dc:creator>
  <cp:lastModifiedBy>Arthur Liu</cp:lastModifiedBy>
  <cp:revision>503</cp:revision>
  <cp:lastPrinted>2022-06-22T00:44:17Z</cp:lastPrinted>
  <dcterms:created xsi:type="dcterms:W3CDTF">2021-11-15T03:16:16Z</dcterms:created>
  <dcterms:modified xsi:type="dcterms:W3CDTF">2022-06-22T18:15:02Z</dcterms:modified>
</cp:coreProperties>
</file>