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2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3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notesSlides/notesSlide4.xml" ContentType="application/vnd.openxmlformats-officedocument.presentationml.notesSlide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notesSlides/notesSlide5.xml" ContentType="application/vnd.openxmlformats-officedocument.presentationml.notesSlid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notesSlides/notesSlide9.xml" ContentType="application/vnd.openxmlformats-officedocument.presentationml.notesSlide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notesSlides/notesSlide10.xml" ContentType="application/vnd.openxmlformats-officedocument.presentationml.notesSlide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notesSlides/notesSlide11.xml" ContentType="application/vnd.openxmlformats-officedocument.presentationml.notesSlide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notesSlides/notesSlide12.xml" ContentType="application/vnd.openxmlformats-officedocument.presentationml.notesSlide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13.xml" ContentType="application/vnd.openxmlformats-officedocument.presentationml.notesSlide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notesSlides/notesSlide14.xml" ContentType="application/vnd.openxmlformats-officedocument.presentationml.notesSlide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3"/>
  </p:notesMasterIdLst>
  <p:handoutMasterIdLst>
    <p:handoutMasterId r:id="rId24"/>
  </p:handoutMasterIdLst>
  <p:sldIdLst>
    <p:sldId id="256" r:id="rId2"/>
    <p:sldId id="445" r:id="rId3"/>
    <p:sldId id="903" r:id="rId4"/>
    <p:sldId id="883" r:id="rId5"/>
    <p:sldId id="904" r:id="rId6"/>
    <p:sldId id="887" r:id="rId7"/>
    <p:sldId id="905" r:id="rId8"/>
    <p:sldId id="906" r:id="rId9"/>
    <p:sldId id="890" r:id="rId10"/>
    <p:sldId id="891" r:id="rId11"/>
    <p:sldId id="892" r:id="rId12"/>
    <p:sldId id="893" r:id="rId13"/>
    <p:sldId id="894" r:id="rId14"/>
    <p:sldId id="895" r:id="rId15"/>
    <p:sldId id="896" r:id="rId16"/>
    <p:sldId id="897" r:id="rId17"/>
    <p:sldId id="898" r:id="rId18"/>
    <p:sldId id="899" r:id="rId19"/>
    <p:sldId id="900" r:id="rId20"/>
    <p:sldId id="901" r:id="rId21"/>
    <p:sldId id="902" r:id="rId22"/>
  </p:sldIdLst>
  <p:sldSz cx="9144000" cy="6858000" type="screen4x3"/>
  <p:notesSz cx="6985000" cy="9283700"/>
  <p:custDataLst>
    <p:tags r:id="rId25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F913"/>
    <a:srgbClr val="031DD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F6C9F8-3742-4892-9E89-93CB57BDEE73}" v="37" dt="2022-05-30T19:38:13.9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8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55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  <pc:docChgLst>
    <pc:chgData name="Richard Anderson" userId="4654cc452026b74c" providerId="LiveId" clId="{DCE3ED3A-8C82-4915-A84C-AC2EDDC390CF}"/>
    <pc:docChg chg="custSel addSld modSld">
      <pc:chgData name="Richard Anderson" userId="4654cc452026b74c" providerId="LiveId" clId="{DCE3ED3A-8C82-4915-A84C-AC2EDDC390CF}" dt="2022-05-12T06:05:04.611" v="12" actId="1076"/>
      <pc:docMkLst>
        <pc:docMk/>
      </pc:docMkLst>
      <pc:sldChg chg="addSp delSp modSp new mod modClrScheme chgLayout">
        <pc:chgData name="Richard Anderson" userId="4654cc452026b74c" providerId="LiveId" clId="{DCE3ED3A-8C82-4915-A84C-AC2EDDC390CF}" dt="2022-05-12T06:05:04.611" v="12" actId="1076"/>
        <pc:sldMkLst>
          <pc:docMk/>
          <pc:sldMk cId="1603270547" sldId="757"/>
        </pc:sldMkLst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2" creationId="{F0BBEA6C-37E7-B957-C615-6B7658C628A6}"/>
          </ac:spMkLst>
        </pc:spChg>
        <pc:spChg chg="del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3" creationId="{B70A5D3A-5D02-03FA-C3A0-28E2B4D3AA5F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4" creationId="{8F690DD3-38E5-2C5A-EBB9-1BE0699F72DD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5" creationId="{B897732D-F41F-8E31-61C9-1A8E9D7C8E00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6" creationId="{886F5BA4-1B42-C1DE-BC5D-A7C2EDAB56CC}"/>
          </ac:spMkLst>
        </pc:spChg>
        <pc:picChg chg="add mod">
          <ac:chgData name="Richard Anderson" userId="4654cc452026b74c" providerId="LiveId" clId="{DCE3ED3A-8C82-4915-A84C-AC2EDDC390CF}" dt="2022-05-12T06:04:16.723" v="10" actId="1076"/>
          <ac:picMkLst>
            <pc:docMk/>
            <pc:sldMk cId="1603270547" sldId="757"/>
            <ac:picMk id="8" creationId="{29C78906-DDFD-1640-BEB7-371A68EDD0D3}"/>
          </ac:picMkLst>
        </pc:picChg>
        <pc:picChg chg="add mod">
          <ac:chgData name="Richard Anderson" userId="4654cc452026b74c" providerId="LiveId" clId="{DCE3ED3A-8C82-4915-A84C-AC2EDDC390CF}" dt="2022-05-12T06:05:04.611" v="12" actId="1076"/>
          <ac:picMkLst>
            <pc:docMk/>
            <pc:sldMk cId="1603270547" sldId="757"/>
            <ac:picMk id="10" creationId="{D09EF3C0-2F3C-DEDB-BFD4-1DB26971D4DA}"/>
          </ac:picMkLst>
        </pc:picChg>
      </pc:sldChg>
    </pc:docChg>
  </pc:docChgLst>
  <pc:docChgLst>
    <pc:chgData name="Richard Anderson" userId="4654cc452026b74c" providerId="LiveId" clId="{7672C3FF-6B76-42F3-9CDA-5A8C375A901A}"/>
    <pc:docChg chg="undo custSel addSld delSld modSld">
      <pc:chgData name="Richard Anderson" userId="4654cc452026b74c" providerId="LiveId" clId="{7672C3FF-6B76-42F3-9CDA-5A8C375A901A}" dt="2022-05-22T21:52:15.540" v="1880" actId="20577"/>
      <pc:docMkLst>
        <pc:docMk/>
      </pc:docMkLst>
      <pc:sldChg chg="addSp modSp mod">
        <pc:chgData name="Richard Anderson" userId="4654cc452026b74c" providerId="LiveId" clId="{7672C3FF-6B76-42F3-9CDA-5A8C375A901A}" dt="2022-05-22T19:56:00.572" v="25"/>
        <pc:sldMkLst>
          <pc:docMk/>
          <pc:sldMk cId="0" sldId="256"/>
        </pc:sldMkLst>
        <pc:spChg chg="mod">
          <ac:chgData name="Richard Anderson" userId="4654cc452026b74c" providerId="LiveId" clId="{7672C3FF-6B76-42F3-9CDA-5A8C375A901A}" dt="2022-05-22T19:55:44.122" v="24" actId="20577"/>
          <ac:spMkLst>
            <pc:docMk/>
            <pc:sldMk cId="0" sldId="256"/>
            <ac:spMk id="2051" creationId="{00000000-0000-0000-0000-000000000000}"/>
          </ac:spMkLst>
        </pc:spChg>
        <pc:picChg chg="add mod">
          <ac:chgData name="Richard Anderson" userId="4654cc452026b74c" providerId="LiveId" clId="{7672C3FF-6B76-42F3-9CDA-5A8C375A901A}" dt="2022-05-22T19:56:00.572" v="25"/>
          <ac:picMkLst>
            <pc:docMk/>
            <pc:sldMk cId="0" sldId="256"/>
            <ac:picMk id="7" creationId="{4F37EE61-7C17-6441-6B6A-F72E899923E2}"/>
          </ac:picMkLst>
        </pc:picChg>
      </pc:sldChg>
      <pc:sldChg chg="modSp mod">
        <pc:chgData name="Richard Anderson" userId="4654cc452026b74c" providerId="LiveId" clId="{7672C3FF-6B76-42F3-9CDA-5A8C375A901A}" dt="2022-05-22T21:51:33.295" v="1822" actId="20577"/>
        <pc:sldMkLst>
          <pc:docMk/>
          <pc:sldMk cId="0" sldId="280"/>
        </pc:sldMkLst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1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51:33.295" v="1822" actId="20577"/>
          <ac:spMkLst>
            <pc:docMk/>
            <pc:sldMk cId="0" sldId="280"/>
            <ac:spMk id="922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50" creationId="{00000000-0000-0000-0000-000000000000}"/>
          </ac:spMkLst>
        </pc:spChg>
      </pc:sldChg>
      <pc:sldChg chg="modSp mod">
        <pc:chgData name="Richard Anderson" userId="4654cc452026b74c" providerId="LiveId" clId="{7672C3FF-6B76-42F3-9CDA-5A8C375A901A}" dt="2022-05-22T19:56:47.982" v="26" actId="400"/>
        <pc:sldMkLst>
          <pc:docMk/>
          <pc:sldMk cId="3232925340" sldId="776"/>
        </pc:sldMkLst>
        <pc:spChg chg="mod">
          <ac:chgData name="Richard Anderson" userId="4654cc452026b74c" providerId="LiveId" clId="{7672C3FF-6B76-42F3-9CDA-5A8C375A901A}" dt="2022-05-22T19:56:47.982" v="26" actId="400"/>
          <ac:spMkLst>
            <pc:docMk/>
            <pc:sldMk cId="3232925340" sldId="776"/>
            <ac:spMk id="3" creationId="{00000000-0000-0000-0000-000000000000}"/>
          </ac:spMkLst>
        </pc:spChg>
      </pc:sldChg>
      <pc:sldChg chg="addSp delSp modSp mod">
        <pc:chgData name="Richard Anderson" userId="4654cc452026b74c" providerId="LiveId" clId="{7672C3FF-6B76-42F3-9CDA-5A8C375A901A}" dt="2022-05-22T21:50:03.889" v="1789" actId="20577"/>
        <pc:sldMkLst>
          <pc:docMk/>
          <pc:sldMk cId="833072415" sldId="794"/>
        </pc:sldMkLst>
        <pc:spChg chg="mod">
          <ac:chgData name="Richard Anderson" userId="4654cc452026b74c" providerId="LiveId" clId="{7672C3FF-6B76-42F3-9CDA-5A8C375A901A}" dt="2022-05-22T21:50:03.889" v="1789" actId="20577"/>
          <ac:spMkLst>
            <pc:docMk/>
            <pc:sldMk cId="833072415" sldId="794"/>
            <ac:spMk id="12290" creationId="{00000000-0000-0000-0000-000000000000}"/>
          </ac:spMkLst>
        </pc:spChg>
        <pc:picChg chg="del">
          <ac:chgData name="Richard Anderson" userId="4654cc452026b74c" providerId="LiveId" clId="{7672C3FF-6B76-42F3-9CDA-5A8C375A901A}" dt="2022-05-22T20:00:37.887" v="28" actId="21"/>
          <ac:picMkLst>
            <pc:docMk/>
            <pc:sldMk cId="833072415" sldId="794"/>
            <ac:picMk id="2" creationId="{00000000-0000-0000-0000-000000000000}"/>
          </ac:picMkLst>
        </pc:picChg>
        <pc:picChg chg="add mod">
          <ac:chgData name="Richard Anderson" userId="4654cc452026b74c" providerId="LiveId" clId="{7672C3FF-6B76-42F3-9CDA-5A8C375A901A}" dt="2022-05-22T20:02:30.517" v="33" actId="14100"/>
          <ac:picMkLst>
            <pc:docMk/>
            <pc:sldMk cId="833072415" sldId="794"/>
            <ac:picMk id="7" creationId="{930D2671-B1C8-8497-E3D9-2097CED3FC30}"/>
          </ac:picMkLst>
        </pc:picChg>
      </pc:sldChg>
      <pc:sldChg chg="modSp mod">
        <pc:chgData name="Richard Anderson" userId="4654cc452026b74c" providerId="LiveId" clId="{7672C3FF-6B76-42F3-9CDA-5A8C375A901A}" dt="2022-05-22T20:05:37.588" v="126" actId="20577"/>
        <pc:sldMkLst>
          <pc:docMk/>
          <pc:sldMk cId="134655916" sldId="795"/>
        </pc:sldMkLst>
        <pc:spChg chg="mod">
          <ac:chgData name="Richard Anderson" userId="4654cc452026b74c" providerId="LiveId" clId="{7672C3FF-6B76-42F3-9CDA-5A8C375A901A}" dt="2022-05-22T20:05:37.588" v="126" actId="20577"/>
          <ac:spMkLst>
            <pc:docMk/>
            <pc:sldMk cId="134655916" sldId="795"/>
            <ac:spMk id="13316" creationId="{00000000-0000-0000-0000-000000000000}"/>
          </ac:spMkLst>
        </pc:spChg>
      </pc:sldChg>
      <pc:sldChg chg="modSp mod">
        <pc:chgData name="Richard Anderson" userId="4654cc452026b74c" providerId="LiveId" clId="{7672C3FF-6B76-42F3-9CDA-5A8C375A901A}" dt="2022-05-22T20:07:23.403" v="289" actId="20577"/>
        <pc:sldMkLst>
          <pc:docMk/>
          <pc:sldMk cId="3035944204" sldId="796"/>
        </pc:sldMkLst>
        <pc:spChg chg="mod">
          <ac:chgData name="Richard Anderson" userId="4654cc452026b74c" providerId="LiveId" clId="{7672C3FF-6B76-42F3-9CDA-5A8C375A901A}" dt="2022-05-22T20:07:23.403" v="289" actId="20577"/>
          <ac:spMkLst>
            <pc:docMk/>
            <pc:sldMk cId="3035944204" sldId="796"/>
            <ac:spMk id="14340" creationId="{00000000-0000-0000-0000-000000000000}"/>
          </ac:spMkLst>
        </pc:spChg>
      </pc:sldChg>
      <pc:sldChg chg="del">
        <pc:chgData name="Richard Anderson" userId="4654cc452026b74c" providerId="LiveId" clId="{7672C3FF-6B76-42F3-9CDA-5A8C375A901A}" dt="2022-05-22T20:07:29.758" v="290" actId="2696"/>
        <pc:sldMkLst>
          <pc:docMk/>
          <pc:sldMk cId="3636214546" sldId="797"/>
        </pc:sldMkLst>
      </pc:sldChg>
      <pc:sldChg chg="add del">
        <pc:chgData name="Richard Anderson" userId="4654cc452026b74c" providerId="LiveId" clId="{7672C3FF-6B76-42F3-9CDA-5A8C375A901A}" dt="2022-05-22T20:07:42.172" v="293" actId="2696"/>
        <pc:sldMkLst>
          <pc:docMk/>
          <pc:sldMk cId="1890246114" sldId="798"/>
        </pc:sldMkLst>
      </pc:sldChg>
      <pc:sldChg chg="addSp modSp mod chgLayout">
        <pc:chgData name="Richard Anderson" userId="4654cc452026b74c" providerId="LiveId" clId="{7672C3FF-6B76-42F3-9CDA-5A8C375A901A}" dt="2022-05-22T20:09:38.752" v="390" actId="20577"/>
        <pc:sldMkLst>
          <pc:docMk/>
          <pc:sldMk cId="2961316177" sldId="799"/>
        </pc:sldMkLst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2" creationId="{00000000-0000-0000-0000-000000000000}"/>
          </ac:spMkLst>
        </pc:spChg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3" creationId="{00000000-0000-0000-0000-000000000000}"/>
          </ac:spMkLst>
        </pc:spChg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4" creationId="{00000000-0000-0000-0000-000000000000}"/>
          </ac:spMkLst>
        </pc:spChg>
        <pc:spChg chg="add mod ord">
          <ac:chgData name="Richard Anderson" userId="4654cc452026b74c" providerId="LiveId" clId="{7672C3FF-6B76-42F3-9CDA-5A8C375A901A}" dt="2022-05-22T20:09:38.752" v="390" actId="20577"/>
          <ac:spMkLst>
            <pc:docMk/>
            <pc:sldMk cId="2961316177" sldId="799"/>
            <ac:spMk id="5" creationId="{D04E25BF-8E4F-B02C-A6F3-720745A23EE7}"/>
          </ac:spMkLst>
        </pc:spChg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17411" creationId="{00000000-0000-0000-0000-000000000000}"/>
          </ac:spMkLst>
        </pc:spChg>
      </pc:sldChg>
      <pc:sldChg chg="delSp modSp mod">
        <pc:chgData name="Richard Anderson" userId="4654cc452026b74c" providerId="LiveId" clId="{7672C3FF-6B76-42F3-9CDA-5A8C375A901A}" dt="2022-05-22T20:40:04.395" v="520" actId="20577"/>
        <pc:sldMkLst>
          <pc:docMk/>
          <pc:sldMk cId="3946955930" sldId="800"/>
        </pc:sldMkLst>
        <pc:spChg chg="mod">
          <ac:chgData name="Richard Anderson" userId="4654cc452026b74c" providerId="LiveId" clId="{7672C3FF-6B76-42F3-9CDA-5A8C375A901A}" dt="2022-05-22T20:40:04.395" v="520" actId="20577"/>
          <ac:spMkLst>
            <pc:docMk/>
            <pc:sldMk cId="3946955930" sldId="800"/>
            <ac:spMk id="1843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14:09.060" v="503" actId="1035"/>
          <ac:spMkLst>
            <pc:docMk/>
            <pc:sldMk cId="3946955930" sldId="800"/>
            <ac:spMk id="18436" creationId="{00000000-0000-0000-0000-000000000000}"/>
          </ac:spMkLst>
        </pc:spChg>
        <pc:spChg chg="del mod">
          <ac:chgData name="Richard Anderson" userId="4654cc452026b74c" providerId="LiveId" clId="{7672C3FF-6B76-42F3-9CDA-5A8C375A901A}" dt="2022-05-22T20:11:36.967" v="439" actId="21"/>
          <ac:spMkLst>
            <pc:docMk/>
            <pc:sldMk cId="3946955930" sldId="800"/>
            <ac:spMk id="1843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14:16.592" v="505" actId="14100"/>
          <ac:spMkLst>
            <pc:docMk/>
            <pc:sldMk cId="3946955930" sldId="800"/>
            <ac:spMk id="1843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14:20.514" v="506" actId="14100"/>
          <ac:spMkLst>
            <pc:docMk/>
            <pc:sldMk cId="3946955930" sldId="800"/>
            <ac:spMk id="18440" creationId="{00000000-0000-0000-0000-000000000000}"/>
          </ac:spMkLst>
        </pc:spChg>
      </pc:sldChg>
      <pc:sldChg chg="modSp mod">
        <pc:chgData name="Richard Anderson" userId="4654cc452026b74c" providerId="LiveId" clId="{7672C3FF-6B76-42F3-9CDA-5A8C375A901A}" dt="2022-05-22T20:17:06.657" v="508" actId="692"/>
        <pc:sldMkLst>
          <pc:docMk/>
          <pc:sldMk cId="3817045587" sldId="801"/>
        </pc:sldMkLst>
        <pc:cxnChg chg="mod">
          <ac:chgData name="Richard Anderson" userId="4654cc452026b74c" providerId="LiveId" clId="{7672C3FF-6B76-42F3-9CDA-5A8C375A901A}" dt="2022-05-22T20:17:06.657" v="508" actId="692"/>
          <ac:cxnSpMkLst>
            <pc:docMk/>
            <pc:sldMk cId="3817045587" sldId="801"/>
            <ac:cxnSpMk id="19466" creationId="{00000000-0000-0000-0000-000000000000}"/>
          </ac:cxnSpMkLst>
        </pc:cxnChg>
      </pc:sldChg>
      <pc:sldChg chg="addSp modSp">
        <pc:chgData name="Richard Anderson" userId="4654cc452026b74c" providerId="LiveId" clId="{7672C3FF-6B76-42F3-9CDA-5A8C375A901A}" dt="2022-05-22T20:18:52.672" v="509"/>
        <pc:sldMkLst>
          <pc:docMk/>
          <pc:sldMk cId="3898327502" sldId="803"/>
        </pc:sldMkLst>
        <pc:spChg chg="add mod">
          <ac:chgData name="Richard Anderson" userId="4654cc452026b74c" providerId="LiveId" clId="{7672C3FF-6B76-42F3-9CDA-5A8C375A901A}" dt="2022-05-22T20:18:52.672" v="509"/>
          <ac:spMkLst>
            <pc:docMk/>
            <pc:sldMk cId="3898327502" sldId="803"/>
            <ac:spMk id="8" creationId="{73763289-83BB-43D7-1441-4551CF873E9B}"/>
          </ac:spMkLst>
        </pc:spChg>
      </pc:sldChg>
      <pc:sldChg chg="del">
        <pc:chgData name="Richard Anderson" userId="4654cc452026b74c" providerId="LiveId" clId="{7672C3FF-6B76-42F3-9CDA-5A8C375A901A}" dt="2022-05-22T21:03:49.315" v="793" actId="2696"/>
        <pc:sldMkLst>
          <pc:docMk/>
          <pc:sldMk cId="2436918884" sldId="805"/>
        </pc:sldMkLst>
      </pc:sldChg>
      <pc:sldChg chg="modSp mod">
        <pc:chgData name="Richard Anderson" userId="4654cc452026b74c" providerId="LiveId" clId="{7672C3FF-6B76-42F3-9CDA-5A8C375A901A}" dt="2022-05-22T21:04:15.893" v="807" actId="20577"/>
        <pc:sldMkLst>
          <pc:docMk/>
          <pc:sldMk cId="658211916" sldId="806"/>
        </pc:sldMkLst>
        <pc:spChg chg="mod">
          <ac:chgData name="Richard Anderson" userId="4654cc452026b74c" providerId="LiveId" clId="{7672C3FF-6B76-42F3-9CDA-5A8C375A901A}" dt="2022-05-22T21:04:15.893" v="807" actId="20577"/>
          <ac:spMkLst>
            <pc:docMk/>
            <pc:sldMk cId="658211916" sldId="806"/>
            <ac:spMk id="24580" creationId="{00000000-0000-0000-0000-000000000000}"/>
          </ac:spMkLst>
        </pc:spChg>
      </pc:sldChg>
      <pc:sldChg chg="modSp del mod">
        <pc:chgData name="Richard Anderson" userId="4654cc452026b74c" providerId="LiveId" clId="{7672C3FF-6B76-42F3-9CDA-5A8C375A901A}" dt="2022-05-22T21:09:44.828" v="953" actId="2696"/>
        <pc:sldMkLst>
          <pc:docMk/>
          <pc:sldMk cId="392089421" sldId="808"/>
        </pc:sldMkLst>
        <pc:spChg chg="mod">
          <ac:chgData name="Richard Anderson" userId="4654cc452026b74c" providerId="LiveId" clId="{7672C3FF-6B76-42F3-9CDA-5A8C375A901A}" dt="2022-05-22T20:22:22.342" v="517" actId="20577"/>
          <ac:spMkLst>
            <pc:docMk/>
            <pc:sldMk cId="392089421" sldId="808"/>
            <ac:spMk id="26627" creationId="{00000000-0000-0000-0000-000000000000}"/>
          </ac:spMkLst>
        </pc:spChg>
      </pc:sldChg>
      <pc:sldChg chg="del">
        <pc:chgData name="Richard Anderson" userId="4654cc452026b74c" providerId="LiveId" clId="{7672C3FF-6B76-42F3-9CDA-5A8C375A901A}" dt="2022-05-22T21:09:47.089" v="954" actId="2696"/>
        <pc:sldMkLst>
          <pc:docMk/>
          <pc:sldMk cId="1422060310" sldId="809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4138646864" sldId="815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120372592" sldId="816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827951508" sldId="817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799495692" sldId="818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922198100" sldId="819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721410" sldId="820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1849159541" sldId="821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601438425" sldId="822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510876983" sldId="823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498847060" sldId="827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117964738" sldId="828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41057819" sldId="829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967554075" sldId="830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1324570497" sldId="831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1321724494" sldId="832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319957400" sldId="833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981309658" sldId="834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182640562" sldId="835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164874801" sldId="842"/>
        </pc:sldMkLst>
      </pc:sldChg>
      <pc:sldChg chg="del">
        <pc:chgData name="Richard Anderson" userId="4654cc452026b74c" providerId="LiveId" clId="{7672C3FF-6B76-42F3-9CDA-5A8C375A901A}" dt="2022-05-22T21:11:10.256" v="955" actId="2696"/>
        <pc:sldMkLst>
          <pc:docMk/>
          <pc:sldMk cId="1215863316" sldId="843"/>
        </pc:sldMkLst>
      </pc:sldChg>
      <pc:sldChg chg="addSp delSp modSp mod">
        <pc:chgData name="Richard Anderson" userId="4654cc452026b74c" providerId="LiveId" clId="{7672C3FF-6B76-42F3-9CDA-5A8C375A901A}" dt="2022-05-22T21:09:33.574" v="952" actId="2711"/>
        <pc:sldMkLst>
          <pc:docMk/>
          <pc:sldMk cId="3144799864" sldId="844"/>
        </pc:sldMkLst>
        <pc:spChg chg="add mod ord">
          <ac:chgData name="Richard Anderson" userId="4654cc452026b74c" providerId="LiveId" clId="{7672C3FF-6B76-42F3-9CDA-5A8C375A901A}" dt="2022-05-22T21:07:50.571" v="879" actId="167"/>
          <ac:spMkLst>
            <pc:docMk/>
            <pc:sldMk cId="3144799864" sldId="844"/>
            <ac:spMk id="2" creationId="{FB1E146D-D0A8-6EC9-21C0-7A481A942B6A}"/>
          </ac:spMkLst>
        </pc:spChg>
        <pc:spChg chg="add mod">
          <ac:chgData name="Richard Anderson" userId="4654cc452026b74c" providerId="LiveId" clId="{7672C3FF-6B76-42F3-9CDA-5A8C375A901A}" dt="2022-05-22T21:09:33.574" v="952" actId="2711"/>
          <ac:spMkLst>
            <pc:docMk/>
            <pc:sldMk cId="3144799864" sldId="844"/>
            <ac:spMk id="3" creationId="{16AD63B0-1F7A-BDE5-B46C-9E00EDACAFD1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1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37.155" v="874" actId="20577"/>
          <ac:spMkLst>
            <pc:docMk/>
            <pc:sldMk cId="3144799864" sldId="844"/>
            <ac:spMk id="921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50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06:43.665" v="875" actId="21"/>
          <ac:spMkLst>
            <pc:docMk/>
            <pc:sldMk cId="3144799864" sldId="844"/>
            <ac:spMk id="9251" creationId="{00000000-0000-0000-0000-000000000000}"/>
          </ac:spMkLst>
        </pc:spChg>
      </pc:sldChg>
      <pc:sldChg chg="addSp delSp modSp mod">
        <pc:chgData name="Richard Anderson" userId="4654cc452026b74c" providerId="LiveId" clId="{7672C3FF-6B76-42F3-9CDA-5A8C375A901A}" dt="2022-05-22T21:40:45.893" v="1423" actId="207"/>
        <pc:sldMkLst>
          <pc:docMk/>
          <pc:sldMk cId="2595180775" sldId="845"/>
        </pc:sldMkLst>
        <pc:spChg chg="add mod">
          <ac:chgData name="Richard Anderson" userId="4654cc452026b74c" providerId="LiveId" clId="{7672C3FF-6B76-42F3-9CDA-5A8C375A901A}" dt="2022-05-22T21:39:35.995" v="1418" actId="255"/>
          <ac:spMkLst>
            <pc:docMk/>
            <pc:sldMk cId="2595180775" sldId="845"/>
            <ac:spMk id="5" creationId="{BC9DE374-7607-A4DA-2619-CE6414BAFB5B}"/>
          </ac:spMkLst>
        </pc:spChg>
        <pc:spChg chg="mod">
          <ac:chgData name="Richard Anderson" userId="4654cc452026b74c" providerId="LiveId" clId="{7672C3FF-6B76-42F3-9CDA-5A8C375A901A}" dt="2022-05-22T21:40:45.893" v="1423" actId="207"/>
          <ac:spMkLst>
            <pc:docMk/>
            <pc:sldMk cId="2595180775" sldId="845"/>
            <ac:spMk id="18435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29.447" v="1141" actId="21"/>
          <ac:spMkLst>
            <pc:docMk/>
            <pc:sldMk cId="2595180775" sldId="845"/>
            <ac:spMk id="18436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33.458" v="1143" actId="21"/>
          <ac:spMkLst>
            <pc:docMk/>
            <pc:sldMk cId="2595180775" sldId="845"/>
            <ac:spMk id="18437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31.437" v="1142" actId="21"/>
          <ac:spMkLst>
            <pc:docMk/>
            <pc:sldMk cId="2595180775" sldId="845"/>
            <ac:spMk id="18439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35.036" v="1144" actId="21"/>
          <ac:spMkLst>
            <pc:docMk/>
            <pc:sldMk cId="2595180775" sldId="845"/>
            <ac:spMk id="18440" creationId="{00000000-0000-0000-0000-000000000000}"/>
          </ac:spMkLst>
        </pc:spChg>
      </pc:sldChg>
      <pc:sldChg chg="modSp new mod">
        <pc:chgData name="Richard Anderson" userId="4654cc452026b74c" providerId="LiveId" clId="{7672C3FF-6B76-42F3-9CDA-5A8C375A901A}" dt="2022-05-22T21:43:51.899" v="1585" actId="58"/>
        <pc:sldMkLst>
          <pc:docMk/>
          <pc:sldMk cId="2378186793" sldId="846"/>
        </pc:sldMkLst>
        <pc:spChg chg="mod">
          <ac:chgData name="Richard Anderson" userId="4654cc452026b74c" providerId="LiveId" clId="{7672C3FF-6B76-42F3-9CDA-5A8C375A901A}" dt="2022-05-22T21:41:15.837" v="1441" actId="20577"/>
          <ac:spMkLst>
            <pc:docMk/>
            <pc:sldMk cId="2378186793" sldId="846"/>
            <ac:spMk id="2" creationId="{7A18BC47-265F-7F33-25D9-2201B123A13A}"/>
          </ac:spMkLst>
        </pc:spChg>
        <pc:spChg chg="mod">
          <ac:chgData name="Richard Anderson" userId="4654cc452026b74c" providerId="LiveId" clId="{7672C3FF-6B76-42F3-9CDA-5A8C375A901A}" dt="2022-05-22T21:43:51.899" v="1585" actId="58"/>
          <ac:spMkLst>
            <pc:docMk/>
            <pc:sldMk cId="2378186793" sldId="846"/>
            <ac:spMk id="3" creationId="{F1C7B6E2-5F54-F95E-0F2F-FB4CA329E8EB}"/>
          </ac:spMkLst>
        </pc:spChg>
      </pc:sldChg>
      <pc:sldChg chg="modSp new mod">
        <pc:chgData name="Richard Anderson" userId="4654cc452026b74c" providerId="LiveId" clId="{7672C3FF-6B76-42F3-9CDA-5A8C375A901A}" dt="2022-05-22T21:48:31.872" v="1767" actId="20577"/>
        <pc:sldMkLst>
          <pc:docMk/>
          <pc:sldMk cId="101453356" sldId="847"/>
        </pc:sldMkLst>
        <pc:spChg chg="mod">
          <ac:chgData name="Richard Anderson" userId="4654cc452026b74c" providerId="LiveId" clId="{7672C3FF-6B76-42F3-9CDA-5A8C375A901A}" dt="2022-05-22T21:45:13.123" v="1634" actId="20577"/>
          <ac:spMkLst>
            <pc:docMk/>
            <pc:sldMk cId="101453356" sldId="847"/>
            <ac:spMk id="2" creationId="{62E91E97-0D13-E3F6-C18B-8FDDBB5B18F9}"/>
          </ac:spMkLst>
        </pc:spChg>
        <pc:spChg chg="mod">
          <ac:chgData name="Richard Anderson" userId="4654cc452026b74c" providerId="LiveId" clId="{7672C3FF-6B76-42F3-9CDA-5A8C375A901A}" dt="2022-05-22T21:48:31.872" v="1767" actId="20577"/>
          <ac:spMkLst>
            <pc:docMk/>
            <pc:sldMk cId="101453356" sldId="847"/>
            <ac:spMk id="3" creationId="{58A4F55F-7F8F-9C98-C35F-2988A022E61E}"/>
          </ac:spMkLst>
        </pc:spChg>
      </pc:sldChg>
      <pc:sldChg chg="modSp new mod">
        <pc:chgData name="Richard Anderson" userId="4654cc452026b74c" providerId="LiveId" clId="{7672C3FF-6B76-42F3-9CDA-5A8C375A901A}" dt="2022-05-22T21:52:15.540" v="1880" actId="20577"/>
        <pc:sldMkLst>
          <pc:docMk/>
          <pc:sldMk cId="3113200417" sldId="848"/>
        </pc:sldMkLst>
        <pc:spChg chg="mod">
          <ac:chgData name="Richard Anderson" userId="4654cc452026b74c" providerId="LiveId" clId="{7672C3FF-6B76-42F3-9CDA-5A8C375A901A}" dt="2022-05-22T21:52:15.540" v="1880" actId="20577"/>
          <ac:spMkLst>
            <pc:docMk/>
            <pc:sldMk cId="3113200417" sldId="848"/>
            <ac:spMk id="2" creationId="{93CCA033-1095-65DB-B857-629541FD756E}"/>
          </ac:spMkLst>
        </pc:spChg>
      </pc:sldChg>
    </pc:docChg>
  </pc:docChgLst>
  <pc:docChgLst>
    <pc:chgData name="Richard Anderson" userId="4654cc452026b74c" providerId="LiveId" clId="{6DABD09D-1F53-4C1B-A17B-360785E542D8}"/>
    <pc:docChg chg="custSel delSld modSld">
      <pc:chgData name="Richard Anderson" userId="4654cc452026b74c" providerId="LiveId" clId="{6DABD09D-1F53-4C1B-A17B-360785E542D8}" dt="2022-05-16T05:48:26.131" v="356" actId="21"/>
      <pc:docMkLst>
        <pc:docMk/>
      </pc:docMkLst>
      <pc:sldChg chg="modSp mod">
        <pc:chgData name="Richard Anderson" userId="4654cc452026b74c" providerId="LiveId" clId="{6DABD09D-1F53-4C1B-A17B-360785E542D8}" dt="2022-05-16T05:29:14.741" v="14" actId="20577"/>
        <pc:sldMkLst>
          <pc:docMk/>
          <pc:sldMk cId="0" sldId="256"/>
        </pc:sldMkLst>
        <pc:spChg chg="mod">
          <ac:chgData name="Richard Anderson" userId="4654cc452026b74c" providerId="LiveId" clId="{6DABD09D-1F53-4C1B-A17B-360785E542D8}" dt="2022-05-16T05:29:14.741" v="14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7:43.526" v="203" actId="20577"/>
        <pc:sldMkLst>
          <pc:docMk/>
          <pc:sldMk cId="0" sldId="258"/>
        </pc:sldMkLst>
        <pc:spChg chg="del">
          <ac:chgData name="Richard Anderson" userId="4654cc452026b74c" providerId="LiveId" clId="{6DABD09D-1F53-4C1B-A17B-360785E542D8}" dt="2022-05-16T05:37:36.596" v="200" actId="21"/>
          <ac:spMkLst>
            <pc:docMk/>
            <pc:sldMk cId="0" sldId="258"/>
            <ac:spMk id="614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7:43.526" v="203" actId="20577"/>
          <ac:spMkLst>
            <pc:docMk/>
            <pc:sldMk cId="0" sldId="258"/>
            <ac:spMk id="614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6:48.776" v="196" actId="948"/>
          <ac:spMkLst>
            <pc:docMk/>
            <pc:sldMk cId="0" sldId="258"/>
            <ac:spMk id="61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8:33.842" v="208" actId="5793"/>
        <pc:sldMkLst>
          <pc:docMk/>
          <pc:sldMk cId="0" sldId="259"/>
        </pc:sldMkLst>
        <pc:spChg chg="del">
          <ac:chgData name="Richard Anderson" userId="4654cc452026b74c" providerId="LiveId" clId="{6DABD09D-1F53-4C1B-A17B-360785E542D8}" dt="2022-05-16T05:38:04.925" v="204" actId="21"/>
          <ac:spMkLst>
            <pc:docMk/>
            <pc:sldMk cId="0" sldId="259"/>
            <ac:spMk id="717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8:33.842" v="208" actId="5793"/>
          <ac:spMkLst>
            <pc:docMk/>
            <pc:sldMk cId="0" sldId="259"/>
            <ac:spMk id="7172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38:46.961" v="209" actId="21"/>
        <pc:sldMkLst>
          <pc:docMk/>
          <pc:sldMk cId="0" sldId="260"/>
        </pc:sldMkLst>
        <pc:spChg chg="del">
          <ac:chgData name="Richard Anderson" userId="4654cc452026b74c" providerId="LiveId" clId="{6DABD09D-1F53-4C1B-A17B-360785E542D8}" dt="2022-05-16T05:38:46.961" v="209" actId="21"/>
          <ac:spMkLst>
            <pc:docMk/>
            <pc:sldMk cId="0" sldId="260"/>
            <ac:spMk id="819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9:16.296" v="215" actId="5793"/>
        <pc:sldMkLst>
          <pc:docMk/>
          <pc:sldMk cId="0" sldId="261"/>
        </pc:sldMkLst>
        <pc:spChg chg="del">
          <ac:chgData name="Richard Anderson" userId="4654cc452026b74c" providerId="LiveId" clId="{6DABD09D-1F53-4C1B-A17B-360785E542D8}" dt="2022-05-16T05:38:57.848" v="210" actId="21"/>
          <ac:spMkLst>
            <pc:docMk/>
            <pc:sldMk cId="0" sldId="261"/>
            <ac:spMk id="92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9:16.296" v="215" actId="5793"/>
          <ac:spMkLst>
            <pc:docMk/>
            <pc:sldMk cId="0" sldId="261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0:12.090" v="219" actId="5793"/>
        <pc:sldMkLst>
          <pc:docMk/>
          <pc:sldMk cId="0" sldId="262"/>
        </pc:sldMkLst>
        <pc:spChg chg="del">
          <ac:chgData name="Richard Anderson" userId="4654cc452026b74c" providerId="LiveId" clId="{6DABD09D-1F53-4C1B-A17B-360785E542D8}" dt="2022-05-16T05:39:34.417" v="216" actId="21"/>
          <ac:spMkLst>
            <pc:docMk/>
            <pc:sldMk cId="0" sldId="262"/>
            <ac:spMk id="1024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0:12.090" v="219" actId="5793"/>
          <ac:spMkLst>
            <pc:docMk/>
            <pc:sldMk cId="0" sldId="262"/>
            <ac:spMk id="10244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20.212" v="220" actId="21"/>
        <pc:sldMkLst>
          <pc:docMk/>
          <pc:sldMk cId="0" sldId="263"/>
        </pc:sldMkLst>
        <pc:spChg chg="del">
          <ac:chgData name="Richard Anderson" userId="4654cc452026b74c" providerId="LiveId" clId="{6DABD09D-1F53-4C1B-A17B-360785E542D8}" dt="2022-05-16T05:40:20.212" v="220" actId="21"/>
          <ac:spMkLst>
            <pc:docMk/>
            <pc:sldMk cId="0" sldId="263"/>
            <ac:spMk id="1127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33.698" v="221" actId="21"/>
        <pc:sldMkLst>
          <pc:docMk/>
          <pc:sldMk cId="0" sldId="264"/>
        </pc:sldMkLst>
        <pc:spChg chg="del">
          <ac:chgData name="Richard Anderson" userId="4654cc452026b74c" providerId="LiveId" clId="{6DABD09D-1F53-4C1B-A17B-360785E542D8}" dt="2022-05-16T05:40:33.698" v="221" actId="21"/>
          <ac:spMkLst>
            <pc:docMk/>
            <pc:sldMk cId="0" sldId="264"/>
            <ac:spMk id="1229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51.343" v="222" actId="21"/>
        <pc:sldMkLst>
          <pc:docMk/>
          <pc:sldMk cId="0" sldId="265"/>
        </pc:sldMkLst>
        <pc:spChg chg="del">
          <ac:chgData name="Richard Anderson" userId="4654cc452026b74c" providerId="LiveId" clId="{6DABD09D-1F53-4C1B-A17B-360785E542D8}" dt="2022-05-16T05:40:51.343" v="222" actId="21"/>
          <ac:spMkLst>
            <pc:docMk/>
            <pc:sldMk cId="0" sldId="265"/>
            <ac:spMk id="1331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1:25.957" v="226" actId="21"/>
        <pc:sldMkLst>
          <pc:docMk/>
          <pc:sldMk cId="0" sldId="266"/>
        </pc:sldMkLst>
        <pc:spChg chg="del">
          <ac:chgData name="Richard Anderson" userId="4654cc452026b74c" providerId="LiveId" clId="{6DABD09D-1F53-4C1B-A17B-360785E542D8}" dt="2022-05-16T05:41:25.957" v="226" actId="21"/>
          <ac:spMkLst>
            <pc:docMk/>
            <pc:sldMk cId="0" sldId="266"/>
            <ac:spMk id="1433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17.636" v="225" actId="5793"/>
          <ac:spMkLst>
            <pc:docMk/>
            <pc:sldMk cId="0" sldId="266"/>
            <ac:spMk id="1434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2:24.161" v="267" actId="1038"/>
        <pc:sldMkLst>
          <pc:docMk/>
          <pc:sldMk cId="0" sldId="267"/>
        </pc:sldMkLst>
        <pc:spChg chg="del">
          <ac:chgData name="Richard Anderson" userId="4654cc452026b74c" providerId="LiveId" clId="{6DABD09D-1F53-4C1B-A17B-360785E542D8}" dt="2022-05-16T05:41:52.783" v="232" actId="21"/>
          <ac:spMkLst>
            <pc:docMk/>
            <pc:sldMk cId="0" sldId="267"/>
            <ac:spMk id="1536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46.507" v="231" actId="5793"/>
          <ac:spMkLst>
            <pc:docMk/>
            <pc:sldMk cId="0" sldId="267"/>
            <ac:spMk id="1536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24.161" v="267" actId="1038"/>
          <ac:spMkLst>
            <pc:docMk/>
            <pc:sldMk cId="0" sldId="267"/>
            <ac:spMk id="1536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09.476" v="255" actId="1035"/>
          <ac:spMkLst>
            <pc:docMk/>
            <pc:sldMk cId="0" sldId="267"/>
            <ac:spMk id="15369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2:32.499" v="268" actId="21"/>
        <pc:sldMkLst>
          <pc:docMk/>
          <pc:sldMk cId="0" sldId="268"/>
        </pc:sldMkLst>
        <pc:spChg chg="del">
          <ac:chgData name="Richard Anderson" userId="4654cc452026b74c" providerId="LiveId" clId="{6DABD09D-1F53-4C1B-A17B-360785E542D8}" dt="2022-05-16T05:42:32.499" v="268" actId="21"/>
          <ac:spMkLst>
            <pc:docMk/>
            <pc:sldMk cId="0" sldId="268"/>
            <ac:spMk id="16386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27.910" v="279" actId="478"/>
        <pc:sldMkLst>
          <pc:docMk/>
          <pc:sldMk cId="0" sldId="269"/>
        </pc:sldMkLst>
        <pc:spChg chg="del">
          <ac:chgData name="Richard Anderson" userId="4654cc452026b74c" providerId="LiveId" clId="{6DABD09D-1F53-4C1B-A17B-360785E542D8}" dt="2022-05-16T05:43:27.910" v="279" actId="478"/>
          <ac:spMkLst>
            <pc:docMk/>
            <pc:sldMk cId="0" sldId="269"/>
            <ac:spMk id="174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23.844" v="278" actId="14100"/>
          <ac:spMkLst>
            <pc:docMk/>
            <pc:sldMk cId="0" sldId="269"/>
            <ac:spMk id="1741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47.333" v="283" actId="478"/>
        <pc:sldMkLst>
          <pc:docMk/>
          <pc:sldMk cId="0" sldId="270"/>
        </pc:sldMkLst>
        <pc:spChg chg="del">
          <ac:chgData name="Richard Anderson" userId="4654cc452026b74c" providerId="LiveId" clId="{6DABD09D-1F53-4C1B-A17B-360785E542D8}" dt="2022-05-16T05:43:47.333" v="283" actId="478"/>
          <ac:spMkLst>
            <pc:docMk/>
            <pc:sldMk cId="0" sldId="270"/>
            <ac:spMk id="1843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42.733" v="281" actId="20577"/>
          <ac:spMkLst>
            <pc:docMk/>
            <pc:sldMk cId="0" sldId="270"/>
            <ac:spMk id="18436" creationId="{00000000-0000-0000-0000-000000000000}"/>
          </ac:spMkLst>
        </pc:spChg>
        <pc:spChg chg="del">
          <ac:chgData name="Richard Anderson" userId="4654cc452026b74c" providerId="LiveId" clId="{6DABD09D-1F53-4C1B-A17B-360785E542D8}" dt="2022-05-16T05:43:44.822" v="282" actId="478"/>
          <ac:spMkLst>
            <pc:docMk/>
            <pc:sldMk cId="0" sldId="270"/>
            <ac:spMk id="1843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4:08.823" v="287" actId="478"/>
        <pc:sldMkLst>
          <pc:docMk/>
          <pc:sldMk cId="0" sldId="271"/>
        </pc:sldMkLst>
        <pc:spChg chg="del">
          <ac:chgData name="Richard Anderson" userId="4654cc452026b74c" providerId="LiveId" clId="{6DABD09D-1F53-4C1B-A17B-360785E542D8}" dt="2022-05-16T05:44:08.823" v="287" actId="478"/>
          <ac:spMkLst>
            <pc:docMk/>
            <pc:sldMk cId="0" sldId="271"/>
            <ac:spMk id="1945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4:01.998" v="286" actId="5793"/>
          <ac:spMkLst>
            <pc:docMk/>
            <pc:sldMk cId="0" sldId="271"/>
            <ac:spMk id="1946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4:18.006" v="288" actId="478"/>
        <pc:sldMkLst>
          <pc:docMk/>
          <pc:sldMk cId="0" sldId="272"/>
        </pc:sldMkLst>
        <pc:spChg chg="del">
          <ac:chgData name="Richard Anderson" userId="4654cc452026b74c" providerId="LiveId" clId="{6DABD09D-1F53-4C1B-A17B-360785E542D8}" dt="2022-05-16T05:44:18.006" v="288" actId="478"/>
          <ac:spMkLst>
            <pc:docMk/>
            <pc:sldMk cId="0" sldId="272"/>
            <ac:spMk id="20482" creationId="{00000000-0000-0000-0000-000000000000}"/>
          </ac:spMkLst>
        </pc:spChg>
      </pc:sldChg>
      <pc:sldChg chg="modSp mod">
        <pc:chgData name="Richard Anderson" userId="4654cc452026b74c" providerId="LiveId" clId="{6DABD09D-1F53-4C1B-A17B-360785E542D8}" dt="2022-05-16T05:45:03.013" v="299" actId="27636"/>
        <pc:sldMkLst>
          <pc:docMk/>
          <pc:sldMk cId="0" sldId="273"/>
        </pc:sldMkLst>
        <pc:spChg chg="mod">
          <ac:chgData name="Richard Anderson" userId="4654cc452026b74c" providerId="LiveId" clId="{6DABD09D-1F53-4C1B-A17B-360785E542D8}" dt="2022-05-16T05:44:54.004" v="296" actId="21"/>
          <ac:spMkLst>
            <pc:docMk/>
            <pc:sldMk cId="0" sldId="273"/>
            <ac:spMk id="215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03.013" v="299" actId="27636"/>
          <ac:spMkLst>
            <pc:docMk/>
            <pc:sldMk cId="0" sldId="273"/>
            <ac:spMk id="2150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5:29.826" v="301" actId="478"/>
        <pc:sldMkLst>
          <pc:docMk/>
          <pc:sldMk cId="0" sldId="274"/>
        </pc:sldMkLst>
        <pc:spChg chg="del">
          <ac:chgData name="Richard Anderson" userId="4654cc452026b74c" providerId="LiveId" clId="{6DABD09D-1F53-4C1B-A17B-360785E542D8}" dt="2022-05-16T05:45:29.826" v="301" actId="478"/>
          <ac:spMkLst>
            <pc:docMk/>
            <pc:sldMk cId="0" sldId="274"/>
            <ac:spMk id="2253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20.597" v="300" actId="5793"/>
          <ac:spMkLst>
            <pc:docMk/>
            <pc:sldMk cId="0" sldId="274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19.325" v="334" actId="5793"/>
        <pc:sldMkLst>
          <pc:docMk/>
          <pc:sldMk cId="0" sldId="275"/>
        </pc:sldMkLst>
        <pc:spChg chg="del">
          <ac:chgData name="Richard Anderson" userId="4654cc452026b74c" providerId="LiveId" clId="{6DABD09D-1F53-4C1B-A17B-360785E542D8}" dt="2022-05-16T05:45:38.886" v="302" actId="478"/>
          <ac:spMkLst>
            <pc:docMk/>
            <pc:sldMk cId="0" sldId="275"/>
            <ac:spMk id="2355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19.325" v="334" actId="5793"/>
          <ac:spMkLst>
            <pc:docMk/>
            <pc:sldMk cId="0" sldId="275"/>
            <ac:spMk id="2355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57.462" v="303" actId="948"/>
          <ac:spMkLst>
            <pc:docMk/>
            <pc:sldMk cId="0" sldId="275"/>
            <ac:spMk id="235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25.904" v="335" actId="5793"/>
        <pc:sldMkLst>
          <pc:docMk/>
          <pc:sldMk cId="0" sldId="276"/>
        </pc:sldMkLst>
        <pc:spChg chg="del">
          <ac:chgData name="Richard Anderson" userId="4654cc452026b74c" providerId="LiveId" clId="{6DABD09D-1F53-4C1B-A17B-360785E542D8}" dt="2022-05-16T05:46:09.062" v="304" actId="478"/>
          <ac:spMkLst>
            <pc:docMk/>
            <pc:sldMk cId="0" sldId="276"/>
            <ac:spMk id="2457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25.904" v="335" actId="5793"/>
          <ac:spMkLst>
            <pc:docMk/>
            <pc:sldMk cId="0" sldId="276"/>
            <ac:spMk id="2458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24.503" v="305" actId="948"/>
          <ac:spMkLst>
            <pc:docMk/>
            <pc:sldMk cId="0" sldId="276"/>
            <ac:spMk id="2458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1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6:59.342" v="333" actId="1038"/>
          <ac:grpSpMkLst>
            <pc:docMk/>
            <pc:sldMk cId="0" sldId="276"/>
            <ac:grpSpMk id="24583" creationId="{00000000-0000-0000-0000-000000000000}"/>
          </ac:grpSpMkLst>
        </pc:grpChg>
      </pc:sldChg>
      <pc:sldChg chg="delSp modSp mod">
        <pc:chgData name="Richard Anderson" userId="4654cc452026b74c" providerId="LiveId" clId="{6DABD09D-1F53-4C1B-A17B-360785E542D8}" dt="2022-05-16T05:48:05.612" v="355" actId="5793"/>
        <pc:sldMkLst>
          <pc:docMk/>
          <pc:sldMk cId="0" sldId="277"/>
        </pc:sldMkLst>
        <pc:spChg chg="del">
          <ac:chgData name="Richard Anderson" userId="4654cc452026b74c" providerId="LiveId" clId="{6DABD09D-1F53-4C1B-A17B-360785E542D8}" dt="2022-05-16T05:47:38.283" v="336" actId="21"/>
          <ac:spMkLst>
            <pc:docMk/>
            <pc:sldMk cId="0" sldId="277"/>
            <ac:spMk id="25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8:05.612" v="355" actId="5793"/>
          <ac:spMkLst>
            <pc:docMk/>
            <pc:sldMk cId="0" sldId="277"/>
            <ac:spMk id="25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8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7:57.780" v="354" actId="1038"/>
          <ac:grpSpMkLst>
            <pc:docMk/>
            <pc:sldMk cId="0" sldId="277"/>
            <ac:grpSpMk id="25606" creationId="{00000000-0000-0000-0000-000000000000}"/>
          </ac:grpSpMkLst>
        </pc:grpChg>
      </pc:sldChg>
      <pc:sldChg chg="delSp">
        <pc:chgData name="Richard Anderson" userId="4654cc452026b74c" providerId="LiveId" clId="{6DABD09D-1F53-4C1B-A17B-360785E542D8}" dt="2022-05-16T05:48:26.131" v="356" actId="21"/>
        <pc:sldMkLst>
          <pc:docMk/>
          <pc:sldMk cId="0" sldId="281"/>
        </pc:sldMkLst>
        <pc:spChg chg="del">
          <ac:chgData name="Richard Anderson" userId="4654cc452026b74c" providerId="LiveId" clId="{6DABD09D-1F53-4C1B-A17B-360785E542D8}" dt="2022-05-16T05:48:26.131" v="356" actId="21"/>
          <ac:spMkLst>
            <pc:docMk/>
            <pc:sldMk cId="0" sldId="281"/>
            <ac:spMk id="29698" creationId="{00000000-0000-0000-0000-000000000000}"/>
          </ac:spMkLst>
        </pc:spChg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11485327" sldId="72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35458488" sldId="72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50061290" sldId="72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4130164" sldId="74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394709842" sldId="74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459729681" sldId="75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812516595" sldId="75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669623432" sldId="75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267910813" sldId="75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8361614" sldId="75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91205819" sldId="75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3270547" sldId="75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888822849" sldId="75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913894291" sldId="75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030810829" sldId="76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74810339" sldId="76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044275753" sldId="76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62476752" sldId="76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682183810" sldId="76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841202344" sldId="76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72299955" sldId="76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017519489" sldId="76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94415277" sldId="76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99057510" sldId="77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07341464" sldId="77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34619451" sldId="77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262138582" sldId="77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53765471" sldId="77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22316765" sldId="775"/>
        </pc:sldMkLst>
      </pc:sldChg>
      <pc:sldChg chg="modSp mod">
        <pc:chgData name="Richard Anderson" userId="4654cc452026b74c" providerId="LiveId" clId="{6DABD09D-1F53-4C1B-A17B-360785E542D8}" dt="2022-05-16T05:33:27.278" v="195" actId="20577"/>
        <pc:sldMkLst>
          <pc:docMk/>
          <pc:sldMk cId="3232925340" sldId="776"/>
        </pc:sldMkLst>
        <pc:spChg chg="mod">
          <ac:chgData name="Richard Anderson" userId="4654cc452026b74c" providerId="LiveId" clId="{6DABD09D-1F53-4C1B-A17B-360785E542D8}" dt="2022-05-16T05:33:27.278" v="195" actId="20577"/>
          <ac:spMkLst>
            <pc:docMk/>
            <pc:sldMk cId="3232925340" sldId="776"/>
            <ac:spMk id="3" creationId="{00000000-0000-0000-0000-000000000000}"/>
          </ac:spMkLst>
        </pc:spChg>
      </pc:sldChg>
    </pc:docChg>
  </pc:docChgLst>
  <pc:docChgLst>
    <pc:chgData name="Richard Anderson" userId="4654cc452026b74c" providerId="LiveId" clId="{F26B4A35-06B8-468D-B811-9FA617CFC325}"/>
    <pc:docChg chg="delSld modSld">
      <pc:chgData name="Richard Anderson" userId="4654cc452026b74c" providerId="LiveId" clId="{F26B4A35-06B8-468D-B811-9FA617CFC325}" dt="2022-05-09T05:30:09.854" v="1" actId="2696"/>
      <pc:docMkLst>
        <pc:docMk/>
      </pc:docMkLst>
      <pc:sldChg chg="modSp mod">
        <pc:chgData name="Richard Anderson" userId="4654cc452026b74c" providerId="LiveId" clId="{F26B4A35-06B8-468D-B811-9FA617CFC325}" dt="2022-05-09T05:29:44.827" v="0" actId="20577"/>
        <pc:sldMkLst>
          <pc:docMk/>
          <pc:sldMk cId="0" sldId="256"/>
        </pc:sldMkLst>
        <pc:spChg chg="mod">
          <ac:chgData name="Richard Anderson" userId="4654cc452026b74c" providerId="LiveId" clId="{F26B4A35-06B8-468D-B811-9FA617CFC325}" dt="2022-05-09T05:29:44.827" v="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846144761" sldId="598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211751166" sldId="599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272705032" sldId="600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926654779" sldId="601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7399450" sldId="602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176231285" sldId="603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056824556" sldId="604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309907404" sldId="606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742651660" sldId="634"/>
        </pc:sldMkLst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25F6C9F8-3742-4892-9E89-93CB57BDEE73}"/>
    <pc:docChg chg="custSel addSld delSld modSld">
      <pc:chgData name="Richard Anderson" userId="4654cc452026b74c" providerId="LiveId" clId="{25F6C9F8-3742-4892-9E89-93CB57BDEE73}" dt="2022-05-30T19:37:32.063" v="841" actId="21"/>
      <pc:docMkLst>
        <pc:docMk/>
      </pc:docMkLst>
      <pc:sldChg chg="modSp mod">
        <pc:chgData name="Richard Anderson" userId="4654cc452026b74c" providerId="LiveId" clId="{25F6C9F8-3742-4892-9E89-93CB57BDEE73}" dt="2022-05-30T18:19:49.370" v="490" actId="20577"/>
        <pc:sldMkLst>
          <pc:docMk/>
          <pc:sldMk cId="0" sldId="256"/>
        </pc:sldMkLst>
        <pc:spChg chg="mod">
          <ac:chgData name="Richard Anderson" userId="4654cc452026b74c" providerId="LiveId" clId="{25F6C9F8-3742-4892-9E89-93CB57BDEE73}" dt="2022-05-30T18:19:49.370" v="49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0" sldId="283"/>
        </pc:sldMkLst>
      </pc:sldChg>
      <pc:sldChg chg="modSp del mod">
        <pc:chgData name="Richard Anderson" userId="4654cc452026b74c" providerId="LiveId" clId="{25F6C9F8-3742-4892-9E89-93CB57BDEE73}" dt="2022-05-30T18:19:54.684" v="491" actId="2696"/>
        <pc:sldMkLst>
          <pc:docMk/>
          <pc:sldMk cId="0" sldId="350"/>
        </pc:sldMkLst>
        <pc:spChg chg="mod">
          <ac:chgData name="Richard Anderson" userId="4654cc452026b74c" providerId="LiveId" clId="{25F6C9F8-3742-4892-9E89-93CB57BDEE73}" dt="2022-05-30T18:19:28.935" v="469" actId="27636"/>
          <ac:spMkLst>
            <pc:docMk/>
            <pc:sldMk cId="0" sldId="350"/>
            <ac:spMk id="2050" creationId="{00000000-0000-0000-0000-000000000000}"/>
          </ac:spMkLst>
        </pc:spChg>
      </pc:sldChg>
      <pc:sldChg chg="delSp mod">
        <pc:chgData name="Richard Anderson" userId="4654cc452026b74c" providerId="LiveId" clId="{25F6C9F8-3742-4892-9E89-93CB57BDEE73}" dt="2022-05-30T19:37:28.385" v="840" actId="21"/>
        <pc:sldMkLst>
          <pc:docMk/>
          <pc:sldMk cId="0" sldId="352"/>
        </pc:sldMkLst>
        <pc:spChg chg="del">
          <ac:chgData name="Richard Anderson" userId="4654cc452026b74c" providerId="LiveId" clId="{25F6C9F8-3742-4892-9E89-93CB57BDEE73}" dt="2022-05-30T19:37:28.385" v="840" actId="21"/>
          <ac:spMkLst>
            <pc:docMk/>
            <pc:sldMk cId="0" sldId="352"/>
            <ac:spMk id="5122" creationId="{00000000-0000-0000-0000-000000000000}"/>
          </ac:spMkLst>
        </pc:spChg>
      </pc:sldChg>
      <pc:sldChg chg="del">
        <pc:chgData name="Richard Anderson" userId="4654cc452026b74c" providerId="LiveId" clId="{25F6C9F8-3742-4892-9E89-93CB57BDEE73}" dt="2022-05-30T18:28:27.638" v="652" actId="2696"/>
        <pc:sldMkLst>
          <pc:docMk/>
          <pc:sldMk cId="0" sldId="353"/>
        </pc:sldMkLst>
      </pc:sldChg>
      <pc:sldChg chg="delSp mod">
        <pc:chgData name="Richard Anderson" userId="4654cc452026b74c" providerId="LiveId" clId="{25F6C9F8-3742-4892-9E89-93CB57BDEE73}" dt="2022-05-30T19:37:32.063" v="841" actId="21"/>
        <pc:sldMkLst>
          <pc:docMk/>
          <pc:sldMk cId="0" sldId="357"/>
        </pc:sldMkLst>
        <pc:spChg chg="del">
          <ac:chgData name="Richard Anderson" userId="4654cc452026b74c" providerId="LiveId" clId="{25F6C9F8-3742-4892-9E89-93CB57BDEE73}" dt="2022-05-30T19:37:32.063" v="841" actId="21"/>
          <ac:spMkLst>
            <pc:docMk/>
            <pc:sldMk cId="0" sldId="357"/>
            <ac:spMk id="8194" creationId="{00000000-0000-0000-0000-000000000000}"/>
          </ac:spMkLst>
        </pc:spChg>
      </pc:sldChg>
      <pc:sldChg chg="modSp mod">
        <pc:chgData name="Richard Anderson" userId="4654cc452026b74c" providerId="LiveId" clId="{25F6C9F8-3742-4892-9E89-93CB57BDEE73}" dt="2022-05-30T18:19:29.003" v="470" actId="27636"/>
        <pc:sldMkLst>
          <pc:docMk/>
          <pc:sldMk cId="0" sldId="366"/>
        </pc:sldMkLst>
        <pc:spChg chg="mod">
          <ac:chgData name="Richard Anderson" userId="4654cc452026b74c" providerId="LiveId" clId="{25F6C9F8-3742-4892-9E89-93CB57BDEE73}" dt="2022-05-30T18:19:29.003" v="470" actId="27636"/>
          <ac:spMkLst>
            <pc:docMk/>
            <pc:sldMk cId="0" sldId="366"/>
            <ac:spMk id="14339" creationId="{00000000-0000-0000-0000-000000000000}"/>
          </ac:spMkLst>
        </pc:spChg>
      </pc:sldChg>
      <pc:sldChg chg="del">
        <pc:chgData name="Richard Anderson" userId="4654cc452026b74c" providerId="LiveId" clId="{25F6C9F8-3742-4892-9E89-93CB57BDEE73}" dt="2022-05-30T19:19:29.612" v="696" actId="2696"/>
        <pc:sldMkLst>
          <pc:docMk/>
          <pc:sldMk cId="0" sldId="367"/>
        </pc:sldMkLst>
      </pc:sldChg>
      <pc:sldChg chg="modSp mod">
        <pc:chgData name="Richard Anderson" userId="4654cc452026b74c" providerId="LiveId" clId="{25F6C9F8-3742-4892-9E89-93CB57BDEE73}" dt="2022-05-30T18:19:29.112" v="472" actId="27636"/>
        <pc:sldMkLst>
          <pc:docMk/>
          <pc:sldMk cId="0" sldId="373"/>
        </pc:sldMkLst>
        <pc:spChg chg="mod">
          <ac:chgData name="Richard Anderson" userId="4654cc452026b74c" providerId="LiveId" clId="{25F6C9F8-3742-4892-9E89-93CB57BDEE73}" dt="2022-05-30T18:19:29.112" v="472" actId="27636"/>
          <ac:spMkLst>
            <pc:docMk/>
            <pc:sldMk cId="0" sldId="373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25F6C9F8-3742-4892-9E89-93CB57BDEE73}" dt="2022-05-30T18:19:29.019" v="471" actId="27636"/>
        <pc:sldMkLst>
          <pc:docMk/>
          <pc:sldMk cId="0" sldId="380"/>
        </pc:sldMkLst>
        <pc:spChg chg="mod">
          <ac:chgData name="Richard Anderson" userId="4654cc452026b74c" providerId="LiveId" clId="{25F6C9F8-3742-4892-9E89-93CB57BDEE73}" dt="2022-05-30T18:19:29.019" v="471" actId="27636"/>
          <ac:spMkLst>
            <pc:docMk/>
            <pc:sldMk cId="0" sldId="380"/>
            <ac:spMk id="15363" creationId="{00000000-0000-0000-0000-000000000000}"/>
          </ac:spMkLst>
        </pc:spChg>
      </pc:sldChg>
      <pc:sldChg chg="modSp mod">
        <pc:chgData name="Richard Anderson" userId="4654cc452026b74c" providerId="LiveId" clId="{25F6C9F8-3742-4892-9E89-93CB57BDEE73}" dt="2022-05-30T19:20:39.709" v="700" actId="20577"/>
        <pc:sldMkLst>
          <pc:docMk/>
          <pc:sldMk cId="0" sldId="382"/>
        </pc:sldMkLst>
        <pc:spChg chg="mod">
          <ac:chgData name="Richard Anderson" userId="4654cc452026b74c" providerId="LiveId" clId="{25F6C9F8-3742-4892-9E89-93CB57BDEE73}" dt="2022-05-30T19:20:39.709" v="700" actId="20577"/>
          <ac:spMkLst>
            <pc:docMk/>
            <pc:sldMk cId="0" sldId="382"/>
            <ac:spMk id="24580" creationId="{00000000-0000-0000-0000-000000000000}"/>
          </ac:spMkLst>
        </pc:spChg>
      </pc:sldChg>
      <pc:sldChg chg="modSp mod">
        <pc:chgData name="Richard Anderson" userId="4654cc452026b74c" providerId="LiveId" clId="{25F6C9F8-3742-4892-9E89-93CB57BDEE73}" dt="2022-05-30T18:19:29.144" v="474" actId="27636"/>
        <pc:sldMkLst>
          <pc:docMk/>
          <pc:sldMk cId="0" sldId="399"/>
        </pc:sldMkLst>
        <pc:spChg chg="mod">
          <ac:chgData name="Richard Anderson" userId="4654cc452026b74c" providerId="LiveId" clId="{25F6C9F8-3742-4892-9E89-93CB57BDEE73}" dt="2022-05-30T18:19:29.144" v="474" actId="27636"/>
          <ac:spMkLst>
            <pc:docMk/>
            <pc:sldMk cId="0" sldId="399"/>
            <ac:spMk id="50179" creationId="{00000000-0000-0000-0000-000000000000}"/>
          </ac:spMkLst>
        </pc:spChg>
      </pc:sldChg>
      <pc:sldChg chg="addSp delSp modSp mod">
        <pc:chgData name="Richard Anderson" userId="4654cc452026b74c" providerId="LiveId" clId="{25F6C9F8-3742-4892-9E89-93CB57BDEE73}" dt="2022-05-30T19:37:22.699" v="839" actId="21"/>
        <pc:sldMkLst>
          <pc:docMk/>
          <pc:sldMk cId="0" sldId="408"/>
        </pc:sldMkLst>
        <pc:spChg chg="add del mod topLvl">
          <ac:chgData name="Richard Anderson" userId="4654cc452026b74c" providerId="LiveId" clId="{25F6C9F8-3742-4892-9E89-93CB57BDEE73}" dt="2022-05-30T18:26:49.783" v="643" actId="21"/>
          <ac:spMkLst>
            <pc:docMk/>
            <pc:sldMk cId="0" sldId="408"/>
            <ac:spMk id="7" creationId="{B8508409-9AFF-5749-CB90-B67EFF80509D}"/>
          </ac:spMkLst>
        </pc:spChg>
        <pc:spChg chg="mod topLvl">
          <ac:chgData name="Richard Anderson" userId="4654cc452026b74c" providerId="LiveId" clId="{25F6C9F8-3742-4892-9E89-93CB57BDEE73}" dt="2022-05-30T18:26:28.261" v="640" actId="14100"/>
          <ac:spMkLst>
            <pc:docMk/>
            <pc:sldMk cId="0" sldId="408"/>
            <ac:spMk id="8" creationId="{D4B83288-756F-00CA-C741-7A13565A44BB}"/>
          </ac:spMkLst>
        </pc:spChg>
        <pc:spChg chg="mod topLvl">
          <ac:chgData name="Richard Anderson" userId="4654cc452026b74c" providerId="LiveId" clId="{25F6C9F8-3742-4892-9E89-93CB57BDEE73}" dt="2022-05-30T18:26:19.305" v="639" actId="14100"/>
          <ac:spMkLst>
            <pc:docMk/>
            <pc:sldMk cId="0" sldId="408"/>
            <ac:spMk id="9" creationId="{5081933F-D689-7A49-B6EF-7D845AF22B01}"/>
          </ac:spMkLst>
        </pc:spChg>
        <pc:spChg chg="mod topLvl">
          <ac:chgData name="Richard Anderson" userId="4654cc452026b74c" providerId="LiveId" clId="{25F6C9F8-3742-4892-9E89-93CB57BDEE73}" dt="2022-05-30T18:25:42.439" v="638" actId="165"/>
          <ac:spMkLst>
            <pc:docMk/>
            <pc:sldMk cId="0" sldId="408"/>
            <ac:spMk id="10" creationId="{02C24455-E272-B7B9-31DD-A9A85DA212F4}"/>
          </ac:spMkLst>
        </pc:spChg>
        <pc:spChg chg="mod topLvl">
          <ac:chgData name="Richard Anderson" userId="4654cc452026b74c" providerId="LiveId" clId="{25F6C9F8-3742-4892-9E89-93CB57BDEE73}" dt="2022-05-30T18:25:42.439" v="638" actId="165"/>
          <ac:spMkLst>
            <pc:docMk/>
            <pc:sldMk cId="0" sldId="408"/>
            <ac:spMk id="11" creationId="{BDDA039D-7CB0-BD33-8035-7232845AE99C}"/>
          </ac:spMkLst>
        </pc:spChg>
        <pc:spChg chg="mod topLvl">
          <ac:chgData name="Richard Anderson" userId="4654cc452026b74c" providerId="LiveId" clId="{25F6C9F8-3742-4892-9E89-93CB57BDEE73}" dt="2022-05-30T18:25:42.439" v="638" actId="165"/>
          <ac:spMkLst>
            <pc:docMk/>
            <pc:sldMk cId="0" sldId="408"/>
            <ac:spMk id="12" creationId="{D5A11B6B-B75E-A506-EDBA-0915E2EF6437}"/>
          </ac:spMkLst>
        </pc:spChg>
        <pc:spChg chg="mod topLvl">
          <ac:chgData name="Richard Anderson" userId="4654cc452026b74c" providerId="LiveId" clId="{25F6C9F8-3742-4892-9E89-93CB57BDEE73}" dt="2022-05-30T18:25:42.439" v="638" actId="165"/>
          <ac:spMkLst>
            <pc:docMk/>
            <pc:sldMk cId="0" sldId="408"/>
            <ac:spMk id="13" creationId="{58C3470F-6C48-65CC-0244-6B5C87135A26}"/>
          </ac:spMkLst>
        </pc:spChg>
        <pc:spChg chg="mod topLvl">
          <ac:chgData name="Richard Anderson" userId="4654cc452026b74c" providerId="LiveId" clId="{25F6C9F8-3742-4892-9E89-93CB57BDEE73}" dt="2022-05-30T18:25:42.439" v="638" actId="165"/>
          <ac:spMkLst>
            <pc:docMk/>
            <pc:sldMk cId="0" sldId="408"/>
            <ac:spMk id="14" creationId="{521A22C4-1875-CCFB-F28F-C00DC42AC510}"/>
          </ac:spMkLst>
        </pc:spChg>
        <pc:spChg chg="mod topLvl">
          <ac:chgData name="Richard Anderson" userId="4654cc452026b74c" providerId="LiveId" clId="{25F6C9F8-3742-4892-9E89-93CB57BDEE73}" dt="2022-05-30T18:25:42.439" v="638" actId="165"/>
          <ac:spMkLst>
            <pc:docMk/>
            <pc:sldMk cId="0" sldId="408"/>
            <ac:spMk id="15" creationId="{FFD359E4-5004-A883-92CC-DDEAB42A0886}"/>
          </ac:spMkLst>
        </pc:spChg>
        <pc:spChg chg="mod topLvl">
          <ac:chgData name="Richard Anderson" userId="4654cc452026b74c" providerId="LiveId" clId="{25F6C9F8-3742-4892-9E89-93CB57BDEE73}" dt="2022-05-30T18:25:42.439" v="638" actId="165"/>
          <ac:spMkLst>
            <pc:docMk/>
            <pc:sldMk cId="0" sldId="408"/>
            <ac:spMk id="16" creationId="{78A91D76-6639-6D3A-7E7D-D83165134B0E}"/>
          </ac:spMkLst>
        </pc:spChg>
        <pc:spChg chg="mod topLvl">
          <ac:chgData name="Richard Anderson" userId="4654cc452026b74c" providerId="LiveId" clId="{25F6C9F8-3742-4892-9E89-93CB57BDEE73}" dt="2022-05-30T18:25:42.439" v="638" actId="165"/>
          <ac:spMkLst>
            <pc:docMk/>
            <pc:sldMk cId="0" sldId="408"/>
            <ac:spMk id="17" creationId="{4A52425C-24CD-3E82-DAAC-DC0545460B8A}"/>
          </ac:spMkLst>
        </pc:spChg>
        <pc:spChg chg="mod">
          <ac:chgData name="Richard Anderson" userId="4654cc452026b74c" providerId="LiveId" clId="{25F6C9F8-3742-4892-9E89-93CB57BDEE73}" dt="2022-05-30T18:25:42.439" v="638" actId="165"/>
          <ac:spMkLst>
            <pc:docMk/>
            <pc:sldMk cId="0" sldId="408"/>
            <ac:spMk id="18" creationId="{927C689C-A82B-8EEF-67CF-6E62BCBF470A}"/>
          </ac:spMkLst>
        </pc:spChg>
        <pc:spChg chg="mod">
          <ac:chgData name="Richard Anderson" userId="4654cc452026b74c" providerId="LiveId" clId="{25F6C9F8-3742-4892-9E89-93CB57BDEE73}" dt="2022-05-30T18:25:42.439" v="638" actId="165"/>
          <ac:spMkLst>
            <pc:docMk/>
            <pc:sldMk cId="0" sldId="408"/>
            <ac:spMk id="19" creationId="{D75EFC49-59E6-C56C-6292-B8CCE779B5E3}"/>
          </ac:spMkLst>
        </pc:spChg>
        <pc:spChg chg="mod">
          <ac:chgData name="Richard Anderson" userId="4654cc452026b74c" providerId="LiveId" clId="{25F6C9F8-3742-4892-9E89-93CB57BDEE73}" dt="2022-05-30T18:25:42.439" v="638" actId="165"/>
          <ac:spMkLst>
            <pc:docMk/>
            <pc:sldMk cId="0" sldId="408"/>
            <ac:spMk id="20" creationId="{FF49E4FA-A1BB-FF8D-EEF2-B6744FB7AC40}"/>
          </ac:spMkLst>
        </pc:spChg>
        <pc:spChg chg="del">
          <ac:chgData name="Richard Anderson" userId="4654cc452026b74c" providerId="LiveId" clId="{25F6C9F8-3742-4892-9E89-93CB57BDEE73}" dt="2022-05-30T19:37:22.699" v="839" actId="21"/>
          <ac:spMkLst>
            <pc:docMk/>
            <pc:sldMk cId="0" sldId="408"/>
            <ac:spMk id="4098" creationId="{00000000-0000-0000-0000-000000000000}"/>
          </ac:spMkLst>
        </pc:spChg>
        <pc:spChg chg="mod">
          <ac:chgData name="Richard Anderson" userId="4654cc452026b74c" providerId="LiveId" clId="{25F6C9F8-3742-4892-9E89-93CB57BDEE73}" dt="2022-05-30T18:25:23.357" v="637" actId="14100"/>
          <ac:spMkLst>
            <pc:docMk/>
            <pc:sldMk cId="0" sldId="408"/>
            <ac:spMk id="4100" creationId="{00000000-0000-0000-0000-000000000000}"/>
          </ac:spMkLst>
        </pc:spChg>
        <pc:grpChg chg="add del mod">
          <ac:chgData name="Richard Anderson" userId="4654cc452026b74c" providerId="LiveId" clId="{25F6C9F8-3742-4892-9E89-93CB57BDEE73}" dt="2022-05-30T18:25:42.439" v="638" actId="165"/>
          <ac:grpSpMkLst>
            <pc:docMk/>
            <pc:sldMk cId="0" sldId="408"/>
            <ac:grpSpMk id="5" creationId="{8228B86D-1779-FAE6-4159-3F4C67C82837}"/>
          </ac:grpSpMkLst>
        </pc:grpChg>
        <pc:grpChg chg="mod topLvl">
          <ac:chgData name="Richard Anderson" userId="4654cc452026b74c" providerId="LiveId" clId="{25F6C9F8-3742-4892-9E89-93CB57BDEE73}" dt="2022-05-30T18:25:42.439" v="638" actId="165"/>
          <ac:grpSpMkLst>
            <pc:docMk/>
            <pc:sldMk cId="0" sldId="408"/>
            <ac:grpSpMk id="6" creationId="{246DE7D3-C828-EDC4-BCBC-364D7EC73DED}"/>
          </ac:grpSpMkLst>
        </pc:grpChg>
        <pc:cxnChg chg="add mod">
          <ac:chgData name="Richard Anderson" userId="4654cc452026b74c" providerId="LiveId" clId="{25F6C9F8-3742-4892-9E89-93CB57BDEE73}" dt="2022-05-30T18:27:44.923" v="651" actId="1582"/>
          <ac:cxnSpMkLst>
            <pc:docMk/>
            <pc:sldMk cId="0" sldId="408"/>
            <ac:cxnSpMk id="3" creationId="{90497933-D0ED-42DA-98B0-DA43A598866B}"/>
          </ac:cxnSpMkLst>
        </pc:cxnChg>
        <pc:cxnChg chg="add mod">
          <ac:chgData name="Richard Anderson" userId="4654cc452026b74c" providerId="LiveId" clId="{25F6C9F8-3742-4892-9E89-93CB57BDEE73}" dt="2022-05-30T18:27:24.414" v="647" actId="1582"/>
          <ac:cxnSpMkLst>
            <pc:docMk/>
            <pc:sldMk cId="0" sldId="408"/>
            <ac:cxnSpMk id="21" creationId="{31DFD46A-8F6D-6B25-EB45-42D2333C5CA7}"/>
          </ac:cxnSpMkLst>
        </pc:cxnChg>
        <pc:cxnChg chg="add mod">
          <ac:chgData name="Richard Anderson" userId="4654cc452026b74c" providerId="LiveId" clId="{25F6C9F8-3742-4892-9E89-93CB57BDEE73}" dt="2022-05-30T18:27:34.107" v="649" actId="1076"/>
          <ac:cxnSpMkLst>
            <pc:docMk/>
            <pc:sldMk cId="0" sldId="408"/>
            <ac:cxnSpMk id="25" creationId="{1928F22B-62FD-6DF6-0552-ABA359723F41}"/>
          </ac:cxnSpMkLst>
        </pc:cxnChg>
      </pc:sldChg>
      <pc:sldChg chg="addSp delSp modSp mod modClrScheme chgLayout">
        <pc:chgData name="Richard Anderson" userId="4654cc452026b74c" providerId="LiveId" clId="{25F6C9F8-3742-4892-9E89-93CB57BDEE73}" dt="2022-05-30T18:32:15.919" v="674"/>
        <pc:sldMkLst>
          <pc:docMk/>
          <pc:sldMk cId="0" sldId="411"/>
        </pc:sldMkLst>
        <pc:spChg chg="add del mod">
          <ac:chgData name="Richard Anderson" userId="4654cc452026b74c" providerId="LiveId" clId="{25F6C9F8-3742-4892-9E89-93CB57BDEE73}" dt="2022-05-30T18:30:58.782" v="655" actId="700"/>
          <ac:spMkLst>
            <pc:docMk/>
            <pc:sldMk cId="0" sldId="411"/>
            <ac:spMk id="3" creationId="{C3875E5D-A8D2-B0D9-F56B-4A600C2DCD4F}"/>
          </ac:spMkLst>
        </pc:spChg>
        <pc:spChg chg="add mod">
          <ac:chgData name="Richard Anderson" userId="4654cc452026b74c" providerId="LiveId" clId="{25F6C9F8-3742-4892-9E89-93CB57BDEE73}" dt="2022-05-30T18:31:19.073" v="673" actId="27636"/>
          <ac:spMkLst>
            <pc:docMk/>
            <pc:sldMk cId="0" sldId="411"/>
            <ac:spMk id="5" creationId="{1963B6EE-A718-8F8B-0BAC-F974A09813B5}"/>
          </ac:spMkLst>
        </pc:spChg>
        <pc:spChg chg="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9" creationId="{1ED90E36-A6C3-115A-8473-B5CF3225A4F3}"/>
          </ac:spMkLst>
        </pc:spChg>
        <pc:spChg chg="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10" creationId="{1C860CB8-A64D-1E0D-8161-03748CFAF345}"/>
          </ac:spMkLst>
        </pc:spChg>
        <pc:spChg chg="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11" creationId="{D55B1FB8-EC9E-5FC9-DB92-2E8510D81FAF}"/>
          </ac:spMkLst>
        </pc:spChg>
        <pc:spChg chg="add 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12" creationId="{DC327D7F-1045-FE3B-A368-2B7BD9178E4E}"/>
          </ac:spMkLst>
        </pc:spChg>
        <pc:spChg chg="add 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13" creationId="{ED50C3C7-9D6F-6F17-0E47-F93DE2A41CF6}"/>
          </ac:spMkLst>
        </pc:spChg>
        <pc:spChg chg="add 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14" creationId="{8B095404-94DA-8488-E2AD-50E8FC266F52}"/>
          </ac:spMkLst>
        </pc:spChg>
        <pc:spChg chg="add 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15" creationId="{98A3CAD7-6C97-740D-C714-2A5E4BAD61AE}"/>
          </ac:spMkLst>
        </pc:spChg>
        <pc:spChg chg="add 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16" creationId="{FDEF1833-1CEC-D9CC-1FFA-8665B97AAD67}"/>
          </ac:spMkLst>
        </pc:spChg>
        <pc:spChg chg="add 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17" creationId="{B2197ABA-0EF6-C6C0-3946-E8D71DCD0760}"/>
          </ac:spMkLst>
        </pc:spChg>
        <pc:spChg chg="add 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18" creationId="{89AD37FD-79DD-E0D1-6E45-0F97AAD33798}"/>
          </ac:spMkLst>
        </pc:spChg>
        <pc:spChg chg="add 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19" creationId="{0E76B1FE-5A72-DF3B-97D0-B6C1FCF865FB}"/>
          </ac:spMkLst>
        </pc:spChg>
        <pc:spChg chg="add 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20" creationId="{D18863F5-9CAB-EC51-7B34-921388AF5BF4}"/>
          </ac:spMkLst>
        </pc:spChg>
        <pc:spChg chg="add mod">
          <ac:chgData name="Richard Anderson" userId="4654cc452026b74c" providerId="LiveId" clId="{25F6C9F8-3742-4892-9E89-93CB57BDEE73}" dt="2022-05-30T18:32:15.919" v="674"/>
          <ac:spMkLst>
            <pc:docMk/>
            <pc:sldMk cId="0" sldId="411"/>
            <ac:spMk id="21" creationId="{6E721F08-A715-E6C1-D542-DBF07F442965}"/>
          </ac:spMkLst>
        </pc:spChg>
        <pc:spChg chg="mod ord">
          <ac:chgData name="Richard Anderson" userId="4654cc452026b74c" providerId="LiveId" clId="{25F6C9F8-3742-4892-9E89-93CB57BDEE73}" dt="2022-05-30T18:30:58.782" v="655" actId="700"/>
          <ac:spMkLst>
            <pc:docMk/>
            <pc:sldMk cId="0" sldId="411"/>
            <ac:spMk id="10242" creationId="{00000000-0000-0000-0000-000000000000}"/>
          </ac:spMkLst>
        </pc:spChg>
        <pc:spChg chg="mod ord">
          <ac:chgData name="Richard Anderson" userId="4654cc452026b74c" providerId="LiveId" clId="{25F6C9F8-3742-4892-9E89-93CB57BDEE73}" dt="2022-05-30T18:30:58.782" v="655" actId="700"/>
          <ac:spMkLst>
            <pc:docMk/>
            <pc:sldMk cId="0" sldId="411"/>
            <ac:spMk id="10243" creationId="{00000000-0000-0000-0000-000000000000}"/>
          </ac:spMkLst>
        </pc:spChg>
        <pc:spChg chg="del">
          <ac:chgData name="Richard Anderson" userId="4654cc452026b74c" providerId="LiveId" clId="{25F6C9F8-3742-4892-9E89-93CB57BDEE73}" dt="2022-05-30T18:30:51.117" v="654" actId="21"/>
          <ac:spMkLst>
            <pc:docMk/>
            <pc:sldMk cId="0" sldId="411"/>
            <ac:spMk id="10244" creationId="{00000000-0000-0000-0000-000000000000}"/>
          </ac:spMkLst>
        </pc:spChg>
        <pc:grpChg chg="add mod">
          <ac:chgData name="Richard Anderson" userId="4654cc452026b74c" providerId="LiveId" clId="{25F6C9F8-3742-4892-9E89-93CB57BDEE73}" dt="2022-05-30T18:32:15.919" v="674"/>
          <ac:grpSpMkLst>
            <pc:docMk/>
            <pc:sldMk cId="0" sldId="411"/>
            <ac:grpSpMk id="8" creationId="{B8D80D8D-3467-60E0-2058-39D4263B5366}"/>
          </ac:grpSpMkLst>
        </pc:grpChg>
        <pc:cxnChg chg="add mod">
          <ac:chgData name="Richard Anderson" userId="4654cc452026b74c" providerId="LiveId" clId="{25F6C9F8-3742-4892-9E89-93CB57BDEE73}" dt="2022-05-30T18:32:15.919" v="674"/>
          <ac:cxnSpMkLst>
            <pc:docMk/>
            <pc:sldMk cId="0" sldId="411"/>
            <ac:cxnSpMk id="22" creationId="{8AC4A39F-1CBF-FF0F-2A2B-6EBBE024A97D}"/>
          </ac:cxnSpMkLst>
        </pc:cxnChg>
        <pc:cxnChg chg="add mod">
          <ac:chgData name="Richard Anderson" userId="4654cc452026b74c" providerId="LiveId" clId="{25F6C9F8-3742-4892-9E89-93CB57BDEE73}" dt="2022-05-30T18:32:15.919" v="674"/>
          <ac:cxnSpMkLst>
            <pc:docMk/>
            <pc:sldMk cId="0" sldId="411"/>
            <ac:cxnSpMk id="23" creationId="{C4C85FA2-FF8E-92F7-F5FA-CBF5D3B35837}"/>
          </ac:cxnSpMkLst>
        </pc:cxnChg>
        <pc:cxnChg chg="add mod">
          <ac:chgData name="Richard Anderson" userId="4654cc452026b74c" providerId="LiveId" clId="{25F6C9F8-3742-4892-9E89-93CB57BDEE73}" dt="2022-05-30T18:32:15.919" v="674"/>
          <ac:cxnSpMkLst>
            <pc:docMk/>
            <pc:sldMk cId="0" sldId="411"/>
            <ac:cxnSpMk id="24" creationId="{34558510-C6DB-4B30-7475-625CB8856C18}"/>
          </ac:cxnSpMkLst>
        </pc:cxnChg>
      </pc:sldChg>
      <pc:sldChg chg="del">
        <pc:chgData name="Richard Anderson" userId="4654cc452026b74c" providerId="LiveId" clId="{25F6C9F8-3742-4892-9E89-93CB57BDEE73}" dt="2022-05-30T19:20:14.559" v="697" actId="2696"/>
        <pc:sldMkLst>
          <pc:docMk/>
          <pc:sldMk cId="0" sldId="413"/>
        </pc:sldMkLst>
      </pc:sldChg>
      <pc:sldChg chg="del">
        <pc:chgData name="Richard Anderson" userId="4654cc452026b74c" providerId="LiveId" clId="{25F6C9F8-3742-4892-9E89-93CB57BDEE73}" dt="2022-05-30T19:20:16.228" v="698" actId="2696"/>
        <pc:sldMkLst>
          <pc:docMk/>
          <pc:sldMk cId="0" sldId="414"/>
        </pc:sldMkLst>
      </pc:sldChg>
      <pc:sldChg chg="del">
        <pc:chgData name="Richard Anderson" userId="4654cc452026b74c" providerId="LiveId" clId="{25F6C9F8-3742-4892-9E89-93CB57BDEE73}" dt="2022-05-30T19:20:17.959" v="699" actId="2696"/>
        <pc:sldMkLst>
          <pc:docMk/>
          <pc:sldMk cId="0" sldId="415"/>
        </pc:sldMkLst>
      </pc:sldChg>
      <pc:sldChg chg="del">
        <pc:chgData name="Richard Anderson" userId="4654cc452026b74c" providerId="LiveId" clId="{25F6C9F8-3742-4892-9E89-93CB57BDEE73}" dt="2022-05-30T19:21:39.952" v="702" actId="2696"/>
        <pc:sldMkLst>
          <pc:docMk/>
          <pc:sldMk cId="0" sldId="422"/>
        </pc:sldMkLst>
      </pc:sldChg>
      <pc:sldChg chg="del">
        <pc:chgData name="Richard Anderson" userId="4654cc452026b74c" providerId="LiveId" clId="{25F6C9F8-3742-4892-9E89-93CB57BDEE73}" dt="2022-05-30T19:20:50.068" v="701" actId="2696"/>
        <pc:sldMkLst>
          <pc:docMk/>
          <pc:sldMk cId="0" sldId="423"/>
        </pc:sldMkLst>
      </pc:sldChg>
      <pc:sldChg chg="del">
        <pc:chgData name="Richard Anderson" userId="4654cc452026b74c" providerId="LiveId" clId="{25F6C9F8-3742-4892-9E89-93CB57BDEE73}" dt="2022-05-30T19:28:14.645" v="835" actId="2696"/>
        <pc:sldMkLst>
          <pc:docMk/>
          <pc:sldMk cId="0" sldId="424"/>
        </pc:sldMkLst>
      </pc:sldChg>
      <pc:sldChg chg="modSp del mod">
        <pc:chgData name="Richard Anderson" userId="4654cc452026b74c" providerId="LiveId" clId="{25F6C9F8-3742-4892-9E89-93CB57BDEE73}" dt="2022-05-30T19:28:46.513" v="836" actId="2696"/>
        <pc:sldMkLst>
          <pc:docMk/>
          <pc:sldMk cId="0" sldId="432"/>
        </pc:sldMkLst>
        <pc:spChg chg="mod">
          <ac:chgData name="Richard Anderson" userId="4654cc452026b74c" providerId="LiveId" clId="{25F6C9F8-3742-4892-9E89-93CB57BDEE73}" dt="2022-05-30T18:19:29.144" v="473" actId="27636"/>
          <ac:spMkLst>
            <pc:docMk/>
            <pc:sldMk cId="0" sldId="432"/>
            <ac:spMk id="49156" creationId="{00000000-0000-0000-0000-000000000000}"/>
          </ac:spMkLst>
        </pc:spChg>
      </pc:sldChg>
      <pc:sldChg chg="delSp modSp mod">
        <pc:chgData name="Richard Anderson" userId="4654cc452026b74c" providerId="LiveId" clId="{25F6C9F8-3742-4892-9E89-93CB57BDEE73}" dt="2022-05-30T19:37:18.909" v="838" actId="21"/>
        <pc:sldMkLst>
          <pc:docMk/>
          <pc:sldMk cId="0" sldId="445"/>
        </pc:sldMkLst>
        <pc:spChg chg="mod">
          <ac:chgData name="Richard Anderson" userId="4654cc452026b74c" providerId="LiveId" clId="{25F6C9F8-3742-4892-9E89-93CB57BDEE73}" dt="2022-05-30T18:20:52.901" v="530" actId="20577"/>
          <ac:spMkLst>
            <pc:docMk/>
            <pc:sldMk cId="0" sldId="445"/>
            <ac:spMk id="3075" creationId="{00000000-0000-0000-0000-000000000000}"/>
          </ac:spMkLst>
        </pc:spChg>
        <pc:spChg chg="del">
          <ac:chgData name="Richard Anderson" userId="4654cc452026b74c" providerId="LiveId" clId="{25F6C9F8-3742-4892-9E89-93CB57BDEE73}" dt="2022-05-30T19:37:18.909" v="838" actId="21"/>
          <ac:spMkLst>
            <pc:docMk/>
            <pc:sldMk cId="0" sldId="445"/>
            <ac:spMk id="3076" creationId="{00000000-0000-0000-0000-000000000000}"/>
          </ac:spMkLst>
        </pc:spChg>
      </pc:sldChg>
      <pc:sldChg chg="delSp modSp mod">
        <pc:chgData name="Richard Anderson" userId="4654cc452026b74c" providerId="LiveId" clId="{25F6C9F8-3742-4892-9E89-93CB57BDEE73}" dt="2022-05-30T19:16:29.016" v="695" actId="21"/>
        <pc:sldMkLst>
          <pc:docMk/>
          <pc:sldMk cId="0" sldId="466"/>
        </pc:sldMkLst>
        <pc:spChg chg="mod">
          <ac:chgData name="Richard Anderson" userId="4654cc452026b74c" providerId="LiveId" clId="{25F6C9F8-3742-4892-9E89-93CB57BDEE73}" dt="2022-05-30T19:16:10.404" v="692" actId="20577"/>
          <ac:spMkLst>
            <pc:docMk/>
            <pc:sldMk cId="0" sldId="466"/>
            <ac:spMk id="39938" creationId="{A1FC3305-7646-C099-ABB4-C5FEAB7695D8}"/>
          </ac:spMkLst>
        </pc:spChg>
        <pc:spChg chg="del">
          <ac:chgData name="Richard Anderson" userId="4654cc452026b74c" providerId="LiveId" clId="{25F6C9F8-3742-4892-9E89-93CB57BDEE73}" dt="2022-05-30T19:16:29.016" v="695" actId="21"/>
          <ac:spMkLst>
            <pc:docMk/>
            <pc:sldMk cId="0" sldId="466"/>
            <ac:spMk id="39940" creationId="{CEE31B63-6B0D-D7A3-9ABB-01EC0DE20EE9}"/>
          </ac:spMkLst>
        </pc:spChg>
        <pc:spChg chg="del">
          <ac:chgData name="Richard Anderson" userId="4654cc452026b74c" providerId="LiveId" clId="{25F6C9F8-3742-4892-9E89-93CB57BDEE73}" dt="2022-05-30T19:16:20.662" v="693" actId="21"/>
          <ac:spMkLst>
            <pc:docMk/>
            <pc:sldMk cId="0" sldId="466"/>
            <ac:spMk id="39942" creationId="{B159490A-7ADB-7872-B60C-93786738F669}"/>
          </ac:spMkLst>
        </pc:spChg>
        <pc:spChg chg="del">
          <ac:chgData name="Richard Anderson" userId="4654cc452026b74c" providerId="LiveId" clId="{25F6C9F8-3742-4892-9E89-93CB57BDEE73}" dt="2022-05-30T19:16:25.324" v="694" actId="21"/>
          <ac:spMkLst>
            <pc:docMk/>
            <pc:sldMk cId="0" sldId="466"/>
            <ac:spMk id="39943" creationId="{AEA20F12-4D7A-5F5A-209C-07572D6E4C44}"/>
          </ac:spMkLst>
        </pc:spChg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3232925340" sldId="776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32528621" sldId="849"/>
        </pc:sldMkLst>
      </pc:sldChg>
      <pc:sldChg chg="modSp del mod">
        <pc:chgData name="Richard Anderson" userId="4654cc452026b74c" providerId="LiveId" clId="{25F6C9F8-3742-4892-9E89-93CB57BDEE73}" dt="2022-05-30T19:29:23.663" v="837" actId="2696"/>
        <pc:sldMkLst>
          <pc:docMk/>
          <pc:sldMk cId="837389346" sldId="853"/>
        </pc:sldMkLst>
        <pc:spChg chg="mod">
          <ac:chgData name="Richard Anderson" userId="4654cc452026b74c" providerId="LiveId" clId="{25F6C9F8-3742-4892-9E89-93CB57BDEE73}" dt="2022-05-25T14:07:56.614" v="468" actId="20577"/>
          <ac:spMkLst>
            <pc:docMk/>
            <pc:sldMk cId="837389346" sldId="853"/>
            <ac:spMk id="19459" creationId="{00000000-0000-0000-0000-000000000000}"/>
          </ac:spMkLst>
        </pc:spChg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3340110023" sldId="855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673479942" sldId="856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670403116" sldId="857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2459778888" sldId="858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2020534621" sldId="859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2507115481" sldId="860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507683294" sldId="861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63653778" sldId="862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24741506" sldId="863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4066000238" sldId="864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927980604" sldId="865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3051227530" sldId="866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3696263497" sldId="867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563243387" sldId="868"/>
        </pc:sldMkLst>
      </pc:sldChg>
      <pc:sldChg chg="del">
        <pc:chgData name="Richard Anderson" userId="4654cc452026b74c" providerId="LiveId" clId="{25F6C9F8-3742-4892-9E89-93CB57BDEE73}" dt="2022-05-25T14:03:42.799" v="455" actId="2696"/>
        <pc:sldMkLst>
          <pc:docMk/>
          <pc:sldMk cId="1635696054" sldId="869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943282129" sldId="870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2461114100" sldId="871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423853705" sldId="872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2380646594" sldId="873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830584825" sldId="874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2165570204" sldId="875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558586297" sldId="876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1624879539" sldId="879"/>
        </pc:sldMkLst>
      </pc:sldChg>
      <pc:sldChg chg="del">
        <pc:chgData name="Richard Anderson" userId="4654cc452026b74c" providerId="LiveId" clId="{25F6C9F8-3742-4892-9E89-93CB57BDEE73}" dt="2022-05-30T19:29:23.663" v="837" actId="2696"/>
        <pc:sldMkLst>
          <pc:docMk/>
          <pc:sldMk cId="2137423687" sldId="880"/>
        </pc:sldMkLst>
      </pc:sldChg>
      <pc:sldChg chg="addSp modSp new del mod">
        <pc:chgData name="Richard Anderson" userId="4654cc452026b74c" providerId="LiveId" clId="{25F6C9F8-3742-4892-9E89-93CB57BDEE73}" dt="2022-05-30T19:29:23.663" v="837" actId="2696"/>
        <pc:sldMkLst>
          <pc:docMk/>
          <pc:sldMk cId="3070047687" sldId="881"/>
        </pc:sldMkLst>
        <pc:spChg chg="mod">
          <ac:chgData name="Richard Anderson" userId="4654cc452026b74c" providerId="LiveId" clId="{25F6C9F8-3742-4892-9E89-93CB57BDEE73}" dt="2022-05-25T13:48:30.059" v="17" actId="20577"/>
          <ac:spMkLst>
            <pc:docMk/>
            <pc:sldMk cId="3070047687" sldId="881"/>
            <ac:spMk id="2" creationId="{2B581799-7EA2-CB70-73C1-54C55C438A75}"/>
          </ac:spMkLst>
        </pc:spChg>
        <pc:spChg chg="mod">
          <ac:chgData name="Richard Anderson" userId="4654cc452026b74c" providerId="LiveId" clId="{25F6C9F8-3742-4892-9E89-93CB57BDEE73}" dt="2022-05-25T14:03:19.666" v="454" actId="27636"/>
          <ac:spMkLst>
            <pc:docMk/>
            <pc:sldMk cId="3070047687" sldId="881"/>
            <ac:spMk id="3" creationId="{51437DBD-DD4A-7BA8-FFE2-47182F18EA13}"/>
          </ac:spMkLst>
        </pc:spChg>
        <pc:spChg chg="add mod">
          <ac:chgData name="Richard Anderson" userId="4654cc452026b74c" providerId="LiveId" clId="{25F6C9F8-3742-4892-9E89-93CB57BDEE73}" dt="2022-05-25T13:50:35.736" v="103" actId="1582"/>
          <ac:spMkLst>
            <pc:docMk/>
            <pc:sldMk cId="3070047687" sldId="881"/>
            <ac:spMk id="7" creationId="{13BF518E-CFA9-1D3F-E6DF-8A4D610B6286}"/>
          </ac:spMkLst>
        </pc:spChg>
      </pc:sldChg>
      <pc:sldChg chg="addSp modSp mod">
        <pc:chgData name="Richard Anderson" userId="4654cc452026b74c" providerId="LiveId" clId="{25F6C9F8-3742-4892-9E89-93CB57BDEE73}" dt="2022-05-30T19:26:59.072" v="834" actId="1076"/>
        <pc:sldMkLst>
          <pc:docMk/>
          <pc:sldMk cId="3570835657" sldId="882"/>
        </pc:sldMkLst>
        <pc:spChg chg="add mod">
          <ac:chgData name="Richard Anderson" userId="4654cc452026b74c" providerId="LiveId" clId="{25F6C9F8-3742-4892-9E89-93CB57BDEE73}" dt="2022-05-30T19:26:00.839" v="823" actId="1076"/>
          <ac:spMkLst>
            <pc:docMk/>
            <pc:sldMk cId="3570835657" sldId="882"/>
            <ac:spMk id="2" creationId="{A6E1A66E-09BF-7EFC-1395-90366C17D6FE}"/>
          </ac:spMkLst>
        </pc:spChg>
        <pc:spChg chg="mod">
          <ac:chgData name="Richard Anderson" userId="4654cc452026b74c" providerId="LiveId" clId="{25F6C9F8-3742-4892-9E89-93CB57BDEE73}" dt="2022-05-30T19:23:25.406" v="793" actId="20577"/>
          <ac:spMkLst>
            <pc:docMk/>
            <pc:sldMk cId="3570835657" sldId="882"/>
            <ac:spMk id="5" creationId="{1963B6EE-A718-8F8B-0BAC-F974A09813B5}"/>
          </ac:spMkLst>
        </pc:spChg>
        <pc:spChg chg="add mod">
          <ac:chgData name="Richard Anderson" userId="4654cc452026b74c" providerId="LiveId" clId="{25F6C9F8-3742-4892-9E89-93CB57BDEE73}" dt="2022-05-30T19:25:44.596" v="821" actId="1076"/>
          <ac:spMkLst>
            <pc:docMk/>
            <pc:sldMk cId="3570835657" sldId="882"/>
            <ac:spMk id="25" creationId="{5A21DDA7-B57A-88F0-CC8E-96ADD92B3C7A}"/>
          </ac:spMkLst>
        </pc:spChg>
        <pc:spChg chg="add mod">
          <ac:chgData name="Richard Anderson" userId="4654cc452026b74c" providerId="LiveId" clId="{25F6C9F8-3742-4892-9E89-93CB57BDEE73}" dt="2022-05-30T19:24:35.168" v="807" actId="1076"/>
          <ac:spMkLst>
            <pc:docMk/>
            <pc:sldMk cId="3570835657" sldId="882"/>
            <ac:spMk id="26" creationId="{893088A5-7E4F-55A7-C11C-449C6826FEF0}"/>
          </ac:spMkLst>
        </pc:spChg>
        <pc:spChg chg="add mod">
          <ac:chgData name="Richard Anderson" userId="4654cc452026b74c" providerId="LiveId" clId="{25F6C9F8-3742-4892-9E89-93CB57BDEE73}" dt="2022-05-30T19:24:21.964" v="805" actId="1076"/>
          <ac:spMkLst>
            <pc:docMk/>
            <pc:sldMk cId="3570835657" sldId="882"/>
            <ac:spMk id="27" creationId="{33D7642C-8ACE-0942-C804-9711A90A672F}"/>
          </ac:spMkLst>
        </pc:spChg>
        <pc:spChg chg="add mod">
          <ac:chgData name="Richard Anderson" userId="4654cc452026b74c" providerId="LiveId" clId="{25F6C9F8-3742-4892-9E89-93CB57BDEE73}" dt="2022-05-30T19:24:13.733" v="803" actId="1076"/>
          <ac:spMkLst>
            <pc:docMk/>
            <pc:sldMk cId="3570835657" sldId="882"/>
            <ac:spMk id="28" creationId="{14054F5D-29BB-C5BA-C0E7-FE1809F1E896}"/>
          </ac:spMkLst>
        </pc:spChg>
        <pc:spChg chg="add mod">
          <ac:chgData name="Richard Anderson" userId="4654cc452026b74c" providerId="LiveId" clId="{25F6C9F8-3742-4892-9E89-93CB57BDEE73}" dt="2022-05-30T19:24:05.035" v="802" actId="1076"/>
          <ac:spMkLst>
            <pc:docMk/>
            <pc:sldMk cId="3570835657" sldId="882"/>
            <ac:spMk id="29" creationId="{64A45B2A-DA2B-2D5A-5A13-04B1813D83A2}"/>
          </ac:spMkLst>
        </pc:spChg>
        <pc:spChg chg="add mod">
          <ac:chgData name="Richard Anderson" userId="4654cc452026b74c" providerId="LiveId" clId="{25F6C9F8-3742-4892-9E89-93CB57BDEE73}" dt="2022-05-30T19:25:28.577" v="819" actId="1076"/>
          <ac:spMkLst>
            <pc:docMk/>
            <pc:sldMk cId="3570835657" sldId="882"/>
            <ac:spMk id="30" creationId="{262A4DCB-9670-2270-601F-C546BD53C350}"/>
          </ac:spMkLst>
        </pc:spChg>
        <pc:spChg chg="add mod">
          <ac:chgData name="Richard Anderson" userId="4654cc452026b74c" providerId="LiveId" clId="{25F6C9F8-3742-4892-9E89-93CB57BDEE73}" dt="2022-05-30T19:25:20.849" v="818" actId="1076"/>
          <ac:spMkLst>
            <pc:docMk/>
            <pc:sldMk cId="3570835657" sldId="882"/>
            <ac:spMk id="31" creationId="{439E249E-945C-F420-060A-373EEA4F74B4}"/>
          </ac:spMkLst>
        </pc:spChg>
        <pc:spChg chg="add mod">
          <ac:chgData name="Richard Anderson" userId="4654cc452026b74c" providerId="LiveId" clId="{25F6C9F8-3742-4892-9E89-93CB57BDEE73}" dt="2022-05-30T19:25:13.118" v="817" actId="1076"/>
          <ac:spMkLst>
            <pc:docMk/>
            <pc:sldMk cId="3570835657" sldId="882"/>
            <ac:spMk id="32" creationId="{7CDA5894-A338-62BF-3D5D-0FBCFAA4C1E5}"/>
          </ac:spMkLst>
        </pc:spChg>
        <pc:spChg chg="add mod">
          <ac:chgData name="Richard Anderson" userId="4654cc452026b74c" providerId="LiveId" clId="{25F6C9F8-3742-4892-9E89-93CB57BDEE73}" dt="2022-05-30T19:26:14.809" v="826" actId="167"/>
          <ac:spMkLst>
            <pc:docMk/>
            <pc:sldMk cId="3570835657" sldId="882"/>
            <ac:spMk id="33" creationId="{B640384B-9C20-B02E-0BCA-F097331A24C0}"/>
          </ac:spMkLst>
        </pc:spChg>
        <pc:spChg chg="add mod">
          <ac:chgData name="Richard Anderson" userId="4654cc452026b74c" providerId="LiveId" clId="{25F6C9F8-3742-4892-9E89-93CB57BDEE73}" dt="2022-05-30T19:26:30.711" v="829" actId="167"/>
          <ac:spMkLst>
            <pc:docMk/>
            <pc:sldMk cId="3570835657" sldId="882"/>
            <ac:spMk id="34" creationId="{032071C9-7DCE-7261-1DB8-3A3534C4A82F}"/>
          </ac:spMkLst>
        </pc:spChg>
        <pc:spChg chg="add mod">
          <ac:chgData name="Richard Anderson" userId="4654cc452026b74c" providerId="LiveId" clId="{25F6C9F8-3742-4892-9E89-93CB57BDEE73}" dt="2022-05-30T19:26:59.072" v="834" actId="1076"/>
          <ac:spMkLst>
            <pc:docMk/>
            <pc:sldMk cId="3570835657" sldId="882"/>
            <ac:spMk id="35" creationId="{058F6A3E-EDFE-17E0-F2D1-A6E9D295D19B}"/>
          </ac:spMkLst>
        </pc:spChg>
        <pc:spChg chg="add mod">
          <ac:chgData name="Richard Anderson" userId="4654cc452026b74c" providerId="LiveId" clId="{25F6C9F8-3742-4892-9E89-93CB57BDEE73}" dt="2022-05-30T19:26:55.529" v="833" actId="1076"/>
          <ac:spMkLst>
            <pc:docMk/>
            <pc:sldMk cId="3570835657" sldId="882"/>
            <ac:spMk id="36" creationId="{D188BAA4-596E-B8C2-341C-A16BB75BE44F}"/>
          </ac:spMkLst>
        </pc:spChg>
        <pc:spChg chg="mod">
          <ac:chgData name="Richard Anderson" userId="4654cc452026b74c" providerId="LiveId" clId="{25F6C9F8-3742-4892-9E89-93CB57BDEE73}" dt="2022-05-30T19:24:46.908" v="812" actId="20577"/>
          <ac:spMkLst>
            <pc:docMk/>
            <pc:sldMk cId="3570835657" sldId="882"/>
            <ac:spMk id="10243" creationId="{00000000-0000-0000-0000-000000000000}"/>
          </ac:spMkLst>
        </pc:spChg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A8304A66-4685-4E5C-BE9A-BB94914BA70D}"/>
    <pc:docChg chg="custSel modSld">
      <pc:chgData name="Richard Anderson" userId="4654cc452026b74c" providerId="LiveId" clId="{A8304A66-4685-4E5C-BE9A-BB94914BA70D}" dt="2022-05-04T05:55:40.495" v="140" actId="20577"/>
      <pc:docMkLst>
        <pc:docMk/>
      </pc:docMkLst>
      <pc:sldChg chg="modSp mod">
        <pc:chgData name="Richard Anderson" userId="4654cc452026b74c" providerId="LiveId" clId="{A8304A66-4685-4E5C-BE9A-BB94914BA70D}" dt="2022-05-04T05:55:40.495" v="140" actId="20577"/>
        <pc:sldMkLst>
          <pc:docMk/>
          <pc:sldMk cId="0" sldId="269"/>
        </pc:sldMkLst>
        <pc:spChg chg="mod">
          <ac:chgData name="Richard Anderson" userId="4654cc452026b74c" providerId="LiveId" clId="{A8304A66-4685-4E5C-BE9A-BB94914BA70D}" dt="2022-05-04T05:55:40.495" v="140" actId="20577"/>
          <ac:spMkLst>
            <pc:docMk/>
            <pc:sldMk cId="0" sldId="269"/>
            <ac:spMk id="3076" creationId="{00000000-0000-0000-0000-000000000000}"/>
          </ac:spMkLst>
        </pc:spChg>
      </pc:sldChg>
    </pc:docChg>
  </pc:docChgLst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09443" indent="-272863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09145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52803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196461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40119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83777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27435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71093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D741BE0-EF7E-438B-BBC7-DEB9BA55FC32}" type="slidenum">
              <a:rPr lang="en-US" sz="1100"/>
              <a:pPr eaLnBrk="1" hangingPunct="1"/>
              <a:t>14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3137136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09443" indent="-272863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09145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52803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196461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40119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83777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27435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71093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8A92E3D-9FA9-40A9-A4F3-FB2C53C39EFF}" type="slidenum">
              <a:rPr lang="en-US" sz="1100"/>
              <a:pPr eaLnBrk="1" hangingPunct="1"/>
              <a:t>15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17400353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09443" indent="-272863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09145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52803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196461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40119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83777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27435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71093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36B5831-C83B-4172-A53A-B481BB1401DC}" type="slidenum">
              <a:rPr lang="en-US" sz="1100"/>
              <a:pPr eaLnBrk="1" hangingPunct="1"/>
              <a:t>16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087307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09443" indent="-272863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09145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52803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196461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40119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83777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27435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71093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1775A01-895F-4234-A849-5C7B0968ABDB}" type="slidenum">
              <a:rPr lang="en-US" sz="1100"/>
              <a:pPr eaLnBrk="1" hangingPunct="1"/>
              <a:t>17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35733593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8D0255F-D52A-4C7E-AA0F-A3F040B8B493}" type="slidenum">
              <a:rPr lang="en-US" altLang="en-US" sz="1200" smtClean="0">
                <a:latin typeface="Times New Roman" pitchFamily="18" charset="0"/>
              </a:rPr>
              <a:pPr/>
              <a:t>20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3638" y="692150"/>
            <a:ext cx="4608512" cy="3455988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3925" y="4378325"/>
            <a:ext cx="5086350" cy="4149725"/>
          </a:xfrm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072429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C8159875-8C5F-484C-AFAD-0FAA530B3719}" type="slidenum">
              <a:rPr lang="en-US" altLang="en-US" sz="1200" smtClean="0">
                <a:latin typeface="Times New Roman" pitchFamily="18" charset="0"/>
              </a:rPr>
              <a:pPr/>
              <a:t>21</a:t>
            </a:fld>
            <a:endParaRPr lang="en-US" altLang="en-US" sz="1200" smtClean="0">
              <a:latin typeface="Times New Roman" pitchFamily="18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3638" y="692150"/>
            <a:ext cx="4608512" cy="3455988"/>
          </a:xfrm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3925" y="4378325"/>
            <a:ext cx="5086350" cy="4149725"/>
          </a:xfrm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55229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C6D49A-35B5-47F6-9249-77E33DA693C7}" type="slidenum">
              <a:rPr lang="en-US" altLang="en-US" sz="1200" smtClean="0">
                <a:latin typeface="Times New Roman" pitchFamily="18" charset="0"/>
              </a:rPr>
              <a:pPr/>
              <a:t>5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629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41CB488-AA98-4FFD-96FB-D51DEAF5AA64}" type="slidenum">
              <a:rPr lang="en-US" altLang="en-US" sz="1200" smtClean="0">
                <a:latin typeface="Times New Roman" pitchFamily="18" charset="0"/>
              </a:rPr>
              <a:pPr/>
              <a:t>7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074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D259049-6835-4BF2-84A5-D5C2D41166FD}" type="slidenum">
              <a:rPr lang="en-US" altLang="en-US" sz="1200" smtClean="0">
                <a:latin typeface="Times New Roman" pitchFamily="18" charset="0"/>
              </a:rPr>
              <a:pPr/>
              <a:t>8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9723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09443" indent="-272863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09145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52803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196461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40119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83777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27435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71093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1B79EE4-0901-42BC-9314-AD2F23D16712}" type="slidenum">
              <a:rPr lang="en-US" sz="1100"/>
              <a:pPr eaLnBrk="1" hangingPunct="1"/>
              <a:t>9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4213984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09443" indent="-272863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09145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52803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196461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40119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83777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27435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71093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14956DD-AD14-49F4-B8FF-1D9C9F9CC223}" type="slidenum">
              <a:rPr lang="en-US" sz="1100"/>
              <a:pPr eaLnBrk="1" hangingPunct="1"/>
              <a:t>10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5374303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09443" indent="-272863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09145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52803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196461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40119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83777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27435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71093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4213249-AE9A-407F-B4E2-586C6D6E1868}" type="slidenum">
              <a:rPr lang="en-US" sz="1100">
                <a:solidFill>
                  <a:srgbClr val="000000"/>
                </a:solidFill>
              </a:rPr>
              <a:pPr eaLnBrk="1" hangingPunct="1"/>
              <a:t>11</a:t>
            </a:fld>
            <a:endParaRPr lang="en-US" sz="1100">
              <a:solidFill>
                <a:srgbClr val="000000"/>
              </a:solidFill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3958" y="4378376"/>
            <a:ext cx="5086284" cy="4149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27358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09443" indent="-272863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09145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52803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196461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40119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83777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27435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71093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5C8A710-6034-4C51-80FC-5547E0FB3807}" type="slidenum">
              <a:rPr lang="en-US" sz="1100">
                <a:solidFill>
                  <a:srgbClr val="000000"/>
                </a:solidFill>
              </a:rPr>
              <a:pPr eaLnBrk="1" hangingPunct="1"/>
              <a:t>12</a:t>
            </a:fld>
            <a:endParaRPr lang="en-US" sz="1100">
              <a:solidFill>
                <a:srgbClr val="000000"/>
              </a:solidFill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3958" y="4378376"/>
            <a:ext cx="5086284" cy="41497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060038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09443" indent="-272863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09145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52803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1964611" indent="-21829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40119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83777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27435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710932" indent="-21829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D8635A2-21FC-418D-B6D6-958CA8E277FF}" type="slidenum">
              <a:rPr lang="en-US" sz="1100"/>
              <a:pPr eaLnBrk="1" hangingPunct="1"/>
              <a:t>13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806693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4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4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4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4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1.xml"/><Relationship Id="rId1" Type="http://schemas.openxmlformats.org/officeDocument/2006/relationships/tags" Target="../tags/tag80.xml"/><Relationship Id="rId5" Type="http://schemas.openxmlformats.org/officeDocument/2006/relationships/image" Target="../media/image8.jpeg"/><Relationship Id="rId4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26" Type="http://schemas.openxmlformats.org/officeDocument/2006/relationships/tags" Target="../tags/tag107.xml"/><Relationship Id="rId21" Type="http://schemas.openxmlformats.org/officeDocument/2006/relationships/tags" Target="../tags/tag102.xml"/><Relationship Id="rId34" Type="http://schemas.openxmlformats.org/officeDocument/2006/relationships/tags" Target="../tags/tag115.xml"/><Relationship Id="rId42" Type="http://schemas.openxmlformats.org/officeDocument/2006/relationships/tags" Target="../tags/tag123.xml"/><Relationship Id="rId47" Type="http://schemas.openxmlformats.org/officeDocument/2006/relationships/tags" Target="../tags/tag128.xml"/><Relationship Id="rId50" Type="http://schemas.openxmlformats.org/officeDocument/2006/relationships/tags" Target="../tags/tag131.xml"/><Relationship Id="rId55" Type="http://schemas.openxmlformats.org/officeDocument/2006/relationships/tags" Target="../tags/tag136.xml"/><Relationship Id="rId63" Type="http://schemas.openxmlformats.org/officeDocument/2006/relationships/tags" Target="../tags/tag144.xml"/><Relationship Id="rId7" Type="http://schemas.openxmlformats.org/officeDocument/2006/relationships/tags" Target="../tags/tag88.xml"/><Relationship Id="rId2" Type="http://schemas.openxmlformats.org/officeDocument/2006/relationships/tags" Target="../tags/tag83.xml"/><Relationship Id="rId16" Type="http://schemas.openxmlformats.org/officeDocument/2006/relationships/tags" Target="../tags/tag97.xml"/><Relationship Id="rId29" Type="http://schemas.openxmlformats.org/officeDocument/2006/relationships/tags" Target="../tags/tag110.xml"/><Relationship Id="rId11" Type="http://schemas.openxmlformats.org/officeDocument/2006/relationships/tags" Target="../tags/tag92.xml"/><Relationship Id="rId24" Type="http://schemas.openxmlformats.org/officeDocument/2006/relationships/tags" Target="../tags/tag105.xml"/><Relationship Id="rId32" Type="http://schemas.openxmlformats.org/officeDocument/2006/relationships/tags" Target="../tags/tag113.xml"/><Relationship Id="rId37" Type="http://schemas.openxmlformats.org/officeDocument/2006/relationships/tags" Target="../tags/tag118.xml"/><Relationship Id="rId40" Type="http://schemas.openxmlformats.org/officeDocument/2006/relationships/tags" Target="../tags/tag121.xml"/><Relationship Id="rId45" Type="http://schemas.openxmlformats.org/officeDocument/2006/relationships/tags" Target="../tags/tag126.xml"/><Relationship Id="rId53" Type="http://schemas.openxmlformats.org/officeDocument/2006/relationships/tags" Target="../tags/tag134.xml"/><Relationship Id="rId58" Type="http://schemas.openxmlformats.org/officeDocument/2006/relationships/tags" Target="../tags/tag139.xml"/><Relationship Id="rId5" Type="http://schemas.openxmlformats.org/officeDocument/2006/relationships/tags" Target="../tags/tag86.xml"/><Relationship Id="rId61" Type="http://schemas.openxmlformats.org/officeDocument/2006/relationships/tags" Target="../tags/tag142.xml"/><Relationship Id="rId19" Type="http://schemas.openxmlformats.org/officeDocument/2006/relationships/tags" Target="../tags/tag100.xml"/><Relationship Id="rId14" Type="http://schemas.openxmlformats.org/officeDocument/2006/relationships/tags" Target="../tags/tag95.xml"/><Relationship Id="rId22" Type="http://schemas.openxmlformats.org/officeDocument/2006/relationships/tags" Target="../tags/tag103.xml"/><Relationship Id="rId27" Type="http://schemas.openxmlformats.org/officeDocument/2006/relationships/tags" Target="../tags/tag108.xml"/><Relationship Id="rId30" Type="http://schemas.openxmlformats.org/officeDocument/2006/relationships/tags" Target="../tags/tag111.xml"/><Relationship Id="rId35" Type="http://schemas.openxmlformats.org/officeDocument/2006/relationships/tags" Target="../tags/tag116.xml"/><Relationship Id="rId43" Type="http://schemas.openxmlformats.org/officeDocument/2006/relationships/tags" Target="../tags/tag124.xml"/><Relationship Id="rId48" Type="http://schemas.openxmlformats.org/officeDocument/2006/relationships/tags" Target="../tags/tag129.xml"/><Relationship Id="rId56" Type="http://schemas.openxmlformats.org/officeDocument/2006/relationships/tags" Target="../tags/tag137.xml"/><Relationship Id="rId64" Type="http://schemas.openxmlformats.org/officeDocument/2006/relationships/slideLayout" Target="../slideLayouts/slideLayout7.xml"/><Relationship Id="rId8" Type="http://schemas.openxmlformats.org/officeDocument/2006/relationships/tags" Target="../tags/tag89.xml"/><Relationship Id="rId51" Type="http://schemas.openxmlformats.org/officeDocument/2006/relationships/tags" Target="../tags/tag132.xml"/><Relationship Id="rId3" Type="http://schemas.openxmlformats.org/officeDocument/2006/relationships/tags" Target="../tags/tag84.xml"/><Relationship Id="rId12" Type="http://schemas.openxmlformats.org/officeDocument/2006/relationships/tags" Target="../tags/tag93.xml"/><Relationship Id="rId17" Type="http://schemas.openxmlformats.org/officeDocument/2006/relationships/tags" Target="../tags/tag98.xml"/><Relationship Id="rId25" Type="http://schemas.openxmlformats.org/officeDocument/2006/relationships/tags" Target="../tags/tag106.xml"/><Relationship Id="rId33" Type="http://schemas.openxmlformats.org/officeDocument/2006/relationships/tags" Target="../tags/tag114.xml"/><Relationship Id="rId38" Type="http://schemas.openxmlformats.org/officeDocument/2006/relationships/tags" Target="../tags/tag119.xml"/><Relationship Id="rId46" Type="http://schemas.openxmlformats.org/officeDocument/2006/relationships/tags" Target="../tags/tag127.xml"/><Relationship Id="rId59" Type="http://schemas.openxmlformats.org/officeDocument/2006/relationships/tags" Target="../tags/tag140.xml"/><Relationship Id="rId20" Type="http://schemas.openxmlformats.org/officeDocument/2006/relationships/tags" Target="../tags/tag101.xml"/><Relationship Id="rId41" Type="http://schemas.openxmlformats.org/officeDocument/2006/relationships/tags" Target="../tags/tag122.xml"/><Relationship Id="rId54" Type="http://schemas.openxmlformats.org/officeDocument/2006/relationships/tags" Target="../tags/tag135.xml"/><Relationship Id="rId62" Type="http://schemas.openxmlformats.org/officeDocument/2006/relationships/tags" Target="../tags/tag143.xml"/><Relationship Id="rId1" Type="http://schemas.openxmlformats.org/officeDocument/2006/relationships/tags" Target="../tags/tag82.xml"/><Relationship Id="rId6" Type="http://schemas.openxmlformats.org/officeDocument/2006/relationships/tags" Target="../tags/tag87.xml"/><Relationship Id="rId15" Type="http://schemas.openxmlformats.org/officeDocument/2006/relationships/tags" Target="../tags/tag96.xml"/><Relationship Id="rId23" Type="http://schemas.openxmlformats.org/officeDocument/2006/relationships/tags" Target="../tags/tag104.xml"/><Relationship Id="rId28" Type="http://schemas.openxmlformats.org/officeDocument/2006/relationships/tags" Target="../tags/tag109.xml"/><Relationship Id="rId36" Type="http://schemas.openxmlformats.org/officeDocument/2006/relationships/tags" Target="../tags/tag117.xml"/><Relationship Id="rId49" Type="http://schemas.openxmlformats.org/officeDocument/2006/relationships/tags" Target="../tags/tag130.xml"/><Relationship Id="rId57" Type="http://schemas.openxmlformats.org/officeDocument/2006/relationships/tags" Target="../tags/tag138.xml"/><Relationship Id="rId10" Type="http://schemas.openxmlformats.org/officeDocument/2006/relationships/tags" Target="../tags/tag91.xml"/><Relationship Id="rId31" Type="http://schemas.openxmlformats.org/officeDocument/2006/relationships/tags" Target="../tags/tag112.xml"/><Relationship Id="rId44" Type="http://schemas.openxmlformats.org/officeDocument/2006/relationships/tags" Target="../tags/tag125.xml"/><Relationship Id="rId52" Type="http://schemas.openxmlformats.org/officeDocument/2006/relationships/tags" Target="../tags/tag133.xml"/><Relationship Id="rId60" Type="http://schemas.openxmlformats.org/officeDocument/2006/relationships/tags" Target="../tags/tag141.xml"/><Relationship Id="rId65" Type="http://schemas.openxmlformats.org/officeDocument/2006/relationships/notesSlide" Target="../notesSlides/notesSlide13.xml"/><Relationship Id="rId4" Type="http://schemas.openxmlformats.org/officeDocument/2006/relationships/tags" Target="../tags/tag85.xml"/><Relationship Id="rId9" Type="http://schemas.openxmlformats.org/officeDocument/2006/relationships/tags" Target="../tags/tag90.xml"/><Relationship Id="rId13" Type="http://schemas.openxmlformats.org/officeDocument/2006/relationships/tags" Target="../tags/tag94.xml"/><Relationship Id="rId18" Type="http://schemas.openxmlformats.org/officeDocument/2006/relationships/tags" Target="../tags/tag99.xml"/><Relationship Id="rId39" Type="http://schemas.openxmlformats.org/officeDocument/2006/relationships/tags" Target="../tags/tag1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6.xml"/><Relationship Id="rId1" Type="http://schemas.openxmlformats.org/officeDocument/2006/relationships/tags" Target="../tags/tag14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13" Type="http://schemas.openxmlformats.org/officeDocument/2006/relationships/image" Target="../media/image9.jpeg"/><Relationship Id="rId3" Type="http://schemas.openxmlformats.org/officeDocument/2006/relationships/tags" Target="../tags/tag149.xml"/><Relationship Id="rId7" Type="http://schemas.openxmlformats.org/officeDocument/2006/relationships/tags" Target="../tags/tag153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tags" Target="../tags/tag157.xml"/><Relationship Id="rId5" Type="http://schemas.openxmlformats.org/officeDocument/2006/relationships/tags" Target="../tags/tag151.xml"/><Relationship Id="rId10" Type="http://schemas.openxmlformats.org/officeDocument/2006/relationships/tags" Target="../tags/tag156.xml"/><Relationship Id="rId4" Type="http://schemas.openxmlformats.org/officeDocument/2006/relationships/tags" Target="../tags/tag150.xml"/><Relationship Id="rId9" Type="http://schemas.openxmlformats.org/officeDocument/2006/relationships/tags" Target="../tags/tag15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165.xml"/><Relationship Id="rId13" Type="http://schemas.openxmlformats.org/officeDocument/2006/relationships/notesSlide" Target="../notesSlides/notesSlide14.xml"/><Relationship Id="rId3" Type="http://schemas.openxmlformats.org/officeDocument/2006/relationships/tags" Target="../tags/tag160.xml"/><Relationship Id="rId7" Type="http://schemas.openxmlformats.org/officeDocument/2006/relationships/tags" Target="../tags/tag164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11" Type="http://schemas.openxmlformats.org/officeDocument/2006/relationships/tags" Target="../tags/tag168.xml"/><Relationship Id="rId5" Type="http://schemas.openxmlformats.org/officeDocument/2006/relationships/tags" Target="../tags/tag162.xml"/><Relationship Id="rId10" Type="http://schemas.openxmlformats.org/officeDocument/2006/relationships/tags" Target="../tags/tag167.xml"/><Relationship Id="rId4" Type="http://schemas.openxmlformats.org/officeDocument/2006/relationships/tags" Target="../tags/tag161.xml"/><Relationship Id="rId9" Type="http://schemas.openxmlformats.org/officeDocument/2006/relationships/tags" Target="../tags/tag16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10.jpeg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18" Type="http://schemas.openxmlformats.org/officeDocument/2006/relationships/oleObject" Target="../embeddings/oleObject1.bin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openxmlformats.org/officeDocument/2006/relationships/image" Target="../media/image4.jpeg"/><Relationship Id="rId2" Type="http://schemas.openxmlformats.org/officeDocument/2006/relationships/tags" Target="../tags/tag4.xml"/><Relationship Id="rId16" Type="http://schemas.openxmlformats.org/officeDocument/2006/relationships/image" Target="../media/image3.png"/><Relationship Id="rId1" Type="http://schemas.openxmlformats.org/officeDocument/2006/relationships/vmlDrawing" Target="../drawings/vmlDrawing1.v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5" Type="http://schemas.openxmlformats.org/officeDocument/2006/relationships/tags" Target="../tags/tag7.xml"/><Relationship Id="rId15" Type="http://schemas.openxmlformats.org/officeDocument/2006/relationships/image" Target="../media/image2.jpeg"/><Relationship Id="rId10" Type="http://schemas.openxmlformats.org/officeDocument/2006/relationships/tags" Target="../tags/tag12.xml"/><Relationship Id="rId19" Type="http://schemas.openxmlformats.org/officeDocument/2006/relationships/image" Target="../media/image1.wmf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9.xml"/><Relationship Id="rId13" Type="http://schemas.openxmlformats.org/officeDocument/2006/relationships/tags" Target="../tags/tag34.xml"/><Relationship Id="rId18" Type="http://schemas.openxmlformats.org/officeDocument/2006/relationships/slideLayout" Target="../slideLayouts/slideLayout6.xml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12" Type="http://schemas.openxmlformats.org/officeDocument/2006/relationships/tags" Target="../tags/tag33.xml"/><Relationship Id="rId17" Type="http://schemas.openxmlformats.org/officeDocument/2006/relationships/tags" Target="../tags/tag38.xml"/><Relationship Id="rId2" Type="http://schemas.openxmlformats.org/officeDocument/2006/relationships/tags" Target="../tags/tag23.xml"/><Relationship Id="rId16" Type="http://schemas.openxmlformats.org/officeDocument/2006/relationships/tags" Target="../tags/tag37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tags" Target="../tags/tag32.xml"/><Relationship Id="rId5" Type="http://schemas.openxmlformats.org/officeDocument/2006/relationships/tags" Target="../tags/tag26.xml"/><Relationship Id="rId15" Type="http://schemas.openxmlformats.org/officeDocument/2006/relationships/tags" Target="../tags/tag36.xml"/><Relationship Id="rId10" Type="http://schemas.openxmlformats.org/officeDocument/2006/relationships/tags" Target="../tags/tag31.xml"/><Relationship Id="rId19" Type="http://schemas.openxmlformats.org/officeDocument/2006/relationships/notesSlide" Target="../notesSlides/notesSlide2.xml"/><Relationship Id="rId4" Type="http://schemas.openxmlformats.org/officeDocument/2006/relationships/tags" Target="../tags/tag25.xml"/><Relationship Id="rId9" Type="http://schemas.openxmlformats.org/officeDocument/2006/relationships/tags" Target="../tags/tag30.xml"/><Relationship Id="rId14" Type="http://schemas.openxmlformats.org/officeDocument/2006/relationships/tags" Target="../tags/tag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48.xml"/><Relationship Id="rId13" Type="http://schemas.openxmlformats.org/officeDocument/2006/relationships/tags" Target="../tags/tag53.xml"/><Relationship Id="rId18" Type="http://schemas.openxmlformats.org/officeDocument/2006/relationships/tags" Target="../tags/tag58.xml"/><Relationship Id="rId26" Type="http://schemas.openxmlformats.org/officeDocument/2006/relationships/tags" Target="../tags/tag66.xml"/><Relationship Id="rId3" Type="http://schemas.openxmlformats.org/officeDocument/2006/relationships/tags" Target="../tags/tag43.xml"/><Relationship Id="rId21" Type="http://schemas.openxmlformats.org/officeDocument/2006/relationships/tags" Target="../tags/tag61.xml"/><Relationship Id="rId7" Type="http://schemas.openxmlformats.org/officeDocument/2006/relationships/tags" Target="../tags/tag47.xml"/><Relationship Id="rId12" Type="http://schemas.openxmlformats.org/officeDocument/2006/relationships/tags" Target="../tags/tag52.xml"/><Relationship Id="rId17" Type="http://schemas.openxmlformats.org/officeDocument/2006/relationships/tags" Target="../tags/tag57.xml"/><Relationship Id="rId25" Type="http://schemas.openxmlformats.org/officeDocument/2006/relationships/tags" Target="../tags/tag65.xml"/><Relationship Id="rId2" Type="http://schemas.openxmlformats.org/officeDocument/2006/relationships/tags" Target="../tags/tag42.xml"/><Relationship Id="rId16" Type="http://schemas.openxmlformats.org/officeDocument/2006/relationships/tags" Target="../tags/tag56.xml"/><Relationship Id="rId20" Type="http://schemas.openxmlformats.org/officeDocument/2006/relationships/tags" Target="../tags/tag60.xml"/><Relationship Id="rId29" Type="http://schemas.openxmlformats.org/officeDocument/2006/relationships/tags" Target="../tags/tag69.xml"/><Relationship Id="rId1" Type="http://schemas.openxmlformats.org/officeDocument/2006/relationships/tags" Target="../tags/tag41.xml"/><Relationship Id="rId6" Type="http://schemas.openxmlformats.org/officeDocument/2006/relationships/tags" Target="../tags/tag46.xml"/><Relationship Id="rId11" Type="http://schemas.openxmlformats.org/officeDocument/2006/relationships/tags" Target="../tags/tag51.xml"/><Relationship Id="rId24" Type="http://schemas.openxmlformats.org/officeDocument/2006/relationships/tags" Target="../tags/tag64.xml"/><Relationship Id="rId5" Type="http://schemas.openxmlformats.org/officeDocument/2006/relationships/tags" Target="../tags/tag45.xml"/><Relationship Id="rId15" Type="http://schemas.openxmlformats.org/officeDocument/2006/relationships/tags" Target="../tags/tag55.xml"/><Relationship Id="rId23" Type="http://schemas.openxmlformats.org/officeDocument/2006/relationships/tags" Target="../tags/tag63.xml"/><Relationship Id="rId28" Type="http://schemas.openxmlformats.org/officeDocument/2006/relationships/tags" Target="../tags/tag68.xml"/><Relationship Id="rId10" Type="http://schemas.openxmlformats.org/officeDocument/2006/relationships/tags" Target="../tags/tag50.xml"/><Relationship Id="rId19" Type="http://schemas.openxmlformats.org/officeDocument/2006/relationships/tags" Target="../tags/tag59.xml"/><Relationship Id="rId31" Type="http://schemas.openxmlformats.org/officeDocument/2006/relationships/notesSlide" Target="../notesSlides/notesSlide4.xml"/><Relationship Id="rId4" Type="http://schemas.openxmlformats.org/officeDocument/2006/relationships/tags" Target="../tags/tag44.xml"/><Relationship Id="rId9" Type="http://schemas.openxmlformats.org/officeDocument/2006/relationships/tags" Target="../tags/tag49.xml"/><Relationship Id="rId14" Type="http://schemas.openxmlformats.org/officeDocument/2006/relationships/tags" Target="../tags/tag54.xml"/><Relationship Id="rId22" Type="http://schemas.openxmlformats.org/officeDocument/2006/relationships/tags" Target="../tags/tag62.xml"/><Relationship Id="rId27" Type="http://schemas.openxmlformats.org/officeDocument/2006/relationships/tags" Target="../tags/tag67.xml"/><Relationship Id="rId30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5" Type="http://schemas.openxmlformats.org/officeDocument/2006/relationships/image" Target="../media/image5.jpeg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</a:t>
            </a:r>
            <a:r>
              <a:rPr lang="en-US" altLang="en-US" dirty="0" smtClean="0"/>
              <a:t>28: NP-Completeness II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974E47-B3D1-9C9E-22D8-152D99DC1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FB592-4E9B-528F-1F08-427D99C01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5380A-28CB-C676-5A74-384360D73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Certificate examples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Independent set of size K</a:t>
            </a:r>
          </a:p>
          <a:p>
            <a:pPr lvl="1" eaLnBrk="1" hangingPunct="1"/>
            <a:r>
              <a:rPr lang="en-US" smtClean="0"/>
              <a:t>The Independent Set</a:t>
            </a:r>
          </a:p>
          <a:p>
            <a:pPr eaLnBrk="1" hangingPunct="1"/>
            <a:r>
              <a:rPr lang="en-US" smtClean="0"/>
              <a:t>Satifisfiable formula</a:t>
            </a:r>
          </a:p>
          <a:p>
            <a:pPr lvl="1" eaLnBrk="1" hangingPunct="1"/>
            <a:r>
              <a:rPr lang="en-US" smtClean="0"/>
              <a:t>Truth assignment to the variables</a:t>
            </a:r>
          </a:p>
          <a:p>
            <a:pPr eaLnBrk="1" hangingPunct="1"/>
            <a:r>
              <a:rPr lang="en-US" smtClean="0"/>
              <a:t>Hamiltonian Circuit Problem</a:t>
            </a:r>
          </a:p>
          <a:p>
            <a:pPr lvl="1" eaLnBrk="1" hangingPunct="1"/>
            <a:r>
              <a:rPr lang="en-US" smtClean="0"/>
              <a:t>A cycle including all of the vertices</a:t>
            </a:r>
          </a:p>
          <a:p>
            <a:pPr eaLnBrk="1" hangingPunct="1"/>
            <a:r>
              <a:rPr lang="en-US" smtClean="0"/>
              <a:t>K-coloring a graph</a:t>
            </a:r>
          </a:p>
          <a:p>
            <a:pPr lvl="1" eaLnBrk="1" hangingPunct="1"/>
            <a:r>
              <a:rPr lang="en-US" smtClean="0"/>
              <a:t>Assignment of colors to the vertices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sz="3600" dirty="0" smtClean="0"/>
              <a:t>Certifiers and Certificates:  </a:t>
            </a:r>
            <a:br>
              <a:rPr lang="en-US" sz="3600" dirty="0" smtClean="0"/>
            </a:br>
            <a:r>
              <a:rPr lang="en-US" sz="3600" dirty="0" smtClean="0"/>
              <a:t>3-Satisfiability</a:t>
            </a:r>
          </a:p>
        </p:txBody>
      </p:sp>
      <p:graphicFrame>
        <p:nvGraphicFramePr>
          <p:cNvPr id="60421" name="Object 4"/>
          <p:cNvGraphicFramePr>
            <a:graphicFrameLocks noChangeAspect="1"/>
          </p:cNvGraphicFramePr>
          <p:nvPr>
            <p:extLst/>
          </p:nvPr>
        </p:nvGraphicFramePr>
        <p:xfrm>
          <a:off x="1295400" y="4343400"/>
          <a:ext cx="71786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4" imgW="7010400" imgH="355600" progId="Equation.3">
                  <p:embed/>
                </p:oleObj>
              </mc:Choice>
              <mc:Fallback>
                <p:oleObj name="Equation" r:id="rId4" imgW="7010400" imgH="355600" progId="Equation.3">
                  <p:embed/>
                  <p:pic>
                    <p:nvPicPr>
                      <p:cNvPr id="604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3137" t="-25714" r="-3137" b="-25714"/>
                      <a:stretch>
                        <a:fillRect/>
                      </a:stretch>
                    </p:blipFill>
                    <p:spPr bwMode="auto">
                      <a:xfrm>
                        <a:off x="1295400" y="4343400"/>
                        <a:ext cx="7178675" cy="5222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>
            <p:extLst/>
          </p:nvPr>
        </p:nvGraphicFramePr>
        <p:xfrm>
          <a:off x="3352800" y="5715000"/>
          <a:ext cx="279876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6" imgW="2540000" imgH="266700" progId="Equation.3">
                  <p:embed/>
                </p:oleObj>
              </mc:Choice>
              <mc:Fallback>
                <p:oleObj name="Equation" r:id="rId6" imgW="2540000" imgH="266700" progId="Equation.3">
                  <p:embed/>
                  <p:pic>
                    <p:nvPicPr>
                      <p:cNvPr id="604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7201" t="-34285" r="-7201" b="-34285"/>
                      <a:stretch>
                        <a:fillRect/>
                      </a:stretch>
                    </p:blipFill>
                    <p:spPr bwMode="auto">
                      <a:xfrm>
                        <a:off x="3352800" y="5715000"/>
                        <a:ext cx="2798763" cy="436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304800" y="3851275"/>
            <a:ext cx="1421351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Instance  </a:t>
            </a:r>
            <a:endParaRPr lang="en-US" sz="2400" dirty="0">
              <a:solidFill>
                <a:srgbClr val="000000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381000" y="5169932"/>
            <a:ext cx="14069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Certificate  </a:t>
            </a:r>
            <a:endParaRPr lang="en-US" sz="2000" dirty="0">
              <a:solidFill>
                <a:srgbClr val="000000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698702"/>
            <a:ext cx="8735468" cy="14588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SAT:  Does a given CNF formula have a satisfying formula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Certificate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:  An assignment of truth values to the n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</a:rPr>
              <a:t>boolean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 variables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Certifier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: Check that each clause has at least one true 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literal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5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smtClean="0"/>
              <a:t>Certifiers and Certificates:  Hamiltonian Cycle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7848600" cy="5334000"/>
          </a:xfrm>
        </p:spPr>
        <p:txBody>
          <a:bodyPr/>
          <a:lstStyle/>
          <a:p>
            <a:pPr marL="0" indent="0">
              <a:lnSpc>
                <a:spcPct val="100000"/>
              </a:lnSpc>
              <a:buClrTx/>
              <a:buSzTx/>
              <a:buFontTx/>
              <a:buNone/>
            </a:pPr>
            <a:r>
              <a:rPr lang="en-US" sz="1800" dirty="0" smtClean="0"/>
              <a:t>HAM-CYCLE.  </a:t>
            </a:r>
            <a:r>
              <a:rPr lang="en-US" sz="1800" dirty="0" smtClean="0">
                <a:solidFill>
                  <a:schemeClr val="tx1"/>
                </a:solidFill>
              </a:rPr>
              <a:t>Given an undirected graph G = (V, E), does there exist a simple cycle C that visits every node?</a:t>
            </a:r>
          </a:p>
          <a:p>
            <a:pPr marL="0" indent="0">
              <a:lnSpc>
                <a:spcPct val="100000"/>
              </a:lnSpc>
              <a:buClrTx/>
              <a:buSzTx/>
              <a:buFontTx/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buClrTx/>
              <a:buSzTx/>
              <a:buFontTx/>
              <a:buNone/>
            </a:pPr>
            <a:r>
              <a:rPr lang="en-US" sz="1800" dirty="0" smtClean="0"/>
              <a:t>Certificate.  </a:t>
            </a:r>
            <a:r>
              <a:rPr lang="en-US" sz="1800" dirty="0" smtClean="0">
                <a:solidFill>
                  <a:schemeClr val="tx1"/>
                </a:solidFill>
              </a:rPr>
              <a:t>A permutation of the n nodes.</a:t>
            </a:r>
          </a:p>
          <a:p>
            <a:pPr marL="0" indent="0"/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Certifier.  </a:t>
            </a:r>
            <a:r>
              <a:rPr lang="en-US" sz="1800" dirty="0" smtClean="0">
                <a:solidFill>
                  <a:schemeClr val="tx1"/>
                </a:solidFill>
              </a:rPr>
              <a:t>Check that the permutation contains each node in V exactly once, and that there is an edge between each pair of adjacent nodes in the permutation.</a:t>
            </a:r>
          </a:p>
          <a:p>
            <a:pPr marL="0" indent="0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cxnSp>
        <p:nvCxnSpPr>
          <p:cNvPr id="61445" name="AutoShape 54"/>
          <p:cNvCxnSpPr>
            <a:cxnSpLocks noChangeShapeType="1"/>
            <a:stCxn id="61448" idx="7"/>
            <a:endCxn id="61447" idx="3"/>
          </p:cNvCxnSpPr>
          <p:nvPr/>
        </p:nvCxnSpPr>
        <p:spPr bwMode="auto">
          <a:xfrm flipV="1">
            <a:off x="3422650" y="5456238"/>
            <a:ext cx="85725" cy="2047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46" name="Oval 55"/>
          <p:cNvSpPr>
            <a:spLocks noChangeAspect="1" noChangeArrowheads="1"/>
          </p:cNvSpPr>
          <p:nvPr/>
        </p:nvSpPr>
        <p:spPr bwMode="auto">
          <a:xfrm>
            <a:off x="3178175" y="5170488"/>
            <a:ext cx="100013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47" name="Oval 56"/>
          <p:cNvSpPr>
            <a:spLocks noChangeAspect="1" noChangeArrowheads="1"/>
          </p:cNvSpPr>
          <p:nvPr/>
        </p:nvSpPr>
        <p:spPr bwMode="auto">
          <a:xfrm>
            <a:off x="3494088" y="5368925"/>
            <a:ext cx="101600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48" name="Oval 57"/>
          <p:cNvSpPr>
            <a:spLocks noChangeAspect="1" noChangeArrowheads="1"/>
          </p:cNvSpPr>
          <p:nvPr/>
        </p:nvSpPr>
        <p:spPr bwMode="auto">
          <a:xfrm>
            <a:off x="3336925" y="5646738"/>
            <a:ext cx="100013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49" name="Oval 58"/>
          <p:cNvSpPr>
            <a:spLocks noChangeAspect="1" noChangeArrowheads="1"/>
          </p:cNvSpPr>
          <p:nvPr/>
        </p:nvSpPr>
        <p:spPr bwMode="auto">
          <a:xfrm>
            <a:off x="2997200" y="5646738"/>
            <a:ext cx="101600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50" name="Oval 59"/>
          <p:cNvSpPr>
            <a:spLocks noChangeAspect="1" noChangeArrowheads="1"/>
          </p:cNvSpPr>
          <p:nvPr/>
        </p:nvSpPr>
        <p:spPr bwMode="auto">
          <a:xfrm>
            <a:off x="2838450" y="5368925"/>
            <a:ext cx="101600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cxnSp>
        <p:nvCxnSpPr>
          <p:cNvPr id="61451" name="AutoShape 60"/>
          <p:cNvCxnSpPr>
            <a:cxnSpLocks noChangeShapeType="1"/>
            <a:stCxn id="61446" idx="6"/>
            <a:endCxn id="61447" idx="1"/>
          </p:cNvCxnSpPr>
          <p:nvPr/>
        </p:nvCxnSpPr>
        <p:spPr bwMode="auto">
          <a:xfrm>
            <a:off x="3278188" y="5221288"/>
            <a:ext cx="230187" cy="161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52" name="AutoShape 61"/>
          <p:cNvCxnSpPr>
            <a:cxnSpLocks noChangeShapeType="1"/>
            <a:stCxn id="61449" idx="6"/>
            <a:endCxn id="61448" idx="2"/>
          </p:cNvCxnSpPr>
          <p:nvPr/>
        </p:nvCxnSpPr>
        <p:spPr bwMode="auto">
          <a:xfrm>
            <a:off x="3098800" y="5697538"/>
            <a:ext cx="238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53" name="AutoShape 62"/>
          <p:cNvCxnSpPr>
            <a:cxnSpLocks noChangeShapeType="1"/>
            <a:stCxn id="61449" idx="1"/>
            <a:endCxn id="61450" idx="4"/>
          </p:cNvCxnSpPr>
          <p:nvPr/>
        </p:nvCxnSpPr>
        <p:spPr bwMode="auto">
          <a:xfrm flipH="1" flipV="1">
            <a:off x="2889250" y="5470525"/>
            <a:ext cx="122238" cy="190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54" name="AutoShape 63"/>
          <p:cNvCxnSpPr>
            <a:cxnSpLocks noChangeShapeType="1"/>
            <a:stCxn id="61450" idx="7"/>
            <a:endCxn id="61446" idx="2"/>
          </p:cNvCxnSpPr>
          <p:nvPr/>
        </p:nvCxnSpPr>
        <p:spPr bwMode="auto">
          <a:xfrm flipV="1">
            <a:off x="2925763" y="5221288"/>
            <a:ext cx="252412" cy="161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55" name="AutoShape 64"/>
          <p:cNvCxnSpPr>
            <a:cxnSpLocks noChangeShapeType="1"/>
            <a:stCxn id="61458" idx="7"/>
            <a:endCxn id="61457" idx="3"/>
          </p:cNvCxnSpPr>
          <p:nvPr/>
        </p:nvCxnSpPr>
        <p:spPr bwMode="auto">
          <a:xfrm flipV="1">
            <a:off x="3916363" y="5376863"/>
            <a:ext cx="603250" cy="936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56" name="Oval 65"/>
          <p:cNvSpPr>
            <a:spLocks noChangeAspect="1" noChangeArrowheads="1"/>
          </p:cNvSpPr>
          <p:nvPr/>
        </p:nvSpPr>
        <p:spPr bwMode="auto">
          <a:xfrm>
            <a:off x="3178175" y="4495800"/>
            <a:ext cx="100013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57" name="Oval 66"/>
          <p:cNvSpPr>
            <a:spLocks noChangeAspect="1" noChangeArrowheads="1"/>
          </p:cNvSpPr>
          <p:nvPr/>
        </p:nvSpPr>
        <p:spPr bwMode="auto">
          <a:xfrm>
            <a:off x="4505325" y="5289550"/>
            <a:ext cx="100013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58" name="Oval 67"/>
          <p:cNvSpPr>
            <a:spLocks noChangeAspect="1" noChangeArrowheads="1"/>
          </p:cNvSpPr>
          <p:nvPr/>
        </p:nvSpPr>
        <p:spPr bwMode="auto">
          <a:xfrm>
            <a:off x="3830638" y="6299200"/>
            <a:ext cx="100012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59" name="Oval 68"/>
          <p:cNvSpPr>
            <a:spLocks noChangeAspect="1" noChangeArrowheads="1"/>
          </p:cNvSpPr>
          <p:nvPr/>
        </p:nvSpPr>
        <p:spPr bwMode="auto">
          <a:xfrm>
            <a:off x="2463800" y="6299200"/>
            <a:ext cx="100013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60" name="Oval 69"/>
          <p:cNvSpPr>
            <a:spLocks noChangeAspect="1" noChangeArrowheads="1"/>
          </p:cNvSpPr>
          <p:nvPr/>
        </p:nvSpPr>
        <p:spPr bwMode="auto">
          <a:xfrm>
            <a:off x="1828800" y="5289550"/>
            <a:ext cx="101600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cxnSp>
        <p:nvCxnSpPr>
          <p:cNvPr id="61461" name="AutoShape 70"/>
          <p:cNvCxnSpPr>
            <a:cxnSpLocks noChangeShapeType="1"/>
            <a:stCxn id="61456" idx="6"/>
            <a:endCxn id="61457" idx="1"/>
          </p:cNvCxnSpPr>
          <p:nvPr/>
        </p:nvCxnSpPr>
        <p:spPr bwMode="auto">
          <a:xfrm>
            <a:off x="3278188" y="4546600"/>
            <a:ext cx="1241425" cy="757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62" name="AutoShape 71"/>
          <p:cNvCxnSpPr>
            <a:cxnSpLocks noChangeShapeType="1"/>
            <a:stCxn id="61459" idx="6"/>
            <a:endCxn id="61458" idx="2"/>
          </p:cNvCxnSpPr>
          <p:nvPr/>
        </p:nvCxnSpPr>
        <p:spPr bwMode="auto">
          <a:xfrm>
            <a:off x="2563813" y="6350000"/>
            <a:ext cx="1266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63" name="AutoShape 72"/>
          <p:cNvCxnSpPr>
            <a:cxnSpLocks noChangeShapeType="1"/>
            <a:stCxn id="61459" idx="1"/>
            <a:endCxn id="61460" idx="4"/>
          </p:cNvCxnSpPr>
          <p:nvPr/>
        </p:nvCxnSpPr>
        <p:spPr bwMode="auto">
          <a:xfrm flipH="1" flipV="1">
            <a:off x="1879600" y="5391150"/>
            <a:ext cx="598488" cy="922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64" name="AutoShape 73"/>
          <p:cNvCxnSpPr>
            <a:cxnSpLocks noChangeShapeType="1"/>
            <a:stCxn id="61460" idx="7"/>
            <a:endCxn id="61456" idx="2"/>
          </p:cNvCxnSpPr>
          <p:nvPr/>
        </p:nvCxnSpPr>
        <p:spPr bwMode="auto">
          <a:xfrm flipV="1">
            <a:off x="1916113" y="4546600"/>
            <a:ext cx="1262062" cy="757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65" name="AutoShape 74"/>
          <p:cNvCxnSpPr>
            <a:cxnSpLocks noChangeShapeType="1"/>
            <a:stCxn id="61468" idx="0"/>
            <a:endCxn id="61467" idx="5"/>
          </p:cNvCxnSpPr>
          <p:nvPr/>
        </p:nvCxnSpPr>
        <p:spPr bwMode="auto">
          <a:xfrm flipH="1" flipV="1">
            <a:off x="3700463" y="5099050"/>
            <a:ext cx="180975" cy="190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66" name="Oval 75"/>
          <p:cNvSpPr>
            <a:spLocks noChangeAspect="1" noChangeArrowheads="1"/>
          </p:cNvSpPr>
          <p:nvPr/>
        </p:nvSpPr>
        <p:spPr bwMode="auto">
          <a:xfrm>
            <a:off x="3178175" y="4892675"/>
            <a:ext cx="100013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67" name="Oval 76"/>
          <p:cNvSpPr>
            <a:spLocks noChangeAspect="1" noChangeArrowheads="1"/>
          </p:cNvSpPr>
          <p:nvPr/>
        </p:nvSpPr>
        <p:spPr bwMode="auto">
          <a:xfrm>
            <a:off x="3613150" y="5011738"/>
            <a:ext cx="101600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68" name="Oval 77"/>
          <p:cNvSpPr>
            <a:spLocks noChangeAspect="1" noChangeArrowheads="1"/>
          </p:cNvSpPr>
          <p:nvPr/>
        </p:nvSpPr>
        <p:spPr bwMode="auto">
          <a:xfrm>
            <a:off x="3830638" y="5289550"/>
            <a:ext cx="100012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69" name="Oval 78"/>
          <p:cNvSpPr>
            <a:spLocks noChangeAspect="1" noChangeArrowheads="1"/>
          </p:cNvSpPr>
          <p:nvPr/>
        </p:nvSpPr>
        <p:spPr bwMode="auto">
          <a:xfrm>
            <a:off x="3851275" y="5646738"/>
            <a:ext cx="101600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70" name="Oval 79"/>
          <p:cNvSpPr>
            <a:spLocks noChangeAspect="1" noChangeArrowheads="1"/>
          </p:cNvSpPr>
          <p:nvPr/>
        </p:nvSpPr>
        <p:spPr bwMode="auto">
          <a:xfrm>
            <a:off x="3552825" y="5924550"/>
            <a:ext cx="100013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cxnSp>
        <p:nvCxnSpPr>
          <p:cNvPr id="61471" name="AutoShape 80"/>
          <p:cNvCxnSpPr>
            <a:cxnSpLocks noChangeShapeType="1"/>
            <a:stCxn id="61466" idx="6"/>
            <a:endCxn id="61467" idx="1"/>
          </p:cNvCxnSpPr>
          <p:nvPr/>
        </p:nvCxnSpPr>
        <p:spPr bwMode="auto">
          <a:xfrm>
            <a:off x="3278188" y="4943475"/>
            <a:ext cx="349250" cy="82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72" name="AutoShape 81"/>
          <p:cNvCxnSpPr>
            <a:cxnSpLocks noChangeShapeType="1"/>
            <a:stCxn id="61469" idx="0"/>
            <a:endCxn id="61468" idx="4"/>
          </p:cNvCxnSpPr>
          <p:nvPr/>
        </p:nvCxnSpPr>
        <p:spPr bwMode="auto">
          <a:xfrm flipH="1" flipV="1">
            <a:off x="3881438" y="5391150"/>
            <a:ext cx="20637" cy="255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73" name="AutoShape 82"/>
          <p:cNvCxnSpPr>
            <a:cxnSpLocks noChangeShapeType="1"/>
            <a:stCxn id="61469" idx="3"/>
            <a:endCxn id="61470" idx="6"/>
          </p:cNvCxnSpPr>
          <p:nvPr/>
        </p:nvCxnSpPr>
        <p:spPr bwMode="auto">
          <a:xfrm flipH="1">
            <a:off x="3652838" y="5734050"/>
            <a:ext cx="212725" cy="241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74" name="Oval 83"/>
          <p:cNvSpPr>
            <a:spLocks noChangeAspect="1" noChangeArrowheads="1"/>
          </p:cNvSpPr>
          <p:nvPr/>
        </p:nvSpPr>
        <p:spPr bwMode="auto">
          <a:xfrm>
            <a:off x="2781300" y="5030788"/>
            <a:ext cx="100013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75" name="Oval 84"/>
          <p:cNvSpPr>
            <a:spLocks noChangeAspect="1" noChangeArrowheads="1"/>
          </p:cNvSpPr>
          <p:nvPr/>
        </p:nvSpPr>
        <p:spPr bwMode="auto">
          <a:xfrm>
            <a:off x="2503488" y="5289550"/>
            <a:ext cx="100012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76" name="Oval 85"/>
          <p:cNvSpPr>
            <a:spLocks noChangeAspect="1" noChangeArrowheads="1"/>
          </p:cNvSpPr>
          <p:nvPr/>
        </p:nvSpPr>
        <p:spPr bwMode="auto">
          <a:xfrm>
            <a:off x="2582863" y="5646738"/>
            <a:ext cx="100012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77" name="Oval 86"/>
          <p:cNvSpPr>
            <a:spLocks noChangeAspect="1" noChangeArrowheads="1"/>
          </p:cNvSpPr>
          <p:nvPr/>
        </p:nvSpPr>
        <p:spPr bwMode="auto">
          <a:xfrm>
            <a:off x="2820988" y="5943600"/>
            <a:ext cx="100012" cy="1000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78" name="Oval 87"/>
          <p:cNvSpPr>
            <a:spLocks noChangeAspect="1" noChangeArrowheads="1"/>
          </p:cNvSpPr>
          <p:nvPr/>
        </p:nvSpPr>
        <p:spPr bwMode="auto">
          <a:xfrm>
            <a:off x="3155950" y="6062663"/>
            <a:ext cx="101600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cxnSp>
        <p:nvCxnSpPr>
          <p:cNvPr id="61479" name="AutoShape 88"/>
          <p:cNvCxnSpPr>
            <a:cxnSpLocks noChangeShapeType="1"/>
            <a:stCxn id="61466" idx="2"/>
            <a:endCxn id="61474" idx="7"/>
          </p:cNvCxnSpPr>
          <p:nvPr/>
        </p:nvCxnSpPr>
        <p:spPr bwMode="auto">
          <a:xfrm flipH="1">
            <a:off x="2867025" y="4943475"/>
            <a:ext cx="311150" cy="10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80" name="AutoShape 89"/>
          <p:cNvCxnSpPr>
            <a:cxnSpLocks noChangeShapeType="1"/>
            <a:stCxn id="61474" idx="3"/>
            <a:endCxn id="61475" idx="7"/>
          </p:cNvCxnSpPr>
          <p:nvPr/>
        </p:nvCxnSpPr>
        <p:spPr bwMode="auto">
          <a:xfrm flipH="1">
            <a:off x="2589213" y="5116513"/>
            <a:ext cx="206375" cy="187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81" name="AutoShape 90"/>
          <p:cNvCxnSpPr>
            <a:cxnSpLocks noChangeShapeType="1"/>
            <a:stCxn id="61475" idx="4"/>
            <a:endCxn id="61476" idx="0"/>
          </p:cNvCxnSpPr>
          <p:nvPr/>
        </p:nvCxnSpPr>
        <p:spPr bwMode="auto">
          <a:xfrm>
            <a:off x="2554288" y="5391150"/>
            <a:ext cx="79375" cy="255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82" name="AutoShape 91"/>
          <p:cNvCxnSpPr>
            <a:cxnSpLocks noChangeShapeType="1"/>
            <a:stCxn id="61476" idx="5"/>
            <a:endCxn id="61477" idx="1"/>
          </p:cNvCxnSpPr>
          <p:nvPr/>
        </p:nvCxnSpPr>
        <p:spPr bwMode="auto">
          <a:xfrm>
            <a:off x="2668588" y="5734050"/>
            <a:ext cx="166687" cy="2238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83" name="AutoShape 92"/>
          <p:cNvCxnSpPr>
            <a:cxnSpLocks noChangeShapeType="1"/>
            <a:stCxn id="61477" idx="5"/>
            <a:endCxn id="61478" idx="2"/>
          </p:cNvCxnSpPr>
          <p:nvPr/>
        </p:nvCxnSpPr>
        <p:spPr bwMode="auto">
          <a:xfrm>
            <a:off x="2906713" y="6029325"/>
            <a:ext cx="249237" cy="84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84" name="AutoShape 93"/>
          <p:cNvCxnSpPr>
            <a:cxnSpLocks noChangeShapeType="1"/>
            <a:stCxn id="61478" idx="6"/>
            <a:endCxn id="61470" idx="3"/>
          </p:cNvCxnSpPr>
          <p:nvPr/>
        </p:nvCxnSpPr>
        <p:spPr bwMode="auto">
          <a:xfrm flipV="1">
            <a:off x="3257550" y="6011863"/>
            <a:ext cx="309563" cy="10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85" name="AutoShape 94"/>
          <p:cNvCxnSpPr>
            <a:cxnSpLocks noChangeShapeType="1"/>
            <a:stCxn id="61458" idx="1"/>
            <a:endCxn id="61470" idx="5"/>
          </p:cNvCxnSpPr>
          <p:nvPr/>
        </p:nvCxnSpPr>
        <p:spPr bwMode="auto">
          <a:xfrm flipH="1" flipV="1">
            <a:off x="3638550" y="6011863"/>
            <a:ext cx="206375" cy="301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86" name="AutoShape 95"/>
          <p:cNvCxnSpPr>
            <a:cxnSpLocks noChangeShapeType="1"/>
            <a:stCxn id="61477" idx="3"/>
            <a:endCxn id="61459" idx="7"/>
          </p:cNvCxnSpPr>
          <p:nvPr/>
        </p:nvCxnSpPr>
        <p:spPr bwMode="auto">
          <a:xfrm flipH="1">
            <a:off x="2549525" y="6029325"/>
            <a:ext cx="285750" cy="284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87" name="AutoShape 96"/>
          <p:cNvCxnSpPr>
            <a:cxnSpLocks noChangeShapeType="1"/>
            <a:stCxn id="61475" idx="2"/>
            <a:endCxn id="61460" idx="6"/>
          </p:cNvCxnSpPr>
          <p:nvPr/>
        </p:nvCxnSpPr>
        <p:spPr bwMode="auto">
          <a:xfrm flipH="1">
            <a:off x="1930400" y="5340350"/>
            <a:ext cx="5730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88" name="AutoShape 97"/>
          <p:cNvCxnSpPr>
            <a:cxnSpLocks noChangeShapeType="1"/>
            <a:stCxn id="61466" idx="0"/>
            <a:endCxn id="61456" idx="4"/>
          </p:cNvCxnSpPr>
          <p:nvPr/>
        </p:nvCxnSpPr>
        <p:spPr bwMode="auto">
          <a:xfrm flipV="1">
            <a:off x="3228975" y="4597400"/>
            <a:ext cx="0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89" name="AutoShape 98"/>
          <p:cNvCxnSpPr>
            <a:cxnSpLocks noChangeShapeType="1"/>
            <a:stCxn id="61468" idx="6"/>
            <a:endCxn id="61457" idx="2"/>
          </p:cNvCxnSpPr>
          <p:nvPr/>
        </p:nvCxnSpPr>
        <p:spPr bwMode="auto">
          <a:xfrm>
            <a:off x="3930650" y="5340350"/>
            <a:ext cx="574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90" name="AutoShape 99"/>
          <p:cNvCxnSpPr>
            <a:cxnSpLocks noChangeShapeType="1"/>
            <a:stCxn id="61448" idx="4"/>
            <a:endCxn id="61478" idx="7"/>
          </p:cNvCxnSpPr>
          <p:nvPr/>
        </p:nvCxnSpPr>
        <p:spPr bwMode="auto">
          <a:xfrm flipH="1">
            <a:off x="3243263" y="5748338"/>
            <a:ext cx="144462" cy="328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91" name="AutoShape 100"/>
          <p:cNvCxnSpPr>
            <a:cxnSpLocks noChangeShapeType="1"/>
            <a:stCxn id="61469" idx="2"/>
            <a:endCxn id="61447" idx="5"/>
          </p:cNvCxnSpPr>
          <p:nvPr/>
        </p:nvCxnSpPr>
        <p:spPr bwMode="auto">
          <a:xfrm flipH="1" flipV="1">
            <a:off x="3581400" y="5456238"/>
            <a:ext cx="269875" cy="241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92" name="AutoShape 101"/>
          <p:cNvCxnSpPr>
            <a:cxnSpLocks noChangeShapeType="1"/>
            <a:stCxn id="61449" idx="2"/>
            <a:endCxn id="61476" idx="6"/>
          </p:cNvCxnSpPr>
          <p:nvPr/>
        </p:nvCxnSpPr>
        <p:spPr bwMode="auto">
          <a:xfrm flipH="1">
            <a:off x="2682875" y="5697538"/>
            <a:ext cx="3143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93" name="AutoShape 102"/>
          <p:cNvCxnSpPr>
            <a:cxnSpLocks noChangeShapeType="1"/>
            <a:stCxn id="61450" idx="0"/>
            <a:endCxn id="61474" idx="4"/>
          </p:cNvCxnSpPr>
          <p:nvPr/>
        </p:nvCxnSpPr>
        <p:spPr bwMode="auto">
          <a:xfrm flipH="1" flipV="1">
            <a:off x="2832100" y="5130800"/>
            <a:ext cx="57150" cy="238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94" name="AutoShape 103"/>
          <p:cNvCxnSpPr>
            <a:cxnSpLocks noChangeShapeType="1"/>
            <a:stCxn id="61467" idx="3"/>
            <a:endCxn id="61446" idx="7"/>
          </p:cNvCxnSpPr>
          <p:nvPr/>
        </p:nvCxnSpPr>
        <p:spPr bwMode="auto">
          <a:xfrm flipH="1">
            <a:off x="3263900" y="5099050"/>
            <a:ext cx="363538" cy="85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95" name="AutoShape 127"/>
          <p:cNvCxnSpPr>
            <a:cxnSpLocks noChangeShapeType="1"/>
            <a:stCxn id="61498" idx="7"/>
            <a:endCxn id="61497" idx="3"/>
          </p:cNvCxnSpPr>
          <p:nvPr/>
        </p:nvCxnSpPr>
        <p:spPr bwMode="auto">
          <a:xfrm flipV="1">
            <a:off x="6742113" y="5440363"/>
            <a:ext cx="85725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96" name="Oval 128"/>
          <p:cNvSpPr>
            <a:spLocks noChangeAspect="1" noChangeArrowheads="1"/>
          </p:cNvSpPr>
          <p:nvPr/>
        </p:nvSpPr>
        <p:spPr bwMode="auto">
          <a:xfrm>
            <a:off x="6496050" y="5156200"/>
            <a:ext cx="101600" cy="1000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97" name="Oval 129"/>
          <p:cNvSpPr>
            <a:spLocks noChangeAspect="1" noChangeArrowheads="1"/>
          </p:cNvSpPr>
          <p:nvPr/>
        </p:nvSpPr>
        <p:spPr bwMode="auto">
          <a:xfrm>
            <a:off x="6813550" y="5354638"/>
            <a:ext cx="101600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98" name="Oval 130"/>
          <p:cNvSpPr>
            <a:spLocks noChangeAspect="1" noChangeArrowheads="1"/>
          </p:cNvSpPr>
          <p:nvPr/>
        </p:nvSpPr>
        <p:spPr bwMode="auto">
          <a:xfrm>
            <a:off x="6654800" y="5632450"/>
            <a:ext cx="101600" cy="1000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499" name="Oval 131"/>
          <p:cNvSpPr>
            <a:spLocks noChangeAspect="1" noChangeArrowheads="1"/>
          </p:cNvSpPr>
          <p:nvPr/>
        </p:nvSpPr>
        <p:spPr bwMode="auto">
          <a:xfrm>
            <a:off x="6316663" y="5632450"/>
            <a:ext cx="100012" cy="1000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00" name="Oval 132"/>
          <p:cNvSpPr>
            <a:spLocks noChangeAspect="1" noChangeArrowheads="1"/>
          </p:cNvSpPr>
          <p:nvPr/>
        </p:nvSpPr>
        <p:spPr bwMode="auto">
          <a:xfrm>
            <a:off x="6157913" y="5354638"/>
            <a:ext cx="101600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cxnSp>
        <p:nvCxnSpPr>
          <p:cNvPr id="61501" name="AutoShape 133"/>
          <p:cNvCxnSpPr>
            <a:cxnSpLocks noChangeShapeType="1"/>
            <a:stCxn id="61496" idx="6"/>
            <a:endCxn id="61497" idx="1"/>
          </p:cNvCxnSpPr>
          <p:nvPr/>
        </p:nvCxnSpPr>
        <p:spPr bwMode="auto">
          <a:xfrm>
            <a:off x="6597650" y="5207000"/>
            <a:ext cx="230188" cy="161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02" name="AutoShape 134"/>
          <p:cNvCxnSpPr>
            <a:cxnSpLocks noChangeShapeType="1"/>
            <a:stCxn id="61499" idx="6"/>
            <a:endCxn id="61498" idx="2"/>
          </p:cNvCxnSpPr>
          <p:nvPr/>
        </p:nvCxnSpPr>
        <p:spPr bwMode="auto">
          <a:xfrm>
            <a:off x="6416675" y="5683250"/>
            <a:ext cx="238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03" name="AutoShape 135"/>
          <p:cNvCxnSpPr>
            <a:cxnSpLocks noChangeShapeType="1"/>
            <a:stCxn id="61499" idx="1"/>
            <a:endCxn id="61500" idx="4"/>
          </p:cNvCxnSpPr>
          <p:nvPr/>
        </p:nvCxnSpPr>
        <p:spPr bwMode="auto">
          <a:xfrm flipH="1" flipV="1">
            <a:off x="6208713" y="5454650"/>
            <a:ext cx="122237" cy="192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04" name="AutoShape 136"/>
          <p:cNvCxnSpPr>
            <a:cxnSpLocks noChangeShapeType="1"/>
            <a:stCxn id="61500" idx="7"/>
            <a:endCxn id="61496" idx="2"/>
          </p:cNvCxnSpPr>
          <p:nvPr/>
        </p:nvCxnSpPr>
        <p:spPr bwMode="auto">
          <a:xfrm flipV="1">
            <a:off x="6245225" y="5207000"/>
            <a:ext cx="250825" cy="161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05" name="AutoShape 137"/>
          <p:cNvCxnSpPr>
            <a:cxnSpLocks noChangeShapeType="1"/>
            <a:stCxn id="61508" idx="7"/>
            <a:endCxn id="61507" idx="3"/>
          </p:cNvCxnSpPr>
          <p:nvPr/>
        </p:nvCxnSpPr>
        <p:spPr bwMode="auto">
          <a:xfrm flipV="1">
            <a:off x="7235825" y="5360988"/>
            <a:ext cx="601663" cy="9382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506" name="Oval 138"/>
          <p:cNvSpPr>
            <a:spLocks noChangeAspect="1" noChangeArrowheads="1"/>
          </p:cNvSpPr>
          <p:nvPr/>
        </p:nvSpPr>
        <p:spPr bwMode="auto">
          <a:xfrm>
            <a:off x="6496050" y="4481513"/>
            <a:ext cx="101600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07" name="Oval 139"/>
          <p:cNvSpPr>
            <a:spLocks noChangeAspect="1" noChangeArrowheads="1"/>
          </p:cNvSpPr>
          <p:nvPr/>
        </p:nvSpPr>
        <p:spPr bwMode="auto">
          <a:xfrm>
            <a:off x="7823200" y="5275263"/>
            <a:ext cx="101600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08" name="Oval 140"/>
          <p:cNvSpPr>
            <a:spLocks noChangeAspect="1" noChangeArrowheads="1"/>
          </p:cNvSpPr>
          <p:nvPr/>
        </p:nvSpPr>
        <p:spPr bwMode="auto">
          <a:xfrm>
            <a:off x="7150100" y="6284913"/>
            <a:ext cx="100013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09" name="Oval 141"/>
          <p:cNvSpPr>
            <a:spLocks noChangeAspect="1" noChangeArrowheads="1"/>
          </p:cNvSpPr>
          <p:nvPr/>
        </p:nvSpPr>
        <p:spPr bwMode="auto">
          <a:xfrm>
            <a:off x="5783263" y="6284913"/>
            <a:ext cx="100012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10" name="Oval 142"/>
          <p:cNvSpPr>
            <a:spLocks noChangeAspect="1" noChangeArrowheads="1"/>
          </p:cNvSpPr>
          <p:nvPr/>
        </p:nvSpPr>
        <p:spPr bwMode="auto">
          <a:xfrm>
            <a:off x="5148263" y="5275263"/>
            <a:ext cx="100012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cxnSp>
        <p:nvCxnSpPr>
          <p:cNvPr id="61511" name="AutoShape 143"/>
          <p:cNvCxnSpPr>
            <a:cxnSpLocks noChangeShapeType="1"/>
            <a:stCxn id="61506" idx="6"/>
            <a:endCxn id="61507" idx="1"/>
          </p:cNvCxnSpPr>
          <p:nvPr/>
        </p:nvCxnSpPr>
        <p:spPr bwMode="auto">
          <a:xfrm>
            <a:off x="6597650" y="4532313"/>
            <a:ext cx="1239838" cy="757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12" name="AutoShape 144"/>
          <p:cNvCxnSpPr>
            <a:cxnSpLocks noChangeShapeType="1"/>
            <a:stCxn id="61509" idx="6"/>
            <a:endCxn id="61508" idx="2"/>
          </p:cNvCxnSpPr>
          <p:nvPr/>
        </p:nvCxnSpPr>
        <p:spPr bwMode="auto">
          <a:xfrm>
            <a:off x="5883275" y="6335713"/>
            <a:ext cx="1266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13" name="AutoShape 145"/>
          <p:cNvCxnSpPr>
            <a:cxnSpLocks noChangeShapeType="1"/>
            <a:stCxn id="61509" idx="1"/>
            <a:endCxn id="61510" idx="4"/>
          </p:cNvCxnSpPr>
          <p:nvPr/>
        </p:nvCxnSpPr>
        <p:spPr bwMode="auto">
          <a:xfrm flipH="1" flipV="1">
            <a:off x="5199063" y="5375275"/>
            <a:ext cx="598487" cy="923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14" name="AutoShape 146"/>
          <p:cNvCxnSpPr>
            <a:cxnSpLocks noChangeShapeType="1"/>
            <a:stCxn id="61510" idx="7"/>
            <a:endCxn id="61506" idx="2"/>
          </p:cNvCxnSpPr>
          <p:nvPr/>
        </p:nvCxnSpPr>
        <p:spPr bwMode="auto">
          <a:xfrm flipV="1">
            <a:off x="5233988" y="4532313"/>
            <a:ext cx="1262062" cy="757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15" name="AutoShape 147"/>
          <p:cNvCxnSpPr>
            <a:cxnSpLocks noChangeShapeType="1"/>
            <a:stCxn id="61518" idx="0"/>
            <a:endCxn id="61517" idx="5"/>
          </p:cNvCxnSpPr>
          <p:nvPr/>
        </p:nvCxnSpPr>
        <p:spPr bwMode="auto">
          <a:xfrm flipH="1" flipV="1">
            <a:off x="7019925" y="5083175"/>
            <a:ext cx="180975" cy="192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516" name="Oval 148"/>
          <p:cNvSpPr>
            <a:spLocks noChangeAspect="1" noChangeArrowheads="1"/>
          </p:cNvSpPr>
          <p:nvPr/>
        </p:nvSpPr>
        <p:spPr bwMode="auto">
          <a:xfrm>
            <a:off x="6496050" y="4878388"/>
            <a:ext cx="101600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17" name="Oval 149"/>
          <p:cNvSpPr>
            <a:spLocks noChangeAspect="1" noChangeArrowheads="1"/>
          </p:cNvSpPr>
          <p:nvPr/>
        </p:nvSpPr>
        <p:spPr bwMode="auto">
          <a:xfrm>
            <a:off x="6932613" y="4997450"/>
            <a:ext cx="101600" cy="1000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18" name="Oval 150"/>
          <p:cNvSpPr>
            <a:spLocks noChangeAspect="1" noChangeArrowheads="1"/>
          </p:cNvSpPr>
          <p:nvPr/>
        </p:nvSpPr>
        <p:spPr bwMode="auto">
          <a:xfrm>
            <a:off x="7150100" y="5275263"/>
            <a:ext cx="100013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19" name="Oval 151"/>
          <p:cNvSpPr>
            <a:spLocks noChangeAspect="1" noChangeArrowheads="1"/>
          </p:cNvSpPr>
          <p:nvPr/>
        </p:nvSpPr>
        <p:spPr bwMode="auto">
          <a:xfrm>
            <a:off x="7170738" y="5632450"/>
            <a:ext cx="101600" cy="1000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20" name="Oval 152"/>
          <p:cNvSpPr>
            <a:spLocks noChangeAspect="1" noChangeArrowheads="1"/>
          </p:cNvSpPr>
          <p:nvPr/>
        </p:nvSpPr>
        <p:spPr bwMode="auto">
          <a:xfrm>
            <a:off x="6872288" y="5910263"/>
            <a:ext cx="100012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cxnSp>
        <p:nvCxnSpPr>
          <p:cNvPr id="61521" name="AutoShape 153"/>
          <p:cNvCxnSpPr>
            <a:cxnSpLocks noChangeShapeType="1"/>
            <a:stCxn id="61516" idx="6"/>
            <a:endCxn id="61517" idx="1"/>
          </p:cNvCxnSpPr>
          <p:nvPr/>
        </p:nvCxnSpPr>
        <p:spPr bwMode="auto">
          <a:xfrm>
            <a:off x="6597650" y="4929188"/>
            <a:ext cx="349250" cy="82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22" name="AutoShape 154"/>
          <p:cNvCxnSpPr>
            <a:cxnSpLocks noChangeShapeType="1"/>
            <a:stCxn id="61519" idx="0"/>
            <a:endCxn id="61518" idx="4"/>
          </p:cNvCxnSpPr>
          <p:nvPr/>
        </p:nvCxnSpPr>
        <p:spPr bwMode="auto">
          <a:xfrm flipH="1" flipV="1">
            <a:off x="7200900" y="5375275"/>
            <a:ext cx="20638" cy="257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23" name="AutoShape 155"/>
          <p:cNvCxnSpPr>
            <a:cxnSpLocks noChangeShapeType="1"/>
            <a:stCxn id="61519" idx="3"/>
            <a:endCxn id="61520" idx="6"/>
          </p:cNvCxnSpPr>
          <p:nvPr/>
        </p:nvCxnSpPr>
        <p:spPr bwMode="auto">
          <a:xfrm flipH="1">
            <a:off x="6972300" y="5718175"/>
            <a:ext cx="212725" cy="242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524" name="Oval 156"/>
          <p:cNvSpPr>
            <a:spLocks noChangeAspect="1" noChangeArrowheads="1"/>
          </p:cNvSpPr>
          <p:nvPr/>
        </p:nvSpPr>
        <p:spPr bwMode="auto">
          <a:xfrm>
            <a:off x="6100763" y="5014913"/>
            <a:ext cx="100012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25" name="Oval 157"/>
          <p:cNvSpPr>
            <a:spLocks noChangeAspect="1" noChangeArrowheads="1"/>
          </p:cNvSpPr>
          <p:nvPr/>
        </p:nvSpPr>
        <p:spPr bwMode="auto">
          <a:xfrm>
            <a:off x="5822950" y="5275263"/>
            <a:ext cx="100013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26" name="Oval 158"/>
          <p:cNvSpPr>
            <a:spLocks noChangeAspect="1" noChangeArrowheads="1"/>
          </p:cNvSpPr>
          <p:nvPr/>
        </p:nvSpPr>
        <p:spPr bwMode="auto">
          <a:xfrm>
            <a:off x="5902325" y="5632450"/>
            <a:ext cx="100013" cy="1000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27" name="Oval 159"/>
          <p:cNvSpPr>
            <a:spLocks noChangeAspect="1" noChangeArrowheads="1"/>
          </p:cNvSpPr>
          <p:nvPr/>
        </p:nvSpPr>
        <p:spPr bwMode="auto">
          <a:xfrm>
            <a:off x="6140450" y="5927725"/>
            <a:ext cx="100013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sp>
        <p:nvSpPr>
          <p:cNvPr id="61528" name="Oval 160"/>
          <p:cNvSpPr>
            <a:spLocks noChangeAspect="1" noChangeArrowheads="1"/>
          </p:cNvSpPr>
          <p:nvPr/>
        </p:nvSpPr>
        <p:spPr bwMode="auto">
          <a:xfrm>
            <a:off x="6475413" y="6046788"/>
            <a:ext cx="100012" cy="10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 eaLnBrk="0" hangingPunct="0"/>
            <a:endParaRPr lang="en-US" sz="1400" b="1">
              <a:solidFill>
                <a:srgbClr val="000000"/>
              </a:solidFill>
              <a:latin typeface="Comic Sans MS" pitchFamily="66" charset="0"/>
              <a:ea typeface="ＭＳ Ｐゴシック" pitchFamily="34" charset="-128"/>
            </a:endParaRPr>
          </a:p>
        </p:txBody>
      </p:sp>
      <p:cxnSp>
        <p:nvCxnSpPr>
          <p:cNvPr id="61529" name="AutoShape 161"/>
          <p:cNvCxnSpPr>
            <a:cxnSpLocks noChangeShapeType="1"/>
            <a:stCxn id="61516" idx="2"/>
            <a:endCxn id="61524" idx="7"/>
          </p:cNvCxnSpPr>
          <p:nvPr/>
        </p:nvCxnSpPr>
        <p:spPr bwMode="auto">
          <a:xfrm flipH="1">
            <a:off x="6186488" y="4929188"/>
            <a:ext cx="309562" cy="1000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30" name="AutoShape 162"/>
          <p:cNvCxnSpPr>
            <a:cxnSpLocks noChangeShapeType="1"/>
            <a:stCxn id="61524" idx="3"/>
            <a:endCxn id="61525" idx="7"/>
          </p:cNvCxnSpPr>
          <p:nvPr/>
        </p:nvCxnSpPr>
        <p:spPr bwMode="auto">
          <a:xfrm flipH="1">
            <a:off x="5908675" y="5102225"/>
            <a:ext cx="206375" cy="187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31" name="AutoShape 163"/>
          <p:cNvCxnSpPr>
            <a:cxnSpLocks noChangeShapeType="1"/>
            <a:stCxn id="61525" idx="4"/>
            <a:endCxn id="61526" idx="0"/>
          </p:cNvCxnSpPr>
          <p:nvPr/>
        </p:nvCxnSpPr>
        <p:spPr bwMode="auto">
          <a:xfrm>
            <a:off x="5873750" y="5375275"/>
            <a:ext cx="79375" cy="257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32" name="AutoShape 164"/>
          <p:cNvCxnSpPr>
            <a:cxnSpLocks noChangeShapeType="1"/>
            <a:stCxn id="61526" idx="5"/>
            <a:endCxn id="61527" idx="1"/>
          </p:cNvCxnSpPr>
          <p:nvPr/>
        </p:nvCxnSpPr>
        <p:spPr bwMode="auto">
          <a:xfrm>
            <a:off x="5988050" y="5718175"/>
            <a:ext cx="166688" cy="2238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33" name="AutoShape 165"/>
          <p:cNvCxnSpPr>
            <a:cxnSpLocks noChangeShapeType="1"/>
            <a:stCxn id="61527" idx="5"/>
            <a:endCxn id="61528" idx="2"/>
          </p:cNvCxnSpPr>
          <p:nvPr/>
        </p:nvCxnSpPr>
        <p:spPr bwMode="auto">
          <a:xfrm>
            <a:off x="6226175" y="6015038"/>
            <a:ext cx="249238" cy="82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34" name="AutoShape 166"/>
          <p:cNvCxnSpPr>
            <a:cxnSpLocks noChangeShapeType="1"/>
            <a:stCxn id="61528" idx="6"/>
            <a:endCxn id="61520" idx="3"/>
          </p:cNvCxnSpPr>
          <p:nvPr/>
        </p:nvCxnSpPr>
        <p:spPr bwMode="auto">
          <a:xfrm flipV="1">
            <a:off x="6575425" y="5995988"/>
            <a:ext cx="311150" cy="101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35" name="AutoShape 167"/>
          <p:cNvCxnSpPr>
            <a:cxnSpLocks noChangeShapeType="1"/>
            <a:stCxn id="61508" idx="1"/>
            <a:endCxn id="61520" idx="5"/>
          </p:cNvCxnSpPr>
          <p:nvPr/>
        </p:nvCxnSpPr>
        <p:spPr bwMode="auto">
          <a:xfrm flipH="1" flipV="1">
            <a:off x="6958013" y="5995988"/>
            <a:ext cx="206375" cy="3032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36" name="AutoShape 168"/>
          <p:cNvCxnSpPr>
            <a:cxnSpLocks noChangeShapeType="1"/>
            <a:stCxn id="61527" idx="3"/>
            <a:endCxn id="61509" idx="7"/>
          </p:cNvCxnSpPr>
          <p:nvPr/>
        </p:nvCxnSpPr>
        <p:spPr bwMode="auto">
          <a:xfrm flipH="1">
            <a:off x="5868988" y="6015038"/>
            <a:ext cx="285750" cy="284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37" name="AutoShape 169"/>
          <p:cNvCxnSpPr>
            <a:cxnSpLocks noChangeShapeType="1"/>
            <a:stCxn id="61525" idx="2"/>
            <a:endCxn id="61510" idx="6"/>
          </p:cNvCxnSpPr>
          <p:nvPr/>
        </p:nvCxnSpPr>
        <p:spPr bwMode="auto">
          <a:xfrm flipH="1">
            <a:off x="5248275" y="5326063"/>
            <a:ext cx="574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38" name="AutoShape 170"/>
          <p:cNvCxnSpPr>
            <a:cxnSpLocks noChangeShapeType="1"/>
            <a:stCxn id="61516" idx="0"/>
            <a:endCxn id="61506" idx="4"/>
          </p:cNvCxnSpPr>
          <p:nvPr/>
        </p:nvCxnSpPr>
        <p:spPr bwMode="auto">
          <a:xfrm flipV="1">
            <a:off x="6546850" y="4583113"/>
            <a:ext cx="0" cy="295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39" name="AutoShape 171"/>
          <p:cNvCxnSpPr>
            <a:cxnSpLocks noChangeShapeType="1"/>
            <a:stCxn id="61518" idx="6"/>
            <a:endCxn id="61507" idx="2"/>
          </p:cNvCxnSpPr>
          <p:nvPr/>
        </p:nvCxnSpPr>
        <p:spPr bwMode="auto">
          <a:xfrm>
            <a:off x="7250113" y="5326063"/>
            <a:ext cx="5730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40" name="AutoShape 172"/>
          <p:cNvCxnSpPr>
            <a:cxnSpLocks noChangeShapeType="1"/>
            <a:stCxn id="61498" idx="4"/>
            <a:endCxn id="61528" idx="7"/>
          </p:cNvCxnSpPr>
          <p:nvPr/>
        </p:nvCxnSpPr>
        <p:spPr bwMode="auto">
          <a:xfrm flipH="1">
            <a:off x="6561138" y="5732463"/>
            <a:ext cx="144462" cy="328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41" name="AutoShape 173"/>
          <p:cNvCxnSpPr>
            <a:cxnSpLocks noChangeShapeType="1"/>
            <a:stCxn id="61519" idx="2"/>
            <a:endCxn id="61497" idx="5"/>
          </p:cNvCxnSpPr>
          <p:nvPr/>
        </p:nvCxnSpPr>
        <p:spPr bwMode="auto">
          <a:xfrm flipH="1" flipV="1">
            <a:off x="6900863" y="5440363"/>
            <a:ext cx="269875" cy="242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42" name="AutoShape 174"/>
          <p:cNvCxnSpPr>
            <a:cxnSpLocks noChangeShapeType="1"/>
            <a:stCxn id="61499" idx="2"/>
            <a:endCxn id="61526" idx="6"/>
          </p:cNvCxnSpPr>
          <p:nvPr/>
        </p:nvCxnSpPr>
        <p:spPr bwMode="auto">
          <a:xfrm flipH="1">
            <a:off x="6002338" y="5683250"/>
            <a:ext cx="3143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43" name="AutoShape 175"/>
          <p:cNvCxnSpPr>
            <a:cxnSpLocks noChangeShapeType="1"/>
            <a:stCxn id="61500" idx="0"/>
            <a:endCxn id="61524" idx="4"/>
          </p:cNvCxnSpPr>
          <p:nvPr/>
        </p:nvCxnSpPr>
        <p:spPr bwMode="auto">
          <a:xfrm flipH="1" flipV="1">
            <a:off x="6151563" y="5116513"/>
            <a:ext cx="57150" cy="238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44" name="AutoShape 176"/>
          <p:cNvCxnSpPr>
            <a:cxnSpLocks noChangeShapeType="1"/>
            <a:stCxn id="61517" idx="3"/>
            <a:endCxn id="61496" idx="7"/>
          </p:cNvCxnSpPr>
          <p:nvPr/>
        </p:nvCxnSpPr>
        <p:spPr bwMode="auto">
          <a:xfrm flipH="1">
            <a:off x="6583363" y="5083175"/>
            <a:ext cx="363537" cy="873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pSp>
        <p:nvGrpSpPr>
          <p:cNvPr id="61545" name="Group 179"/>
          <p:cNvGrpSpPr>
            <a:grpSpLocks/>
          </p:cNvGrpSpPr>
          <p:nvPr/>
        </p:nvGrpSpPr>
        <p:grpSpPr bwMode="auto">
          <a:xfrm>
            <a:off x="5194300" y="4535488"/>
            <a:ext cx="2640013" cy="1763712"/>
            <a:chOff x="1008" y="1274"/>
            <a:chExt cx="3195" cy="2134"/>
          </a:xfrm>
        </p:grpSpPr>
        <p:cxnSp>
          <p:nvCxnSpPr>
            <p:cNvPr id="61548" name="AutoShape 180"/>
            <p:cNvCxnSpPr>
              <a:cxnSpLocks noChangeShapeType="1"/>
            </p:cNvCxnSpPr>
            <p:nvPr/>
          </p:nvCxnSpPr>
          <p:spPr bwMode="auto">
            <a:xfrm>
              <a:off x="2706" y="2090"/>
              <a:ext cx="275" cy="192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49" name="AutoShape 181"/>
            <p:cNvCxnSpPr>
              <a:cxnSpLocks noChangeShapeType="1"/>
            </p:cNvCxnSpPr>
            <p:nvPr/>
          </p:nvCxnSpPr>
          <p:spPr bwMode="auto">
            <a:xfrm>
              <a:off x="2488" y="2666"/>
              <a:ext cx="278" cy="0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50" name="AutoShape 182"/>
            <p:cNvCxnSpPr>
              <a:cxnSpLocks noChangeShapeType="1"/>
            </p:cNvCxnSpPr>
            <p:nvPr/>
          </p:nvCxnSpPr>
          <p:spPr bwMode="auto">
            <a:xfrm flipH="1" flipV="1">
              <a:off x="2230" y="2396"/>
              <a:ext cx="149" cy="222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51" name="AutoShape 183"/>
            <p:cNvCxnSpPr>
              <a:cxnSpLocks noChangeShapeType="1"/>
            </p:cNvCxnSpPr>
            <p:nvPr/>
          </p:nvCxnSpPr>
          <p:spPr bwMode="auto">
            <a:xfrm flipV="1">
              <a:off x="2273" y="2090"/>
              <a:ext cx="301" cy="192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52" name="AutoShape 184"/>
            <p:cNvCxnSpPr>
              <a:cxnSpLocks noChangeShapeType="1"/>
            </p:cNvCxnSpPr>
            <p:nvPr/>
          </p:nvCxnSpPr>
          <p:spPr bwMode="auto">
            <a:xfrm flipV="1">
              <a:off x="3473" y="2282"/>
              <a:ext cx="730" cy="1126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53" name="AutoShape 185"/>
            <p:cNvCxnSpPr>
              <a:cxnSpLocks noChangeShapeType="1"/>
            </p:cNvCxnSpPr>
            <p:nvPr/>
          </p:nvCxnSpPr>
          <p:spPr bwMode="auto">
            <a:xfrm>
              <a:off x="2706" y="1274"/>
              <a:ext cx="1497" cy="912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54" name="AutoShape 186"/>
            <p:cNvCxnSpPr>
              <a:cxnSpLocks noChangeShapeType="1"/>
            </p:cNvCxnSpPr>
            <p:nvPr/>
          </p:nvCxnSpPr>
          <p:spPr bwMode="auto">
            <a:xfrm flipH="1" flipV="1">
              <a:off x="1008" y="2300"/>
              <a:ext cx="725" cy="1108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55" name="AutoShape 187"/>
            <p:cNvCxnSpPr>
              <a:cxnSpLocks noChangeShapeType="1"/>
            </p:cNvCxnSpPr>
            <p:nvPr/>
          </p:nvCxnSpPr>
          <p:spPr bwMode="auto">
            <a:xfrm flipV="1">
              <a:off x="1051" y="1274"/>
              <a:ext cx="1523" cy="912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56" name="AutoShape 188"/>
            <p:cNvCxnSpPr>
              <a:cxnSpLocks noChangeShapeType="1"/>
            </p:cNvCxnSpPr>
            <p:nvPr/>
          </p:nvCxnSpPr>
          <p:spPr bwMode="auto">
            <a:xfrm flipH="1" flipV="1">
              <a:off x="3211" y="1946"/>
              <a:ext cx="219" cy="222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57" name="AutoShape 189"/>
            <p:cNvCxnSpPr>
              <a:cxnSpLocks noChangeShapeType="1"/>
            </p:cNvCxnSpPr>
            <p:nvPr/>
          </p:nvCxnSpPr>
          <p:spPr bwMode="auto">
            <a:xfrm>
              <a:off x="2706" y="1754"/>
              <a:ext cx="419" cy="96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58" name="AutoShape 190"/>
            <p:cNvCxnSpPr>
              <a:cxnSpLocks noChangeShapeType="1"/>
            </p:cNvCxnSpPr>
            <p:nvPr/>
          </p:nvCxnSpPr>
          <p:spPr bwMode="auto">
            <a:xfrm flipH="1" flipV="1">
              <a:off x="3430" y="2300"/>
              <a:ext cx="26" cy="300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59" name="AutoShape 191"/>
            <p:cNvCxnSpPr>
              <a:cxnSpLocks noChangeShapeType="1"/>
            </p:cNvCxnSpPr>
            <p:nvPr/>
          </p:nvCxnSpPr>
          <p:spPr bwMode="auto">
            <a:xfrm flipH="1">
              <a:off x="2203" y="1754"/>
              <a:ext cx="371" cy="118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60" name="AutoShape 192"/>
            <p:cNvCxnSpPr>
              <a:cxnSpLocks noChangeShapeType="1"/>
            </p:cNvCxnSpPr>
            <p:nvPr/>
          </p:nvCxnSpPr>
          <p:spPr bwMode="auto">
            <a:xfrm flipH="1">
              <a:off x="1867" y="1968"/>
              <a:ext cx="250" cy="218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61" name="AutoShape 193"/>
            <p:cNvCxnSpPr>
              <a:cxnSpLocks noChangeShapeType="1"/>
            </p:cNvCxnSpPr>
            <p:nvPr/>
          </p:nvCxnSpPr>
          <p:spPr bwMode="auto">
            <a:xfrm>
              <a:off x="1824" y="2300"/>
              <a:ext cx="96" cy="300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62" name="AutoShape 194"/>
            <p:cNvCxnSpPr>
              <a:cxnSpLocks noChangeShapeType="1"/>
            </p:cNvCxnSpPr>
            <p:nvPr/>
          </p:nvCxnSpPr>
          <p:spPr bwMode="auto">
            <a:xfrm>
              <a:off x="1963" y="2714"/>
              <a:ext cx="202" cy="262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63" name="AutoShape 195"/>
            <p:cNvCxnSpPr>
              <a:cxnSpLocks noChangeShapeType="1"/>
            </p:cNvCxnSpPr>
            <p:nvPr/>
          </p:nvCxnSpPr>
          <p:spPr bwMode="auto">
            <a:xfrm flipV="1">
              <a:off x="2680" y="3050"/>
              <a:ext cx="371" cy="118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64" name="AutoShape 196"/>
            <p:cNvCxnSpPr>
              <a:cxnSpLocks noChangeShapeType="1"/>
            </p:cNvCxnSpPr>
            <p:nvPr/>
          </p:nvCxnSpPr>
          <p:spPr bwMode="auto">
            <a:xfrm flipH="1" flipV="1">
              <a:off x="3137" y="3050"/>
              <a:ext cx="250" cy="358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65" name="AutoShape 197"/>
            <p:cNvCxnSpPr>
              <a:cxnSpLocks noChangeShapeType="1"/>
            </p:cNvCxnSpPr>
            <p:nvPr/>
          </p:nvCxnSpPr>
          <p:spPr bwMode="auto">
            <a:xfrm flipH="1">
              <a:off x="1819" y="3072"/>
              <a:ext cx="346" cy="336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66" name="AutoShape 198"/>
            <p:cNvCxnSpPr>
              <a:cxnSpLocks noChangeShapeType="1"/>
            </p:cNvCxnSpPr>
            <p:nvPr/>
          </p:nvCxnSpPr>
          <p:spPr bwMode="auto">
            <a:xfrm flipH="1">
              <a:off x="2657" y="2732"/>
              <a:ext cx="175" cy="388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1567" name="AutoShape 199"/>
            <p:cNvCxnSpPr>
              <a:cxnSpLocks noChangeShapeType="1"/>
            </p:cNvCxnSpPr>
            <p:nvPr/>
          </p:nvCxnSpPr>
          <p:spPr bwMode="auto">
            <a:xfrm flipH="1" flipV="1">
              <a:off x="3067" y="2378"/>
              <a:ext cx="323" cy="288"/>
            </a:xfrm>
            <a:prstGeom prst="straightConnector1">
              <a:avLst/>
            </a:prstGeom>
            <a:noFill/>
            <a:ln w="3810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61546" name="Rectangle 201"/>
          <p:cNvSpPr>
            <a:spLocks noChangeArrowheads="1"/>
          </p:cNvSpPr>
          <p:nvPr/>
        </p:nvSpPr>
        <p:spPr bwMode="auto">
          <a:xfrm>
            <a:off x="990600" y="6096000"/>
            <a:ext cx="970137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instance </a:t>
            </a: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 </a:t>
            </a:r>
            <a:endParaRPr lang="en-US" sz="1600" dirty="0">
              <a:solidFill>
                <a:srgbClr val="000000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61547" name="Rectangle 202"/>
          <p:cNvSpPr>
            <a:spLocks noChangeArrowheads="1"/>
          </p:cNvSpPr>
          <p:nvPr/>
        </p:nvSpPr>
        <p:spPr bwMode="auto">
          <a:xfrm>
            <a:off x="7486650" y="6096000"/>
            <a:ext cx="1113382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certificate </a:t>
            </a: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 </a:t>
            </a:r>
            <a:endParaRPr lang="en-US" sz="1600" dirty="0">
              <a:solidFill>
                <a:srgbClr val="000000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5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Polynomial time reductions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Y is Polynomial Time Reducible to X</a:t>
            </a:r>
          </a:p>
          <a:p>
            <a:pPr lvl="1" eaLnBrk="1" hangingPunct="1"/>
            <a:r>
              <a:rPr lang="en-US" smtClean="0"/>
              <a:t>Solve problem Y with a polynomial number of computation steps and a polynomial number of calls to a black box that solves X</a:t>
            </a:r>
          </a:p>
          <a:p>
            <a:pPr lvl="1" eaLnBrk="1" hangingPunct="1"/>
            <a:r>
              <a:rPr lang="en-US" smtClean="0"/>
              <a:t>Notations:  Y &lt;</a:t>
            </a:r>
            <a:r>
              <a:rPr lang="en-US" baseline="-25000" smtClean="0"/>
              <a:t>P</a:t>
            </a:r>
            <a:r>
              <a:rPr lang="en-US" smtClean="0"/>
              <a:t> X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12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/>
              <a:t>Lemmas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Suppose Y &lt;</a:t>
            </a:r>
            <a:r>
              <a:rPr lang="en-US" baseline="-25000" dirty="0" smtClean="0"/>
              <a:t>P</a:t>
            </a:r>
            <a:r>
              <a:rPr lang="en-US" dirty="0" smtClean="0"/>
              <a:t> X.  If X can be solved in polynomial time, then Y can be solved in polynomial time.</a:t>
            </a:r>
          </a:p>
          <a:p>
            <a:pPr eaLnBrk="1" hangingPunct="1"/>
            <a:r>
              <a:rPr lang="en-US" dirty="0"/>
              <a:t>Suppose Y &lt;</a:t>
            </a:r>
            <a:r>
              <a:rPr lang="en-US" baseline="-25000" dirty="0"/>
              <a:t>P</a:t>
            </a:r>
            <a:r>
              <a:rPr lang="en-US" dirty="0"/>
              <a:t> X.  If Y cannot be solved in polynomial time, then X cannot be solved in polynomial time.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5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NP-Completeness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A problem X is NP-complete if </a:t>
            </a:r>
          </a:p>
          <a:p>
            <a:pPr lvl="1" eaLnBrk="1" hangingPunct="1"/>
            <a:r>
              <a:rPr lang="en-US" smtClean="0"/>
              <a:t>X is in NP</a:t>
            </a:r>
          </a:p>
          <a:p>
            <a:pPr lvl="1" eaLnBrk="1" hangingPunct="1"/>
            <a:r>
              <a:rPr lang="en-US" smtClean="0"/>
              <a:t>For every Y in NP,  Y &lt;</a:t>
            </a:r>
            <a:r>
              <a:rPr lang="en-US" baseline="-25000" smtClean="0"/>
              <a:t>P</a:t>
            </a:r>
            <a:r>
              <a:rPr lang="en-US" smtClean="0"/>
              <a:t> X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X is a “hardest” problem in NP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If X is NP-Complete, Z is in NP and X &lt;</a:t>
            </a:r>
            <a:r>
              <a:rPr lang="en-US" baseline="-25000" smtClean="0"/>
              <a:t>P</a:t>
            </a:r>
            <a:r>
              <a:rPr lang="en-US" smtClean="0"/>
              <a:t> Z</a:t>
            </a:r>
          </a:p>
          <a:p>
            <a:pPr lvl="1" eaLnBrk="1" hangingPunct="1"/>
            <a:r>
              <a:rPr lang="en-US" smtClean="0"/>
              <a:t>Then Z is NP-Complete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7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Cook’s Theorem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Circuit Satisfiability Problem is NP-Complete</a:t>
            </a:r>
          </a:p>
        </p:txBody>
      </p:sp>
      <p:pic>
        <p:nvPicPr>
          <p:cNvPr id="4" name="Picture 2" descr="http://news.utoronto.ca/sites/default/files/Cook-NSERC-13-2-2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276600"/>
            <a:ext cx="35433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idx="4294967295"/>
            <p:custDataLst>
              <p:tags r:id="rId1"/>
            </p:custDataLst>
          </p:nvPr>
        </p:nvSpPr>
        <p:spPr>
          <a:xfrm>
            <a:off x="246063" y="16510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en-US" smtClean="0"/>
              <a:t>Circuit SAT</a:t>
            </a:r>
          </a:p>
        </p:txBody>
      </p:sp>
      <p:sp>
        <p:nvSpPr>
          <p:cNvPr id="73731" name="Oval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192588" y="1608138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AND</a:t>
            </a:r>
          </a:p>
        </p:txBody>
      </p:sp>
      <p:sp>
        <p:nvSpPr>
          <p:cNvPr id="73732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027613" y="2443163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OR</a:t>
            </a:r>
          </a:p>
        </p:txBody>
      </p:sp>
      <p:sp>
        <p:nvSpPr>
          <p:cNvPr id="73733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054350" y="3732213"/>
            <a:ext cx="531813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AND</a:t>
            </a:r>
          </a:p>
        </p:txBody>
      </p:sp>
      <p:sp>
        <p:nvSpPr>
          <p:cNvPr id="73734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205163" y="2290763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AND</a:t>
            </a:r>
          </a:p>
        </p:txBody>
      </p:sp>
      <p:sp>
        <p:nvSpPr>
          <p:cNvPr id="73735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687513" y="3732213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OR</a:t>
            </a:r>
          </a:p>
        </p:txBody>
      </p:sp>
      <p:sp>
        <p:nvSpPr>
          <p:cNvPr id="73736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862638" y="3656013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OR</a:t>
            </a:r>
          </a:p>
        </p:txBody>
      </p:sp>
      <p:sp>
        <p:nvSpPr>
          <p:cNvPr id="73737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852488" y="4946650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AND</a:t>
            </a:r>
          </a:p>
        </p:txBody>
      </p:sp>
      <p:sp>
        <p:nvSpPr>
          <p:cNvPr id="73738" name="Oval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95525" y="4946650"/>
            <a:ext cx="531813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NOT</a:t>
            </a:r>
          </a:p>
        </p:txBody>
      </p:sp>
      <p:sp>
        <p:nvSpPr>
          <p:cNvPr id="73739" name="Oval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116388" y="4946650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OR</a:t>
            </a:r>
          </a:p>
        </p:txBody>
      </p:sp>
      <p:sp>
        <p:nvSpPr>
          <p:cNvPr id="73740" name="Oval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013450" y="5022850"/>
            <a:ext cx="531813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NOT</a:t>
            </a:r>
          </a:p>
        </p:txBody>
      </p:sp>
      <p:sp>
        <p:nvSpPr>
          <p:cNvPr id="73741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52488" y="6313488"/>
            <a:ext cx="379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1</a:t>
            </a:r>
          </a:p>
        </p:txBody>
      </p:sp>
      <p:sp>
        <p:nvSpPr>
          <p:cNvPr id="73742" name="Text Box 1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371725" y="6313488"/>
            <a:ext cx="379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2</a:t>
            </a:r>
          </a:p>
        </p:txBody>
      </p:sp>
      <p:sp>
        <p:nvSpPr>
          <p:cNvPr id="73743" name="Text Box 1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344988" y="6237288"/>
            <a:ext cx="379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3</a:t>
            </a:r>
          </a:p>
        </p:txBody>
      </p:sp>
      <p:sp>
        <p:nvSpPr>
          <p:cNvPr id="73744" name="Text Box 1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469063" y="6237288"/>
            <a:ext cx="379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4</a:t>
            </a:r>
          </a:p>
        </p:txBody>
      </p:sp>
      <p:sp>
        <p:nvSpPr>
          <p:cNvPr id="73745" name="Text Box 1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8215313" y="6237288"/>
            <a:ext cx="379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5</a:t>
            </a:r>
          </a:p>
        </p:txBody>
      </p:sp>
      <p:sp>
        <p:nvSpPr>
          <p:cNvPr id="73746" name="Oval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759700" y="5022850"/>
            <a:ext cx="531813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AND</a:t>
            </a:r>
          </a:p>
        </p:txBody>
      </p:sp>
      <p:sp>
        <p:nvSpPr>
          <p:cNvPr id="73747" name="Oval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380288" y="3656013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AND</a:t>
            </a:r>
          </a:p>
        </p:txBody>
      </p:sp>
      <p:sp>
        <p:nvSpPr>
          <p:cNvPr id="73748" name="Oval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344988" y="3732213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NOT</a:t>
            </a:r>
          </a:p>
        </p:txBody>
      </p:sp>
      <p:sp>
        <p:nvSpPr>
          <p:cNvPr id="73749" name="Line 21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1004888" y="5478463"/>
            <a:ext cx="152400" cy="835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0" name="Line 22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H="1" flipV="1">
            <a:off x="1231900" y="5478463"/>
            <a:ext cx="1290638" cy="9096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1" name="Line 2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V="1">
            <a:off x="2522538" y="5554663"/>
            <a:ext cx="76200" cy="758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2" name="Line 24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2598738" y="5478463"/>
            <a:ext cx="1670050" cy="835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3" name="Line 25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H="1" flipV="1">
            <a:off x="4419600" y="5478463"/>
            <a:ext cx="76200" cy="758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4" name="Line 26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V="1">
            <a:off x="4572000" y="4187825"/>
            <a:ext cx="1441450" cy="2049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5" name="Line 27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H="1" flipV="1">
            <a:off x="6318250" y="5554663"/>
            <a:ext cx="227013" cy="758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6" name="Line 28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V="1">
            <a:off x="6621463" y="5554663"/>
            <a:ext cx="1290637" cy="758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7" name="Line 29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H="1" flipV="1">
            <a:off x="8139113" y="5554663"/>
            <a:ext cx="152400" cy="758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8" name="Line 30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2066925" y="4264025"/>
            <a:ext cx="4098925" cy="758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59" name="Line 31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 flipV="1">
            <a:off x="1231900" y="4264025"/>
            <a:ext cx="531813" cy="682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60" name="Oval 32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545263" y="2366963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NOT</a:t>
            </a:r>
          </a:p>
        </p:txBody>
      </p:sp>
      <p:sp>
        <p:nvSpPr>
          <p:cNvPr id="73761" name="Oval 33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710238" y="1379538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AND</a:t>
            </a:r>
          </a:p>
        </p:txBody>
      </p:sp>
      <p:sp>
        <p:nvSpPr>
          <p:cNvPr id="73762" name="Oval 34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3586163" y="773113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OR</a:t>
            </a:r>
          </a:p>
        </p:txBody>
      </p:sp>
      <p:sp>
        <p:nvSpPr>
          <p:cNvPr id="73763" name="Oval 35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143125" y="2746375"/>
            <a:ext cx="531813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NOT</a:t>
            </a:r>
          </a:p>
        </p:txBody>
      </p:sp>
      <p:sp>
        <p:nvSpPr>
          <p:cNvPr id="73764" name="Line 36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V="1">
            <a:off x="2674938" y="4264025"/>
            <a:ext cx="606425" cy="682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65" name="Line 37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V="1">
            <a:off x="4419600" y="4264025"/>
            <a:ext cx="152400" cy="682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66" name="Line 38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 flipV="1">
            <a:off x="6392863" y="4111625"/>
            <a:ext cx="1063625" cy="911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67" name="Line 39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6392863" y="4111625"/>
            <a:ext cx="1443037" cy="987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68" name="Line 40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V="1">
            <a:off x="4572000" y="4035425"/>
            <a:ext cx="2808288" cy="987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69" name="Line 41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V="1">
            <a:off x="2219325" y="2822575"/>
            <a:ext cx="2808288" cy="987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70" name="Line 42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V="1">
            <a:off x="2066925" y="3276600"/>
            <a:ext cx="228600" cy="455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71" name="Line 43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V="1">
            <a:off x="4724400" y="2973388"/>
            <a:ext cx="454025" cy="758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72" name="Line 44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 flipH="1" flipV="1">
            <a:off x="3433763" y="4264025"/>
            <a:ext cx="758825" cy="682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73" name="Line 45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 flipH="1" flipV="1">
            <a:off x="3586163" y="2822575"/>
            <a:ext cx="908050" cy="985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74" name="Line 46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 flipV="1">
            <a:off x="2598738" y="2670175"/>
            <a:ext cx="606425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75" name="Line 47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V="1">
            <a:off x="3509963" y="1303338"/>
            <a:ext cx="303212" cy="987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76" name="Oval 48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2674938" y="1531938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AND</a:t>
            </a:r>
          </a:p>
        </p:txBody>
      </p:sp>
      <p:sp>
        <p:nvSpPr>
          <p:cNvPr id="73777" name="Oval 49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4951413" y="923925"/>
            <a:ext cx="531812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OR</a:t>
            </a:r>
          </a:p>
        </p:txBody>
      </p:sp>
      <p:sp>
        <p:nvSpPr>
          <p:cNvPr id="73778" name="Oval 50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4419600" y="88900"/>
            <a:ext cx="531813" cy="530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+mn-lt"/>
              </a:rPr>
              <a:t>AND</a:t>
            </a:r>
          </a:p>
        </p:txBody>
      </p:sp>
      <p:sp>
        <p:nvSpPr>
          <p:cNvPr id="73779" name="Line 51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 flipH="1" flipV="1">
            <a:off x="4648200" y="2062163"/>
            <a:ext cx="530225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80" name="Line 52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6013450" y="1911350"/>
            <a:ext cx="76200" cy="1668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81" name="Line 53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6924675" y="2897188"/>
            <a:ext cx="682625" cy="758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82" name="Line 54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>
            <a:off x="6089650" y="1911350"/>
            <a:ext cx="531813" cy="531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83" name="Line 55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V="1">
            <a:off x="2446338" y="2062163"/>
            <a:ext cx="379412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84" name="Line 56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 flipV="1">
            <a:off x="4648200" y="1379538"/>
            <a:ext cx="379413" cy="3032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85" name="Line 57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 flipV="1">
            <a:off x="3130550" y="1228725"/>
            <a:ext cx="530225" cy="379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86" name="Line 58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>
            <a:off x="3130550" y="1987550"/>
            <a:ext cx="1897063" cy="53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87" name="Line 59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>
            <a:off x="5483225" y="1303338"/>
            <a:ext cx="303213" cy="150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88" name="Line 60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 flipV="1">
            <a:off x="4040188" y="544513"/>
            <a:ext cx="455612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89" name="Line 61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 flipH="1" flipV="1">
            <a:off x="4875213" y="620713"/>
            <a:ext cx="228600" cy="3032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90" name="Line 62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 flipH="1">
            <a:off x="3433763" y="2138363"/>
            <a:ext cx="911225" cy="1593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73791" name="Text Box 63" hidden="1"/>
          <p:cNvSpPr txBox="1"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6545263" y="0"/>
            <a:ext cx="2598737" cy="1079500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Satisfying assignment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 baseline="-25000">
                <a:solidFill>
                  <a:srgbClr val="FF0000"/>
                </a:solidFill>
              </a:rPr>
              <a:t>1</a:t>
            </a:r>
            <a:r>
              <a:rPr lang="en-US">
                <a:solidFill>
                  <a:srgbClr val="FF0000"/>
                </a:solidFill>
              </a:rPr>
              <a:t> = T, x</a:t>
            </a:r>
            <a:r>
              <a:rPr lang="en-US" baseline="-25000">
                <a:solidFill>
                  <a:srgbClr val="FF0000"/>
                </a:solidFill>
              </a:rPr>
              <a:t>2</a:t>
            </a:r>
            <a:r>
              <a:rPr lang="en-US">
                <a:solidFill>
                  <a:srgbClr val="FF0000"/>
                </a:solidFill>
              </a:rPr>
              <a:t> = F, x</a:t>
            </a:r>
            <a:r>
              <a:rPr lang="en-US" baseline="-25000">
                <a:solidFill>
                  <a:srgbClr val="FF0000"/>
                </a:solidFill>
              </a:rPr>
              <a:t>3</a:t>
            </a:r>
            <a:r>
              <a:rPr lang="en-US">
                <a:solidFill>
                  <a:srgbClr val="FF0000"/>
                </a:solidFill>
              </a:rPr>
              <a:t> = F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 baseline="-25000">
                <a:solidFill>
                  <a:srgbClr val="FF0000"/>
                </a:solidFill>
              </a:rPr>
              <a:t>4</a:t>
            </a:r>
            <a:r>
              <a:rPr lang="en-US">
                <a:solidFill>
                  <a:srgbClr val="FF0000"/>
                </a:solidFill>
              </a:rPr>
              <a:t> = T, x</a:t>
            </a:r>
            <a:r>
              <a:rPr lang="en-US" baseline="-25000">
                <a:solidFill>
                  <a:srgbClr val="FF0000"/>
                </a:solidFill>
              </a:rPr>
              <a:t>5</a:t>
            </a:r>
            <a:r>
              <a:rPr lang="en-US">
                <a:solidFill>
                  <a:srgbClr val="FF0000"/>
                </a:solidFill>
              </a:rPr>
              <a:t> = T</a:t>
            </a:r>
          </a:p>
        </p:txBody>
      </p:sp>
      <p:sp>
        <p:nvSpPr>
          <p:cNvPr id="73792" name="Text Box 65"/>
          <p:cNvSpPr txBox="1"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230188" y="1211263"/>
            <a:ext cx="2746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Find a satisfying assignment</a:t>
            </a:r>
          </a:p>
        </p:txBody>
      </p:sp>
    </p:spTree>
    <p:extLst>
      <p:ext uri="{BB962C8B-B14F-4D97-AF65-F5344CB8AC3E}">
        <p14:creationId xmlns:p14="http://schemas.microsoft.com/office/powerpoint/2010/main" val="9000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Proof of Cook’s Theorem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Reduce an arbitrary problem Y in NP to </a:t>
            </a:r>
            <a:r>
              <a:rPr lang="en-US" dirty="0" smtClean="0"/>
              <a:t>Circuit SAT</a:t>
            </a:r>
            <a:endParaRPr lang="en-US" dirty="0" smtClean="0"/>
          </a:p>
          <a:p>
            <a:pPr eaLnBrk="1" hangingPunct="1"/>
            <a:r>
              <a:rPr lang="en-US" dirty="0" smtClean="0"/>
              <a:t>Let A be a non-deterministic polynomial time algorithm for Y</a:t>
            </a:r>
          </a:p>
          <a:p>
            <a:pPr eaLnBrk="1" hangingPunct="1"/>
            <a:r>
              <a:rPr lang="en-US" dirty="0" smtClean="0"/>
              <a:t>Convert A to a circuit, so that </a:t>
            </a:r>
            <a:r>
              <a:rPr lang="en-US" dirty="0" smtClean="0"/>
              <a:t>instance I of Y </a:t>
            </a:r>
            <a:r>
              <a:rPr lang="en-US" dirty="0" smtClean="0"/>
              <a:t>is a Yes instance </a:t>
            </a:r>
            <a:r>
              <a:rPr lang="en-US" dirty="0" err="1" smtClean="0"/>
              <a:t>iff</a:t>
            </a:r>
            <a:r>
              <a:rPr lang="en-US" dirty="0" smtClean="0"/>
              <a:t> and only if the circuit is </a:t>
            </a:r>
            <a:r>
              <a:rPr lang="en-US" dirty="0" err="1" smtClean="0"/>
              <a:t>satisfiable</a:t>
            </a: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4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Populating the NP-Completeness Universe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6934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Circuit Sat &lt;</a:t>
            </a:r>
            <a:r>
              <a:rPr lang="en-US" sz="2400" baseline="-25000" dirty="0" smtClean="0"/>
              <a:t>P</a:t>
            </a:r>
            <a:r>
              <a:rPr lang="en-US" sz="2400" dirty="0" smtClean="0"/>
              <a:t> 3-SAT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3-SAT &lt;</a:t>
            </a:r>
            <a:r>
              <a:rPr lang="en-US" sz="2400" baseline="-25000" dirty="0" smtClean="0"/>
              <a:t>P</a:t>
            </a:r>
            <a:r>
              <a:rPr lang="en-US" sz="2400" dirty="0" smtClean="0"/>
              <a:t> Independent Set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3-SAT &lt;</a:t>
            </a:r>
            <a:r>
              <a:rPr lang="en-US" sz="2400" baseline="-25000" dirty="0" smtClean="0"/>
              <a:t>P</a:t>
            </a:r>
            <a:r>
              <a:rPr lang="en-US" sz="2400" dirty="0" smtClean="0"/>
              <a:t> Vertex Cover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Independent Set &lt;</a:t>
            </a:r>
            <a:r>
              <a:rPr lang="en-US" sz="2400" baseline="-25000" dirty="0" smtClean="0"/>
              <a:t>P</a:t>
            </a:r>
            <a:r>
              <a:rPr lang="en-US" sz="2400" dirty="0" smtClean="0"/>
              <a:t> Clique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3-SAT &lt;</a:t>
            </a:r>
            <a:r>
              <a:rPr lang="en-US" sz="2400" baseline="-25000" dirty="0" smtClean="0"/>
              <a:t>P</a:t>
            </a:r>
            <a:r>
              <a:rPr lang="en-US" sz="2400" dirty="0" smtClean="0"/>
              <a:t> Hamiltonian Circuit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Hamiltonian Circuit &lt;</a:t>
            </a:r>
            <a:r>
              <a:rPr lang="en-US" sz="2400" baseline="-25000" dirty="0" smtClean="0"/>
              <a:t>P</a:t>
            </a:r>
            <a:r>
              <a:rPr lang="en-US" sz="2400" dirty="0" smtClean="0"/>
              <a:t> </a:t>
            </a:r>
            <a:r>
              <a:rPr lang="en-US" sz="2400" dirty="0" smtClean="0"/>
              <a:t>Travelling </a:t>
            </a:r>
            <a:r>
              <a:rPr lang="en-US" sz="2400" dirty="0" smtClean="0"/>
              <a:t>Salesman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3-SAT &lt;</a:t>
            </a:r>
            <a:r>
              <a:rPr lang="en-US" sz="2400" baseline="-25000" dirty="0" smtClean="0"/>
              <a:t>P</a:t>
            </a:r>
            <a:r>
              <a:rPr lang="en-US" sz="2400" dirty="0" smtClean="0"/>
              <a:t> Integer Linear Programming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3-SAT &lt;</a:t>
            </a:r>
            <a:r>
              <a:rPr lang="en-US" sz="2400" baseline="-25000" dirty="0" smtClean="0"/>
              <a:t>P</a:t>
            </a:r>
            <a:r>
              <a:rPr lang="en-US" sz="2400" dirty="0" smtClean="0"/>
              <a:t> Graph Coloring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3-SAT &lt;</a:t>
            </a:r>
            <a:r>
              <a:rPr lang="en-US" sz="2400" baseline="-25000" dirty="0" smtClean="0"/>
              <a:t>P</a:t>
            </a:r>
            <a:r>
              <a:rPr lang="en-US" sz="2400" dirty="0" smtClean="0"/>
              <a:t> Subset Sum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Subset Sum &lt;</a:t>
            </a:r>
            <a:r>
              <a:rPr lang="en-US" sz="2400" baseline="-25000" dirty="0" smtClean="0"/>
              <a:t>P</a:t>
            </a:r>
            <a:r>
              <a:rPr lang="en-US" sz="2400" dirty="0" smtClean="0"/>
              <a:t> Scheduling with Release times and deadlines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4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172200" y="1149778"/>
            <a:ext cx="2808288" cy="3035300"/>
          </a:xfrm>
          <a:prstGeom prst="ellipse">
            <a:avLst/>
          </a:prstGeom>
          <a:solidFill>
            <a:schemeClr val="accent5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9637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467600" y="3283378"/>
            <a:ext cx="754063" cy="75088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465888" y="1225978"/>
            <a:ext cx="2200275" cy="1905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934200" y="1378378"/>
            <a:ext cx="17446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/>
              <a:t>NP-Complete</a:t>
            </a:r>
          </a:p>
        </p:txBody>
      </p:sp>
      <p:sp>
        <p:nvSpPr>
          <p:cNvPr id="69640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477000" y="3207178"/>
            <a:ext cx="533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/>
              <a:t>NP</a:t>
            </a:r>
          </a:p>
        </p:txBody>
      </p:sp>
      <p:sp>
        <p:nvSpPr>
          <p:cNvPr id="69641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543800" y="3664378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/>
              <a:t>P</a:t>
            </a:r>
          </a:p>
        </p:txBody>
      </p:sp>
      <p:sp>
        <p:nvSpPr>
          <p:cNvPr id="10" name="Oval 9"/>
          <p:cNvSpPr/>
          <p:nvPr>
            <p:custDataLst>
              <p:tags r:id="rId9"/>
            </p:custDataLst>
          </p:nvPr>
        </p:nvSpPr>
        <p:spPr>
          <a:xfrm>
            <a:off x="6629400" y="2216578"/>
            <a:ext cx="228600" cy="2286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>
            <p:custDataLst>
              <p:tags r:id="rId10"/>
            </p:custDataLst>
          </p:nvPr>
        </p:nvSpPr>
        <p:spPr>
          <a:xfrm>
            <a:off x="7010400" y="2064178"/>
            <a:ext cx="152400" cy="152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/>
          <p:cNvSpPr/>
          <p:nvPr>
            <p:custDataLst>
              <p:tags r:id="rId11"/>
            </p:custDataLst>
          </p:nvPr>
        </p:nvSpPr>
        <p:spPr>
          <a:xfrm>
            <a:off x="7391400" y="1987978"/>
            <a:ext cx="152400" cy="152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3" name="Picture 4" descr="http://www.eecs.berkeley.edu/Faculty/Photos/Homepages/karp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343400"/>
            <a:ext cx="1589088" cy="2224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9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Announcements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dirty="0" smtClean="0"/>
              <a:t>Final</a:t>
            </a:r>
            <a:endParaRPr lang="en-US" altLang="en-US" dirty="0"/>
          </a:p>
          <a:p>
            <a:pPr lvl="1"/>
            <a:r>
              <a:rPr lang="en-US" altLang="en-US" dirty="0"/>
              <a:t>Thursday,  June 9, 8:30-10:20 AM,  cse2 </a:t>
            </a:r>
            <a:r>
              <a:rPr lang="en-US" altLang="en-US" dirty="0" smtClean="0"/>
              <a:t>G20</a:t>
            </a:r>
          </a:p>
          <a:p>
            <a:pPr lvl="1"/>
            <a:r>
              <a:rPr lang="en-US" altLang="en-US" dirty="0" smtClean="0"/>
              <a:t>No notes, calculator, internet, etc.</a:t>
            </a:r>
          </a:p>
          <a:p>
            <a:pPr lvl="1"/>
            <a:r>
              <a:rPr lang="en-US" altLang="en-US" dirty="0" smtClean="0"/>
              <a:t>Comprehensive</a:t>
            </a:r>
          </a:p>
          <a:p>
            <a:pPr lvl="2"/>
            <a:r>
              <a:rPr lang="en-US" altLang="en-US" dirty="0" smtClean="0"/>
              <a:t>All topics covered on the lecture slides</a:t>
            </a:r>
          </a:p>
          <a:p>
            <a:pPr lvl="2"/>
            <a:r>
              <a:rPr lang="en-US" altLang="en-US" dirty="0" smtClean="0"/>
              <a:t>Estimate: 1/3</a:t>
            </a:r>
            <a:r>
              <a:rPr lang="en-US" altLang="en-US" baseline="30000" dirty="0" smtClean="0"/>
              <a:t>rd</a:t>
            </a:r>
            <a:r>
              <a:rPr lang="en-US" altLang="en-US" dirty="0" smtClean="0"/>
              <a:t> pre-midterm,  2/3</a:t>
            </a:r>
            <a:r>
              <a:rPr lang="en-US" altLang="en-US" baseline="30000" dirty="0" smtClean="0"/>
              <a:t>rd</a:t>
            </a:r>
            <a:r>
              <a:rPr lang="en-US" altLang="en-US" dirty="0" smtClean="0"/>
              <a:t> post-midterm</a:t>
            </a:r>
          </a:p>
          <a:p>
            <a:r>
              <a:rPr lang="en-US" altLang="en-US" dirty="0" smtClean="0"/>
              <a:t>Resources</a:t>
            </a:r>
          </a:p>
          <a:p>
            <a:pPr lvl="1"/>
            <a:r>
              <a:rPr lang="en-US" altLang="en-US" dirty="0" smtClean="0"/>
              <a:t>Old exams </a:t>
            </a:r>
          </a:p>
          <a:p>
            <a:pPr lvl="1"/>
            <a:r>
              <a:rPr lang="en-US" altLang="en-US" dirty="0" smtClean="0"/>
              <a:t>Review </a:t>
            </a:r>
            <a:r>
              <a:rPr lang="en-US" altLang="en-US" dirty="0" smtClean="0"/>
              <a:t>session,  Tuesday,  June 7, 3:00-4:30 PM, location TBD</a:t>
            </a:r>
            <a:endParaRPr lang="en-US" altLang="en-US" dirty="0"/>
          </a:p>
          <a:p>
            <a:pPr lvl="2"/>
            <a:endParaRPr lang="en-US" altLang="en-US" dirty="0"/>
          </a:p>
          <a:p>
            <a:pPr lvl="2"/>
            <a:endParaRPr lang="en-US" alt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7B1A3F-F5F7-9AEF-33B1-A5EC87F6D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9146A9-E7AB-56CA-4EA2-B94577C0D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28815-8B3D-023E-E6DE-E93231276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81000"/>
            <a:ext cx="77724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 smtClean="0"/>
              <a:t>P, NP, NPC, and Exponential Time Problems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95313" y="1624013"/>
            <a:ext cx="4333875" cy="4629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All </a:t>
            </a:r>
            <a:r>
              <a:rPr lang="en-US" altLang="en-US" sz="2400" b="1" dirty="0" smtClean="0">
                <a:solidFill>
                  <a:schemeClr val="accent2">
                    <a:lumMod val="50000"/>
                  </a:schemeClr>
                </a:solidFill>
              </a:rPr>
              <a:t>currently known</a:t>
            </a:r>
            <a:r>
              <a:rPr lang="en-US" alt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en-US" sz="2400" dirty="0" smtClean="0"/>
              <a:t>algorithms for NP-complete problems run in </a:t>
            </a:r>
            <a:r>
              <a:rPr lang="en-US" altLang="en-US" sz="2400" b="1" dirty="0" smtClean="0">
                <a:solidFill>
                  <a:srgbClr val="0000FF"/>
                </a:solidFill>
              </a:rPr>
              <a:t>exponential</a:t>
            </a:r>
            <a:r>
              <a:rPr lang="en-US" altLang="en-US" sz="2400" dirty="0" smtClean="0"/>
              <a:t> worst case time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21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Diagram depicts relationship between P, NP, and EXPTIME (class of problems that </a:t>
            </a:r>
            <a:r>
              <a:rPr lang="en-US" altLang="en-US" sz="2400" b="1" dirty="0" smtClean="0">
                <a:solidFill>
                  <a:schemeClr val="accent2">
                    <a:lumMod val="50000"/>
                  </a:schemeClr>
                </a:solidFill>
              </a:rPr>
              <a:t>provably require</a:t>
            </a:r>
            <a:r>
              <a:rPr lang="en-US" altLang="en-US" sz="2400" dirty="0" smtClean="0"/>
              <a:t> exponential time to solve)</a:t>
            </a:r>
          </a:p>
        </p:txBody>
      </p:sp>
      <p:sp>
        <p:nvSpPr>
          <p:cNvPr id="50181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878513" y="5360988"/>
            <a:ext cx="2528887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rgbClr val="0000FF"/>
                </a:solidFill>
                <a:latin typeface="Arial Unicode MS" pitchFamily="34" charset="-128"/>
              </a:rPr>
              <a:t>It is believed that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rgbClr val="0000FF"/>
                </a:solidFill>
                <a:latin typeface="Arial Unicode MS" pitchFamily="34" charset="-128"/>
              </a:rPr>
              <a:t>P </a:t>
            </a:r>
            <a:r>
              <a:rPr lang="en-US" altLang="en-US" sz="2400">
                <a:solidFill>
                  <a:srgbClr val="0000FF"/>
                </a:solidFill>
                <a:latin typeface="Arial Unicode MS" pitchFamily="34" charset="-128"/>
                <a:sym typeface="Symbol" pitchFamily="18" charset="2"/>
              </a:rPr>
              <a:t></a:t>
            </a:r>
            <a:r>
              <a:rPr lang="en-US" altLang="en-US" sz="2400">
                <a:solidFill>
                  <a:srgbClr val="0000FF"/>
                </a:solidFill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US" altLang="en-US" sz="2200">
                <a:solidFill>
                  <a:srgbClr val="0000FF"/>
                </a:solidFill>
                <a:latin typeface="Arial Unicode MS" pitchFamily="34" charset="-128"/>
              </a:rPr>
              <a:t>NP </a:t>
            </a:r>
            <a:r>
              <a:rPr lang="en-US" altLang="en-US" sz="2400">
                <a:solidFill>
                  <a:srgbClr val="0000FF"/>
                </a:solidFill>
                <a:latin typeface="Arial Unicode MS" pitchFamily="34" charset="-128"/>
                <a:sym typeface="Symbol" pitchFamily="18" charset="2"/>
              </a:rPr>
              <a:t></a:t>
            </a:r>
            <a:r>
              <a:rPr lang="en-US" altLang="en-US" sz="2200">
                <a:solidFill>
                  <a:srgbClr val="0000FF"/>
                </a:solidFill>
                <a:latin typeface="Arial Unicode MS" pitchFamily="34" charset="-128"/>
              </a:rPr>
              <a:t> EXPTIME</a:t>
            </a:r>
          </a:p>
        </p:txBody>
      </p:sp>
      <p:sp>
        <p:nvSpPr>
          <p:cNvPr id="50182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613400" y="1765300"/>
            <a:ext cx="3041650" cy="34226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50183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092825" y="2468563"/>
            <a:ext cx="2108200" cy="271145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50184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415088" y="3694113"/>
            <a:ext cx="1500187" cy="148907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50185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6273800" y="3051175"/>
            <a:ext cx="1731963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415088" y="1914525"/>
            <a:ext cx="1504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 Unicode MS" pitchFamily="34" charset="-128"/>
              </a:rPr>
              <a:t>EXPTIME</a:t>
            </a:r>
          </a:p>
        </p:txBody>
      </p:sp>
      <p:sp>
        <p:nvSpPr>
          <p:cNvPr id="50187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854825" y="3162300"/>
            <a:ext cx="574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 Unicode MS" pitchFamily="34" charset="-128"/>
              </a:rPr>
              <a:t>NP</a:t>
            </a:r>
          </a:p>
        </p:txBody>
      </p:sp>
      <p:sp>
        <p:nvSpPr>
          <p:cNvPr id="50188" name="Text Box 1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954838" y="4217988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 Unicode MS" pitchFamily="34" charset="-128"/>
              </a:rPr>
              <a:t>P</a:t>
            </a:r>
          </a:p>
        </p:txBody>
      </p:sp>
      <p:sp>
        <p:nvSpPr>
          <p:cNvPr id="50189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796088" y="2586038"/>
            <a:ext cx="679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 Unicode MS" pitchFamily="34" charset="-128"/>
              </a:rPr>
              <a:t>NPC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993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381000"/>
            <a:ext cx="8534400" cy="1143000"/>
          </a:xfrm>
          <a:noFill/>
        </p:spPr>
        <p:txBody>
          <a:bodyPr/>
          <a:lstStyle/>
          <a:p>
            <a:pPr eaLnBrk="1" hangingPunct="1"/>
            <a:r>
              <a:rPr lang="en-US" altLang="en-US" smtClean="0"/>
              <a:t>Great Quick Reference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Is this lecture complete?  Hardly, but here’s a good reference:</a:t>
            </a:r>
            <a:endParaRPr lang="en-US" altLang="en-US" i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i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smtClean="0"/>
              <a:t>Computers and Intractability: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smtClean="0"/>
              <a:t>A Guide to the Theory of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smtClean="0"/>
              <a:t>NP-Completeness</a:t>
            </a:r>
            <a:endParaRPr lang="en-US" alt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by Michael S. Garey and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David S. Johnson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i="1" smtClean="0">
              <a:solidFill>
                <a:schemeClr val="accent2"/>
              </a:solidFill>
            </a:endParaRPr>
          </a:p>
        </p:txBody>
      </p:sp>
      <p:pic>
        <p:nvPicPr>
          <p:cNvPr id="53253" name="Picture 4" descr="intractability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819400"/>
            <a:ext cx="2297113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2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 in the story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7" descr="Euler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73" y="1907686"/>
            <a:ext cx="100012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9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402535" y="1655273"/>
            <a:ext cx="1066800" cy="609600"/>
          </a:xfrm>
          <a:prstGeom prst="wedgeRoundRectCallout">
            <a:avLst>
              <a:gd name="adj1" fmla="val -68898"/>
              <a:gd name="adj2" fmla="val 41407"/>
              <a:gd name="adj3" fmla="val 166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Arial Unicode MS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0495" y="1734462"/>
            <a:ext cx="3693059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</a:rPr>
              <a:t>Eulerian Circuit:  Easy,  Polynomial time</a:t>
            </a:r>
            <a:endParaRPr lang="en-US" sz="3200" dirty="0">
              <a:latin typeface="+mn-lt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7166904" y="1407440"/>
            <a:ext cx="1143533" cy="2051349"/>
            <a:chOff x="6327836" y="1689100"/>
            <a:chExt cx="2139950" cy="4056063"/>
          </a:xfrm>
        </p:grpSpPr>
        <p:sp>
          <p:nvSpPr>
            <p:cNvPr id="11" name="Rectangle 3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6334186" y="2755900"/>
              <a:ext cx="2133600" cy="1905000"/>
            </a:xfrm>
            <a:prstGeom prst="rect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2" name="Line 4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6334186" y="2755900"/>
              <a:ext cx="2133600" cy="1905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5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6334186" y="2755900"/>
              <a:ext cx="2133600" cy="1905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6334186" y="1689100"/>
              <a:ext cx="1066800" cy="10668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7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H="1" flipV="1">
              <a:off x="7400986" y="1689100"/>
              <a:ext cx="1066800" cy="10668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6327836" y="4678363"/>
              <a:ext cx="1066800" cy="10668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H="1">
              <a:off x="7394636" y="4678363"/>
              <a:ext cx="1066800" cy="10668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9" name="Picture 2" descr="http://dbarbosa.me/en/wp-content/uploads/sites/2/2013/07/icosian_game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832" y="3913621"/>
            <a:ext cx="2200935" cy="209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922014" y="4617598"/>
            <a:ext cx="3895246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</a:rPr>
              <a:t>Hamiltonian Cycle: Seems hard,  Exponential time</a:t>
            </a:r>
            <a:endParaRPr lang="en-US" sz="3200" dirty="0">
              <a:latin typeface="+mn-lt"/>
            </a:endParaRPr>
          </a:p>
        </p:txBody>
      </p:sp>
      <p:pic>
        <p:nvPicPr>
          <p:cNvPr id="21" name="Picture 35" descr="Hamilton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50" y="4123227"/>
            <a:ext cx="1238250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669922" y="3877052"/>
            <a:ext cx="2361146" cy="609600"/>
          </a:xfrm>
          <a:prstGeom prst="wedgeRoundRectCallout">
            <a:avLst>
              <a:gd name="adj1" fmla="val -68898"/>
              <a:gd name="adj2" fmla="val 41407"/>
              <a:gd name="adj3" fmla="val 166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Arial Unicode MS" pitchFamily="34" charset="-128"/>
            </a:endParaRPr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978711775"/>
              </p:ext>
            </p:extLst>
          </p:nvPr>
        </p:nvGraphicFramePr>
        <p:xfrm>
          <a:off x="1438420" y="1722151"/>
          <a:ext cx="10541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520474" imgH="203112" progId="Equation.3">
                  <p:embed/>
                </p:oleObj>
              </mc:Choice>
              <mc:Fallback>
                <p:oleObj name="Equation" r:id="rId18" imgW="520474" imgH="203112" progId="Equation.3">
                  <p:embed/>
                  <p:pic>
                    <p:nvPicPr>
                      <p:cNvPr id="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420" y="1722151"/>
                        <a:ext cx="10541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734480" y="4011036"/>
            <a:ext cx="2082621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 smtClean="0">
                <a:solidFill>
                  <a:schemeClr val="tx1"/>
                </a:solidFill>
              </a:rPr>
              <a:t>i</a:t>
            </a:r>
            <a:r>
              <a:rPr lang="en-US" sz="1800" b="1" i="1" baseline="30000" dirty="0" smtClean="0">
                <a:solidFill>
                  <a:schemeClr val="tx1"/>
                </a:solidFill>
              </a:rPr>
              <a:t>2</a:t>
            </a:r>
            <a:r>
              <a:rPr lang="en-US" sz="1800" b="1" i="1" dirty="0" smtClean="0">
                <a:solidFill>
                  <a:schemeClr val="tx1"/>
                </a:solidFill>
              </a:rPr>
              <a:t> + j</a:t>
            </a:r>
            <a:r>
              <a:rPr lang="en-US" sz="1800" b="1" i="1" baseline="30000" dirty="0" smtClean="0">
                <a:solidFill>
                  <a:schemeClr val="tx1"/>
                </a:solidFill>
              </a:rPr>
              <a:t>2</a:t>
            </a:r>
            <a:r>
              <a:rPr lang="en-US" sz="1800" b="1" i="1" dirty="0" smtClean="0">
                <a:solidFill>
                  <a:schemeClr val="tx1"/>
                </a:solidFill>
              </a:rPr>
              <a:t> + k</a:t>
            </a:r>
            <a:r>
              <a:rPr lang="en-US" sz="1800" b="1" i="1" baseline="30000" dirty="0" smtClean="0">
                <a:solidFill>
                  <a:schemeClr val="tx1"/>
                </a:solidFill>
              </a:rPr>
              <a:t>2</a:t>
            </a:r>
            <a:r>
              <a:rPr lang="en-US" sz="1800" b="1" i="1" dirty="0" smtClean="0">
                <a:solidFill>
                  <a:schemeClr val="tx1"/>
                </a:solidFill>
              </a:rPr>
              <a:t> = </a:t>
            </a:r>
            <a:r>
              <a:rPr lang="en-US" sz="1800" b="1" i="1" dirty="0" err="1" smtClean="0">
                <a:solidFill>
                  <a:schemeClr val="tx1"/>
                </a:solidFill>
              </a:rPr>
              <a:t>ijk</a:t>
            </a:r>
            <a:r>
              <a:rPr lang="en-US" sz="1800" b="1" i="1" dirty="0" smtClean="0">
                <a:solidFill>
                  <a:schemeClr val="tx1"/>
                </a:solidFill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</a:rPr>
              <a:t>-1</a:t>
            </a:r>
            <a:endParaRPr 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52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NP Completeness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57800" cy="4525963"/>
          </a:xfrm>
        </p:spPr>
        <p:txBody>
          <a:bodyPr/>
          <a:lstStyle/>
          <a:p>
            <a:r>
              <a:rPr lang="en-US" dirty="0" smtClean="0"/>
              <a:t>“Easy problems” – solvable in Polynomial Time</a:t>
            </a:r>
          </a:p>
          <a:p>
            <a:r>
              <a:rPr lang="en-US" dirty="0" smtClean="0"/>
              <a:t>Hard problems – take exponential time</a:t>
            </a:r>
          </a:p>
          <a:p>
            <a:r>
              <a:rPr lang="en-US" dirty="0" smtClean="0"/>
              <a:t>Interesting class of problems: Non-deterministic polynomial time</a:t>
            </a:r>
          </a:p>
          <a:p>
            <a:endParaRPr lang="en-US" dirty="0"/>
          </a:p>
        </p:txBody>
      </p:sp>
      <p:sp>
        <p:nvSpPr>
          <p:cNvPr id="5" name="Oval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943600" y="1752600"/>
            <a:ext cx="3041650" cy="342265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" name="Oval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423025" y="2455862"/>
            <a:ext cx="2108200" cy="271145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7" name="Oval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745288" y="3681412"/>
            <a:ext cx="1500187" cy="148907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8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745288" y="1901825"/>
            <a:ext cx="1520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 Unicode MS" pitchFamily="34" charset="-128"/>
              </a:rPr>
              <a:t>EXPTIME</a:t>
            </a:r>
          </a:p>
        </p:txBody>
      </p:sp>
      <p:sp>
        <p:nvSpPr>
          <p:cNvPr id="9" name="Text 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188200" y="2959100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 Unicode MS" pitchFamily="34" charset="-128"/>
              </a:rPr>
              <a:t>NP</a:t>
            </a:r>
          </a:p>
        </p:txBody>
      </p:sp>
      <p:sp>
        <p:nvSpPr>
          <p:cNvPr id="10" name="Text Box 9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285038" y="4205287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 Unicode MS" pitchFamily="34" charset="-128"/>
              </a:rPr>
              <a:t>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0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7"/>
          <p:cNvSpPr/>
          <p:nvPr/>
        </p:nvSpPr>
        <p:spPr>
          <a:xfrm>
            <a:off x="4797263" y="2879002"/>
            <a:ext cx="1992823" cy="2969537"/>
          </a:xfrm>
          <a:custGeom>
            <a:avLst/>
            <a:gdLst>
              <a:gd name="connsiteX0" fmla="*/ 1078423 w 1992823"/>
              <a:gd name="connsiteY0" fmla="*/ 0 h 2969537"/>
              <a:gd name="connsiteX1" fmla="*/ 10114 w 1992823"/>
              <a:gd name="connsiteY1" fmla="*/ 1231271 h 2969537"/>
              <a:gd name="connsiteX2" fmla="*/ 625749 w 1992823"/>
              <a:gd name="connsiteY2" fmla="*/ 2679826 h 2969537"/>
              <a:gd name="connsiteX3" fmla="*/ 1992823 w 1992823"/>
              <a:gd name="connsiteY3" fmla="*/ 2969537 h 2969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92823" h="2969537">
                <a:moveTo>
                  <a:pt x="1078423" y="0"/>
                </a:moveTo>
                <a:cubicBezTo>
                  <a:pt x="581991" y="392316"/>
                  <a:pt x="85560" y="784633"/>
                  <a:pt x="10114" y="1231271"/>
                </a:cubicBezTo>
                <a:cubicBezTo>
                  <a:pt x="-65332" y="1677909"/>
                  <a:pt x="295297" y="2390115"/>
                  <a:pt x="625749" y="2679826"/>
                </a:cubicBezTo>
                <a:cubicBezTo>
                  <a:pt x="956200" y="2969537"/>
                  <a:pt x="1474511" y="2969537"/>
                  <a:pt x="1992823" y="2969537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6943995" y="2933323"/>
            <a:ext cx="1821441" cy="2940656"/>
          </a:xfrm>
          <a:custGeom>
            <a:avLst/>
            <a:gdLst>
              <a:gd name="connsiteX0" fmla="*/ 986827 w 1821441"/>
              <a:gd name="connsiteY0" fmla="*/ 0 h 2940656"/>
              <a:gd name="connsiteX1" fmla="*/ 1819746 w 1821441"/>
              <a:gd name="connsiteY1" fmla="*/ 1394233 h 2940656"/>
              <a:gd name="connsiteX2" fmla="*/ 1167897 w 1821441"/>
              <a:gd name="connsiteY2" fmla="*/ 2743200 h 2940656"/>
              <a:gd name="connsiteX3" fmla="*/ 0 w 1821441"/>
              <a:gd name="connsiteY3" fmla="*/ 2906162 h 294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1441" h="2940656">
                <a:moveTo>
                  <a:pt x="986827" y="0"/>
                </a:moveTo>
                <a:cubicBezTo>
                  <a:pt x="1388197" y="468516"/>
                  <a:pt x="1789568" y="937033"/>
                  <a:pt x="1819746" y="1394233"/>
                </a:cubicBezTo>
                <a:cubicBezTo>
                  <a:pt x="1849924" y="1851433"/>
                  <a:pt x="1471188" y="2491212"/>
                  <a:pt x="1167897" y="2743200"/>
                </a:cubicBezTo>
                <a:cubicBezTo>
                  <a:pt x="864606" y="2995188"/>
                  <a:pt x="432303" y="2950675"/>
                  <a:pt x="0" y="2906162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Line 10">
            <a:extLst>
              <a:ext uri="{FF2B5EF4-FFF2-40B4-BE49-F238E27FC236}">
                <a16:creationId xmlns:a16="http://schemas.microsoft.com/office/drawing/2014/main" id="{032071C9-7DCE-7261-1DB8-3A3534C4A82F}"/>
              </a:ext>
            </a:extLst>
          </p:cNvPr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6913602" y="3890870"/>
            <a:ext cx="1069975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1">
            <a:extLst>
              <a:ext uri="{FF2B5EF4-FFF2-40B4-BE49-F238E27FC236}">
                <a16:creationId xmlns:a16="http://schemas.microsoft.com/office/drawing/2014/main" id="{B640384B-9C20-B02E-0BCA-F097331A24C0}"/>
              </a:ext>
            </a:extLst>
          </p:cNvPr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V="1">
            <a:off x="5810076" y="3877469"/>
            <a:ext cx="1066800" cy="893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Travelling Salesman Problem</a:t>
            </a:r>
            <a:endParaRPr lang="en-US" altLang="en-US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963B6EE-A718-8F8B-0BAC-F974A09813B5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457200" y="1600201"/>
            <a:ext cx="5141913" cy="1567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fontAlgn="auto"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altLang="en-US" sz="2400" dirty="0"/>
              <a:t>Given a connected,  undirected graph with edge costs,  find a cycle that includes all vertices with minimum total edge cost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8D80D8D-3467-60E0-2058-39D4263B5366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5803875" y="4804757"/>
            <a:ext cx="2133600" cy="1225550"/>
            <a:chOff x="1171" y="2905"/>
            <a:chExt cx="1344" cy="772"/>
          </a:xfrm>
        </p:grpSpPr>
        <p:sp>
          <p:nvSpPr>
            <p:cNvPr id="9" name="Line 6">
              <a:extLst>
                <a:ext uri="{FF2B5EF4-FFF2-40B4-BE49-F238E27FC236}">
                  <a16:creationId xmlns:a16="http://schemas.microsoft.com/office/drawing/2014/main" id="{1ED90E36-A6C3-115A-8473-B5CF3225A4F3}"/>
                </a:ext>
              </a:extLst>
            </p:cNvPr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1171" y="3005"/>
              <a:ext cx="672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7">
              <a:extLst>
                <a:ext uri="{FF2B5EF4-FFF2-40B4-BE49-F238E27FC236}">
                  <a16:creationId xmlns:a16="http://schemas.microsoft.com/office/drawing/2014/main" id="{1C860CB8-A64D-1E0D-8161-03748CFAF345}"/>
                </a:ext>
              </a:extLst>
            </p:cNvPr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H="1" flipV="1">
              <a:off x="1843" y="3005"/>
              <a:ext cx="672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8">
              <a:extLst>
                <a:ext uri="{FF2B5EF4-FFF2-40B4-BE49-F238E27FC236}">
                  <a16:creationId xmlns:a16="http://schemas.microsoft.com/office/drawing/2014/main" id="{D55B1FB8-EC9E-5FC9-DB92-2E8510D81FAF}"/>
                </a:ext>
              </a:extLst>
            </p:cNvPr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710" y="2905"/>
              <a:ext cx="240" cy="240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</p:grpSp>
      <p:sp>
        <p:nvSpPr>
          <p:cNvPr id="12" name="Line 10">
            <a:extLst>
              <a:ext uri="{FF2B5EF4-FFF2-40B4-BE49-F238E27FC236}">
                <a16:creationId xmlns:a16="http://schemas.microsoft.com/office/drawing/2014/main" id="{DC327D7F-1045-FE3B-A368-2B7BD9178E4E}"/>
              </a:ext>
            </a:extLst>
          </p:cNvPr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5837023" y="2930525"/>
            <a:ext cx="1069975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id="{ED50C3C7-9D6F-6F17-0E47-F93DE2A41CF6}"/>
              </a:ext>
            </a:extLst>
          </p:cNvPr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V="1">
            <a:off x="6903823" y="2930525"/>
            <a:ext cx="1066800" cy="893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id="{8B095404-94DA-8488-E2AD-50E8FC266F52}"/>
              </a:ext>
            </a:extLst>
          </p:cNvPr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V="1">
            <a:off x="5837023" y="1863725"/>
            <a:ext cx="10668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id="{98A3CAD7-6C97-740D-C714-2A5E4BAD61AE}"/>
              </a:ext>
            </a:extLst>
          </p:cNvPr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H="1" flipV="1">
            <a:off x="6903823" y="1863725"/>
            <a:ext cx="10668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6">
            <a:extLst>
              <a:ext uri="{FF2B5EF4-FFF2-40B4-BE49-F238E27FC236}">
                <a16:creationId xmlns:a16="http://schemas.microsoft.com/office/drawing/2014/main" id="{89AD37FD-79DD-E0D1-6E45-0F97AAD33798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691223" y="2757488"/>
            <a:ext cx="381000" cy="381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1" name="Oval 19">
            <a:extLst>
              <a:ext uri="{FF2B5EF4-FFF2-40B4-BE49-F238E27FC236}">
                <a16:creationId xmlns:a16="http://schemas.microsoft.com/office/drawing/2014/main" id="{6E721F08-A715-E6C1-D542-DBF07F442965}"/>
              </a:ext>
            </a:extLst>
          </p:cNvPr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703798" y="3660775"/>
            <a:ext cx="381000" cy="381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AC4A39F-1CBF-FF0F-2A2B-6EBBE024A97D}"/>
              </a:ext>
            </a:extLst>
          </p:cNvPr>
          <p:cNvCxnSpPr>
            <a:stCxn id="16" idx="6"/>
            <a:endCxn id="18" idx="2"/>
          </p:cNvCxnSpPr>
          <p:nvPr/>
        </p:nvCxnSpPr>
        <p:spPr>
          <a:xfrm>
            <a:off x="6070386" y="2924175"/>
            <a:ext cx="1620837" cy="238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4C85FA2-FF8E-92F7-F5FA-CBF5D3B35837}"/>
              </a:ext>
            </a:extLst>
          </p:cNvPr>
          <p:cNvCxnSpPr>
            <a:stCxn id="16" idx="4"/>
            <a:endCxn id="19" idx="0"/>
          </p:cNvCxnSpPr>
          <p:nvPr/>
        </p:nvCxnSpPr>
        <p:spPr>
          <a:xfrm flipH="1">
            <a:off x="5851311" y="3114675"/>
            <a:ext cx="28575" cy="1525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4558510-C6DB-4B30-7475-625CB8856C18}"/>
              </a:ext>
            </a:extLst>
          </p:cNvPr>
          <p:cNvCxnSpPr/>
          <p:nvPr/>
        </p:nvCxnSpPr>
        <p:spPr>
          <a:xfrm flipH="1">
            <a:off x="7916071" y="3115107"/>
            <a:ext cx="28575" cy="1525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E1A66E-09BF-7EFC-1395-90366C17D6FE}"/>
              </a:ext>
            </a:extLst>
          </p:cNvPr>
          <p:cNvSpPr txBox="1"/>
          <p:nvPr/>
        </p:nvSpPr>
        <p:spPr>
          <a:xfrm>
            <a:off x="6692686" y="2641796"/>
            <a:ext cx="287258" cy="3139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A21DDA7-B57A-88F0-CC8E-96ADD92B3C7A}"/>
              </a:ext>
            </a:extLst>
          </p:cNvPr>
          <p:cNvSpPr txBox="1"/>
          <p:nvPr/>
        </p:nvSpPr>
        <p:spPr>
          <a:xfrm>
            <a:off x="7318378" y="3416549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93088A5-7E4F-55A7-C11C-449C6826FEF0}"/>
              </a:ext>
            </a:extLst>
          </p:cNvPr>
          <p:cNvSpPr txBox="1"/>
          <p:nvPr/>
        </p:nvSpPr>
        <p:spPr>
          <a:xfrm>
            <a:off x="7970623" y="3667322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D7642C-8ACE-0942-C804-9711A90A672F}"/>
              </a:ext>
            </a:extLst>
          </p:cNvPr>
          <p:cNvSpPr txBox="1"/>
          <p:nvPr/>
        </p:nvSpPr>
        <p:spPr>
          <a:xfrm>
            <a:off x="5564053" y="3660723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4054F5D-29BB-C5BA-C0E7-FE1809F1E896}"/>
              </a:ext>
            </a:extLst>
          </p:cNvPr>
          <p:cNvSpPr txBox="1"/>
          <p:nvPr/>
        </p:nvSpPr>
        <p:spPr>
          <a:xfrm>
            <a:off x="7437223" y="5246543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4A45B2A-DA2B-2D5A-5A13-04B1813D83A2}"/>
              </a:ext>
            </a:extLst>
          </p:cNvPr>
          <p:cNvSpPr txBox="1"/>
          <p:nvPr/>
        </p:nvSpPr>
        <p:spPr>
          <a:xfrm>
            <a:off x="6041811" y="5219134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2A4DCB-9670-2270-601F-C546BD53C350}"/>
              </a:ext>
            </a:extLst>
          </p:cNvPr>
          <p:cNvSpPr txBox="1"/>
          <p:nvPr/>
        </p:nvSpPr>
        <p:spPr>
          <a:xfrm>
            <a:off x="7383502" y="2079204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39E249E-945C-F420-060A-373EEA4F74B4}"/>
              </a:ext>
            </a:extLst>
          </p:cNvPr>
          <p:cNvSpPr txBox="1"/>
          <p:nvPr/>
        </p:nvSpPr>
        <p:spPr>
          <a:xfrm>
            <a:off x="6163120" y="2047875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CDA5894-A338-62BF-3D5D-0FBCFAA4C1E5}"/>
              </a:ext>
            </a:extLst>
          </p:cNvPr>
          <p:cNvSpPr txBox="1"/>
          <p:nvPr/>
        </p:nvSpPr>
        <p:spPr>
          <a:xfrm>
            <a:off x="6199847" y="3428895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58F6A3E-EDFE-17E0-F2D1-A6E9D295D19B}"/>
              </a:ext>
            </a:extLst>
          </p:cNvPr>
          <p:cNvSpPr txBox="1"/>
          <p:nvPr/>
        </p:nvSpPr>
        <p:spPr>
          <a:xfrm>
            <a:off x="6327498" y="4273077"/>
            <a:ext cx="287258" cy="313932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188BAA4-596E-B8C2-341C-A16BB75BE44F}"/>
              </a:ext>
            </a:extLst>
          </p:cNvPr>
          <p:cNvSpPr txBox="1"/>
          <p:nvPr/>
        </p:nvSpPr>
        <p:spPr>
          <a:xfrm>
            <a:off x="7195537" y="4315363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83654-F4C1-9CE1-53B1-D357203C6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E0CDE1-DFF9-18A7-18D1-15DBA55B1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A5707-8F0E-19BD-847C-7BED04EC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8421" y="6356350"/>
            <a:ext cx="2133600" cy="365125"/>
          </a:xfrm>
        </p:spPr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AC4A39F-1CBF-FF0F-2A2B-6EBBE024A97D}"/>
              </a:ext>
            </a:extLst>
          </p:cNvPr>
          <p:cNvCxnSpPr/>
          <p:nvPr/>
        </p:nvCxnSpPr>
        <p:spPr>
          <a:xfrm flipV="1">
            <a:off x="5837023" y="4795633"/>
            <a:ext cx="2076450" cy="31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A6E1A66E-09BF-7EFC-1395-90366C17D6FE}"/>
              </a:ext>
            </a:extLst>
          </p:cNvPr>
          <p:cNvSpPr txBox="1"/>
          <p:nvPr/>
        </p:nvSpPr>
        <p:spPr>
          <a:xfrm>
            <a:off x="6738763" y="4770058"/>
            <a:ext cx="287258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1" name="Freeform 40"/>
          <p:cNvSpPr/>
          <p:nvPr/>
        </p:nvSpPr>
        <p:spPr>
          <a:xfrm>
            <a:off x="6907781" y="1865014"/>
            <a:ext cx="2059388" cy="2924269"/>
          </a:xfrm>
          <a:custGeom>
            <a:avLst/>
            <a:gdLst>
              <a:gd name="connsiteX0" fmla="*/ 0 w 2059388"/>
              <a:gd name="connsiteY0" fmla="*/ 0 h 2924269"/>
              <a:gd name="connsiteX1" fmla="*/ 1711105 w 2059388"/>
              <a:gd name="connsiteY1" fmla="*/ 633742 h 2924269"/>
              <a:gd name="connsiteX2" fmla="*/ 2009869 w 2059388"/>
              <a:gd name="connsiteY2" fmla="*/ 1792586 h 2924269"/>
              <a:gd name="connsiteX3" fmla="*/ 1023041 w 2059388"/>
              <a:gd name="connsiteY3" fmla="*/ 2924269 h 2924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9388" h="2924269">
                <a:moveTo>
                  <a:pt x="0" y="0"/>
                </a:moveTo>
                <a:cubicBezTo>
                  <a:pt x="688063" y="167489"/>
                  <a:pt x="1376127" y="334978"/>
                  <a:pt x="1711105" y="633742"/>
                </a:cubicBezTo>
                <a:cubicBezTo>
                  <a:pt x="2046083" y="932506"/>
                  <a:pt x="2124546" y="1410832"/>
                  <a:pt x="2009869" y="1792586"/>
                </a:cubicBezTo>
                <a:cubicBezTo>
                  <a:pt x="1895192" y="2174340"/>
                  <a:pt x="1459116" y="2549304"/>
                  <a:pt x="1023041" y="2924269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4921338" y="1855960"/>
            <a:ext cx="1877801" cy="3005751"/>
          </a:xfrm>
          <a:custGeom>
            <a:avLst/>
            <a:gdLst>
              <a:gd name="connsiteX0" fmla="*/ 1877801 w 1877801"/>
              <a:gd name="connsiteY0" fmla="*/ 0 h 3005751"/>
              <a:gd name="connsiteX1" fmla="*/ 230071 w 1877801"/>
              <a:gd name="connsiteY1" fmla="*/ 751438 h 3005751"/>
              <a:gd name="connsiteX2" fmla="*/ 85215 w 1877801"/>
              <a:gd name="connsiteY2" fmla="*/ 2299581 h 3005751"/>
              <a:gd name="connsiteX3" fmla="*/ 918134 w 1877801"/>
              <a:gd name="connsiteY3" fmla="*/ 3005751 h 3005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7801" h="3005751">
                <a:moveTo>
                  <a:pt x="1877801" y="0"/>
                </a:moveTo>
                <a:cubicBezTo>
                  <a:pt x="1203318" y="184087"/>
                  <a:pt x="528835" y="368175"/>
                  <a:pt x="230071" y="751438"/>
                </a:cubicBezTo>
                <a:cubicBezTo>
                  <a:pt x="-68693" y="1134701"/>
                  <a:pt x="-29462" y="1923862"/>
                  <a:pt x="85215" y="2299581"/>
                </a:cubicBezTo>
                <a:cubicBezTo>
                  <a:pt x="199892" y="2675300"/>
                  <a:pt x="559013" y="2840525"/>
                  <a:pt x="918134" y="3005751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62A4DCB-9670-2270-601F-C546BD53C350}"/>
              </a:ext>
            </a:extLst>
          </p:cNvPr>
          <p:cNvSpPr txBox="1"/>
          <p:nvPr/>
        </p:nvSpPr>
        <p:spPr>
          <a:xfrm>
            <a:off x="8446344" y="2130309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62A4DCB-9670-2270-601F-C546BD53C350}"/>
              </a:ext>
            </a:extLst>
          </p:cNvPr>
          <p:cNvSpPr txBox="1"/>
          <p:nvPr/>
        </p:nvSpPr>
        <p:spPr>
          <a:xfrm>
            <a:off x="8499898" y="5121399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62A4DCB-9670-2270-601F-C546BD53C350}"/>
              </a:ext>
            </a:extLst>
          </p:cNvPr>
          <p:cNvSpPr txBox="1"/>
          <p:nvPr/>
        </p:nvSpPr>
        <p:spPr>
          <a:xfrm>
            <a:off x="4770483" y="5083990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62A4DCB-9670-2270-601F-C546BD53C350}"/>
              </a:ext>
            </a:extLst>
          </p:cNvPr>
          <p:cNvSpPr txBox="1"/>
          <p:nvPr/>
        </p:nvSpPr>
        <p:spPr>
          <a:xfrm>
            <a:off x="4644581" y="2740097"/>
            <a:ext cx="287258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9" name="Oval 17">
            <a:extLst>
              <a:ext uri="{FF2B5EF4-FFF2-40B4-BE49-F238E27FC236}">
                <a16:creationId xmlns:a16="http://schemas.microsoft.com/office/drawing/2014/main" id="{0E76B1FE-5A72-DF3B-97D0-B6C1FCF865FB}"/>
              </a:ext>
            </a:extLst>
          </p:cNvPr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660811" y="4640263"/>
            <a:ext cx="381000" cy="381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0" name="Oval 18">
            <a:extLst>
              <a:ext uri="{FF2B5EF4-FFF2-40B4-BE49-F238E27FC236}">
                <a16:creationId xmlns:a16="http://schemas.microsoft.com/office/drawing/2014/main" id="{D18863F5-9CAB-EC51-7B34-921388AF5BF4}"/>
              </a:ext>
            </a:extLst>
          </p:cNvPr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722973" y="4619625"/>
            <a:ext cx="381000" cy="381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6" name="Oval 14">
            <a:extLst>
              <a:ext uri="{FF2B5EF4-FFF2-40B4-BE49-F238E27FC236}">
                <a16:creationId xmlns:a16="http://schemas.microsoft.com/office/drawing/2014/main" id="{FDEF1833-1CEC-D9CC-1FFA-8665B97AAD67}"/>
              </a:ext>
            </a:extLst>
          </p:cNvPr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689386" y="2733675"/>
            <a:ext cx="381000" cy="381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7" name="Oval 15">
            <a:extLst>
              <a:ext uri="{FF2B5EF4-FFF2-40B4-BE49-F238E27FC236}">
                <a16:creationId xmlns:a16="http://schemas.microsoft.com/office/drawing/2014/main" id="{B2197ABA-0EF6-C6C0-3946-E8D71DCD0760}"/>
              </a:ext>
            </a:extLst>
          </p:cNvPr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692686" y="1704975"/>
            <a:ext cx="381000" cy="381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56" name="TextBox 55"/>
          <p:cNvSpPr txBox="1"/>
          <p:nvPr/>
        </p:nvSpPr>
        <p:spPr>
          <a:xfrm>
            <a:off x="942779" y="3231651"/>
            <a:ext cx="3096285" cy="188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Notes:</a:t>
            </a:r>
          </a:p>
          <a:p>
            <a:pPr marL="342900" indent="-342900">
              <a:buAutoNum type="arabicParenR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The cycle does not need to be simple, so it can visit vertices multiple times</a:t>
            </a:r>
          </a:p>
          <a:p>
            <a:pPr marL="342900" indent="-342900">
              <a:buAutoNum type="arabicParenR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The graph is often assumed to be complete.  Missing edges can be given a cost of </a:t>
            </a:r>
            <a:r>
              <a:rPr lang="en-US" dirty="0" smtClean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.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14797" y="5649307"/>
            <a:ext cx="3634393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+mn-lt"/>
              </a:rPr>
              <a:t>How does TSP relate to HC?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0627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Problem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Hamiltonian Circuit</a:t>
            </a:r>
          </a:p>
          <a:p>
            <a:pPr lvl="1"/>
            <a:r>
              <a:rPr lang="en-US" dirty="0" smtClean="0"/>
              <a:t>Given a graph, is the a simple cycle that includes all of the vertices</a:t>
            </a:r>
          </a:p>
          <a:p>
            <a:r>
              <a:rPr lang="en-US" dirty="0" smtClean="0"/>
              <a:t>Travelling Salesman Problem</a:t>
            </a:r>
          </a:p>
          <a:p>
            <a:pPr lvl="1"/>
            <a:r>
              <a:rPr lang="en-US" dirty="0" smtClean="0"/>
              <a:t>Given a complete graph with edge costs and a constant C, is there a cycle that visits all vertices with total cost at most C</a:t>
            </a:r>
          </a:p>
          <a:p>
            <a:r>
              <a:rPr lang="en-US" dirty="0" smtClean="0"/>
              <a:t>A reduction of HC to TSP uses an instance of TSP to solve an instance of </a:t>
            </a:r>
            <a:r>
              <a:rPr lang="en-US" dirty="0" smtClean="0"/>
              <a:t>HC</a:t>
            </a:r>
          </a:p>
          <a:p>
            <a:r>
              <a:rPr lang="en-US" dirty="0" smtClean="0"/>
              <a:t>This shows TSP is </a:t>
            </a:r>
            <a:r>
              <a:rPr lang="en-US" b="1" i="1" u="sng" dirty="0" smtClean="0"/>
              <a:t>harder </a:t>
            </a:r>
            <a:r>
              <a:rPr lang="en-US" dirty="0" smtClean="0"/>
              <a:t>than HC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0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Transforming HC into TSP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We can transform Hamiltonian Cycle into TSP.</a:t>
            </a:r>
          </a:p>
          <a:p>
            <a:pPr eaLnBrk="1" hangingPunct="1"/>
            <a:r>
              <a:rPr lang="en-US" altLang="en-US" sz="2800" dirty="0"/>
              <a:t>Given graph G=(V, E):</a:t>
            </a:r>
          </a:p>
          <a:p>
            <a:pPr lvl="1" eaLnBrk="1" hangingPunct="1"/>
            <a:r>
              <a:rPr lang="en-US" altLang="en-US" sz="2400" dirty="0"/>
              <a:t>Assign weight of 1 to each edge</a:t>
            </a:r>
          </a:p>
          <a:p>
            <a:pPr lvl="1" eaLnBrk="1" hangingPunct="1"/>
            <a:r>
              <a:rPr lang="en-US" altLang="en-US" sz="2400" dirty="0"/>
              <a:t>Augment the graph with edges until it is a complete graph G’=(V, E’).</a:t>
            </a:r>
          </a:p>
          <a:p>
            <a:pPr lvl="1" eaLnBrk="1" hangingPunct="1"/>
            <a:r>
              <a:rPr lang="en-US" altLang="en-US" sz="2400" dirty="0"/>
              <a:t>Assign weight of 2 to the new edges.</a:t>
            </a:r>
          </a:p>
          <a:p>
            <a:pPr lvl="1" eaLnBrk="1" hangingPunct="1"/>
            <a:r>
              <a:rPr lang="en-US" altLang="en-US" sz="2400" dirty="0"/>
              <a:t>Let C = |V|.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CB1EF7-9DE3-C599-0C13-763A1A9B8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F22F4E-8527-391D-8786-B09ABB022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16B3D-DEB1-610A-506D-89F929D3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40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Line 2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5867400" y="4318503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37892" name="Line 3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V="1">
            <a:off x="5867400" y="3099303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37893" name="Rectangle 4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Examples</a:t>
            </a:r>
          </a:p>
        </p:txBody>
      </p:sp>
      <p:sp>
        <p:nvSpPr>
          <p:cNvPr id="37907" name="Line 44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5827713" y="3072316"/>
            <a:ext cx="1409700" cy="1265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37908" name="Line 45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V="1">
            <a:off x="5827713" y="3072316"/>
            <a:ext cx="1409700" cy="1265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37909" name="Oval 4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730875" y="2940553"/>
            <a:ext cx="250825" cy="254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latin typeface="+mn-lt"/>
            </a:endParaRPr>
          </a:p>
        </p:txBody>
      </p:sp>
      <p:sp>
        <p:nvSpPr>
          <p:cNvPr id="37910" name="Oval 4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051675" y="2956428"/>
            <a:ext cx="252413" cy="254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latin typeface="+mn-lt"/>
            </a:endParaRPr>
          </a:p>
        </p:txBody>
      </p:sp>
      <p:sp>
        <p:nvSpPr>
          <p:cNvPr id="37911" name="Oval 4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711825" y="4207378"/>
            <a:ext cx="250825" cy="252413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latin typeface="+mn-lt"/>
            </a:endParaRPr>
          </a:p>
        </p:txBody>
      </p:sp>
      <p:sp>
        <p:nvSpPr>
          <p:cNvPr id="37912" name="Oval 4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073900" y="4193091"/>
            <a:ext cx="250825" cy="254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latin typeface="+mn-lt"/>
            </a:endParaRPr>
          </a:p>
        </p:txBody>
      </p:sp>
      <p:sp>
        <p:nvSpPr>
          <p:cNvPr id="37913" name="Oval 5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400800" y="3556503"/>
            <a:ext cx="250825" cy="254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latin typeface="+mn-lt"/>
            </a:endParaRPr>
          </a:p>
        </p:txBody>
      </p:sp>
      <p:sp>
        <p:nvSpPr>
          <p:cNvPr id="37914" name="Text Box 5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380038" y="2757991"/>
            <a:ext cx="3337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+mn-lt"/>
              </a:rPr>
              <a:t>A</a:t>
            </a:r>
            <a:endParaRPr lang="en-US" altLang="en-US" sz="2000" dirty="0">
              <a:latin typeface="+mn-lt"/>
            </a:endParaRPr>
          </a:p>
        </p:txBody>
      </p:sp>
      <p:sp>
        <p:nvSpPr>
          <p:cNvPr id="37915" name="Text Box 5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354638" y="4089903"/>
            <a:ext cx="3873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D</a:t>
            </a:r>
          </a:p>
        </p:txBody>
      </p:sp>
      <p:sp>
        <p:nvSpPr>
          <p:cNvPr id="37916" name="Text Box 53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305675" y="4093078"/>
            <a:ext cx="3873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E</a:t>
            </a:r>
          </a:p>
        </p:txBody>
      </p:sp>
      <p:sp>
        <p:nvSpPr>
          <p:cNvPr id="37917" name="Text Box 54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680200" y="3448553"/>
            <a:ext cx="3873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+mn-lt"/>
              </a:rPr>
              <a:t>C</a:t>
            </a:r>
            <a:endParaRPr lang="en-US" altLang="en-US" sz="2000" dirty="0">
              <a:latin typeface="+mn-lt"/>
            </a:endParaRPr>
          </a:p>
        </p:txBody>
      </p:sp>
      <p:sp>
        <p:nvSpPr>
          <p:cNvPr id="37918" name="Text Box 55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391400" y="2870703"/>
            <a:ext cx="3873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+mn-lt"/>
              </a:rPr>
              <a:t>B</a:t>
            </a:r>
            <a:endParaRPr lang="en-US" altLang="en-US" sz="2000" dirty="0">
              <a:latin typeface="+mn-lt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046F41-7956-C183-F4EA-48D83511D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DE56DF-1A91-B903-8D86-D718F3F7E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1F7110-9F68-B4CD-BE6B-4AB4E431B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3" name="Line 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V="1">
            <a:off x="1701258" y="4528345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34" name="Line 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1701258" y="3309145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35" name="Line 44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661571" y="3282158"/>
            <a:ext cx="1409700" cy="1265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36" name="Line 4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V="1">
            <a:off x="1661571" y="3282158"/>
            <a:ext cx="1409700" cy="1265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37" name="Oval 4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564733" y="3150395"/>
            <a:ext cx="250825" cy="254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latin typeface="+mn-lt"/>
            </a:endParaRPr>
          </a:p>
        </p:txBody>
      </p:sp>
      <p:sp>
        <p:nvSpPr>
          <p:cNvPr id="38" name="Oval 47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885533" y="3166270"/>
            <a:ext cx="252413" cy="254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latin typeface="+mn-lt"/>
            </a:endParaRPr>
          </a:p>
        </p:txBody>
      </p:sp>
      <p:sp>
        <p:nvSpPr>
          <p:cNvPr id="39" name="Oval 48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545683" y="4417220"/>
            <a:ext cx="250825" cy="252413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latin typeface="+mn-lt"/>
            </a:endParaRPr>
          </a:p>
        </p:txBody>
      </p:sp>
      <p:sp>
        <p:nvSpPr>
          <p:cNvPr id="40" name="Oval 4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907758" y="4402933"/>
            <a:ext cx="250825" cy="254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latin typeface="+mn-lt"/>
            </a:endParaRPr>
          </a:p>
        </p:txBody>
      </p:sp>
      <p:sp>
        <p:nvSpPr>
          <p:cNvPr id="41" name="Oval 5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234658" y="2417383"/>
            <a:ext cx="250825" cy="254000"/>
          </a:xfrm>
          <a:prstGeom prst="ellipse">
            <a:avLst/>
          </a:prstGeom>
          <a:solidFill>
            <a:srgbClr val="00FF00"/>
          </a:solidFill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latin typeface="+mn-lt"/>
            </a:endParaRPr>
          </a:p>
        </p:txBody>
      </p:sp>
      <p:sp>
        <p:nvSpPr>
          <p:cNvPr id="42" name="Text Box 5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886625" y="2289284"/>
            <a:ext cx="3337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+mn-lt"/>
              </a:rPr>
              <a:t>A</a:t>
            </a:r>
            <a:endParaRPr lang="en-US" altLang="en-US" sz="2000" dirty="0">
              <a:latin typeface="+mn-lt"/>
            </a:endParaRPr>
          </a:p>
        </p:txBody>
      </p:sp>
      <p:sp>
        <p:nvSpPr>
          <p:cNvPr id="43" name="Text Box 52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188496" y="4299745"/>
            <a:ext cx="3873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D</a:t>
            </a:r>
          </a:p>
        </p:txBody>
      </p:sp>
      <p:sp>
        <p:nvSpPr>
          <p:cNvPr id="44" name="Text Box 53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139533" y="4302920"/>
            <a:ext cx="3873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E</a:t>
            </a:r>
          </a:p>
        </p:txBody>
      </p:sp>
      <p:sp>
        <p:nvSpPr>
          <p:cNvPr id="45" name="Text Box 54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185629" y="3108604"/>
            <a:ext cx="3873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+mn-lt"/>
              </a:rPr>
              <a:t>C</a:t>
            </a:r>
            <a:endParaRPr lang="en-US" altLang="en-US" sz="2000" dirty="0">
              <a:latin typeface="+mn-lt"/>
            </a:endParaRPr>
          </a:p>
        </p:txBody>
      </p:sp>
      <p:sp>
        <p:nvSpPr>
          <p:cNvPr id="46" name="Text Box 55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1197322" y="3088079"/>
            <a:ext cx="3873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+mn-lt"/>
              </a:rPr>
              <a:t>B</a:t>
            </a:r>
            <a:endParaRPr lang="en-US" altLang="en-US" sz="2000" dirty="0">
              <a:latin typeface="+mn-lt"/>
            </a:endParaRPr>
          </a:p>
        </p:txBody>
      </p:sp>
      <p:cxnSp>
        <p:nvCxnSpPr>
          <p:cNvPr id="6" name="Straight Connector 5"/>
          <p:cNvCxnSpPr>
            <a:stCxn id="41" idx="5"/>
            <a:endCxn id="38" idx="1"/>
          </p:cNvCxnSpPr>
          <p:nvPr/>
        </p:nvCxnSpPr>
        <p:spPr>
          <a:xfrm>
            <a:off x="2448751" y="2634186"/>
            <a:ext cx="473747" cy="56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37" idx="7"/>
            <a:endCxn id="41" idx="3"/>
          </p:cNvCxnSpPr>
          <p:nvPr/>
        </p:nvCxnSpPr>
        <p:spPr>
          <a:xfrm flipV="1">
            <a:off x="1778826" y="2634186"/>
            <a:ext cx="492564" cy="55340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40" idx="0"/>
          </p:cNvCxnSpPr>
          <p:nvPr/>
        </p:nvCxnSpPr>
        <p:spPr>
          <a:xfrm>
            <a:off x="2999891" y="3409653"/>
            <a:ext cx="33280" cy="993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693930" y="3425889"/>
            <a:ext cx="33280" cy="993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35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What is NP?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Problems solvable in non-deterministic polynomial time . . .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Problems where “yes” instances have polynomial time checkable certificates</a:t>
            </a:r>
          </a:p>
        </p:txBody>
      </p:sp>
      <p:pic>
        <p:nvPicPr>
          <p:cNvPr id="4" name="Picture 6" descr="https://las.inf.ethz.ch/discml/edmond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19600"/>
            <a:ext cx="2133600" cy="238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9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4808</TotalTime>
  <Words>1026</Words>
  <Application>Microsoft Office PowerPoint</Application>
  <PresentationFormat>On-screen Show (4:3)</PresentationFormat>
  <Paragraphs>258</Paragraphs>
  <Slides>21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ＭＳ Ｐゴシック</vt:lpstr>
      <vt:lpstr>Arial</vt:lpstr>
      <vt:lpstr>Arial Unicode MS</vt:lpstr>
      <vt:lpstr>Calibri</vt:lpstr>
      <vt:lpstr>Comic Sans MS</vt:lpstr>
      <vt:lpstr>Symbol</vt:lpstr>
      <vt:lpstr>Times New Roman</vt:lpstr>
      <vt:lpstr>Wingdings</vt:lpstr>
      <vt:lpstr>Office Theme</vt:lpstr>
      <vt:lpstr>Equation</vt:lpstr>
      <vt:lpstr>CSE 332: Data Structures and Parallelism</vt:lpstr>
      <vt:lpstr>Announcements</vt:lpstr>
      <vt:lpstr>Where we are in the story</vt:lpstr>
      <vt:lpstr>NP Completeness</vt:lpstr>
      <vt:lpstr>Travelling Salesman Problem</vt:lpstr>
      <vt:lpstr>Problem Reduction</vt:lpstr>
      <vt:lpstr>Transforming HC into TSP</vt:lpstr>
      <vt:lpstr>Examples</vt:lpstr>
      <vt:lpstr>What is NP?</vt:lpstr>
      <vt:lpstr>Certificate examples</vt:lpstr>
      <vt:lpstr>Certifiers and Certificates:   3-Satisfiability</vt:lpstr>
      <vt:lpstr>Certifiers and Certificates:  Hamiltonian Cycle</vt:lpstr>
      <vt:lpstr>Polynomial time reductions</vt:lpstr>
      <vt:lpstr>Lemmas</vt:lpstr>
      <vt:lpstr>NP-Completeness</vt:lpstr>
      <vt:lpstr>Cook’s Theorem</vt:lpstr>
      <vt:lpstr>Circuit SAT</vt:lpstr>
      <vt:lpstr>Proof of Cook’s Theorem</vt:lpstr>
      <vt:lpstr>Populating the NP-Completeness Universe</vt:lpstr>
      <vt:lpstr>P, NP, NPC, and Exponential Time Problems</vt:lpstr>
      <vt:lpstr>Great Quick 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</dc:title>
  <dc:creator>Richard Anderson</dc:creator>
  <cp:lastModifiedBy>Richard Anderson</cp:lastModifiedBy>
  <cp:revision>72</cp:revision>
  <cp:lastPrinted>2014-01-05T21:20:15Z</cp:lastPrinted>
  <dcterms:created xsi:type="dcterms:W3CDTF">2002-03-26T00:11:56Z</dcterms:created>
  <dcterms:modified xsi:type="dcterms:W3CDTF">2022-06-02T21:10:20Z</dcterms:modified>
</cp:coreProperties>
</file>