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2.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3.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4.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notesSlides/notesSlide5.xml" ContentType="application/vnd.openxmlformats-officedocument.presentationml.notesSlide+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notesSlides/notesSlide6.xml" ContentType="application/vnd.openxmlformats-officedocument.presentationml.notesSlide+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notesSlides/notesSlide7.xml" ContentType="application/vnd.openxmlformats-officedocument.presentationml.notesSlide+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notesSlides/notesSlide8.xml" ContentType="application/vnd.openxmlformats-officedocument.presentationml.notesSlide+xml"/>
  <Override PartName="/ppt/tags/tag132.xml" ContentType="application/vnd.openxmlformats-officedocument.presentationml.tags+xml"/>
  <Override PartName="/ppt/tags/tag133.xml" ContentType="application/vnd.openxmlformats-officedocument.presentationml.tags+xml"/>
  <Override PartName="/ppt/notesSlides/notesSlide9.xml" ContentType="application/vnd.openxmlformats-officedocument.presentationml.notesSlide+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notesSlides/notesSlide10.xml" ContentType="application/vnd.openxmlformats-officedocument.presentationml.notesSlide+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notesSlides/notesSlide11.xml" ContentType="application/vnd.openxmlformats-officedocument.presentationml.notesSlide+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notesSlides/notesSlide12.xml" ContentType="application/vnd.openxmlformats-officedocument.presentationml.notesSlide+xml"/>
  <Override PartName="/ppt/tags/tag196.xml" ContentType="application/vnd.openxmlformats-officedocument.presentationml.tags+xml"/>
  <Override PartName="/ppt/tags/tag197.xml" ContentType="application/vnd.openxmlformats-officedocument.presentationml.tags+xml"/>
  <Override PartName="/ppt/notesSlides/notesSlide13.xml" ContentType="application/vnd.openxmlformats-officedocument.presentationml.notesSlide+xml"/>
  <Override PartName="/ppt/tags/tag198.xml" ContentType="application/vnd.openxmlformats-officedocument.presentationml.tags+xml"/>
  <Override PartName="/ppt/tags/tag199.xml" ContentType="application/vnd.openxmlformats-officedocument.presentationml.tags+xml"/>
  <Override PartName="/ppt/notesSlides/notesSlide14.xml" ContentType="application/vnd.openxmlformats-officedocument.presentationml.notesSlide+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notesSlides/notesSlide15.xml" ContentType="application/vnd.openxmlformats-officedocument.presentationml.notesSlide+xml"/>
  <Override PartName="/ppt/tags/tag206.xml" ContentType="application/vnd.openxmlformats-officedocument.presentationml.tags+xml"/>
  <Override PartName="/ppt/tags/tag207.xml" ContentType="application/vnd.openxmlformats-officedocument.presentationml.tags+xml"/>
  <Override PartName="/ppt/notesSlides/notesSlide16.xml" ContentType="application/vnd.openxmlformats-officedocument.presentationml.notesSlide+xml"/>
  <Override PartName="/ppt/tags/tag208.xml" ContentType="application/vnd.openxmlformats-officedocument.presentationml.tags+xml"/>
  <Override PartName="/ppt/tags/tag209.xml" ContentType="application/vnd.openxmlformats-officedocument.presentationml.tags+xml"/>
  <Override PartName="/ppt/notesSlides/notesSlide17.xml" ContentType="application/vnd.openxmlformats-officedocument.presentationml.notesSlide+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notesSlides/notesSlide18.xml" ContentType="application/vnd.openxmlformats-officedocument.presentationml.notesSlide+xml"/>
  <Override PartName="/ppt/tags/tag214.xml" ContentType="application/vnd.openxmlformats-officedocument.presentationml.tags+xml"/>
  <Override PartName="/ppt/tags/tag215.xml" ContentType="application/vnd.openxmlformats-officedocument.presentationml.tags+xml"/>
  <Override PartName="/ppt/notesSlides/notesSlide19.xml" ContentType="application/vnd.openxmlformats-officedocument.presentationml.notesSlide+xml"/>
  <Override PartName="/ppt/tags/tag216.xml" ContentType="application/vnd.openxmlformats-officedocument.presentationml.tags+xml"/>
  <Override PartName="/ppt/tags/tag217.xml" ContentType="application/vnd.openxmlformats-officedocument.presentationml.tags+xml"/>
  <Override PartName="/ppt/notesSlides/notesSlide20.xml" ContentType="application/vnd.openxmlformats-officedocument.presentationml.notesSlide+xml"/>
  <Override PartName="/ppt/tags/tag218.xml" ContentType="application/vnd.openxmlformats-officedocument.presentationml.tags+xml"/>
  <Override PartName="/ppt/tags/tag219.xml" ContentType="application/vnd.openxmlformats-officedocument.presentationml.tags+xml"/>
  <Override PartName="/ppt/notesSlides/notesSlide21.xml" ContentType="application/vnd.openxmlformats-officedocument.presentationml.notesSlide+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notesSlides/notesSlide22.xml" ContentType="application/vnd.openxmlformats-officedocument.presentationml.notesSlide+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notesSlides/notesSlide23.xml" ContentType="application/vnd.openxmlformats-officedocument.presentationml.notesSlide+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notesSlides/notesSlide24.xml" ContentType="application/vnd.openxmlformats-officedocument.presentationml.notesSlide+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notesSlides/notesSlide25.xml" ContentType="application/vnd.openxmlformats-officedocument.presentationml.notesSlide+xml"/>
  <Override PartName="/ppt/tags/tag262.xml" ContentType="application/vnd.openxmlformats-officedocument.presentationml.tags+xml"/>
  <Override PartName="/ppt/tags/tag263.xml" ContentType="application/vnd.openxmlformats-officedocument.presentationml.tags+xml"/>
  <Override PartName="/ppt/notesSlides/notesSlide26.xml" ContentType="application/vnd.openxmlformats-officedocument.presentationml.notesSlide+xml"/>
  <Override PartName="/ppt/tags/tag264.xml" ContentType="application/vnd.openxmlformats-officedocument.presentationml.tags+xml"/>
  <Override PartName="/ppt/tags/tag265.xml" ContentType="application/vnd.openxmlformats-officedocument.presentationml.tags+xml"/>
  <Override PartName="/ppt/notesSlides/notesSlide27.xml" ContentType="application/vnd.openxmlformats-officedocument.presentationml.notesSlide+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notesSlides/notesSlide28.xml" ContentType="application/vnd.openxmlformats-officedocument.presentationml.notesSlide+xml"/>
  <Override PartName="/ppt/tags/tag294.xml" ContentType="application/vnd.openxmlformats-officedocument.presentationml.tags+xml"/>
  <Override PartName="/ppt/tags/tag295.xml" ContentType="application/vnd.openxmlformats-officedocument.presentationml.tags+xml"/>
  <Override PartName="/ppt/notesSlides/notesSlide29.xml" ContentType="application/vnd.openxmlformats-officedocument.presentationml.notesSlide+xml"/>
  <Override PartName="/ppt/tags/tag296.xml" ContentType="application/vnd.openxmlformats-officedocument.presentationml.tags+xml"/>
  <Override PartName="/ppt/tags/tag297.xml" ContentType="application/vnd.openxmlformats-officedocument.presentationml.tags+xml"/>
  <Override PartName="/ppt/notesSlides/notesSlide30.xml" ContentType="application/vnd.openxmlformats-officedocument.presentationml.notesSlide+xml"/>
  <Override PartName="/ppt/tags/tag298.xml" ContentType="application/vnd.openxmlformats-officedocument.presentationml.tags+xml"/>
  <Override PartName="/ppt/tags/tag299.xml" ContentType="application/vnd.openxmlformats-officedocument.presentationml.tags+xml"/>
  <Override PartName="/ppt/notesSlides/notesSlide31.xml" ContentType="application/vnd.openxmlformats-officedocument.presentationml.notesSlide+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notesSlides/notesSlide32.xml" ContentType="application/vnd.openxmlformats-officedocument.presentationml.notesSlide+xml"/>
  <Override PartName="/ppt/tags/tag303.xml" ContentType="application/vnd.openxmlformats-officedocument.presentationml.tags+xml"/>
  <Override PartName="/ppt/tags/tag304.xml" ContentType="application/vnd.openxmlformats-officedocument.presentationml.tags+xml"/>
  <Override PartName="/ppt/notesSlides/notesSlide33.xml" ContentType="application/vnd.openxmlformats-officedocument.presentationml.notesSlide+xml"/>
  <Override PartName="/ppt/tags/tag305.xml" ContentType="application/vnd.openxmlformats-officedocument.presentationml.tags+xml"/>
  <Override PartName="/ppt/tags/tag306.xml" ContentType="application/vnd.openxmlformats-officedocument.presentationml.tags+xml"/>
  <Override PartName="/ppt/notesSlides/notesSlide34.xml" ContentType="application/vnd.openxmlformats-officedocument.presentationml.notesSlide+xml"/>
  <Override PartName="/ppt/tags/tag307.xml" ContentType="application/vnd.openxmlformats-officedocument.presentationml.tags+xml"/>
  <Override PartName="/ppt/tags/tag308.xml" ContentType="application/vnd.openxmlformats-officedocument.presentationml.tags+xml"/>
  <Override PartName="/ppt/notesSlides/notesSlide35.xml" ContentType="application/vnd.openxmlformats-officedocument.presentationml.notesSlide+xml"/>
  <Override PartName="/ppt/tags/tag309.xml" ContentType="application/vnd.openxmlformats-officedocument.presentationml.tags+xml"/>
  <Override PartName="/ppt/tags/tag310.xml" ContentType="application/vnd.openxmlformats-officedocument.presentationml.tags+xml"/>
  <Override PartName="/ppt/notesSlides/notesSlide36.xml" ContentType="application/vnd.openxmlformats-officedocument.presentationml.notesSlide+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notesSlides/notesSlide37.xml" ContentType="application/vnd.openxmlformats-officedocument.presentationml.notesSlide+xml"/>
  <Override PartName="/ppt/tags/tag322.xml" ContentType="application/vnd.openxmlformats-officedocument.presentationml.tags+xml"/>
  <Override PartName="/ppt/tags/tag323.xml" ContentType="application/vnd.openxmlformats-officedocument.presentationml.tags+xml"/>
  <Override PartName="/ppt/notesSlides/notesSlide38.xml" ContentType="application/vnd.openxmlformats-officedocument.presentationml.notesSlide+xml"/>
  <Override PartName="/ppt/tags/tag324.xml" ContentType="application/vnd.openxmlformats-officedocument.presentationml.tags+xml"/>
  <Override PartName="/ppt/tags/tag325.xml" ContentType="application/vnd.openxmlformats-officedocument.presentationml.tags+xml"/>
  <Override PartName="/ppt/notesSlides/notesSlide39.xml" ContentType="application/vnd.openxmlformats-officedocument.presentationml.notesSlide+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1" r:id="rId1"/>
  </p:sldMasterIdLst>
  <p:notesMasterIdLst>
    <p:notesMasterId r:id="rId45"/>
  </p:notesMasterIdLst>
  <p:handoutMasterIdLst>
    <p:handoutMasterId r:id="rId46"/>
  </p:handoutMasterIdLst>
  <p:sldIdLst>
    <p:sldId id="256" r:id="rId2"/>
    <p:sldId id="445" r:id="rId3"/>
    <p:sldId id="408" r:id="rId4"/>
    <p:sldId id="352" r:id="rId5"/>
    <p:sldId id="355" r:id="rId6"/>
    <p:sldId id="357" r:id="rId7"/>
    <p:sldId id="410" r:id="rId8"/>
    <p:sldId id="411" r:id="rId9"/>
    <p:sldId id="364" r:id="rId10"/>
    <p:sldId id="446" r:id="rId11"/>
    <p:sldId id="447" r:id="rId12"/>
    <p:sldId id="365" r:id="rId13"/>
    <p:sldId id="366" r:id="rId14"/>
    <p:sldId id="380" r:id="rId15"/>
    <p:sldId id="466" r:id="rId16"/>
    <p:sldId id="368" r:id="rId17"/>
    <p:sldId id="437" r:id="rId18"/>
    <p:sldId id="438" r:id="rId19"/>
    <p:sldId id="381" r:id="rId20"/>
    <p:sldId id="382" r:id="rId21"/>
    <p:sldId id="416" r:id="rId22"/>
    <p:sldId id="439" r:id="rId23"/>
    <p:sldId id="370" r:id="rId24"/>
    <p:sldId id="372" r:id="rId25"/>
    <p:sldId id="436" r:id="rId26"/>
    <p:sldId id="373" r:id="rId27"/>
    <p:sldId id="440" r:id="rId28"/>
    <p:sldId id="882" r:id="rId29"/>
    <p:sldId id="387" r:id="rId30"/>
    <p:sldId id="388" r:id="rId31"/>
    <p:sldId id="389" r:id="rId32"/>
    <p:sldId id="390" r:id="rId33"/>
    <p:sldId id="394" r:id="rId34"/>
    <p:sldId id="431" r:id="rId35"/>
    <p:sldId id="443" r:id="rId36"/>
    <p:sldId id="430" r:id="rId37"/>
    <p:sldId id="396" r:id="rId38"/>
    <p:sldId id="433" r:id="rId39"/>
    <p:sldId id="442" r:id="rId40"/>
    <p:sldId id="399" r:id="rId41"/>
    <p:sldId id="400" r:id="rId42"/>
    <p:sldId id="441" r:id="rId43"/>
    <p:sldId id="401" r:id="rId44"/>
  </p:sldIdLst>
  <p:sldSz cx="9144000" cy="6858000" type="screen4x3"/>
  <p:notesSz cx="6985000" cy="9283700"/>
  <p:custDataLst>
    <p:tags r:id="rId47"/>
  </p:custDataLst>
  <p:defaultTextStyle>
    <a:defPPr>
      <a:defRPr lang="en-US"/>
    </a:defPPr>
    <a:lvl1pPr algn="l" rtl="0" eaLnBrk="0" fontAlgn="base" hangingPunct="0">
      <a:lnSpc>
        <a:spcPct val="90000"/>
      </a:lnSpc>
      <a:spcBef>
        <a:spcPct val="50000"/>
      </a:spcBef>
      <a:spcAft>
        <a:spcPct val="0"/>
      </a:spcAft>
      <a:defRPr sz="1600" kern="1200">
        <a:solidFill>
          <a:schemeClr val="accent1"/>
        </a:solidFill>
        <a:latin typeface="Times New Roman" pitchFamily="18" charset="0"/>
        <a:ea typeface="+mn-ea"/>
        <a:cs typeface="+mn-cs"/>
      </a:defRPr>
    </a:lvl1pPr>
    <a:lvl2pPr marL="457200" algn="l" rtl="0" eaLnBrk="0" fontAlgn="base" hangingPunct="0">
      <a:lnSpc>
        <a:spcPct val="90000"/>
      </a:lnSpc>
      <a:spcBef>
        <a:spcPct val="50000"/>
      </a:spcBef>
      <a:spcAft>
        <a:spcPct val="0"/>
      </a:spcAft>
      <a:defRPr sz="1600" kern="1200">
        <a:solidFill>
          <a:schemeClr val="accent1"/>
        </a:solidFill>
        <a:latin typeface="Times New Roman" pitchFamily="18" charset="0"/>
        <a:ea typeface="+mn-ea"/>
        <a:cs typeface="+mn-cs"/>
      </a:defRPr>
    </a:lvl2pPr>
    <a:lvl3pPr marL="914400" algn="l" rtl="0" eaLnBrk="0" fontAlgn="base" hangingPunct="0">
      <a:lnSpc>
        <a:spcPct val="90000"/>
      </a:lnSpc>
      <a:spcBef>
        <a:spcPct val="50000"/>
      </a:spcBef>
      <a:spcAft>
        <a:spcPct val="0"/>
      </a:spcAft>
      <a:defRPr sz="1600" kern="1200">
        <a:solidFill>
          <a:schemeClr val="accent1"/>
        </a:solidFill>
        <a:latin typeface="Times New Roman" pitchFamily="18" charset="0"/>
        <a:ea typeface="+mn-ea"/>
        <a:cs typeface="+mn-cs"/>
      </a:defRPr>
    </a:lvl3pPr>
    <a:lvl4pPr marL="1371600" algn="l" rtl="0" eaLnBrk="0" fontAlgn="base" hangingPunct="0">
      <a:lnSpc>
        <a:spcPct val="90000"/>
      </a:lnSpc>
      <a:spcBef>
        <a:spcPct val="50000"/>
      </a:spcBef>
      <a:spcAft>
        <a:spcPct val="0"/>
      </a:spcAft>
      <a:defRPr sz="1600" kern="1200">
        <a:solidFill>
          <a:schemeClr val="accent1"/>
        </a:solidFill>
        <a:latin typeface="Times New Roman" pitchFamily="18" charset="0"/>
        <a:ea typeface="+mn-ea"/>
        <a:cs typeface="+mn-cs"/>
      </a:defRPr>
    </a:lvl4pPr>
    <a:lvl5pPr marL="1828800" algn="l" rtl="0" eaLnBrk="0" fontAlgn="base" hangingPunct="0">
      <a:lnSpc>
        <a:spcPct val="90000"/>
      </a:lnSpc>
      <a:spcBef>
        <a:spcPct val="50000"/>
      </a:spcBef>
      <a:spcAft>
        <a:spcPct val="0"/>
      </a:spcAft>
      <a:defRPr sz="1600" kern="1200">
        <a:solidFill>
          <a:schemeClr val="accent1"/>
        </a:solidFill>
        <a:latin typeface="Times New Roman" pitchFamily="18" charset="0"/>
        <a:ea typeface="+mn-ea"/>
        <a:cs typeface="+mn-cs"/>
      </a:defRPr>
    </a:lvl5pPr>
    <a:lvl6pPr marL="2286000" algn="l" defTabSz="914400" rtl="0" eaLnBrk="1" latinLnBrk="0" hangingPunct="1">
      <a:defRPr sz="1600" kern="1200">
        <a:solidFill>
          <a:schemeClr val="accent1"/>
        </a:solidFill>
        <a:latin typeface="Times New Roman" pitchFamily="18" charset="0"/>
        <a:ea typeface="+mn-ea"/>
        <a:cs typeface="+mn-cs"/>
      </a:defRPr>
    </a:lvl6pPr>
    <a:lvl7pPr marL="2743200" algn="l" defTabSz="914400" rtl="0" eaLnBrk="1" latinLnBrk="0" hangingPunct="1">
      <a:defRPr sz="1600" kern="1200">
        <a:solidFill>
          <a:schemeClr val="accent1"/>
        </a:solidFill>
        <a:latin typeface="Times New Roman" pitchFamily="18" charset="0"/>
        <a:ea typeface="+mn-ea"/>
        <a:cs typeface="+mn-cs"/>
      </a:defRPr>
    </a:lvl7pPr>
    <a:lvl8pPr marL="3200400" algn="l" defTabSz="914400" rtl="0" eaLnBrk="1" latinLnBrk="0" hangingPunct="1">
      <a:defRPr sz="1600" kern="1200">
        <a:solidFill>
          <a:schemeClr val="accent1"/>
        </a:solidFill>
        <a:latin typeface="Times New Roman" pitchFamily="18" charset="0"/>
        <a:ea typeface="+mn-ea"/>
        <a:cs typeface="+mn-cs"/>
      </a:defRPr>
    </a:lvl8pPr>
    <a:lvl9pPr marL="3657600" algn="l" defTabSz="914400" rtl="0" eaLnBrk="1" latinLnBrk="0" hangingPunct="1">
      <a:defRPr sz="1600" kern="1200">
        <a:solidFill>
          <a:schemeClr val="accent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F913"/>
    <a:srgbClr val="031DDB"/>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F6C9F8-3742-4892-9E89-93CB57BDEE73}" v="37" dt="2022-05-30T19:38:13.9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810" y="114"/>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gs" Target="tags/tag1.xml"/><Relationship Id="rId50" Type="http://schemas.openxmlformats.org/officeDocument/2006/relationships/theme" Target="theme/theme1.xml"/><Relationship Id="rId55"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Anderson" userId="4654cc452026b74c" providerId="LiveId" clId="{28B0D75C-99BE-4A1C-8784-9F11BE7988EE}"/>
    <pc:docChg chg="custSel addSld delSld modSld">
      <pc:chgData name="Richard Anderson" userId="4654cc452026b74c" providerId="LiveId" clId="{28B0D75C-99BE-4A1C-8784-9F11BE7988EE}" dt="2022-04-03T18:44:17.762" v="1556" actId="20577"/>
      <pc:docMkLst>
        <pc:docMk/>
      </pc:docMkLst>
      <pc:sldChg chg="modSp mod">
        <pc:chgData name="Richard Anderson" userId="4654cc452026b74c" providerId="LiveId" clId="{28B0D75C-99BE-4A1C-8784-9F11BE7988EE}" dt="2022-04-02T22:44:10.284" v="17" actId="20577"/>
        <pc:sldMkLst>
          <pc:docMk/>
          <pc:sldMk cId="0" sldId="256"/>
        </pc:sldMkLst>
        <pc:spChg chg="mod">
          <ac:chgData name="Richard Anderson" userId="4654cc452026b74c" providerId="LiveId" clId="{28B0D75C-99BE-4A1C-8784-9F11BE7988EE}" dt="2022-04-02T22:44:10.284" v="17" actId="20577"/>
          <ac:spMkLst>
            <pc:docMk/>
            <pc:sldMk cId="0" sldId="256"/>
            <ac:spMk id="2051" creationId="{00000000-0000-0000-0000-000000000000}"/>
          </ac:spMkLst>
        </pc:spChg>
      </pc:sldChg>
      <pc:sldChg chg="modSp mod">
        <pc:chgData name="Richard Anderson" userId="4654cc452026b74c" providerId="LiveId" clId="{28B0D75C-99BE-4A1C-8784-9F11BE7988EE}" dt="2022-04-03T17:45:58.481" v="1016" actId="27636"/>
        <pc:sldMkLst>
          <pc:docMk/>
          <pc:sldMk cId="0" sldId="257"/>
        </pc:sldMkLst>
        <pc:spChg chg="mod">
          <ac:chgData name="Richard Anderson" userId="4654cc452026b74c" providerId="LiveId" clId="{28B0D75C-99BE-4A1C-8784-9F11BE7988EE}" dt="2022-04-03T17:45:58.481" v="1016" actId="27636"/>
          <ac:spMkLst>
            <pc:docMk/>
            <pc:sldMk cId="0" sldId="257"/>
            <ac:spMk id="21507" creationId="{00000000-0000-0000-0000-000000000000}"/>
          </ac:spMkLst>
        </pc:spChg>
      </pc:sldChg>
      <pc:sldChg chg="modSp del mod">
        <pc:chgData name="Richard Anderson" userId="4654cc452026b74c" providerId="LiveId" clId="{28B0D75C-99BE-4A1C-8784-9F11BE7988EE}" dt="2022-04-03T18:43:02.050" v="1542" actId="2696"/>
        <pc:sldMkLst>
          <pc:docMk/>
          <pc:sldMk cId="0" sldId="261"/>
        </pc:sldMkLst>
        <pc:spChg chg="mod">
          <ac:chgData name="Richard Anderson" userId="4654cc452026b74c" providerId="LiveId" clId="{28B0D75C-99BE-4A1C-8784-9F11BE7988EE}" dt="2022-04-03T17:45:58.450" v="1011" actId="27636"/>
          <ac:spMkLst>
            <pc:docMk/>
            <pc:sldMk cId="0" sldId="261"/>
            <ac:spMk id="13315" creationId="{00000000-0000-0000-0000-000000000000}"/>
          </ac:spMkLst>
        </pc:spChg>
      </pc:sldChg>
      <pc:sldChg chg="modSp mod">
        <pc:chgData name="Richard Anderson" userId="4654cc452026b74c" providerId="LiveId" clId="{28B0D75C-99BE-4A1C-8784-9F11BE7988EE}" dt="2022-04-03T17:45:58.481" v="1017" actId="27636"/>
        <pc:sldMkLst>
          <pc:docMk/>
          <pc:sldMk cId="0" sldId="263"/>
        </pc:sldMkLst>
        <pc:spChg chg="mod">
          <ac:chgData name="Richard Anderson" userId="4654cc452026b74c" providerId="LiveId" clId="{28B0D75C-99BE-4A1C-8784-9F11BE7988EE}" dt="2022-04-03T17:45:58.481" v="1017" actId="27636"/>
          <ac:spMkLst>
            <pc:docMk/>
            <pc:sldMk cId="0" sldId="263"/>
            <ac:spMk id="22531" creationId="{00000000-0000-0000-0000-000000000000}"/>
          </ac:spMkLst>
        </pc:spChg>
      </pc:sldChg>
      <pc:sldChg chg="modSp mod">
        <pc:chgData name="Richard Anderson" userId="4654cc452026b74c" providerId="LiveId" clId="{28B0D75C-99BE-4A1C-8784-9F11BE7988EE}" dt="2022-04-03T17:45:58.466" v="1013" actId="27636"/>
        <pc:sldMkLst>
          <pc:docMk/>
          <pc:sldMk cId="0" sldId="266"/>
        </pc:sldMkLst>
        <pc:spChg chg="mod">
          <ac:chgData name="Richard Anderson" userId="4654cc452026b74c" providerId="LiveId" clId="{28B0D75C-99BE-4A1C-8784-9F11BE7988EE}" dt="2022-04-03T17:45:58.466" v="1013" actId="27636"/>
          <ac:spMkLst>
            <pc:docMk/>
            <pc:sldMk cId="0" sldId="266"/>
            <ac:spMk id="17411" creationId="{00000000-0000-0000-0000-000000000000}"/>
          </ac:spMkLst>
        </pc:spChg>
      </pc:sldChg>
      <pc:sldChg chg="modSp mod">
        <pc:chgData name="Richard Anderson" userId="4654cc452026b74c" providerId="LiveId" clId="{28B0D75C-99BE-4A1C-8784-9F11BE7988EE}" dt="2022-04-03T17:45:58.466" v="1014" actId="27636"/>
        <pc:sldMkLst>
          <pc:docMk/>
          <pc:sldMk cId="0" sldId="267"/>
        </pc:sldMkLst>
        <pc:spChg chg="mod">
          <ac:chgData name="Richard Anderson" userId="4654cc452026b74c" providerId="LiveId" clId="{28B0D75C-99BE-4A1C-8784-9F11BE7988EE}" dt="2022-04-03T17:45:58.466" v="1014" actId="27636"/>
          <ac:spMkLst>
            <pc:docMk/>
            <pc:sldMk cId="0" sldId="267"/>
            <ac:spMk id="19459" creationId="{00000000-0000-0000-0000-000000000000}"/>
          </ac:spMkLst>
        </pc:spChg>
      </pc:sldChg>
      <pc:sldChg chg="modSp del mod">
        <pc:chgData name="Richard Anderson" userId="4654cc452026b74c" providerId="LiveId" clId="{28B0D75C-99BE-4A1C-8784-9F11BE7988EE}" dt="2022-04-03T18:40:36.089" v="1354" actId="2696"/>
        <pc:sldMkLst>
          <pc:docMk/>
          <pc:sldMk cId="0" sldId="279"/>
        </pc:sldMkLst>
        <pc:spChg chg="mod">
          <ac:chgData name="Richard Anderson" userId="4654cc452026b74c" providerId="LiveId" clId="{28B0D75C-99BE-4A1C-8784-9F11BE7988EE}" dt="2022-04-03T18:28:38.280" v="1149" actId="1076"/>
          <ac:spMkLst>
            <pc:docMk/>
            <pc:sldMk cId="0" sldId="279"/>
            <ac:spMk id="3" creationId="{85AD4805-BB5C-4912-9816-3204AD920C8B}"/>
          </ac:spMkLst>
        </pc:spChg>
        <pc:spChg chg="mod">
          <ac:chgData name="Richard Anderson" userId="4654cc452026b74c" providerId="LiveId" clId="{28B0D75C-99BE-4A1C-8784-9F11BE7988EE}" dt="2022-04-03T18:28:33.993" v="1148" actId="1076"/>
          <ac:spMkLst>
            <pc:docMk/>
            <pc:sldMk cId="0" sldId="279"/>
            <ac:spMk id="11267" creationId="{00000000-0000-0000-0000-000000000000}"/>
          </ac:spMkLst>
        </pc:spChg>
      </pc:sldChg>
      <pc:sldChg chg="del">
        <pc:chgData name="Richard Anderson" userId="4654cc452026b74c" providerId="LiveId" clId="{28B0D75C-99BE-4A1C-8784-9F11BE7988EE}" dt="2022-04-03T17:50:03.897" v="1130" actId="2696"/>
        <pc:sldMkLst>
          <pc:docMk/>
          <pc:sldMk cId="0" sldId="283"/>
        </pc:sldMkLst>
      </pc:sldChg>
      <pc:sldChg chg="modSp mod">
        <pc:chgData name="Richard Anderson" userId="4654cc452026b74c" providerId="LiveId" clId="{28B0D75C-99BE-4A1C-8784-9F11BE7988EE}" dt="2022-04-03T17:53:37.723" v="1143" actId="207"/>
        <pc:sldMkLst>
          <pc:docMk/>
          <pc:sldMk cId="0" sldId="304"/>
        </pc:sldMkLst>
        <pc:spChg chg="mod">
          <ac:chgData name="Richard Anderson" userId="4654cc452026b74c" providerId="LiveId" clId="{28B0D75C-99BE-4A1C-8784-9F11BE7988EE}" dt="2022-04-03T17:53:37.723" v="1143" actId="207"/>
          <ac:spMkLst>
            <pc:docMk/>
            <pc:sldMk cId="0" sldId="304"/>
            <ac:spMk id="9220" creationId="{00000000-0000-0000-0000-000000000000}"/>
          </ac:spMkLst>
        </pc:spChg>
      </pc:sldChg>
      <pc:sldChg chg="delSp modSp mod">
        <pc:chgData name="Richard Anderson" userId="4654cc452026b74c" providerId="LiveId" clId="{28B0D75C-99BE-4A1C-8784-9F11BE7988EE}" dt="2022-04-03T17:51:29.056" v="1141" actId="207"/>
        <pc:sldMkLst>
          <pc:docMk/>
          <pc:sldMk cId="0" sldId="322"/>
        </pc:sldMkLst>
        <pc:spChg chg="del">
          <ac:chgData name="Richard Anderson" userId="4654cc452026b74c" providerId="LiveId" clId="{28B0D75C-99BE-4A1C-8784-9F11BE7988EE}" dt="2022-04-03T17:50:21.206" v="1131" actId="21"/>
          <ac:spMkLst>
            <pc:docMk/>
            <pc:sldMk cId="0" sldId="322"/>
            <ac:spMk id="7171" creationId="{00000000-0000-0000-0000-000000000000}"/>
          </ac:spMkLst>
        </pc:spChg>
        <pc:spChg chg="del">
          <ac:chgData name="Richard Anderson" userId="4654cc452026b74c" providerId="LiveId" clId="{28B0D75C-99BE-4A1C-8784-9F11BE7988EE}" dt="2022-04-03T17:50:27.468" v="1132" actId="21"/>
          <ac:spMkLst>
            <pc:docMk/>
            <pc:sldMk cId="0" sldId="322"/>
            <ac:spMk id="7172" creationId="{00000000-0000-0000-0000-000000000000}"/>
          </ac:spMkLst>
        </pc:spChg>
        <pc:spChg chg="mod">
          <ac:chgData name="Richard Anderson" userId="4654cc452026b74c" providerId="LiveId" clId="{28B0D75C-99BE-4A1C-8784-9F11BE7988EE}" dt="2022-04-03T17:51:29.056" v="1141" actId="207"/>
          <ac:spMkLst>
            <pc:docMk/>
            <pc:sldMk cId="0" sldId="322"/>
            <ac:spMk id="7174" creationId="{00000000-0000-0000-0000-000000000000}"/>
          </ac:spMkLst>
        </pc:spChg>
      </pc:sldChg>
      <pc:sldChg chg="modSp del mod">
        <pc:chgData name="Richard Anderson" userId="4654cc452026b74c" providerId="LiveId" clId="{28B0D75C-99BE-4A1C-8784-9F11BE7988EE}" dt="2022-04-03T18:40:07.551" v="1353" actId="2696"/>
        <pc:sldMkLst>
          <pc:docMk/>
          <pc:sldMk cId="0" sldId="323"/>
        </pc:sldMkLst>
        <pc:spChg chg="mod">
          <ac:chgData name="Richard Anderson" userId="4654cc452026b74c" providerId="LiveId" clId="{28B0D75C-99BE-4A1C-8784-9F11BE7988EE}" dt="2022-04-03T17:52:23.917" v="1142" actId="21"/>
          <ac:spMkLst>
            <pc:docMk/>
            <pc:sldMk cId="0" sldId="323"/>
            <ac:spMk id="8195" creationId="{00000000-0000-0000-0000-000000000000}"/>
          </ac:spMkLst>
        </pc:spChg>
      </pc:sldChg>
      <pc:sldChg chg="modSp mod">
        <pc:chgData name="Richard Anderson" userId="4654cc452026b74c" providerId="LiveId" clId="{28B0D75C-99BE-4A1C-8784-9F11BE7988EE}" dt="2022-04-03T17:45:58.481" v="1015" actId="27636"/>
        <pc:sldMkLst>
          <pc:docMk/>
          <pc:sldMk cId="0" sldId="324"/>
        </pc:sldMkLst>
        <pc:spChg chg="mod">
          <ac:chgData name="Richard Anderson" userId="4654cc452026b74c" providerId="LiveId" clId="{28B0D75C-99BE-4A1C-8784-9F11BE7988EE}" dt="2022-04-03T17:45:58.481" v="1015" actId="27636"/>
          <ac:spMkLst>
            <pc:docMk/>
            <pc:sldMk cId="0" sldId="324"/>
            <ac:spMk id="20483" creationId="{00000000-0000-0000-0000-000000000000}"/>
          </ac:spMkLst>
        </pc:spChg>
      </pc:sldChg>
      <pc:sldChg chg="modSp mod">
        <pc:chgData name="Richard Anderson" userId="4654cc452026b74c" providerId="LiveId" clId="{28B0D75C-99BE-4A1C-8784-9F11BE7988EE}" dt="2022-04-03T18:44:17.762" v="1556" actId="20577"/>
        <pc:sldMkLst>
          <pc:docMk/>
          <pc:sldMk cId="0" sldId="329"/>
        </pc:sldMkLst>
        <pc:spChg chg="mod">
          <ac:chgData name="Richard Anderson" userId="4654cc452026b74c" providerId="LiveId" clId="{28B0D75C-99BE-4A1C-8784-9F11BE7988EE}" dt="2022-04-03T18:44:17.762" v="1556" actId="20577"/>
          <ac:spMkLst>
            <pc:docMk/>
            <pc:sldMk cId="0" sldId="329"/>
            <ac:spMk id="154627" creationId="{00000000-0000-0000-0000-000000000000}"/>
          </ac:spMkLst>
        </pc:spChg>
      </pc:sldChg>
      <pc:sldChg chg="modSp mod">
        <pc:chgData name="Richard Anderson" userId="4654cc452026b74c" providerId="LiveId" clId="{28B0D75C-99BE-4A1C-8784-9F11BE7988EE}" dt="2022-04-03T18:43:35.731" v="1548" actId="115"/>
        <pc:sldMkLst>
          <pc:docMk/>
          <pc:sldMk cId="0" sldId="330"/>
        </pc:sldMkLst>
        <pc:spChg chg="mod">
          <ac:chgData name="Richard Anderson" userId="4654cc452026b74c" providerId="LiveId" clId="{28B0D75C-99BE-4A1C-8784-9F11BE7988EE}" dt="2022-04-03T18:43:20.030" v="1544" actId="113"/>
          <ac:spMkLst>
            <pc:docMk/>
            <pc:sldMk cId="0" sldId="330"/>
            <ac:spMk id="14339" creationId="{00000000-0000-0000-0000-000000000000}"/>
          </ac:spMkLst>
        </pc:spChg>
        <pc:spChg chg="mod">
          <ac:chgData name="Richard Anderson" userId="4654cc452026b74c" providerId="LiveId" clId="{28B0D75C-99BE-4A1C-8784-9F11BE7988EE}" dt="2022-04-03T18:43:35.731" v="1548" actId="115"/>
          <ac:spMkLst>
            <pc:docMk/>
            <pc:sldMk cId="0" sldId="330"/>
            <ac:spMk id="14340" creationId="{00000000-0000-0000-0000-000000000000}"/>
          </ac:spMkLst>
        </pc:spChg>
      </pc:sldChg>
      <pc:sldChg chg="del">
        <pc:chgData name="Richard Anderson" userId="4654cc452026b74c" providerId="LiveId" clId="{28B0D75C-99BE-4A1C-8784-9F11BE7988EE}" dt="2022-04-03T01:02:08.101" v="583" actId="2696"/>
        <pc:sldMkLst>
          <pc:docMk/>
          <pc:sldMk cId="2339668759" sldId="398"/>
        </pc:sldMkLst>
      </pc:sldChg>
      <pc:sldChg chg="modSp mod">
        <pc:chgData name="Richard Anderson" userId="4654cc452026b74c" providerId="LiveId" clId="{28B0D75C-99BE-4A1C-8784-9F11BE7988EE}" dt="2022-04-02T22:44:25.599" v="18" actId="20577"/>
        <pc:sldMkLst>
          <pc:docMk/>
          <pc:sldMk cId="4113631742" sldId="430"/>
        </pc:sldMkLst>
        <pc:spChg chg="mod">
          <ac:chgData name="Richard Anderson" userId="4654cc452026b74c" providerId="LiveId" clId="{28B0D75C-99BE-4A1C-8784-9F11BE7988EE}" dt="2022-04-02T22:44:25.599" v="18" actId="20577"/>
          <ac:spMkLst>
            <pc:docMk/>
            <pc:sldMk cId="4113631742" sldId="430"/>
            <ac:spMk id="3" creationId="{00000000-0000-0000-0000-000000000000}"/>
          </ac:spMkLst>
        </pc:spChg>
      </pc:sldChg>
      <pc:sldChg chg="del">
        <pc:chgData name="Richard Anderson" userId="4654cc452026b74c" providerId="LiveId" clId="{28B0D75C-99BE-4A1C-8784-9F11BE7988EE}" dt="2022-04-03T01:02:08.101" v="583" actId="2696"/>
        <pc:sldMkLst>
          <pc:docMk/>
          <pc:sldMk cId="3465753969" sldId="435"/>
        </pc:sldMkLst>
      </pc:sldChg>
      <pc:sldChg chg="del">
        <pc:chgData name="Richard Anderson" userId="4654cc452026b74c" providerId="LiveId" clId="{28B0D75C-99BE-4A1C-8784-9F11BE7988EE}" dt="2022-04-03T01:02:08.101" v="583" actId="2696"/>
        <pc:sldMkLst>
          <pc:docMk/>
          <pc:sldMk cId="1506465327" sldId="436"/>
        </pc:sldMkLst>
      </pc:sldChg>
      <pc:sldChg chg="del">
        <pc:chgData name="Richard Anderson" userId="4654cc452026b74c" providerId="LiveId" clId="{28B0D75C-99BE-4A1C-8784-9F11BE7988EE}" dt="2022-04-03T01:02:08.101" v="583" actId="2696"/>
        <pc:sldMkLst>
          <pc:docMk/>
          <pc:sldMk cId="3116273328" sldId="437"/>
        </pc:sldMkLst>
      </pc:sldChg>
      <pc:sldChg chg="del">
        <pc:chgData name="Richard Anderson" userId="4654cc452026b74c" providerId="LiveId" clId="{28B0D75C-99BE-4A1C-8784-9F11BE7988EE}" dt="2022-04-03T01:02:08.101" v="583" actId="2696"/>
        <pc:sldMkLst>
          <pc:docMk/>
          <pc:sldMk cId="3504690364" sldId="438"/>
        </pc:sldMkLst>
      </pc:sldChg>
      <pc:sldChg chg="del">
        <pc:chgData name="Richard Anderson" userId="4654cc452026b74c" providerId="LiveId" clId="{28B0D75C-99BE-4A1C-8784-9F11BE7988EE}" dt="2022-04-03T01:02:08.101" v="583" actId="2696"/>
        <pc:sldMkLst>
          <pc:docMk/>
          <pc:sldMk cId="1548184183" sldId="439"/>
        </pc:sldMkLst>
      </pc:sldChg>
      <pc:sldChg chg="del">
        <pc:chgData name="Richard Anderson" userId="4654cc452026b74c" providerId="LiveId" clId="{28B0D75C-99BE-4A1C-8784-9F11BE7988EE}" dt="2022-04-03T01:02:08.101" v="583" actId="2696"/>
        <pc:sldMkLst>
          <pc:docMk/>
          <pc:sldMk cId="3514822524" sldId="440"/>
        </pc:sldMkLst>
      </pc:sldChg>
      <pc:sldChg chg="del">
        <pc:chgData name="Richard Anderson" userId="4654cc452026b74c" providerId="LiveId" clId="{28B0D75C-99BE-4A1C-8784-9F11BE7988EE}" dt="2022-04-03T01:02:08.101" v="583" actId="2696"/>
        <pc:sldMkLst>
          <pc:docMk/>
          <pc:sldMk cId="1414637177" sldId="441"/>
        </pc:sldMkLst>
      </pc:sldChg>
      <pc:sldChg chg="del">
        <pc:chgData name="Richard Anderson" userId="4654cc452026b74c" providerId="LiveId" clId="{28B0D75C-99BE-4A1C-8784-9F11BE7988EE}" dt="2022-04-03T01:02:08.101" v="583" actId="2696"/>
        <pc:sldMkLst>
          <pc:docMk/>
          <pc:sldMk cId="497057467" sldId="442"/>
        </pc:sldMkLst>
      </pc:sldChg>
      <pc:sldChg chg="del">
        <pc:chgData name="Richard Anderson" userId="4654cc452026b74c" providerId="LiveId" clId="{28B0D75C-99BE-4A1C-8784-9F11BE7988EE}" dt="2022-04-03T01:02:08.101" v="583" actId="2696"/>
        <pc:sldMkLst>
          <pc:docMk/>
          <pc:sldMk cId="1592771934" sldId="443"/>
        </pc:sldMkLst>
      </pc:sldChg>
      <pc:sldChg chg="del">
        <pc:chgData name="Richard Anderson" userId="4654cc452026b74c" providerId="LiveId" clId="{28B0D75C-99BE-4A1C-8784-9F11BE7988EE}" dt="2022-04-03T01:02:08.101" v="583" actId="2696"/>
        <pc:sldMkLst>
          <pc:docMk/>
          <pc:sldMk cId="1146463288" sldId="444"/>
        </pc:sldMkLst>
      </pc:sldChg>
      <pc:sldChg chg="del">
        <pc:chgData name="Richard Anderson" userId="4654cc452026b74c" providerId="LiveId" clId="{28B0D75C-99BE-4A1C-8784-9F11BE7988EE}" dt="2022-04-03T01:02:08.101" v="583" actId="2696"/>
        <pc:sldMkLst>
          <pc:docMk/>
          <pc:sldMk cId="407070949" sldId="445"/>
        </pc:sldMkLst>
      </pc:sldChg>
      <pc:sldChg chg="modSp del mod">
        <pc:chgData name="Richard Anderson" userId="4654cc452026b74c" providerId="LiveId" clId="{28B0D75C-99BE-4A1C-8784-9F11BE7988EE}" dt="2022-04-03T17:43:52.354" v="1009" actId="2696"/>
        <pc:sldMkLst>
          <pc:docMk/>
          <pc:sldMk cId="1857642006" sldId="448"/>
        </pc:sldMkLst>
        <pc:spChg chg="mod">
          <ac:chgData name="Richard Anderson" userId="4654cc452026b74c" providerId="LiveId" clId="{28B0D75C-99BE-4A1C-8784-9F11BE7988EE}" dt="2022-04-03T17:22:57.597" v="834" actId="1076"/>
          <ac:spMkLst>
            <pc:docMk/>
            <pc:sldMk cId="1857642006" sldId="448"/>
            <ac:spMk id="7" creationId="{00000000-0000-0000-0000-000000000000}"/>
          </ac:spMkLst>
        </pc:spChg>
        <pc:spChg chg="mod">
          <ac:chgData name="Richard Anderson" userId="4654cc452026b74c" providerId="LiveId" clId="{28B0D75C-99BE-4A1C-8784-9F11BE7988EE}" dt="2022-04-03T17:22:13.470" v="830" actId="20577"/>
          <ac:spMkLst>
            <pc:docMk/>
            <pc:sldMk cId="1857642006" sldId="448"/>
            <ac:spMk id="27652" creationId="{00000000-0000-0000-0000-000000000000}"/>
          </ac:spMkLst>
        </pc:spChg>
        <pc:graphicFrameChg chg="mod">
          <ac:chgData name="Richard Anderson" userId="4654cc452026b74c" providerId="LiveId" clId="{28B0D75C-99BE-4A1C-8784-9F11BE7988EE}" dt="2022-04-03T17:23:03.288" v="835" actId="1076"/>
          <ac:graphicFrameMkLst>
            <pc:docMk/>
            <pc:sldMk cId="1857642006" sldId="448"/>
            <ac:graphicFrameMk id="27654" creationId="{00000000-0000-0000-0000-000000000000}"/>
          </ac:graphicFrameMkLst>
        </pc:graphicFrameChg>
      </pc:sldChg>
      <pc:sldChg chg="del">
        <pc:chgData name="Richard Anderson" userId="4654cc452026b74c" providerId="LiveId" clId="{28B0D75C-99BE-4A1C-8784-9F11BE7988EE}" dt="2022-04-03T17:43:52.354" v="1009" actId="2696"/>
        <pc:sldMkLst>
          <pc:docMk/>
          <pc:sldMk cId="614819855" sldId="449"/>
        </pc:sldMkLst>
      </pc:sldChg>
      <pc:sldChg chg="del">
        <pc:chgData name="Richard Anderson" userId="4654cc452026b74c" providerId="LiveId" clId="{28B0D75C-99BE-4A1C-8784-9F11BE7988EE}" dt="2022-04-03T17:43:52.354" v="1009" actId="2696"/>
        <pc:sldMkLst>
          <pc:docMk/>
          <pc:sldMk cId="2969565564" sldId="450"/>
        </pc:sldMkLst>
      </pc:sldChg>
      <pc:sldChg chg="del">
        <pc:chgData name="Richard Anderson" userId="4654cc452026b74c" providerId="LiveId" clId="{28B0D75C-99BE-4A1C-8784-9F11BE7988EE}" dt="2022-04-03T01:03:07.161" v="584" actId="2696"/>
        <pc:sldMkLst>
          <pc:docMk/>
          <pc:sldMk cId="1445958698" sldId="451"/>
        </pc:sldMkLst>
      </pc:sldChg>
      <pc:sldChg chg="addSp delSp modSp add mod modClrScheme chgLayout">
        <pc:chgData name="Richard Anderson" userId="4654cc452026b74c" providerId="LiveId" clId="{28B0D75C-99BE-4A1C-8784-9F11BE7988EE}" dt="2022-04-03T01:07:20.737" v="629" actId="700"/>
        <pc:sldMkLst>
          <pc:docMk/>
          <pc:sldMk cId="2990435941" sldId="451"/>
        </pc:sldMkLst>
        <pc:spChg chg="mod ord">
          <ac:chgData name="Richard Anderson" userId="4654cc452026b74c" providerId="LiveId" clId="{28B0D75C-99BE-4A1C-8784-9F11BE7988EE}" dt="2022-04-03T01:07:20.737" v="629" actId="700"/>
          <ac:spMkLst>
            <pc:docMk/>
            <pc:sldMk cId="2990435941" sldId="451"/>
            <ac:spMk id="2" creationId="{00000000-0000-0000-0000-000000000000}"/>
          </ac:spMkLst>
        </pc:spChg>
        <pc:spChg chg="mod ord">
          <ac:chgData name="Richard Anderson" userId="4654cc452026b74c" providerId="LiveId" clId="{28B0D75C-99BE-4A1C-8784-9F11BE7988EE}" dt="2022-04-03T01:07:20.737" v="629" actId="700"/>
          <ac:spMkLst>
            <pc:docMk/>
            <pc:sldMk cId="2990435941" sldId="451"/>
            <ac:spMk id="3" creationId="{00000000-0000-0000-0000-000000000000}"/>
          </ac:spMkLst>
        </pc:spChg>
        <pc:spChg chg="mod ord">
          <ac:chgData name="Richard Anderson" userId="4654cc452026b74c" providerId="LiveId" clId="{28B0D75C-99BE-4A1C-8784-9F11BE7988EE}" dt="2022-04-03T01:07:20.737" v="629" actId="700"/>
          <ac:spMkLst>
            <pc:docMk/>
            <pc:sldMk cId="2990435941" sldId="451"/>
            <ac:spMk id="4" creationId="{00000000-0000-0000-0000-000000000000}"/>
          </ac:spMkLst>
        </pc:spChg>
        <pc:spChg chg="add mod">
          <ac:chgData name="Richard Anderson" userId="4654cc452026b74c" providerId="LiveId" clId="{28B0D75C-99BE-4A1C-8784-9F11BE7988EE}" dt="2022-04-03T01:07:03.214" v="627" actId="207"/>
          <ac:spMkLst>
            <pc:docMk/>
            <pc:sldMk cId="2990435941" sldId="451"/>
            <ac:spMk id="5" creationId="{C813DE87-A1D2-4A34-A2DB-3FE671063BC3}"/>
          </ac:spMkLst>
        </pc:spChg>
        <pc:spChg chg="add del mod">
          <ac:chgData name="Richard Anderson" userId="4654cc452026b74c" providerId="LiveId" clId="{28B0D75C-99BE-4A1C-8784-9F11BE7988EE}" dt="2022-04-03T01:07:20.737" v="629" actId="700"/>
          <ac:spMkLst>
            <pc:docMk/>
            <pc:sldMk cId="2990435941" sldId="451"/>
            <ac:spMk id="7" creationId="{CA06E4F7-8BB4-4F54-BA88-111D43224976}"/>
          </ac:spMkLst>
        </pc:spChg>
        <pc:spChg chg="mod ord">
          <ac:chgData name="Richard Anderson" userId="4654cc452026b74c" providerId="LiveId" clId="{28B0D75C-99BE-4A1C-8784-9F11BE7988EE}" dt="2022-04-03T01:07:20.737" v="629" actId="700"/>
          <ac:spMkLst>
            <pc:docMk/>
            <pc:sldMk cId="2990435941" sldId="451"/>
            <ac:spMk id="30723" creationId="{00000000-0000-0000-0000-000000000000}"/>
          </ac:spMkLst>
        </pc:spChg>
        <pc:spChg chg="del mod">
          <ac:chgData name="Richard Anderson" userId="4654cc452026b74c" providerId="LiveId" clId="{28B0D75C-99BE-4A1C-8784-9F11BE7988EE}" dt="2022-04-03T01:07:09.495" v="628" actId="21"/>
          <ac:spMkLst>
            <pc:docMk/>
            <pc:sldMk cId="2990435941" sldId="451"/>
            <ac:spMk id="516099" creationId="{00000000-0000-0000-0000-000000000000}"/>
          </ac:spMkLst>
        </pc:spChg>
      </pc:sldChg>
      <pc:sldChg chg="del">
        <pc:chgData name="Richard Anderson" userId="4654cc452026b74c" providerId="LiveId" clId="{28B0D75C-99BE-4A1C-8784-9F11BE7988EE}" dt="2022-04-03T17:43:52.354" v="1009" actId="2696"/>
        <pc:sldMkLst>
          <pc:docMk/>
          <pc:sldMk cId="1948355705" sldId="452"/>
        </pc:sldMkLst>
      </pc:sldChg>
      <pc:sldChg chg="del">
        <pc:chgData name="Richard Anderson" userId="4654cc452026b74c" providerId="LiveId" clId="{28B0D75C-99BE-4A1C-8784-9F11BE7988EE}" dt="2022-04-03T17:43:52.354" v="1009" actId="2696"/>
        <pc:sldMkLst>
          <pc:docMk/>
          <pc:sldMk cId="3042371903" sldId="453"/>
        </pc:sldMkLst>
      </pc:sldChg>
      <pc:sldChg chg="del">
        <pc:chgData name="Richard Anderson" userId="4654cc452026b74c" providerId="LiveId" clId="{28B0D75C-99BE-4A1C-8784-9F11BE7988EE}" dt="2022-04-03T01:13:56.011" v="650" actId="2696"/>
        <pc:sldMkLst>
          <pc:docMk/>
          <pc:sldMk cId="2264273420" sldId="454"/>
        </pc:sldMkLst>
      </pc:sldChg>
      <pc:sldChg chg="del">
        <pc:chgData name="Richard Anderson" userId="4654cc452026b74c" providerId="LiveId" clId="{28B0D75C-99BE-4A1C-8784-9F11BE7988EE}" dt="2022-04-03T01:11:04.299" v="630" actId="2696"/>
        <pc:sldMkLst>
          <pc:docMk/>
          <pc:sldMk cId="3533810412" sldId="454"/>
        </pc:sldMkLst>
      </pc:sldChg>
      <pc:sldChg chg="del">
        <pc:chgData name="Richard Anderson" userId="4654cc452026b74c" providerId="LiveId" clId="{28B0D75C-99BE-4A1C-8784-9F11BE7988EE}" dt="2022-04-03T17:43:52.354" v="1009" actId="2696"/>
        <pc:sldMkLst>
          <pc:docMk/>
          <pc:sldMk cId="854746560" sldId="455"/>
        </pc:sldMkLst>
      </pc:sldChg>
      <pc:sldChg chg="del">
        <pc:chgData name="Richard Anderson" userId="4654cc452026b74c" providerId="LiveId" clId="{28B0D75C-99BE-4A1C-8784-9F11BE7988EE}" dt="2022-04-03T17:43:52.354" v="1009" actId="2696"/>
        <pc:sldMkLst>
          <pc:docMk/>
          <pc:sldMk cId="2723389855" sldId="456"/>
        </pc:sldMkLst>
      </pc:sldChg>
      <pc:sldChg chg="del">
        <pc:chgData name="Richard Anderson" userId="4654cc452026b74c" providerId="LiveId" clId="{28B0D75C-99BE-4A1C-8784-9F11BE7988EE}" dt="2022-04-03T17:43:52.354" v="1009" actId="2696"/>
        <pc:sldMkLst>
          <pc:docMk/>
          <pc:sldMk cId="715375490" sldId="458"/>
        </pc:sldMkLst>
      </pc:sldChg>
      <pc:sldChg chg="del">
        <pc:chgData name="Richard Anderson" userId="4654cc452026b74c" providerId="LiveId" clId="{28B0D75C-99BE-4A1C-8784-9F11BE7988EE}" dt="2022-04-03T17:43:52.354" v="1009" actId="2696"/>
        <pc:sldMkLst>
          <pc:docMk/>
          <pc:sldMk cId="739629722" sldId="459"/>
        </pc:sldMkLst>
      </pc:sldChg>
      <pc:sldChg chg="del">
        <pc:chgData name="Richard Anderson" userId="4654cc452026b74c" providerId="LiveId" clId="{28B0D75C-99BE-4A1C-8784-9F11BE7988EE}" dt="2022-04-03T17:43:52.354" v="1009" actId="2696"/>
        <pc:sldMkLst>
          <pc:docMk/>
          <pc:sldMk cId="984096071" sldId="460"/>
        </pc:sldMkLst>
      </pc:sldChg>
      <pc:sldChg chg="del">
        <pc:chgData name="Richard Anderson" userId="4654cc452026b74c" providerId="LiveId" clId="{28B0D75C-99BE-4A1C-8784-9F11BE7988EE}" dt="2022-04-03T17:43:52.354" v="1009" actId="2696"/>
        <pc:sldMkLst>
          <pc:docMk/>
          <pc:sldMk cId="2707633561" sldId="461"/>
        </pc:sldMkLst>
      </pc:sldChg>
      <pc:sldChg chg="del">
        <pc:chgData name="Richard Anderson" userId="4654cc452026b74c" providerId="LiveId" clId="{28B0D75C-99BE-4A1C-8784-9F11BE7988EE}" dt="2022-04-03T17:43:52.354" v="1009" actId="2696"/>
        <pc:sldMkLst>
          <pc:docMk/>
          <pc:sldMk cId="1247782262" sldId="462"/>
        </pc:sldMkLst>
      </pc:sldChg>
      <pc:sldChg chg="del">
        <pc:chgData name="Richard Anderson" userId="4654cc452026b74c" providerId="LiveId" clId="{28B0D75C-99BE-4A1C-8784-9F11BE7988EE}" dt="2022-04-03T17:43:52.354" v="1009" actId="2696"/>
        <pc:sldMkLst>
          <pc:docMk/>
          <pc:sldMk cId="1253635961" sldId="463"/>
        </pc:sldMkLst>
      </pc:sldChg>
      <pc:sldChg chg="del">
        <pc:chgData name="Richard Anderson" userId="4654cc452026b74c" providerId="LiveId" clId="{28B0D75C-99BE-4A1C-8784-9F11BE7988EE}" dt="2022-04-03T17:43:52.354" v="1009" actId="2696"/>
        <pc:sldMkLst>
          <pc:docMk/>
          <pc:sldMk cId="1123894641" sldId="464"/>
        </pc:sldMkLst>
      </pc:sldChg>
      <pc:sldChg chg="del">
        <pc:chgData name="Richard Anderson" userId="4654cc452026b74c" providerId="LiveId" clId="{28B0D75C-99BE-4A1C-8784-9F11BE7988EE}" dt="2022-04-03T17:43:52.354" v="1009" actId="2696"/>
        <pc:sldMkLst>
          <pc:docMk/>
          <pc:sldMk cId="3422529581" sldId="465"/>
        </pc:sldMkLst>
      </pc:sldChg>
      <pc:sldChg chg="del">
        <pc:chgData name="Richard Anderson" userId="4654cc452026b74c" providerId="LiveId" clId="{28B0D75C-99BE-4A1C-8784-9F11BE7988EE}" dt="2022-04-03T17:43:52.354" v="1009" actId="2696"/>
        <pc:sldMkLst>
          <pc:docMk/>
          <pc:sldMk cId="3749885494" sldId="466"/>
        </pc:sldMkLst>
      </pc:sldChg>
      <pc:sldChg chg="modSp new mod">
        <pc:chgData name="Richard Anderson" userId="4654cc452026b74c" providerId="LiveId" clId="{28B0D75C-99BE-4A1C-8784-9F11BE7988EE}" dt="2022-04-02T22:48:25.699" v="141" actId="20577"/>
        <pc:sldMkLst>
          <pc:docMk/>
          <pc:sldMk cId="3442238392" sldId="467"/>
        </pc:sldMkLst>
        <pc:spChg chg="mod">
          <ac:chgData name="Richard Anderson" userId="4654cc452026b74c" providerId="LiveId" clId="{28B0D75C-99BE-4A1C-8784-9F11BE7988EE}" dt="2022-04-02T22:45:42.782" v="24" actId="20577"/>
          <ac:spMkLst>
            <pc:docMk/>
            <pc:sldMk cId="3442238392" sldId="467"/>
            <ac:spMk id="2" creationId="{814DB265-5C1B-4333-9DEA-4389F949566C}"/>
          </ac:spMkLst>
        </pc:spChg>
        <pc:spChg chg="mod">
          <ac:chgData name="Richard Anderson" userId="4654cc452026b74c" providerId="LiveId" clId="{28B0D75C-99BE-4A1C-8784-9F11BE7988EE}" dt="2022-04-02T22:48:25.699" v="141" actId="20577"/>
          <ac:spMkLst>
            <pc:docMk/>
            <pc:sldMk cId="3442238392" sldId="467"/>
            <ac:spMk id="3" creationId="{96D7AD00-1B01-4D96-9484-7C4119E31B2D}"/>
          </ac:spMkLst>
        </pc:spChg>
      </pc:sldChg>
      <pc:sldChg chg="modSp new mod">
        <pc:chgData name="Richard Anderson" userId="4654cc452026b74c" providerId="LiveId" clId="{28B0D75C-99BE-4A1C-8784-9F11BE7988EE}" dt="2022-04-03T01:01:29.452" v="582" actId="20577"/>
        <pc:sldMkLst>
          <pc:docMk/>
          <pc:sldMk cId="2484042785" sldId="468"/>
        </pc:sldMkLst>
        <pc:spChg chg="mod">
          <ac:chgData name="Richard Anderson" userId="4654cc452026b74c" providerId="LiveId" clId="{28B0D75C-99BE-4A1C-8784-9F11BE7988EE}" dt="2022-04-03T00:57:02.656" v="167" actId="20577"/>
          <ac:spMkLst>
            <pc:docMk/>
            <pc:sldMk cId="2484042785" sldId="468"/>
            <ac:spMk id="2" creationId="{7FC973C9-1489-41FD-A77A-DE7BEC47E7F2}"/>
          </ac:spMkLst>
        </pc:spChg>
        <pc:spChg chg="mod">
          <ac:chgData name="Richard Anderson" userId="4654cc452026b74c" providerId="LiveId" clId="{28B0D75C-99BE-4A1C-8784-9F11BE7988EE}" dt="2022-04-03T01:01:29.452" v="582" actId="20577"/>
          <ac:spMkLst>
            <pc:docMk/>
            <pc:sldMk cId="2484042785" sldId="468"/>
            <ac:spMk id="3" creationId="{32A454B4-EDDD-4557-AC4A-454707963BA7}"/>
          </ac:spMkLst>
        </pc:spChg>
      </pc:sldChg>
      <pc:sldChg chg="addSp modSp add mod">
        <pc:chgData name="Richard Anderson" userId="4654cc452026b74c" providerId="LiveId" clId="{28B0D75C-99BE-4A1C-8784-9F11BE7988EE}" dt="2022-04-03T01:14:54.328" v="652" actId="20577"/>
        <pc:sldMkLst>
          <pc:docMk/>
          <pc:sldMk cId="1504708940" sldId="469"/>
        </pc:sldMkLst>
        <pc:spChg chg="add mod">
          <ac:chgData name="Richard Anderson" userId="4654cc452026b74c" providerId="LiveId" clId="{28B0D75C-99BE-4A1C-8784-9F11BE7988EE}" dt="2022-04-03T01:14:54.328" v="652" actId="20577"/>
          <ac:spMkLst>
            <pc:docMk/>
            <pc:sldMk cId="1504708940" sldId="469"/>
            <ac:spMk id="6" creationId="{7742C61A-FDA1-4096-8D8B-1AEA7A2001E0}"/>
          </ac:spMkLst>
        </pc:spChg>
        <pc:spChg chg="mod">
          <ac:chgData name="Richard Anderson" userId="4654cc452026b74c" providerId="LiveId" clId="{28B0D75C-99BE-4A1C-8784-9F11BE7988EE}" dt="2022-04-03T01:13:42.156" v="649" actId="20577"/>
          <ac:spMkLst>
            <pc:docMk/>
            <pc:sldMk cId="1504708940" sldId="469"/>
            <ac:spMk id="30723" creationId="{00000000-0000-0000-0000-000000000000}"/>
          </ac:spMkLst>
        </pc:spChg>
      </pc:sldChg>
      <pc:sldChg chg="modSp mod">
        <pc:chgData name="Richard Anderson" userId="4654cc452026b74c" providerId="LiveId" clId="{28B0D75C-99BE-4A1C-8784-9F11BE7988EE}" dt="2022-04-03T01:19:37.349" v="697" actId="207"/>
        <pc:sldMkLst>
          <pc:docMk/>
          <pc:sldMk cId="2792534851" sldId="470"/>
        </pc:sldMkLst>
        <pc:spChg chg="mod">
          <ac:chgData name="Richard Anderson" userId="4654cc452026b74c" providerId="LiveId" clId="{28B0D75C-99BE-4A1C-8784-9F11BE7988EE}" dt="2022-04-03T01:19:37.349" v="697" actId="207"/>
          <ac:spMkLst>
            <pc:docMk/>
            <pc:sldMk cId="2792534851" sldId="470"/>
            <ac:spMk id="446467" creationId="{00000000-0000-0000-0000-000000000000}"/>
          </ac:spMkLst>
        </pc:spChg>
      </pc:sldChg>
      <pc:sldChg chg="modSp new mod">
        <pc:chgData name="Richard Anderson" userId="4654cc452026b74c" providerId="LiveId" clId="{28B0D75C-99BE-4A1C-8784-9F11BE7988EE}" dt="2022-04-03T17:40:11.145" v="1005" actId="20577"/>
        <pc:sldMkLst>
          <pc:docMk/>
          <pc:sldMk cId="2908669813" sldId="471"/>
        </pc:sldMkLst>
        <pc:spChg chg="mod">
          <ac:chgData name="Richard Anderson" userId="4654cc452026b74c" providerId="LiveId" clId="{28B0D75C-99BE-4A1C-8784-9F11BE7988EE}" dt="2022-04-03T01:21:31.939" v="708" actId="20577"/>
          <ac:spMkLst>
            <pc:docMk/>
            <pc:sldMk cId="2908669813" sldId="471"/>
            <ac:spMk id="2" creationId="{204FF01F-3384-4205-86ED-EE2A2568519D}"/>
          </ac:spMkLst>
        </pc:spChg>
        <pc:spChg chg="mod">
          <ac:chgData name="Richard Anderson" userId="4654cc452026b74c" providerId="LiveId" clId="{28B0D75C-99BE-4A1C-8784-9F11BE7988EE}" dt="2022-04-03T17:40:11.145" v="1005" actId="20577"/>
          <ac:spMkLst>
            <pc:docMk/>
            <pc:sldMk cId="2908669813" sldId="471"/>
            <ac:spMk id="3" creationId="{042E0669-5EB2-4525-9444-B63B6CA28743}"/>
          </ac:spMkLst>
        </pc:spChg>
      </pc:sldChg>
      <pc:sldChg chg="addSp modSp new mod">
        <pc:chgData name="Richard Anderson" userId="4654cc452026b74c" providerId="LiveId" clId="{28B0D75C-99BE-4A1C-8784-9F11BE7988EE}" dt="2022-04-03T17:41:39.868" v="1008" actId="1076"/>
        <pc:sldMkLst>
          <pc:docMk/>
          <pc:sldMk cId="4115010647" sldId="472"/>
        </pc:sldMkLst>
        <pc:spChg chg="mod">
          <ac:chgData name="Richard Anderson" userId="4654cc452026b74c" providerId="LiveId" clId="{28B0D75C-99BE-4A1C-8784-9F11BE7988EE}" dt="2022-04-03T17:26:40.246" v="850" actId="20577"/>
          <ac:spMkLst>
            <pc:docMk/>
            <pc:sldMk cId="4115010647" sldId="472"/>
            <ac:spMk id="2" creationId="{81464AF3-0FA9-4CAF-BAD3-B8579F4CC53A}"/>
          </ac:spMkLst>
        </pc:spChg>
        <pc:spChg chg="mod">
          <ac:chgData name="Richard Anderson" userId="4654cc452026b74c" providerId="LiveId" clId="{28B0D75C-99BE-4A1C-8784-9F11BE7988EE}" dt="2022-04-03T17:38:50.169" v="943" actId="20577"/>
          <ac:spMkLst>
            <pc:docMk/>
            <pc:sldMk cId="4115010647" sldId="472"/>
            <ac:spMk id="3" creationId="{E7C5C7E6-7191-44CD-917B-A919A19B20FA}"/>
          </ac:spMkLst>
        </pc:spChg>
        <pc:picChg chg="add mod">
          <ac:chgData name="Richard Anderson" userId="4654cc452026b74c" providerId="LiveId" clId="{28B0D75C-99BE-4A1C-8784-9F11BE7988EE}" dt="2022-04-03T17:41:39.868" v="1008" actId="1076"/>
          <ac:picMkLst>
            <pc:docMk/>
            <pc:sldMk cId="4115010647" sldId="472"/>
            <ac:picMk id="8" creationId="{1694E4FD-B3CF-4ACE-AF54-79CC9524C345}"/>
          </ac:picMkLst>
        </pc:picChg>
      </pc:sldChg>
      <pc:sldChg chg="addSp delSp modSp mod">
        <pc:chgData name="Richard Anderson" userId="4654cc452026b74c" providerId="LiveId" clId="{28B0D75C-99BE-4A1C-8784-9F11BE7988EE}" dt="2022-04-03T18:34:04.528" v="1154" actId="207"/>
        <pc:sldMkLst>
          <pc:docMk/>
          <pc:sldMk cId="0" sldId="473"/>
        </pc:sldMkLst>
        <pc:spChg chg="add mod">
          <ac:chgData name="Richard Anderson" userId="4654cc452026b74c" providerId="LiveId" clId="{28B0D75C-99BE-4A1C-8784-9F11BE7988EE}" dt="2022-04-03T18:34:04.528" v="1154" actId="207"/>
          <ac:spMkLst>
            <pc:docMk/>
            <pc:sldMk cId="0" sldId="473"/>
            <ac:spMk id="5" creationId="{92769B59-2C94-4C16-B57D-A0A097184671}"/>
          </ac:spMkLst>
        </pc:spChg>
        <pc:spChg chg="mod">
          <ac:chgData name="Richard Anderson" userId="4654cc452026b74c" providerId="LiveId" clId="{28B0D75C-99BE-4A1C-8784-9F11BE7988EE}" dt="2022-04-03T17:45:58.446" v="1010" actId="27636"/>
          <ac:spMkLst>
            <pc:docMk/>
            <pc:sldMk cId="0" sldId="473"/>
            <ac:spMk id="6147" creationId="{00000000-0000-0000-0000-000000000000}"/>
          </ac:spMkLst>
        </pc:spChg>
        <pc:spChg chg="del mod">
          <ac:chgData name="Richard Anderson" userId="4654cc452026b74c" providerId="LiveId" clId="{28B0D75C-99BE-4A1C-8784-9F11BE7988EE}" dt="2022-04-03T18:33:29.009" v="1152" actId="21"/>
          <ac:spMkLst>
            <pc:docMk/>
            <pc:sldMk cId="0" sldId="473"/>
            <ac:spMk id="6153" creationId="{00000000-0000-0000-0000-000000000000}"/>
          </ac:spMkLst>
        </pc:spChg>
      </pc:sldChg>
      <pc:sldChg chg="addSp delSp modSp new mod modClrScheme chgLayout">
        <pc:chgData name="Richard Anderson" userId="4654cc452026b74c" providerId="LiveId" clId="{28B0D75C-99BE-4A1C-8784-9F11BE7988EE}" dt="2022-04-03T17:49:43.031" v="1129" actId="120"/>
        <pc:sldMkLst>
          <pc:docMk/>
          <pc:sldMk cId="220895901" sldId="474"/>
        </pc:sldMkLst>
        <pc:spChg chg="del mod ord">
          <ac:chgData name="Richard Anderson" userId="4654cc452026b74c" providerId="LiveId" clId="{28B0D75C-99BE-4A1C-8784-9F11BE7988EE}" dt="2022-04-03T17:46:42.345" v="1019" actId="700"/>
          <ac:spMkLst>
            <pc:docMk/>
            <pc:sldMk cId="220895901" sldId="474"/>
            <ac:spMk id="2" creationId="{306EF0E6-9A1A-47A8-82DC-43F5B26A4D12}"/>
          </ac:spMkLst>
        </pc:spChg>
        <pc:spChg chg="del mod ord">
          <ac:chgData name="Richard Anderson" userId="4654cc452026b74c" providerId="LiveId" clId="{28B0D75C-99BE-4A1C-8784-9F11BE7988EE}" dt="2022-04-03T17:46:42.345" v="1019" actId="700"/>
          <ac:spMkLst>
            <pc:docMk/>
            <pc:sldMk cId="220895901" sldId="474"/>
            <ac:spMk id="3" creationId="{A7F740B0-6731-4558-B743-8194E84CB993}"/>
          </ac:spMkLst>
        </pc:spChg>
        <pc:spChg chg="mod ord">
          <ac:chgData name="Richard Anderson" userId="4654cc452026b74c" providerId="LiveId" clId="{28B0D75C-99BE-4A1C-8784-9F11BE7988EE}" dt="2022-04-03T17:46:42.345" v="1019" actId="700"/>
          <ac:spMkLst>
            <pc:docMk/>
            <pc:sldMk cId="220895901" sldId="474"/>
            <ac:spMk id="4" creationId="{7F5605F5-5B8C-4978-BD5A-80B1B57F626D}"/>
          </ac:spMkLst>
        </pc:spChg>
        <pc:spChg chg="mod ord">
          <ac:chgData name="Richard Anderson" userId="4654cc452026b74c" providerId="LiveId" clId="{28B0D75C-99BE-4A1C-8784-9F11BE7988EE}" dt="2022-04-03T17:46:42.345" v="1019" actId="700"/>
          <ac:spMkLst>
            <pc:docMk/>
            <pc:sldMk cId="220895901" sldId="474"/>
            <ac:spMk id="5" creationId="{83A9F790-F549-4391-A7A6-1BB9A6A928F5}"/>
          </ac:spMkLst>
        </pc:spChg>
        <pc:spChg chg="mod ord">
          <ac:chgData name="Richard Anderson" userId="4654cc452026b74c" providerId="LiveId" clId="{28B0D75C-99BE-4A1C-8784-9F11BE7988EE}" dt="2022-04-03T17:46:42.345" v="1019" actId="700"/>
          <ac:spMkLst>
            <pc:docMk/>
            <pc:sldMk cId="220895901" sldId="474"/>
            <ac:spMk id="6" creationId="{376D87DB-86B3-4B9B-AC80-B5E97844BC79}"/>
          </ac:spMkLst>
        </pc:spChg>
        <pc:spChg chg="add mod ord">
          <ac:chgData name="Richard Anderson" userId="4654cc452026b74c" providerId="LiveId" clId="{28B0D75C-99BE-4A1C-8784-9F11BE7988EE}" dt="2022-04-03T17:46:59.312" v="1038" actId="20577"/>
          <ac:spMkLst>
            <pc:docMk/>
            <pc:sldMk cId="220895901" sldId="474"/>
            <ac:spMk id="7" creationId="{8D185931-AE9A-4B3F-AFEA-B3C02B5661AD}"/>
          </ac:spMkLst>
        </pc:spChg>
        <pc:spChg chg="add mod ord">
          <ac:chgData name="Richard Anderson" userId="4654cc452026b74c" providerId="LiveId" clId="{28B0D75C-99BE-4A1C-8784-9F11BE7988EE}" dt="2022-04-03T17:49:43.031" v="1129" actId="120"/>
          <ac:spMkLst>
            <pc:docMk/>
            <pc:sldMk cId="220895901" sldId="474"/>
            <ac:spMk id="8" creationId="{BF11E553-F4BA-4D38-A2DB-2EA405FD65B0}"/>
          </ac:spMkLst>
        </pc:spChg>
      </pc:sldChg>
      <pc:sldChg chg="addSp delSp modSp new mod modClrScheme chgLayout">
        <pc:chgData name="Richard Anderson" userId="4654cc452026b74c" providerId="LiveId" clId="{28B0D75C-99BE-4A1C-8784-9F11BE7988EE}" dt="2022-04-03T18:29:09.255" v="1150"/>
        <pc:sldMkLst>
          <pc:docMk/>
          <pc:sldMk cId="2212097925" sldId="475"/>
        </pc:sldMkLst>
        <pc:spChg chg="mod ord">
          <ac:chgData name="Richard Anderson" userId="4654cc452026b74c" providerId="LiveId" clId="{28B0D75C-99BE-4A1C-8784-9F11BE7988EE}" dt="2022-04-03T18:28:13.954" v="1147" actId="700"/>
          <ac:spMkLst>
            <pc:docMk/>
            <pc:sldMk cId="2212097925" sldId="475"/>
            <ac:spMk id="2" creationId="{0CD73323-AA74-42FD-BF74-F417ABB27D9C}"/>
          </ac:spMkLst>
        </pc:spChg>
        <pc:spChg chg="del">
          <ac:chgData name="Richard Anderson" userId="4654cc452026b74c" providerId="LiveId" clId="{28B0D75C-99BE-4A1C-8784-9F11BE7988EE}" dt="2022-04-03T18:28:13.954" v="1147" actId="700"/>
          <ac:spMkLst>
            <pc:docMk/>
            <pc:sldMk cId="2212097925" sldId="475"/>
            <ac:spMk id="3" creationId="{9349B70D-B3FC-46CF-B722-CBEC91199D11}"/>
          </ac:spMkLst>
        </pc:spChg>
        <pc:spChg chg="mod ord">
          <ac:chgData name="Richard Anderson" userId="4654cc452026b74c" providerId="LiveId" clId="{28B0D75C-99BE-4A1C-8784-9F11BE7988EE}" dt="2022-04-03T18:28:13.954" v="1147" actId="700"/>
          <ac:spMkLst>
            <pc:docMk/>
            <pc:sldMk cId="2212097925" sldId="475"/>
            <ac:spMk id="4" creationId="{5ED28614-6B83-448C-A612-BDF9FC4B4261}"/>
          </ac:spMkLst>
        </pc:spChg>
        <pc:spChg chg="mod ord">
          <ac:chgData name="Richard Anderson" userId="4654cc452026b74c" providerId="LiveId" clId="{28B0D75C-99BE-4A1C-8784-9F11BE7988EE}" dt="2022-04-03T18:28:13.954" v="1147" actId="700"/>
          <ac:spMkLst>
            <pc:docMk/>
            <pc:sldMk cId="2212097925" sldId="475"/>
            <ac:spMk id="5" creationId="{DA0D65EE-3FEF-4806-BC2A-0AD58D3C2C83}"/>
          </ac:spMkLst>
        </pc:spChg>
        <pc:spChg chg="mod ord">
          <ac:chgData name="Richard Anderson" userId="4654cc452026b74c" providerId="LiveId" clId="{28B0D75C-99BE-4A1C-8784-9F11BE7988EE}" dt="2022-04-03T18:28:13.954" v="1147" actId="700"/>
          <ac:spMkLst>
            <pc:docMk/>
            <pc:sldMk cId="2212097925" sldId="475"/>
            <ac:spMk id="6" creationId="{860727B2-C7C8-42F5-AD9E-E12AC5DBB50B}"/>
          </ac:spMkLst>
        </pc:spChg>
        <pc:spChg chg="add mod">
          <ac:chgData name="Richard Anderson" userId="4654cc452026b74c" providerId="LiveId" clId="{28B0D75C-99BE-4A1C-8784-9F11BE7988EE}" dt="2022-04-03T18:28:08.488" v="1146"/>
          <ac:spMkLst>
            <pc:docMk/>
            <pc:sldMk cId="2212097925" sldId="475"/>
            <ac:spMk id="7" creationId="{8CCF97F0-D55C-4CA3-BD30-4B1E5FDF8087}"/>
          </ac:spMkLst>
        </pc:spChg>
        <pc:spChg chg="add mod">
          <ac:chgData name="Richard Anderson" userId="4654cc452026b74c" providerId="LiveId" clId="{28B0D75C-99BE-4A1C-8784-9F11BE7988EE}" dt="2022-04-03T18:29:09.255" v="1150"/>
          <ac:spMkLst>
            <pc:docMk/>
            <pc:sldMk cId="2212097925" sldId="475"/>
            <ac:spMk id="8" creationId="{E64134F2-B5F0-44E4-9504-2DB7073162E8}"/>
          </ac:spMkLst>
        </pc:spChg>
        <pc:spChg chg="add mod">
          <ac:chgData name="Richard Anderson" userId="4654cc452026b74c" providerId="LiveId" clId="{28B0D75C-99BE-4A1C-8784-9F11BE7988EE}" dt="2022-04-03T18:29:09.255" v="1150"/>
          <ac:spMkLst>
            <pc:docMk/>
            <pc:sldMk cId="2212097925" sldId="475"/>
            <ac:spMk id="11" creationId="{9E7248E3-9663-4132-9DC4-2EBBB6CF5126}"/>
          </ac:spMkLst>
        </pc:spChg>
        <pc:spChg chg="add mod">
          <ac:chgData name="Richard Anderson" userId="4654cc452026b74c" providerId="LiveId" clId="{28B0D75C-99BE-4A1C-8784-9F11BE7988EE}" dt="2022-04-03T18:29:09.255" v="1150"/>
          <ac:spMkLst>
            <pc:docMk/>
            <pc:sldMk cId="2212097925" sldId="475"/>
            <ac:spMk id="12" creationId="{C2229896-B590-49D8-88FA-25B9ED842F27}"/>
          </ac:spMkLst>
        </pc:spChg>
        <pc:spChg chg="add mod">
          <ac:chgData name="Richard Anderson" userId="4654cc452026b74c" providerId="LiveId" clId="{28B0D75C-99BE-4A1C-8784-9F11BE7988EE}" dt="2022-04-03T18:29:09.255" v="1150"/>
          <ac:spMkLst>
            <pc:docMk/>
            <pc:sldMk cId="2212097925" sldId="475"/>
            <ac:spMk id="14" creationId="{0A420A14-9B57-41C6-9BDD-A54F0993266F}"/>
          </ac:spMkLst>
        </pc:spChg>
        <pc:spChg chg="add mod">
          <ac:chgData name="Richard Anderson" userId="4654cc452026b74c" providerId="LiveId" clId="{28B0D75C-99BE-4A1C-8784-9F11BE7988EE}" dt="2022-04-03T18:29:09.255" v="1150"/>
          <ac:spMkLst>
            <pc:docMk/>
            <pc:sldMk cId="2212097925" sldId="475"/>
            <ac:spMk id="15" creationId="{EFD09391-9A03-4D9F-8B70-ABC01CD3E429}"/>
          </ac:spMkLst>
        </pc:spChg>
        <pc:spChg chg="add mod">
          <ac:chgData name="Richard Anderson" userId="4654cc452026b74c" providerId="LiveId" clId="{28B0D75C-99BE-4A1C-8784-9F11BE7988EE}" dt="2022-04-03T18:29:09.255" v="1150"/>
          <ac:spMkLst>
            <pc:docMk/>
            <pc:sldMk cId="2212097925" sldId="475"/>
            <ac:spMk id="18" creationId="{FDF81B20-EF26-4455-B440-9781B5B91A24}"/>
          </ac:spMkLst>
        </pc:spChg>
        <pc:spChg chg="add mod">
          <ac:chgData name="Richard Anderson" userId="4654cc452026b74c" providerId="LiveId" clId="{28B0D75C-99BE-4A1C-8784-9F11BE7988EE}" dt="2022-04-03T18:29:09.255" v="1150"/>
          <ac:spMkLst>
            <pc:docMk/>
            <pc:sldMk cId="2212097925" sldId="475"/>
            <ac:spMk id="19" creationId="{02347FBF-0165-4746-99D9-B71EFDC825ED}"/>
          </ac:spMkLst>
        </pc:spChg>
        <pc:spChg chg="add mod">
          <ac:chgData name="Richard Anderson" userId="4654cc452026b74c" providerId="LiveId" clId="{28B0D75C-99BE-4A1C-8784-9F11BE7988EE}" dt="2022-04-03T18:29:09.255" v="1150"/>
          <ac:spMkLst>
            <pc:docMk/>
            <pc:sldMk cId="2212097925" sldId="475"/>
            <ac:spMk id="22" creationId="{EBC6E0A7-DD44-4F3E-BA55-096D191BA93C}"/>
          </ac:spMkLst>
        </pc:spChg>
        <pc:spChg chg="add mod">
          <ac:chgData name="Richard Anderson" userId="4654cc452026b74c" providerId="LiveId" clId="{28B0D75C-99BE-4A1C-8784-9F11BE7988EE}" dt="2022-04-03T18:29:09.255" v="1150"/>
          <ac:spMkLst>
            <pc:docMk/>
            <pc:sldMk cId="2212097925" sldId="475"/>
            <ac:spMk id="24" creationId="{D5207644-5DC3-44AF-B715-9DE908C56994}"/>
          </ac:spMkLst>
        </pc:spChg>
        <pc:spChg chg="add mod">
          <ac:chgData name="Richard Anderson" userId="4654cc452026b74c" providerId="LiveId" clId="{28B0D75C-99BE-4A1C-8784-9F11BE7988EE}" dt="2022-04-03T18:29:09.255" v="1150"/>
          <ac:spMkLst>
            <pc:docMk/>
            <pc:sldMk cId="2212097925" sldId="475"/>
            <ac:spMk id="25" creationId="{058D2287-CEB7-4AE2-B287-07EED9991B1B}"/>
          </ac:spMkLst>
        </pc:spChg>
        <pc:spChg chg="add mod">
          <ac:chgData name="Richard Anderson" userId="4654cc452026b74c" providerId="LiveId" clId="{28B0D75C-99BE-4A1C-8784-9F11BE7988EE}" dt="2022-04-03T18:29:09.255" v="1150"/>
          <ac:spMkLst>
            <pc:docMk/>
            <pc:sldMk cId="2212097925" sldId="475"/>
            <ac:spMk id="26" creationId="{AB4C089A-73EC-422F-8BEB-9BCD386F21BB}"/>
          </ac:spMkLst>
        </pc:spChg>
        <pc:spChg chg="add mod">
          <ac:chgData name="Richard Anderson" userId="4654cc452026b74c" providerId="LiveId" clId="{28B0D75C-99BE-4A1C-8784-9F11BE7988EE}" dt="2022-04-03T18:29:09.255" v="1150"/>
          <ac:spMkLst>
            <pc:docMk/>
            <pc:sldMk cId="2212097925" sldId="475"/>
            <ac:spMk id="27" creationId="{94805185-8C5C-453C-BC33-6BC0DDED3D89}"/>
          </ac:spMkLst>
        </pc:spChg>
        <pc:spChg chg="add mod">
          <ac:chgData name="Richard Anderson" userId="4654cc452026b74c" providerId="LiveId" clId="{28B0D75C-99BE-4A1C-8784-9F11BE7988EE}" dt="2022-04-03T18:29:09.255" v="1150"/>
          <ac:spMkLst>
            <pc:docMk/>
            <pc:sldMk cId="2212097925" sldId="475"/>
            <ac:spMk id="28" creationId="{8896A36A-D278-44E8-9737-EFA5A5FCF0AB}"/>
          </ac:spMkLst>
        </pc:spChg>
        <pc:spChg chg="add mod">
          <ac:chgData name="Richard Anderson" userId="4654cc452026b74c" providerId="LiveId" clId="{28B0D75C-99BE-4A1C-8784-9F11BE7988EE}" dt="2022-04-03T18:29:09.255" v="1150"/>
          <ac:spMkLst>
            <pc:docMk/>
            <pc:sldMk cId="2212097925" sldId="475"/>
            <ac:spMk id="29" creationId="{86B43E58-1A2A-495F-BC9D-AF0C18A455DC}"/>
          </ac:spMkLst>
        </pc:spChg>
        <pc:spChg chg="add mod">
          <ac:chgData name="Richard Anderson" userId="4654cc452026b74c" providerId="LiveId" clId="{28B0D75C-99BE-4A1C-8784-9F11BE7988EE}" dt="2022-04-03T18:29:09.255" v="1150"/>
          <ac:spMkLst>
            <pc:docMk/>
            <pc:sldMk cId="2212097925" sldId="475"/>
            <ac:spMk id="35" creationId="{55BF19A4-7655-4D88-ACD5-525B5CBEC071}"/>
          </ac:spMkLst>
        </pc:spChg>
        <pc:cxnChg chg="add mod">
          <ac:chgData name="Richard Anderson" userId="4654cc452026b74c" providerId="LiveId" clId="{28B0D75C-99BE-4A1C-8784-9F11BE7988EE}" dt="2022-04-03T18:29:09.255" v="1150"/>
          <ac:cxnSpMkLst>
            <pc:docMk/>
            <pc:sldMk cId="2212097925" sldId="475"/>
            <ac:cxnSpMk id="9" creationId="{D16EE60A-34BC-466A-8CD0-1C5079711A53}"/>
          </ac:cxnSpMkLst>
        </pc:cxnChg>
        <pc:cxnChg chg="add mod">
          <ac:chgData name="Richard Anderson" userId="4654cc452026b74c" providerId="LiveId" clId="{28B0D75C-99BE-4A1C-8784-9F11BE7988EE}" dt="2022-04-03T18:29:09.255" v="1150"/>
          <ac:cxnSpMkLst>
            <pc:docMk/>
            <pc:sldMk cId="2212097925" sldId="475"/>
            <ac:cxnSpMk id="10" creationId="{06BA548D-D642-44DD-825C-C327ABA00C45}"/>
          </ac:cxnSpMkLst>
        </pc:cxnChg>
        <pc:cxnChg chg="add mod">
          <ac:chgData name="Richard Anderson" userId="4654cc452026b74c" providerId="LiveId" clId="{28B0D75C-99BE-4A1C-8784-9F11BE7988EE}" dt="2022-04-03T18:29:09.255" v="1150"/>
          <ac:cxnSpMkLst>
            <pc:docMk/>
            <pc:sldMk cId="2212097925" sldId="475"/>
            <ac:cxnSpMk id="13" creationId="{A7C59151-AAA2-404C-A33A-28F5E2C8B492}"/>
          </ac:cxnSpMkLst>
        </pc:cxnChg>
        <pc:cxnChg chg="add mod">
          <ac:chgData name="Richard Anderson" userId="4654cc452026b74c" providerId="LiveId" clId="{28B0D75C-99BE-4A1C-8784-9F11BE7988EE}" dt="2022-04-03T18:29:09.255" v="1150"/>
          <ac:cxnSpMkLst>
            <pc:docMk/>
            <pc:sldMk cId="2212097925" sldId="475"/>
            <ac:cxnSpMk id="16" creationId="{A57AFA4D-D426-42FD-9F56-75CE9BDD2BCE}"/>
          </ac:cxnSpMkLst>
        </pc:cxnChg>
        <pc:cxnChg chg="add mod">
          <ac:chgData name="Richard Anderson" userId="4654cc452026b74c" providerId="LiveId" clId="{28B0D75C-99BE-4A1C-8784-9F11BE7988EE}" dt="2022-04-03T18:29:09.255" v="1150"/>
          <ac:cxnSpMkLst>
            <pc:docMk/>
            <pc:sldMk cId="2212097925" sldId="475"/>
            <ac:cxnSpMk id="17" creationId="{C9D7A30A-031D-4377-8FFA-62C9A10723E9}"/>
          </ac:cxnSpMkLst>
        </pc:cxnChg>
        <pc:cxnChg chg="add mod">
          <ac:chgData name="Richard Anderson" userId="4654cc452026b74c" providerId="LiveId" clId="{28B0D75C-99BE-4A1C-8784-9F11BE7988EE}" dt="2022-04-03T18:29:09.255" v="1150"/>
          <ac:cxnSpMkLst>
            <pc:docMk/>
            <pc:sldMk cId="2212097925" sldId="475"/>
            <ac:cxnSpMk id="20" creationId="{05441C49-A45D-42A3-BA04-DC392192D184}"/>
          </ac:cxnSpMkLst>
        </pc:cxnChg>
        <pc:cxnChg chg="add mod">
          <ac:chgData name="Richard Anderson" userId="4654cc452026b74c" providerId="LiveId" clId="{28B0D75C-99BE-4A1C-8784-9F11BE7988EE}" dt="2022-04-03T18:29:09.255" v="1150"/>
          <ac:cxnSpMkLst>
            <pc:docMk/>
            <pc:sldMk cId="2212097925" sldId="475"/>
            <ac:cxnSpMk id="21" creationId="{0F20B79B-FED3-488F-B64F-1F13203EB66C}"/>
          </ac:cxnSpMkLst>
        </pc:cxnChg>
        <pc:cxnChg chg="add mod">
          <ac:chgData name="Richard Anderson" userId="4654cc452026b74c" providerId="LiveId" clId="{28B0D75C-99BE-4A1C-8784-9F11BE7988EE}" dt="2022-04-03T18:29:09.255" v="1150"/>
          <ac:cxnSpMkLst>
            <pc:docMk/>
            <pc:sldMk cId="2212097925" sldId="475"/>
            <ac:cxnSpMk id="23" creationId="{C5C96382-C630-4551-8443-75C9C39B7623}"/>
          </ac:cxnSpMkLst>
        </pc:cxnChg>
        <pc:cxnChg chg="add mod">
          <ac:chgData name="Richard Anderson" userId="4654cc452026b74c" providerId="LiveId" clId="{28B0D75C-99BE-4A1C-8784-9F11BE7988EE}" dt="2022-04-03T18:29:09.255" v="1150"/>
          <ac:cxnSpMkLst>
            <pc:docMk/>
            <pc:sldMk cId="2212097925" sldId="475"/>
            <ac:cxnSpMk id="30" creationId="{7EC97EBA-9128-4034-8D27-5C2BF2128D0D}"/>
          </ac:cxnSpMkLst>
        </pc:cxnChg>
        <pc:cxnChg chg="add mod">
          <ac:chgData name="Richard Anderson" userId="4654cc452026b74c" providerId="LiveId" clId="{28B0D75C-99BE-4A1C-8784-9F11BE7988EE}" dt="2022-04-03T18:29:09.255" v="1150"/>
          <ac:cxnSpMkLst>
            <pc:docMk/>
            <pc:sldMk cId="2212097925" sldId="475"/>
            <ac:cxnSpMk id="31" creationId="{B9FA1CC4-BBD2-4BAB-B6FF-3D2CCB85D844}"/>
          </ac:cxnSpMkLst>
        </pc:cxnChg>
        <pc:cxnChg chg="add mod">
          <ac:chgData name="Richard Anderson" userId="4654cc452026b74c" providerId="LiveId" clId="{28B0D75C-99BE-4A1C-8784-9F11BE7988EE}" dt="2022-04-03T18:29:09.255" v="1150"/>
          <ac:cxnSpMkLst>
            <pc:docMk/>
            <pc:sldMk cId="2212097925" sldId="475"/>
            <ac:cxnSpMk id="32" creationId="{F23C6747-865E-432D-B848-F19FD2C13324}"/>
          </ac:cxnSpMkLst>
        </pc:cxnChg>
        <pc:cxnChg chg="add mod">
          <ac:chgData name="Richard Anderson" userId="4654cc452026b74c" providerId="LiveId" clId="{28B0D75C-99BE-4A1C-8784-9F11BE7988EE}" dt="2022-04-03T18:29:09.255" v="1150"/>
          <ac:cxnSpMkLst>
            <pc:docMk/>
            <pc:sldMk cId="2212097925" sldId="475"/>
            <ac:cxnSpMk id="33" creationId="{25D2068B-9390-4223-8F8A-59532408DCF5}"/>
          </ac:cxnSpMkLst>
        </pc:cxnChg>
        <pc:cxnChg chg="add mod">
          <ac:chgData name="Richard Anderson" userId="4654cc452026b74c" providerId="LiveId" clId="{28B0D75C-99BE-4A1C-8784-9F11BE7988EE}" dt="2022-04-03T18:29:09.255" v="1150"/>
          <ac:cxnSpMkLst>
            <pc:docMk/>
            <pc:sldMk cId="2212097925" sldId="475"/>
            <ac:cxnSpMk id="34" creationId="{B4661AF2-93BF-434E-B40C-E1E9ADF4F46B}"/>
          </ac:cxnSpMkLst>
        </pc:cxnChg>
      </pc:sldChg>
      <pc:sldChg chg="addSp delSp modSp new mod modClrScheme chgLayout">
        <pc:chgData name="Richard Anderson" userId="4654cc452026b74c" providerId="LiveId" clId="{28B0D75C-99BE-4A1C-8784-9F11BE7988EE}" dt="2022-04-03T18:40:01.966" v="1352" actId="20577"/>
        <pc:sldMkLst>
          <pc:docMk/>
          <pc:sldMk cId="4087967561" sldId="476"/>
        </pc:sldMkLst>
        <pc:spChg chg="mod ord">
          <ac:chgData name="Richard Anderson" userId="4654cc452026b74c" providerId="LiveId" clId="{28B0D75C-99BE-4A1C-8784-9F11BE7988EE}" dt="2022-04-03T18:35:07.753" v="1156" actId="700"/>
          <ac:spMkLst>
            <pc:docMk/>
            <pc:sldMk cId="4087967561" sldId="476"/>
            <ac:spMk id="2" creationId="{8BEB0A81-09E4-4DB3-98B0-331B1C878225}"/>
          </ac:spMkLst>
        </pc:spChg>
        <pc:spChg chg="mod ord">
          <ac:chgData name="Richard Anderson" userId="4654cc452026b74c" providerId="LiveId" clId="{28B0D75C-99BE-4A1C-8784-9F11BE7988EE}" dt="2022-04-03T18:35:07.753" v="1156" actId="700"/>
          <ac:spMkLst>
            <pc:docMk/>
            <pc:sldMk cId="4087967561" sldId="476"/>
            <ac:spMk id="3" creationId="{984EA5EA-8E00-49D5-B07C-929D2CF4799D}"/>
          </ac:spMkLst>
        </pc:spChg>
        <pc:spChg chg="mod ord">
          <ac:chgData name="Richard Anderson" userId="4654cc452026b74c" providerId="LiveId" clId="{28B0D75C-99BE-4A1C-8784-9F11BE7988EE}" dt="2022-04-03T18:35:07.753" v="1156" actId="700"/>
          <ac:spMkLst>
            <pc:docMk/>
            <pc:sldMk cId="4087967561" sldId="476"/>
            <ac:spMk id="4" creationId="{2D28CFAE-3455-49C3-ACF1-6F183F9CA8C3}"/>
          </ac:spMkLst>
        </pc:spChg>
        <pc:spChg chg="add mod ord">
          <ac:chgData name="Richard Anderson" userId="4654cc452026b74c" providerId="LiveId" clId="{28B0D75C-99BE-4A1C-8784-9F11BE7988EE}" dt="2022-04-03T18:40:01.966" v="1352" actId="20577"/>
          <ac:spMkLst>
            <pc:docMk/>
            <pc:sldMk cId="4087967561" sldId="476"/>
            <ac:spMk id="5" creationId="{D0C7B19B-D43A-4CC5-9959-656E796EDF89}"/>
          </ac:spMkLst>
        </pc:spChg>
        <pc:spChg chg="add del mod ord">
          <ac:chgData name="Richard Anderson" userId="4654cc452026b74c" providerId="LiveId" clId="{28B0D75C-99BE-4A1C-8784-9F11BE7988EE}" dt="2022-04-03T18:35:30.170" v="1157" actId="3680"/>
          <ac:spMkLst>
            <pc:docMk/>
            <pc:sldMk cId="4087967561" sldId="476"/>
            <ac:spMk id="6" creationId="{0FB3F3B1-A4A7-464B-BDF8-CB71C3E25B27}"/>
          </ac:spMkLst>
        </pc:spChg>
        <pc:graphicFrameChg chg="add mod ord modGraphic">
          <ac:chgData name="Richard Anderson" userId="4654cc452026b74c" providerId="LiveId" clId="{28B0D75C-99BE-4A1C-8784-9F11BE7988EE}" dt="2022-04-03T18:39:48.872" v="1327" actId="20577"/>
          <ac:graphicFrameMkLst>
            <pc:docMk/>
            <pc:sldMk cId="4087967561" sldId="476"/>
            <ac:graphicFrameMk id="7" creationId="{EE274A63-CA22-4EF2-9DAF-F0C47661EBBB}"/>
          </ac:graphicFrameMkLst>
        </pc:graphicFrameChg>
      </pc:sldChg>
      <pc:sldChg chg="modSp new mod">
        <pc:chgData name="Richard Anderson" userId="4654cc452026b74c" providerId="LiveId" clId="{28B0D75C-99BE-4A1C-8784-9F11BE7988EE}" dt="2022-04-03T18:42:50.433" v="1541" actId="20577"/>
        <pc:sldMkLst>
          <pc:docMk/>
          <pc:sldMk cId="718896602" sldId="477"/>
        </pc:sldMkLst>
        <pc:spChg chg="mod">
          <ac:chgData name="Richard Anderson" userId="4654cc452026b74c" providerId="LiveId" clId="{28B0D75C-99BE-4A1C-8784-9F11BE7988EE}" dt="2022-04-03T18:41:16.306" v="1367" actId="20577"/>
          <ac:spMkLst>
            <pc:docMk/>
            <pc:sldMk cId="718896602" sldId="477"/>
            <ac:spMk id="2" creationId="{DEA8341E-EF9C-42ED-A22A-7DAF6FCDBA13}"/>
          </ac:spMkLst>
        </pc:spChg>
        <pc:spChg chg="mod">
          <ac:chgData name="Richard Anderson" userId="4654cc452026b74c" providerId="LiveId" clId="{28B0D75C-99BE-4A1C-8784-9F11BE7988EE}" dt="2022-04-03T18:42:50.433" v="1541" actId="20577"/>
          <ac:spMkLst>
            <pc:docMk/>
            <pc:sldMk cId="718896602" sldId="477"/>
            <ac:spMk id="3" creationId="{71DA0546-87C9-4978-87CC-356F757CC7DA}"/>
          </ac:spMkLst>
        </pc:spChg>
      </pc:sldChg>
      <pc:sldMasterChg chg="delSldLayout">
        <pc:chgData name="Richard Anderson" userId="4654cc452026b74c" providerId="LiveId" clId="{28B0D75C-99BE-4A1C-8784-9F11BE7988EE}" dt="2022-04-03T17:43:52.354" v="1009" actId="2696"/>
        <pc:sldMasterMkLst>
          <pc:docMk/>
          <pc:sldMasterMk cId="1822890172" sldId="2147483661"/>
        </pc:sldMasterMkLst>
        <pc:sldLayoutChg chg="del">
          <pc:chgData name="Richard Anderson" userId="4654cc452026b74c" providerId="LiveId" clId="{28B0D75C-99BE-4A1C-8784-9F11BE7988EE}" dt="2022-04-03T01:02:08.101" v="583" actId="2696"/>
          <pc:sldLayoutMkLst>
            <pc:docMk/>
            <pc:sldMasterMk cId="1822890172" sldId="2147483661"/>
            <pc:sldLayoutMk cId="1655181020" sldId="2147483673"/>
          </pc:sldLayoutMkLst>
        </pc:sldLayoutChg>
        <pc:sldLayoutChg chg="del">
          <pc:chgData name="Richard Anderson" userId="4654cc452026b74c" providerId="LiveId" clId="{28B0D75C-99BE-4A1C-8784-9F11BE7988EE}" dt="2022-04-03T17:43:52.354" v="1009" actId="2696"/>
          <pc:sldLayoutMkLst>
            <pc:docMk/>
            <pc:sldMasterMk cId="1822890172" sldId="2147483661"/>
            <pc:sldLayoutMk cId="2693861644" sldId="2147483674"/>
          </pc:sldLayoutMkLst>
        </pc:sldLayoutChg>
      </pc:sldMasterChg>
    </pc:docChg>
  </pc:docChgLst>
  <pc:docChgLst>
    <pc:chgData name="Richard Anderson" userId="4654cc452026b74c" providerId="LiveId" clId="{DCE3ED3A-8C82-4915-A84C-AC2EDDC390CF}"/>
    <pc:docChg chg="custSel addSld modSld">
      <pc:chgData name="Richard Anderson" userId="4654cc452026b74c" providerId="LiveId" clId="{DCE3ED3A-8C82-4915-A84C-AC2EDDC390CF}" dt="2022-05-12T06:05:04.611" v="12" actId="1076"/>
      <pc:docMkLst>
        <pc:docMk/>
      </pc:docMkLst>
      <pc:sldChg chg="addSp delSp modSp new mod modClrScheme chgLayout">
        <pc:chgData name="Richard Anderson" userId="4654cc452026b74c" providerId="LiveId" clId="{DCE3ED3A-8C82-4915-A84C-AC2EDDC390CF}" dt="2022-05-12T06:05:04.611" v="12" actId="1076"/>
        <pc:sldMkLst>
          <pc:docMk/>
          <pc:sldMk cId="1603270547" sldId="757"/>
        </pc:sldMkLst>
        <pc:spChg chg="mod ord">
          <ac:chgData name="Richard Anderson" userId="4654cc452026b74c" providerId="LiveId" clId="{DCE3ED3A-8C82-4915-A84C-AC2EDDC390CF}" dt="2022-05-12T06:04:08.767" v="8" actId="700"/>
          <ac:spMkLst>
            <pc:docMk/>
            <pc:sldMk cId="1603270547" sldId="757"/>
            <ac:spMk id="2" creationId="{F0BBEA6C-37E7-B957-C615-6B7658C628A6}"/>
          </ac:spMkLst>
        </pc:spChg>
        <pc:spChg chg="del">
          <ac:chgData name="Richard Anderson" userId="4654cc452026b74c" providerId="LiveId" clId="{DCE3ED3A-8C82-4915-A84C-AC2EDDC390CF}" dt="2022-05-12T06:04:08.767" v="8" actId="700"/>
          <ac:spMkLst>
            <pc:docMk/>
            <pc:sldMk cId="1603270547" sldId="757"/>
            <ac:spMk id="3" creationId="{B70A5D3A-5D02-03FA-C3A0-28E2B4D3AA5F}"/>
          </ac:spMkLst>
        </pc:spChg>
        <pc:spChg chg="mod ord">
          <ac:chgData name="Richard Anderson" userId="4654cc452026b74c" providerId="LiveId" clId="{DCE3ED3A-8C82-4915-A84C-AC2EDDC390CF}" dt="2022-05-12T06:04:08.767" v="8" actId="700"/>
          <ac:spMkLst>
            <pc:docMk/>
            <pc:sldMk cId="1603270547" sldId="757"/>
            <ac:spMk id="4" creationId="{8F690DD3-38E5-2C5A-EBB9-1BE0699F72DD}"/>
          </ac:spMkLst>
        </pc:spChg>
        <pc:spChg chg="mod ord">
          <ac:chgData name="Richard Anderson" userId="4654cc452026b74c" providerId="LiveId" clId="{DCE3ED3A-8C82-4915-A84C-AC2EDDC390CF}" dt="2022-05-12T06:04:08.767" v="8" actId="700"/>
          <ac:spMkLst>
            <pc:docMk/>
            <pc:sldMk cId="1603270547" sldId="757"/>
            <ac:spMk id="5" creationId="{B897732D-F41F-8E31-61C9-1A8E9D7C8E00}"/>
          </ac:spMkLst>
        </pc:spChg>
        <pc:spChg chg="mod ord">
          <ac:chgData name="Richard Anderson" userId="4654cc452026b74c" providerId="LiveId" clId="{DCE3ED3A-8C82-4915-A84C-AC2EDDC390CF}" dt="2022-05-12T06:04:08.767" v="8" actId="700"/>
          <ac:spMkLst>
            <pc:docMk/>
            <pc:sldMk cId="1603270547" sldId="757"/>
            <ac:spMk id="6" creationId="{886F5BA4-1B42-C1DE-BC5D-A7C2EDAB56CC}"/>
          </ac:spMkLst>
        </pc:spChg>
        <pc:picChg chg="add mod">
          <ac:chgData name="Richard Anderson" userId="4654cc452026b74c" providerId="LiveId" clId="{DCE3ED3A-8C82-4915-A84C-AC2EDDC390CF}" dt="2022-05-12T06:04:16.723" v="10" actId="1076"/>
          <ac:picMkLst>
            <pc:docMk/>
            <pc:sldMk cId="1603270547" sldId="757"/>
            <ac:picMk id="8" creationId="{29C78906-DDFD-1640-BEB7-371A68EDD0D3}"/>
          </ac:picMkLst>
        </pc:picChg>
        <pc:picChg chg="add mod">
          <ac:chgData name="Richard Anderson" userId="4654cc452026b74c" providerId="LiveId" clId="{DCE3ED3A-8C82-4915-A84C-AC2EDDC390CF}" dt="2022-05-12T06:05:04.611" v="12" actId="1076"/>
          <ac:picMkLst>
            <pc:docMk/>
            <pc:sldMk cId="1603270547" sldId="757"/>
            <ac:picMk id="10" creationId="{D09EF3C0-2F3C-DEDB-BFD4-1DB26971D4DA}"/>
          </ac:picMkLst>
        </pc:picChg>
      </pc:sldChg>
    </pc:docChg>
  </pc:docChgLst>
  <pc:docChgLst>
    <pc:chgData name="Richard Anderson" userId="4654cc452026b74c" providerId="LiveId" clId="{7672C3FF-6B76-42F3-9CDA-5A8C375A901A}"/>
    <pc:docChg chg="undo custSel addSld delSld modSld">
      <pc:chgData name="Richard Anderson" userId="4654cc452026b74c" providerId="LiveId" clId="{7672C3FF-6B76-42F3-9CDA-5A8C375A901A}" dt="2022-05-22T21:52:15.540" v="1880" actId="20577"/>
      <pc:docMkLst>
        <pc:docMk/>
      </pc:docMkLst>
      <pc:sldChg chg="addSp modSp mod">
        <pc:chgData name="Richard Anderson" userId="4654cc452026b74c" providerId="LiveId" clId="{7672C3FF-6B76-42F3-9CDA-5A8C375A901A}" dt="2022-05-22T19:56:00.572" v="25"/>
        <pc:sldMkLst>
          <pc:docMk/>
          <pc:sldMk cId="0" sldId="256"/>
        </pc:sldMkLst>
        <pc:spChg chg="mod">
          <ac:chgData name="Richard Anderson" userId="4654cc452026b74c" providerId="LiveId" clId="{7672C3FF-6B76-42F3-9CDA-5A8C375A901A}" dt="2022-05-22T19:55:44.122" v="24" actId="20577"/>
          <ac:spMkLst>
            <pc:docMk/>
            <pc:sldMk cId="0" sldId="256"/>
            <ac:spMk id="2051" creationId="{00000000-0000-0000-0000-000000000000}"/>
          </ac:spMkLst>
        </pc:spChg>
        <pc:picChg chg="add mod">
          <ac:chgData name="Richard Anderson" userId="4654cc452026b74c" providerId="LiveId" clId="{7672C3FF-6B76-42F3-9CDA-5A8C375A901A}" dt="2022-05-22T19:56:00.572" v="25"/>
          <ac:picMkLst>
            <pc:docMk/>
            <pc:sldMk cId="0" sldId="256"/>
            <ac:picMk id="7" creationId="{4F37EE61-7C17-6441-6B6A-F72E899923E2}"/>
          </ac:picMkLst>
        </pc:picChg>
      </pc:sldChg>
      <pc:sldChg chg="modSp mod">
        <pc:chgData name="Richard Anderson" userId="4654cc452026b74c" providerId="LiveId" clId="{7672C3FF-6B76-42F3-9CDA-5A8C375A901A}" dt="2022-05-22T21:51:33.295" v="1822" actId="20577"/>
        <pc:sldMkLst>
          <pc:docMk/>
          <pc:sldMk cId="0" sldId="280"/>
        </pc:sldMkLst>
        <pc:spChg chg="mod">
          <ac:chgData name="Richard Anderson" userId="4654cc452026b74c" providerId="LiveId" clId="{7672C3FF-6B76-42F3-9CDA-5A8C375A901A}" dt="2022-05-22T20:59:53.796" v="626" actId="1038"/>
          <ac:spMkLst>
            <pc:docMk/>
            <pc:sldMk cId="0" sldId="280"/>
            <ac:spMk id="9218" creationId="{00000000-0000-0000-0000-000000000000}"/>
          </ac:spMkLst>
        </pc:spChg>
        <pc:spChg chg="mod">
          <ac:chgData name="Richard Anderson" userId="4654cc452026b74c" providerId="LiveId" clId="{7672C3FF-6B76-42F3-9CDA-5A8C375A901A}" dt="2022-05-22T21:51:33.295" v="1822" actId="20577"/>
          <ac:spMkLst>
            <pc:docMk/>
            <pc:sldMk cId="0" sldId="280"/>
            <ac:spMk id="9220" creationId="{00000000-0000-0000-0000-000000000000}"/>
          </ac:spMkLst>
        </pc:spChg>
        <pc:spChg chg="mod">
          <ac:chgData name="Richard Anderson" userId="4654cc452026b74c" providerId="LiveId" clId="{7672C3FF-6B76-42F3-9CDA-5A8C375A901A}" dt="2022-05-22T20:59:53.796" v="626" actId="1038"/>
          <ac:spMkLst>
            <pc:docMk/>
            <pc:sldMk cId="0" sldId="280"/>
            <ac:spMk id="9221" creationId="{00000000-0000-0000-0000-000000000000}"/>
          </ac:spMkLst>
        </pc:spChg>
        <pc:spChg chg="mod">
          <ac:chgData name="Richard Anderson" userId="4654cc452026b74c" providerId="LiveId" clId="{7672C3FF-6B76-42F3-9CDA-5A8C375A901A}" dt="2022-05-22T20:59:53.796" v="626" actId="1038"/>
          <ac:spMkLst>
            <pc:docMk/>
            <pc:sldMk cId="0" sldId="280"/>
            <ac:spMk id="9222" creationId="{00000000-0000-0000-0000-000000000000}"/>
          </ac:spMkLst>
        </pc:spChg>
        <pc:spChg chg="mod">
          <ac:chgData name="Richard Anderson" userId="4654cc452026b74c" providerId="LiveId" clId="{7672C3FF-6B76-42F3-9CDA-5A8C375A901A}" dt="2022-05-22T20:59:53.796" v="626" actId="1038"/>
          <ac:spMkLst>
            <pc:docMk/>
            <pc:sldMk cId="0" sldId="280"/>
            <ac:spMk id="9223" creationId="{00000000-0000-0000-0000-000000000000}"/>
          </ac:spMkLst>
        </pc:spChg>
        <pc:spChg chg="mod">
          <ac:chgData name="Richard Anderson" userId="4654cc452026b74c" providerId="LiveId" clId="{7672C3FF-6B76-42F3-9CDA-5A8C375A901A}" dt="2022-05-22T20:59:53.796" v="626" actId="1038"/>
          <ac:spMkLst>
            <pc:docMk/>
            <pc:sldMk cId="0" sldId="280"/>
            <ac:spMk id="9224" creationId="{00000000-0000-0000-0000-000000000000}"/>
          </ac:spMkLst>
        </pc:spChg>
        <pc:spChg chg="mod">
          <ac:chgData name="Richard Anderson" userId="4654cc452026b74c" providerId="LiveId" clId="{7672C3FF-6B76-42F3-9CDA-5A8C375A901A}" dt="2022-05-22T20:59:53.796" v="626" actId="1038"/>
          <ac:spMkLst>
            <pc:docMk/>
            <pc:sldMk cId="0" sldId="280"/>
            <ac:spMk id="9225" creationId="{00000000-0000-0000-0000-000000000000}"/>
          </ac:spMkLst>
        </pc:spChg>
        <pc:spChg chg="mod">
          <ac:chgData name="Richard Anderson" userId="4654cc452026b74c" providerId="LiveId" clId="{7672C3FF-6B76-42F3-9CDA-5A8C375A901A}" dt="2022-05-22T20:59:53.796" v="626" actId="1038"/>
          <ac:spMkLst>
            <pc:docMk/>
            <pc:sldMk cId="0" sldId="280"/>
            <ac:spMk id="9226" creationId="{00000000-0000-0000-0000-000000000000}"/>
          </ac:spMkLst>
        </pc:spChg>
        <pc:spChg chg="mod">
          <ac:chgData name="Richard Anderson" userId="4654cc452026b74c" providerId="LiveId" clId="{7672C3FF-6B76-42F3-9CDA-5A8C375A901A}" dt="2022-05-22T20:59:53.796" v="626" actId="1038"/>
          <ac:spMkLst>
            <pc:docMk/>
            <pc:sldMk cId="0" sldId="280"/>
            <ac:spMk id="9227" creationId="{00000000-0000-0000-0000-000000000000}"/>
          </ac:spMkLst>
        </pc:spChg>
        <pc:spChg chg="mod">
          <ac:chgData name="Richard Anderson" userId="4654cc452026b74c" providerId="LiveId" clId="{7672C3FF-6B76-42F3-9CDA-5A8C375A901A}" dt="2022-05-22T20:59:53.796" v="626" actId="1038"/>
          <ac:spMkLst>
            <pc:docMk/>
            <pc:sldMk cId="0" sldId="280"/>
            <ac:spMk id="9228" creationId="{00000000-0000-0000-0000-000000000000}"/>
          </ac:spMkLst>
        </pc:spChg>
        <pc:spChg chg="mod">
          <ac:chgData name="Richard Anderson" userId="4654cc452026b74c" providerId="LiveId" clId="{7672C3FF-6B76-42F3-9CDA-5A8C375A901A}" dt="2022-05-22T20:59:53.796" v="626" actId="1038"/>
          <ac:spMkLst>
            <pc:docMk/>
            <pc:sldMk cId="0" sldId="280"/>
            <ac:spMk id="9229" creationId="{00000000-0000-0000-0000-000000000000}"/>
          </ac:spMkLst>
        </pc:spChg>
        <pc:spChg chg="mod">
          <ac:chgData name="Richard Anderson" userId="4654cc452026b74c" providerId="LiveId" clId="{7672C3FF-6B76-42F3-9CDA-5A8C375A901A}" dt="2022-05-22T20:59:53.796" v="626" actId="1038"/>
          <ac:spMkLst>
            <pc:docMk/>
            <pc:sldMk cId="0" sldId="280"/>
            <ac:spMk id="9230" creationId="{00000000-0000-0000-0000-000000000000}"/>
          </ac:spMkLst>
        </pc:spChg>
        <pc:spChg chg="mod">
          <ac:chgData name="Richard Anderson" userId="4654cc452026b74c" providerId="LiveId" clId="{7672C3FF-6B76-42F3-9CDA-5A8C375A901A}" dt="2022-05-22T20:59:53.796" v="626" actId="1038"/>
          <ac:spMkLst>
            <pc:docMk/>
            <pc:sldMk cId="0" sldId="280"/>
            <ac:spMk id="9231" creationId="{00000000-0000-0000-0000-000000000000}"/>
          </ac:spMkLst>
        </pc:spChg>
        <pc:spChg chg="mod">
          <ac:chgData name="Richard Anderson" userId="4654cc452026b74c" providerId="LiveId" clId="{7672C3FF-6B76-42F3-9CDA-5A8C375A901A}" dt="2022-05-22T20:59:53.796" v="626" actId="1038"/>
          <ac:spMkLst>
            <pc:docMk/>
            <pc:sldMk cId="0" sldId="280"/>
            <ac:spMk id="9232" creationId="{00000000-0000-0000-0000-000000000000}"/>
          </ac:spMkLst>
        </pc:spChg>
        <pc:spChg chg="mod">
          <ac:chgData name="Richard Anderson" userId="4654cc452026b74c" providerId="LiveId" clId="{7672C3FF-6B76-42F3-9CDA-5A8C375A901A}" dt="2022-05-22T20:59:53.796" v="626" actId="1038"/>
          <ac:spMkLst>
            <pc:docMk/>
            <pc:sldMk cId="0" sldId="280"/>
            <ac:spMk id="9233" creationId="{00000000-0000-0000-0000-000000000000}"/>
          </ac:spMkLst>
        </pc:spChg>
        <pc:spChg chg="mod">
          <ac:chgData name="Richard Anderson" userId="4654cc452026b74c" providerId="LiveId" clId="{7672C3FF-6B76-42F3-9CDA-5A8C375A901A}" dt="2022-05-22T20:59:53.796" v="626" actId="1038"/>
          <ac:spMkLst>
            <pc:docMk/>
            <pc:sldMk cId="0" sldId="280"/>
            <ac:spMk id="9234" creationId="{00000000-0000-0000-0000-000000000000}"/>
          </ac:spMkLst>
        </pc:spChg>
        <pc:spChg chg="mod">
          <ac:chgData name="Richard Anderson" userId="4654cc452026b74c" providerId="LiveId" clId="{7672C3FF-6B76-42F3-9CDA-5A8C375A901A}" dt="2022-05-22T20:59:53.796" v="626" actId="1038"/>
          <ac:spMkLst>
            <pc:docMk/>
            <pc:sldMk cId="0" sldId="280"/>
            <ac:spMk id="9235" creationId="{00000000-0000-0000-0000-000000000000}"/>
          </ac:spMkLst>
        </pc:spChg>
        <pc:spChg chg="mod">
          <ac:chgData name="Richard Anderson" userId="4654cc452026b74c" providerId="LiveId" clId="{7672C3FF-6B76-42F3-9CDA-5A8C375A901A}" dt="2022-05-22T20:59:53.796" v="626" actId="1038"/>
          <ac:spMkLst>
            <pc:docMk/>
            <pc:sldMk cId="0" sldId="280"/>
            <ac:spMk id="9236" creationId="{00000000-0000-0000-0000-000000000000}"/>
          </ac:spMkLst>
        </pc:spChg>
        <pc:spChg chg="mod">
          <ac:chgData name="Richard Anderson" userId="4654cc452026b74c" providerId="LiveId" clId="{7672C3FF-6B76-42F3-9CDA-5A8C375A901A}" dt="2022-05-22T20:59:53.796" v="626" actId="1038"/>
          <ac:spMkLst>
            <pc:docMk/>
            <pc:sldMk cId="0" sldId="280"/>
            <ac:spMk id="9237" creationId="{00000000-0000-0000-0000-000000000000}"/>
          </ac:spMkLst>
        </pc:spChg>
        <pc:spChg chg="mod">
          <ac:chgData name="Richard Anderson" userId="4654cc452026b74c" providerId="LiveId" clId="{7672C3FF-6B76-42F3-9CDA-5A8C375A901A}" dt="2022-05-22T20:59:53.796" v="626" actId="1038"/>
          <ac:spMkLst>
            <pc:docMk/>
            <pc:sldMk cId="0" sldId="280"/>
            <ac:spMk id="9238" creationId="{00000000-0000-0000-0000-000000000000}"/>
          </ac:spMkLst>
        </pc:spChg>
        <pc:spChg chg="mod">
          <ac:chgData name="Richard Anderson" userId="4654cc452026b74c" providerId="LiveId" clId="{7672C3FF-6B76-42F3-9CDA-5A8C375A901A}" dt="2022-05-22T20:59:53.796" v="626" actId="1038"/>
          <ac:spMkLst>
            <pc:docMk/>
            <pc:sldMk cId="0" sldId="280"/>
            <ac:spMk id="9239" creationId="{00000000-0000-0000-0000-000000000000}"/>
          </ac:spMkLst>
        </pc:spChg>
        <pc:spChg chg="mod">
          <ac:chgData name="Richard Anderson" userId="4654cc452026b74c" providerId="LiveId" clId="{7672C3FF-6B76-42F3-9CDA-5A8C375A901A}" dt="2022-05-22T20:59:53.796" v="626" actId="1038"/>
          <ac:spMkLst>
            <pc:docMk/>
            <pc:sldMk cId="0" sldId="280"/>
            <ac:spMk id="9240" creationId="{00000000-0000-0000-0000-000000000000}"/>
          </ac:spMkLst>
        </pc:spChg>
        <pc:spChg chg="mod">
          <ac:chgData name="Richard Anderson" userId="4654cc452026b74c" providerId="LiveId" clId="{7672C3FF-6B76-42F3-9CDA-5A8C375A901A}" dt="2022-05-22T20:59:53.796" v="626" actId="1038"/>
          <ac:spMkLst>
            <pc:docMk/>
            <pc:sldMk cId="0" sldId="280"/>
            <ac:spMk id="9241" creationId="{00000000-0000-0000-0000-000000000000}"/>
          </ac:spMkLst>
        </pc:spChg>
        <pc:spChg chg="mod">
          <ac:chgData name="Richard Anderson" userId="4654cc452026b74c" providerId="LiveId" clId="{7672C3FF-6B76-42F3-9CDA-5A8C375A901A}" dt="2022-05-22T20:59:53.796" v="626" actId="1038"/>
          <ac:spMkLst>
            <pc:docMk/>
            <pc:sldMk cId="0" sldId="280"/>
            <ac:spMk id="9242" creationId="{00000000-0000-0000-0000-000000000000}"/>
          </ac:spMkLst>
        </pc:spChg>
        <pc:spChg chg="mod">
          <ac:chgData name="Richard Anderson" userId="4654cc452026b74c" providerId="LiveId" clId="{7672C3FF-6B76-42F3-9CDA-5A8C375A901A}" dt="2022-05-22T20:59:53.796" v="626" actId="1038"/>
          <ac:spMkLst>
            <pc:docMk/>
            <pc:sldMk cId="0" sldId="280"/>
            <ac:spMk id="9243" creationId="{00000000-0000-0000-0000-000000000000}"/>
          </ac:spMkLst>
        </pc:spChg>
        <pc:spChg chg="mod">
          <ac:chgData name="Richard Anderson" userId="4654cc452026b74c" providerId="LiveId" clId="{7672C3FF-6B76-42F3-9CDA-5A8C375A901A}" dt="2022-05-22T20:59:53.796" v="626" actId="1038"/>
          <ac:spMkLst>
            <pc:docMk/>
            <pc:sldMk cId="0" sldId="280"/>
            <ac:spMk id="9244" creationId="{00000000-0000-0000-0000-000000000000}"/>
          </ac:spMkLst>
        </pc:spChg>
        <pc:spChg chg="mod">
          <ac:chgData name="Richard Anderson" userId="4654cc452026b74c" providerId="LiveId" clId="{7672C3FF-6B76-42F3-9CDA-5A8C375A901A}" dt="2022-05-22T20:59:53.796" v="626" actId="1038"/>
          <ac:spMkLst>
            <pc:docMk/>
            <pc:sldMk cId="0" sldId="280"/>
            <ac:spMk id="9245" creationId="{00000000-0000-0000-0000-000000000000}"/>
          </ac:spMkLst>
        </pc:spChg>
        <pc:spChg chg="mod">
          <ac:chgData name="Richard Anderson" userId="4654cc452026b74c" providerId="LiveId" clId="{7672C3FF-6B76-42F3-9CDA-5A8C375A901A}" dt="2022-05-22T20:59:53.796" v="626" actId="1038"/>
          <ac:spMkLst>
            <pc:docMk/>
            <pc:sldMk cId="0" sldId="280"/>
            <ac:spMk id="9246" creationId="{00000000-0000-0000-0000-000000000000}"/>
          </ac:spMkLst>
        </pc:spChg>
        <pc:spChg chg="mod">
          <ac:chgData name="Richard Anderson" userId="4654cc452026b74c" providerId="LiveId" clId="{7672C3FF-6B76-42F3-9CDA-5A8C375A901A}" dt="2022-05-22T20:59:53.796" v="626" actId="1038"/>
          <ac:spMkLst>
            <pc:docMk/>
            <pc:sldMk cId="0" sldId="280"/>
            <ac:spMk id="9247" creationId="{00000000-0000-0000-0000-000000000000}"/>
          </ac:spMkLst>
        </pc:spChg>
        <pc:spChg chg="mod">
          <ac:chgData name="Richard Anderson" userId="4654cc452026b74c" providerId="LiveId" clId="{7672C3FF-6B76-42F3-9CDA-5A8C375A901A}" dt="2022-05-22T20:59:53.796" v="626" actId="1038"/>
          <ac:spMkLst>
            <pc:docMk/>
            <pc:sldMk cId="0" sldId="280"/>
            <ac:spMk id="9248" creationId="{00000000-0000-0000-0000-000000000000}"/>
          </ac:spMkLst>
        </pc:spChg>
        <pc:spChg chg="mod">
          <ac:chgData name="Richard Anderson" userId="4654cc452026b74c" providerId="LiveId" clId="{7672C3FF-6B76-42F3-9CDA-5A8C375A901A}" dt="2022-05-22T20:59:53.796" v="626" actId="1038"/>
          <ac:spMkLst>
            <pc:docMk/>
            <pc:sldMk cId="0" sldId="280"/>
            <ac:spMk id="9249" creationId="{00000000-0000-0000-0000-000000000000}"/>
          </ac:spMkLst>
        </pc:spChg>
        <pc:spChg chg="mod">
          <ac:chgData name="Richard Anderson" userId="4654cc452026b74c" providerId="LiveId" clId="{7672C3FF-6B76-42F3-9CDA-5A8C375A901A}" dt="2022-05-22T20:59:53.796" v="626" actId="1038"/>
          <ac:spMkLst>
            <pc:docMk/>
            <pc:sldMk cId="0" sldId="280"/>
            <ac:spMk id="9250" creationId="{00000000-0000-0000-0000-000000000000}"/>
          </ac:spMkLst>
        </pc:spChg>
      </pc:sldChg>
      <pc:sldChg chg="modSp mod">
        <pc:chgData name="Richard Anderson" userId="4654cc452026b74c" providerId="LiveId" clId="{7672C3FF-6B76-42F3-9CDA-5A8C375A901A}" dt="2022-05-22T19:56:47.982" v="26" actId="400"/>
        <pc:sldMkLst>
          <pc:docMk/>
          <pc:sldMk cId="3232925340" sldId="776"/>
        </pc:sldMkLst>
        <pc:spChg chg="mod">
          <ac:chgData name="Richard Anderson" userId="4654cc452026b74c" providerId="LiveId" clId="{7672C3FF-6B76-42F3-9CDA-5A8C375A901A}" dt="2022-05-22T19:56:47.982" v="26" actId="400"/>
          <ac:spMkLst>
            <pc:docMk/>
            <pc:sldMk cId="3232925340" sldId="776"/>
            <ac:spMk id="3" creationId="{00000000-0000-0000-0000-000000000000}"/>
          </ac:spMkLst>
        </pc:spChg>
      </pc:sldChg>
      <pc:sldChg chg="addSp delSp modSp mod">
        <pc:chgData name="Richard Anderson" userId="4654cc452026b74c" providerId="LiveId" clId="{7672C3FF-6B76-42F3-9CDA-5A8C375A901A}" dt="2022-05-22T21:50:03.889" v="1789" actId="20577"/>
        <pc:sldMkLst>
          <pc:docMk/>
          <pc:sldMk cId="833072415" sldId="794"/>
        </pc:sldMkLst>
        <pc:spChg chg="mod">
          <ac:chgData name="Richard Anderson" userId="4654cc452026b74c" providerId="LiveId" clId="{7672C3FF-6B76-42F3-9CDA-5A8C375A901A}" dt="2022-05-22T21:50:03.889" v="1789" actId="20577"/>
          <ac:spMkLst>
            <pc:docMk/>
            <pc:sldMk cId="833072415" sldId="794"/>
            <ac:spMk id="12290" creationId="{00000000-0000-0000-0000-000000000000}"/>
          </ac:spMkLst>
        </pc:spChg>
        <pc:picChg chg="del">
          <ac:chgData name="Richard Anderson" userId="4654cc452026b74c" providerId="LiveId" clId="{7672C3FF-6B76-42F3-9CDA-5A8C375A901A}" dt="2022-05-22T20:00:37.887" v="28" actId="21"/>
          <ac:picMkLst>
            <pc:docMk/>
            <pc:sldMk cId="833072415" sldId="794"/>
            <ac:picMk id="2" creationId="{00000000-0000-0000-0000-000000000000}"/>
          </ac:picMkLst>
        </pc:picChg>
        <pc:picChg chg="add mod">
          <ac:chgData name="Richard Anderson" userId="4654cc452026b74c" providerId="LiveId" clId="{7672C3FF-6B76-42F3-9CDA-5A8C375A901A}" dt="2022-05-22T20:02:30.517" v="33" actId="14100"/>
          <ac:picMkLst>
            <pc:docMk/>
            <pc:sldMk cId="833072415" sldId="794"/>
            <ac:picMk id="7" creationId="{930D2671-B1C8-8497-E3D9-2097CED3FC30}"/>
          </ac:picMkLst>
        </pc:picChg>
      </pc:sldChg>
      <pc:sldChg chg="modSp mod">
        <pc:chgData name="Richard Anderson" userId="4654cc452026b74c" providerId="LiveId" clId="{7672C3FF-6B76-42F3-9CDA-5A8C375A901A}" dt="2022-05-22T20:05:37.588" v="126" actId="20577"/>
        <pc:sldMkLst>
          <pc:docMk/>
          <pc:sldMk cId="134655916" sldId="795"/>
        </pc:sldMkLst>
        <pc:spChg chg="mod">
          <ac:chgData name="Richard Anderson" userId="4654cc452026b74c" providerId="LiveId" clId="{7672C3FF-6B76-42F3-9CDA-5A8C375A901A}" dt="2022-05-22T20:05:37.588" v="126" actId="20577"/>
          <ac:spMkLst>
            <pc:docMk/>
            <pc:sldMk cId="134655916" sldId="795"/>
            <ac:spMk id="13316" creationId="{00000000-0000-0000-0000-000000000000}"/>
          </ac:spMkLst>
        </pc:spChg>
      </pc:sldChg>
      <pc:sldChg chg="modSp mod">
        <pc:chgData name="Richard Anderson" userId="4654cc452026b74c" providerId="LiveId" clId="{7672C3FF-6B76-42F3-9CDA-5A8C375A901A}" dt="2022-05-22T20:07:23.403" v="289" actId="20577"/>
        <pc:sldMkLst>
          <pc:docMk/>
          <pc:sldMk cId="3035944204" sldId="796"/>
        </pc:sldMkLst>
        <pc:spChg chg="mod">
          <ac:chgData name="Richard Anderson" userId="4654cc452026b74c" providerId="LiveId" clId="{7672C3FF-6B76-42F3-9CDA-5A8C375A901A}" dt="2022-05-22T20:07:23.403" v="289" actId="20577"/>
          <ac:spMkLst>
            <pc:docMk/>
            <pc:sldMk cId="3035944204" sldId="796"/>
            <ac:spMk id="14340" creationId="{00000000-0000-0000-0000-000000000000}"/>
          </ac:spMkLst>
        </pc:spChg>
      </pc:sldChg>
      <pc:sldChg chg="del">
        <pc:chgData name="Richard Anderson" userId="4654cc452026b74c" providerId="LiveId" clId="{7672C3FF-6B76-42F3-9CDA-5A8C375A901A}" dt="2022-05-22T20:07:29.758" v="290" actId="2696"/>
        <pc:sldMkLst>
          <pc:docMk/>
          <pc:sldMk cId="3636214546" sldId="797"/>
        </pc:sldMkLst>
      </pc:sldChg>
      <pc:sldChg chg="add del">
        <pc:chgData name="Richard Anderson" userId="4654cc452026b74c" providerId="LiveId" clId="{7672C3FF-6B76-42F3-9CDA-5A8C375A901A}" dt="2022-05-22T20:07:42.172" v="293" actId="2696"/>
        <pc:sldMkLst>
          <pc:docMk/>
          <pc:sldMk cId="1890246114" sldId="798"/>
        </pc:sldMkLst>
      </pc:sldChg>
      <pc:sldChg chg="addSp modSp mod chgLayout">
        <pc:chgData name="Richard Anderson" userId="4654cc452026b74c" providerId="LiveId" clId="{7672C3FF-6B76-42F3-9CDA-5A8C375A901A}" dt="2022-05-22T20:09:38.752" v="390" actId="20577"/>
        <pc:sldMkLst>
          <pc:docMk/>
          <pc:sldMk cId="2961316177" sldId="799"/>
        </pc:sldMkLst>
        <pc:spChg chg="mod ord">
          <ac:chgData name="Richard Anderson" userId="4654cc452026b74c" providerId="LiveId" clId="{7672C3FF-6B76-42F3-9CDA-5A8C375A901A}" dt="2022-05-22T20:08:22.548" v="294" actId="700"/>
          <ac:spMkLst>
            <pc:docMk/>
            <pc:sldMk cId="2961316177" sldId="799"/>
            <ac:spMk id="2" creationId="{00000000-0000-0000-0000-000000000000}"/>
          </ac:spMkLst>
        </pc:spChg>
        <pc:spChg chg="mod ord">
          <ac:chgData name="Richard Anderson" userId="4654cc452026b74c" providerId="LiveId" clId="{7672C3FF-6B76-42F3-9CDA-5A8C375A901A}" dt="2022-05-22T20:08:22.548" v="294" actId="700"/>
          <ac:spMkLst>
            <pc:docMk/>
            <pc:sldMk cId="2961316177" sldId="799"/>
            <ac:spMk id="3" creationId="{00000000-0000-0000-0000-000000000000}"/>
          </ac:spMkLst>
        </pc:spChg>
        <pc:spChg chg="mod ord">
          <ac:chgData name="Richard Anderson" userId="4654cc452026b74c" providerId="LiveId" clId="{7672C3FF-6B76-42F3-9CDA-5A8C375A901A}" dt="2022-05-22T20:08:22.548" v="294" actId="700"/>
          <ac:spMkLst>
            <pc:docMk/>
            <pc:sldMk cId="2961316177" sldId="799"/>
            <ac:spMk id="4" creationId="{00000000-0000-0000-0000-000000000000}"/>
          </ac:spMkLst>
        </pc:spChg>
        <pc:spChg chg="add mod ord">
          <ac:chgData name="Richard Anderson" userId="4654cc452026b74c" providerId="LiveId" clId="{7672C3FF-6B76-42F3-9CDA-5A8C375A901A}" dt="2022-05-22T20:09:38.752" v="390" actId="20577"/>
          <ac:spMkLst>
            <pc:docMk/>
            <pc:sldMk cId="2961316177" sldId="799"/>
            <ac:spMk id="5" creationId="{D04E25BF-8E4F-B02C-A6F3-720745A23EE7}"/>
          </ac:spMkLst>
        </pc:spChg>
        <pc:spChg chg="mod ord">
          <ac:chgData name="Richard Anderson" userId="4654cc452026b74c" providerId="LiveId" clId="{7672C3FF-6B76-42F3-9CDA-5A8C375A901A}" dt="2022-05-22T20:08:22.548" v="294" actId="700"/>
          <ac:spMkLst>
            <pc:docMk/>
            <pc:sldMk cId="2961316177" sldId="799"/>
            <ac:spMk id="17411" creationId="{00000000-0000-0000-0000-000000000000}"/>
          </ac:spMkLst>
        </pc:spChg>
      </pc:sldChg>
      <pc:sldChg chg="delSp modSp mod">
        <pc:chgData name="Richard Anderson" userId="4654cc452026b74c" providerId="LiveId" clId="{7672C3FF-6B76-42F3-9CDA-5A8C375A901A}" dt="2022-05-22T20:40:04.395" v="520" actId="20577"/>
        <pc:sldMkLst>
          <pc:docMk/>
          <pc:sldMk cId="3946955930" sldId="800"/>
        </pc:sldMkLst>
        <pc:spChg chg="mod">
          <ac:chgData name="Richard Anderson" userId="4654cc452026b74c" providerId="LiveId" clId="{7672C3FF-6B76-42F3-9CDA-5A8C375A901A}" dt="2022-05-22T20:40:04.395" v="520" actId="20577"/>
          <ac:spMkLst>
            <pc:docMk/>
            <pc:sldMk cId="3946955930" sldId="800"/>
            <ac:spMk id="18435" creationId="{00000000-0000-0000-0000-000000000000}"/>
          </ac:spMkLst>
        </pc:spChg>
        <pc:spChg chg="mod">
          <ac:chgData name="Richard Anderson" userId="4654cc452026b74c" providerId="LiveId" clId="{7672C3FF-6B76-42F3-9CDA-5A8C375A901A}" dt="2022-05-22T20:14:09.060" v="503" actId="1035"/>
          <ac:spMkLst>
            <pc:docMk/>
            <pc:sldMk cId="3946955930" sldId="800"/>
            <ac:spMk id="18436" creationId="{00000000-0000-0000-0000-000000000000}"/>
          </ac:spMkLst>
        </pc:spChg>
        <pc:spChg chg="del mod">
          <ac:chgData name="Richard Anderson" userId="4654cc452026b74c" providerId="LiveId" clId="{7672C3FF-6B76-42F3-9CDA-5A8C375A901A}" dt="2022-05-22T20:11:36.967" v="439" actId="21"/>
          <ac:spMkLst>
            <pc:docMk/>
            <pc:sldMk cId="3946955930" sldId="800"/>
            <ac:spMk id="18438" creationId="{00000000-0000-0000-0000-000000000000}"/>
          </ac:spMkLst>
        </pc:spChg>
        <pc:spChg chg="mod">
          <ac:chgData name="Richard Anderson" userId="4654cc452026b74c" providerId="LiveId" clId="{7672C3FF-6B76-42F3-9CDA-5A8C375A901A}" dt="2022-05-22T20:14:16.592" v="505" actId="14100"/>
          <ac:spMkLst>
            <pc:docMk/>
            <pc:sldMk cId="3946955930" sldId="800"/>
            <ac:spMk id="18439" creationId="{00000000-0000-0000-0000-000000000000}"/>
          </ac:spMkLst>
        </pc:spChg>
        <pc:spChg chg="mod">
          <ac:chgData name="Richard Anderson" userId="4654cc452026b74c" providerId="LiveId" clId="{7672C3FF-6B76-42F3-9CDA-5A8C375A901A}" dt="2022-05-22T20:14:20.514" v="506" actId="14100"/>
          <ac:spMkLst>
            <pc:docMk/>
            <pc:sldMk cId="3946955930" sldId="800"/>
            <ac:spMk id="18440" creationId="{00000000-0000-0000-0000-000000000000}"/>
          </ac:spMkLst>
        </pc:spChg>
      </pc:sldChg>
      <pc:sldChg chg="modSp mod">
        <pc:chgData name="Richard Anderson" userId="4654cc452026b74c" providerId="LiveId" clId="{7672C3FF-6B76-42F3-9CDA-5A8C375A901A}" dt="2022-05-22T20:17:06.657" v="508" actId="692"/>
        <pc:sldMkLst>
          <pc:docMk/>
          <pc:sldMk cId="3817045587" sldId="801"/>
        </pc:sldMkLst>
        <pc:cxnChg chg="mod">
          <ac:chgData name="Richard Anderson" userId="4654cc452026b74c" providerId="LiveId" clId="{7672C3FF-6B76-42F3-9CDA-5A8C375A901A}" dt="2022-05-22T20:17:06.657" v="508" actId="692"/>
          <ac:cxnSpMkLst>
            <pc:docMk/>
            <pc:sldMk cId="3817045587" sldId="801"/>
            <ac:cxnSpMk id="19466" creationId="{00000000-0000-0000-0000-000000000000}"/>
          </ac:cxnSpMkLst>
        </pc:cxnChg>
      </pc:sldChg>
      <pc:sldChg chg="addSp modSp">
        <pc:chgData name="Richard Anderson" userId="4654cc452026b74c" providerId="LiveId" clId="{7672C3FF-6B76-42F3-9CDA-5A8C375A901A}" dt="2022-05-22T20:18:52.672" v="509"/>
        <pc:sldMkLst>
          <pc:docMk/>
          <pc:sldMk cId="3898327502" sldId="803"/>
        </pc:sldMkLst>
        <pc:spChg chg="add mod">
          <ac:chgData name="Richard Anderson" userId="4654cc452026b74c" providerId="LiveId" clId="{7672C3FF-6B76-42F3-9CDA-5A8C375A901A}" dt="2022-05-22T20:18:52.672" v="509"/>
          <ac:spMkLst>
            <pc:docMk/>
            <pc:sldMk cId="3898327502" sldId="803"/>
            <ac:spMk id="8" creationId="{73763289-83BB-43D7-1441-4551CF873E9B}"/>
          </ac:spMkLst>
        </pc:spChg>
      </pc:sldChg>
      <pc:sldChg chg="del">
        <pc:chgData name="Richard Anderson" userId="4654cc452026b74c" providerId="LiveId" clId="{7672C3FF-6B76-42F3-9CDA-5A8C375A901A}" dt="2022-05-22T21:03:49.315" v="793" actId="2696"/>
        <pc:sldMkLst>
          <pc:docMk/>
          <pc:sldMk cId="2436918884" sldId="805"/>
        </pc:sldMkLst>
      </pc:sldChg>
      <pc:sldChg chg="modSp mod">
        <pc:chgData name="Richard Anderson" userId="4654cc452026b74c" providerId="LiveId" clId="{7672C3FF-6B76-42F3-9CDA-5A8C375A901A}" dt="2022-05-22T21:04:15.893" v="807" actId="20577"/>
        <pc:sldMkLst>
          <pc:docMk/>
          <pc:sldMk cId="658211916" sldId="806"/>
        </pc:sldMkLst>
        <pc:spChg chg="mod">
          <ac:chgData name="Richard Anderson" userId="4654cc452026b74c" providerId="LiveId" clId="{7672C3FF-6B76-42F3-9CDA-5A8C375A901A}" dt="2022-05-22T21:04:15.893" v="807" actId="20577"/>
          <ac:spMkLst>
            <pc:docMk/>
            <pc:sldMk cId="658211916" sldId="806"/>
            <ac:spMk id="24580" creationId="{00000000-0000-0000-0000-000000000000}"/>
          </ac:spMkLst>
        </pc:spChg>
      </pc:sldChg>
      <pc:sldChg chg="modSp del mod">
        <pc:chgData name="Richard Anderson" userId="4654cc452026b74c" providerId="LiveId" clId="{7672C3FF-6B76-42F3-9CDA-5A8C375A901A}" dt="2022-05-22T21:09:44.828" v="953" actId="2696"/>
        <pc:sldMkLst>
          <pc:docMk/>
          <pc:sldMk cId="392089421" sldId="808"/>
        </pc:sldMkLst>
        <pc:spChg chg="mod">
          <ac:chgData name="Richard Anderson" userId="4654cc452026b74c" providerId="LiveId" clId="{7672C3FF-6B76-42F3-9CDA-5A8C375A901A}" dt="2022-05-22T20:22:22.342" v="517" actId="20577"/>
          <ac:spMkLst>
            <pc:docMk/>
            <pc:sldMk cId="392089421" sldId="808"/>
            <ac:spMk id="26627" creationId="{00000000-0000-0000-0000-000000000000}"/>
          </ac:spMkLst>
        </pc:spChg>
      </pc:sldChg>
      <pc:sldChg chg="del">
        <pc:chgData name="Richard Anderson" userId="4654cc452026b74c" providerId="LiveId" clId="{7672C3FF-6B76-42F3-9CDA-5A8C375A901A}" dt="2022-05-22T21:09:47.089" v="954" actId="2696"/>
        <pc:sldMkLst>
          <pc:docMk/>
          <pc:sldMk cId="1422060310" sldId="809"/>
        </pc:sldMkLst>
      </pc:sldChg>
      <pc:sldChg chg="del">
        <pc:chgData name="Richard Anderson" userId="4654cc452026b74c" providerId="LiveId" clId="{7672C3FF-6B76-42F3-9CDA-5A8C375A901A}" dt="2022-05-22T19:57:52.890" v="27" actId="2696"/>
        <pc:sldMkLst>
          <pc:docMk/>
          <pc:sldMk cId="4138646864" sldId="815"/>
        </pc:sldMkLst>
      </pc:sldChg>
      <pc:sldChg chg="del">
        <pc:chgData name="Richard Anderson" userId="4654cc452026b74c" providerId="LiveId" clId="{7672C3FF-6B76-42F3-9CDA-5A8C375A901A}" dt="2022-05-22T19:57:52.890" v="27" actId="2696"/>
        <pc:sldMkLst>
          <pc:docMk/>
          <pc:sldMk cId="2120372592" sldId="816"/>
        </pc:sldMkLst>
      </pc:sldChg>
      <pc:sldChg chg="del">
        <pc:chgData name="Richard Anderson" userId="4654cc452026b74c" providerId="LiveId" clId="{7672C3FF-6B76-42F3-9CDA-5A8C375A901A}" dt="2022-05-22T19:57:52.890" v="27" actId="2696"/>
        <pc:sldMkLst>
          <pc:docMk/>
          <pc:sldMk cId="3827951508" sldId="817"/>
        </pc:sldMkLst>
      </pc:sldChg>
      <pc:sldChg chg="del">
        <pc:chgData name="Richard Anderson" userId="4654cc452026b74c" providerId="LiveId" clId="{7672C3FF-6B76-42F3-9CDA-5A8C375A901A}" dt="2022-05-22T19:57:52.890" v="27" actId="2696"/>
        <pc:sldMkLst>
          <pc:docMk/>
          <pc:sldMk cId="3799495692" sldId="818"/>
        </pc:sldMkLst>
      </pc:sldChg>
      <pc:sldChg chg="del">
        <pc:chgData name="Richard Anderson" userId="4654cc452026b74c" providerId="LiveId" clId="{7672C3FF-6B76-42F3-9CDA-5A8C375A901A}" dt="2022-05-22T19:57:52.890" v="27" actId="2696"/>
        <pc:sldMkLst>
          <pc:docMk/>
          <pc:sldMk cId="922198100" sldId="819"/>
        </pc:sldMkLst>
      </pc:sldChg>
      <pc:sldChg chg="del">
        <pc:chgData name="Richard Anderson" userId="4654cc452026b74c" providerId="LiveId" clId="{7672C3FF-6B76-42F3-9CDA-5A8C375A901A}" dt="2022-05-22T19:57:52.890" v="27" actId="2696"/>
        <pc:sldMkLst>
          <pc:docMk/>
          <pc:sldMk cId="721410" sldId="820"/>
        </pc:sldMkLst>
      </pc:sldChg>
      <pc:sldChg chg="del">
        <pc:chgData name="Richard Anderson" userId="4654cc452026b74c" providerId="LiveId" clId="{7672C3FF-6B76-42F3-9CDA-5A8C375A901A}" dt="2022-05-22T19:57:52.890" v="27" actId="2696"/>
        <pc:sldMkLst>
          <pc:docMk/>
          <pc:sldMk cId="1849159541" sldId="821"/>
        </pc:sldMkLst>
      </pc:sldChg>
      <pc:sldChg chg="del">
        <pc:chgData name="Richard Anderson" userId="4654cc452026b74c" providerId="LiveId" clId="{7672C3FF-6B76-42F3-9CDA-5A8C375A901A}" dt="2022-05-22T19:57:52.890" v="27" actId="2696"/>
        <pc:sldMkLst>
          <pc:docMk/>
          <pc:sldMk cId="3601438425" sldId="822"/>
        </pc:sldMkLst>
      </pc:sldChg>
      <pc:sldChg chg="del">
        <pc:chgData name="Richard Anderson" userId="4654cc452026b74c" providerId="LiveId" clId="{7672C3FF-6B76-42F3-9CDA-5A8C375A901A}" dt="2022-05-22T19:57:52.890" v="27" actId="2696"/>
        <pc:sldMkLst>
          <pc:docMk/>
          <pc:sldMk cId="2510876983" sldId="823"/>
        </pc:sldMkLst>
      </pc:sldChg>
      <pc:sldChg chg="del">
        <pc:chgData name="Richard Anderson" userId="4654cc452026b74c" providerId="LiveId" clId="{7672C3FF-6B76-42F3-9CDA-5A8C375A901A}" dt="2022-05-22T19:57:52.890" v="27" actId="2696"/>
        <pc:sldMkLst>
          <pc:docMk/>
          <pc:sldMk cId="2498847060" sldId="827"/>
        </pc:sldMkLst>
      </pc:sldChg>
      <pc:sldChg chg="del">
        <pc:chgData name="Richard Anderson" userId="4654cc452026b74c" providerId="LiveId" clId="{7672C3FF-6B76-42F3-9CDA-5A8C375A901A}" dt="2022-05-22T19:57:52.890" v="27" actId="2696"/>
        <pc:sldMkLst>
          <pc:docMk/>
          <pc:sldMk cId="3117964738" sldId="828"/>
        </pc:sldMkLst>
      </pc:sldChg>
      <pc:sldChg chg="del">
        <pc:chgData name="Richard Anderson" userId="4654cc452026b74c" providerId="LiveId" clId="{7672C3FF-6B76-42F3-9CDA-5A8C375A901A}" dt="2022-05-22T19:57:52.890" v="27" actId="2696"/>
        <pc:sldMkLst>
          <pc:docMk/>
          <pc:sldMk cId="41057819" sldId="829"/>
        </pc:sldMkLst>
      </pc:sldChg>
      <pc:sldChg chg="del">
        <pc:chgData name="Richard Anderson" userId="4654cc452026b74c" providerId="LiveId" clId="{7672C3FF-6B76-42F3-9CDA-5A8C375A901A}" dt="2022-05-22T19:57:52.890" v="27" actId="2696"/>
        <pc:sldMkLst>
          <pc:docMk/>
          <pc:sldMk cId="3967554075" sldId="830"/>
        </pc:sldMkLst>
      </pc:sldChg>
      <pc:sldChg chg="del">
        <pc:chgData name="Richard Anderson" userId="4654cc452026b74c" providerId="LiveId" clId="{7672C3FF-6B76-42F3-9CDA-5A8C375A901A}" dt="2022-05-22T19:57:52.890" v="27" actId="2696"/>
        <pc:sldMkLst>
          <pc:docMk/>
          <pc:sldMk cId="1324570497" sldId="831"/>
        </pc:sldMkLst>
      </pc:sldChg>
      <pc:sldChg chg="del">
        <pc:chgData name="Richard Anderson" userId="4654cc452026b74c" providerId="LiveId" clId="{7672C3FF-6B76-42F3-9CDA-5A8C375A901A}" dt="2022-05-22T19:57:52.890" v="27" actId="2696"/>
        <pc:sldMkLst>
          <pc:docMk/>
          <pc:sldMk cId="1321724494" sldId="832"/>
        </pc:sldMkLst>
      </pc:sldChg>
      <pc:sldChg chg="del">
        <pc:chgData name="Richard Anderson" userId="4654cc452026b74c" providerId="LiveId" clId="{7672C3FF-6B76-42F3-9CDA-5A8C375A901A}" dt="2022-05-22T19:57:52.890" v="27" actId="2696"/>
        <pc:sldMkLst>
          <pc:docMk/>
          <pc:sldMk cId="3319957400" sldId="833"/>
        </pc:sldMkLst>
      </pc:sldChg>
      <pc:sldChg chg="del">
        <pc:chgData name="Richard Anderson" userId="4654cc452026b74c" providerId="LiveId" clId="{7672C3FF-6B76-42F3-9CDA-5A8C375A901A}" dt="2022-05-22T19:57:52.890" v="27" actId="2696"/>
        <pc:sldMkLst>
          <pc:docMk/>
          <pc:sldMk cId="3981309658" sldId="834"/>
        </pc:sldMkLst>
      </pc:sldChg>
      <pc:sldChg chg="del">
        <pc:chgData name="Richard Anderson" userId="4654cc452026b74c" providerId="LiveId" clId="{7672C3FF-6B76-42F3-9CDA-5A8C375A901A}" dt="2022-05-22T19:57:52.890" v="27" actId="2696"/>
        <pc:sldMkLst>
          <pc:docMk/>
          <pc:sldMk cId="2182640562" sldId="835"/>
        </pc:sldMkLst>
      </pc:sldChg>
      <pc:sldChg chg="del">
        <pc:chgData name="Richard Anderson" userId="4654cc452026b74c" providerId="LiveId" clId="{7672C3FF-6B76-42F3-9CDA-5A8C375A901A}" dt="2022-05-22T19:57:52.890" v="27" actId="2696"/>
        <pc:sldMkLst>
          <pc:docMk/>
          <pc:sldMk cId="2164874801" sldId="842"/>
        </pc:sldMkLst>
      </pc:sldChg>
      <pc:sldChg chg="del">
        <pc:chgData name="Richard Anderson" userId="4654cc452026b74c" providerId="LiveId" clId="{7672C3FF-6B76-42F3-9CDA-5A8C375A901A}" dt="2022-05-22T21:11:10.256" v="955" actId="2696"/>
        <pc:sldMkLst>
          <pc:docMk/>
          <pc:sldMk cId="1215863316" sldId="843"/>
        </pc:sldMkLst>
      </pc:sldChg>
      <pc:sldChg chg="addSp delSp modSp mod">
        <pc:chgData name="Richard Anderson" userId="4654cc452026b74c" providerId="LiveId" clId="{7672C3FF-6B76-42F3-9CDA-5A8C375A901A}" dt="2022-05-22T21:09:33.574" v="952" actId="2711"/>
        <pc:sldMkLst>
          <pc:docMk/>
          <pc:sldMk cId="3144799864" sldId="844"/>
        </pc:sldMkLst>
        <pc:spChg chg="add mod ord">
          <ac:chgData name="Richard Anderson" userId="4654cc452026b74c" providerId="LiveId" clId="{7672C3FF-6B76-42F3-9CDA-5A8C375A901A}" dt="2022-05-22T21:07:50.571" v="879" actId="167"/>
          <ac:spMkLst>
            <pc:docMk/>
            <pc:sldMk cId="3144799864" sldId="844"/>
            <ac:spMk id="2" creationId="{FB1E146D-D0A8-6EC9-21C0-7A481A942B6A}"/>
          </ac:spMkLst>
        </pc:spChg>
        <pc:spChg chg="add mod">
          <ac:chgData name="Richard Anderson" userId="4654cc452026b74c" providerId="LiveId" clId="{7672C3FF-6B76-42F3-9CDA-5A8C375A901A}" dt="2022-05-22T21:09:33.574" v="952" actId="2711"/>
          <ac:spMkLst>
            <pc:docMk/>
            <pc:sldMk cId="3144799864" sldId="844"/>
            <ac:spMk id="3" creationId="{16AD63B0-1F7A-BDE5-B46C-9E00EDACAFD1}"/>
          </ac:spMkLst>
        </pc:spChg>
        <pc:spChg chg="mod">
          <ac:chgData name="Richard Anderson" userId="4654cc452026b74c" providerId="LiveId" clId="{7672C3FF-6B76-42F3-9CDA-5A8C375A901A}" dt="2022-05-22T21:06:22.107" v="854" actId="1035"/>
          <ac:spMkLst>
            <pc:docMk/>
            <pc:sldMk cId="3144799864" sldId="844"/>
            <ac:spMk id="9218" creationId="{00000000-0000-0000-0000-000000000000}"/>
          </ac:spMkLst>
        </pc:spChg>
        <pc:spChg chg="mod">
          <ac:chgData name="Richard Anderson" userId="4654cc452026b74c" providerId="LiveId" clId="{7672C3FF-6B76-42F3-9CDA-5A8C375A901A}" dt="2022-05-22T21:06:37.155" v="874" actId="20577"/>
          <ac:spMkLst>
            <pc:docMk/>
            <pc:sldMk cId="3144799864" sldId="844"/>
            <ac:spMk id="9219"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21"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22"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23"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24"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25"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26"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27"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28"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29"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30"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31"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32"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33"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34"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35"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36"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37"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38"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39"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40"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41"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42"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43"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44"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45"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46"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47"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48"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49" creationId="{00000000-0000-0000-0000-000000000000}"/>
          </ac:spMkLst>
        </pc:spChg>
        <pc:spChg chg="mod">
          <ac:chgData name="Richard Anderson" userId="4654cc452026b74c" providerId="LiveId" clId="{7672C3FF-6B76-42F3-9CDA-5A8C375A901A}" dt="2022-05-22T21:06:22.107" v="854" actId="1035"/>
          <ac:spMkLst>
            <pc:docMk/>
            <pc:sldMk cId="3144799864" sldId="844"/>
            <ac:spMk id="9250" creationId="{00000000-0000-0000-0000-000000000000}"/>
          </ac:spMkLst>
        </pc:spChg>
        <pc:spChg chg="del">
          <ac:chgData name="Richard Anderson" userId="4654cc452026b74c" providerId="LiveId" clId="{7672C3FF-6B76-42F3-9CDA-5A8C375A901A}" dt="2022-05-22T21:06:43.665" v="875" actId="21"/>
          <ac:spMkLst>
            <pc:docMk/>
            <pc:sldMk cId="3144799864" sldId="844"/>
            <ac:spMk id="9251" creationId="{00000000-0000-0000-0000-000000000000}"/>
          </ac:spMkLst>
        </pc:spChg>
      </pc:sldChg>
      <pc:sldChg chg="addSp delSp modSp mod">
        <pc:chgData name="Richard Anderson" userId="4654cc452026b74c" providerId="LiveId" clId="{7672C3FF-6B76-42F3-9CDA-5A8C375A901A}" dt="2022-05-22T21:40:45.893" v="1423" actId="207"/>
        <pc:sldMkLst>
          <pc:docMk/>
          <pc:sldMk cId="2595180775" sldId="845"/>
        </pc:sldMkLst>
        <pc:spChg chg="add mod">
          <ac:chgData name="Richard Anderson" userId="4654cc452026b74c" providerId="LiveId" clId="{7672C3FF-6B76-42F3-9CDA-5A8C375A901A}" dt="2022-05-22T21:39:35.995" v="1418" actId="255"/>
          <ac:spMkLst>
            <pc:docMk/>
            <pc:sldMk cId="2595180775" sldId="845"/>
            <ac:spMk id="5" creationId="{BC9DE374-7607-A4DA-2619-CE6414BAFB5B}"/>
          </ac:spMkLst>
        </pc:spChg>
        <pc:spChg chg="mod">
          <ac:chgData name="Richard Anderson" userId="4654cc452026b74c" providerId="LiveId" clId="{7672C3FF-6B76-42F3-9CDA-5A8C375A901A}" dt="2022-05-22T21:40:45.893" v="1423" actId="207"/>
          <ac:spMkLst>
            <pc:docMk/>
            <pc:sldMk cId="2595180775" sldId="845"/>
            <ac:spMk id="18435" creationId="{00000000-0000-0000-0000-000000000000}"/>
          </ac:spMkLst>
        </pc:spChg>
        <pc:spChg chg="del">
          <ac:chgData name="Richard Anderson" userId="4654cc452026b74c" providerId="LiveId" clId="{7672C3FF-6B76-42F3-9CDA-5A8C375A901A}" dt="2022-05-22T21:32:29.447" v="1141" actId="21"/>
          <ac:spMkLst>
            <pc:docMk/>
            <pc:sldMk cId="2595180775" sldId="845"/>
            <ac:spMk id="18436" creationId="{00000000-0000-0000-0000-000000000000}"/>
          </ac:spMkLst>
        </pc:spChg>
        <pc:spChg chg="del">
          <ac:chgData name="Richard Anderson" userId="4654cc452026b74c" providerId="LiveId" clId="{7672C3FF-6B76-42F3-9CDA-5A8C375A901A}" dt="2022-05-22T21:32:33.458" v="1143" actId="21"/>
          <ac:spMkLst>
            <pc:docMk/>
            <pc:sldMk cId="2595180775" sldId="845"/>
            <ac:spMk id="18437" creationId="{00000000-0000-0000-0000-000000000000}"/>
          </ac:spMkLst>
        </pc:spChg>
        <pc:spChg chg="del">
          <ac:chgData name="Richard Anderson" userId="4654cc452026b74c" providerId="LiveId" clId="{7672C3FF-6B76-42F3-9CDA-5A8C375A901A}" dt="2022-05-22T21:32:31.437" v="1142" actId="21"/>
          <ac:spMkLst>
            <pc:docMk/>
            <pc:sldMk cId="2595180775" sldId="845"/>
            <ac:spMk id="18439" creationId="{00000000-0000-0000-0000-000000000000}"/>
          </ac:spMkLst>
        </pc:spChg>
        <pc:spChg chg="del">
          <ac:chgData name="Richard Anderson" userId="4654cc452026b74c" providerId="LiveId" clId="{7672C3FF-6B76-42F3-9CDA-5A8C375A901A}" dt="2022-05-22T21:32:35.036" v="1144" actId="21"/>
          <ac:spMkLst>
            <pc:docMk/>
            <pc:sldMk cId="2595180775" sldId="845"/>
            <ac:spMk id="18440" creationId="{00000000-0000-0000-0000-000000000000}"/>
          </ac:spMkLst>
        </pc:spChg>
      </pc:sldChg>
      <pc:sldChg chg="modSp new mod">
        <pc:chgData name="Richard Anderson" userId="4654cc452026b74c" providerId="LiveId" clId="{7672C3FF-6B76-42F3-9CDA-5A8C375A901A}" dt="2022-05-22T21:43:51.899" v="1585" actId="58"/>
        <pc:sldMkLst>
          <pc:docMk/>
          <pc:sldMk cId="2378186793" sldId="846"/>
        </pc:sldMkLst>
        <pc:spChg chg="mod">
          <ac:chgData name="Richard Anderson" userId="4654cc452026b74c" providerId="LiveId" clId="{7672C3FF-6B76-42F3-9CDA-5A8C375A901A}" dt="2022-05-22T21:41:15.837" v="1441" actId="20577"/>
          <ac:spMkLst>
            <pc:docMk/>
            <pc:sldMk cId="2378186793" sldId="846"/>
            <ac:spMk id="2" creationId="{7A18BC47-265F-7F33-25D9-2201B123A13A}"/>
          </ac:spMkLst>
        </pc:spChg>
        <pc:spChg chg="mod">
          <ac:chgData name="Richard Anderson" userId="4654cc452026b74c" providerId="LiveId" clId="{7672C3FF-6B76-42F3-9CDA-5A8C375A901A}" dt="2022-05-22T21:43:51.899" v="1585" actId="58"/>
          <ac:spMkLst>
            <pc:docMk/>
            <pc:sldMk cId="2378186793" sldId="846"/>
            <ac:spMk id="3" creationId="{F1C7B6E2-5F54-F95E-0F2F-FB4CA329E8EB}"/>
          </ac:spMkLst>
        </pc:spChg>
      </pc:sldChg>
      <pc:sldChg chg="modSp new mod">
        <pc:chgData name="Richard Anderson" userId="4654cc452026b74c" providerId="LiveId" clId="{7672C3FF-6B76-42F3-9CDA-5A8C375A901A}" dt="2022-05-22T21:48:31.872" v="1767" actId="20577"/>
        <pc:sldMkLst>
          <pc:docMk/>
          <pc:sldMk cId="101453356" sldId="847"/>
        </pc:sldMkLst>
        <pc:spChg chg="mod">
          <ac:chgData name="Richard Anderson" userId="4654cc452026b74c" providerId="LiveId" clId="{7672C3FF-6B76-42F3-9CDA-5A8C375A901A}" dt="2022-05-22T21:45:13.123" v="1634" actId="20577"/>
          <ac:spMkLst>
            <pc:docMk/>
            <pc:sldMk cId="101453356" sldId="847"/>
            <ac:spMk id="2" creationId="{62E91E97-0D13-E3F6-C18B-8FDDBB5B18F9}"/>
          </ac:spMkLst>
        </pc:spChg>
        <pc:spChg chg="mod">
          <ac:chgData name="Richard Anderson" userId="4654cc452026b74c" providerId="LiveId" clId="{7672C3FF-6B76-42F3-9CDA-5A8C375A901A}" dt="2022-05-22T21:48:31.872" v="1767" actId="20577"/>
          <ac:spMkLst>
            <pc:docMk/>
            <pc:sldMk cId="101453356" sldId="847"/>
            <ac:spMk id="3" creationId="{58A4F55F-7F8F-9C98-C35F-2988A022E61E}"/>
          </ac:spMkLst>
        </pc:spChg>
      </pc:sldChg>
      <pc:sldChg chg="modSp new mod">
        <pc:chgData name="Richard Anderson" userId="4654cc452026b74c" providerId="LiveId" clId="{7672C3FF-6B76-42F3-9CDA-5A8C375A901A}" dt="2022-05-22T21:52:15.540" v="1880" actId="20577"/>
        <pc:sldMkLst>
          <pc:docMk/>
          <pc:sldMk cId="3113200417" sldId="848"/>
        </pc:sldMkLst>
        <pc:spChg chg="mod">
          <ac:chgData name="Richard Anderson" userId="4654cc452026b74c" providerId="LiveId" clId="{7672C3FF-6B76-42F3-9CDA-5A8C375A901A}" dt="2022-05-22T21:52:15.540" v="1880" actId="20577"/>
          <ac:spMkLst>
            <pc:docMk/>
            <pc:sldMk cId="3113200417" sldId="848"/>
            <ac:spMk id="2" creationId="{93CCA033-1095-65DB-B857-629541FD756E}"/>
          </ac:spMkLst>
        </pc:spChg>
      </pc:sldChg>
    </pc:docChg>
  </pc:docChgLst>
  <pc:docChgLst>
    <pc:chgData name="Richard Anderson" userId="4654cc452026b74c" providerId="LiveId" clId="{6DABD09D-1F53-4C1B-A17B-360785E542D8}"/>
    <pc:docChg chg="custSel delSld modSld">
      <pc:chgData name="Richard Anderson" userId="4654cc452026b74c" providerId="LiveId" clId="{6DABD09D-1F53-4C1B-A17B-360785E542D8}" dt="2022-05-16T05:48:26.131" v="356" actId="21"/>
      <pc:docMkLst>
        <pc:docMk/>
      </pc:docMkLst>
      <pc:sldChg chg="modSp mod">
        <pc:chgData name="Richard Anderson" userId="4654cc452026b74c" providerId="LiveId" clId="{6DABD09D-1F53-4C1B-A17B-360785E542D8}" dt="2022-05-16T05:29:14.741" v="14" actId="20577"/>
        <pc:sldMkLst>
          <pc:docMk/>
          <pc:sldMk cId="0" sldId="256"/>
        </pc:sldMkLst>
        <pc:spChg chg="mod">
          <ac:chgData name="Richard Anderson" userId="4654cc452026b74c" providerId="LiveId" clId="{6DABD09D-1F53-4C1B-A17B-360785E542D8}" dt="2022-05-16T05:29:14.741" v="14" actId="20577"/>
          <ac:spMkLst>
            <pc:docMk/>
            <pc:sldMk cId="0" sldId="256"/>
            <ac:spMk id="2051" creationId="{00000000-0000-0000-0000-000000000000}"/>
          </ac:spMkLst>
        </pc:spChg>
      </pc:sldChg>
      <pc:sldChg chg="delSp modSp mod">
        <pc:chgData name="Richard Anderson" userId="4654cc452026b74c" providerId="LiveId" clId="{6DABD09D-1F53-4C1B-A17B-360785E542D8}" dt="2022-05-16T05:37:43.526" v="203" actId="20577"/>
        <pc:sldMkLst>
          <pc:docMk/>
          <pc:sldMk cId="0" sldId="258"/>
        </pc:sldMkLst>
        <pc:spChg chg="del">
          <ac:chgData name="Richard Anderson" userId="4654cc452026b74c" providerId="LiveId" clId="{6DABD09D-1F53-4C1B-A17B-360785E542D8}" dt="2022-05-16T05:37:36.596" v="200" actId="21"/>
          <ac:spMkLst>
            <pc:docMk/>
            <pc:sldMk cId="0" sldId="258"/>
            <ac:spMk id="6146" creationId="{00000000-0000-0000-0000-000000000000}"/>
          </ac:spMkLst>
        </pc:spChg>
        <pc:spChg chg="mod">
          <ac:chgData name="Richard Anderson" userId="4654cc452026b74c" providerId="LiveId" clId="{6DABD09D-1F53-4C1B-A17B-360785E542D8}" dt="2022-05-16T05:37:43.526" v="203" actId="20577"/>
          <ac:spMkLst>
            <pc:docMk/>
            <pc:sldMk cId="0" sldId="258"/>
            <ac:spMk id="6148" creationId="{00000000-0000-0000-0000-000000000000}"/>
          </ac:spMkLst>
        </pc:spChg>
        <pc:spChg chg="mod">
          <ac:chgData name="Richard Anderson" userId="4654cc452026b74c" providerId="LiveId" clId="{6DABD09D-1F53-4C1B-A17B-360785E542D8}" dt="2022-05-16T05:36:48.776" v="196" actId="948"/>
          <ac:spMkLst>
            <pc:docMk/>
            <pc:sldMk cId="0" sldId="258"/>
            <ac:spMk id="6158" creationId="{00000000-0000-0000-0000-000000000000}"/>
          </ac:spMkLst>
        </pc:spChg>
      </pc:sldChg>
      <pc:sldChg chg="delSp modSp mod">
        <pc:chgData name="Richard Anderson" userId="4654cc452026b74c" providerId="LiveId" clId="{6DABD09D-1F53-4C1B-A17B-360785E542D8}" dt="2022-05-16T05:38:33.842" v="208" actId="5793"/>
        <pc:sldMkLst>
          <pc:docMk/>
          <pc:sldMk cId="0" sldId="259"/>
        </pc:sldMkLst>
        <pc:spChg chg="del">
          <ac:chgData name="Richard Anderson" userId="4654cc452026b74c" providerId="LiveId" clId="{6DABD09D-1F53-4C1B-A17B-360785E542D8}" dt="2022-05-16T05:38:04.925" v="204" actId="21"/>
          <ac:spMkLst>
            <pc:docMk/>
            <pc:sldMk cId="0" sldId="259"/>
            <ac:spMk id="7170" creationId="{00000000-0000-0000-0000-000000000000}"/>
          </ac:spMkLst>
        </pc:spChg>
        <pc:spChg chg="mod">
          <ac:chgData name="Richard Anderson" userId="4654cc452026b74c" providerId="LiveId" clId="{6DABD09D-1F53-4C1B-A17B-360785E542D8}" dt="2022-05-16T05:38:33.842" v="208" actId="5793"/>
          <ac:spMkLst>
            <pc:docMk/>
            <pc:sldMk cId="0" sldId="259"/>
            <ac:spMk id="7172" creationId="{00000000-0000-0000-0000-000000000000}"/>
          </ac:spMkLst>
        </pc:spChg>
      </pc:sldChg>
      <pc:sldChg chg="delSp">
        <pc:chgData name="Richard Anderson" userId="4654cc452026b74c" providerId="LiveId" clId="{6DABD09D-1F53-4C1B-A17B-360785E542D8}" dt="2022-05-16T05:38:46.961" v="209" actId="21"/>
        <pc:sldMkLst>
          <pc:docMk/>
          <pc:sldMk cId="0" sldId="260"/>
        </pc:sldMkLst>
        <pc:spChg chg="del">
          <ac:chgData name="Richard Anderson" userId="4654cc452026b74c" providerId="LiveId" clId="{6DABD09D-1F53-4C1B-A17B-360785E542D8}" dt="2022-05-16T05:38:46.961" v="209" actId="21"/>
          <ac:spMkLst>
            <pc:docMk/>
            <pc:sldMk cId="0" sldId="260"/>
            <ac:spMk id="8194" creationId="{00000000-0000-0000-0000-000000000000}"/>
          </ac:spMkLst>
        </pc:spChg>
      </pc:sldChg>
      <pc:sldChg chg="delSp modSp mod">
        <pc:chgData name="Richard Anderson" userId="4654cc452026b74c" providerId="LiveId" clId="{6DABD09D-1F53-4C1B-A17B-360785E542D8}" dt="2022-05-16T05:39:16.296" v="215" actId="5793"/>
        <pc:sldMkLst>
          <pc:docMk/>
          <pc:sldMk cId="0" sldId="261"/>
        </pc:sldMkLst>
        <pc:spChg chg="del">
          <ac:chgData name="Richard Anderson" userId="4654cc452026b74c" providerId="LiveId" clId="{6DABD09D-1F53-4C1B-A17B-360785E542D8}" dt="2022-05-16T05:38:57.848" v="210" actId="21"/>
          <ac:spMkLst>
            <pc:docMk/>
            <pc:sldMk cId="0" sldId="261"/>
            <ac:spMk id="9218" creationId="{00000000-0000-0000-0000-000000000000}"/>
          </ac:spMkLst>
        </pc:spChg>
        <pc:spChg chg="mod">
          <ac:chgData name="Richard Anderson" userId="4654cc452026b74c" providerId="LiveId" clId="{6DABD09D-1F53-4C1B-A17B-360785E542D8}" dt="2022-05-16T05:39:16.296" v="215" actId="5793"/>
          <ac:spMkLst>
            <pc:docMk/>
            <pc:sldMk cId="0" sldId="261"/>
            <ac:spMk id="9220" creationId="{00000000-0000-0000-0000-000000000000}"/>
          </ac:spMkLst>
        </pc:spChg>
      </pc:sldChg>
      <pc:sldChg chg="delSp modSp mod">
        <pc:chgData name="Richard Anderson" userId="4654cc452026b74c" providerId="LiveId" clId="{6DABD09D-1F53-4C1B-A17B-360785E542D8}" dt="2022-05-16T05:40:12.090" v="219" actId="5793"/>
        <pc:sldMkLst>
          <pc:docMk/>
          <pc:sldMk cId="0" sldId="262"/>
        </pc:sldMkLst>
        <pc:spChg chg="del">
          <ac:chgData name="Richard Anderson" userId="4654cc452026b74c" providerId="LiveId" clId="{6DABD09D-1F53-4C1B-A17B-360785E542D8}" dt="2022-05-16T05:39:34.417" v="216" actId="21"/>
          <ac:spMkLst>
            <pc:docMk/>
            <pc:sldMk cId="0" sldId="262"/>
            <ac:spMk id="10242" creationId="{00000000-0000-0000-0000-000000000000}"/>
          </ac:spMkLst>
        </pc:spChg>
        <pc:spChg chg="mod">
          <ac:chgData name="Richard Anderson" userId="4654cc452026b74c" providerId="LiveId" clId="{6DABD09D-1F53-4C1B-A17B-360785E542D8}" dt="2022-05-16T05:40:12.090" v="219" actId="5793"/>
          <ac:spMkLst>
            <pc:docMk/>
            <pc:sldMk cId="0" sldId="262"/>
            <ac:spMk id="10244" creationId="{00000000-0000-0000-0000-000000000000}"/>
          </ac:spMkLst>
        </pc:spChg>
      </pc:sldChg>
      <pc:sldChg chg="delSp">
        <pc:chgData name="Richard Anderson" userId="4654cc452026b74c" providerId="LiveId" clId="{6DABD09D-1F53-4C1B-A17B-360785E542D8}" dt="2022-05-16T05:40:20.212" v="220" actId="21"/>
        <pc:sldMkLst>
          <pc:docMk/>
          <pc:sldMk cId="0" sldId="263"/>
        </pc:sldMkLst>
        <pc:spChg chg="del">
          <ac:chgData name="Richard Anderson" userId="4654cc452026b74c" providerId="LiveId" clId="{6DABD09D-1F53-4C1B-A17B-360785E542D8}" dt="2022-05-16T05:40:20.212" v="220" actId="21"/>
          <ac:spMkLst>
            <pc:docMk/>
            <pc:sldMk cId="0" sldId="263"/>
            <ac:spMk id="11270" creationId="{00000000-0000-0000-0000-000000000000}"/>
          </ac:spMkLst>
        </pc:spChg>
      </pc:sldChg>
      <pc:sldChg chg="delSp">
        <pc:chgData name="Richard Anderson" userId="4654cc452026b74c" providerId="LiveId" clId="{6DABD09D-1F53-4C1B-A17B-360785E542D8}" dt="2022-05-16T05:40:33.698" v="221" actId="21"/>
        <pc:sldMkLst>
          <pc:docMk/>
          <pc:sldMk cId="0" sldId="264"/>
        </pc:sldMkLst>
        <pc:spChg chg="del">
          <ac:chgData name="Richard Anderson" userId="4654cc452026b74c" providerId="LiveId" clId="{6DABD09D-1F53-4C1B-A17B-360785E542D8}" dt="2022-05-16T05:40:33.698" v="221" actId="21"/>
          <ac:spMkLst>
            <pc:docMk/>
            <pc:sldMk cId="0" sldId="264"/>
            <ac:spMk id="12290" creationId="{00000000-0000-0000-0000-000000000000}"/>
          </ac:spMkLst>
        </pc:spChg>
      </pc:sldChg>
      <pc:sldChg chg="delSp">
        <pc:chgData name="Richard Anderson" userId="4654cc452026b74c" providerId="LiveId" clId="{6DABD09D-1F53-4C1B-A17B-360785E542D8}" dt="2022-05-16T05:40:51.343" v="222" actId="21"/>
        <pc:sldMkLst>
          <pc:docMk/>
          <pc:sldMk cId="0" sldId="265"/>
        </pc:sldMkLst>
        <pc:spChg chg="del">
          <ac:chgData name="Richard Anderson" userId="4654cc452026b74c" providerId="LiveId" clId="{6DABD09D-1F53-4C1B-A17B-360785E542D8}" dt="2022-05-16T05:40:51.343" v="222" actId="21"/>
          <ac:spMkLst>
            <pc:docMk/>
            <pc:sldMk cId="0" sldId="265"/>
            <ac:spMk id="13314" creationId="{00000000-0000-0000-0000-000000000000}"/>
          </ac:spMkLst>
        </pc:spChg>
      </pc:sldChg>
      <pc:sldChg chg="delSp modSp mod">
        <pc:chgData name="Richard Anderson" userId="4654cc452026b74c" providerId="LiveId" clId="{6DABD09D-1F53-4C1B-A17B-360785E542D8}" dt="2022-05-16T05:41:25.957" v="226" actId="21"/>
        <pc:sldMkLst>
          <pc:docMk/>
          <pc:sldMk cId="0" sldId="266"/>
        </pc:sldMkLst>
        <pc:spChg chg="del">
          <ac:chgData name="Richard Anderson" userId="4654cc452026b74c" providerId="LiveId" clId="{6DABD09D-1F53-4C1B-A17B-360785E542D8}" dt="2022-05-16T05:41:25.957" v="226" actId="21"/>
          <ac:spMkLst>
            <pc:docMk/>
            <pc:sldMk cId="0" sldId="266"/>
            <ac:spMk id="14338" creationId="{00000000-0000-0000-0000-000000000000}"/>
          </ac:spMkLst>
        </pc:spChg>
        <pc:spChg chg="mod">
          <ac:chgData name="Richard Anderson" userId="4654cc452026b74c" providerId="LiveId" clId="{6DABD09D-1F53-4C1B-A17B-360785E542D8}" dt="2022-05-16T05:41:17.636" v="225" actId="5793"/>
          <ac:spMkLst>
            <pc:docMk/>
            <pc:sldMk cId="0" sldId="266"/>
            <ac:spMk id="14340" creationId="{00000000-0000-0000-0000-000000000000}"/>
          </ac:spMkLst>
        </pc:spChg>
      </pc:sldChg>
      <pc:sldChg chg="delSp modSp mod">
        <pc:chgData name="Richard Anderson" userId="4654cc452026b74c" providerId="LiveId" clId="{6DABD09D-1F53-4C1B-A17B-360785E542D8}" dt="2022-05-16T05:42:24.161" v="267" actId="1038"/>
        <pc:sldMkLst>
          <pc:docMk/>
          <pc:sldMk cId="0" sldId="267"/>
        </pc:sldMkLst>
        <pc:spChg chg="del">
          <ac:chgData name="Richard Anderson" userId="4654cc452026b74c" providerId="LiveId" clId="{6DABD09D-1F53-4C1B-A17B-360785E542D8}" dt="2022-05-16T05:41:52.783" v="232" actId="21"/>
          <ac:spMkLst>
            <pc:docMk/>
            <pc:sldMk cId="0" sldId="267"/>
            <ac:spMk id="15362" creationId="{00000000-0000-0000-0000-000000000000}"/>
          </ac:spMkLst>
        </pc:spChg>
        <pc:spChg chg="mod">
          <ac:chgData name="Richard Anderson" userId="4654cc452026b74c" providerId="LiveId" clId="{6DABD09D-1F53-4C1B-A17B-360785E542D8}" dt="2022-05-16T05:41:46.507" v="231" actId="5793"/>
          <ac:spMkLst>
            <pc:docMk/>
            <pc:sldMk cId="0" sldId="267"/>
            <ac:spMk id="15364" creationId="{00000000-0000-0000-0000-000000000000}"/>
          </ac:spMkLst>
        </pc:spChg>
        <pc:spChg chg="mod">
          <ac:chgData name="Richard Anderson" userId="4654cc452026b74c" providerId="LiveId" clId="{6DABD09D-1F53-4C1B-A17B-360785E542D8}" dt="2022-05-16T05:42:24.161" v="267" actId="1038"/>
          <ac:spMkLst>
            <pc:docMk/>
            <pc:sldMk cId="0" sldId="267"/>
            <ac:spMk id="15367" creationId="{00000000-0000-0000-0000-000000000000}"/>
          </ac:spMkLst>
        </pc:spChg>
        <pc:spChg chg="mod">
          <ac:chgData name="Richard Anderson" userId="4654cc452026b74c" providerId="LiveId" clId="{6DABD09D-1F53-4C1B-A17B-360785E542D8}" dt="2022-05-16T05:42:09.476" v="255" actId="1035"/>
          <ac:spMkLst>
            <pc:docMk/>
            <pc:sldMk cId="0" sldId="267"/>
            <ac:spMk id="15369" creationId="{00000000-0000-0000-0000-000000000000}"/>
          </ac:spMkLst>
        </pc:spChg>
      </pc:sldChg>
      <pc:sldChg chg="delSp">
        <pc:chgData name="Richard Anderson" userId="4654cc452026b74c" providerId="LiveId" clId="{6DABD09D-1F53-4C1B-A17B-360785E542D8}" dt="2022-05-16T05:42:32.499" v="268" actId="21"/>
        <pc:sldMkLst>
          <pc:docMk/>
          <pc:sldMk cId="0" sldId="268"/>
        </pc:sldMkLst>
        <pc:spChg chg="del">
          <ac:chgData name="Richard Anderson" userId="4654cc452026b74c" providerId="LiveId" clId="{6DABD09D-1F53-4C1B-A17B-360785E542D8}" dt="2022-05-16T05:42:32.499" v="268" actId="21"/>
          <ac:spMkLst>
            <pc:docMk/>
            <pc:sldMk cId="0" sldId="268"/>
            <ac:spMk id="16386" creationId="{00000000-0000-0000-0000-000000000000}"/>
          </ac:spMkLst>
        </pc:spChg>
      </pc:sldChg>
      <pc:sldChg chg="delSp modSp mod">
        <pc:chgData name="Richard Anderson" userId="4654cc452026b74c" providerId="LiveId" clId="{6DABD09D-1F53-4C1B-A17B-360785E542D8}" dt="2022-05-16T05:43:27.910" v="279" actId="478"/>
        <pc:sldMkLst>
          <pc:docMk/>
          <pc:sldMk cId="0" sldId="269"/>
        </pc:sldMkLst>
        <pc:spChg chg="del">
          <ac:chgData name="Richard Anderson" userId="4654cc452026b74c" providerId="LiveId" clId="{6DABD09D-1F53-4C1B-A17B-360785E542D8}" dt="2022-05-16T05:43:27.910" v="279" actId="478"/>
          <ac:spMkLst>
            <pc:docMk/>
            <pc:sldMk cId="0" sldId="269"/>
            <ac:spMk id="17410" creationId="{00000000-0000-0000-0000-000000000000}"/>
          </ac:spMkLst>
        </pc:spChg>
        <pc:spChg chg="mod">
          <ac:chgData name="Richard Anderson" userId="4654cc452026b74c" providerId="LiveId" clId="{6DABD09D-1F53-4C1B-A17B-360785E542D8}" dt="2022-05-16T05:43:23.844" v="278" actId="14100"/>
          <ac:spMkLst>
            <pc:docMk/>
            <pc:sldMk cId="0" sldId="269"/>
            <ac:spMk id="17411" creationId="{00000000-0000-0000-0000-000000000000}"/>
          </ac:spMkLst>
        </pc:spChg>
      </pc:sldChg>
      <pc:sldChg chg="delSp modSp mod">
        <pc:chgData name="Richard Anderson" userId="4654cc452026b74c" providerId="LiveId" clId="{6DABD09D-1F53-4C1B-A17B-360785E542D8}" dt="2022-05-16T05:43:47.333" v="283" actId="478"/>
        <pc:sldMkLst>
          <pc:docMk/>
          <pc:sldMk cId="0" sldId="270"/>
        </pc:sldMkLst>
        <pc:spChg chg="del">
          <ac:chgData name="Richard Anderson" userId="4654cc452026b74c" providerId="LiveId" clId="{6DABD09D-1F53-4C1B-A17B-360785E542D8}" dt="2022-05-16T05:43:47.333" v="283" actId="478"/>
          <ac:spMkLst>
            <pc:docMk/>
            <pc:sldMk cId="0" sldId="270"/>
            <ac:spMk id="18434" creationId="{00000000-0000-0000-0000-000000000000}"/>
          </ac:spMkLst>
        </pc:spChg>
        <pc:spChg chg="mod">
          <ac:chgData name="Richard Anderson" userId="4654cc452026b74c" providerId="LiveId" clId="{6DABD09D-1F53-4C1B-A17B-360785E542D8}" dt="2022-05-16T05:43:42.733" v="281" actId="20577"/>
          <ac:spMkLst>
            <pc:docMk/>
            <pc:sldMk cId="0" sldId="270"/>
            <ac:spMk id="18436" creationId="{00000000-0000-0000-0000-000000000000}"/>
          </ac:spMkLst>
        </pc:spChg>
        <pc:spChg chg="del">
          <ac:chgData name="Richard Anderson" userId="4654cc452026b74c" providerId="LiveId" clId="{6DABD09D-1F53-4C1B-A17B-360785E542D8}" dt="2022-05-16T05:43:44.822" v="282" actId="478"/>
          <ac:spMkLst>
            <pc:docMk/>
            <pc:sldMk cId="0" sldId="270"/>
            <ac:spMk id="18438" creationId="{00000000-0000-0000-0000-000000000000}"/>
          </ac:spMkLst>
        </pc:spChg>
      </pc:sldChg>
      <pc:sldChg chg="delSp modSp mod">
        <pc:chgData name="Richard Anderson" userId="4654cc452026b74c" providerId="LiveId" clId="{6DABD09D-1F53-4C1B-A17B-360785E542D8}" dt="2022-05-16T05:44:08.823" v="287" actId="478"/>
        <pc:sldMkLst>
          <pc:docMk/>
          <pc:sldMk cId="0" sldId="271"/>
        </pc:sldMkLst>
        <pc:spChg chg="del">
          <ac:chgData name="Richard Anderson" userId="4654cc452026b74c" providerId="LiveId" clId="{6DABD09D-1F53-4C1B-A17B-360785E542D8}" dt="2022-05-16T05:44:08.823" v="287" actId="478"/>
          <ac:spMkLst>
            <pc:docMk/>
            <pc:sldMk cId="0" sldId="271"/>
            <ac:spMk id="19458" creationId="{00000000-0000-0000-0000-000000000000}"/>
          </ac:spMkLst>
        </pc:spChg>
        <pc:spChg chg="mod">
          <ac:chgData name="Richard Anderson" userId="4654cc452026b74c" providerId="LiveId" clId="{6DABD09D-1F53-4C1B-A17B-360785E542D8}" dt="2022-05-16T05:44:01.998" v="286" actId="5793"/>
          <ac:spMkLst>
            <pc:docMk/>
            <pc:sldMk cId="0" sldId="271"/>
            <ac:spMk id="19460" creationId="{00000000-0000-0000-0000-000000000000}"/>
          </ac:spMkLst>
        </pc:spChg>
      </pc:sldChg>
      <pc:sldChg chg="delSp">
        <pc:chgData name="Richard Anderson" userId="4654cc452026b74c" providerId="LiveId" clId="{6DABD09D-1F53-4C1B-A17B-360785E542D8}" dt="2022-05-16T05:44:18.006" v="288" actId="478"/>
        <pc:sldMkLst>
          <pc:docMk/>
          <pc:sldMk cId="0" sldId="272"/>
        </pc:sldMkLst>
        <pc:spChg chg="del">
          <ac:chgData name="Richard Anderson" userId="4654cc452026b74c" providerId="LiveId" clId="{6DABD09D-1F53-4C1B-A17B-360785E542D8}" dt="2022-05-16T05:44:18.006" v="288" actId="478"/>
          <ac:spMkLst>
            <pc:docMk/>
            <pc:sldMk cId="0" sldId="272"/>
            <ac:spMk id="20482" creationId="{00000000-0000-0000-0000-000000000000}"/>
          </ac:spMkLst>
        </pc:spChg>
      </pc:sldChg>
      <pc:sldChg chg="modSp mod">
        <pc:chgData name="Richard Anderson" userId="4654cc452026b74c" providerId="LiveId" clId="{6DABD09D-1F53-4C1B-A17B-360785E542D8}" dt="2022-05-16T05:45:03.013" v="299" actId="27636"/>
        <pc:sldMkLst>
          <pc:docMk/>
          <pc:sldMk cId="0" sldId="273"/>
        </pc:sldMkLst>
        <pc:spChg chg="mod">
          <ac:chgData name="Richard Anderson" userId="4654cc452026b74c" providerId="LiveId" clId="{6DABD09D-1F53-4C1B-A17B-360785E542D8}" dt="2022-05-16T05:44:54.004" v="296" actId="21"/>
          <ac:spMkLst>
            <pc:docMk/>
            <pc:sldMk cId="0" sldId="273"/>
            <ac:spMk id="21506" creationId="{00000000-0000-0000-0000-000000000000}"/>
          </ac:spMkLst>
        </pc:spChg>
        <pc:spChg chg="mod">
          <ac:chgData name="Richard Anderson" userId="4654cc452026b74c" providerId="LiveId" clId="{6DABD09D-1F53-4C1B-A17B-360785E542D8}" dt="2022-05-16T05:45:03.013" v="299" actId="27636"/>
          <ac:spMkLst>
            <pc:docMk/>
            <pc:sldMk cId="0" sldId="273"/>
            <ac:spMk id="21508" creationId="{00000000-0000-0000-0000-000000000000}"/>
          </ac:spMkLst>
        </pc:spChg>
      </pc:sldChg>
      <pc:sldChg chg="delSp modSp mod">
        <pc:chgData name="Richard Anderson" userId="4654cc452026b74c" providerId="LiveId" clId="{6DABD09D-1F53-4C1B-A17B-360785E542D8}" dt="2022-05-16T05:45:29.826" v="301" actId="478"/>
        <pc:sldMkLst>
          <pc:docMk/>
          <pc:sldMk cId="0" sldId="274"/>
        </pc:sldMkLst>
        <pc:spChg chg="del">
          <ac:chgData name="Richard Anderson" userId="4654cc452026b74c" providerId="LiveId" clId="{6DABD09D-1F53-4C1B-A17B-360785E542D8}" dt="2022-05-16T05:45:29.826" v="301" actId="478"/>
          <ac:spMkLst>
            <pc:docMk/>
            <pc:sldMk cId="0" sldId="274"/>
            <ac:spMk id="22530" creationId="{00000000-0000-0000-0000-000000000000}"/>
          </ac:spMkLst>
        </pc:spChg>
        <pc:spChg chg="mod">
          <ac:chgData name="Richard Anderson" userId="4654cc452026b74c" providerId="LiveId" clId="{6DABD09D-1F53-4C1B-A17B-360785E542D8}" dt="2022-05-16T05:45:20.597" v="300" actId="5793"/>
          <ac:spMkLst>
            <pc:docMk/>
            <pc:sldMk cId="0" sldId="274"/>
            <ac:spMk id="22532" creationId="{00000000-0000-0000-0000-000000000000}"/>
          </ac:spMkLst>
        </pc:spChg>
      </pc:sldChg>
      <pc:sldChg chg="delSp modSp mod">
        <pc:chgData name="Richard Anderson" userId="4654cc452026b74c" providerId="LiveId" clId="{6DABD09D-1F53-4C1B-A17B-360785E542D8}" dt="2022-05-16T05:47:19.325" v="334" actId="5793"/>
        <pc:sldMkLst>
          <pc:docMk/>
          <pc:sldMk cId="0" sldId="275"/>
        </pc:sldMkLst>
        <pc:spChg chg="del">
          <ac:chgData name="Richard Anderson" userId="4654cc452026b74c" providerId="LiveId" clId="{6DABD09D-1F53-4C1B-A17B-360785E542D8}" dt="2022-05-16T05:45:38.886" v="302" actId="478"/>
          <ac:spMkLst>
            <pc:docMk/>
            <pc:sldMk cId="0" sldId="275"/>
            <ac:spMk id="23554" creationId="{00000000-0000-0000-0000-000000000000}"/>
          </ac:spMkLst>
        </pc:spChg>
        <pc:spChg chg="mod">
          <ac:chgData name="Richard Anderson" userId="4654cc452026b74c" providerId="LiveId" clId="{6DABD09D-1F53-4C1B-A17B-360785E542D8}" dt="2022-05-16T05:47:19.325" v="334" actId="5793"/>
          <ac:spMkLst>
            <pc:docMk/>
            <pc:sldMk cId="0" sldId="275"/>
            <ac:spMk id="23556" creationId="{00000000-0000-0000-0000-000000000000}"/>
          </ac:spMkLst>
        </pc:spChg>
        <pc:spChg chg="mod">
          <ac:chgData name="Richard Anderson" userId="4654cc452026b74c" providerId="LiveId" clId="{6DABD09D-1F53-4C1B-A17B-360785E542D8}" dt="2022-05-16T05:45:57.462" v="303" actId="948"/>
          <ac:spMkLst>
            <pc:docMk/>
            <pc:sldMk cId="0" sldId="275"/>
            <ac:spMk id="23558" creationId="{00000000-0000-0000-0000-000000000000}"/>
          </ac:spMkLst>
        </pc:spChg>
      </pc:sldChg>
      <pc:sldChg chg="delSp modSp mod">
        <pc:chgData name="Richard Anderson" userId="4654cc452026b74c" providerId="LiveId" clId="{6DABD09D-1F53-4C1B-A17B-360785E542D8}" dt="2022-05-16T05:47:25.904" v="335" actId="5793"/>
        <pc:sldMkLst>
          <pc:docMk/>
          <pc:sldMk cId="0" sldId="276"/>
        </pc:sldMkLst>
        <pc:spChg chg="del">
          <ac:chgData name="Richard Anderson" userId="4654cc452026b74c" providerId="LiveId" clId="{6DABD09D-1F53-4C1B-A17B-360785E542D8}" dt="2022-05-16T05:46:09.062" v="304" actId="478"/>
          <ac:spMkLst>
            <pc:docMk/>
            <pc:sldMk cId="0" sldId="276"/>
            <ac:spMk id="24578" creationId="{00000000-0000-0000-0000-000000000000}"/>
          </ac:spMkLst>
        </pc:spChg>
        <pc:spChg chg="mod">
          <ac:chgData name="Richard Anderson" userId="4654cc452026b74c" providerId="LiveId" clId="{6DABD09D-1F53-4C1B-A17B-360785E542D8}" dt="2022-05-16T05:47:25.904" v="335" actId="5793"/>
          <ac:spMkLst>
            <pc:docMk/>
            <pc:sldMk cId="0" sldId="276"/>
            <ac:spMk id="24580" creationId="{00000000-0000-0000-0000-000000000000}"/>
          </ac:spMkLst>
        </pc:spChg>
        <pc:spChg chg="mod">
          <ac:chgData name="Richard Anderson" userId="4654cc452026b74c" providerId="LiveId" clId="{6DABD09D-1F53-4C1B-A17B-360785E542D8}" dt="2022-05-16T05:46:24.503" v="305" actId="948"/>
          <ac:spMkLst>
            <pc:docMk/>
            <pc:sldMk cId="0" sldId="276"/>
            <ac:spMk id="24582" creationId="{00000000-0000-0000-0000-000000000000}"/>
          </ac:spMkLst>
        </pc:spChg>
        <pc:spChg chg="mod">
          <ac:chgData name="Richard Anderson" userId="4654cc452026b74c" providerId="LiveId" clId="{6DABD09D-1F53-4C1B-A17B-360785E542D8}" dt="2022-05-16T05:46:59.342" v="333" actId="1038"/>
          <ac:spMkLst>
            <pc:docMk/>
            <pc:sldMk cId="0" sldId="276"/>
            <ac:spMk id="24600" creationId="{00000000-0000-0000-0000-000000000000}"/>
          </ac:spMkLst>
        </pc:spChg>
        <pc:spChg chg="mod">
          <ac:chgData name="Richard Anderson" userId="4654cc452026b74c" providerId="LiveId" clId="{6DABD09D-1F53-4C1B-A17B-360785E542D8}" dt="2022-05-16T05:46:59.342" v="333" actId="1038"/>
          <ac:spMkLst>
            <pc:docMk/>
            <pc:sldMk cId="0" sldId="276"/>
            <ac:spMk id="24601" creationId="{00000000-0000-0000-0000-000000000000}"/>
          </ac:spMkLst>
        </pc:spChg>
        <pc:spChg chg="mod">
          <ac:chgData name="Richard Anderson" userId="4654cc452026b74c" providerId="LiveId" clId="{6DABD09D-1F53-4C1B-A17B-360785E542D8}" dt="2022-05-16T05:46:59.342" v="333" actId="1038"/>
          <ac:spMkLst>
            <pc:docMk/>
            <pc:sldMk cId="0" sldId="276"/>
            <ac:spMk id="24602" creationId="{00000000-0000-0000-0000-000000000000}"/>
          </ac:spMkLst>
        </pc:spChg>
        <pc:spChg chg="mod">
          <ac:chgData name="Richard Anderson" userId="4654cc452026b74c" providerId="LiveId" clId="{6DABD09D-1F53-4C1B-A17B-360785E542D8}" dt="2022-05-16T05:46:59.342" v="333" actId="1038"/>
          <ac:spMkLst>
            <pc:docMk/>
            <pc:sldMk cId="0" sldId="276"/>
            <ac:spMk id="24603" creationId="{00000000-0000-0000-0000-000000000000}"/>
          </ac:spMkLst>
        </pc:spChg>
        <pc:spChg chg="mod">
          <ac:chgData name="Richard Anderson" userId="4654cc452026b74c" providerId="LiveId" clId="{6DABD09D-1F53-4C1B-A17B-360785E542D8}" dt="2022-05-16T05:46:59.342" v="333" actId="1038"/>
          <ac:spMkLst>
            <pc:docMk/>
            <pc:sldMk cId="0" sldId="276"/>
            <ac:spMk id="24604" creationId="{00000000-0000-0000-0000-000000000000}"/>
          </ac:spMkLst>
        </pc:spChg>
        <pc:spChg chg="mod">
          <ac:chgData name="Richard Anderson" userId="4654cc452026b74c" providerId="LiveId" clId="{6DABD09D-1F53-4C1B-A17B-360785E542D8}" dt="2022-05-16T05:46:59.342" v="333" actId="1038"/>
          <ac:spMkLst>
            <pc:docMk/>
            <pc:sldMk cId="0" sldId="276"/>
            <ac:spMk id="24605" creationId="{00000000-0000-0000-0000-000000000000}"/>
          </ac:spMkLst>
        </pc:spChg>
        <pc:spChg chg="mod">
          <ac:chgData name="Richard Anderson" userId="4654cc452026b74c" providerId="LiveId" clId="{6DABD09D-1F53-4C1B-A17B-360785E542D8}" dt="2022-05-16T05:46:59.342" v="333" actId="1038"/>
          <ac:spMkLst>
            <pc:docMk/>
            <pc:sldMk cId="0" sldId="276"/>
            <ac:spMk id="24606" creationId="{00000000-0000-0000-0000-000000000000}"/>
          </ac:spMkLst>
        </pc:spChg>
        <pc:spChg chg="mod">
          <ac:chgData name="Richard Anderson" userId="4654cc452026b74c" providerId="LiveId" clId="{6DABD09D-1F53-4C1B-A17B-360785E542D8}" dt="2022-05-16T05:46:59.342" v="333" actId="1038"/>
          <ac:spMkLst>
            <pc:docMk/>
            <pc:sldMk cId="0" sldId="276"/>
            <ac:spMk id="24607" creationId="{00000000-0000-0000-0000-000000000000}"/>
          </ac:spMkLst>
        </pc:spChg>
        <pc:spChg chg="mod">
          <ac:chgData name="Richard Anderson" userId="4654cc452026b74c" providerId="LiveId" clId="{6DABD09D-1F53-4C1B-A17B-360785E542D8}" dt="2022-05-16T05:46:59.342" v="333" actId="1038"/>
          <ac:spMkLst>
            <pc:docMk/>
            <pc:sldMk cId="0" sldId="276"/>
            <ac:spMk id="24608" creationId="{00000000-0000-0000-0000-000000000000}"/>
          </ac:spMkLst>
        </pc:spChg>
        <pc:spChg chg="mod">
          <ac:chgData name="Richard Anderson" userId="4654cc452026b74c" providerId="LiveId" clId="{6DABD09D-1F53-4C1B-A17B-360785E542D8}" dt="2022-05-16T05:46:59.342" v="333" actId="1038"/>
          <ac:spMkLst>
            <pc:docMk/>
            <pc:sldMk cId="0" sldId="276"/>
            <ac:spMk id="24609" creationId="{00000000-0000-0000-0000-000000000000}"/>
          </ac:spMkLst>
        </pc:spChg>
        <pc:spChg chg="mod">
          <ac:chgData name="Richard Anderson" userId="4654cc452026b74c" providerId="LiveId" clId="{6DABD09D-1F53-4C1B-A17B-360785E542D8}" dt="2022-05-16T05:46:59.342" v="333" actId="1038"/>
          <ac:spMkLst>
            <pc:docMk/>
            <pc:sldMk cId="0" sldId="276"/>
            <ac:spMk id="24610" creationId="{00000000-0000-0000-0000-000000000000}"/>
          </ac:spMkLst>
        </pc:spChg>
        <pc:spChg chg="mod">
          <ac:chgData name="Richard Anderson" userId="4654cc452026b74c" providerId="LiveId" clId="{6DABD09D-1F53-4C1B-A17B-360785E542D8}" dt="2022-05-16T05:46:59.342" v="333" actId="1038"/>
          <ac:spMkLst>
            <pc:docMk/>
            <pc:sldMk cId="0" sldId="276"/>
            <ac:spMk id="24611" creationId="{00000000-0000-0000-0000-000000000000}"/>
          </ac:spMkLst>
        </pc:spChg>
        <pc:grpChg chg="mod">
          <ac:chgData name="Richard Anderson" userId="4654cc452026b74c" providerId="LiveId" clId="{6DABD09D-1F53-4C1B-A17B-360785E542D8}" dt="2022-05-16T05:46:59.342" v="333" actId="1038"/>
          <ac:grpSpMkLst>
            <pc:docMk/>
            <pc:sldMk cId="0" sldId="276"/>
            <ac:grpSpMk id="24583" creationId="{00000000-0000-0000-0000-000000000000}"/>
          </ac:grpSpMkLst>
        </pc:grpChg>
      </pc:sldChg>
      <pc:sldChg chg="delSp modSp mod">
        <pc:chgData name="Richard Anderson" userId="4654cc452026b74c" providerId="LiveId" clId="{6DABD09D-1F53-4C1B-A17B-360785E542D8}" dt="2022-05-16T05:48:05.612" v="355" actId="5793"/>
        <pc:sldMkLst>
          <pc:docMk/>
          <pc:sldMk cId="0" sldId="277"/>
        </pc:sldMkLst>
        <pc:spChg chg="del">
          <ac:chgData name="Richard Anderson" userId="4654cc452026b74c" providerId="LiveId" clId="{6DABD09D-1F53-4C1B-A17B-360785E542D8}" dt="2022-05-16T05:47:38.283" v="336" actId="21"/>
          <ac:spMkLst>
            <pc:docMk/>
            <pc:sldMk cId="0" sldId="277"/>
            <ac:spMk id="25602" creationId="{00000000-0000-0000-0000-000000000000}"/>
          </ac:spMkLst>
        </pc:spChg>
        <pc:spChg chg="mod">
          <ac:chgData name="Richard Anderson" userId="4654cc452026b74c" providerId="LiveId" clId="{6DABD09D-1F53-4C1B-A17B-360785E542D8}" dt="2022-05-16T05:48:05.612" v="355" actId="5793"/>
          <ac:spMkLst>
            <pc:docMk/>
            <pc:sldMk cId="0" sldId="277"/>
            <ac:spMk id="25604" creationId="{00000000-0000-0000-0000-000000000000}"/>
          </ac:spMkLst>
        </pc:spChg>
        <pc:spChg chg="mod">
          <ac:chgData name="Richard Anderson" userId="4654cc452026b74c" providerId="LiveId" clId="{6DABD09D-1F53-4C1B-A17B-360785E542D8}" dt="2022-05-16T05:47:57.780" v="354" actId="1038"/>
          <ac:spMkLst>
            <pc:docMk/>
            <pc:sldMk cId="0" sldId="277"/>
            <ac:spMk id="25618" creationId="{00000000-0000-0000-0000-000000000000}"/>
          </ac:spMkLst>
        </pc:spChg>
        <pc:spChg chg="mod">
          <ac:chgData name="Richard Anderson" userId="4654cc452026b74c" providerId="LiveId" clId="{6DABD09D-1F53-4C1B-A17B-360785E542D8}" dt="2022-05-16T05:47:57.780" v="354" actId="1038"/>
          <ac:spMkLst>
            <pc:docMk/>
            <pc:sldMk cId="0" sldId="277"/>
            <ac:spMk id="25619" creationId="{00000000-0000-0000-0000-000000000000}"/>
          </ac:spMkLst>
        </pc:spChg>
        <pc:spChg chg="mod">
          <ac:chgData name="Richard Anderson" userId="4654cc452026b74c" providerId="LiveId" clId="{6DABD09D-1F53-4C1B-A17B-360785E542D8}" dt="2022-05-16T05:47:57.780" v="354" actId="1038"/>
          <ac:spMkLst>
            <pc:docMk/>
            <pc:sldMk cId="0" sldId="277"/>
            <ac:spMk id="25620" creationId="{00000000-0000-0000-0000-000000000000}"/>
          </ac:spMkLst>
        </pc:spChg>
        <pc:spChg chg="mod">
          <ac:chgData name="Richard Anderson" userId="4654cc452026b74c" providerId="LiveId" clId="{6DABD09D-1F53-4C1B-A17B-360785E542D8}" dt="2022-05-16T05:47:57.780" v="354" actId="1038"/>
          <ac:spMkLst>
            <pc:docMk/>
            <pc:sldMk cId="0" sldId="277"/>
            <ac:spMk id="25621" creationId="{00000000-0000-0000-0000-000000000000}"/>
          </ac:spMkLst>
        </pc:spChg>
        <pc:spChg chg="mod">
          <ac:chgData name="Richard Anderson" userId="4654cc452026b74c" providerId="LiveId" clId="{6DABD09D-1F53-4C1B-A17B-360785E542D8}" dt="2022-05-16T05:47:57.780" v="354" actId="1038"/>
          <ac:spMkLst>
            <pc:docMk/>
            <pc:sldMk cId="0" sldId="277"/>
            <ac:spMk id="25622" creationId="{00000000-0000-0000-0000-000000000000}"/>
          </ac:spMkLst>
        </pc:spChg>
        <pc:spChg chg="mod">
          <ac:chgData name="Richard Anderson" userId="4654cc452026b74c" providerId="LiveId" clId="{6DABD09D-1F53-4C1B-A17B-360785E542D8}" dt="2022-05-16T05:47:57.780" v="354" actId="1038"/>
          <ac:spMkLst>
            <pc:docMk/>
            <pc:sldMk cId="0" sldId="277"/>
            <ac:spMk id="25623" creationId="{00000000-0000-0000-0000-000000000000}"/>
          </ac:spMkLst>
        </pc:spChg>
        <pc:spChg chg="mod">
          <ac:chgData name="Richard Anderson" userId="4654cc452026b74c" providerId="LiveId" clId="{6DABD09D-1F53-4C1B-A17B-360785E542D8}" dt="2022-05-16T05:47:57.780" v="354" actId="1038"/>
          <ac:spMkLst>
            <pc:docMk/>
            <pc:sldMk cId="0" sldId="277"/>
            <ac:spMk id="25624" creationId="{00000000-0000-0000-0000-000000000000}"/>
          </ac:spMkLst>
        </pc:spChg>
        <pc:spChg chg="mod">
          <ac:chgData name="Richard Anderson" userId="4654cc452026b74c" providerId="LiveId" clId="{6DABD09D-1F53-4C1B-A17B-360785E542D8}" dt="2022-05-16T05:47:57.780" v="354" actId="1038"/>
          <ac:spMkLst>
            <pc:docMk/>
            <pc:sldMk cId="0" sldId="277"/>
            <ac:spMk id="25625" creationId="{00000000-0000-0000-0000-000000000000}"/>
          </ac:spMkLst>
        </pc:spChg>
        <pc:spChg chg="mod">
          <ac:chgData name="Richard Anderson" userId="4654cc452026b74c" providerId="LiveId" clId="{6DABD09D-1F53-4C1B-A17B-360785E542D8}" dt="2022-05-16T05:47:57.780" v="354" actId="1038"/>
          <ac:spMkLst>
            <pc:docMk/>
            <pc:sldMk cId="0" sldId="277"/>
            <ac:spMk id="25626" creationId="{00000000-0000-0000-0000-000000000000}"/>
          </ac:spMkLst>
        </pc:spChg>
        <pc:spChg chg="mod">
          <ac:chgData name="Richard Anderson" userId="4654cc452026b74c" providerId="LiveId" clId="{6DABD09D-1F53-4C1B-A17B-360785E542D8}" dt="2022-05-16T05:47:57.780" v="354" actId="1038"/>
          <ac:spMkLst>
            <pc:docMk/>
            <pc:sldMk cId="0" sldId="277"/>
            <ac:spMk id="25627" creationId="{00000000-0000-0000-0000-000000000000}"/>
          </ac:spMkLst>
        </pc:spChg>
        <pc:spChg chg="mod">
          <ac:chgData name="Richard Anderson" userId="4654cc452026b74c" providerId="LiveId" clId="{6DABD09D-1F53-4C1B-A17B-360785E542D8}" dt="2022-05-16T05:47:57.780" v="354" actId="1038"/>
          <ac:spMkLst>
            <pc:docMk/>
            <pc:sldMk cId="0" sldId="277"/>
            <ac:spMk id="25628" creationId="{00000000-0000-0000-0000-000000000000}"/>
          </ac:spMkLst>
        </pc:spChg>
        <pc:grpChg chg="mod">
          <ac:chgData name="Richard Anderson" userId="4654cc452026b74c" providerId="LiveId" clId="{6DABD09D-1F53-4C1B-A17B-360785E542D8}" dt="2022-05-16T05:47:57.780" v="354" actId="1038"/>
          <ac:grpSpMkLst>
            <pc:docMk/>
            <pc:sldMk cId="0" sldId="277"/>
            <ac:grpSpMk id="25606" creationId="{00000000-0000-0000-0000-000000000000}"/>
          </ac:grpSpMkLst>
        </pc:grpChg>
      </pc:sldChg>
      <pc:sldChg chg="delSp">
        <pc:chgData name="Richard Anderson" userId="4654cc452026b74c" providerId="LiveId" clId="{6DABD09D-1F53-4C1B-A17B-360785E542D8}" dt="2022-05-16T05:48:26.131" v="356" actId="21"/>
        <pc:sldMkLst>
          <pc:docMk/>
          <pc:sldMk cId="0" sldId="281"/>
        </pc:sldMkLst>
        <pc:spChg chg="del">
          <ac:chgData name="Richard Anderson" userId="4654cc452026b74c" providerId="LiveId" clId="{6DABD09D-1F53-4C1B-A17B-360785E542D8}" dt="2022-05-16T05:48:26.131" v="356" actId="21"/>
          <ac:spMkLst>
            <pc:docMk/>
            <pc:sldMk cId="0" sldId="281"/>
            <ac:spMk id="29698" creationId="{00000000-0000-0000-0000-000000000000}"/>
          </ac:spMkLst>
        </pc:spChg>
      </pc:sldChg>
      <pc:sldChg chg="del">
        <pc:chgData name="Richard Anderson" userId="4654cc452026b74c" providerId="LiveId" clId="{6DABD09D-1F53-4C1B-A17B-360785E542D8}" dt="2022-05-16T05:29:35.907" v="15" actId="2696"/>
        <pc:sldMkLst>
          <pc:docMk/>
          <pc:sldMk cId="1611485327" sldId="722"/>
        </pc:sldMkLst>
      </pc:sldChg>
      <pc:sldChg chg="del">
        <pc:chgData name="Richard Anderson" userId="4654cc452026b74c" providerId="LiveId" clId="{6DABD09D-1F53-4C1B-A17B-360785E542D8}" dt="2022-05-16T05:29:35.907" v="15" actId="2696"/>
        <pc:sldMkLst>
          <pc:docMk/>
          <pc:sldMk cId="735458488" sldId="723"/>
        </pc:sldMkLst>
      </pc:sldChg>
      <pc:sldChg chg="del">
        <pc:chgData name="Richard Anderson" userId="4654cc452026b74c" providerId="LiveId" clId="{6DABD09D-1F53-4C1B-A17B-360785E542D8}" dt="2022-05-16T05:29:35.907" v="15" actId="2696"/>
        <pc:sldMkLst>
          <pc:docMk/>
          <pc:sldMk cId="4250061290" sldId="726"/>
        </pc:sldMkLst>
      </pc:sldChg>
      <pc:sldChg chg="del">
        <pc:chgData name="Richard Anderson" userId="4654cc452026b74c" providerId="LiveId" clId="{6DABD09D-1F53-4C1B-A17B-360785E542D8}" dt="2022-05-16T05:29:35.907" v="15" actId="2696"/>
        <pc:sldMkLst>
          <pc:docMk/>
          <pc:sldMk cId="74130164" sldId="748"/>
        </pc:sldMkLst>
      </pc:sldChg>
      <pc:sldChg chg="del">
        <pc:chgData name="Richard Anderson" userId="4654cc452026b74c" providerId="LiveId" clId="{6DABD09D-1F53-4C1B-A17B-360785E542D8}" dt="2022-05-16T05:29:35.907" v="15" actId="2696"/>
        <pc:sldMkLst>
          <pc:docMk/>
          <pc:sldMk cId="2394709842" sldId="749"/>
        </pc:sldMkLst>
      </pc:sldChg>
      <pc:sldChg chg="del">
        <pc:chgData name="Richard Anderson" userId="4654cc452026b74c" providerId="LiveId" clId="{6DABD09D-1F53-4C1B-A17B-360785E542D8}" dt="2022-05-16T05:29:35.907" v="15" actId="2696"/>
        <pc:sldMkLst>
          <pc:docMk/>
          <pc:sldMk cId="3459729681" sldId="750"/>
        </pc:sldMkLst>
      </pc:sldChg>
      <pc:sldChg chg="del">
        <pc:chgData name="Richard Anderson" userId="4654cc452026b74c" providerId="LiveId" clId="{6DABD09D-1F53-4C1B-A17B-360785E542D8}" dt="2022-05-16T05:29:35.907" v="15" actId="2696"/>
        <pc:sldMkLst>
          <pc:docMk/>
          <pc:sldMk cId="3812516595" sldId="751"/>
        </pc:sldMkLst>
      </pc:sldChg>
      <pc:sldChg chg="del">
        <pc:chgData name="Richard Anderson" userId="4654cc452026b74c" providerId="LiveId" clId="{6DABD09D-1F53-4C1B-A17B-360785E542D8}" dt="2022-05-16T05:29:35.907" v="15" actId="2696"/>
        <pc:sldMkLst>
          <pc:docMk/>
          <pc:sldMk cId="3669623432" sldId="752"/>
        </pc:sldMkLst>
      </pc:sldChg>
      <pc:sldChg chg="del">
        <pc:chgData name="Richard Anderson" userId="4654cc452026b74c" providerId="LiveId" clId="{6DABD09D-1F53-4C1B-A17B-360785E542D8}" dt="2022-05-16T05:29:35.907" v="15" actId="2696"/>
        <pc:sldMkLst>
          <pc:docMk/>
          <pc:sldMk cId="1267910813" sldId="753"/>
        </pc:sldMkLst>
      </pc:sldChg>
      <pc:sldChg chg="del">
        <pc:chgData name="Richard Anderson" userId="4654cc452026b74c" providerId="LiveId" clId="{6DABD09D-1F53-4C1B-A17B-360785E542D8}" dt="2022-05-16T05:29:35.907" v="15" actId="2696"/>
        <pc:sldMkLst>
          <pc:docMk/>
          <pc:sldMk cId="1608361614" sldId="754"/>
        </pc:sldMkLst>
      </pc:sldChg>
      <pc:sldChg chg="del">
        <pc:chgData name="Richard Anderson" userId="4654cc452026b74c" providerId="LiveId" clId="{6DABD09D-1F53-4C1B-A17B-360785E542D8}" dt="2022-05-16T05:29:35.907" v="15" actId="2696"/>
        <pc:sldMkLst>
          <pc:docMk/>
          <pc:sldMk cId="1191205819" sldId="755"/>
        </pc:sldMkLst>
      </pc:sldChg>
      <pc:sldChg chg="del">
        <pc:chgData name="Richard Anderson" userId="4654cc452026b74c" providerId="LiveId" clId="{6DABD09D-1F53-4C1B-A17B-360785E542D8}" dt="2022-05-16T05:29:35.907" v="15" actId="2696"/>
        <pc:sldMkLst>
          <pc:docMk/>
          <pc:sldMk cId="1603270547" sldId="757"/>
        </pc:sldMkLst>
      </pc:sldChg>
      <pc:sldChg chg="del">
        <pc:chgData name="Richard Anderson" userId="4654cc452026b74c" providerId="LiveId" clId="{6DABD09D-1F53-4C1B-A17B-360785E542D8}" dt="2022-05-16T05:29:35.907" v="15" actId="2696"/>
        <pc:sldMkLst>
          <pc:docMk/>
          <pc:sldMk cId="1888822849" sldId="758"/>
        </pc:sldMkLst>
      </pc:sldChg>
      <pc:sldChg chg="del">
        <pc:chgData name="Richard Anderson" userId="4654cc452026b74c" providerId="LiveId" clId="{6DABD09D-1F53-4C1B-A17B-360785E542D8}" dt="2022-05-16T05:29:35.907" v="15" actId="2696"/>
        <pc:sldMkLst>
          <pc:docMk/>
          <pc:sldMk cId="913894291" sldId="759"/>
        </pc:sldMkLst>
      </pc:sldChg>
      <pc:sldChg chg="del">
        <pc:chgData name="Richard Anderson" userId="4654cc452026b74c" providerId="LiveId" clId="{6DABD09D-1F53-4C1B-A17B-360785E542D8}" dt="2022-05-16T05:29:35.907" v="15" actId="2696"/>
        <pc:sldMkLst>
          <pc:docMk/>
          <pc:sldMk cId="1030810829" sldId="760"/>
        </pc:sldMkLst>
      </pc:sldChg>
      <pc:sldChg chg="del">
        <pc:chgData name="Richard Anderson" userId="4654cc452026b74c" providerId="LiveId" clId="{6DABD09D-1F53-4C1B-A17B-360785E542D8}" dt="2022-05-16T05:29:35.907" v="15" actId="2696"/>
        <pc:sldMkLst>
          <pc:docMk/>
          <pc:sldMk cId="1474810339" sldId="762"/>
        </pc:sldMkLst>
      </pc:sldChg>
      <pc:sldChg chg="del">
        <pc:chgData name="Richard Anderson" userId="4654cc452026b74c" providerId="LiveId" clId="{6DABD09D-1F53-4C1B-A17B-360785E542D8}" dt="2022-05-16T05:29:35.907" v="15" actId="2696"/>
        <pc:sldMkLst>
          <pc:docMk/>
          <pc:sldMk cId="3044275753" sldId="763"/>
        </pc:sldMkLst>
      </pc:sldChg>
      <pc:sldChg chg="del">
        <pc:chgData name="Richard Anderson" userId="4654cc452026b74c" providerId="LiveId" clId="{6DABD09D-1F53-4C1B-A17B-360785E542D8}" dt="2022-05-16T05:29:35.907" v="15" actId="2696"/>
        <pc:sldMkLst>
          <pc:docMk/>
          <pc:sldMk cId="1162476752" sldId="764"/>
        </pc:sldMkLst>
      </pc:sldChg>
      <pc:sldChg chg="del">
        <pc:chgData name="Richard Anderson" userId="4654cc452026b74c" providerId="LiveId" clId="{6DABD09D-1F53-4C1B-A17B-360785E542D8}" dt="2022-05-16T05:29:35.907" v="15" actId="2696"/>
        <pc:sldMkLst>
          <pc:docMk/>
          <pc:sldMk cId="682183810" sldId="765"/>
        </pc:sldMkLst>
      </pc:sldChg>
      <pc:sldChg chg="del">
        <pc:chgData name="Richard Anderson" userId="4654cc452026b74c" providerId="LiveId" clId="{6DABD09D-1F53-4C1B-A17B-360785E542D8}" dt="2022-05-16T05:29:35.907" v="15" actId="2696"/>
        <pc:sldMkLst>
          <pc:docMk/>
          <pc:sldMk cId="2841202344" sldId="766"/>
        </pc:sldMkLst>
      </pc:sldChg>
      <pc:sldChg chg="del">
        <pc:chgData name="Richard Anderson" userId="4654cc452026b74c" providerId="LiveId" clId="{6DABD09D-1F53-4C1B-A17B-360785E542D8}" dt="2022-05-16T05:29:35.907" v="15" actId="2696"/>
        <pc:sldMkLst>
          <pc:docMk/>
          <pc:sldMk cId="2272299955" sldId="767"/>
        </pc:sldMkLst>
      </pc:sldChg>
      <pc:sldChg chg="del">
        <pc:chgData name="Richard Anderson" userId="4654cc452026b74c" providerId="LiveId" clId="{6DABD09D-1F53-4C1B-A17B-360785E542D8}" dt="2022-05-16T05:29:35.907" v="15" actId="2696"/>
        <pc:sldMkLst>
          <pc:docMk/>
          <pc:sldMk cId="2017519489" sldId="768"/>
        </pc:sldMkLst>
      </pc:sldChg>
      <pc:sldChg chg="del">
        <pc:chgData name="Richard Anderson" userId="4654cc452026b74c" providerId="LiveId" clId="{6DABD09D-1F53-4C1B-A17B-360785E542D8}" dt="2022-05-16T05:29:35.907" v="15" actId="2696"/>
        <pc:sldMkLst>
          <pc:docMk/>
          <pc:sldMk cId="794415277" sldId="769"/>
        </pc:sldMkLst>
      </pc:sldChg>
      <pc:sldChg chg="del">
        <pc:chgData name="Richard Anderson" userId="4654cc452026b74c" providerId="LiveId" clId="{6DABD09D-1F53-4C1B-A17B-360785E542D8}" dt="2022-05-16T05:29:35.907" v="15" actId="2696"/>
        <pc:sldMkLst>
          <pc:docMk/>
          <pc:sldMk cId="2299057510" sldId="770"/>
        </pc:sldMkLst>
      </pc:sldChg>
      <pc:sldChg chg="del">
        <pc:chgData name="Richard Anderson" userId="4654cc452026b74c" providerId="LiveId" clId="{6DABD09D-1F53-4C1B-A17B-360785E542D8}" dt="2022-05-16T05:29:35.907" v="15" actId="2696"/>
        <pc:sldMkLst>
          <pc:docMk/>
          <pc:sldMk cId="707341464" sldId="771"/>
        </pc:sldMkLst>
      </pc:sldChg>
      <pc:sldChg chg="del">
        <pc:chgData name="Richard Anderson" userId="4654cc452026b74c" providerId="LiveId" clId="{6DABD09D-1F53-4C1B-A17B-360785E542D8}" dt="2022-05-16T05:29:35.907" v="15" actId="2696"/>
        <pc:sldMkLst>
          <pc:docMk/>
          <pc:sldMk cId="434619451" sldId="772"/>
        </pc:sldMkLst>
      </pc:sldChg>
      <pc:sldChg chg="del">
        <pc:chgData name="Richard Anderson" userId="4654cc452026b74c" providerId="LiveId" clId="{6DABD09D-1F53-4C1B-A17B-360785E542D8}" dt="2022-05-16T05:29:35.907" v="15" actId="2696"/>
        <pc:sldMkLst>
          <pc:docMk/>
          <pc:sldMk cId="3262138582" sldId="773"/>
        </pc:sldMkLst>
      </pc:sldChg>
      <pc:sldChg chg="del">
        <pc:chgData name="Richard Anderson" userId="4654cc452026b74c" providerId="LiveId" clId="{6DABD09D-1F53-4C1B-A17B-360785E542D8}" dt="2022-05-16T05:29:35.907" v="15" actId="2696"/>
        <pc:sldMkLst>
          <pc:docMk/>
          <pc:sldMk cId="1453765471" sldId="774"/>
        </pc:sldMkLst>
      </pc:sldChg>
      <pc:sldChg chg="del">
        <pc:chgData name="Richard Anderson" userId="4654cc452026b74c" providerId="LiveId" clId="{6DABD09D-1F53-4C1B-A17B-360785E542D8}" dt="2022-05-16T05:29:35.907" v="15" actId="2696"/>
        <pc:sldMkLst>
          <pc:docMk/>
          <pc:sldMk cId="4222316765" sldId="775"/>
        </pc:sldMkLst>
      </pc:sldChg>
      <pc:sldChg chg="modSp mod">
        <pc:chgData name="Richard Anderson" userId="4654cc452026b74c" providerId="LiveId" clId="{6DABD09D-1F53-4C1B-A17B-360785E542D8}" dt="2022-05-16T05:33:27.278" v="195" actId="20577"/>
        <pc:sldMkLst>
          <pc:docMk/>
          <pc:sldMk cId="3232925340" sldId="776"/>
        </pc:sldMkLst>
        <pc:spChg chg="mod">
          <ac:chgData name="Richard Anderson" userId="4654cc452026b74c" providerId="LiveId" clId="{6DABD09D-1F53-4C1B-A17B-360785E542D8}" dt="2022-05-16T05:33:27.278" v="195" actId="20577"/>
          <ac:spMkLst>
            <pc:docMk/>
            <pc:sldMk cId="3232925340" sldId="776"/>
            <ac:spMk id="3" creationId="{00000000-0000-0000-0000-000000000000}"/>
          </ac:spMkLst>
        </pc:spChg>
      </pc:sldChg>
    </pc:docChg>
  </pc:docChgLst>
  <pc:docChgLst>
    <pc:chgData name="Richard Anderson" userId="4654cc452026b74c" providerId="LiveId" clId="{F26B4A35-06B8-468D-B811-9FA617CFC325}"/>
    <pc:docChg chg="delSld modSld">
      <pc:chgData name="Richard Anderson" userId="4654cc452026b74c" providerId="LiveId" clId="{F26B4A35-06B8-468D-B811-9FA617CFC325}" dt="2022-05-09T05:30:09.854" v="1" actId="2696"/>
      <pc:docMkLst>
        <pc:docMk/>
      </pc:docMkLst>
      <pc:sldChg chg="modSp mod">
        <pc:chgData name="Richard Anderson" userId="4654cc452026b74c" providerId="LiveId" clId="{F26B4A35-06B8-468D-B811-9FA617CFC325}" dt="2022-05-09T05:29:44.827" v="0" actId="20577"/>
        <pc:sldMkLst>
          <pc:docMk/>
          <pc:sldMk cId="0" sldId="256"/>
        </pc:sldMkLst>
        <pc:spChg chg="mod">
          <ac:chgData name="Richard Anderson" userId="4654cc452026b74c" providerId="LiveId" clId="{F26B4A35-06B8-468D-B811-9FA617CFC325}" dt="2022-05-09T05:29:44.827" v="0" actId="20577"/>
          <ac:spMkLst>
            <pc:docMk/>
            <pc:sldMk cId="0" sldId="256"/>
            <ac:spMk id="2051" creationId="{00000000-0000-0000-0000-000000000000}"/>
          </ac:spMkLst>
        </pc:spChg>
      </pc:sldChg>
      <pc:sldChg chg="del">
        <pc:chgData name="Richard Anderson" userId="4654cc452026b74c" providerId="LiveId" clId="{F26B4A35-06B8-468D-B811-9FA617CFC325}" dt="2022-05-09T05:30:09.854" v="1" actId="2696"/>
        <pc:sldMkLst>
          <pc:docMk/>
          <pc:sldMk cId="3846144761" sldId="598"/>
        </pc:sldMkLst>
      </pc:sldChg>
      <pc:sldChg chg="del">
        <pc:chgData name="Richard Anderson" userId="4654cc452026b74c" providerId="LiveId" clId="{F26B4A35-06B8-468D-B811-9FA617CFC325}" dt="2022-05-09T05:30:09.854" v="1" actId="2696"/>
        <pc:sldMkLst>
          <pc:docMk/>
          <pc:sldMk cId="2211751166" sldId="599"/>
        </pc:sldMkLst>
      </pc:sldChg>
      <pc:sldChg chg="del">
        <pc:chgData name="Richard Anderson" userId="4654cc452026b74c" providerId="LiveId" clId="{F26B4A35-06B8-468D-B811-9FA617CFC325}" dt="2022-05-09T05:30:09.854" v="1" actId="2696"/>
        <pc:sldMkLst>
          <pc:docMk/>
          <pc:sldMk cId="3272705032" sldId="600"/>
        </pc:sldMkLst>
      </pc:sldChg>
      <pc:sldChg chg="del">
        <pc:chgData name="Richard Anderson" userId="4654cc452026b74c" providerId="LiveId" clId="{F26B4A35-06B8-468D-B811-9FA617CFC325}" dt="2022-05-09T05:30:09.854" v="1" actId="2696"/>
        <pc:sldMkLst>
          <pc:docMk/>
          <pc:sldMk cId="1926654779" sldId="601"/>
        </pc:sldMkLst>
      </pc:sldChg>
      <pc:sldChg chg="del">
        <pc:chgData name="Richard Anderson" userId="4654cc452026b74c" providerId="LiveId" clId="{F26B4A35-06B8-468D-B811-9FA617CFC325}" dt="2022-05-09T05:30:09.854" v="1" actId="2696"/>
        <pc:sldMkLst>
          <pc:docMk/>
          <pc:sldMk cId="27399450" sldId="602"/>
        </pc:sldMkLst>
      </pc:sldChg>
      <pc:sldChg chg="del">
        <pc:chgData name="Richard Anderson" userId="4654cc452026b74c" providerId="LiveId" clId="{F26B4A35-06B8-468D-B811-9FA617CFC325}" dt="2022-05-09T05:30:09.854" v="1" actId="2696"/>
        <pc:sldMkLst>
          <pc:docMk/>
          <pc:sldMk cId="3176231285" sldId="603"/>
        </pc:sldMkLst>
      </pc:sldChg>
      <pc:sldChg chg="del">
        <pc:chgData name="Richard Anderson" userId="4654cc452026b74c" providerId="LiveId" clId="{F26B4A35-06B8-468D-B811-9FA617CFC325}" dt="2022-05-09T05:30:09.854" v="1" actId="2696"/>
        <pc:sldMkLst>
          <pc:docMk/>
          <pc:sldMk cId="1056824556" sldId="604"/>
        </pc:sldMkLst>
      </pc:sldChg>
      <pc:sldChg chg="del">
        <pc:chgData name="Richard Anderson" userId="4654cc452026b74c" providerId="LiveId" clId="{F26B4A35-06B8-468D-B811-9FA617CFC325}" dt="2022-05-09T05:30:09.854" v="1" actId="2696"/>
        <pc:sldMkLst>
          <pc:docMk/>
          <pc:sldMk cId="1309907404" sldId="606"/>
        </pc:sldMkLst>
      </pc:sldChg>
      <pc:sldChg chg="del">
        <pc:chgData name="Richard Anderson" userId="4654cc452026b74c" providerId="LiveId" clId="{F26B4A35-06B8-468D-B811-9FA617CFC325}" dt="2022-05-09T05:30:09.854" v="1" actId="2696"/>
        <pc:sldMkLst>
          <pc:docMk/>
          <pc:sldMk cId="1742651660" sldId="634"/>
        </pc:sldMkLst>
      </pc:sldChg>
    </pc:docChg>
  </pc:docChgLst>
  <pc:docChgLst>
    <pc:chgData name="Richard Anderson" userId="4654cc452026b74c" providerId="LiveId" clId="{9E78461B-FBD5-4A19-86A8-F42720235FC7}"/>
    <pc:docChg chg="undo custSel addSld delSld modSld">
      <pc:chgData name="Richard Anderson" userId="4654cc452026b74c" providerId="LiveId" clId="{9E78461B-FBD5-4A19-86A8-F42720235FC7}" dt="2022-04-24T20:45:06.943" v="1034" actId="2696"/>
      <pc:docMkLst>
        <pc:docMk/>
      </pc:docMkLst>
      <pc:sldChg chg="modSp mod">
        <pc:chgData name="Richard Anderson" userId="4654cc452026b74c" providerId="LiveId" clId="{9E78461B-FBD5-4A19-86A8-F42720235FC7}" dt="2022-04-24T01:34:08.401" v="30" actId="20577"/>
        <pc:sldMkLst>
          <pc:docMk/>
          <pc:sldMk cId="0" sldId="256"/>
        </pc:sldMkLst>
        <pc:spChg chg="mod">
          <ac:chgData name="Richard Anderson" userId="4654cc452026b74c" providerId="LiveId" clId="{9E78461B-FBD5-4A19-86A8-F42720235FC7}" dt="2022-04-24T01:34:08.401" v="30" actId="20577"/>
          <ac:spMkLst>
            <pc:docMk/>
            <pc:sldMk cId="0" sldId="256"/>
            <ac:spMk id="2051" creationId="{00000000-0000-0000-0000-000000000000}"/>
          </ac:spMkLst>
        </pc:spChg>
      </pc:sldChg>
      <pc:sldChg chg="del">
        <pc:chgData name="Richard Anderson" userId="4654cc452026b74c" providerId="LiveId" clId="{9E78461B-FBD5-4A19-86A8-F42720235FC7}" dt="2022-04-24T01:32:28.950" v="3" actId="2696"/>
        <pc:sldMkLst>
          <pc:docMk/>
          <pc:sldMk cId="0" sldId="263"/>
        </pc:sldMkLst>
      </pc:sldChg>
      <pc:sldChg chg="del">
        <pc:chgData name="Richard Anderson" userId="4654cc452026b74c" providerId="LiveId" clId="{9E78461B-FBD5-4A19-86A8-F42720235FC7}" dt="2022-04-24T01:32:28.950" v="3" actId="2696"/>
        <pc:sldMkLst>
          <pc:docMk/>
          <pc:sldMk cId="0" sldId="264"/>
        </pc:sldMkLst>
      </pc:sldChg>
      <pc:sldChg chg="del">
        <pc:chgData name="Richard Anderson" userId="4654cc452026b74c" providerId="LiveId" clId="{9E78461B-FBD5-4A19-86A8-F42720235FC7}" dt="2022-04-24T01:32:28.950" v="3" actId="2696"/>
        <pc:sldMkLst>
          <pc:docMk/>
          <pc:sldMk cId="0" sldId="265"/>
        </pc:sldMkLst>
      </pc:sldChg>
      <pc:sldChg chg="del">
        <pc:chgData name="Richard Anderson" userId="4654cc452026b74c" providerId="LiveId" clId="{9E78461B-FBD5-4A19-86A8-F42720235FC7}" dt="2022-04-24T01:32:28.950" v="3" actId="2696"/>
        <pc:sldMkLst>
          <pc:docMk/>
          <pc:sldMk cId="0" sldId="266"/>
        </pc:sldMkLst>
      </pc:sldChg>
      <pc:sldChg chg="del">
        <pc:chgData name="Richard Anderson" userId="4654cc452026b74c" providerId="LiveId" clId="{9E78461B-FBD5-4A19-86A8-F42720235FC7}" dt="2022-04-24T01:32:28.950" v="3" actId="2696"/>
        <pc:sldMkLst>
          <pc:docMk/>
          <pc:sldMk cId="0" sldId="267"/>
        </pc:sldMkLst>
      </pc:sldChg>
      <pc:sldChg chg="del">
        <pc:chgData name="Richard Anderson" userId="4654cc452026b74c" providerId="LiveId" clId="{9E78461B-FBD5-4A19-86A8-F42720235FC7}" dt="2022-04-24T01:32:28.950" v="3" actId="2696"/>
        <pc:sldMkLst>
          <pc:docMk/>
          <pc:sldMk cId="0" sldId="268"/>
        </pc:sldMkLst>
      </pc:sldChg>
      <pc:sldChg chg="del">
        <pc:chgData name="Richard Anderson" userId="4654cc452026b74c" providerId="LiveId" clId="{9E78461B-FBD5-4A19-86A8-F42720235FC7}" dt="2022-04-24T01:32:28.950" v="3" actId="2696"/>
        <pc:sldMkLst>
          <pc:docMk/>
          <pc:sldMk cId="0" sldId="269"/>
        </pc:sldMkLst>
      </pc:sldChg>
      <pc:sldChg chg="del">
        <pc:chgData name="Richard Anderson" userId="4654cc452026b74c" providerId="LiveId" clId="{9E78461B-FBD5-4A19-86A8-F42720235FC7}" dt="2022-04-24T01:32:28.950" v="3" actId="2696"/>
        <pc:sldMkLst>
          <pc:docMk/>
          <pc:sldMk cId="0" sldId="270"/>
        </pc:sldMkLst>
      </pc:sldChg>
      <pc:sldChg chg="del">
        <pc:chgData name="Richard Anderson" userId="4654cc452026b74c" providerId="LiveId" clId="{9E78461B-FBD5-4A19-86A8-F42720235FC7}" dt="2022-04-24T01:32:28.950" v="3" actId="2696"/>
        <pc:sldMkLst>
          <pc:docMk/>
          <pc:sldMk cId="0" sldId="271"/>
        </pc:sldMkLst>
      </pc:sldChg>
      <pc:sldChg chg="del">
        <pc:chgData name="Richard Anderson" userId="4654cc452026b74c" providerId="LiveId" clId="{9E78461B-FBD5-4A19-86A8-F42720235FC7}" dt="2022-04-24T01:32:28.950" v="3" actId="2696"/>
        <pc:sldMkLst>
          <pc:docMk/>
          <pc:sldMk cId="0" sldId="272"/>
        </pc:sldMkLst>
      </pc:sldChg>
      <pc:sldChg chg="del">
        <pc:chgData name="Richard Anderson" userId="4654cc452026b74c" providerId="LiveId" clId="{9E78461B-FBD5-4A19-86A8-F42720235FC7}" dt="2022-04-24T01:32:28.950" v="3" actId="2696"/>
        <pc:sldMkLst>
          <pc:docMk/>
          <pc:sldMk cId="0" sldId="273"/>
        </pc:sldMkLst>
      </pc:sldChg>
      <pc:sldChg chg="del">
        <pc:chgData name="Richard Anderson" userId="4654cc452026b74c" providerId="LiveId" clId="{9E78461B-FBD5-4A19-86A8-F42720235FC7}" dt="2022-04-24T01:32:28.950" v="3" actId="2696"/>
        <pc:sldMkLst>
          <pc:docMk/>
          <pc:sldMk cId="0" sldId="274"/>
        </pc:sldMkLst>
      </pc:sldChg>
      <pc:sldChg chg="del">
        <pc:chgData name="Richard Anderson" userId="4654cc452026b74c" providerId="LiveId" clId="{9E78461B-FBD5-4A19-86A8-F42720235FC7}" dt="2022-04-24T01:32:28.950" v="3" actId="2696"/>
        <pc:sldMkLst>
          <pc:docMk/>
          <pc:sldMk cId="0" sldId="275"/>
        </pc:sldMkLst>
      </pc:sldChg>
      <pc:sldChg chg="del">
        <pc:chgData name="Richard Anderson" userId="4654cc452026b74c" providerId="LiveId" clId="{9E78461B-FBD5-4A19-86A8-F42720235FC7}" dt="2022-04-24T01:32:28.950" v="3" actId="2696"/>
        <pc:sldMkLst>
          <pc:docMk/>
          <pc:sldMk cId="0" sldId="276"/>
        </pc:sldMkLst>
      </pc:sldChg>
      <pc:sldChg chg="del">
        <pc:chgData name="Richard Anderson" userId="4654cc452026b74c" providerId="LiveId" clId="{9E78461B-FBD5-4A19-86A8-F42720235FC7}" dt="2022-04-24T01:32:28.950" v="3" actId="2696"/>
        <pc:sldMkLst>
          <pc:docMk/>
          <pc:sldMk cId="0" sldId="277"/>
        </pc:sldMkLst>
      </pc:sldChg>
      <pc:sldChg chg="del">
        <pc:chgData name="Richard Anderson" userId="4654cc452026b74c" providerId="LiveId" clId="{9E78461B-FBD5-4A19-86A8-F42720235FC7}" dt="2022-04-24T01:32:28.950" v="3" actId="2696"/>
        <pc:sldMkLst>
          <pc:docMk/>
          <pc:sldMk cId="0" sldId="278"/>
        </pc:sldMkLst>
      </pc:sldChg>
      <pc:sldChg chg="del">
        <pc:chgData name="Richard Anderson" userId="4654cc452026b74c" providerId="LiveId" clId="{9E78461B-FBD5-4A19-86A8-F42720235FC7}" dt="2022-04-24T01:32:28.950" v="3" actId="2696"/>
        <pc:sldMkLst>
          <pc:docMk/>
          <pc:sldMk cId="0" sldId="279"/>
        </pc:sldMkLst>
      </pc:sldChg>
      <pc:sldChg chg="del">
        <pc:chgData name="Richard Anderson" userId="4654cc452026b74c" providerId="LiveId" clId="{9E78461B-FBD5-4A19-86A8-F42720235FC7}" dt="2022-04-24T01:32:28.950" v="3" actId="2696"/>
        <pc:sldMkLst>
          <pc:docMk/>
          <pc:sldMk cId="0" sldId="280"/>
        </pc:sldMkLst>
      </pc:sldChg>
      <pc:sldChg chg="del">
        <pc:chgData name="Richard Anderson" userId="4654cc452026b74c" providerId="LiveId" clId="{9E78461B-FBD5-4A19-86A8-F42720235FC7}" dt="2022-04-24T01:32:28.950" v="3" actId="2696"/>
        <pc:sldMkLst>
          <pc:docMk/>
          <pc:sldMk cId="0" sldId="281"/>
        </pc:sldMkLst>
      </pc:sldChg>
      <pc:sldChg chg="del">
        <pc:chgData name="Richard Anderson" userId="4654cc452026b74c" providerId="LiveId" clId="{9E78461B-FBD5-4A19-86A8-F42720235FC7}" dt="2022-04-24T01:32:28.950" v="3" actId="2696"/>
        <pc:sldMkLst>
          <pc:docMk/>
          <pc:sldMk cId="0" sldId="282"/>
        </pc:sldMkLst>
      </pc:sldChg>
      <pc:sldChg chg="del">
        <pc:chgData name="Richard Anderson" userId="4654cc452026b74c" providerId="LiveId" clId="{9E78461B-FBD5-4A19-86A8-F42720235FC7}" dt="2022-04-24T01:32:28.950" v="3" actId="2696"/>
        <pc:sldMkLst>
          <pc:docMk/>
          <pc:sldMk cId="0" sldId="283"/>
        </pc:sldMkLst>
      </pc:sldChg>
      <pc:sldChg chg="del">
        <pc:chgData name="Richard Anderson" userId="4654cc452026b74c" providerId="LiveId" clId="{9E78461B-FBD5-4A19-86A8-F42720235FC7}" dt="2022-04-24T01:32:28.950" v="3" actId="2696"/>
        <pc:sldMkLst>
          <pc:docMk/>
          <pc:sldMk cId="0" sldId="284"/>
        </pc:sldMkLst>
      </pc:sldChg>
      <pc:sldChg chg="del">
        <pc:chgData name="Richard Anderson" userId="4654cc452026b74c" providerId="LiveId" clId="{9E78461B-FBD5-4A19-86A8-F42720235FC7}" dt="2022-04-24T01:32:28.950" v="3" actId="2696"/>
        <pc:sldMkLst>
          <pc:docMk/>
          <pc:sldMk cId="0" sldId="285"/>
        </pc:sldMkLst>
      </pc:sldChg>
      <pc:sldChg chg="modSp mod">
        <pc:chgData name="Richard Anderson" userId="4654cc452026b74c" providerId="LiveId" clId="{9E78461B-FBD5-4A19-86A8-F42720235FC7}" dt="2022-04-24T01:57:18.656" v="38" actId="207"/>
        <pc:sldMkLst>
          <pc:docMk/>
          <pc:sldMk cId="0" sldId="401"/>
        </pc:sldMkLst>
        <pc:spChg chg="mod">
          <ac:chgData name="Richard Anderson" userId="4654cc452026b74c" providerId="LiveId" clId="{9E78461B-FBD5-4A19-86A8-F42720235FC7}" dt="2022-04-24T01:57:10.740" v="37" actId="207"/>
          <ac:spMkLst>
            <pc:docMk/>
            <pc:sldMk cId="0" sldId="401"/>
            <ac:spMk id="542724" creationId="{00000000-0000-0000-0000-000000000000}"/>
          </ac:spMkLst>
        </pc:spChg>
        <pc:spChg chg="mod">
          <ac:chgData name="Richard Anderson" userId="4654cc452026b74c" providerId="LiveId" clId="{9E78461B-FBD5-4A19-86A8-F42720235FC7}" dt="2022-04-24T01:57:10.740" v="37" actId="207"/>
          <ac:spMkLst>
            <pc:docMk/>
            <pc:sldMk cId="0" sldId="401"/>
            <ac:spMk id="542725" creationId="{00000000-0000-0000-0000-000000000000}"/>
          </ac:spMkLst>
        </pc:spChg>
        <pc:spChg chg="mod">
          <ac:chgData name="Richard Anderson" userId="4654cc452026b74c" providerId="LiveId" clId="{9E78461B-FBD5-4A19-86A8-F42720235FC7}" dt="2022-04-24T01:57:10.740" v="37" actId="207"/>
          <ac:spMkLst>
            <pc:docMk/>
            <pc:sldMk cId="0" sldId="401"/>
            <ac:spMk id="542726" creationId="{00000000-0000-0000-0000-000000000000}"/>
          </ac:spMkLst>
        </pc:spChg>
        <pc:spChg chg="mod">
          <ac:chgData name="Richard Anderson" userId="4654cc452026b74c" providerId="LiveId" clId="{9E78461B-FBD5-4A19-86A8-F42720235FC7}" dt="2022-04-24T01:57:10.740" v="37" actId="207"/>
          <ac:spMkLst>
            <pc:docMk/>
            <pc:sldMk cId="0" sldId="401"/>
            <ac:spMk id="542727" creationId="{00000000-0000-0000-0000-000000000000}"/>
          </ac:spMkLst>
        </pc:spChg>
        <pc:spChg chg="mod">
          <ac:chgData name="Richard Anderson" userId="4654cc452026b74c" providerId="LiveId" clId="{9E78461B-FBD5-4A19-86A8-F42720235FC7}" dt="2022-04-24T01:57:10.740" v="37" actId="207"/>
          <ac:spMkLst>
            <pc:docMk/>
            <pc:sldMk cId="0" sldId="401"/>
            <ac:spMk id="542728" creationId="{00000000-0000-0000-0000-000000000000}"/>
          </ac:spMkLst>
        </pc:spChg>
        <pc:spChg chg="mod">
          <ac:chgData name="Richard Anderson" userId="4654cc452026b74c" providerId="LiveId" clId="{9E78461B-FBD5-4A19-86A8-F42720235FC7}" dt="2022-04-24T01:57:18.656" v="38" actId="207"/>
          <ac:spMkLst>
            <pc:docMk/>
            <pc:sldMk cId="0" sldId="401"/>
            <ac:spMk id="542729" creationId="{00000000-0000-0000-0000-000000000000}"/>
          </ac:spMkLst>
        </pc:spChg>
        <pc:spChg chg="mod">
          <ac:chgData name="Richard Anderson" userId="4654cc452026b74c" providerId="LiveId" clId="{9E78461B-FBD5-4A19-86A8-F42720235FC7}" dt="2022-04-24T01:57:10.740" v="37" actId="207"/>
          <ac:spMkLst>
            <pc:docMk/>
            <pc:sldMk cId="0" sldId="401"/>
            <ac:spMk id="542730" creationId="{00000000-0000-0000-0000-000000000000}"/>
          </ac:spMkLst>
        </pc:spChg>
        <pc:spChg chg="mod">
          <ac:chgData name="Richard Anderson" userId="4654cc452026b74c" providerId="LiveId" clId="{9E78461B-FBD5-4A19-86A8-F42720235FC7}" dt="2022-04-24T01:57:10.740" v="37" actId="207"/>
          <ac:spMkLst>
            <pc:docMk/>
            <pc:sldMk cId="0" sldId="401"/>
            <ac:spMk id="542731" creationId="{00000000-0000-0000-0000-000000000000}"/>
          </ac:spMkLst>
        </pc:spChg>
        <pc:spChg chg="mod">
          <ac:chgData name="Richard Anderson" userId="4654cc452026b74c" providerId="LiveId" clId="{9E78461B-FBD5-4A19-86A8-F42720235FC7}" dt="2022-04-24T01:57:10.740" v="37" actId="207"/>
          <ac:spMkLst>
            <pc:docMk/>
            <pc:sldMk cId="0" sldId="401"/>
            <ac:spMk id="542732" creationId="{00000000-0000-0000-0000-000000000000}"/>
          </ac:spMkLst>
        </pc:spChg>
        <pc:cxnChg chg="mod">
          <ac:chgData name="Richard Anderson" userId="4654cc452026b74c" providerId="LiveId" clId="{9E78461B-FBD5-4A19-86A8-F42720235FC7}" dt="2022-04-24T01:57:18.656" v="38" actId="207"/>
          <ac:cxnSpMkLst>
            <pc:docMk/>
            <pc:sldMk cId="0" sldId="401"/>
            <ac:cxnSpMk id="14349" creationId="{00000000-0000-0000-0000-000000000000}"/>
          </ac:cxnSpMkLst>
        </pc:cxnChg>
        <pc:cxnChg chg="mod">
          <ac:chgData name="Richard Anderson" userId="4654cc452026b74c" providerId="LiveId" clId="{9E78461B-FBD5-4A19-86A8-F42720235FC7}" dt="2022-04-24T01:57:10.740" v="37" actId="207"/>
          <ac:cxnSpMkLst>
            <pc:docMk/>
            <pc:sldMk cId="0" sldId="401"/>
            <ac:cxnSpMk id="14350" creationId="{00000000-0000-0000-0000-000000000000}"/>
          </ac:cxnSpMkLst>
        </pc:cxnChg>
        <pc:cxnChg chg="mod">
          <ac:chgData name="Richard Anderson" userId="4654cc452026b74c" providerId="LiveId" clId="{9E78461B-FBD5-4A19-86A8-F42720235FC7}" dt="2022-04-24T01:57:10.740" v="37" actId="207"/>
          <ac:cxnSpMkLst>
            <pc:docMk/>
            <pc:sldMk cId="0" sldId="401"/>
            <ac:cxnSpMk id="14351" creationId="{00000000-0000-0000-0000-000000000000}"/>
          </ac:cxnSpMkLst>
        </pc:cxnChg>
        <pc:cxnChg chg="mod">
          <ac:chgData name="Richard Anderson" userId="4654cc452026b74c" providerId="LiveId" clId="{9E78461B-FBD5-4A19-86A8-F42720235FC7}" dt="2022-04-24T01:57:10.740" v="37" actId="207"/>
          <ac:cxnSpMkLst>
            <pc:docMk/>
            <pc:sldMk cId="0" sldId="401"/>
            <ac:cxnSpMk id="14352" creationId="{00000000-0000-0000-0000-000000000000}"/>
          </ac:cxnSpMkLst>
        </pc:cxnChg>
      </pc:sldChg>
      <pc:sldChg chg="del">
        <pc:chgData name="Richard Anderson" userId="4654cc452026b74c" providerId="LiveId" clId="{9E78461B-FBD5-4A19-86A8-F42720235FC7}" dt="2022-04-24T01:58:12.233" v="39" actId="2696"/>
        <pc:sldMkLst>
          <pc:docMk/>
          <pc:sldMk cId="0" sldId="406"/>
        </pc:sldMkLst>
      </pc:sldChg>
      <pc:sldChg chg="del">
        <pc:chgData name="Richard Anderson" userId="4654cc452026b74c" providerId="LiveId" clId="{9E78461B-FBD5-4A19-86A8-F42720235FC7}" dt="2022-04-24T01:58:12.233" v="39" actId="2696"/>
        <pc:sldMkLst>
          <pc:docMk/>
          <pc:sldMk cId="0" sldId="407"/>
        </pc:sldMkLst>
      </pc:sldChg>
      <pc:sldChg chg="del">
        <pc:chgData name="Richard Anderson" userId="4654cc452026b74c" providerId="LiveId" clId="{9E78461B-FBD5-4A19-86A8-F42720235FC7}" dt="2022-04-24T01:58:12.233" v="39" actId="2696"/>
        <pc:sldMkLst>
          <pc:docMk/>
          <pc:sldMk cId="0" sldId="408"/>
        </pc:sldMkLst>
      </pc:sldChg>
      <pc:sldChg chg="modSp del mod">
        <pc:chgData name="Richard Anderson" userId="4654cc452026b74c" providerId="LiveId" clId="{9E78461B-FBD5-4A19-86A8-F42720235FC7}" dt="2022-04-24T01:34:51.515" v="31" actId="2696"/>
        <pc:sldMkLst>
          <pc:docMk/>
          <pc:sldMk cId="0" sldId="467"/>
        </pc:sldMkLst>
        <pc:spChg chg="mod">
          <ac:chgData name="Richard Anderson" userId="4654cc452026b74c" providerId="LiveId" clId="{9E78461B-FBD5-4A19-86A8-F42720235FC7}" dt="2022-04-24T01:32:05.241" v="0" actId="27636"/>
          <ac:spMkLst>
            <pc:docMk/>
            <pc:sldMk cId="0" sldId="467"/>
            <ac:spMk id="2050" creationId="{00000000-0000-0000-0000-000000000000}"/>
          </ac:spMkLst>
        </pc:spChg>
      </pc:sldChg>
      <pc:sldChg chg="del">
        <pc:chgData name="Richard Anderson" userId="4654cc452026b74c" providerId="LiveId" clId="{9E78461B-FBD5-4A19-86A8-F42720235FC7}" dt="2022-04-24T01:34:52.776" v="32" actId="2696"/>
        <pc:sldMkLst>
          <pc:docMk/>
          <pc:sldMk cId="0" sldId="468"/>
        </pc:sldMkLst>
      </pc:sldChg>
      <pc:sldChg chg="del">
        <pc:chgData name="Richard Anderson" userId="4654cc452026b74c" providerId="LiveId" clId="{9E78461B-FBD5-4A19-86A8-F42720235FC7}" dt="2022-04-24T01:53:19.066" v="34" actId="2696"/>
        <pc:sldMkLst>
          <pc:docMk/>
          <pc:sldMk cId="0" sldId="480"/>
        </pc:sldMkLst>
      </pc:sldChg>
      <pc:sldChg chg="del">
        <pc:chgData name="Richard Anderson" userId="4654cc452026b74c" providerId="LiveId" clId="{9E78461B-FBD5-4A19-86A8-F42720235FC7}" dt="2022-04-24T01:53:30.408" v="35" actId="2696"/>
        <pc:sldMkLst>
          <pc:docMk/>
          <pc:sldMk cId="0" sldId="481"/>
        </pc:sldMkLst>
      </pc:sldChg>
      <pc:sldChg chg="modSp mod">
        <pc:chgData name="Richard Anderson" userId="4654cc452026b74c" providerId="LiveId" clId="{9E78461B-FBD5-4A19-86A8-F42720235FC7}" dt="2022-04-24T01:32:05.273" v="1" actId="27636"/>
        <pc:sldMkLst>
          <pc:docMk/>
          <pc:sldMk cId="0" sldId="497"/>
        </pc:sldMkLst>
        <pc:spChg chg="mod">
          <ac:chgData name="Richard Anderson" userId="4654cc452026b74c" providerId="LiveId" clId="{9E78461B-FBD5-4A19-86A8-F42720235FC7}" dt="2022-04-24T01:32:05.273" v="1" actId="27636"/>
          <ac:spMkLst>
            <pc:docMk/>
            <pc:sldMk cId="0" sldId="497"/>
            <ac:spMk id="20484" creationId="{00000000-0000-0000-0000-000000000000}"/>
          </ac:spMkLst>
        </pc:spChg>
      </pc:sldChg>
      <pc:sldChg chg="delSp">
        <pc:chgData name="Richard Anderson" userId="4654cc452026b74c" providerId="LiveId" clId="{9E78461B-FBD5-4A19-86A8-F42720235FC7}" dt="2022-04-24T01:59:44.760" v="41" actId="21"/>
        <pc:sldMkLst>
          <pc:docMk/>
          <pc:sldMk cId="0" sldId="501"/>
        </pc:sldMkLst>
        <pc:spChg chg="del">
          <ac:chgData name="Richard Anderson" userId="4654cc452026b74c" providerId="LiveId" clId="{9E78461B-FBD5-4A19-86A8-F42720235FC7}" dt="2022-04-24T01:59:44.760" v="41" actId="21"/>
          <ac:spMkLst>
            <pc:docMk/>
            <pc:sldMk cId="0" sldId="501"/>
            <ac:spMk id="23557" creationId="{00000000-0000-0000-0000-000000000000}"/>
          </ac:spMkLst>
        </pc:spChg>
        <pc:spChg chg="del">
          <ac:chgData name="Richard Anderson" userId="4654cc452026b74c" providerId="LiveId" clId="{9E78461B-FBD5-4A19-86A8-F42720235FC7}" dt="2022-04-24T01:59:40.299" v="40" actId="21"/>
          <ac:spMkLst>
            <pc:docMk/>
            <pc:sldMk cId="0" sldId="501"/>
            <ac:spMk id="23561" creationId="{00000000-0000-0000-0000-000000000000}"/>
          </ac:spMkLst>
        </pc:spChg>
      </pc:sldChg>
      <pc:sldChg chg="del">
        <pc:chgData name="Richard Anderson" userId="4654cc452026b74c" providerId="LiveId" clId="{9E78461B-FBD5-4A19-86A8-F42720235FC7}" dt="2022-04-24T01:58:12.233" v="39" actId="2696"/>
        <pc:sldMkLst>
          <pc:docMk/>
          <pc:sldMk cId="0" sldId="504"/>
        </pc:sldMkLst>
      </pc:sldChg>
      <pc:sldChg chg="del">
        <pc:chgData name="Richard Anderson" userId="4654cc452026b74c" providerId="LiveId" clId="{9E78461B-FBD5-4A19-86A8-F42720235FC7}" dt="2022-04-24T02:03:28.930" v="340" actId="2696"/>
        <pc:sldMkLst>
          <pc:docMk/>
          <pc:sldMk cId="0" sldId="507"/>
        </pc:sldMkLst>
      </pc:sldChg>
      <pc:sldChg chg="del">
        <pc:chgData name="Richard Anderson" userId="4654cc452026b74c" providerId="LiveId" clId="{9E78461B-FBD5-4A19-86A8-F42720235FC7}" dt="2022-04-24T01:56:13.657" v="36" actId="2696"/>
        <pc:sldMkLst>
          <pc:docMk/>
          <pc:sldMk cId="0" sldId="514"/>
        </pc:sldMkLst>
      </pc:sldChg>
      <pc:sldChg chg="modSp mod">
        <pc:chgData name="Richard Anderson" userId="4654cc452026b74c" providerId="LiveId" clId="{9E78461B-FBD5-4A19-86A8-F42720235FC7}" dt="2022-04-24T20:39:54.564" v="1033" actId="20577"/>
        <pc:sldMkLst>
          <pc:docMk/>
          <pc:sldMk cId="0" sldId="515"/>
        </pc:sldMkLst>
        <pc:spChg chg="mod">
          <ac:chgData name="Richard Anderson" userId="4654cc452026b74c" providerId="LiveId" clId="{9E78461B-FBD5-4A19-86A8-F42720235FC7}" dt="2022-04-24T02:00:06.242" v="42" actId="20577"/>
          <ac:spMkLst>
            <pc:docMk/>
            <pc:sldMk cId="0" sldId="515"/>
            <ac:spMk id="24578" creationId="{00000000-0000-0000-0000-000000000000}"/>
          </ac:spMkLst>
        </pc:spChg>
        <pc:spChg chg="mod">
          <ac:chgData name="Richard Anderson" userId="4654cc452026b74c" providerId="LiveId" clId="{9E78461B-FBD5-4A19-86A8-F42720235FC7}" dt="2022-04-24T20:39:54.564" v="1033" actId="20577"/>
          <ac:spMkLst>
            <pc:docMk/>
            <pc:sldMk cId="0" sldId="515"/>
            <ac:spMk id="24579" creationId="{00000000-0000-0000-0000-000000000000}"/>
          </ac:spMkLst>
        </pc:spChg>
      </pc:sldChg>
      <pc:sldChg chg="del">
        <pc:chgData name="Richard Anderson" userId="4654cc452026b74c" providerId="LiveId" clId="{9E78461B-FBD5-4A19-86A8-F42720235FC7}" dt="2022-04-24T02:03:10.731" v="339" actId="2696"/>
        <pc:sldMkLst>
          <pc:docMk/>
          <pc:sldMk cId="0" sldId="516"/>
        </pc:sldMkLst>
      </pc:sldChg>
      <pc:sldChg chg="modSp mod">
        <pc:chgData name="Richard Anderson" userId="4654cc452026b74c" providerId="LiveId" clId="{9E78461B-FBD5-4A19-86A8-F42720235FC7}" dt="2022-04-24T01:32:05.286" v="2" actId="27636"/>
        <pc:sldMkLst>
          <pc:docMk/>
          <pc:sldMk cId="0" sldId="517"/>
        </pc:sldMkLst>
        <pc:spChg chg="mod">
          <ac:chgData name="Richard Anderson" userId="4654cc452026b74c" providerId="LiveId" clId="{9E78461B-FBD5-4A19-86A8-F42720235FC7}" dt="2022-04-24T01:32:05.286" v="2" actId="27636"/>
          <ac:spMkLst>
            <pc:docMk/>
            <pc:sldMk cId="0" sldId="517"/>
            <ac:spMk id="27651" creationId="{00000000-0000-0000-0000-000000000000}"/>
          </ac:spMkLst>
        </pc:spChg>
      </pc:sldChg>
      <pc:sldChg chg="del">
        <pc:chgData name="Richard Anderson" userId="4654cc452026b74c" providerId="LiveId" clId="{9E78461B-FBD5-4A19-86A8-F42720235FC7}" dt="2022-04-24T01:47:38.746" v="33" actId="2696"/>
        <pc:sldMkLst>
          <pc:docMk/>
          <pc:sldMk cId="0" sldId="518"/>
        </pc:sldMkLst>
      </pc:sldChg>
      <pc:sldChg chg="modSp mod">
        <pc:chgData name="Richard Anderson" userId="4654cc452026b74c" providerId="LiveId" clId="{9E78461B-FBD5-4A19-86A8-F42720235FC7}" dt="2022-04-24T02:08:18.264" v="349" actId="20577"/>
        <pc:sldMkLst>
          <pc:docMk/>
          <pc:sldMk cId="0" sldId="519"/>
        </pc:sldMkLst>
        <pc:spChg chg="mod">
          <ac:chgData name="Richard Anderson" userId="4654cc452026b74c" providerId="LiveId" clId="{9E78461B-FBD5-4A19-86A8-F42720235FC7}" dt="2022-04-24T02:08:18.264" v="349" actId="20577"/>
          <ac:spMkLst>
            <pc:docMk/>
            <pc:sldMk cId="0" sldId="519"/>
            <ac:spMk id="22532" creationId="{00000000-0000-0000-0000-000000000000}"/>
          </ac:spMkLst>
        </pc:spChg>
      </pc:sldChg>
      <pc:sldChg chg="delSp modSp mod">
        <pc:chgData name="Richard Anderson" userId="4654cc452026b74c" providerId="LiveId" clId="{9E78461B-FBD5-4A19-86A8-F42720235FC7}" dt="2022-04-24T02:08:59.578" v="353" actId="2711"/>
        <pc:sldMkLst>
          <pc:docMk/>
          <pc:sldMk cId="0" sldId="520"/>
        </pc:sldMkLst>
        <pc:spChg chg="mod">
          <ac:chgData name="Richard Anderson" userId="4654cc452026b74c" providerId="LiveId" clId="{9E78461B-FBD5-4A19-86A8-F42720235FC7}" dt="2022-04-24T02:08:45.931" v="352" actId="1076"/>
          <ac:spMkLst>
            <pc:docMk/>
            <pc:sldMk cId="0" sldId="520"/>
            <ac:spMk id="23555" creationId="{00000000-0000-0000-0000-000000000000}"/>
          </ac:spMkLst>
        </pc:spChg>
        <pc:spChg chg="mod">
          <ac:chgData name="Richard Anderson" userId="4654cc452026b74c" providerId="LiveId" clId="{9E78461B-FBD5-4A19-86A8-F42720235FC7}" dt="2022-04-24T02:08:59.578" v="353" actId="2711"/>
          <ac:spMkLst>
            <pc:docMk/>
            <pc:sldMk cId="0" sldId="520"/>
            <ac:spMk id="23569" creationId="{00000000-0000-0000-0000-000000000000}"/>
          </ac:spMkLst>
        </pc:spChg>
        <pc:spChg chg="mod">
          <ac:chgData name="Richard Anderson" userId="4654cc452026b74c" providerId="LiveId" clId="{9E78461B-FBD5-4A19-86A8-F42720235FC7}" dt="2022-04-24T02:08:59.578" v="353" actId="2711"/>
          <ac:spMkLst>
            <pc:docMk/>
            <pc:sldMk cId="0" sldId="520"/>
            <ac:spMk id="23585" creationId="{00000000-0000-0000-0000-000000000000}"/>
          </ac:spMkLst>
        </pc:spChg>
        <pc:spChg chg="mod">
          <ac:chgData name="Richard Anderson" userId="4654cc452026b74c" providerId="LiveId" clId="{9E78461B-FBD5-4A19-86A8-F42720235FC7}" dt="2022-04-24T02:08:59.578" v="353" actId="2711"/>
          <ac:spMkLst>
            <pc:docMk/>
            <pc:sldMk cId="0" sldId="520"/>
            <ac:spMk id="23601" creationId="{00000000-0000-0000-0000-000000000000}"/>
          </ac:spMkLst>
        </pc:spChg>
        <pc:spChg chg="mod">
          <ac:chgData name="Richard Anderson" userId="4654cc452026b74c" providerId="LiveId" clId="{9E78461B-FBD5-4A19-86A8-F42720235FC7}" dt="2022-04-24T02:08:59.578" v="353" actId="2711"/>
          <ac:spMkLst>
            <pc:docMk/>
            <pc:sldMk cId="0" sldId="520"/>
            <ac:spMk id="23614" creationId="{00000000-0000-0000-0000-000000000000}"/>
          </ac:spMkLst>
        </pc:spChg>
        <pc:spChg chg="del">
          <ac:chgData name="Richard Anderson" userId="4654cc452026b74c" providerId="LiveId" clId="{9E78461B-FBD5-4A19-86A8-F42720235FC7}" dt="2022-04-24T02:08:37.536" v="350" actId="21"/>
          <ac:spMkLst>
            <pc:docMk/>
            <pc:sldMk cId="0" sldId="520"/>
            <ac:spMk id="23615" creationId="{00000000-0000-0000-0000-000000000000}"/>
          </ac:spMkLst>
        </pc:spChg>
        <pc:spChg chg="mod">
          <ac:chgData name="Richard Anderson" userId="4654cc452026b74c" providerId="LiveId" clId="{9E78461B-FBD5-4A19-86A8-F42720235FC7}" dt="2022-04-24T02:08:59.578" v="353" actId="2711"/>
          <ac:spMkLst>
            <pc:docMk/>
            <pc:sldMk cId="0" sldId="520"/>
            <ac:spMk id="23617" creationId="{00000000-0000-0000-0000-000000000000}"/>
          </ac:spMkLst>
        </pc:spChg>
        <pc:spChg chg="mod">
          <ac:chgData name="Richard Anderson" userId="4654cc452026b74c" providerId="LiveId" clId="{9E78461B-FBD5-4A19-86A8-F42720235FC7}" dt="2022-04-24T02:08:59.578" v="353" actId="2711"/>
          <ac:spMkLst>
            <pc:docMk/>
            <pc:sldMk cId="0" sldId="520"/>
            <ac:spMk id="23618" creationId="{00000000-0000-0000-0000-000000000000}"/>
          </ac:spMkLst>
        </pc:spChg>
        <pc:spChg chg="mod">
          <ac:chgData name="Richard Anderson" userId="4654cc452026b74c" providerId="LiveId" clId="{9E78461B-FBD5-4A19-86A8-F42720235FC7}" dt="2022-04-24T02:08:59.578" v="353" actId="2711"/>
          <ac:spMkLst>
            <pc:docMk/>
            <pc:sldMk cId="0" sldId="520"/>
            <ac:spMk id="23619" creationId="{00000000-0000-0000-0000-000000000000}"/>
          </ac:spMkLst>
        </pc:spChg>
      </pc:sldChg>
      <pc:sldChg chg="modSp del mod chgLayout">
        <pc:chgData name="Richard Anderson" userId="4654cc452026b74c" providerId="LiveId" clId="{9E78461B-FBD5-4A19-86A8-F42720235FC7}" dt="2022-04-24T02:13:32.354" v="516" actId="2696"/>
        <pc:sldMkLst>
          <pc:docMk/>
          <pc:sldMk cId="0" sldId="523"/>
        </pc:sldMkLst>
        <pc:spChg chg="mod ord">
          <ac:chgData name="Richard Anderson" userId="4654cc452026b74c" providerId="LiveId" clId="{9E78461B-FBD5-4A19-86A8-F42720235FC7}" dt="2022-04-24T02:10:31.007" v="356" actId="700"/>
          <ac:spMkLst>
            <pc:docMk/>
            <pc:sldMk cId="0" sldId="523"/>
            <ac:spMk id="2" creationId="{2E4041F1-0A6D-40A9-B6B2-4980B1361C9A}"/>
          </ac:spMkLst>
        </pc:spChg>
        <pc:spChg chg="mod ord">
          <ac:chgData name="Richard Anderson" userId="4654cc452026b74c" providerId="LiveId" clId="{9E78461B-FBD5-4A19-86A8-F42720235FC7}" dt="2022-04-24T02:10:31.007" v="356" actId="700"/>
          <ac:spMkLst>
            <pc:docMk/>
            <pc:sldMk cId="0" sldId="523"/>
            <ac:spMk id="3" creationId="{C4505EB4-F228-4F8C-8FEB-EC66AB21E4E8}"/>
          </ac:spMkLst>
        </pc:spChg>
        <pc:spChg chg="mod ord">
          <ac:chgData name="Richard Anderson" userId="4654cc452026b74c" providerId="LiveId" clId="{9E78461B-FBD5-4A19-86A8-F42720235FC7}" dt="2022-04-24T02:10:31.007" v="356" actId="700"/>
          <ac:spMkLst>
            <pc:docMk/>
            <pc:sldMk cId="0" sldId="523"/>
            <ac:spMk id="4" creationId="{EBCF2242-6F25-49A5-A0BB-7723BD24B938}"/>
          </ac:spMkLst>
        </pc:spChg>
        <pc:spChg chg="mod ord">
          <ac:chgData name="Richard Anderson" userId="4654cc452026b74c" providerId="LiveId" clId="{9E78461B-FBD5-4A19-86A8-F42720235FC7}" dt="2022-04-24T02:10:31.007" v="356" actId="700"/>
          <ac:spMkLst>
            <pc:docMk/>
            <pc:sldMk cId="0" sldId="523"/>
            <ac:spMk id="26627" creationId="{00000000-0000-0000-0000-000000000000}"/>
          </ac:spMkLst>
        </pc:spChg>
        <pc:spChg chg="mod ord">
          <ac:chgData name="Richard Anderson" userId="4654cc452026b74c" providerId="LiveId" clId="{9E78461B-FBD5-4A19-86A8-F42720235FC7}" dt="2022-04-24T02:10:31.007" v="356" actId="700"/>
          <ac:spMkLst>
            <pc:docMk/>
            <pc:sldMk cId="0" sldId="523"/>
            <ac:spMk id="26628" creationId="{00000000-0000-0000-0000-000000000000}"/>
          </ac:spMkLst>
        </pc:spChg>
      </pc:sldChg>
      <pc:sldChg chg="del">
        <pc:chgData name="Richard Anderson" userId="4654cc452026b74c" providerId="LiveId" clId="{9E78461B-FBD5-4A19-86A8-F42720235FC7}" dt="2022-04-24T02:13:52.241" v="517" actId="2696"/>
        <pc:sldMkLst>
          <pc:docMk/>
          <pc:sldMk cId="684156061" sldId="524"/>
        </pc:sldMkLst>
      </pc:sldChg>
      <pc:sldChg chg="modSp mod">
        <pc:chgData name="Richard Anderson" userId="4654cc452026b74c" providerId="LiveId" clId="{9E78461B-FBD5-4A19-86A8-F42720235FC7}" dt="2022-04-24T02:16:06.625" v="624" actId="20577"/>
        <pc:sldMkLst>
          <pc:docMk/>
          <pc:sldMk cId="0" sldId="525"/>
        </pc:sldMkLst>
        <pc:spChg chg="mod">
          <ac:chgData name="Richard Anderson" userId="4654cc452026b74c" providerId="LiveId" clId="{9E78461B-FBD5-4A19-86A8-F42720235FC7}" dt="2022-04-24T02:16:06.625" v="624" actId="20577"/>
          <ac:spMkLst>
            <pc:docMk/>
            <pc:sldMk cId="0" sldId="525"/>
            <ac:spMk id="28676" creationId="{00000000-0000-0000-0000-000000000000}"/>
          </ac:spMkLst>
        </pc:spChg>
      </pc:sldChg>
      <pc:sldChg chg="del">
        <pc:chgData name="Richard Anderson" userId="4654cc452026b74c" providerId="LiveId" clId="{9E78461B-FBD5-4A19-86A8-F42720235FC7}" dt="2022-04-24T02:17:12.959" v="625" actId="2696"/>
        <pc:sldMkLst>
          <pc:docMk/>
          <pc:sldMk cId="0" sldId="526"/>
        </pc:sldMkLst>
      </pc:sldChg>
      <pc:sldChg chg="del">
        <pc:chgData name="Richard Anderson" userId="4654cc452026b74c" providerId="LiveId" clId="{9E78461B-FBD5-4A19-86A8-F42720235FC7}" dt="2022-04-24T02:17:12.959" v="625" actId="2696"/>
        <pc:sldMkLst>
          <pc:docMk/>
          <pc:sldMk cId="0" sldId="527"/>
        </pc:sldMkLst>
      </pc:sldChg>
      <pc:sldChg chg="del">
        <pc:chgData name="Richard Anderson" userId="4654cc452026b74c" providerId="LiveId" clId="{9E78461B-FBD5-4A19-86A8-F42720235FC7}" dt="2022-04-24T02:17:12.959" v="625" actId="2696"/>
        <pc:sldMkLst>
          <pc:docMk/>
          <pc:sldMk cId="0" sldId="528"/>
        </pc:sldMkLst>
      </pc:sldChg>
      <pc:sldChg chg="modSp del mod">
        <pc:chgData name="Richard Anderson" userId="4654cc452026b74c" providerId="LiveId" clId="{9E78461B-FBD5-4A19-86A8-F42720235FC7}" dt="2022-04-24T02:23:30.804" v="1027" actId="2696"/>
        <pc:sldMkLst>
          <pc:docMk/>
          <pc:sldMk cId="0" sldId="530"/>
        </pc:sldMkLst>
        <pc:spChg chg="mod">
          <ac:chgData name="Richard Anderson" userId="4654cc452026b74c" providerId="LiveId" clId="{9E78461B-FBD5-4A19-86A8-F42720235FC7}" dt="2022-04-24T01:33:23.674" v="5" actId="27636"/>
          <ac:spMkLst>
            <pc:docMk/>
            <pc:sldMk cId="0" sldId="530"/>
            <ac:spMk id="33795" creationId="{00000000-0000-0000-0000-000000000000}"/>
          </ac:spMkLst>
        </pc:spChg>
      </pc:sldChg>
      <pc:sldChg chg="modSp del mod">
        <pc:chgData name="Richard Anderson" userId="4654cc452026b74c" providerId="LiveId" clId="{9E78461B-FBD5-4A19-86A8-F42720235FC7}" dt="2022-04-24T02:23:30.804" v="1027" actId="2696"/>
        <pc:sldMkLst>
          <pc:docMk/>
          <pc:sldMk cId="0" sldId="531"/>
        </pc:sldMkLst>
        <pc:spChg chg="mod">
          <ac:chgData name="Richard Anderson" userId="4654cc452026b74c" providerId="LiveId" clId="{9E78461B-FBD5-4A19-86A8-F42720235FC7}" dt="2022-04-24T01:33:23.677" v="6" actId="27636"/>
          <ac:spMkLst>
            <pc:docMk/>
            <pc:sldMk cId="0" sldId="531"/>
            <ac:spMk id="34820" creationId="{00000000-0000-0000-0000-000000000000}"/>
          </ac:spMkLst>
        </pc:spChg>
      </pc:sldChg>
      <pc:sldChg chg="modSp del mod">
        <pc:chgData name="Richard Anderson" userId="4654cc452026b74c" providerId="LiveId" clId="{9E78461B-FBD5-4A19-86A8-F42720235FC7}" dt="2022-04-24T02:23:30.804" v="1027" actId="2696"/>
        <pc:sldMkLst>
          <pc:docMk/>
          <pc:sldMk cId="0" sldId="532"/>
        </pc:sldMkLst>
        <pc:spChg chg="mod">
          <ac:chgData name="Richard Anderson" userId="4654cc452026b74c" providerId="LiveId" clId="{9E78461B-FBD5-4A19-86A8-F42720235FC7}" dt="2022-04-24T01:33:23.679" v="7" actId="27636"/>
          <ac:spMkLst>
            <pc:docMk/>
            <pc:sldMk cId="0" sldId="532"/>
            <ac:spMk id="35843" creationId="{00000000-0000-0000-0000-000000000000}"/>
          </ac:spMkLst>
        </pc:spChg>
      </pc:sldChg>
      <pc:sldChg chg="del">
        <pc:chgData name="Richard Anderson" userId="4654cc452026b74c" providerId="LiveId" clId="{9E78461B-FBD5-4A19-86A8-F42720235FC7}" dt="2022-04-24T02:23:30.804" v="1027" actId="2696"/>
        <pc:sldMkLst>
          <pc:docMk/>
          <pc:sldMk cId="0" sldId="533"/>
        </pc:sldMkLst>
      </pc:sldChg>
      <pc:sldChg chg="del">
        <pc:chgData name="Richard Anderson" userId="4654cc452026b74c" providerId="LiveId" clId="{9E78461B-FBD5-4A19-86A8-F42720235FC7}" dt="2022-04-24T02:23:30.804" v="1027" actId="2696"/>
        <pc:sldMkLst>
          <pc:docMk/>
          <pc:sldMk cId="0" sldId="534"/>
        </pc:sldMkLst>
      </pc:sldChg>
      <pc:sldChg chg="del">
        <pc:chgData name="Richard Anderson" userId="4654cc452026b74c" providerId="LiveId" clId="{9E78461B-FBD5-4A19-86A8-F42720235FC7}" dt="2022-04-24T02:23:30.804" v="1027" actId="2696"/>
        <pc:sldMkLst>
          <pc:docMk/>
          <pc:sldMk cId="0" sldId="535"/>
        </pc:sldMkLst>
      </pc:sldChg>
      <pc:sldChg chg="del">
        <pc:chgData name="Richard Anderson" userId="4654cc452026b74c" providerId="LiveId" clId="{9E78461B-FBD5-4A19-86A8-F42720235FC7}" dt="2022-04-24T02:23:30.804" v="1027" actId="2696"/>
        <pc:sldMkLst>
          <pc:docMk/>
          <pc:sldMk cId="0" sldId="537"/>
        </pc:sldMkLst>
      </pc:sldChg>
      <pc:sldChg chg="del">
        <pc:chgData name="Richard Anderson" userId="4654cc452026b74c" providerId="LiveId" clId="{9E78461B-FBD5-4A19-86A8-F42720235FC7}" dt="2022-04-24T02:23:37.172" v="1028" actId="2696"/>
        <pc:sldMkLst>
          <pc:docMk/>
          <pc:sldMk cId="3971431517" sldId="538"/>
        </pc:sldMkLst>
      </pc:sldChg>
      <pc:sldChg chg="modSp mod">
        <pc:chgData name="Richard Anderson" userId="4654cc452026b74c" providerId="LiveId" clId="{9E78461B-FBD5-4A19-86A8-F42720235FC7}" dt="2022-04-24T02:24:29.034" v="1029" actId="20577"/>
        <pc:sldMkLst>
          <pc:docMk/>
          <pc:sldMk cId="0" sldId="539"/>
        </pc:sldMkLst>
        <pc:spChg chg="mod">
          <ac:chgData name="Richard Anderson" userId="4654cc452026b74c" providerId="LiveId" clId="{9E78461B-FBD5-4A19-86A8-F42720235FC7}" dt="2022-04-24T02:24:29.034" v="1029" actId="20577"/>
          <ac:spMkLst>
            <pc:docMk/>
            <pc:sldMk cId="0" sldId="539"/>
            <ac:spMk id="43012" creationId="{00000000-0000-0000-0000-000000000000}"/>
          </ac:spMkLst>
        </pc:spChg>
      </pc:sldChg>
      <pc:sldChg chg="del">
        <pc:chgData name="Richard Anderson" userId="4654cc452026b74c" providerId="LiveId" clId="{9E78461B-FBD5-4A19-86A8-F42720235FC7}" dt="2022-04-24T02:04:19.222" v="341" actId="2696"/>
        <pc:sldMkLst>
          <pc:docMk/>
          <pc:sldMk cId="0" sldId="544"/>
        </pc:sldMkLst>
      </pc:sldChg>
      <pc:sldChg chg="del">
        <pc:chgData name="Richard Anderson" userId="4654cc452026b74c" providerId="LiveId" clId="{9E78461B-FBD5-4A19-86A8-F42720235FC7}" dt="2022-04-24T02:04:19.222" v="341" actId="2696"/>
        <pc:sldMkLst>
          <pc:docMk/>
          <pc:sldMk cId="0" sldId="545"/>
        </pc:sldMkLst>
      </pc:sldChg>
      <pc:sldChg chg="del">
        <pc:chgData name="Richard Anderson" userId="4654cc452026b74c" providerId="LiveId" clId="{9E78461B-FBD5-4A19-86A8-F42720235FC7}" dt="2022-04-24T02:06:19.741" v="342" actId="2696"/>
        <pc:sldMkLst>
          <pc:docMk/>
          <pc:sldMk cId="0" sldId="546"/>
        </pc:sldMkLst>
      </pc:sldChg>
      <pc:sldChg chg="del">
        <pc:chgData name="Richard Anderson" userId="4654cc452026b74c" providerId="LiveId" clId="{9E78461B-FBD5-4A19-86A8-F42720235FC7}" dt="2022-04-24T02:06:21.483" v="343" actId="2696"/>
        <pc:sldMkLst>
          <pc:docMk/>
          <pc:sldMk cId="0" sldId="547"/>
        </pc:sldMkLst>
      </pc:sldChg>
      <pc:sldChg chg="del">
        <pc:chgData name="Richard Anderson" userId="4654cc452026b74c" providerId="LiveId" clId="{9E78461B-FBD5-4A19-86A8-F42720235FC7}" dt="2022-04-24T20:45:06.943" v="1034" actId="2696"/>
        <pc:sldMkLst>
          <pc:docMk/>
          <pc:sldMk cId="0" sldId="552"/>
        </pc:sldMkLst>
      </pc:sldChg>
      <pc:sldChg chg="modSp mod">
        <pc:chgData name="Richard Anderson" userId="4654cc452026b74c" providerId="LiveId" clId="{9E78461B-FBD5-4A19-86A8-F42720235FC7}" dt="2022-04-24T02:06:59.688" v="344" actId="20577"/>
        <pc:sldMkLst>
          <pc:docMk/>
          <pc:sldMk cId="0" sldId="553"/>
        </pc:sldMkLst>
        <pc:spChg chg="mod">
          <ac:chgData name="Richard Anderson" userId="4654cc452026b74c" providerId="LiveId" clId="{9E78461B-FBD5-4A19-86A8-F42720235FC7}" dt="2022-04-24T02:06:59.688" v="344" actId="20577"/>
          <ac:spMkLst>
            <pc:docMk/>
            <pc:sldMk cId="0" sldId="553"/>
            <ac:spMk id="43012" creationId="{00000000-0000-0000-0000-000000000000}"/>
          </ac:spMkLst>
        </pc:spChg>
      </pc:sldChg>
      <pc:sldChg chg="del">
        <pc:chgData name="Richard Anderson" userId="4654cc452026b74c" providerId="LiveId" clId="{9E78461B-FBD5-4A19-86A8-F42720235FC7}" dt="2022-04-24T02:07:13.267" v="345" actId="2696"/>
        <pc:sldMkLst>
          <pc:docMk/>
          <pc:sldMk cId="0" sldId="554"/>
        </pc:sldMkLst>
      </pc:sldChg>
      <pc:sldChg chg="del">
        <pc:chgData name="Richard Anderson" userId="4654cc452026b74c" providerId="LiveId" clId="{9E78461B-FBD5-4A19-86A8-F42720235FC7}" dt="2022-04-24T02:07:14.606" v="346" actId="2696"/>
        <pc:sldMkLst>
          <pc:docMk/>
          <pc:sldMk cId="0" sldId="555"/>
        </pc:sldMkLst>
      </pc:sldChg>
      <pc:sldChg chg="del">
        <pc:chgData name="Richard Anderson" userId="4654cc452026b74c" providerId="LiveId" clId="{9E78461B-FBD5-4A19-86A8-F42720235FC7}" dt="2022-04-24T02:07:16.340" v="347" actId="2696"/>
        <pc:sldMkLst>
          <pc:docMk/>
          <pc:sldMk cId="0" sldId="556"/>
        </pc:sldMkLst>
      </pc:sldChg>
      <pc:sldChg chg="del">
        <pc:chgData name="Richard Anderson" userId="4654cc452026b74c" providerId="LiveId" clId="{9E78461B-FBD5-4A19-86A8-F42720235FC7}" dt="2022-04-24T02:23:30.804" v="1027" actId="2696"/>
        <pc:sldMkLst>
          <pc:docMk/>
          <pc:sldMk cId="0" sldId="557"/>
        </pc:sldMkLst>
      </pc:sldChg>
      <pc:sldChg chg="modSp new mod">
        <pc:chgData name="Richard Anderson" userId="4654cc452026b74c" providerId="LiveId" clId="{9E78461B-FBD5-4A19-86A8-F42720235FC7}" dt="2022-04-24T02:13:04.920" v="515" actId="20577"/>
        <pc:sldMkLst>
          <pc:docMk/>
          <pc:sldMk cId="1699598031" sldId="558"/>
        </pc:sldMkLst>
        <pc:spChg chg="mod">
          <ac:chgData name="Richard Anderson" userId="4654cc452026b74c" providerId="LiveId" clId="{9E78461B-FBD5-4A19-86A8-F42720235FC7}" dt="2022-04-24T02:11:09.758" v="374" actId="20577"/>
          <ac:spMkLst>
            <pc:docMk/>
            <pc:sldMk cId="1699598031" sldId="558"/>
            <ac:spMk id="2" creationId="{AB2CB289-9DF8-49B5-9280-E75268AE7F31}"/>
          </ac:spMkLst>
        </pc:spChg>
        <pc:spChg chg="mod">
          <ac:chgData name="Richard Anderson" userId="4654cc452026b74c" providerId="LiveId" clId="{9E78461B-FBD5-4A19-86A8-F42720235FC7}" dt="2022-04-24T02:13:04.920" v="515" actId="20577"/>
          <ac:spMkLst>
            <pc:docMk/>
            <pc:sldMk cId="1699598031" sldId="558"/>
            <ac:spMk id="3" creationId="{B36A4F83-392A-43E7-A5A4-4D0B0CA0A06C}"/>
          </ac:spMkLst>
        </pc:spChg>
      </pc:sldChg>
      <pc:sldChg chg="addSp delSp modSp new mod modClrScheme chgLayout">
        <pc:chgData name="Richard Anderson" userId="4654cc452026b74c" providerId="LiveId" clId="{9E78461B-FBD5-4A19-86A8-F42720235FC7}" dt="2022-04-24T02:19:27.629" v="692" actId="20577"/>
        <pc:sldMkLst>
          <pc:docMk/>
          <pc:sldMk cId="3191416610" sldId="559"/>
        </pc:sldMkLst>
        <pc:spChg chg="del mod ord">
          <ac:chgData name="Richard Anderson" userId="4654cc452026b74c" providerId="LiveId" clId="{9E78461B-FBD5-4A19-86A8-F42720235FC7}" dt="2022-04-24T02:18:07.891" v="627" actId="700"/>
          <ac:spMkLst>
            <pc:docMk/>
            <pc:sldMk cId="3191416610" sldId="559"/>
            <ac:spMk id="2" creationId="{9E9056AA-DB6C-49C3-9C35-69B1C111531A}"/>
          </ac:spMkLst>
        </pc:spChg>
        <pc:spChg chg="mod ord">
          <ac:chgData name="Richard Anderson" userId="4654cc452026b74c" providerId="LiveId" clId="{9E78461B-FBD5-4A19-86A8-F42720235FC7}" dt="2022-04-24T02:18:07.891" v="627" actId="700"/>
          <ac:spMkLst>
            <pc:docMk/>
            <pc:sldMk cId="3191416610" sldId="559"/>
            <ac:spMk id="3" creationId="{0D4451FE-D378-4009-AC6F-2C841DBA9008}"/>
          </ac:spMkLst>
        </pc:spChg>
        <pc:spChg chg="mod ord">
          <ac:chgData name="Richard Anderson" userId="4654cc452026b74c" providerId="LiveId" clId="{9E78461B-FBD5-4A19-86A8-F42720235FC7}" dt="2022-04-24T02:18:07.891" v="627" actId="700"/>
          <ac:spMkLst>
            <pc:docMk/>
            <pc:sldMk cId="3191416610" sldId="559"/>
            <ac:spMk id="4" creationId="{4D1392B8-CAC2-4300-83B3-3E0A84CC3B29}"/>
          </ac:spMkLst>
        </pc:spChg>
        <pc:spChg chg="mod ord">
          <ac:chgData name="Richard Anderson" userId="4654cc452026b74c" providerId="LiveId" clId="{9E78461B-FBD5-4A19-86A8-F42720235FC7}" dt="2022-04-24T02:18:07.891" v="627" actId="700"/>
          <ac:spMkLst>
            <pc:docMk/>
            <pc:sldMk cId="3191416610" sldId="559"/>
            <ac:spMk id="5" creationId="{D7EAB621-CA0F-4D42-8DDA-A6DE0ABD80E1}"/>
          </ac:spMkLst>
        </pc:spChg>
        <pc:spChg chg="add mod ord">
          <ac:chgData name="Richard Anderson" userId="4654cc452026b74c" providerId="LiveId" clId="{9E78461B-FBD5-4A19-86A8-F42720235FC7}" dt="2022-04-24T02:18:34.429" v="651" actId="20577"/>
          <ac:spMkLst>
            <pc:docMk/>
            <pc:sldMk cId="3191416610" sldId="559"/>
            <ac:spMk id="6" creationId="{558C72CB-0FA4-4F66-8ED0-5A0D028EAA4E}"/>
          </ac:spMkLst>
        </pc:spChg>
        <pc:spChg chg="add mod ord">
          <ac:chgData name="Richard Anderson" userId="4654cc452026b74c" providerId="LiveId" clId="{9E78461B-FBD5-4A19-86A8-F42720235FC7}" dt="2022-04-24T02:19:27.629" v="692" actId="20577"/>
          <ac:spMkLst>
            <pc:docMk/>
            <pc:sldMk cId="3191416610" sldId="559"/>
            <ac:spMk id="7" creationId="{EC201831-D17C-48E5-802A-E13B31AA8918}"/>
          </ac:spMkLst>
        </pc:spChg>
      </pc:sldChg>
      <pc:sldChg chg="new del">
        <pc:chgData name="Richard Anderson" userId="4654cc452026b74c" providerId="LiveId" clId="{9E78461B-FBD5-4A19-86A8-F42720235FC7}" dt="2022-04-24T02:23:30.804" v="1027" actId="2696"/>
        <pc:sldMkLst>
          <pc:docMk/>
          <pc:sldMk cId="1074326919" sldId="560"/>
        </pc:sldMkLst>
      </pc:sldChg>
      <pc:sldChg chg="modSp new mod">
        <pc:chgData name="Richard Anderson" userId="4654cc452026b74c" providerId="LiveId" clId="{9E78461B-FBD5-4A19-86A8-F42720235FC7}" dt="2022-04-24T02:21:33.668" v="864" actId="20577"/>
        <pc:sldMkLst>
          <pc:docMk/>
          <pc:sldMk cId="2789720979" sldId="561"/>
        </pc:sldMkLst>
        <pc:spChg chg="mod">
          <ac:chgData name="Richard Anderson" userId="4654cc452026b74c" providerId="LiveId" clId="{9E78461B-FBD5-4A19-86A8-F42720235FC7}" dt="2022-04-24T02:20:17.589" v="734" actId="20577"/>
          <ac:spMkLst>
            <pc:docMk/>
            <pc:sldMk cId="2789720979" sldId="561"/>
            <ac:spMk id="2" creationId="{F58DC6B1-6286-4FFF-B1D0-89F32506B037}"/>
          </ac:spMkLst>
        </pc:spChg>
        <pc:spChg chg="mod">
          <ac:chgData name="Richard Anderson" userId="4654cc452026b74c" providerId="LiveId" clId="{9E78461B-FBD5-4A19-86A8-F42720235FC7}" dt="2022-04-24T02:21:33.668" v="864" actId="20577"/>
          <ac:spMkLst>
            <pc:docMk/>
            <pc:sldMk cId="2789720979" sldId="561"/>
            <ac:spMk id="3" creationId="{AA2299C3-4802-4FAD-B97D-DAAB01D627FE}"/>
          </ac:spMkLst>
        </pc:spChg>
      </pc:sldChg>
      <pc:sldChg chg="modSp new mod">
        <pc:chgData name="Richard Anderson" userId="4654cc452026b74c" providerId="LiveId" clId="{9E78461B-FBD5-4A19-86A8-F42720235FC7}" dt="2022-04-24T02:23:02.064" v="1026" actId="20577"/>
        <pc:sldMkLst>
          <pc:docMk/>
          <pc:sldMk cId="3941309977" sldId="562"/>
        </pc:sldMkLst>
        <pc:spChg chg="mod">
          <ac:chgData name="Richard Anderson" userId="4654cc452026b74c" providerId="LiveId" clId="{9E78461B-FBD5-4A19-86A8-F42720235FC7}" dt="2022-04-24T02:21:52.491" v="889" actId="20577"/>
          <ac:spMkLst>
            <pc:docMk/>
            <pc:sldMk cId="3941309977" sldId="562"/>
            <ac:spMk id="2" creationId="{6B6AC7F3-52DB-4514-8CA5-674BA6E7D8CF}"/>
          </ac:spMkLst>
        </pc:spChg>
        <pc:spChg chg="mod">
          <ac:chgData name="Richard Anderson" userId="4654cc452026b74c" providerId="LiveId" clId="{9E78461B-FBD5-4A19-86A8-F42720235FC7}" dt="2022-04-24T02:23:02.064" v="1026" actId="20577"/>
          <ac:spMkLst>
            <pc:docMk/>
            <pc:sldMk cId="3941309977" sldId="562"/>
            <ac:spMk id="3" creationId="{E2A1A395-5499-48FC-95C4-DF59DFE8624B}"/>
          </ac:spMkLst>
        </pc:spChg>
      </pc:sldChg>
      <pc:sldChg chg="del">
        <pc:chgData name="Richard Anderson" userId="4654cc452026b74c" providerId="LiveId" clId="{9E78461B-FBD5-4A19-86A8-F42720235FC7}" dt="2022-04-24T01:32:28.950" v="3" actId="2696"/>
        <pc:sldMkLst>
          <pc:docMk/>
          <pc:sldMk cId="960635679" sldId="577"/>
        </pc:sldMkLst>
      </pc:sldChg>
      <pc:sldChg chg="del">
        <pc:chgData name="Richard Anderson" userId="4654cc452026b74c" providerId="LiveId" clId="{9E78461B-FBD5-4A19-86A8-F42720235FC7}" dt="2022-04-24T01:32:28.950" v="3" actId="2696"/>
        <pc:sldMkLst>
          <pc:docMk/>
          <pc:sldMk cId="320525666" sldId="578"/>
        </pc:sldMkLst>
      </pc:sldChg>
      <pc:sldChg chg="del">
        <pc:chgData name="Richard Anderson" userId="4654cc452026b74c" providerId="LiveId" clId="{9E78461B-FBD5-4A19-86A8-F42720235FC7}" dt="2022-04-24T01:32:28.950" v="3" actId="2696"/>
        <pc:sldMkLst>
          <pc:docMk/>
          <pc:sldMk cId="2561805233" sldId="579"/>
        </pc:sldMkLst>
      </pc:sldChg>
      <pc:sldChg chg="del">
        <pc:chgData name="Richard Anderson" userId="4654cc452026b74c" providerId="LiveId" clId="{9E78461B-FBD5-4A19-86A8-F42720235FC7}" dt="2022-04-24T01:32:28.950" v="3" actId="2696"/>
        <pc:sldMkLst>
          <pc:docMk/>
          <pc:sldMk cId="1286804556" sldId="580"/>
        </pc:sldMkLst>
      </pc:sldChg>
      <pc:sldChg chg="del">
        <pc:chgData name="Richard Anderson" userId="4654cc452026b74c" providerId="LiveId" clId="{9E78461B-FBD5-4A19-86A8-F42720235FC7}" dt="2022-04-24T01:32:28.950" v="3" actId="2696"/>
        <pc:sldMkLst>
          <pc:docMk/>
          <pc:sldMk cId="4151914186" sldId="581"/>
        </pc:sldMkLst>
      </pc:sldChg>
      <pc:sldChg chg="del">
        <pc:chgData name="Richard Anderson" userId="4654cc452026b74c" providerId="LiveId" clId="{9E78461B-FBD5-4A19-86A8-F42720235FC7}" dt="2022-04-24T01:32:28.950" v="3" actId="2696"/>
        <pc:sldMkLst>
          <pc:docMk/>
          <pc:sldMk cId="689306671" sldId="582"/>
        </pc:sldMkLst>
      </pc:sldChg>
      <pc:sldChg chg="del">
        <pc:chgData name="Richard Anderson" userId="4654cc452026b74c" providerId="LiveId" clId="{9E78461B-FBD5-4A19-86A8-F42720235FC7}" dt="2022-04-24T01:32:28.950" v="3" actId="2696"/>
        <pc:sldMkLst>
          <pc:docMk/>
          <pc:sldMk cId="3491713719" sldId="584"/>
        </pc:sldMkLst>
      </pc:sldChg>
      <pc:sldChg chg="del">
        <pc:chgData name="Richard Anderson" userId="4654cc452026b74c" providerId="LiveId" clId="{9E78461B-FBD5-4A19-86A8-F42720235FC7}" dt="2022-04-24T01:32:28.950" v="3" actId="2696"/>
        <pc:sldMkLst>
          <pc:docMk/>
          <pc:sldMk cId="3995642741" sldId="585"/>
        </pc:sldMkLst>
      </pc:sldChg>
    </pc:docChg>
  </pc:docChgLst>
  <pc:docChgLst>
    <pc:chgData name="Richard Anderson" userId="4654cc452026b74c" providerId="LiveId" clId="{4B6730CF-64EF-4704-8983-8D0495A288AB}"/>
    <pc:docChg chg="custSel addSld delSld modSld">
      <pc:chgData name="Richard Anderson" userId="4654cc452026b74c" providerId="LiveId" clId="{4B6730CF-64EF-4704-8983-8D0495A288AB}" dt="2022-04-27T02:28:13.990" v="134" actId="2696"/>
      <pc:docMkLst>
        <pc:docMk/>
      </pc:docMkLst>
      <pc:sldChg chg="modSp mod">
        <pc:chgData name="Richard Anderson" userId="4654cc452026b74c" providerId="LiveId" clId="{4B6730CF-64EF-4704-8983-8D0495A288AB}" dt="2022-04-26T21:32:48.796" v="1" actId="20577"/>
        <pc:sldMkLst>
          <pc:docMk/>
          <pc:sldMk cId="0" sldId="256"/>
        </pc:sldMkLst>
        <pc:spChg chg="mod">
          <ac:chgData name="Richard Anderson" userId="4654cc452026b74c" providerId="LiveId" clId="{4B6730CF-64EF-4704-8983-8D0495A288AB}" dt="2022-04-26T21:32:48.796" v="1" actId="20577"/>
          <ac:spMkLst>
            <pc:docMk/>
            <pc:sldMk cId="0" sldId="256"/>
            <ac:spMk id="2051" creationId="{00000000-0000-0000-0000-000000000000}"/>
          </ac:spMkLst>
        </pc:spChg>
      </pc:sldChg>
      <pc:sldChg chg="del">
        <pc:chgData name="Richard Anderson" userId="4654cc452026b74c" providerId="LiveId" clId="{4B6730CF-64EF-4704-8983-8D0495A288AB}" dt="2022-04-26T23:54:29.839" v="3" actId="2696"/>
        <pc:sldMkLst>
          <pc:docMk/>
          <pc:sldMk cId="0" sldId="409"/>
        </pc:sldMkLst>
      </pc:sldChg>
      <pc:sldChg chg="modSp mod">
        <pc:chgData name="Richard Anderson" userId="4654cc452026b74c" providerId="LiveId" clId="{4B6730CF-64EF-4704-8983-8D0495A288AB}" dt="2022-04-26T23:55:21.396" v="10" actId="20577"/>
        <pc:sldMkLst>
          <pc:docMk/>
          <pc:sldMk cId="0" sldId="448"/>
        </pc:sldMkLst>
        <pc:spChg chg="mod">
          <ac:chgData name="Richard Anderson" userId="4654cc452026b74c" providerId="LiveId" clId="{4B6730CF-64EF-4704-8983-8D0495A288AB}" dt="2022-04-26T23:55:21.396" v="10" actId="20577"/>
          <ac:spMkLst>
            <pc:docMk/>
            <pc:sldMk cId="0" sldId="448"/>
            <ac:spMk id="4100" creationId="{00000000-0000-0000-0000-000000000000}"/>
          </ac:spMkLst>
        </pc:spChg>
      </pc:sldChg>
      <pc:sldChg chg="modSp mod">
        <pc:chgData name="Richard Anderson" userId="4654cc452026b74c" providerId="LiveId" clId="{4B6730CF-64EF-4704-8983-8D0495A288AB}" dt="2022-04-27T01:09:49.611" v="30" actId="20577"/>
        <pc:sldMkLst>
          <pc:docMk/>
          <pc:sldMk cId="0" sldId="454"/>
        </pc:sldMkLst>
        <pc:spChg chg="mod">
          <ac:chgData name="Richard Anderson" userId="4654cc452026b74c" providerId="LiveId" clId="{4B6730CF-64EF-4704-8983-8D0495A288AB}" dt="2022-04-27T01:09:49.611" v="30" actId="20577"/>
          <ac:spMkLst>
            <pc:docMk/>
            <pc:sldMk cId="0" sldId="454"/>
            <ac:spMk id="11268" creationId="{00000000-0000-0000-0000-000000000000}"/>
          </ac:spMkLst>
        </pc:spChg>
      </pc:sldChg>
      <pc:sldChg chg="del">
        <pc:chgData name="Richard Anderson" userId="4654cc452026b74c" providerId="LiveId" clId="{4B6730CF-64EF-4704-8983-8D0495A288AB}" dt="2022-04-27T02:28:13.990" v="134" actId="2696"/>
        <pc:sldMkLst>
          <pc:docMk/>
          <pc:sldMk cId="0" sldId="456"/>
        </pc:sldMkLst>
      </pc:sldChg>
      <pc:sldChg chg="del">
        <pc:chgData name="Richard Anderson" userId="4654cc452026b74c" providerId="LiveId" clId="{4B6730CF-64EF-4704-8983-8D0495A288AB}" dt="2022-04-26T23:54:51.134" v="4" actId="2696"/>
        <pc:sldMkLst>
          <pc:docMk/>
          <pc:sldMk cId="0" sldId="467"/>
        </pc:sldMkLst>
      </pc:sldChg>
      <pc:sldChg chg="del">
        <pc:chgData name="Richard Anderson" userId="4654cc452026b74c" providerId="LiveId" clId="{4B6730CF-64EF-4704-8983-8D0495A288AB}" dt="2022-04-26T23:54:08.664" v="2" actId="2696"/>
        <pc:sldMkLst>
          <pc:docMk/>
          <pc:sldMk cId="0" sldId="479"/>
        </pc:sldMkLst>
      </pc:sldChg>
      <pc:sldChg chg="del">
        <pc:chgData name="Richard Anderson" userId="4654cc452026b74c" providerId="LiveId" clId="{4B6730CF-64EF-4704-8983-8D0495A288AB}" dt="2022-04-26T23:54:08.664" v="2" actId="2696"/>
        <pc:sldMkLst>
          <pc:docMk/>
          <pc:sldMk cId="0" sldId="482"/>
        </pc:sldMkLst>
      </pc:sldChg>
      <pc:sldChg chg="del">
        <pc:chgData name="Richard Anderson" userId="4654cc452026b74c" providerId="LiveId" clId="{4B6730CF-64EF-4704-8983-8D0495A288AB}" dt="2022-04-26T23:54:08.664" v="2" actId="2696"/>
        <pc:sldMkLst>
          <pc:docMk/>
          <pc:sldMk cId="0" sldId="483"/>
        </pc:sldMkLst>
      </pc:sldChg>
      <pc:sldChg chg="del">
        <pc:chgData name="Richard Anderson" userId="4654cc452026b74c" providerId="LiveId" clId="{4B6730CF-64EF-4704-8983-8D0495A288AB}" dt="2022-04-26T23:54:29.839" v="3" actId="2696"/>
        <pc:sldMkLst>
          <pc:docMk/>
          <pc:sldMk cId="0" sldId="497"/>
        </pc:sldMkLst>
      </pc:sldChg>
      <pc:sldChg chg="del">
        <pc:chgData name="Richard Anderson" userId="4654cc452026b74c" providerId="LiveId" clId="{4B6730CF-64EF-4704-8983-8D0495A288AB}" dt="2022-04-26T23:54:29.839" v="3" actId="2696"/>
        <pc:sldMkLst>
          <pc:docMk/>
          <pc:sldMk cId="0" sldId="498"/>
        </pc:sldMkLst>
      </pc:sldChg>
      <pc:sldChg chg="del">
        <pc:chgData name="Richard Anderson" userId="4654cc452026b74c" providerId="LiveId" clId="{4B6730CF-64EF-4704-8983-8D0495A288AB}" dt="2022-04-26T23:54:29.839" v="3" actId="2696"/>
        <pc:sldMkLst>
          <pc:docMk/>
          <pc:sldMk cId="0" sldId="501"/>
        </pc:sldMkLst>
      </pc:sldChg>
      <pc:sldChg chg="del">
        <pc:chgData name="Richard Anderson" userId="4654cc452026b74c" providerId="LiveId" clId="{4B6730CF-64EF-4704-8983-8D0495A288AB}" dt="2022-04-26T23:54:29.839" v="3" actId="2696"/>
        <pc:sldMkLst>
          <pc:docMk/>
          <pc:sldMk cId="0" sldId="502"/>
        </pc:sldMkLst>
      </pc:sldChg>
      <pc:sldChg chg="del">
        <pc:chgData name="Richard Anderson" userId="4654cc452026b74c" providerId="LiveId" clId="{4B6730CF-64EF-4704-8983-8D0495A288AB}" dt="2022-04-27T01:13:22.455" v="100" actId="2696"/>
        <pc:sldMkLst>
          <pc:docMk/>
          <pc:sldMk cId="0" sldId="508"/>
        </pc:sldMkLst>
      </pc:sldChg>
      <pc:sldChg chg="del">
        <pc:chgData name="Richard Anderson" userId="4654cc452026b74c" providerId="LiveId" clId="{4B6730CF-64EF-4704-8983-8D0495A288AB}" dt="2022-04-26T23:54:29.839" v="3" actId="2696"/>
        <pc:sldMkLst>
          <pc:docMk/>
          <pc:sldMk cId="0" sldId="515"/>
        </pc:sldMkLst>
      </pc:sldChg>
      <pc:sldChg chg="del">
        <pc:chgData name="Richard Anderson" userId="4654cc452026b74c" providerId="LiveId" clId="{4B6730CF-64EF-4704-8983-8D0495A288AB}" dt="2022-04-26T23:54:29.839" v="3" actId="2696"/>
        <pc:sldMkLst>
          <pc:docMk/>
          <pc:sldMk cId="0" sldId="517"/>
        </pc:sldMkLst>
      </pc:sldChg>
      <pc:sldChg chg="del">
        <pc:chgData name="Richard Anderson" userId="4654cc452026b74c" providerId="LiveId" clId="{4B6730CF-64EF-4704-8983-8D0495A288AB}" dt="2022-04-26T23:54:51.134" v="4" actId="2696"/>
        <pc:sldMkLst>
          <pc:docMk/>
          <pc:sldMk cId="0" sldId="523"/>
        </pc:sldMkLst>
      </pc:sldChg>
      <pc:sldChg chg="modSp mod">
        <pc:chgData name="Richard Anderson" userId="4654cc452026b74c" providerId="LiveId" clId="{4B6730CF-64EF-4704-8983-8D0495A288AB}" dt="2022-04-27T01:13:17.570" v="99" actId="20577"/>
        <pc:sldMkLst>
          <pc:docMk/>
          <pc:sldMk cId="684156061" sldId="524"/>
        </pc:sldMkLst>
        <pc:spChg chg="mod">
          <ac:chgData name="Richard Anderson" userId="4654cc452026b74c" providerId="LiveId" clId="{4B6730CF-64EF-4704-8983-8D0495A288AB}" dt="2022-04-27T01:13:17.570" v="99" actId="20577"/>
          <ac:spMkLst>
            <pc:docMk/>
            <pc:sldMk cId="684156061" sldId="524"/>
            <ac:spMk id="3" creationId="{00000000-0000-0000-0000-000000000000}"/>
          </ac:spMkLst>
        </pc:spChg>
      </pc:sldChg>
      <pc:sldChg chg="modSp mod">
        <pc:chgData name="Richard Anderson" userId="4654cc452026b74c" providerId="LiveId" clId="{4B6730CF-64EF-4704-8983-8D0495A288AB}" dt="2022-04-27T01:12:20.802" v="90" actId="20577"/>
        <pc:sldMkLst>
          <pc:docMk/>
          <pc:sldMk cId="143567446" sldId="536"/>
        </pc:sldMkLst>
        <pc:spChg chg="mod">
          <ac:chgData name="Richard Anderson" userId="4654cc452026b74c" providerId="LiveId" clId="{4B6730CF-64EF-4704-8983-8D0495A288AB}" dt="2022-04-27T01:12:20.802" v="90" actId="20577"/>
          <ac:spMkLst>
            <pc:docMk/>
            <pc:sldMk cId="143567446" sldId="536"/>
            <ac:spMk id="3076" creationId="{00000000-0000-0000-0000-000000000000}"/>
          </ac:spMkLst>
        </pc:spChg>
      </pc:sldChg>
      <pc:sldChg chg="del">
        <pc:chgData name="Richard Anderson" userId="4654cc452026b74c" providerId="LiveId" clId="{4B6730CF-64EF-4704-8983-8D0495A288AB}" dt="2022-04-26T23:54:29.839" v="3" actId="2696"/>
        <pc:sldMkLst>
          <pc:docMk/>
          <pc:sldMk cId="0" sldId="540"/>
        </pc:sldMkLst>
      </pc:sldChg>
      <pc:sldChg chg="del">
        <pc:chgData name="Richard Anderson" userId="4654cc452026b74c" providerId="LiveId" clId="{4B6730CF-64EF-4704-8983-8D0495A288AB}" dt="2022-04-26T23:54:29.839" v="3" actId="2696"/>
        <pc:sldMkLst>
          <pc:docMk/>
          <pc:sldMk cId="0" sldId="541"/>
        </pc:sldMkLst>
      </pc:sldChg>
      <pc:sldChg chg="del">
        <pc:chgData name="Richard Anderson" userId="4654cc452026b74c" providerId="LiveId" clId="{4B6730CF-64EF-4704-8983-8D0495A288AB}" dt="2022-04-26T23:54:29.839" v="3" actId="2696"/>
        <pc:sldMkLst>
          <pc:docMk/>
          <pc:sldMk cId="0" sldId="542"/>
        </pc:sldMkLst>
      </pc:sldChg>
      <pc:sldChg chg="del">
        <pc:chgData name="Richard Anderson" userId="4654cc452026b74c" providerId="LiveId" clId="{4B6730CF-64EF-4704-8983-8D0495A288AB}" dt="2022-04-26T23:54:29.839" v="3" actId="2696"/>
        <pc:sldMkLst>
          <pc:docMk/>
          <pc:sldMk cId="0" sldId="543"/>
        </pc:sldMkLst>
      </pc:sldChg>
      <pc:sldChg chg="del">
        <pc:chgData name="Richard Anderson" userId="4654cc452026b74c" providerId="LiveId" clId="{4B6730CF-64EF-4704-8983-8D0495A288AB}" dt="2022-04-26T23:54:29.839" v="3" actId="2696"/>
        <pc:sldMkLst>
          <pc:docMk/>
          <pc:sldMk cId="0" sldId="548"/>
        </pc:sldMkLst>
      </pc:sldChg>
      <pc:sldChg chg="del">
        <pc:chgData name="Richard Anderson" userId="4654cc452026b74c" providerId="LiveId" clId="{4B6730CF-64EF-4704-8983-8D0495A288AB}" dt="2022-04-26T23:54:29.839" v="3" actId="2696"/>
        <pc:sldMkLst>
          <pc:docMk/>
          <pc:sldMk cId="0" sldId="549"/>
        </pc:sldMkLst>
      </pc:sldChg>
      <pc:sldChg chg="del">
        <pc:chgData name="Richard Anderson" userId="4654cc452026b74c" providerId="LiveId" clId="{4B6730CF-64EF-4704-8983-8D0495A288AB}" dt="2022-04-26T23:54:29.839" v="3" actId="2696"/>
        <pc:sldMkLst>
          <pc:docMk/>
          <pc:sldMk cId="0" sldId="550"/>
        </pc:sldMkLst>
      </pc:sldChg>
      <pc:sldChg chg="del">
        <pc:chgData name="Richard Anderson" userId="4654cc452026b74c" providerId="LiveId" clId="{4B6730CF-64EF-4704-8983-8D0495A288AB}" dt="2022-04-26T23:54:29.839" v="3" actId="2696"/>
        <pc:sldMkLst>
          <pc:docMk/>
          <pc:sldMk cId="0" sldId="551"/>
        </pc:sldMkLst>
      </pc:sldChg>
      <pc:sldChg chg="del">
        <pc:chgData name="Richard Anderson" userId="4654cc452026b74c" providerId="LiveId" clId="{4B6730CF-64EF-4704-8983-8D0495A288AB}" dt="2022-04-26T23:54:29.839" v="3" actId="2696"/>
        <pc:sldMkLst>
          <pc:docMk/>
          <pc:sldMk cId="0" sldId="553"/>
        </pc:sldMkLst>
      </pc:sldChg>
      <pc:sldChg chg="del">
        <pc:chgData name="Richard Anderson" userId="4654cc452026b74c" providerId="LiveId" clId="{4B6730CF-64EF-4704-8983-8D0495A288AB}" dt="2022-04-27T01:06:07.941" v="11" actId="2696"/>
        <pc:sldMkLst>
          <pc:docMk/>
          <pc:sldMk cId="0" sldId="567"/>
        </pc:sldMkLst>
      </pc:sldChg>
      <pc:sldChg chg="addSp delSp modSp new mod modClrScheme chgLayout">
        <pc:chgData name="Richard Anderson" userId="4654cc452026b74c" providerId="LiveId" clId="{4B6730CF-64EF-4704-8983-8D0495A288AB}" dt="2022-04-27T02:28:06.283" v="133" actId="14100"/>
        <pc:sldMkLst>
          <pc:docMk/>
          <pc:sldMk cId="3614539289" sldId="569"/>
        </pc:sldMkLst>
        <pc:spChg chg="mod ord">
          <ac:chgData name="Richard Anderson" userId="4654cc452026b74c" providerId="LiveId" clId="{4B6730CF-64EF-4704-8983-8D0495A288AB}" dt="2022-04-27T02:24:44.734" v="126" actId="700"/>
          <ac:spMkLst>
            <pc:docMk/>
            <pc:sldMk cId="3614539289" sldId="569"/>
            <ac:spMk id="2" creationId="{01AAB5A0-3C75-43FC-81A5-655D50F739B4}"/>
          </ac:spMkLst>
        </pc:spChg>
        <pc:spChg chg="del">
          <ac:chgData name="Richard Anderson" userId="4654cc452026b74c" providerId="LiveId" clId="{4B6730CF-64EF-4704-8983-8D0495A288AB}" dt="2022-04-27T02:24:44.734" v="126" actId="700"/>
          <ac:spMkLst>
            <pc:docMk/>
            <pc:sldMk cId="3614539289" sldId="569"/>
            <ac:spMk id="3" creationId="{6357F2A5-360E-4397-B220-1153924AB898}"/>
          </ac:spMkLst>
        </pc:spChg>
        <pc:spChg chg="mod ord">
          <ac:chgData name="Richard Anderson" userId="4654cc452026b74c" providerId="LiveId" clId="{4B6730CF-64EF-4704-8983-8D0495A288AB}" dt="2022-04-27T02:24:44.734" v="126" actId="700"/>
          <ac:spMkLst>
            <pc:docMk/>
            <pc:sldMk cId="3614539289" sldId="569"/>
            <ac:spMk id="4" creationId="{49DA45A0-B9E9-4734-9145-9C82C04C3EC0}"/>
          </ac:spMkLst>
        </pc:spChg>
        <pc:spChg chg="mod ord">
          <ac:chgData name="Richard Anderson" userId="4654cc452026b74c" providerId="LiveId" clId="{4B6730CF-64EF-4704-8983-8D0495A288AB}" dt="2022-04-27T02:24:44.734" v="126" actId="700"/>
          <ac:spMkLst>
            <pc:docMk/>
            <pc:sldMk cId="3614539289" sldId="569"/>
            <ac:spMk id="5" creationId="{1D805172-EC68-4FB9-B674-895F82EF4BBD}"/>
          </ac:spMkLst>
        </pc:spChg>
        <pc:spChg chg="mod ord">
          <ac:chgData name="Richard Anderson" userId="4654cc452026b74c" providerId="LiveId" clId="{4B6730CF-64EF-4704-8983-8D0495A288AB}" dt="2022-04-27T02:24:44.734" v="126" actId="700"/>
          <ac:spMkLst>
            <pc:docMk/>
            <pc:sldMk cId="3614539289" sldId="569"/>
            <ac:spMk id="6" creationId="{205D5957-0E22-40F6-AE56-28131E3DB096}"/>
          </ac:spMkLst>
        </pc:spChg>
        <pc:picChg chg="add mod">
          <ac:chgData name="Richard Anderson" userId="4654cc452026b74c" providerId="LiveId" clId="{4B6730CF-64EF-4704-8983-8D0495A288AB}" dt="2022-04-27T02:27:51.344" v="131" actId="1076"/>
          <ac:picMkLst>
            <pc:docMk/>
            <pc:sldMk cId="3614539289" sldId="569"/>
            <ac:picMk id="8" creationId="{78AB2D6C-E5AA-473D-A635-ED04F3691705}"/>
          </ac:picMkLst>
        </pc:picChg>
        <pc:picChg chg="add mod">
          <ac:chgData name="Richard Anderson" userId="4654cc452026b74c" providerId="LiveId" clId="{4B6730CF-64EF-4704-8983-8D0495A288AB}" dt="2022-04-27T02:28:06.283" v="133" actId="14100"/>
          <ac:picMkLst>
            <pc:docMk/>
            <pc:sldMk cId="3614539289" sldId="569"/>
            <ac:picMk id="10" creationId="{F3BE8412-D487-4AF3-B961-4F6F36359396}"/>
          </ac:picMkLst>
        </pc:picChg>
      </pc:sldChg>
    </pc:docChg>
  </pc:docChgLst>
  <pc:docChgLst>
    <pc:chgData name="Richard Anderson" userId="4654cc452026b74c" providerId="LiveId" clId="{25F6C9F8-3742-4892-9E89-93CB57BDEE73}"/>
    <pc:docChg chg="custSel addSld delSld modSld">
      <pc:chgData name="Richard Anderson" userId="4654cc452026b74c" providerId="LiveId" clId="{25F6C9F8-3742-4892-9E89-93CB57BDEE73}" dt="2022-05-30T19:37:32.063" v="841" actId="21"/>
      <pc:docMkLst>
        <pc:docMk/>
      </pc:docMkLst>
      <pc:sldChg chg="modSp mod">
        <pc:chgData name="Richard Anderson" userId="4654cc452026b74c" providerId="LiveId" clId="{25F6C9F8-3742-4892-9E89-93CB57BDEE73}" dt="2022-05-30T18:19:49.370" v="490" actId="20577"/>
        <pc:sldMkLst>
          <pc:docMk/>
          <pc:sldMk cId="0" sldId="256"/>
        </pc:sldMkLst>
        <pc:spChg chg="mod">
          <ac:chgData name="Richard Anderson" userId="4654cc452026b74c" providerId="LiveId" clId="{25F6C9F8-3742-4892-9E89-93CB57BDEE73}" dt="2022-05-30T18:19:49.370" v="490" actId="20577"/>
          <ac:spMkLst>
            <pc:docMk/>
            <pc:sldMk cId="0" sldId="256"/>
            <ac:spMk id="2051" creationId="{00000000-0000-0000-0000-000000000000}"/>
          </ac:spMkLst>
        </pc:spChg>
      </pc:sldChg>
      <pc:sldChg chg="del">
        <pc:chgData name="Richard Anderson" userId="4654cc452026b74c" providerId="LiveId" clId="{25F6C9F8-3742-4892-9E89-93CB57BDEE73}" dt="2022-05-30T19:29:23.663" v="837" actId="2696"/>
        <pc:sldMkLst>
          <pc:docMk/>
          <pc:sldMk cId="0" sldId="283"/>
        </pc:sldMkLst>
      </pc:sldChg>
      <pc:sldChg chg="modSp del mod">
        <pc:chgData name="Richard Anderson" userId="4654cc452026b74c" providerId="LiveId" clId="{25F6C9F8-3742-4892-9E89-93CB57BDEE73}" dt="2022-05-30T18:19:54.684" v="491" actId="2696"/>
        <pc:sldMkLst>
          <pc:docMk/>
          <pc:sldMk cId="0" sldId="350"/>
        </pc:sldMkLst>
        <pc:spChg chg="mod">
          <ac:chgData name="Richard Anderson" userId="4654cc452026b74c" providerId="LiveId" clId="{25F6C9F8-3742-4892-9E89-93CB57BDEE73}" dt="2022-05-30T18:19:28.935" v="469" actId="27636"/>
          <ac:spMkLst>
            <pc:docMk/>
            <pc:sldMk cId="0" sldId="350"/>
            <ac:spMk id="2050" creationId="{00000000-0000-0000-0000-000000000000}"/>
          </ac:spMkLst>
        </pc:spChg>
      </pc:sldChg>
      <pc:sldChg chg="delSp mod">
        <pc:chgData name="Richard Anderson" userId="4654cc452026b74c" providerId="LiveId" clId="{25F6C9F8-3742-4892-9E89-93CB57BDEE73}" dt="2022-05-30T19:37:28.385" v="840" actId="21"/>
        <pc:sldMkLst>
          <pc:docMk/>
          <pc:sldMk cId="0" sldId="352"/>
        </pc:sldMkLst>
        <pc:spChg chg="del">
          <ac:chgData name="Richard Anderson" userId="4654cc452026b74c" providerId="LiveId" clId="{25F6C9F8-3742-4892-9E89-93CB57BDEE73}" dt="2022-05-30T19:37:28.385" v="840" actId="21"/>
          <ac:spMkLst>
            <pc:docMk/>
            <pc:sldMk cId="0" sldId="352"/>
            <ac:spMk id="5122" creationId="{00000000-0000-0000-0000-000000000000}"/>
          </ac:spMkLst>
        </pc:spChg>
      </pc:sldChg>
      <pc:sldChg chg="del">
        <pc:chgData name="Richard Anderson" userId="4654cc452026b74c" providerId="LiveId" clId="{25F6C9F8-3742-4892-9E89-93CB57BDEE73}" dt="2022-05-30T18:28:27.638" v="652" actId="2696"/>
        <pc:sldMkLst>
          <pc:docMk/>
          <pc:sldMk cId="0" sldId="353"/>
        </pc:sldMkLst>
      </pc:sldChg>
      <pc:sldChg chg="delSp mod">
        <pc:chgData name="Richard Anderson" userId="4654cc452026b74c" providerId="LiveId" clId="{25F6C9F8-3742-4892-9E89-93CB57BDEE73}" dt="2022-05-30T19:37:32.063" v="841" actId="21"/>
        <pc:sldMkLst>
          <pc:docMk/>
          <pc:sldMk cId="0" sldId="357"/>
        </pc:sldMkLst>
        <pc:spChg chg="del">
          <ac:chgData name="Richard Anderson" userId="4654cc452026b74c" providerId="LiveId" clId="{25F6C9F8-3742-4892-9E89-93CB57BDEE73}" dt="2022-05-30T19:37:32.063" v="841" actId="21"/>
          <ac:spMkLst>
            <pc:docMk/>
            <pc:sldMk cId="0" sldId="357"/>
            <ac:spMk id="8194" creationId="{00000000-0000-0000-0000-000000000000}"/>
          </ac:spMkLst>
        </pc:spChg>
      </pc:sldChg>
      <pc:sldChg chg="modSp mod">
        <pc:chgData name="Richard Anderson" userId="4654cc452026b74c" providerId="LiveId" clId="{25F6C9F8-3742-4892-9E89-93CB57BDEE73}" dt="2022-05-30T18:19:29.003" v="470" actId="27636"/>
        <pc:sldMkLst>
          <pc:docMk/>
          <pc:sldMk cId="0" sldId="366"/>
        </pc:sldMkLst>
        <pc:spChg chg="mod">
          <ac:chgData name="Richard Anderson" userId="4654cc452026b74c" providerId="LiveId" clId="{25F6C9F8-3742-4892-9E89-93CB57BDEE73}" dt="2022-05-30T18:19:29.003" v="470" actId="27636"/>
          <ac:spMkLst>
            <pc:docMk/>
            <pc:sldMk cId="0" sldId="366"/>
            <ac:spMk id="14339" creationId="{00000000-0000-0000-0000-000000000000}"/>
          </ac:spMkLst>
        </pc:spChg>
      </pc:sldChg>
      <pc:sldChg chg="del">
        <pc:chgData name="Richard Anderson" userId="4654cc452026b74c" providerId="LiveId" clId="{25F6C9F8-3742-4892-9E89-93CB57BDEE73}" dt="2022-05-30T19:19:29.612" v="696" actId="2696"/>
        <pc:sldMkLst>
          <pc:docMk/>
          <pc:sldMk cId="0" sldId="367"/>
        </pc:sldMkLst>
      </pc:sldChg>
      <pc:sldChg chg="modSp mod">
        <pc:chgData name="Richard Anderson" userId="4654cc452026b74c" providerId="LiveId" clId="{25F6C9F8-3742-4892-9E89-93CB57BDEE73}" dt="2022-05-30T18:19:29.112" v="472" actId="27636"/>
        <pc:sldMkLst>
          <pc:docMk/>
          <pc:sldMk cId="0" sldId="373"/>
        </pc:sldMkLst>
        <pc:spChg chg="mod">
          <ac:chgData name="Richard Anderson" userId="4654cc452026b74c" providerId="LiveId" clId="{25F6C9F8-3742-4892-9E89-93CB57BDEE73}" dt="2022-05-30T18:19:29.112" v="472" actId="27636"/>
          <ac:spMkLst>
            <pc:docMk/>
            <pc:sldMk cId="0" sldId="373"/>
            <ac:spMk id="31747" creationId="{00000000-0000-0000-0000-000000000000}"/>
          </ac:spMkLst>
        </pc:spChg>
      </pc:sldChg>
      <pc:sldChg chg="modSp mod">
        <pc:chgData name="Richard Anderson" userId="4654cc452026b74c" providerId="LiveId" clId="{25F6C9F8-3742-4892-9E89-93CB57BDEE73}" dt="2022-05-30T18:19:29.019" v="471" actId="27636"/>
        <pc:sldMkLst>
          <pc:docMk/>
          <pc:sldMk cId="0" sldId="380"/>
        </pc:sldMkLst>
        <pc:spChg chg="mod">
          <ac:chgData name="Richard Anderson" userId="4654cc452026b74c" providerId="LiveId" clId="{25F6C9F8-3742-4892-9E89-93CB57BDEE73}" dt="2022-05-30T18:19:29.019" v="471" actId="27636"/>
          <ac:spMkLst>
            <pc:docMk/>
            <pc:sldMk cId="0" sldId="380"/>
            <ac:spMk id="15363" creationId="{00000000-0000-0000-0000-000000000000}"/>
          </ac:spMkLst>
        </pc:spChg>
      </pc:sldChg>
      <pc:sldChg chg="modSp mod">
        <pc:chgData name="Richard Anderson" userId="4654cc452026b74c" providerId="LiveId" clId="{25F6C9F8-3742-4892-9E89-93CB57BDEE73}" dt="2022-05-30T19:20:39.709" v="700" actId="20577"/>
        <pc:sldMkLst>
          <pc:docMk/>
          <pc:sldMk cId="0" sldId="382"/>
        </pc:sldMkLst>
        <pc:spChg chg="mod">
          <ac:chgData name="Richard Anderson" userId="4654cc452026b74c" providerId="LiveId" clId="{25F6C9F8-3742-4892-9E89-93CB57BDEE73}" dt="2022-05-30T19:20:39.709" v="700" actId="20577"/>
          <ac:spMkLst>
            <pc:docMk/>
            <pc:sldMk cId="0" sldId="382"/>
            <ac:spMk id="24580" creationId="{00000000-0000-0000-0000-000000000000}"/>
          </ac:spMkLst>
        </pc:spChg>
      </pc:sldChg>
      <pc:sldChg chg="modSp mod">
        <pc:chgData name="Richard Anderson" userId="4654cc452026b74c" providerId="LiveId" clId="{25F6C9F8-3742-4892-9E89-93CB57BDEE73}" dt="2022-05-30T18:19:29.144" v="474" actId="27636"/>
        <pc:sldMkLst>
          <pc:docMk/>
          <pc:sldMk cId="0" sldId="399"/>
        </pc:sldMkLst>
        <pc:spChg chg="mod">
          <ac:chgData name="Richard Anderson" userId="4654cc452026b74c" providerId="LiveId" clId="{25F6C9F8-3742-4892-9E89-93CB57BDEE73}" dt="2022-05-30T18:19:29.144" v="474" actId="27636"/>
          <ac:spMkLst>
            <pc:docMk/>
            <pc:sldMk cId="0" sldId="399"/>
            <ac:spMk id="50179" creationId="{00000000-0000-0000-0000-000000000000}"/>
          </ac:spMkLst>
        </pc:spChg>
      </pc:sldChg>
      <pc:sldChg chg="addSp delSp modSp mod">
        <pc:chgData name="Richard Anderson" userId="4654cc452026b74c" providerId="LiveId" clId="{25F6C9F8-3742-4892-9E89-93CB57BDEE73}" dt="2022-05-30T19:37:22.699" v="839" actId="21"/>
        <pc:sldMkLst>
          <pc:docMk/>
          <pc:sldMk cId="0" sldId="408"/>
        </pc:sldMkLst>
        <pc:spChg chg="add del mod topLvl">
          <ac:chgData name="Richard Anderson" userId="4654cc452026b74c" providerId="LiveId" clId="{25F6C9F8-3742-4892-9E89-93CB57BDEE73}" dt="2022-05-30T18:26:49.783" v="643" actId="21"/>
          <ac:spMkLst>
            <pc:docMk/>
            <pc:sldMk cId="0" sldId="408"/>
            <ac:spMk id="7" creationId="{B8508409-9AFF-5749-CB90-B67EFF80509D}"/>
          </ac:spMkLst>
        </pc:spChg>
        <pc:spChg chg="mod topLvl">
          <ac:chgData name="Richard Anderson" userId="4654cc452026b74c" providerId="LiveId" clId="{25F6C9F8-3742-4892-9E89-93CB57BDEE73}" dt="2022-05-30T18:26:28.261" v="640" actId="14100"/>
          <ac:spMkLst>
            <pc:docMk/>
            <pc:sldMk cId="0" sldId="408"/>
            <ac:spMk id="8" creationId="{D4B83288-756F-00CA-C741-7A13565A44BB}"/>
          </ac:spMkLst>
        </pc:spChg>
        <pc:spChg chg="mod topLvl">
          <ac:chgData name="Richard Anderson" userId="4654cc452026b74c" providerId="LiveId" clId="{25F6C9F8-3742-4892-9E89-93CB57BDEE73}" dt="2022-05-30T18:26:19.305" v="639" actId="14100"/>
          <ac:spMkLst>
            <pc:docMk/>
            <pc:sldMk cId="0" sldId="408"/>
            <ac:spMk id="9" creationId="{5081933F-D689-7A49-B6EF-7D845AF22B01}"/>
          </ac:spMkLst>
        </pc:spChg>
        <pc:spChg chg="mod topLvl">
          <ac:chgData name="Richard Anderson" userId="4654cc452026b74c" providerId="LiveId" clId="{25F6C9F8-3742-4892-9E89-93CB57BDEE73}" dt="2022-05-30T18:25:42.439" v="638" actId="165"/>
          <ac:spMkLst>
            <pc:docMk/>
            <pc:sldMk cId="0" sldId="408"/>
            <ac:spMk id="10" creationId="{02C24455-E272-B7B9-31DD-A9A85DA212F4}"/>
          </ac:spMkLst>
        </pc:spChg>
        <pc:spChg chg="mod topLvl">
          <ac:chgData name="Richard Anderson" userId="4654cc452026b74c" providerId="LiveId" clId="{25F6C9F8-3742-4892-9E89-93CB57BDEE73}" dt="2022-05-30T18:25:42.439" v="638" actId="165"/>
          <ac:spMkLst>
            <pc:docMk/>
            <pc:sldMk cId="0" sldId="408"/>
            <ac:spMk id="11" creationId="{BDDA039D-7CB0-BD33-8035-7232845AE99C}"/>
          </ac:spMkLst>
        </pc:spChg>
        <pc:spChg chg="mod topLvl">
          <ac:chgData name="Richard Anderson" userId="4654cc452026b74c" providerId="LiveId" clId="{25F6C9F8-3742-4892-9E89-93CB57BDEE73}" dt="2022-05-30T18:25:42.439" v="638" actId="165"/>
          <ac:spMkLst>
            <pc:docMk/>
            <pc:sldMk cId="0" sldId="408"/>
            <ac:spMk id="12" creationId="{D5A11B6B-B75E-A506-EDBA-0915E2EF6437}"/>
          </ac:spMkLst>
        </pc:spChg>
        <pc:spChg chg="mod topLvl">
          <ac:chgData name="Richard Anderson" userId="4654cc452026b74c" providerId="LiveId" clId="{25F6C9F8-3742-4892-9E89-93CB57BDEE73}" dt="2022-05-30T18:25:42.439" v="638" actId="165"/>
          <ac:spMkLst>
            <pc:docMk/>
            <pc:sldMk cId="0" sldId="408"/>
            <ac:spMk id="13" creationId="{58C3470F-6C48-65CC-0244-6B5C87135A26}"/>
          </ac:spMkLst>
        </pc:spChg>
        <pc:spChg chg="mod topLvl">
          <ac:chgData name="Richard Anderson" userId="4654cc452026b74c" providerId="LiveId" clId="{25F6C9F8-3742-4892-9E89-93CB57BDEE73}" dt="2022-05-30T18:25:42.439" v="638" actId="165"/>
          <ac:spMkLst>
            <pc:docMk/>
            <pc:sldMk cId="0" sldId="408"/>
            <ac:spMk id="14" creationId="{521A22C4-1875-CCFB-F28F-C00DC42AC510}"/>
          </ac:spMkLst>
        </pc:spChg>
        <pc:spChg chg="mod topLvl">
          <ac:chgData name="Richard Anderson" userId="4654cc452026b74c" providerId="LiveId" clId="{25F6C9F8-3742-4892-9E89-93CB57BDEE73}" dt="2022-05-30T18:25:42.439" v="638" actId="165"/>
          <ac:spMkLst>
            <pc:docMk/>
            <pc:sldMk cId="0" sldId="408"/>
            <ac:spMk id="15" creationId="{FFD359E4-5004-A883-92CC-DDEAB42A0886}"/>
          </ac:spMkLst>
        </pc:spChg>
        <pc:spChg chg="mod topLvl">
          <ac:chgData name="Richard Anderson" userId="4654cc452026b74c" providerId="LiveId" clId="{25F6C9F8-3742-4892-9E89-93CB57BDEE73}" dt="2022-05-30T18:25:42.439" v="638" actId="165"/>
          <ac:spMkLst>
            <pc:docMk/>
            <pc:sldMk cId="0" sldId="408"/>
            <ac:spMk id="16" creationId="{78A91D76-6639-6D3A-7E7D-D83165134B0E}"/>
          </ac:spMkLst>
        </pc:spChg>
        <pc:spChg chg="mod topLvl">
          <ac:chgData name="Richard Anderson" userId="4654cc452026b74c" providerId="LiveId" clId="{25F6C9F8-3742-4892-9E89-93CB57BDEE73}" dt="2022-05-30T18:25:42.439" v="638" actId="165"/>
          <ac:spMkLst>
            <pc:docMk/>
            <pc:sldMk cId="0" sldId="408"/>
            <ac:spMk id="17" creationId="{4A52425C-24CD-3E82-DAAC-DC0545460B8A}"/>
          </ac:spMkLst>
        </pc:spChg>
        <pc:spChg chg="mod">
          <ac:chgData name="Richard Anderson" userId="4654cc452026b74c" providerId="LiveId" clId="{25F6C9F8-3742-4892-9E89-93CB57BDEE73}" dt="2022-05-30T18:25:42.439" v="638" actId="165"/>
          <ac:spMkLst>
            <pc:docMk/>
            <pc:sldMk cId="0" sldId="408"/>
            <ac:spMk id="18" creationId="{927C689C-A82B-8EEF-67CF-6E62BCBF470A}"/>
          </ac:spMkLst>
        </pc:spChg>
        <pc:spChg chg="mod">
          <ac:chgData name="Richard Anderson" userId="4654cc452026b74c" providerId="LiveId" clId="{25F6C9F8-3742-4892-9E89-93CB57BDEE73}" dt="2022-05-30T18:25:42.439" v="638" actId="165"/>
          <ac:spMkLst>
            <pc:docMk/>
            <pc:sldMk cId="0" sldId="408"/>
            <ac:spMk id="19" creationId="{D75EFC49-59E6-C56C-6292-B8CCE779B5E3}"/>
          </ac:spMkLst>
        </pc:spChg>
        <pc:spChg chg="mod">
          <ac:chgData name="Richard Anderson" userId="4654cc452026b74c" providerId="LiveId" clId="{25F6C9F8-3742-4892-9E89-93CB57BDEE73}" dt="2022-05-30T18:25:42.439" v="638" actId="165"/>
          <ac:spMkLst>
            <pc:docMk/>
            <pc:sldMk cId="0" sldId="408"/>
            <ac:spMk id="20" creationId="{FF49E4FA-A1BB-FF8D-EEF2-B6744FB7AC40}"/>
          </ac:spMkLst>
        </pc:spChg>
        <pc:spChg chg="del">
          <ac:chgData name="Richard Anderson" userId="4654cc452026b74c" providerId="LiveId" clId="{25F6C9F8-3742-4892-9E89-93CB57BDEE73}" dt="2022-05-30T19:37:22.699" v="839" actId="21"/>
          <ac:spMkLst>
            <pc:docMk/>
            <pc:sldMk cId="0" sldId="408"/>
            <ac:spMk id="4098" creationId="{00000000-0000-0000-0000-000000000000}"/>
          </ac:spMkLst>
        </pc:spChg>
        <pc:spChg chg="mod">
          <ac:chgData name="Richard Anderson" userId="4654cc452026b74c" providerId="LiveId" clId="{25F6C9F8-3742-4892-9E89-93CB57BDEE73}" dt="2022-05-30T18:25:23.357" v="637" actId="14100"/>
          <ac:spMkLst>
            <pc:docMk/>
            <pc:sldMk cId="0" sldId="408"/>
            <ac:spMk id="4100" creationId="{00000000-0000-0000-0000-000000000000}"/>
          </ac:spMkLst>
        </pc:spChg>
        <pc:grpChg chg="add del mod">
          <ac:chgData name="Richard Anderson" userId="4654cc452026b74c" providerId="LiveId" clId="{25F6C9F8-3742-4892-9E89-93CB57BDEE73}" dt="2022-05-30T18:25:42.439" v="638" actId="165"/>
          <ac:grpSpMkLst>
            <pc:docMk/>
            <pc:sldMk cId="0" sldId="408"/>
            <ac:grpSpMk id="5" creationId="{8228B86D-1779-FAE6-4159-3F4C67C82837}"/>
          </ac:grpSpMkLst>
        </pc:grpChg>
        <pc:grpChg chg="mod topLvl">
          <ac:chgData name="Richard Anderson" userId="4654cc452026b74c" providerId="LiveId" clId="{25F6C9F8-3742-4892-9E89-93CB57BDEE73}" dt="2022-05-30T18:25:42.439" v="638" actId="165"/>
          <ac:grpSpMkLst>
            <pc:docMk/>
            <pc:sldMk cId="0" sldId="408"/>
            <ac:grpSpMk id="6" creationId="{246DE7D3-C828-EDC4-BCBC-364D7EC73DED}"/>
          </ac:grpSpMkLst>
        </pc:grpChg>
        <pc:cxnChg chg="add mod">
          <ac:chgData name="Richard Anderson" userId="4654cc452026b74c" providerId="LiveId" clId="{25F6C9F8-3742-4892-9E89-93CB57BDEE73}" dt="2022-05-30T18:27:44.923" v="651" actId="1582"/>
          <ac:cxnSpMkLst>
            <pc:docMk/>
            <pc:sldMk cId="0" sldId="408"/>
            <ac:cxnSpMk id="3" creationId="{90497933-D0ED-42DA-98B0-DA43A598866B}"/>
          </ac:cxnSpMkLst>
        </pc:cxnChg>
        <pc:cxnChg chg="add mod">
          <ac:chgData name="Richard Anderson" userId="4654cc452026b74c" providerId="LiveId" clId="{25F6C9F8-3742-4892-9E89-93CB57BDEE73}" dt="2022-05-30T18:27:24.414" v="647" actId="1582"/>
          <ac:cxnSpMkLst>
            <pc:docMk/>
            <pc:sldMk cId="0" sldId="408"/>
            <ac:cxnSpMk id="21" creationId="{31DFD46A-8F6D-6B25-EB45-42D2333C5CA7}"/>
          </ac:cxnSpMkLst>
        </pc:cxnChg>
        <pc:cxnChg chg="add mod">
          <ac:chgData name="Richard Anderson" userId="4654cc452026b74c" providerId="LiveId" clId="{25F6C9F8-3742-4892-9E89-93CB57BDEE73}" dt="2022-05-30T18:27:34.107" v="649" actId="1076"/>
          <ac:cxnSpMkLst>
            <pc:docMk/>
            <pc:sldMk cId="0" sldId="408"/>
            <ac:cxnSpMk id="25" creationId="{1928F22B-62FD-6DF6-0552-ABA359723F41}"/>
          </ac:cxnSpMkLst>
        </pc:cxnChg>
      </pc:sldChg>
      <pc:sldChg chg="addSp delSp modSp mod modClrScheme chgLayout">
        <pc:chgData name="Richard Anderson" userId="4654cc452026b74c" providerId="LiveId" clId="{25F6C9F8-3742-4892-9E89-93CB57BDEE73}" dt="2022-05-30T18:32:15.919" v="674"/>
        <pc:sldMkLst>
          <pc:docMk/>
          <pc:sldMk cId="0" sldId="411"/>
        </pc:sldMkLst>
        <pc:spChg chg="add del mod">
          <ac:chgData name="Richard Anderson" userId="4654cc452026b74c" providerId="LiveId" clId="{25F6C9F8-3742-4892-9E89-93CB57BDEE73}" dt="2022-05-30T18:30:58.782" v="655" actId="700"/>
          <ac:spMkLst>
            <pc:docMk/>
            <pc:sldMk cId="0" sldId="411"/>
            <ac:spMk id="3" creationId="{C3875E5D-A8D2-B0D9-F56B-4A600C2DCD4F}"/>
          </ac:spMkLst>
        </pc:spChg>
        <pc:spChg chg="add mod">
          <ac:chgData name="Richard Anderson" userId="4654cc452026b74c" providerId="LiveId" clId="{25F6C9F8-3742-4892-9E89-93CB57BDEE73}" dt="2022-05-30T18:31:19.073" v="673" actId="27636"/>
          <ac:spMkLst>
            <pc:docMk/>
            <pc:sldMk cId="0" sldId="411"/>
            <ac:spMk id="5" creationId="{1963B6EE-A718-8F8B-0BAC-F974A09813B5}"/>
          </ac:spMkLst>
        </pc:spChg>
        <pc:spChg chg="mod">
          <ac:chgData name="Richard Anderson" userId="4654cc452026b74c" providerId="LiveId" clId="{25F6C9F8-3742-4892-9E89-93CB57BDEE73}" dt="2022-05-30T18:32:15.919" v="674"/>
          <ac:spMkLst>
            <pc:docMk/>
            <pc:sldMk cId="0" sldId="411"/>
            <ac:spMk id="9" creationId="{1ED90E36-A6C3-115A-8473-B5CF3225A4F3}"/>
          </ac:spMkLst>
        </pc:spChg>
        <pc:spChg chg="mod">
          <ac:chgData name="Richard Anderson" userId="4654cc452026b74c" providerId="LiveId" clId="{25F6C9F8-3742-4892-9E89-93CB57BDEE73}" dt="2022-05-30T18:32:15.919" v="674"/>
          <ac:spMkLst>
            <pc:docMk/>
            <pc:sldMk cId="0" sldId="411"/>
            <ac:spMk id="10" creationId="{1C860CB8-A64D-1E0D-8161-03748CFAF345}"/>
          </ac:spMkLst>
        </pc:spChg>
        <pc:spChg chg="mod">
          <ac:chgData name="Richard Anderson" userId="4654cc452026b74c" providerId="LiveId" clId="{25F6C9F8-3742-4892-9E89-93CB57BDEE73}" dt="2022-05-30T18:32:15.919" v="674"/>
          <ac:spMkLst>
            <pc:docMk/>
            <pc:sldMk cId="0" sldId="411"/>
            <ac:spMk id="11" creationId="{D55B1FB8-EC9E-5FC9-DB92-2E8510D81FAF}"/>
          </ac:spMkLst>
        </pc:spChg>
        <pc:spChg chg="add mod">
          <ac:chgData name="Richard Anderson" userId="4654cc452026b74c" providerId="LiveId" clId="{25F6C9F8-3742-4892-9E89-93CB57BDEE73}" dt="2022-05-30T18:32:15.919" v="674"/>
          <ac:spMkLst>
            <pc:docMk/>
            <pc:sldMk cId="0" sldId="411"/>
            <ac:spMk id="12" creationId="{DC327D7F-1045-FE3B-A368-2B7BD9178E4E}"/>
          </ac:spMkLst>
        </pc:spChg>
        <pc:spChg chg="add mod">
          <ac:chgData name="Richard Anderson" userId="4654cc452026b74c" providerId="LiveId" clId="{25F6C9F8-3742-4892-9E89-93CB57BDEE73}" dt="2022-05-30T18:32:15.919" v="674"/>
          <ac:spMkLst>
            <pc:docMk/>
            <pc:sldMk cId="0" sldId="411"/>
            <ac:spMk id="13" creationId="{ED50C3C7-9D6F-6F17-0E47-F93DE2A41CF6}"/>
          </ac:spMkLst>
        </pc:spChg>
        <pc:spChg chg="add mod">
          <ac:chgData name="Richard Anderson" userId="4654cc452026b74c" providerId="LiveId" clId="{25F6C9F8-3742-4892-9E89-93CB57BDEE73}" dt="2022-05-30T18:32:15.919" v="674"/>
          <ac:spMkLst>
            <pc:docMk/>
            <pc:sldMk cId="0" sldId="411"/>
            <ac:spMk id="14" creationId="{8B095404-94DA-8488-E2AD-50E8FC266F52}"/>
          </ac:spMkLst>
        </pc:spChg>
        <pc:spChg chg="add mod">
          <ac:chgData name="Richard Anderson" userId="4654cc452026b74c" providerId="LiveId" clId="{25F6C9F8-3742-4892-9E89-93CB57BDEE73}" dt="2022-05-30T18:32:15.919" v="674"/>
          <ac:spMkLst>
            <pc:docMk/>
            <pc:sldMk cId="0" sldId="411"/>
            <ac:spMk id="15" creationId="{98A3CAD7-6C97-740D-C714-2A5E4BAD61AE}"/>
          </ac:spMkLst>
        </pc:spChg>
        <pc:spChg chg="add mod">
          <ac:chgData name="Richard Anderson" userId="4654cc452026b74c" providerId="LiveId" clId="{25F6C9F8-3742-4892-9E89-93CB57BDEE73}" dt="2022-05-30T18:32:15.919" v="674"/>
          <ac:spMkLst>
            <pc:docMk/>
            <pc:sldMk cId="0" sldId="411"/>
            <ac:spMk id="16" creationId="{FDEF1833-1CEC-D9CC-1FFA-8665B97AAD67}"/>
          </ac:spMkLst>
        </pc:spChg>
        <pc:spChg chg="add mod">
          <ac:chgData name="Richard Anderson" userId="4654cc452026b74c" providerId="LiveId" clId="{25F6C9F8-3742-4892-9E89-93CB57BDEE73}" dt="2022-05-30T18:32:15.919" v="674"/>
          <ac:spMkLst>
            <pc:docMk/>
            <pc:sldMk cId="0" sldId="411"/>
            <ac:spMk id="17" creationId="{B2197ABA-0EF6-C6C0-3946-E8D71DCD0760}"/>
          </ac:spMkLst>
        </pc:spChg>
        <pc:spChg chg="add mod">
          <ac:chgData name="Richard Anderson" userId="4654cc452026b74c" providerId="LiveId" clId="{25F6C9F8-3742-4892-9E89-93CB57BDEE73}" dt="2022-05-30T18:32:15.919" v="674"/>
          <ac:spMkLst>
            <pc:docMk/>
            <pc:sldMk cId="0" sldId="411"/>
            <ac:spMk id="18" creationId="{89AD37FD-79DD-E0D1-6E45-0F97AAD33798}"/>
          </ac:spMkLst>
        </pc:spChg>
        <pc:spChg chg="add mod">
          <ac:chgData name="Richard Anderson" userId="4654cc452026b74c" providerId="LiveId" clId="{25F6C9F8-3742-4892-9E89-93CB57BDEE73}" dt="2022-05-30T18:32:15.919" v="674"/>
          <ac:spMkLst>
            <pc:docMk/>
            <pc:sldMk cId="0" sldId="411"/>
            <ac:spMk id="19" creationId="{0E76B1FE-5A72-DF3B-97D0-B6C1FCF865FB}"/>
          </ac:spMkLst>
        </pc:spChg>
        <pc:spChg chg="add mod">
          <ac:chgData name="Richard Anderson" userId="4654cc452026b74c" providerId="LiveId" clId="{25F6C9F8-3742-4892-9E89-93CB57BDEE73}" dt="2022-05-30T18:32:15.919" v="674"/>
          <ac:spMkLst>
            <pc:docMk/>
            <pc:sldMk cId="0" sldId="411"/>
            <ac:spMk id="20" creationId="{D18863F5-9CAB-EC51-7B34-921388AF5BF4}"/>
          </ac:spMkLst>
        </pc:spChg>
        <pc:spChg chg="add mod">
          <ac:chgData name="Richard Anderson" userId="4654cc452026b74c" providerId="LiveId" clId="{25F6C9F8-3742-4892-9E89-93CB57BDEE73}" dt="2022-05-30T18:32:15.919" v="674"/>
          <ac:spMkLst>
            <pc:docMk/>
            <pc:sldMk cId="0" sldId="411"/>
            <ac:spMk id="21" creationId="{6E721F08-A715-E6C1-D542-DBF07F442965}"/>
          </ac:spMkLst>
        </pc:spChg>
        <pc:spChg chg="mod ord">
          <ac:chgData name="Richard Anderson" userId="4654cc452026b74c" providerId="LiveId" clId="{25F6C9F8-3742-4892-9E89-93CB57BDEE73}" dt="2022-05-30T18:30:58.782" v="655" actId="700"/>
          <ac:spMkLst>
            <pc:docMk/>
            <pc:sldMk cId="0" sldId="411"/>
            <ac:spMk id="10242" creationId="{00000000-0000-0000-0000-000000000000}"/>
          </ac:spMkLst>
        </pc:spChg>
        <pc:spChg chg="mod ord">
          <ac:chgData name="Richard Anderson" userId="4654cc452026b74c" providerId="LiveId" clId="{25F6C9F8-3742-4892-9E89-93CB57BDEE73}" dt="2022-05-30T18:30:58.782" v="655" actId="700"/>
          <ac:spMkLst>
            <pc:docMk/>
            <pc:sldMk cId="0" sldId="411"/>
            <ac:spMk id="10243" creationId="{00000000-0000-0000-0000-000000000000}"/>
          </ac:spMkLst>
        </pc:spChg>
        <pc:spChg chg="del">
          <ac:chgData name="Richard Anderson" userId="4654cc452026b74c" providerId="LiveId" clId="{25F6C9F8-3742-4892-9E89-93CB57BDEE73}" dt="2022-05-30T18:30:51.117" v="654" actId="21"/>
          <ac:spMkLst>
            <pc:docMk/>
            <pc:sldMk cId="0" sldId="411"/>
            <ac:spMk id="10244" creationId="{00000000-0000-0000-0000-000000000000}"/>
          </ac:spMkLst>
        </pc:spChg>
        <pc:grpChg chg="add mod">
          <ac:chgData name="Richard Anderson" userId="4654cc452026b74c" providerId="LiveId" clId="{25F6C9F8-3742-4892-9E89-93CB57BDEE73}" dt="2022-05-30T18:32:15.919" v="674"/>
          <ac:grpSpMkLst>
            <pc:docMk/>
            <pc:sldMk cId="0" sldId="411"/>
            <ac:grpSpMk id="8" creationId="{B8D80D8D-3467-60E0-2058-39D4263B5366}"/>
          </ac:grpSpMkLst>
        </pc:grpChg>
        <pc:cxnChg chg="add mod">
          <ac:chgData name="Richard Anderson" userId="4654cc452026b74c" providerId="LiveId" clId="{25F6C9F8-3742-4892-9E89-93CB57BDEE73}" dt="2022-05-30T18:32:15.919" v="674"/>
          <ac:cxnSpMkLst>
            <pc:docMk/>
            <pc:sldMk cId="0" sldId="411"/>
            <ac:cxnSpMk id="22" creationId="{8AC4A39F-1CBF-FF0F-2A2B-6EBBE024A97D}"/>
          </ac:cxnSpMkLst>
        </pc:cxnChg>
        <pc:cxnChg chg="add mod">
          <ac:chgData name="Richard Anderson" userId="4654cc452026b74c" providerId="LiveId" clId="{25F6C9F8-3742-4892-9E89-93CB57BDEE73}" dt="2022-05-30T18:32:15.919" v="674"/>
          <ac:cxnSpMkLst>
            <pc:docMk/>
            <pc:sldMk cId="0" sldId="411"/>
            <ac:cxnSpMk id="23" creationId="{C4C85FA2-FF8E-92F7-F5FA-CBF5D3B35837}"/>
          </ac:cxnSpMkLst>
        </pc:cxnChg>
        <pc:cxnChg chg="add mod">
          <ac:chgData name="Richard Anderson" userId="4654cc452026b74c" providerId="LiveId" clId="{25F6C9F8-3742-4892-9E89-93CB57BDEE73}" dt="2022-05-30T18:32:15.919" v="674"/>
          <ac:cxnSpMkLst>
            <pc:docMk/>
            <pc:sldMk cId="0" sldId="411"/>
            <ac:cxnSpMk id="24" creationId="{34558510-C6DB-4B30-7475-625CB8856C18}"/>
          </ac:cxnSpMkLst>
        </pc:cxnChg>
      </pc:sldChg>
      <pc:sldChg chg="del">
        <pc:chgData name="Richard Anderson" userId="4654cc452026b74c" providerId="LiveId" clId="{25F6C9F8-3742-4892-9E89-93CB57BDEE73}" dt="2022-05-30T19:20:14.559" v="697" actId="2696"/>
        <pc:sldMkLst>
          <pc:docMk/>
          <pc:sldMk cId="0" sldId="413"/>
        </pc:sldMkLst>
      </pc:sldChg>
      <pc:sldChg chg="del">
        <pc:chgData name="Richard Anderson" userId="4654cc452026b74c" providerId="LiveId" clId="{25F6C9F8-3742-4892-9E89-93CB57BDEE73}" dt="2022-05-30T19:20:16.228" v="698" actId="2696"/>
        <pc:sldMkLst>
          <pc:docMk/>
          <pc:sldMk cId="0" sldId="414"/>
        </pc:sldMkLst>
      </pc:sldChg>
      <pc:sldChg chg="del">
        <pc:chgData name="Richard Anderson" userId="4654cc452026b74c" providerId="LiveId" clId="{25F6C9F8-3742-4892-9E89-93CB57BDEE73}" dt="2022-05-30T19:20:17.959" v="699" actId="2696"/>
        <pc:sldMkLst>
          <pc:docMk/>
          <pc:sldMk cId="0" sldId="415"/>
        </pc:sldMkLst>
      </pc:sldChg>
      <pc:sldChg chg="del">
        <pc:chgData name="Richard Anderson" userId="4654cc452026b74c" providerId="LiveId" clId="{25F6C9F8-3742-4892-9E89-93CB57BDEE73}" dt="2022-05-30T19:21:39.952" v="702" actId="2696"/>
        <pc:sldMkLst>
          <pc:docMk/>
          <pc:sldMk cId="0" sldId="422"/>
        </pc:sldMkLst>
      </pc:sldChg>
      <pc:sldChg chg="del">
        <pc:chgData name="Richard Anderson" userId="4654cc452026b74c" providerId="LiveId" clId="{25F6C9F8-3742-4892-9E89-93CB57BDEE73}" dt="2022-05-30T19:20:50.068" v="701" actId="2696"/>
        <pc:sldMkLst>
          <pc:docMk/>
          <pc:sldMk cId="0" sldId="423"/>
        </pc:sldMkLst>
      </pc:sldChg>
      <pc:sldChg chg="del">
        <pc:chgData name="Richard Anderson" userId="4654cc452026b74c" providerId="LiveId" clId="{25F6C9F8-3742-4892-9E89-93CB57BDEE73}" dt="2022-05-30T19:28:14.645" v="835" actId="2696"/>
        <pc:sldMkLst>
          <pc:docMk/>
          <pc:sldMk cId="0" sldId="424"/>
        </pc:sldMkLst>
      </pc:sldChg>
      <pc:sldChg chg="modSp del mod">
        <pc:chgData name="Richard Anderson" userId="4654cc452026b74c" providerId="LiveId" clId="{25F6C9F8-3742-4892-9E89-93CB57BDEE73}" dt="2022-05-30T19:28:46.513" v="836" actId="2696"/>
        <pc:sldMkLst>
          <pc:docMk/>
          <pc:sldMk cId="0" sldId="432"/>
        </pc:sldMkLst>
        <pc:spChg chg="mod">
          <ac:chgData name="Richard Anderson" userId="4654cc452026b74c" providerId="LiveId" clId="{25F6C9F8-3742-4892-9E89-93CB57BDEE73}" dt="2022-05-30T18:19:29.144" v="473" actId="27636"/>
          <ac:spMkLst>
            <pc:docMk/>
            <pc:sldMk cId="0" sldId="432"/>
            <ac:spMk id="49156" creationId="{00000000-0000-0000-0000-000000000000}"/>
          </ac:spMkLst>
        </pc:spChg>
      </pc:sldChg>
      <pc:sldChg chg="delSp modSp mod">
        <pc:chgData name="Richard Anderson" userId="4654cc452026b74c" providerId="LiveId" clId="{25F6C9F8-3742-4892-9E89-93CB57BDEE73}" dt="2022-05-30T19:37:18.909" v="838" actId="21"/>
        <pc:sldMkLst>
          <pc:docMk/>
          <pc:sldMk cId="0" sldId="445"/>
        </pc:sldMkLst>
        <pc:spChg chg="mod">
          <ac:chgData name="Richard Anderson" userId="4654cc452026b74c" providerId="LiveId" clId="{25F6C9F8-3742-4892-9E89-93CB57BDEE73}" dt="2022-05-30T18:20:52.901" v="530" actId="20577"/>
          <ac:spMkLst>
            <pc:docMk/>
            <pc:sldMk cId="0" sldId="445"/>
            <ac:spMk id="3075" creationId="{00000000-0000-0000-0000-000000000000}"/>
          </ac:spMkLst>
        </pc:spChg>
        <pc:spChg chg="del">
          <ac:chgData name="Richard Anderson" userId="4654cc452026b74c" providerId="LiveId" clId="{25F6C9F8-3742-4892-9E89-93CB57BDEE73}" dt="2022-05-30T19:37:18.909" v="838" actId="21"/>
          <ac:spMkLst>
            <pc:docMk/>
            <pc:sldMk cId="0" sldId="445"/>
            <ac:spMk id="3076" creationId="{00000000-0000-0000-0000-000000000000}"/>
          </ac:spMkLst>
        </pc:spChg>
      </pc:sldChg>
      <pc:sldChg chg="delSp modSp mod">
        <pc:chgData name="Richard Anderson" userId="4654cc452026b74c" providerId="LiveId" clId="{25F6C9F8-3742-4892-9E89-93CB57BDEE73}" dt="2022-05-30T19:16:29.016" v="695" actId="21"/>
        <pc:sldMkLst>
          <pc:docMk/>
          <pc:sldMk cId="0" sldId="466"/>
        </pc:sldMkLst>
        <pc:spChg chg="mod">
          <ac:chgData name="Richard Anderson" userId="4654cc452026b74c" providerId="LiveId" clId="{25F6C9F8-3742-4892-9E89-93CB57BDEE73}" dt="2022-05-30T19:16:10.404" v="692" actId="20577"/>
          <ac:spMkLst>
            <pc:docMk/>
            <pc:sldMk cId="0" sldId="466"/>
            <ac:spMk id="39938" creationId="{A1FC3305-7646-C099-ABB4-C5FEAB7695D8}"/>
          </ac:spMkLst>
        </pc:spChg>
        <pc:spChg chg="del">
          <ac:chgData name="Richard Anderson" userId="4654cc452026b74c" providerId="LiveId" clId="{25F6C9F8-3742-4892-9E89-93CB57BDEE73}" dt="2022-05-30T19:16:29.016" v="695" actId="21"/>
          <ac:spMkLst>
            <pc:docMk/>
            <pc:sldMk cId="0" sldId="466"/>
            <ac:spMk id="39940" creationId="{CEE31B63-6B0D-D7A3-9ABB-01EC0DE20EE9}"/>
          </ac:spMkLst>
        </pc:spChg>
        <pc:spChg chg="del">
          <ac:chgData name="Richard Anderson" userId="4654cc452026b74c" providerId="LiveId" clId="{25F6C9F8-3742-4892-9E89-93CB57BDEE73}" dt="2022-05-30T19:16:20.662" v="693" actId="21"/>
          <ac:spMkLst>
            <pc:docMk/>
            <pc:sldMk cId="0" sldId="466"/>
            <ac:spMk id="39942" creationId="{B159490A-7ADB-7872-B60C-93786738F669}"/>
          </ac:spMkLst>
        </pc:spChg>
        <pc:spChg chg="del">
          <ac:chgData name="Richard Anderson" userId="4654cc452026b74c" providerId="LiveId" clId="{25F6C9F8-3742-4892-9E89-93CB57BDEE73}" dt="2022-05-30T19:16:25.324" v="694" actId="21"/>
          <ac:spMkLst>
            <pc:docMk/>
            <pc:sldMk cId="0" sldId="466"/>
            <ac:spMk id="39943" creationId="{AEA20F12-4D7A-5F5A-209C-07572D6E4C44}"/>
          </ac:spMkLst>
        </pc:spChg>
      </pc:sldChg>
      <pc:sldChg chg="del">
        <pc:chgData name="Richard Anderson" userId="4654cc452026b74c" providerId="LiveId" clId="{25F6C9F8-3742-4892-9E89-93CB57BDEE73}" dt="2022-05-30T19:29:23.663" v="837" actId="2696"/>
        <pc:sldMkLst>
          <pc:docMk/>
          <pc:sldMk cId="3232925340" sldId="776"/>
        </pc:sldMkLst>
      </pc:sldChg>
      <pc:sldChg chg="del">
        <pc:chgData name="Richard Anderson" userId="4654cc452026b74c" providerId="LiveId" clId="{25F6C9F8-3742-4892-9E89-93CB57BDEE73}" dt="2022-05-30T19:29:23.663" v="837" actId="2696"/>
        <pc:sldMkLst>
          <pc:docMk/>
          <pc:sldMk cId="132528621" sldId="849"/>
        </pc:sldMkLst>
      </pc:sldChg>
      <pc:sldChg chg="modSp del mod">
        <pc:chgData name="Richard Anderson" userId="4654cc452026b74c" providerId="LiveId" clId="{25F6C9F8-3742-4892-9E89-93CB57BDEE73}" dt="2022-05-30T19:29:23.663" v="837" actId="2696"/>
        <pc:sldMkLst>
          <pc:docMk/>
          <pc:sldMk cId="837389346" sldId="853"/>
        </pc:sldMkLst>
        <pc:spChg chg="mod">
          <ac:chgData name="Richard Anderson" userId="4654cc452026b74c" providerId="LiveId" clId="{25F6C9F8-3742-4892-9E89-93CB57BDEE73}" dt="2022-05-25T14:07:56.614" v="468" actId="20577"/>
          <ac:spMkLst>
            <pc:docMk/>
            <pc:sldMk cId="837389346" sldId="853"/>
            <ac:spMk id="19459" creationId="{00000000-0000-0000-0000-000000000000}"/>
          </ac:spMkLst>
        </pc:spChg>
      </pc:sldChg>
      <pc:sldChg chg="del">
        <pc:chgData name="Richard Anderson" userId="4654cc452026b74c" providerId="LiveId" clId="{25F6C9F8-3742-4892-9E89-93CB57BDEE73}" dt="2022-05-30T19:29:23.663" v="837" actId="2696"/>
        <pc:sldMkLst>
          <pc:docMk/>
          <pc:sldMk cId="3340110023" sldId="855"/>
        </pc:sldMkLst>
      </pc:sldChg>
      <pc:sldChg chg="del">
        <pc:chgData name="Richard Anderson" userId="4654cc452026b74c" providerId="LiveId" clId="{25F6C9F8-3742-4892-9E89-93CB57BDEE73}" dt="2022-05-30T19:29:23.663" v="837" actId="2696"/>
        <pc:sldMkLst>
          <pc:docMk/>
          <pc:sldMk cId="1673479942" sldId="856"/>
        </pc:sldMkLst>
      </pc:sldChg>
      <pc:sldChg chg="del">
        <pc:chgData name="Richard Anderson" userId="4654cc452026b74c" providerId="LiveId" clId="{25F6C9F8-3742-4892-9E89-93CB57BDEE73}" dt="2022-05-30T19:29:23.663" v="837" actId="2696"/>
        <pc:sldMkLst>
          <pc:docMk/>
          <pc:sldMk cId="1670403116" sldId="857"/>
        </pc:sldMkLst>
      </pc:sldChg>
      <pc:sldChg chg="del">
        <pc:chgData name="Richard Anderson" userId="4654cc452026b74c" providerId="LiveId" clId="{25F6C9F8-3742-4892-9E89-93CB57BDEE73}" dt="2022-05-30T19:29:23.663" v="837" actId="2696"/>
        <pc:sldMkLst>
          <pc:docMk/>
          <pc:sldMk cId="2459778888" sldId="858"/>
        </pc:sldMkLst>
      </pc:sldChg>
      <pc:sldChg chg="del">
        <pc:chgData name="Richard Anderson" userId="4654cc452026b74c" providerId="LiveId" clId="{25F6C9F8-3742-4892-9E89-93CB57BDEE73}" dt="2022-05-30T19:29:23.663" v="837" actId="2696"/>
        <pc:sldMkLst>
          <pc:docMk/>
          <pc:sldMk cId="2020534621" sldId="859"/>
        </pc:sldMkLst>
      </pc:sldChg>
      <pc:sldChg chg="del">
        <pc:chgData name="Richard Anderson" userId="4654cc452026b74c" providerId="LiveId" clId="{25F6C9F8-3742-4892-9E89-93CB57BDEE73}" dt="2022-05-30T19:29:23.663" v="837" actId="2696"/>
        <pc:sldMkLst>
          <pc:docMk/>
          <pc:sldMk cId="2507115481" sldId="860"/>
        </pc:sldMkLst>
      </pc:sldChg>
      <pc:sldChg chg="del">
        <pc:chgData name="Richard Anderson" userId="4654cc452026b74c" providerId="LiveId" clId="{25F6C9F8-3742-4892-9E89-93CB57BDEE73}" dt="2022-05-30T19:29:23.663" v="837" actId="2696"/>
        <pc:sldMkLst>
          <pc:docMk/>
          <pc:sldMk cId="1507683294" sldId="861"/>
        </pc:sldMkLst>
      </pc:sldChg>
      <pc:sldChg chg="del">
        <pc:chgData name="Richard Anderson" userId="4654cc452026b74c" providerId="LiveId" clId="{25F6C9F8-3742-4892-9E89-93CB57BDEE73}" dt="2022-05-30T19:29:23.663" v="837" actId="2696"/>
        <pc:sldMkLst>
          <pc:docMk/>
          <pc:sldMk cId="163653778" sldId="862"/>
        </pc:sldMkLst>
      </pc:sldChg>
      <pc:sldChg chg="del">
        <pc:chgData name="Richard Anderson" userId="4654cc452026b74c" providerId="LiveId" clId="{25F6C9F8-3742-4892-9E89-93CB57BDEE73}" dt="2022-05-30T19:29:23.663" v="837" actId="2696"/>
        <pc:sldMkLst>
          <pc:docMk/>
          <pc:sldMk cId="124741506" sldId="863"/>
        </pc:sldMkLst>
      </pc:sldChg>
      <pc:sldChg chg="del">
        <pc:chgData name="Richard Anderson" userId="4654cc452026b74c" providerId="LiveId" clId="{25F6C9F8-3742-4892-9E89-93CB57BDEE73}" dt="2022-05-30T19:29:23.663" v="837" actId="2696"/>
        <pc:sldMkLst>
          <pc:docMk/>
          <pc:sldMk cId="4066000238" sldId="864"/>
        </pc:sldMkLst>
      </pc:sldChg>
      <pc:sldChg chg="del">
        <pc:chgData name="Richard Anderson" userId="4654cc452026b74c" providerId="LiveId" clId="{25F6C9F8-3742-4892-9E89-93CB57BDEE73}" dt="2022-05-30T19:29:23.663" v="837" actId="2696"/>
        <pc:sldMkLst>
          <pc:docMk/>
          <pc:sldMk cId="1927980604" sldId="865"/>
        </pc:sldMkLst>
      </pc:sldChg>
      <pc:sldChg chg="del">
        <pc:chgData name="Richard Anderson" userId="4654cc452026b74c" providerId="LiveId" clId="{25F6C9F8-3742-4892-9E89-93CB57BDEE73}" dt="2022-05-30T19:29:23.663" v="837" actId="2696"/>
        <pc:sldMkLst>
          <pc:docMk/>
          <pc:sldMk cId="3051227530" sldId="866"/>
        </pc:sldMkLst>
      </pc:sldChg>
      <pc:sldChg chg="del">
        <pc:chgData name="Richard Anderson" userId="4654cc452026b74c" providerId="LiveId" clId="{25F6C9F8-3742-4892-9E89-93CB57BDEE73}" dt="2022-05-30T19:29:23.663" v="837" actId="2696"/>
        <pc:sldMkLst>
          <pc:docMk/>
          <pc:sldMk cId="3696263497" sldId="867"/>
        </pc:sldMkLst>
      </pc:sldChg>
      <pc:sldChg chg="del">
        <pc:chgData name="Richard Anderson" userId="4654cc452026b74c" providerId="LiveId" clId="{25F6C9F8-3742-4892-9E89-93CB57BDEE73}" dt="2022-05-30T19:29:23.663" v="837" actId="2696"/>
        <pc:sldMkLst>
          <pc:docMk/>
          <pc:sldMk cId="1563243387" sldId="868"/>
        </pc:sldMkLst>
      </pc:sldChg>
      <pc:sldChg chg="del">
        <pc:chgData name="Richard Anderson" userId="4654cc452026b74c" providerId="LiveId" clId="{25F6C9F8-3742-4892-9E89-93CB57BDEE73}" dt="2022-05-25T14:03:42.799" v="455" actId="2696"/>
        <pc:sldMkLst>
          <pc:docMk/>
          <pc:sldMk cId="1635696054" sldId="869"/>
        </pc:sldMkLst>
      </pc:sldChg>
      <pc:sldChg chg="del">
        <pc:chgData name="Richard Anderson" userId="4654cc452026b74c" providerId="LiveId" clId="{25F6C9F8-3742-4892-9E89-93CB57BDEE73}" dt="2022-05-30T19:29:23.663" v="837" actId="2696"/>
        <pc:sldMkLst>
          <pc:docMk/>
          <pc:sldMk cId="1943282129" sldId="870"/>
        </pc:sldMkLst>
      </pc:sldChg>
      <pc:sldChg chg="del">
        <pc:chgData name="Richard Anderson" userId="4654cc452026b74c" providerId="LiveId" clId="{25F6C9F8-3742-4892-9E89-93CB57BDEE73}" dt="2022-05-30T19:29:23.663" v="837" actId="2696"/>
        <pc:sldMkLst>
          <pc:docMk/>
          <pc:sldMk cId="2461114100" sldId="871"/>
        </pc:sldMkLst>
      </pc:sldChg>
      <pc:sldChg chg="del">
        <pc:chgData name="Richard Anderson" userId="4654cc452026b74c" providerId="LiveId" clId="{25F6C9F8-3742-4892-9E89-93CB57BDEE73}" dt="2022-05-30T19:29:23.663" v="837" actId="2696"/>
        <pc:sldMkLst>
          <pc:docMk/>
          <pc:sldMk cId="1423853705" sldId="872"/>
        </pc:sldMkLst>
      </pc:sldChg>
      <pc:sldChg chg="del">
        <pc:chgData name="Richard Anderson" userId="4654cc452026b74c" providerId="LiveId" clId="{25F6C9F8-3742-4892-9E89-93CB57BDEE73}" dt="2022-05-30T19:29:23.663" v="837" actId="2696"/>
        <pc:sldMkLst>
          <pc:docMk/>
          <pc:sldMk cId="2380646594" sldId="873"/>
        </pc:sldMkLst>
      </pc:sldChg>
      <pc:sldChg chg="del">
        <pc:chgData name="Richard Anderson" userId="4654cc452026b74c" providerId="LiveId" clId="{25F6C9F8-3742-4892-9E89-93CB57BDEE73}" dt="2022-05-30T19:29:23.663" v="837" actId="2696"/>
        <pc:sldMkLst>
          <pc:docMk/>
          <pc:sldMk cId="830584825" sldId="874"/>
        </pc:sldMkLst>
      </pc:sldChg>
      <pc:sldChg chg="del">
        <pc:chgData name="Richard Anderson" userId="4654cc452026b74c" providerId="LiveId" clId="{25F6C9F8-3742-4892-9E89-93CB57BDEE73}" dt="2022-05-30T19:29:23.663" v="837" actId="2696"/>
        <pc:sldMkLst>
          <pc:docMk/>
          <pc:sldMk cId="2165570204" sldId="875"/>
        </pc:sldMkLst>
      </pc:sldChg>
      <pc:sldChg chg="del">
        <pc:chgData name="Richard Anderson" userId="4654cc452026b74c" providerId="LiveId" clId="{25F6C9F8-3742-4892-9E89-93CB57BDEE73}" dt="2022-05-30T19:29:23.663" v="837" actId="2696"/>
        <pc:sldMkLst>
          <pc:docMk/>
          <pc:sldMk cId="1558586297" sldId="876"/>
        </pc:sldMkLst>
      </pc:sldChg>
      <pc:sldChg chg="del">
        <pc:chgData name="Richard Anderson" userId="4654cc452026b74c" providerId="LiveId" clId="{25F6C9F8-3742-4892-9E89-93CB57BDEE73}" dt="2022-05-30T19:29:23.663" v="837" actId="2696"/>
        <pc:sldMkLst>
          <pc:docMk/>
          <pc:sldMk cId="1624879539" sldId="879"/>
        </pc:sldMkLst>
      </pc:sldChg>
      <pc:sldChg chg="del">
        <pc:chgData name="Richard Anderson" userId="4654cc452026b74c" providerId="LiveId" clId="{25F6C9F8-3742-4892-9E89-93CB57BDEE73}" dt="2022-05-30T19:29:23.663" v="837" actId="2696"/>
        <pc:sldMkLst>
          <pc:docMk/>
          <pc:sldMk cId="2137423687" sldId="880"/>
        </pc:sldMkLst>
      </pc:sldChg>
      <pc:sldChg chg="addSp modSp new del mod">
        <pc:chgData name="Richard Anderson" userId="4654cc452026b74c" providerId="LiveId" clId="{25F6C9F8-3742-4892-9E89-93CB57BDEE73}" dt="2022-05-30T19:29:23.663" v="837" actId="2696"/>
        <pc:sldMkLst>
          <pc:docMk/>
          <pc:sldMk cId="3070047687" sldId="881"/>
        </pc:sldMkLst>
        <pc:spChg chg="mod">
          <ac:chgData name="Richard Anderson" userId="4654cc452026b74c" providerId="LiveId" clId="{25F6C9F8-3742-4892-9E89-93CB57BDEE73}" dt="2022-05-25T13:48:30.059" v="17" actId="20577"/>
          <ac:spMkLst>
            <pc:docMk/>
            <pc:sldMk cId="3070047687" sldId="881"/>
            <ac:spMk id="2" creationId="{2B581799-7EA2-CB70-73C1-54C55C438A75}"/>
          </ac:spMkLst>
        </pc:spChg>
        <pc:spChg chg="mod">
          <ac:chgData name="Richard Anderson" userId="4654cc452026b74c" providerId="LiveId" clId="{25F6C9F8-3742-4892-9E89-93CB57BDEE73}" dt="2022-05-25T14:03:19.666" v="454" actId="27636"/>
          <ac:spMkLst>
            <pc:docMk/>
            <pc:sldMk cId="3070047687" sldId="881"/>
            <ac:spMk id="3" creationId="{51437DBD-DD4A-7BA8-FFE2-47182F18EA13}"/>
          </ac:spMkLst>
        </pc:spChg>
        <pc:spChg chg="add mod">
          <ac:chgData name="Richard Anderson" userId="4654cc452026b74c" providerId="LiveId" clId="{25F6C9F8-3742-4892-9E89-93CB57BDEE73}" dt="2022-05-25T13:50:35.736" v="103" actId="1582"/>
          <ac:spMkLst>
            <pc:docMk/>
            <pc:sldMk cId="3070047687" sldId="881"/>
            <ac:spMk id="7" creationId="{13BF518E-CFA9-1D3F-E6DF-8A4D610B6286}"/>
          </ac:spMkLst>
        </pc:spChg>
      </pc:sldChg>
      <pc:sldChg chg="addSp modSp mod">
        <pc:chgData name="Richard Anderson" userId="4654cc452026b74c" providerId="LiveId" clId="{25F6C9F8-3742-4892-9E89-93CB57BDEE73}" dt="2022-05-30T19:26:59.072" v="834" actId="1076"/>
        <pc:sldMkLst>
          <pc:docMk/>
          <pc:sldMk cId="3570835657" sldId="882"/>
        </pc:sldMkLst>
        <pc:spChg chg="add mod">
          <ac:chgData name="Richard Anderson" userId="4654cc452026b74c" providerId="LiveId" clId="{25F6C9F8-3742-4892-9E89-93CB57BDEE73}" dt="2022-05-30T19:26:00.839" v="823" actId="1076"/>
          <ac:spMkLst>
            <pc:docMk/>
            <pc:sldMk cId="3570835657" sldId="882"/>
            <ac:spMk id="2" creationId="{A6E1A66E-09BF-7EFC-1395-90366C17D6FE}"/>
          </ac:spMkLst>
        </pc:spChg>
        <pc:spChg chg="mod">
          <ac:chgData name="Richard Anderson" userId="4654cc452026b74c" providerId="LiveId" clId="{25F6C9F8-3742-4892-9E89-93CB57BDEE73}" dt="2022-05-30T19:23:25.406" v="793" actId="20577"/>
          <ac:spMkLst>
            <pc:docMk/>
            <pc:sldMk cId="3570835657" sldId="882"/>
            <ac:spMk id="5" creationId="{1963B6EE-A718-8F8B-0BAC-F974A09813B5}"/>
          </ac:spMkLst>
        </pc:spChg>
        <pc:spChg chg="add mod">
          <ac:chgData name="Richard Anderson" userId="4654cc452026b74c" providerId="LiveId" clId="{25F6C9F8-3742-4892-9E89-93CB57BDEE73}" dt="2022-05-30T19:25:44.596" v="821" actId="1076"/>
          <ac:spMkLst>
            <pc:docMk/>
            <pc:sldMk cId="3570835657" sldId="882"/>
            <ac:spMk id="25" creationId="{5A21DDA7-B57A-88F0-CC8E-96ADD92B3C7A}"/>
          </ac:spMkLst>
        </pc:spChg>
        <pc:spChg chg="add mod">
          <ac:chgData name="Richard Anderson" userId="4654cc452026b74c" providerId="LiveId" clId="{25F6C9F8-3742-4892-9E89-93CB57BDEE73}" dt="2022-05-30T19:24:35.168" v="807" actId="1076"/>
          <ac:spMkLst>
            <pc:docMk/>
            <pc:sldMk cId="3570835657" sldId="882"/>
            <ac:spMk id="26" creationId="{893088A5-7E4F-55A7-C11C-449C6826FEF0}"/>
          </ac:spMkLst>
        </pc:spChg>
        <pc:spChg chg="add mod">
          <ac:chgData name="Richard Anderson" userId="4654cc452026b74c" providerId="LiveId" clId="{25F6C9F8-3742-4892-9E89-93CB57BDEE73}" dt="2022-05-30T19:24:21.964" v="805" actId="1076"/>
          <ac:spMkLst>
            <pc:docMk/>
            <pc:sldMk cId="3570835657" sldId="882"/>
            <ac:spMk id="27" creationId="{33D7642C-8ACE-0942-C804-9711A90A672F}"/>
          </ac:spMkLst>
        </pc:spChg>
        <pc:spChg chg="add mod">
          <ac:chgData name="Richard Anderson" userId="4654cc452026b74c" providerId="LiveId" clId="{25F6C9F8-3742-4892-9E89-93CB57BDEE73}" dt="2022-05-30T19:24:13.733" v="803" actId="1076"/>
          <ac:spMkLst>
            <pc:docMk/>
            <pc:sldMk cId="3570835657" sldId="882"/>
            <ac:spMk id="28" creationId="{14054F5D-29BB-C5BA-C0E7-FE1809F1E896}"/>
          </ac:spMkLst>
        </pc:spChg>
        <pc:spChg chg="add mod">
          <ac:chgData name="Richard Anderson" userId="4654cc452026b74c" providerId="LiveId" clId="{25F6C9F8-3742-4892-9E89-93CB57BDEE73}" dt="2022-05-30T19:24:05.035" v="802" actId="1076"/>
          <ac:spMkLst>
            <pc:docMk/>
            <pc:sldMk cId="3570835657" sldId="882"/>
            <ac:spMk id="29" creationId="{64A45B2A-DA2B-2D5A-5A13-04B1813D83A2}"/>
          </ac:spMkLst>
        </pc:spChg>
        <pc:spChg chg="add mod">
          <ac:chgData name="Richard Anderson" userId="4654cc452026b74c" providerId="LiveId" clId="{25F6C9F8-3742-4892-9E89-93CB57BDEE73}" dt="2022-05-30T19:25:28.577" v="819" actId="1076"/>
          <ac:spMkLst>
            <pc:docMk/>
            <pc:sldMk cId="3570835657" sldId="882"/>
            <ac:spMk id="30" creationId="{262A4DCB-9670-2270-601F-C546BD53C350}"/>
          </ac:spMkLst>
        </pc:spChg>
        <pc:spChg chg="add mod">
          <ac:chgData name="Richard Anderson" userId="4654cc452026b74c" providerId="LiveId" clId="{25F6C9F8-3742-4892-9E89-93CB57BDEE73}" dt="2022-05-30T19:25:20.849" v="818" actId="1076"/>
          <ac:spMkLst>
            <pc:docMk/>
            <pc:sldMk cId="3570835657" sldId="882"/>
            <ac:spMk id="31" creationId="{439E249E-945C-F420-060A-373EEA4F74B4}"/>
          </ac:spMkLst>
        </pc:spChg>
        <pc:spChg chg="add mod">
          <ac:chgData name="Richard Anderson" userId="4654cc452026b74c" providerId="LiveId" clId="{25F6C9F8-3742-4892-9E89-93CB57BDEE73}" dt="2022-05-30T19:25:13.118" v="817" actId="1076"/>
          <ac:spMkLst>
            <pc:docMk/>
            <pc:sldMk cId="3570835657" sldId="882"/>
            <ac:spMk id="32" creationId="{7CDA5894-A338-62BF-3D5D-0FBCFAA4C1E5}"/>
          </ac:spMkLst>
        </pc:spChg>
        <pc:spChg chg="add mod">
          <ac:chgData name="Richard Anderson" userId="4654cc452026b74c" providerId="LiveId" clId="{25F6C9F8-3742-4892-9E89-93CB57BDEE73}" dt="2022-05-30T19:26:14.809" v="826" actId="167"/>
          <ac:spMkLst>
            <pc:docMk/>
            <pc:sldMk cId="3570835657" sldId="882"/>
            <ac:spMk id="33" creationId="{B640384B-9C20-B02E-0BCA-F097331A24C0}"/>
          </ac:spMkLst>
        </pc:spChg>
        <pc:spChg chg="add mod">
          <ac:chgData name="Richard Anderson" userId="4654cc452026b74c" providerId="LiveId" clId="{25F6C9F8-3742-4892-9E89-93CB57BDEE73}" dt="2022-05-30T19:26:30.711" v="829" actId="167"/>
          <ac:spMkLst>
            <pc:docMk/>
            <pc:sldMk cId="3570835657" sldId="882"/>
            <ac:spMk id="34" creationId="{032071C9-7DCE-7261-1DB8-3A3534C4A82F}"/>
          </ac:spMkLst>
        </pc:spChg>
        <pc:spChg chg="add mod">
          <ac:chgData name="Richard Anderson" userId="4654cc452026b74c" providerId="LiveId" clId="{25F6C9F8-3742-4892-9E89-93CB57BDEE73}" dt="2022-05-30T19:26:59.072" v="834" actId="1076"/>
          <ac:spMkLst>
            <pc:docMk/>
            <pc:sldMk cId="3570835657" sldId="882"/>
            <ac:spMk id="35" creationId="{058F6A3E-EDFE-17E0-F2D1-A6E9D295D19B}"/>
          </ac:spMkLst>
        </pc:spChg>
        <pc:spChg chg="add mod">
          <ac:chgData name="Richard Anderson" userId="4654cc452026b74c" providerId="LiveId" clId="{25F6C9F8-3742-4892-9E89-93CB57BDEE73}" dt="2022-05-30T19:26:55.529" v="833" actId="1076"/>
          <ac:spMkLst>
            <pc:docMk/>
            <pc:sldMk cId="3570835657" sldId="882"/>
            <ac:spMk id="36" creationId="{D188BAA4-596E-B8C2-341C-A16BB75BE44F}"/>
          </ac:spMkLst>
        </pc:spChg>
        <pc:spChg chg="mod">
          <ac:chgData name="Richard Anderson" userId="4654cc452026b74c" providerId="LiveId" clId="{25F6C9F8-3742-4892-9E89-93CB57BDEE73}" dt="2022-05-30T19:24:46.908" v="812" actId="20577"/>
          <ac:spMkLst>
            <pc:docMk/>
            <pc:sldMk cId="3570835657" sldId="882"/>
            <ac:spMk id="10243" creationId="{00000000-0000-0000-0000-000000000000}"/>
          </ac:spMkLst>
        </pc:spChg>
      </pc:sldChg>
    </pc:docChg>
  </pc:docChgLst>
  <pc:docChgLst>
    <pc:chgData name="Richard Anderson" userId="4654cc452026b74c" providerId="LiveId" clId="{7340AC6B-96F3-4AC9-8785-979827C0250D}"/>
    <pc:docChg chg="undo custSel delSld modSld">
      <pc:chgData name="Richard Anderson" userId="4654cc452026b74c" providerId="LiveId" clId="{7340AC6B-96F3-4AC9-8785-979827C0250D}" dt="2022-04-17T23:33:25.475" v="60" actId="1076"/>
      <pc:docMkLst>
        <pc:docMk/>
      </pc:docMkLst>
      <pc:sldChg chg="delSp modSp mod">
        <pc:chgData name="Richard Anderson" userId="4654cc452026b74c" providerId="LiveId" clId="{7340AC6B-96F3-4AC9-8785-979827C0250D}" dt="2022-04-17T19:34:28.503" v="11" actId="20577"/>
        <pc:sldMkLst>
          <pc:docMk/>
          <pc:sldMk cId="0" sldId="256"/>
        </pc:sldMkLst>
        <pc:spChg chg="del mod">
          <ac:chgData name="Richard Anderson" userId="4654cc452026b74c" providerId="LiveId" clId="{7340AC6B-96F3-4AC9-8785-979827C0250D}" dt="2022-04-17T19:34:14.391" v="1" actId="21"/>
          <ac:spMkLst>
            <pc:docMk/>
            <pc:sldMk cId="0" sldId="256"/>
            <ac:spMk id="5" creationId="{00000000-0000-0000-0000-000000000000}"/>
          </ac:spMkLst>
        </pc:spChg>
        <pc:spChg chg="mod">
          <ac:chgData name="Richard Anderson" userId="4654cc452026b74c" providerId="LiveId" clId="{7340AC6B-96F3-4AC9-8785-979827C0250D}" dt="2022-04-17T19:34:28.503" v="11" actId="20577"/>
          <ac:spMkLst>
            <pc:docMk/>
            <pc:sldMk cId="0" sldId="256"/>
            <ac:spMk id="2051" creationId="{00000000-0000-0000-0000-000000000000}"/>
          </ac:spMkLst>
        </pc:spChg>
      </pc:sldChg>
      <pc:sldChg chg="del">
        <pc:chgData name="Richard Anderson" userId="4654cc452026b74c" providerId="LiveId" clId="{7340AC6B-96F3-4AC9-8785-979827C0250D}" dt="2022-04-17T23:10:30.480" v="17"/>
        <pc:sldMkLst>
          <pc:docMk/>
          <pc:sldMk cId="0" sldId="263"/>
        </pc:sldMkLst>
      </pc:sldChg>
      <pc:sldChg chg="del">
        <pc:chgData name="Richard Anderson" userId="4654cc452026b74c" providerId="LiveId" clId="{7340AC6B-96F3-4AC9-8785-979827C0250D}" dt="2022-04-17T23:10:30.480" v="17"/>
        <pc:sldMkLst>
          <pc:docMk/>
          <pc:sldMk cId="0" sldId="264"/>
        </pc:sldMkLst>
      </pc:sldChg>
      <pc:sldChg chg="delSp modSp del mod">
        <pc:chgData name="Richard Anderson" userId="4654cc452026b74c" providerId="LiveId" clId="{7340AC6B-96F3-4AC9-8785-979827C0250D}" dt="2022-04-17T23:33:25.475" v="60" actId="1076"/>
        <pc:sldMkLst>
          <pc:docMk/>
          <pc:sldMk cId="0" sldId="265"/>
        </pc:sldMkLst>
        <pc:spChg chg="del">
          <ac:chgData name="Richard Anderson" userId="4654cc452026b74c" providerId="LiveId" clId="{7340AC6B-96F3-4AC9-8785-979827C0250D}" dt="2022-04-17T23:13:40.816" v="19" actId="21"/>
          <ac:spMkLst>
            <pc:docMk/>
            <pc:sldMk cId="0" sldId="265"/>
            <ac:spMk id="11266" creationId="{00000000-0000-0000-0000-000000000000}"/>
          </ac:spMkLst>
        </pc:spChg>
        <pc:spChg chg="mod">
          <ac:chgData name="Richard Anderson" userId="4654cc452026b74c" providerId="LiveId" clId="{7340AC6B-96F3-4AC9-8785-979827C0250D}" dt="2022-04-17T23:32:47.343" v="57" actId="948"/>
          <ac:spMkLst>
            <pc:docMk/>
            <pc:sldMk cId="0" sldId="265"/>
            <ac:spMk id="11316" creationId="{00000000-0000-0000-0000-000000000000}"/>
          </ac:spMkLst>
        </pc:spChg>
        <pc:spChg chg="mod">
          <ac:chgData name="Richard Anderson" userId="4654cc452026b74c" providerId="LiveId" clId="{7340AC6B-96F3-4AC9-8785-979827C0250D}" dt="2022-04-17T23:32:59.796" v="58" actId="948"/>
          <ac:spMkLst>
            <pc:docMk/>
            <pc:sldMk cId="0" sldId="265"/>
            <ac:spMk id="11318" creationId="{00000000-0000-0000-0000-000000000000}"/>
          </ac:spMkLst>
        </pc:spChg>
        <pc:spChg chg="mod">
          <ac:chgData name="Richard Anderson" userId="4654cc452026b74c" providerId="LiveId" clId="{7340AC6B-96F3-4AC9-8785-979827C0250D}" dt="2022-04-17T23:33:25.475" v="60" actId="1076"/>
          <ac:spMkLst>
            <pc:docMk/>
            <pc:sldMk cId="0" sldId="265"/>
            <ac:spMk id="11345" creationId="{00000000-0000-0000-0000-000000000000}"/>
          </ac:spMkLst>
        </pc:spChg>
      </pc:sldChg>
      <pc:sldChg chg="delSp del">
        <pc:chgData name="Richard Anderson" userId="4654cc452026b74c" providerId="LiveId" clId="{7340AC6B-96F3-4AC9-8785-979827C0250D}" dt="2022-04-17T23:13:48.426" v="20" actId="21"/>
        <pc:sldMkLst>
          <pc:docMk/>
          <pc:sldMk cId="0" sldId="266"/>
        </pc:sldMkLst>
        <pc:spChg chg="del">
          <ac:chgData name="Richard Anderson" userId="4654cc452026b74c" providerId="LiveId" clId="{7340AC6B-96F3-4AC9-8785-979827C0250D}" dt="2022-04-17T23:13:48.426" v="20" actId="21"/>
          <ac:spMkLst>
            <pc:docMk/>
            <pc:sldMk cId="0" sldId="266"/>
            <ac:spMk id="12290" creationId="{00000000-0000-0000-0000-000000000000}"/>
          </ac:spMkLst>
        </pc:spChg>
      </pc:sldChg>
      <pc:sldChg chg="delSp del">
        <pc:chgData name="Richard Anderson" userId="4654cc452026b74c" providerId="LiveId" clId="{7340AC6B-96F3-4AC9-8785-979827C0250D}" dt="2022-04-17T23:14:09.690" v="22" actId="21"/>
        <pc:sldMkLst>
          <pc:docMk/>
          <pc:sldMk cId="0" sldId="267"/>
        </pc:sldMkLst>
        <pc:spChg chg="del">
          <ac:chgData name="Richard Anderson" userId="4654cc452026b74c" providerId="LiveId" clId="{7340AC6B-96F3-4AC9-8785-979827C0250D}" dt="2022-04-17T23:14:09.690" v="22" actId="21"/>
          <ac:spMkLst>
            <pc:docMk/>
            <pc:sldMk cId="0" sldId="267"/>
            <ac:spMk id="13314" creationId="{00000000-0000-0000-0000-000000000000}"/>
          </ac:spMkLst>
        </pc:spChg>
        <pc:spChg chg="del">
          <ac:chgData name="Richard Anderson" userId="4654cc452026b74c" providerId="LiveId" clId="{7340AC6B-96F3-4AC9-8785-979827C0250D}" dt="2022-04-17T23:14:03.621" v="21" actId="21"/>
          <ac:spMkLst>
            <pc:docMk/>
            <pc:sldMk cId="0" sldId="267"/>
            <ac:spMk id="13315" creationId="{00000000-0000-0000-0000-000000000000}"/>
          </ac:spMkLst>
        </pc:spChg>
      </pc:sldChg>
      <pc:sldChg chg="delSp del">
        <pc:chgData name="Richard Anderson" userId="4654cc452026b74c" providerId="LiveId" clId="{7340AC6B-96F3-4AC9-8785-979827C0250D}" dt="2022-04-17T23:14:30.694" v="23" actId="21"/>
        <pc:sldMkLst>
          <pc:docMk/>
          <pc:sldMk cId="0" sldId="268"/>
        </pc:sldMkLst>
        <pc:spChg chg="del">
          <ac:chgData name="Richard Anderson" userId="4654cc452026b74c" providerId="LiveId" clId="{7340AC6B-96F3-4AC9-8785-979827C0250D}" dt="2022-04-17T23:14:30.694" v="23" actId="21"/>
          <ac:spMkLst>
            <pc:docMk/>
            <pc:sldMk cId="0" sldId="268"/>
            <ac:spMk id="14338" creationId="{00000000-0000-0000-0000-000000000000}"/>
          </ac:spMkLst>
        </pc:spChg>
      </pc:sldChg>
      <pc:sldChg chg="delSp del">
        <pc:chgData name="Richard Anderson" userId="4654cc452026b74c" providerId="LiveId" clId="{7340AC6B-96F3-4AC9-8785-979827C0250D}" dt="2022-04-17T23:14:46.310" v="24" actId="21"/>
        <pc:sldMkLst>
          <pc:docMk/>
          <pc:sldMk cId="0" sldId="269"/>
        </pc:sldMkLst>
        <pc:spChg chg="del">
          <ac:chgData name="Richard Anderson" userId="4654cc452026b74c" providerId="LiveId" clId="{7340AC6B-96F3-4AC9-8785-979827C0250D}" dt="2022-04-17T23:14:46.310" v="24" actId="21"/>
          <ac:spMkLst>
            <pc:docMk/>
            <pc:sldMk cId="0" sldId="269"/>
            <ac:spMk id="15362" creationId="{00000000-0000-0000-0000-000000000000}"/>
          </ac:spMkLst>
        </pc:spChg>
      </pc:sldChg>
      <pc:sldChg chg="delSp del">
        <pc:chgData name="Richard Anderson" userId="4654cc452026b74c" providerId="LiveId" clId="{7340AC6B-96F3-4AC9-8785-979827C0250D}" dt="2022-04-17T23:15:01.617" v="25" actId="21"/>
        <pc:sldMkLst>
          <pc:docMk/>
          <pc:sldMk cId="0" sldId="270"/>
        </pc:sldMkLst>
        <pc:spChg chg="del">
          <ac:chgData name="Richard Anderson" userId="4654cc452026b74c" providerId="LiveId" clId="{7340AC6B-96F3-4AC9-8785-979827C0250D}" dt="2022-04-17T23:15:01.617" v="25" actId="21"/>
          <ac:spMkLst>
            <pc:docMk/>
            <pc:sldMk cId="0" sldId="270"/>
            <ac:spMk id="16386" creationId="{00000000-0000-0000-0000-000000000000}"/>
          </ac:spMkLst>
        </pc:spChg>
      </pc:sldChg>
      <pc:sldChg chg="delSp del">
        <pc:chgData name="Richard Anderson" userId="4654cc452026b74c" providerId="LiveId" clId="{7340AC6B-96F3-4AC9-8785-979827C0250D}" dt="2022-04-17T23:15:27.201" v="26" actId="21"/>
        <pc:sldMkLst>
          <pc:docMk/>
          <pc:sldMk cId="0" sldId="271"/>
        </pc:sldMkLst>
        <pc:spChg chg="del">
          <ac:chgData name="Richard Anderson" userId="4654cc452026b74c" providerId="LiveId" clId="{7340AC6B-96F3-4AC9-8785-979827C0250D}" dt="2022-04-17T23:15:27.201" v="26" actId="21"/>
          <ac:spMkLst>
            <pc:docMk/>
            <pc:sldMk cId="0" sldId="271"/>
            <ac:spMk id="17410" creationId="{00000000-0000-0000-0000-000000000000}"/>
          </ac:spMkLst>
        </pc:spChg>
      </pc:sldChg>
      <pc:sldChg chg="delSp del">
        <pc:chgData name="Richard Anderson" userId="4654cc452026b74c" providerId="LiveId" clId="{7340AC6B-96F3-4AC9-8785-979827C0250D}" dt="2022-04-17T23:15:37.905" v="27" actId="21"/>
        <pc:sldMkLst>
          <pc:docMk/>
          <pc:sldMk cId="0" sldId="272"/>
        </pc:sldMkLst>
        <pc:spChg chg="del">
          <ac:chgData name="Richard Anderson" userId="4654cc452026b74c" providerId="LiveId" clId="{7340AC6B-96F3-4AC9-8785-979827C0250D}" dt="2022-04-17T23:15:37.905" v="27" actId="21"/>
          <ac:spMkLst>
            <pc:docMk/>
            <pc:sldMk cId="0" sldId="272"/>
            <ac:spMk id="18434" creationId="{00000000-0000-0000-0000-000000000000}"/>
          </ac:spMkLst>
        </pc:spChg>
      </pc:sldChg>
      <pc:sldChg chg="delSp del">
        <pc:chgData name="Richard Anderson" userId="4654cc452026b74c" providerId="LiveId" clId="{7340AC6B-96F3-4AC9-8785-979827C0250D}" dt="2022-04-17T23:16:06.361" v="28" actId="21"/>
        <pc:sldMkLst>
          <pc:docMk/>
          <pc:sldMk cId="0" sldId="273"/>
        </pc:sldMkLst>
        <pc:spChg chg="del">
          <ac:chgData name="Richard Anderson" userId="4654cc452026b74c" providerId="LiveId" clId="{7340AC6B-96F3-4AC9-8785-979827C0250D}" dt="2022-04-17T23:16:06.361" v="28" actId="21"/>
          <ac:spMkLst>
            <pc:docMk/>
            <pc:sldMk cId="0" sldId="273"/>
            <ac:spMk id="19458" creationId="{00000000-0000-0000-0000-000000000000}"/>
          </ac:spMkLst>
        </pc:spChg>
      </pc:sldChg>
      <pc:sldChg chg="delSp del">
        <pc:chgData name="Richard Anderson" userId="4654cc452026b74c" providerId="LiveId" clId="{7340AC6B-96F3-4AC9-8785-979827C0250D}" dt="2022-04-17T23:16:45.598" v="29" actId="21"/>
        <pc:sldMkLst>
          <pc:docMk/>
          <pc:sldMk cId="0" sldId="274"/>
        </pc:sldMkLst>
        <pc:spChg chg="del">
          <ac:chgData name="Richard Anderson" userId="4654cc452026b74c" providerId="LiveId" clId="{7340AC6B-96F3-4AC9-8785-979827C0250D}" dt="2022-04-17T23:16:45.598" v="29" actId="21"/>
          <ac:spMkLst>
            <pc:docMk/>
            <pc:sldMk cId="0" sldId="274"/>
            <ac:spMk id="20482" creationId="{00000000-0000-0000-0000-000000000000}"/>
          </ac:spMkLst>
        </pc:spChg>
      </pc:sldChg>
      <pc:sldChg chg="delSp del">
        <pc:chgData name="Richard Anderson" userId="4654cc452026b74c" providerId="LiveId" clId="{7340AC6B-96F3-4AC9-8785-979827C0250D}" dt="2022-04-17T23:17:26.768" v="30" actId="21"/>
        <pc:sldMkLst>
          <pc:docMk/>
          <pc:sldMk cId="0" sldId="275"/>
        </pc:sldMkLst>
        <pc:spChg chg="del">
          <ac:chgData name="Richard Anderson" userId="4654cc452026b74c" providerId="LiveId" clId="{7340AC6B-96F3-4AC9-8785-979827C0250D}" dt="2022-04-17T23:17:26.768" v="30" actId="21"/>
          <ac:spMkLst>
            <pc:docMk/>
            <pc:sldMk cId="0" sldId="275"/>
            <ac:spMk id="21506" creationId="{00000000-0000-0000-0000-000000000000}"/>
          </ac:spMkLst>
        </pc:spChg>
      </pc:sldChg>
      <pc:sldChg chg="delSp del">
        <pc:chgData name="Richard Anderson" userId="4654cc452026b74c" providerId="LiveId" clId="{7340AC6B-96F3-4AC9-8785-979827C0250D}" dt="2022-04-17T23:17:35.784" v="31" actId="21"/>
        <pc:sldMkLst>
          <pc:docMk/>
          <pc:sldMk cId="0" sldId="276"/>
        </pc:sldMkLst>
        <pc:spChg chg="del">
          <ac:chgData name="Richard Anderson" userId="4654cc452026b74c" providerId="LiveId" clId="{7340AC6B-96F3-4AC9-8785-979827C0250D}" dt="2022-04-17T23:17:35.784" v="31" actId="21"/>
          <ac:spMkLst>
            <pc:docMk/>
            <pc:sldMk cId="0" sldId="276"/>
            <ac:spMk id="22530" creationId="{00000000-0000-0000-0000-000000000000}"/>
          </ac:spMkLst>
        </pc:spChg>
      </pc:sldChg>
      <pc:sldChg chg="delSp del">
        <pc:chgData name="Richard Anderson" userId="4654cc452026b74c" providerId="LiveId" clId="{7340AC6B-96F3-4AC9-8785-979827C0250D}" dt="2022-04-17T23:17:41.486" v="32" actId="21"/>
        <pc:sldMkLst>
          <pc:docMk/>
          <pc:sldMk cId="0" sldId="277"/>
        </pc:sldMkLst>
        <pc:spChg chg="del">
          <ac:chgData name="Richard Anderson" userId="4654cc452026b74c" providerId="LiveId" clId="{7340AC6B-96F3-4AC9-8785-979827C0250D}" dt="2022-04-17T23:17:41.486" v="32" actId="21"/>
          <ac:spMkLst>
            <pc:docMk/>
            <pc:sldMk cId="0" sldId="277"/>
            <ac:spMk id="23554" creationId="{00000000-0000-0000-0000-000000000000}"/>
          </ac:spMkLst>
        </pc:spChg>
      </pc:sldChg>
      <pc:sldChg chg="delSp del">
        <pc:chgData name="Richard Anderson" userId="4654cc452026b74c" providerId="LiveId" clId="{7340AC6B-96F3-4AC9-8785-979827C0250D}" dt="2022-04-17T23:17:47.066" v="33" actId="21"/>
        <pc:sldMkLst>
          <pc:docMk/>
          <pc:sldMk cId="0" sldId="278"/>
        </pc:sldMkLst>
        <pc:spChg chg="del">
          <ac:chgData name="Richard Anderson" userId="4654cc452026b74c" providerId="LiveId" clId="{7340AC6B-96F3-4AC9-8785-979827C0250D}" dt="2022-04-17T23:17:47.066" v="33" actId="21"/>
          <ac:spMkLst>
            <pc:docMk/>
            <pc:sldMk cId="0" sldId="278"/>
            <ac:spMk id="24578" creationId="{00000000-0000-0000-0000-000000000000}"/>
          </ac:spMkLst>
        </pc:spChg>
      </pc:sldChg>
      <pc:sldChg chg="delSp del">
        <pc:chgData name="Richard Anderson" userId="4654cc452026b74c" providerId="LiveId" clId="{7340AC6B-96F3-4AC9-8785-979827C0250D}" dt="2022-04-17T23:17:56.308" v="34" actId="21"/>
        <pc:sldMkLst>
          <pc:docMk/>
          <pc:sldMk cId="0" sldId="279"/>
        </pc:sldMkLst>
        <pc:spChg chg="del">
          <ac:chgData name="Richard Anderson" userId="4654cc452026b74c" providerId="LiveId" clId="{7340AC6B-96F3-4AC9-8785-979827C0250D}" dt="2022-04-17T23:17:56.308" v="34" actId="21"/>
          <ac:spMkLst>
            <pc:docMk/>
            <pc:sldMk cId="0" sldId="279"/>
            <ac:spMk id="25602" creationId="{00000000-0000-0000-0000-000000000000}"/>
          </ac:spMkLst>
        </pc:spChg>
      </pc:sldChg>
      <pc:sldChg chg="delSp del">
        <pc:chgData name="Richard Anderson" userId="4654cc452026b74c" providerId="LiveId" clId="{7340AC6B-96F3-4AC9-8785-979827C0250D}" dt="2022-04-17T23:18:05.562" v="35" actId="21"/>
        <pc:sldMkLst>
          <pc:docMk/>
          <pc:sldMk cId="0" sldId="280"/>
        </pc:sldMkLst>
        <pc:spChg chg="del">
          <ac:chgData name="Richard Anderson" userId="4654cc452026b74c" providerId="LiveId" clId="{7340AC6B-96F3-4AC9-8785-979827C0250D}" dt="2022-04-17T23:18:05.562" v="35" actId="21"/>
          <ac:spMkLst>
            <pc:docMk/>
            <pc:sldMk cId="0" sldId="280"/>
            <ac:spMk id="26626" creationId="{00000000-0000-0000-0000-000000000000}"/>
          </ac:spMkLst>
        </pc:spChg>
      </pc:sldChg>
      <pc:sldChg chg="delSp modSp del mod">
        <pc:chgData name="Richard Anderson" userId="4654cc452026b74c" providerId="LiveId" clId="{7340AC6B-96F3-4AC9-8785-979827C0250D}" dt="2022-04-17T23:18:26.815" v="36" actId="21"/>
        <pc:sldMkLst>
          <pc:docMk/>
          <pc:sldMk cId="0" sldId="281"/>
        </pc:sldMkLst>
        <pc:spChg chg="del">
          <ac:chgData name="Richard Anderson" userId="4654cc452026b74c" providerId="LiveId" clId="{7340AC6B-96F3-4AC9-8785-979827C0250D}" dt="2022-04-17T23:18:26.815" v="36" actId="21"/>
          <ac:spMkLst>
            <pc:docMk/>
            <pc:sldMk cId="0" sldId="281"/>
            <ac:spMk id="27650" creationId="{00000000-0000-0000-0000-000000000000}"/>
          </ac:spMkLst>
        </pc:spChg>
        <pc:spChg chg="mod">
          <ac:chgData name="Richard Anderson" userId="4654cc452026b74c" providerId="LiveId" clId="{7340AC6B-96F3-4AC9-8785-979827C0250D}" dt="2022-04-17T23:12:59.334" v="18" actId="27636"/>
          <ac:spMkLst>
            <pc:docMk/>
            <pc:sldMk cId="0" sldId="281"/>
            <ac:spMk id="27652" creationId="{00000000-0000-0000-0000-000000000000}"/>
          </ac:spMkLst>
        </pc:spChg>
      </pc:sldChg>
      <pc:sldChg chg="delSp del">
        <pc:chgData name="Richard Anderson" userId="4654cc452026b74c" providerId="LiveId" clId="{7340AC6B-96F3-4AC9-8785-979827C0250D}" dt="2022-04-17T23:22:52.256" v="37" actId="21"/>
        <pc:sldMkLst>
          <pc:docMk/>
          <pc:sldMk cId="0" sldId="282"/>
        </pc:sldMkLst>
        <pc:spChg chg="del">
          <ac:chgData name="Richard Anderson" userId="4654cc452026b74c" providerId="LiveId" clId="{7340AC6B-96F3-4AC9-8785-979827C0250D}" dt="2022-04-17T23:22:52.256" v="37" actId="21"/>
          <ac:spMkLst>
            <pc:docMk/>
            <pc:sldMk cId="0" sldId="282"/>
            <ac:spMk id="28674" creationId="{00000000-0000-0000-0000-000000000000}"/>
          </ac:spMkLst>
        </pc:spChg>
      </pc:sldChg>
      <pc:sldChg chg="delSp del">
        <pc:chgData name="Richard Anderson" userId="4654cc452026b74c" providerId="LiveId" clId="{7340AC6B-96F3-4AC9-8785-979827C0250D}" dt="2022-04-17T23:23:03.383" v="38" actId="21"/>
        <pc:sldMkLst>
          <pc:docMk/>
          <pc:sldMk cId="0" sldId="283"/>
        </pc:sldMkLst>
        <pc:spChg chg="del">
          <ac:chgData name="Richard Anderson" userId="4654cc452026b74c" providerId="LiveId" clId="{7340AC6B-96F3-4AC9-8785-979827C0250D}" dt="2022-04-17T23:23:03.383" v="38" actId="21"/>
          <ac:spMkLst>
            <pc:docMk/>
            <pc:sldMk cId="0" sldId="283"/>
            <ac:spMk id="29698" creationId="{00000000-0000-0000-0000-000000000000}"/>
          </ac:spMkLst>
        </pc:spChg>
      </pc:sldChg>
      <pc:sldChg chg="del">
        <pc:chgData name="Richard Anderson" userId="4654cc452026b74c" providerId="LiveId" clId="{7340AC6B-96F3-4AC9-8785-979827C0250D}" dt="2022-04-17T23:10:30.480" v="17"/>
        <pc:sldMkLst>
          <pc:docMk/>
          <pc:sldMk cId="0" sldId="284"/>
        </pc:sldMkLst>
      </pc:sldChg>
      <pc:sldChg chg="del">
        <pc:chgData name="Richard Anderson" userId="4654cc452026b74c" providerId="LiveId" clId="{7340AC6B-96F3-4AC9-8785-979827C0250D}" dt="2022-04-17T23:10:30.480" v="17"/>
        <pc:sldMkLst>
          <pc:docMk/>
          <pc:sldMk cId="0" sldId="285"/>
        </pc:sldMkLst>
      </pc:sldChg>
      <pc:sldChg chg="modSp mod">
        <pc:chgData name="Richard Anderson" userId="4654cc452026b74c" providerId="LiveId" clId="{7340AC6B-96F3-4AC9-8785-979827C0250D}" dt="2022-04-17T19:34:52.624" v="12" actId="20577"/>
        <pc:sldMkLst>
          <pc:docMk/>
          <pc:sldMk cId="143567446" sldId="536"/>
        </pc:sldMkLst>
        <pc:spChg chg="mod">
          <ac:chgData name="Richard Anderson" userId="4654cc452026b74c" providerId="LiveId" clId="{7340AC6B-96F3-4AC9-8785-979827C0250D}" dt="2022-04-17T19:34:52.624" v="12" actId="20577"/>
          <ac:spMkLst>
            <pc:docMk/>
            <pc:sldMk cId="143567446" sldId="536"/>
            <ac:spMk id="3076" creationId="{00000000-0000-0000-0000-000000000000}"/>
          </ac:spMkLst>
        </pc:spChg>
      </pc:sldChg>
      <pc:sldChg chg="del">
        <pc:chgData name="Richard Anderson" userId="4654cc452026b74c" providerId="LiveId" clId="{7340AC6B-96F3-4AC9-8785-979827C0250D}" dt="2022-04-17T19:36:53.316" v="13" actId="2696"/>
        <pc:sldMkLst>
          <pc:docMk/>
          <pc:sldMk cId="1236569748" sldId="540"/>
        </pc:sldMkLst>
      </pc:sldChg>
      <pc:sldChg chg="del">
        <pc:chgData name="Richard Anderson" userId="4654cc452026b74c" providerId="LiveId" clId="{7340AC6B-96F3-4AC9-8785-979827C0250D}" dt="2022-04-17T19:36:53.316" v="13" actId="2696"/>
        <pc:sldMkLst>
          <pc:docMk/>
          <pc:sldMk cId="2555451982" sldId="541"/>
        </pc:sldMkLst>
      </pc:sldChg>
      <pc:sldChg chg="del">
        <pc:chgData name="Richard Anderson" userId="4654cc452026b74c" providerId="LiveId" clId="{7340AC6B-96F3-4AC9-8785-979827C0250D}" dt="2022-04-17T19:36:53.316" v="13" actId="2696"/>
        <pc:sldMkLst>
          <pc:docMk/>
          <pc:sldMk cId="1359519747" sldId="549"/>
        </pc:sldMkLst>
      </pc:sldChg>
      <pc:sldChg chg="del">
        <pc:chgData name="Richard Anderson" userId="4654cc452026b74c" providerId="LiveId" clId="{7340AC6B-96F3-4AC9-8785-979827C0250D}" dt="2022-04-17T19:36:53.316" v="13" actId="2696"/>
        <pc:sldMkLst>
          <pc:docMk/>
          <pc:sldMk cId="2395568881" sldId="553"/>
        </pc:sldMkLst>
      </pc:sldChg>
      <pc:sldChg chg="del">
        <pc:chgData name="Richard Anderson" userId="4654cc452026b74c" providerId="LiveId" clId="{7340AC6B-96F3-4AC9-8785-979827C0250D}" dt="2022-04-17T19:36:53.316" v="13" actId="2696"/>
        <pc:sldMkLst>
          <pc:docMk/>
          <pc:sldMk cId="3454174793" sldId="554"/>
        </pc:sldMkLst>
      </pc:sldChg>
      <pc:sldChg chg="del">
        <pc:chgData name="Richard Anderson" userId="4654cc452026b74c" providerId="LiveId" clId="{7340AC6B-96F3-4AC9-8785-979827C0250D}" dt="2022-04-17T19:36:53.316" v="13" actId="2696"/>
        <pc:sldMkLst>
          <pc:docMk/>
          <pc:sldMk cId="8388267" sldId="555"/>
        </pc:sldMkLst>
      </pc:sldChg>
      <pc:sldChg chg="del">
        <pc:chgData name="Richard Anderson" userId="4654cc452026b74c" providerId="LiveId" clId="{7340AC6B-96F3-4AC9-8785-979827C0250D}" dt="2022-04-17T19:36:53.316" v="13" actId="2696"/>
        <pc:sldMkLst>
          <pc:docMk/>
          <pc:sldMk cId="4115247546" sldId="556"/>
        </pc:sldMkLst>
      </pc:sldChg>
      <pc:sldChg chg="del">
        <pc:chgData name="Richard Anderson" userId="4654cc452026b74c" providerId="LiveId" clId="{7340AC6B-96F3-4AC9-8785-979827C0250D}" dt="2022-04-17T19:36:53.316" v="13" actId="2696"/>
        <pc:sldMkLst>
          <pc:docMk/>
          <pc:sldMk cId="3491541333" sldId="557"/>
        </pc:sldMkLst>
      </pc:sldChg>
      <pc:sldChg chg="del">
        <pc:chgData name="Richard Anderson" userId="4654cc452026b74c" providerId="LiveId" clId="{7340AC6B-96F3-4AC9-8785-979827C0250D}" dt="2022-04-17T19:36:53.316" v="13" actId="2696"/>
        <pc:sldMkLst>
          <pc:docMk/>
          <pc:sldMk cId="1481977582" sldId="558"/>
        </pc:sldMkLst>
      </pc:sldChg>
      <pc:sldChg chg="del">
        <pc:chgData name="Richard Anderson" userId="4654cc452026b74c" providerId="LiveId" clId="{7340AC6B-96F3-4AC9-8785-979827C0250D}" dt="2022-04-17T19:36:53.316" v="13" actId="2696"/>
        <pc:sldMkLst>
          <pc:docMk/>
          <pc:sldMk cId="808124841" sldId="561"/>
        </pc:sldMkLst>
      </pc:sldChg>
      <pc:sldChg chg="del">
        <pc:chgData name="Richard Anderson" userId="4654cc452026b74c" providerId="LiveId" clId="{7340AC6B-96F3-4AC9-8785-979827C0250D}" dt="2022-04-17T19:36:53.316" v="13" actId="2696"/>
        <pc:sldMkLst>
          <pc:docMk/>
          <pc:sldMk cId="3841978865" sldId="563"/>
        </pc:sldMkLst>
      </pc:sldChg>
      <pc:sldChg chg="del">
        <pc:chgData name="Richard Anderson" userId="4654cc452026b74c" providerId="LiveId" clId="{7340AC6B-96F3-4AC9-8785-979827C0250D}" dt="2022-04-17T19:36:53.316" v="13" actId="2696"/>
        <pc:sldMkLst>
          <pc:docMk/>
          <pc:sldMk cId="4094447785" sldId="564"/>
        </pc:sldMkLst>
      </pc:sldChg>
      <pc:sldChg chg="del">
        <pc:chgData name="Richard Anderson" userId="4654cc452026b74c" providerId="LiveId" clId="{7340AC6B-96F3-4AC9-8785-979827C0250D}" dt="2022-04-17T19:36:53.316" v="13" actId="2696"/>
        <pc:sldMkLst>
          <pc:docMk/>
          <pc:sldMk cId="695807783" sldId="565"/>
        </pc:sldMkLst>
      </pc:sldChg>
      <pc:sldChg chg="del">
        <pc:chgData name="Richard Anderson" userId="4654cc452026b74c" providerId="LiveId" clId="{7340AC6B-96F3-4AC9-8785-979827C0250D}" dt="2022-04-17T19:36:53.316" v="13" actId="2696"/>
        <pc:sldMkLst>
          <pc:docMk/>
          <pc:sldMk cId="2197373858" sldId="566"/>
        </pc:sldMkLst>
      </pc:sldChg>
      <pc:sldChg chg="del">
        <pc:chgData name="Richard Anderson" userId="4654cc452026b74c" providerId="LiveId" clId="{7340AC6B-96F3-4AC9-8785-979827C0250D}" dt="2022-04-17T19:36:53.316" v="13" actId="2696"/>
        <pc:sldMkLst>
          <pc:docMk/>
          <pc:sldMk cId="328599249" sldId="567"/>
        </pc:sldMkLst>
      </pc:sldChg>
      <pc:sldChg chg="del">
        <pc:chgData name="Richard Anderson" userId="4654cc452026b74c" providerId="LiveId" clId="{7340AC6B-96F3-4AC9-8785-979827C0250D}" dt="2022-04-17T19:36:53.316" v="13" actId="2696"/>
        <pc:sldMkLst>
          <pc:docMk/>
          <pc:sldMk cId="3378163177" sldId="568"/>
        </pc:sldMkLst>
      </pc:sldChg>
      <pc:sldChg chg="del">
        <pc:chgData name="Richard Anderson" userId="4654cc452026b74c" providerId="LiveId" clId="{7340AC6B-96F3-4AC9-8785-979827C0250D}" dt="2022-04-17T19:36:53.316" v="13" actId="2696"/>
        <pc:sldMkLst>
          <pc:docMk/>
          <pc:sldMk cId="3744985981" sldId="569"/>
        </pc:sldMkLst>
      </pc:sldChg>
      <pc:sldChg chg="del">
        <pc:chgData name="Richard Anderson" userId="4654cc452026b74c" providerId="LiveId" clId="{7340AC6B-96F3-4AC9-8785-979827C0250D}" dt="2022-04-17T19:36:53.316" v="13" actId="2696"/>
        <pc:sldMkLst>
          <pc:docMk/>
          <pc:sldMk cId="3153101235" sldId="570"/>
        </pc:sldMkLst>
      </pc:sldChg>
      <pc:sldChg chg="del">
        <pc:chgData name="Richard Anderson" userId="4654cc452026b74c" providerId="LiveId" clId="{7340AC6B-96F3-4AC9-8785-979827C0250D}" dt="2022-04-17T19:36:53.316" v="13" actId="2696"/>
        <pc:sldMkLst>
          <pc:docMk/>
          <pc:sldMk cId="4206645733" sldId="571"/>
        </pc:sldMkLst>
      </pc:sldChg>
      <pc:sldChg chg="del">
        <pc:chgData name="Richard Anderson" userId="4654cc452026b74c" providerId="LiveId" clId="{7340AC6B-96F3-4AC9-8785-979827C0250D}" dt="2022-04-17T19:36:53.316" v="13" actId="2696"/>
        <pc:sldMkLst>
          <pc:docMk/>
          <pc:sldMk cId="2632027680" sldId="573"/>
        </pc:sldMkLst>
      </pc:sldChg>
      <pc:sldChg chg="del">
        <pc:chgData name="Richard Anderson" userId="4654cc452026b74c" providerId="LiveId" clId="{7340AC6B-96F3-4AC9-8785-979827C0250D}" dt="2022-04-17T19:36:53.316" v="13" actId="2696"/>
        <pc:sldMkLst>
          <pc:docMk/>
          <pc:sldMk cId="1302568794" sldId="575"/>
        </pc:sldMkLst>
      </pc:sldChg>
      <pc:sldChg chg="del">
        <pc:chgData name="Richard Anderson" userId="4654cc452026b74c" providerId="LiveId" clId="{7340AC6B-96F3-4AC9-8785-979827C0250D}" dt="2022-04-17T19:36:53.316" v="13" actId="2696"/>
        <pc:sldMkLst>
          <pc:docMk/>
          <pc:sldMk cId="1292652632" sldId="576"/>
        </pc:sldMkLst>
      </pc:sldChg>
      <pc:sldChg chg="del">
        <pc:chgData name="Richard Anderson" userId="4654cc452026b74c" providerId="LiveId" clId="{7340AC6B-96F3-4AC9-8785-979827C0250D}" dt="2022-04-17T23:06:21.161" v="14" actId="2696"/>
        <pc:sldMkLst>
          <pc:docMk/>
          <pc:sldMk cId="4016883734" sldId="583"/>
        </pc:sldMkLst>
      </pc:sldChg>
      <pc:sldChg chg="delSp">
        <pc:chgData name="Richard Anderson" userId="4654cc452026b74c" providerId="LiveId" clId="{7340AC6B-96F3-4AC9-8785-979827C0250D}" dt="2022-04-17T23:24:13.044" v="39" actId="21"/>
        <pc:sldMkLst>
          <pc:docMk/>
          <pc:sldMk cId="3995642741" sldId="585"/>
        </pc:sldMkLst>
        <pc:spChg chg="del">
          <ac:chgData name="Richard Anderson" userId="4654cc452026b74c" providerId="LiveId" clId="{7340AC6B-96F3-4AC9-8785-979827C0250D}" dt="2022-04-17T23:24:13.044" v="39" actId="21"/>
          <ac:spMkLst>
            <pc:docMk/>
            <pc:sldMk cId="3995642741" sldId="585"/>
            <ac:spMk id="8194" creationId="{00000000-0000-0000-0000-000000000000}"/>
          </ac:spMkLst>
        </pc:spChg>
      </pc:sldChg>
    </pc:docChg>
  </pc:docChgLst>
  <pc:docChgLst>
    <pc:chgData name="Richard Anderson" userId="4654cc452026b74c" providerId="LiveId" clId="{0AB26C16-8160-474C-95D2-575180BAE0C8}"/>
    <pc:docChg chg="custSel addSld delSld modSld">
      <pc:chgData name="Richard Anderson" userId="4654cc452026b74c" providerId="LiveId" clId="{0AB26C16-8160-474C-95D2-575180BAE0C8}" dt="2022-05-01T21:40:36.560" v="1042" actId="948"/>
      <pc:docMkLst>
        <pc:docMk/>
      </pc:docMkLst>
      <pc:sldChg chg="modSp mod">
        <pc:chgData name="Richard Anderson" userId="4654cc452026b74c" providerId="LiveId" clId="{0AB26C16-8160-474C-95D2-575180BAE0C8}" dt="2022-05-01T19:30:09.117" v="12" actId="20577"/>
        <pc:sldMkLst>
          <pc:docMk/>
          <pc:sldMk cId="0" sldId="256"/>
        </pc:sldMkLst>
        <pc:spChg chg="mod">
          <ac:chgData name="Richard Anderson" userId="4654cc452026b74c" providerId="LiveId" clId="{0AB26C16-8160-474C-95D2-575180BAE0C8}" dt="2022-05-01T19:30:09.117" v="12" actId="20577"/>
          <ac:spMkLst>
            <pc:docMk/>
            <pc:sldMk cId="0" sldId="256"/>
            <ac:spMk id="2051" creationId="{00000000-0000-0000-0000-000000000000}"/>
          </ac:spMkLst>
        </pc:spChg>
      </pc:sldChg>
      <pc:sldChg chg="modSp mod">
        <pc:chgData name="Richard Anderson" userId="4654cc452026b74c" providerId="LiveId" clId="{0AB26C16-8160-474C-95D2-575180BAE0C8}" dt="2022-05-01T20:28:04.492" v="45" actId="20577"/>
        <pc:sldMkLst>
          <pc:docMk/>
          <pc:sldMk cId="0" sldId="269"/>
        </pc:sldMkLst>
        <pc:spChg chg="mod">
          <ac:chgData name="Richard Anderson" userId="4654cc452026b74c" providerId="LiveId" clId="{0AB26C16-8160-474C-95D2-575180BAE0C8}" dt="2022-05-01T20:28:04.492" v="45" actId="20577"/>
          <ac:spMkLst>
            <pc:docMk/>
            <pc:sldMk cId="0" sldId="269"/>
            <ac:spMk id="3076" creationId="{00000000-0000-0000-0000-000000000000}"/>
          </ac:spMkLst>
        </pc:spChg>
      </pc:sldChg>
      <pc:sldChg chg="modSp mod">
        <pc:chgData name="Richard Anderson" userId="4654cc452026b74c" providerId="LiveId" clId="{0AB26C16-8160-474C-95D2-575180BAE0C8}" dt="2022-05-01T20:50:29.789" v="83" actId="20577"/>
        <pc:sldMkLst>
          <pc:docMk/>
          <pc:sldMk cId="0" sldId="350"/>
        </pc:sldMkLst>
        <pc:spChg chg="mod">
          <ac:chgData name="Richard Anderson" userId="4654cc452026b74c" providerId="LiveId" clId="{0AB26C16-8160-474C-95D2-575180BAE0C8}" dt="2022-05-01T20:50:29.789" v="83" actId="20577"/>
          <ac:spMkLst>
            <pc:docMk/>
            <pc:sldMk cId="0" sldId="350"/>
            <ac:spMk id="4098" creationId="{00000000-0000-0000-0000-000000000000}"/>
          </ac:spMkLst>
        </pc:spChg>
      </pc:sldChg>
      <pc:sldChg chg="modSp mod">
        <pc:chgData name="Richard Anderson" userId="4654cc452026b74c" providerId="LiveId" clId="{0AB26C16-8160-474C-95D2-575180BAE0C8}" dt="2022-05-01T20:27:35.207" v="18" actId="27636"/>
        <pc:sldMkLst>
          <pc:docMk/>
          <pc:sldMk cId="0" sldId="354"/>
        </pc:sldMkLst>
        <pc:spChg chg="mod">
          <ac:chgData name="Richard Anderson" userId="4654cc452026b74c" providerId="LiveId" clId="{0AB26C16-8160-474C-95D2-575180BAE0C8}" dt="2022-05-01T20:27:35.207" v="18" actId="27636"/>
          <ac:spMkLst>
            <pc:docMk/>
            <pc:sldMk cId="0" sldId="354"/>
            <ac:spMk id="7171" creationId="{00000000-0000-0000-0000-000000000000}"/>
          </ac:spMkLst>
        </pc:spChg>
      </pc:sldChg>
      <pc:sldChg chg="modSp mod">
        <pc:chgData name="Richard Anderson" userId="4654cc452026b74c" providerId="LiveId" clId="{0AB26C16-8160-474C-95D2-575180BAE0C8}" dt="2022-05-01T20:52:40.794" v="270" actId="20577"/>
        <pc:sldMkLst>
          <pc:docMk/>
          <pc:sldMk cId="0" sldId="355"/>
        </pc:sldMkLst>
        <pc:spChg chg="mod">
          <ac:chgData name="Richard Anderson" userId="4654cc452026b74c" providerId="LiveId" clId="{0AB26C16-8160-474C-95D2-575180BAE0C8}" dt="2022-05-01T20:52:40.794" v="270" actId="20577"/>
          <ac:spMkLst>
            <pc:docMk/>
            <pc:sldMk cId="0" sldId="355"/>
            <ac:spMk id="3" creationId="{00000000-0000-0000-0000-000000000000}"/>
          </ac:spMkLst>
        </pc:spChg>
        <pc:spChg chg="mod">
          <ac:chgData name="Richard Anderson" userId="4654cc452026b74c" providerId="LiveId" clId="{0AB26C16-8160-474C-95D2-575180BAE0C8}" dt="2022-05-01T20:51:15.782" v="110" actId="20577"/>
          <ac:spMkLst>
            <pc:docMk/>
            <pc:sldMk cId="0" sldId="355"/>
            <ac:spMk id="8194" creationId="{00000000-0000-0000-0000-000000000000}"/>
          </ac:spMkLst>
        </pc:spChg>
      </pc:sldChg>
      <pc:sldChg chg="modSp del mod">
        <pc:chgData name="Richard Anderson" userId="4654cc452026b74c" providerId="LiveId" clId="{0AB26C16-8160-474C-95D2-575180BAE0C8}" dt="2022-05-01T20:57:11.907" v="775" actId="2696"/>
        <pc:sldMkLst>
          <pc:docMk/>
          <pc:sldMk cId="0" sldId="356"/>
        </pc:sldMkLst>
        <pc:spChg chg="mod">
          <ac:chgData name="Richard Anderson" userId="4654cc452026b74c" providerId="LiveId" clId="{0AB26C16-8160-474C-95D2-575180BAE0C8}" dt="2022-05-01T20:53:01.055" v="290" actId="20577"/>
          <ac:spMkLst>
            <pc:docMk/>
            <pc:sldMk cId="0" sldId="356"/>
            <ac:spMk id="9218" creationId="{00000000-0000-0000-0000-000000000000}"/>
          </ac:spMkLst>
        </pc:spChg>
      </pc:sldChg>
      <pc:sldChg chg="modSp mod">
        <pc:chgData name="Richard Anderson" userId="4654cc452026b74c" providerId="LiveId" clId="{0AB26C16-8160-474C-95D2-575180BAE0C8}" dt="2022-05-01T20:27:35.207" v="19" actId="27636"/>
        <pc:sldMkLst>
          <pc:docMk/>
          <pc:sldMk cId="0" sldId="358"/>
        </pc:sldMkLst>
        <pc:spChg chg="mod">
          <ac:chgData name="Richard Anderson" userId="4654cc452026b74c" providerId="LiveId" clId="{0AB26C16-8160-474C-95D2-575180BAE0C8}" dt="2022-05-01T20:27:35.207" v="19" actId="27636"/>
          <ac:spMkLst>
            <pc:docMk/>
            <pc:sldMk cId="0" sldId="358"/>
            <ac:spMk id="10243" creationId="{00000000-0000-0000-0000-000000000000}"/>
          </ac:spMkLst>
        </pc:spChg>
      </pc:sldChg>
      <pc:sldChg chg="del">
        <pc:chgData name="Richard Anderson" userId="4654cc452026b74c" providerId="LiveId" clId="{0AB26C16-8160-474C-95D2-575180BAE0C8}" dt="2022-05-01T20:57:24.043" v="776" actId="2696"/>
        <pc:sldMkLst>
          <pc:docMk/>
          <pc:sldMk cId="0" sldId="360"/>
        </pc:sldMkLst>
      </pc:sldChg>
      <pc:sldChg chg="modSp mod">
        <pc:chgData name="Richard Anderson" userId="4654cc452026b74c" providerId="LiveId" clId="{0AB26C16-8160-474C-95D2-575180BAE0C8}" dt="2022-05-01T20:26:57.769" v="13" actId="27636"/>
        <pc:sldMkLst>
          <pc:docMk/>
          <pc:sldMk cId="0" sldId="363"/>
        </pc:sldMkLst>
        <pc:spChg chg="mod">
          <ac:chgData name="Richard Anderson" userId="4654cc452026b74c" providerId="LiveId" clId="{0AB26C16-8160-474C-95D2-575180BAE0C8}" dt="2022-05-01T20:26:57.769" v="13" actId="27636"/>
          <ac:spMkLst>
            <pc:docMk/>
            <pc:sldMk cId="0" sldId="363"/>
            <ac:spMk id="13315" creationId="{00000000-0000-0000-0000-000000000000}"/>
          </ac:spMkLst>
        </pc:spChg>
      </pc:sldChg>
      <pc:sldChg chg="modSp mod">
        <pc:chgData name="Richard Anderson" userId="4654cc452026b74c" providerId="LiveId" clId="{0AB26C16-8160-474C-95D2-575180BAE0C8}" dt="2022-05-01T21:38:59.330" v="1041" actId="5793"/>
        <pc:sldMkLst>
          <pc:docMk/>
          <pc:sldMk cId="0" sldId="366"/>
        </pc:sldMkLst>
        <pc:spChg chg="mod">
          <ac:chgData name="Richard Anderson" userId="4654cc452026b74c" providerId="LiveId" clId="{0AB26C16-8160-474C-95D2-575180BAE0C8}" dt="2022-05-01T21:38:59.330" v="1041" actId="5793"/>
          <ac:spMkLst>
            <pc:docMk/>
            <pc:sldMk cId="0" sldId="366"/>
            <ac:spMk id="3" creationId="{00000000-0000-0000-0000-000000000000}"/>
          </ac:spMkLst>
        </pc:spChg>
      </pc:sldChg>
      <pc:sldChg chg="modSp mod">
        <pc:chgData name="Richard Anderson" userId="4654cc452026b74c" providerId="LiveId" clId="{0AB26C16-8160-474C-95D2-575180BAE0C8}" dt="2022-05-01T21:22:17.956" v="784" actId="207"/>
        <pc:sldMkLst>
          <pc:docMk/>
          <pc:sldMk cId="0" sldId="370"/>
        </pc:sldMkLst>
        <pc:spChg chg="mod">
          <ac:chgData name="Richard Anderson" userId="4654cc452026b74c" providerId="LiveId" clId="{0AB26C16-8160-474C-95D2-575180BAE0C8}" dt="2022-05-01T21:22:17.956" v="784" actId="207"/>
          <ac:spMkLst>
            <pc:docMk/>
            <pc:sldMk cId="0" sldId="370"/>
            <ac:spMk id="3" creationId="{00000000-0000-0000-0000-000000000000}"/>
          </ac:spMkLst>
        </pc:spChg>
        <pc:spChg chg="mod">
          <ac:chgData name="Richard Anderson" userId="4654cc452026b74c" providerId="LiveId" clId="{0AB26C16-8160-474C-95D2-575180BAE0C8}" dt="2022-05-01T21:21:50.434" v="782" actId="20577"/>
          <ac:spMkLst>
            <pc:docMk/>
            <pc:sldMk cId="0" sldId="370"/>
            <ac:spMk id="7" creationId="{00000000-0000-0000-0000-000000000000}"/>
          </ac:spMkLst>
        </pc:spChg>
      </pc:sldChg>
      <pc:sldChg chg="modSp mod">
        <pc:chgData name="Richard Anderson" userId="4654cc452026b74c" providerId="LiveId" clId="{0AB26C16-8160-474C-95D2-575180BAE0C8}" dt="2022-05-01T21:25:16.358" v="787" actId="1076"/>
        <pc:sldMkLst>
          <pc:docMk/>
          <pc:sldMk cId="0" sldId="373"/>
        </pc:sldMkLst>
        <pc:spChg chg="mod">
          <ac:chgData name="Richard Anderson" userId="4654cc452026b74c" providerId="LiveId" clId="{0AB26C16-8160-474C-95D2-575180BAE0C8}" dt="2022-05-01T21:25:16.358" v="787" actId="1076"/>
          <ac:spMkLst>
            <pc:docMk/>
            <pc:sldMk cId="0" sldId="373"/>
            <ac:spMk id="9" creationId="{00000000-0000-0000-0000-000000000000}"/>
          </ac:spMkLst>
        </pc:spChg>
      </pc:sldChg>
      <pc:sldChg chg="modSp mod">
        <pc:chgData name="Richard Anderson" userId="4654cc452026b74c" providerId="LiveId" clId="{0AB26C16-8160-474C-95D2-575180BAE0C8}" dt="2022-05-01T21:40:36.560" v="1042" actId="948"/>
        <pc:sldMkLst>
          <pc:docMk/>
          <pc:sldMk cId="0" sldId="383"/>
        </pc:sldMkLst>
        <pc:spChg chg="mod">
          <ac:chgData name="Richard Anderson" userId="4654cc452026b74c" providerId="LiveId" clId="{0AB26C16-8160-474C-95D2-575180BAE0C8}" dt="2022-05-01T21:40:36.560" v="1042" actId="948"/>
          <ac:spMkLst>
            <pc:docMk/>
            <pc:sldMk cId="0" sldId="383"/>
            <ac:spMk id="7" creationId="{00000000-0000-0000-0000-000000000000}"/>
          </ac:spMkLst>
        </pc:spChg>
        <pc:spChg chg="mod">
          <ac:chgData name="Richard Anderson" userId="4654cc452026b74c" providerId="LiveId" clId="{0AB26C16-8160-474C-95D2-575180BAE0C8}" dt="2022-05-01T20:26:57.847" v="16" actId="27636"/>
          <ac:spMkLst>
            <pc:docMk/>
            <pc:sldMk cId="0" sldId="383"/>
            <ac:spMk id="26627" creationId="{00000000-0000-0000-0000-000000000000}"/>
          </ac:spMkLst>
        </pc:spChg>
      </pc:sldChg>
      <pc:sldChg chg="modSp mod">
        <pc:chgData name="Richard Anderson" userId="4654cc452026b74c" providerId="LiveId" clId="{0AB26C16-8160-474C-95D2-575180BAE0C8}" dt="2022-05-01T21:31:30.374" v="837" actId="27636"/>
        <pc:sldMkLst>
          <pc:docMk/>
          <pc:sldMk cId="0" sldId="389"/>
        </pc:sldMkLst>
        <pc:spChg chg="mod">
          <ac:chgData name="Richard Anderson" userId="4654cc452026b74c" providerId="LiveId" clId="{0AB26C16-8160-474C-95D2-575180BAE0C8}" dt="2022-05-01T21:31:30.374" v="837" actId="27636"/>
          <ac:spMkLst>
            <pc:docMk/>
            <pc:sldMk cId="0" sldId="389"/>
            <ac:spMk id="31747" creationId="{00000000-0000-0000-0000-000000000000}"/>
          </ac:spMkLst>
        </pc:spChg>
      </pc:sldChg>
      <pc:sldChg chg="modSp mod">
        <pc:chgData name="Richard Anderson" userId="4654cc452026b74c" providerId="LiveId" clId="{0AB26C16-8160-474C-95D2-575180BAE0C8}" dt="2022-05-01T21:28:51.368" v="791" actId="20577"/>
        <pc:sldMkLst>
          <pc:docMk/>
          <pc:sldMk cId="0" sldId="390"/>
        </pc:sldMkLst>
        <pc:spChg chg="mod">
          <ac:chgData name="Richard Anderson" userId="4654cc452026b74c" providerId="LiveId" clId="{0AB26C16-8160-474C-95D2-575180BAE0C8}" dt="2022-05-01T21:28:51.368" v="791" actId="20577"/>
          <ac:spMkLst>
            <pc:docMk/>
            <pc:sldMk cId="0" sldId="390"/>
            <ac:spMk id="3" creationId="{00000000-0000-0000-0000-000000000000}"/>
          </ac:spMkLst>
        </pc:spChg>
      </pc:sldChg>
      <pc:sldChg chg="modSp mod">
        <pc:chgData name="Richard Anderson" userId="4654cc452026b74c" providerId="LiveId" clId="{0AB26C16-8160-474C-95D2-575180BAE0C8}" dt="2022-05-01T21:30:19.038" v="833" actId="948"/>
        <pc:sldMkLst>
          <pc:docMk/>
          <pc:sldMk cId="0" sldId="391"/>
        </pc:sldMkLst>
        <pc:spChg chg="mod">
          <ac:chgData name="Richard Anderson" userId="4654cc452026b74c" providerId="LiveId" clId="{0AB26C16-8160-474C-95D2-575180BAE0C8}" dt="2022-05-01T21:30:19.038" v="833" actId="948"/>
          <ac:spMkLst>
            <pc:docMk/>
            <pc:sldMk cId="0" sldId="391"/>
            <ac:spMk id="7" creationId="{00000000-0000-0000-0000-000000000000}"/>
          </ac:spMkLst>
        </pc:spChg>
        <pc:spChg chg="mod">
          <ac:chgData name="Richard Anderson" userId="4654cc452026b74c" providerId="LiveId" clId="{0AB26C16-8160-474C-95D2-575180BAE0C8}" dt="2022-05-01T21:29:53.700" v="832" actId="20577"/>
          <ac:spMkLst>
            <pc:docMk/>
            <pc:sldMk cId="0" sldId="391"/>
            <ac:spMk id="33794" creationId="{00000000-0000-0000-0000-000000000000}"/>
          </ac:spMkLst>
        </pc:spChg>
      </pc:sldChg>
      <pc:sldChg chg="modSp mod">
        <pc:chgData name="Richard Anderson" userId="4654cc452026b74c" providerId="LiveId" clId="{0AB26C16-8160-474C-95D2-575180BAE0C8}" dt="2022-05-01T20:26:57.847" v="15" actId="27636"/>
        <pc:sldMkLst>
          <pc:docMk/>
          <pc:sldMk cId="0" sldId="393"/>
        </pc:sldMkLst>
        <pc:spChg chg="mod">
          <ac:chgData name="Richard Anderson" userId="4654cc452026b74c" providerId="LiveId" clId="{0AB26C16-8160-474C-95D2-575180BAE0C8}" dt="2022-05-01T20:26:57.847" v="15" actId="27636"/>
          <ac:spMkLst>
            <pc:docMk/>
            <pc:sldMk cId="0" sldId="393"/>
            <ac:spMk id="25603" creationId="{00000000-0000-0000-0000-000000000000}"/>
          </ac:spMkLst>
        </pc:spChg>
      </pc:sldChg>
      <pc:sldChg chg="modSp mod">
        <pc:chgData name="Richard Anderson" userId="4654cc452026b74c" providerId="LiveId" clId="{0AB26C16-8160-474C-95D2-575180BAE0C8}" dt="2022-05-01T20:26:57.831" v="14" actId="27636"/>
        <pc:sldMkLst>
          <pc:docMk/>
          <pc:sldMk cId="0" sldId="394"/>
        </pc:sldMkLst>
        <pc:spChg chg="mod">
          <ac:chgData name="Richard Anderson" userId="4654cc452026b74c" providerId="LiveId" clId="{0AB26C16-8160-474C-95D2-575180BAE0C8}" dt="2022-05-01T20:26:57.831" v="14" actId="27636"/>
          <ac:spMkLst>
            <pc:docMk/>
            <pc:sldMk cId="0" sldId="394"/>
            <ac:spMk id="3" creationId="{00000000-0000-0000-0000-000000000000}"/>
          </ac:spMkLst>
        </pc:spChg>
      </pc:sldChg>
      <pc:sldChg chg="delSp modSp mod modClrScheme chgLayout">
        <pc:chgData name="Richard Anderson" userId="4654cc452026b74c" providerId="LiveId" clId="{0AB26C16-8160-474C-95D2-575180BAE0C8}" dt="2022-05-01T21:25:58.326" v="789" actId="948"/>
        <pc:sldMkLst>
          <pc:docMk/>
          <pc:sldMk cId="0" sldId="397"/>
        </pc:sldMkLst>
        <pc:spChg chg="mod ord">
          <ac:chgData name="Richard Anderson" userId="4654cc452026b74c" providerId="LiveId" clId="{0AB26C16-8160-474C-95D2-575180BAE0C8}" dt="2022-05-01T21:25:28.273" v="788" actId="700"/>
          <ac:spMkLst>
            <pc:docMk/>
            <pc:sldMk cId="0" sldId="397"/>
            <ac:spMk id="2" creationId="{00000000-0000-0000-0000-000000000000}"/>
          </ac:spMkLst>
        </pc:spChg>
        <pc:spChg chg="mod ord">
          <ac:chgData name="Richard Anderson" userId="4654cc452026b74c" providerId="LiveId" clId="{0AB26C16-8160-474C-95D2-575180BAE0C8}" dt="2022-05-01T21:25:28.273" v="788" actId="700"/>
          <ac:spMkLst>
            <pc:docMk/>
            <pc:sldMk cId="0" sldId="397"/>
            <ac:spMk id="3" creationId="{FA7D543C-BB5F-D4BE-CE14-40E2214D574A}"/>
          </ac:spMkLst>
        </pc:spChg>
        <pc:spChg chg="mod ord">
          <ac:chgData name="Richard Anderson" userId="4654cc452026b74c" providerId="LiveId" clId="{0AB26C16-8160-474C-95D2-575180BAE0C8}" dt="2022-05-01T21:25:28.273" v="788" actId="700"/>
          <ac:spMkLst>
            <pc:docMk/>
            <pc:sldMk cId="0" sldId="397"/>
            <ac:spMk id="4" creationId="{55F6DCC7-F33C-E578-916A-F742C1A499CF}"/>
          </ac:spMkLst>
        </pc:spChg>
        <pc:spChg chg="mod ord">
          <ac:chgData name="Richard Anderson" userId="4654cc452026b74c" providerId="LiveId" clId="{0AB26C16-8160-474C-95D2-575180BAE0C8}" dt="2022-05-01T21:25:28.273" v="788" actId="700"/>
          <ac:spMkLst>
            <pc:docMk/>
            <pc:sldMk cId="0" sldId="397"/>
            <ac:spMk id="5" creationId="{5930A327-AB0C-55C2-C384-44D62B2FD7B0}"/>
          </ac:spMkLst>
        </pc:spChg>
        <pc:spChg chg="mod">
          <ac:chgData name="Richard Anderson" userId="4654cc452026b74c" providerId="LiveId" clId="{0AB26C16-8160-474C-95D2-575180BAE0C8}" dt="2022-05-01T21:25:58.326" v="789" actId="948"/>
          <ac:spMkLst>
            <pc:docMk/>
            <pc:sldMk cId="0" sldId="397"/>
            <ac:spMk id="7" creationId="{00000000-0000-0000-0000-000000000000}"/>
          </ac:spMkLst>
        </pc:spChg>
        <pc:spChg chg="del">
          <ac:chgData name="Richard Anderson" userId="4654cc452026b74c" providerId="LiveId" clId="{0AB26C16-8160-474C-95D2-575180BAE0C8}" dt="2022-05-01T21:25:28.273" v="788" actId="700"/>
          <ac:spMkLst>
            <pc:docMk/>
            <pc:sldMk cId="0" sldId="397"/>
            <ac:spMk id="24581" creationId="{00000000-0000-0000-0000-000000000000}"/>
          </ac:spMkLst>
        </pc:spChg>
      </pc:sldChg>
      <pc:sldChg chg="del">
        <pc:chgData name="Richard Anderson" userId="4654cc452026b74c" providerId="LiveId" clId="{0AB26C16-8160-474C-95D2-575180BAE0C8}" dt="2022-05-01T21:30:35.606" v="834" actId="2696"/>
        <pc:sldMkLst>
          <pc:docMk/>
          <pc:sldMk cId="0" sldId="401"/>
        </pc:sldMkLst>
      </pc:sldChg>
      <pc:sldChg chg="del">
        <pc:chgData name="Richard Anderson" userId="4654cc452026b74c" providerId="LiveId" clId="{0AB26C16-8160-474C-95D2-575180BAE0C8}" dt="2022-05-01T21:30:35.606" v="834" actId="2696"/>
        <pc:sldMkLst>
          <pc:docMk/>
          <pc:sldMk cId="0" sldId="448"/>
        </pc:sldMkLst>
      </pc:sldChg>
      <pc:sldChg chg="del">
        <pc:chgData name="Richard Anderson" userId="4654cc452026b74c" providerId="LiveId" clId="{0AB26C16-8160-474C-95D2-575180BAE0C8}" dt="2022-05-01T21:30:35.606" v="834" actId="2696"/>
        <pc:sldMkLst>
          <pc:docMk/>
          <pc:sldMk cId="0" sldId="449"/>
        </pc:sldMkLst>
      </pc:sldChg>
      <pc:sldChg chg="del">
        <pc:chgData name="Richard Anderson" userId="4654cc452026b74c" providerId="LiveId" clId="{0AB26C16-8160-474C-95D2-575180BAE0C8}" dt="2022-05-01T21:30:35.606" v="834" actId="2696"/>
        <pc:sldMkLst>
          <pc:docMk/>
          <pc:sldMk cId="0" sldId="450"/>
        </pc:sldMkLst>
      </pc:sldChg>
      <pc:sldChg chg="del">
        <pc:chgData name="Richard Anderson" userId="4654cc452026b74c" providerId="LiveId" clId="{0AB26C16-8160-474C-95D2-575180BAE0C8}" dt="2022-05-01T21:30:35.606" v="834" actId="2696"/>
        <pc:sldMkLst>
          <pc:docMk/>
          <pc:sldMk cId="0" sldId="451"/>
        </pc:sldMkLst>
      </pc:sldChg>
      <pc:sldChg chg="del">
        <pc:chgData name="Richard Anderson" userId="4654cc452026b74c" providerId="LiveId" clId="{0AB26C16-8160-474C-95D2-575180BAE0C8}" dt="2022-05-01T21:30:35.606" v="834" actId="2696"/>
        <pc:sldMkLst>
          <pc:docMk/>
          <pc:sldMk cId="0" sldId="452"/>
        </pc:sldMkLst>
      </pc:sldChg>
      <pc:sldChg chg="del">
        <pc:chgData name="Richard Anderson" userId="4654cc452026b74c" providerId="LiveId" clId="{0AB26C16-8160-474C-95D2-575180BAE0C8}" dt="2022-05-01T21:30:35.606" v="834" actId="2696"/>
        <pc:sldMkLst>
          <pc:docMk/>
          <pc:sldMk cId="0" sldId="453"/>
        </pc:sldMkLst>
      </pc:sldChg>
      <pc:sldChg chg="del">
        <pc:chgData name="Richard Anderson" userId="4654cc452026b74c" providerId="LiveId" clId="{0AB26C16-8160-474C-95D2-575180BAE0C8}" dt="2022-05-01T21:30:35.606" v="834" actId="2696"/>
        <pc:sldMkLst>
          <pc:docMk/>
          <pc:sldMk cId="0" sldId="454"/>
        </pc:sldMkLst>
      </pc:sldChg>
      <pc:sldChg chg="del">
        <pc:chgData name="Richard Anderson" userId="4654cc452026b74c" providerId="LiveId" clId="{0AB26C16-8160-474C-95D2-575180BAE0C8}" dt="2022-05-01T21:30:35.606" v="834" actId="2696"/>
        <pc:sldMkLst>
          <pc:docMk/>
          <pc:sldMk cId="0" sldId="457"/>
        </pc:sldMkLst>
      </pc:sldChg>
      <pc:sldChg chg="del">
        <pc:chgData name="Richard Anderson" userId="4654cc452026b74c" providerId="LiveId" clId="{0AB26C16-8160-474C-95D2-575180BAE0C8}" dt="2022-05-01T21:30:35.606" v="834" actId="2696"/>
        <pc:sldMkLst>
          <pc:docMk/>
          <pc:sldMk cId="0" sldId="487"/>
        </pc:sldMkLst>
      </pc:sldChg>
      <pc:sldChg chg="del">
        <pc:chgData name="Richard Anderson" userId="4654cc452026b74c" providerId="LiveId" clId="{0AB26C16-8160-474C-95D2-575180BAE0C8}" dt="2022-05-01T21:30:35.606" v="834" actId="2696"/>
        <pc:sldMkLst>
          <pc:docMk/>
          <pc:sldMk cId="0" sldId="507"/>
        </pc:sldMkLst>
      </pc:sldChg>
      <pc:sldChg chg="del">
        <pc:chgData name="Richard Anderson" userId="4654cc452026b74c" providerId="LiveId" clId="{0AB26C16-8160-474C-95D2-575180BAE0C8}" dt="2022-05-01T21:30:35.606" v="834" actId="2696"/>
        <pc:sldMkLst>
          <pc:docMk/>
          <pc:sldMk cId="0" sldId="509"/>
        </pc:sldMkLst>
      </pc:sldChg>
      <pc:sldChg chg="del">
        <pc:chgData name="Richard Anderson" userId="4654cc452026b74c" providerId="LiveId" clId="{0AB26C16-8160-474C-95D2-575180BAE0C8}" dt="2022-05-01T21:30:35.606" v="834" actId="2696"/>
        <pc:sldMkLst>
          <pc:docMk/>
          <pc:sldMk cId="0" sldId="510"/>
        </pc:sldMkLst>
      </pc:sldChg>
      <pc:sldChg chg="del">
        <pc:chgData name="Richard Anderson" userId="4654cc452026b74c" providerId="LiveId" clId="{0AB26C16-8160-474C-95D2-575180BAE0C8}" dt="2022-05-01T21:30:35.606" v="834" actId="2696"/>
        <pc:sldMkLst>
          <pc:docMk/>
          <pc:sldMk cId="0" sldId="511"/>
        </pc:sldMkLst>
      </pc:sldChg>
      <pc:sldChg chg="del">
        <pc:chgData name="Richard Anderson" userId="4654cc452026b74c" providerId="LiveId" clId="{0AB26C16-8160-474C-95D2-575180BAE0C8}" dt="2022-05-01T21:30:35.606" v="834" actId="2696"/>
        <pc:sldMkLst>
          <pc:docMk/>
          <pc:sldMk cId="0" sldId="512"/>
        </pc:sldMkLst>
      </pc:sldChg>
      <pc:sldChg chg="del">
        <pc:chgData name="Richard Anderson" userId="4654cc452026b74c" providerId="LiveId" clId="{0AB26C16-8160-474C-95D2-575180BAE0C8}" dt="2022-05-01T21:30:35.606" v="834" actId="2696"/>
        <pc:sldMkLst>
          <pc:docMk/>
          <pc:sldMk cId="0" sldId="513"/>
        </pc:sldMkLst>
      </pc:sldChg>
      <pc:sldChg chg="del">
        <pc:chgData name="Richard Anderson" userId="4654cc452026b74c" providerId="LiveId" clId="{0AB26C16-8160-474C-95D2-575180BAE0C8}" dt="2022-05-01T21:30:35.606" v="834" actId="2696"/>
        <pc:sldMkLst>
          <pc:docMk/>
          <pc:sldMk cId="0" sldId="514"/>
        </pc:sldMkLst>
      </pc:sldChg>
      <pc:sldChg chg="del">
        <pc:chgData name="Richard Anderson" userId="4654cc452026b74c" providerId="LiveId" clId="{0AB26C16-8160-474C-95D2-575180BAE0C8}" dt="2022-05-01T21:30:35.606" v="834" actId="2696"/>
        <pc:sldMkLst>
          <pc:docMk/>
          <pc:sldMk cId="0" sldId="516"/>
        </pc:sldMkLst>
      </pc:sldChg>
      <pc:sldChg chg="del">
        <pc:chgData name="Richard Anderson" userId="4654cc452026b74c" providerId="LiveId" clId="{0AB26C16-8160-474C-95D2-575180BAE0C8}" dt="2022-05-01T21:30:35.606" v="834" actId="2696"/>
        <pc:sldMkLst>
          <pc:docMk/>
          <pc:sldMk cId="0" sldId="519"/>
        </pc:sldMkLst>
      </pc:sldChg>
      <pc:sldChg chg="del">
        <pc:chgData name="Richard Anderson" userId="4654cc452026b74c" providerId="LiveId" clId="{0AB26C16-8160-474C-95D2-575180BAE0C8}" dt="2022-05-01T21:30:35.606" v="834" actId="2696"/>
        <pc:sldMkLst>
          <pc:docMk/>
          <pc:sldMk cId="0" sldId="520"/>
        </pc:sldMkLst>
      </pc:sldChg>
      <pc:sldChg chg="del">
        <pc:chgData name="Richard Anderson" userId="4654cc452026b74c" providerId="LiveId" clId="{0AB26C16-8160-474C-95D2-575180BAE0C8}" dt="2022-05-01T21:30:35.606" v="834" actId="2696"/>
        <pc:sldMkLst>
          <pc:docMk/>
          <pc:sldMk cId="0" sldId="521"/>
        </pc:sldMkLst>
      </pc:sldChg>
      <pc:sldChg chg="del">
        <pc:chgData name="Richard Anderson" userId="4654cc452026b74c" providerId="LiveId" clId="{0AB26C16-8160-474C-95D2-575180BAE0C8}" dt="2022-05-01T21:30:35.606" v="834" actId="2696"/>
        <pc:sldMkLst>
          <pc:docMk/>
          <pc:sldMk cId="0" sldId="522"/>
        </pc:sldMkLst>
      </pc:sldChg>
      <pc:sldChg chg="del">
        <pc:chgData name="Richard Anderson" userId="4654cc452026b74c" providerId="LiveId" clId="{0AB26C16-8160-474C-95D2-575180BAE0C8}" dt="2022-05-01T21:30:35.606" v="834" actId="2696"/>
        <pc:sldMkLst>
          <pc:docMk/>
          <pc:sldMk cId="684156061" sldId="524"/>
        </pc:sldMkLst>
      </pc:sldChg>
      <pc:sldChg chg="del">
        <pc:chgData name="Richard Anderson" userId="4654cc452026b74c" providerId="LiveId" clId="{0AB26C16-8160-474C-95D2-575180BAE0C8}" dt="2022-05-01T21:30:35.606" v="834" actId="2696"/>
        <pc:sldMkLst>
          <pc:docMk/>
          <pc:sldMk cId="0" sldId="525"/>
        </pc:sldMkLst>
      </pc:sldChg>
      <pc:sldChg chg="del">
        <pc:chgData name="Richard Anderson" userId="4654cc452026b74c" providerId="LiveId" clId="{0AB26C16-8160-474C-95D2-575180BAE0C8}" dt="2022-05-01T21:30:35.606" v="834" actId="2696"/>
        <pc:sldMkLst>
          <pc:docMk/>
          <pc:sldMk cId="0" sldId="529"/>
        </pc:sldMkLst>
      </pc:sldChg>
      <pc:sldChg chg="del">
        <pc:chgData name="Richard Anderson" userId="4654cc452026b74c" providerId="LiveId" clId="{0AB26C16-8160-474C-95D2-575180BAE0C8}" dt="2022-05-01T21:30:35.606" v="834" actId="2696"/>
        <pc:sldMkLst>
          <pc:docMk/>
          <pc:sldMk cId="143567446" sldId="536"/>
        </pc:sldMkLst>
      </pc:sldChg>
      <pc:sldChg chg="del">
        <pc:chgData name="Richard Anderson" userId="4654cc452026b74c" providerId="LiveId" clId="{0AB26C16-8160-474C-95D2-575180BAE0C8}" dt="2022-05-01T21:30:35.606" v="834" actId="2696"/>
        <pc:sldMkLst>
          <pc:docMk/>
          <pc:sldMk cId="3971431517" sldId="538"/>
        </pc:sldMkLst>
      </pc:sldChg>
      <pc:sldChg chg="del">
        <pc:chgData name="Richard Anderson" userId="4654cc452026b74c" providerId="LiveId" clId="{0AB26C16-8160-474C-95D2-575180BAE0C8}" dt="2022-05-01T21:30:35.606" v="834" actId="2696"/>
        <pc:sldMkLst>
          <pc:docMk/>
          <pc:sldMk cId="0" sldId="539"/>
        </pc:sldMkLst>
      </pc:sldChg>
      <pc:sldChg chg="del">
        <pc:chgData name="Richard Anderson" userId="4654cc452026b74c" providerId="LiveId" clId="{0AB26C16-8160-474C-95D2-575180BAE0C8}" dt="2022-05-01T21:30:35.606" v="834" actId="2696"/>
        <pc:sldMkLst>
          <pc:docMk/>
          <pc:sldMk cId="1699598031" sldId="558"/>
        </pc:sldMkLst>
      </pc:sldChg>
      <pc:sldChg chg="del">
        <pc:chgData name="Richard Anderson" userId="4654cc452026b74c" providerId="LiveId" clId="{0AB26C16-8160-474C-95D2-575180BAE0C8}" dt="2022-05-01T21:30:35.606" v="834" actId="2696"/>
        <pc:sldMkLst>
          <pc:docMk/>
          <pc:sldMk cId="3191416610" sldId="559"/>
        </pc:sldMkLst>
      </pc:sldChg>
      <pc:sldChg chg="del">
        <pc:chgData name="Richard Anderson" userId="4654cc452026b74c" providerId="LiveId" clId="{0AB26C16-8160-474C-95D2-575180BAE0C8}" dt="2022-05-01T21:30:35.606" v="834" actId="2696"/>
        <pc:sldMkLst>
          <pc:docMk/>
          <pc:sldMk cId="2789720979" sldId="561"/>
        </pc:sldMkLst>
      </pc:sldChg>
      <pc:sldChg chg="del">
        <pc:chgData name="Richard Anderson" userId="4654cc452026b74c" providerId="LiveId" clId="{0AB26C16-8160-474C-95D2-575180BAE0C8}" dt="2022-05-01T21:30:35.606" v="834" actId="2696"/>
        <pc:sldMkLst>
          <pc:docMk/>
          <pc:sldMk cId="3941309977" sldId="562"/>
        </pc:sldMkLst>
      </pc:sldChg>
      <pc:sldChg chg="del">
        <pc:chgData name="Richard Anderson" userId="4654cc452026b74c" providerId="LiveId" clId="{0AB26C16-8160-474C-95D2-575180BAE0C8}" dt="2022-05-01T21:30:35.606" v="834" actId="2696"/>
        <pc:sldMkLst>
          <pc:docMk/>
          <pc:sldMk cId="0" sldId="563"/>
        </pc:sldMkLst>
      </pc:sldChg>
      <pc:sldChg chg="del">
        <pc:chgData name="Richard Anderson" userId="4654cc452026b74c" providerId="LiveId" clId="{0AB26C16-8160-474C-95D2-575180BAE0C8}" dt="2022-05-01T21:30:35.606" v="834" actId="2696"/>
        <pc:sldMkLst>
          <pc:docMk/>
          <pc:sldMk cId="0" sldId="564"/>
        </pc:sldMkLst>
      </pc:sldChg>
      <pc:sldChg chg="del">
        <pc:chgData name="Richard Anderson" userId="4654cc452026b74c" providerId="LiveId" clId="{0AB26C16-8160-474C-95D2-575180BAE0C8}" dt="2022-05-01T21:30:35.606" v="834" actId="2696"/>
        <pc:sldMkLst>
          <pc:docMk/>
          <pc:sldMk cId="0" sldId="565"/>
        </pc:sldMkLst>
      </pc:sldChg>
      <pc:sldChg chg="del">
        <pc:chgData name="Richard Anderson" userId="4654cc452026b74c" providerId="LiveId" clId="{0AB26C16-8160-474C-95D2-575180BAE0C8}" dt="2022-05-01T21:30:35.606" v="834" actId="2696"/>
        <pc:sldMkLst>
          <pc:docMk/>
          <pc:sldMk cId="0" sldId="566"/>
        </pc:sldMkLst>
      </pc:sldChg>
      <pc:sldChg chg="del">
        <pc:chgData name="Richard Anderson" userId="4654cc452026b74c" providerId="LiveId" clId="{0AB26C16-8160-474C-95D2-575180BAE0C8}" dt="2022-05-01T21:30:35.606" v="834" actId="2696"/>
        <pc:sldMkLst>
          <pc:docMk/>
          <pc:sldMk cId="0" sldId="568"/>
        </pc:sldMkLst>
      </pc:sldChg>
      <pc:sldChg chg="del">
        <pc:chgData name="Richard Anderson" userId="4654cc452026b74c" providerId="LiveId" clId="{0AB26C16-8160-474C-95D2-575180BAE0C8}" dt="2022-05-01T21:30:35.606" v="834" actId="2696"/>
        <pc:sldMkLst>
          <pc:docMk/>
          <pc:sldMk cId="3614539289" sldId="569"/>
        </pc:sldMkLst>
      </pc:sldChg>
      <pc:sldChg chg="modSp new mod">
        <pc:chgData name="Richard Anderson" userId="4654cc452026b74c" providerId="LiveId" clId="{0AB26C16-8160-474C-95D2-575180BAE0C8}" dt="2022-05-01T21:36:30.193" v="1036" actId="20577"/>
        <pc:sldMkLst>
          <pc:docMk/>
          <pc:sldMk cId="4166144839" sldId="570"/>
        </pc:sldMkLst>
        <pc:spChg chg="mod">
          <ac:chgData name="Richard Anderson" userId="4654cc452026b74c" providerId="LiveId" clId="{0AB26C16-8160-474C-95D2-575180BAE0C8}" dt="2022-05-01T20:29:06.185" v="73" actId="20577"/>
          <ac:spMkLst>
            <pc:docMk/>
            <pc:sldMk cId="4166144839" sldId="570"/>
            <ac:spMk id="2" creationId="{24540AD6-1CED-5A67-7C6A-E0648F7DD530}"/>
          </ac:spMkLst>
        </pc:spChg>
        <pc:spChg chg="mod">
          <ac:chgData name="Richard Anderson" userId="4654cc452026b74c" providerId="LiveId" clId="{0AB26C16-8160-474C-95D2-575180BAE0C8}" dt="2022-05-01T21:36:30.193" v="1036" actId="20577"/>
          <ac:spMkLst>
            <pc:docMk/>
            <pc:sldMk cId="4166144839" sldId="570"/>
            <ac:spMk id="3" creationId="{2B7B2EEA-C78D-73C6-EF53-EF7A2CBB391A}"/>
          </ac:spMkLst>
        </pc:spChg>
      </pc:sldChg>
      <pc:sldChg chg="modSp new mod">
        <pc:chgData name="Richard Anderson" userId="4654cc452026b74c" providerId="LiveId" clId="{0AB26C16-8160-474C-95D2-575180BAE0C8}" dt="2022-05-01T21:37:19.216" v="1038" actId="20577"/>
        <pc:sldMkLst>
          <pc:docMk/>
          <pc:sldMk cId="3061588515" sldId="571"/>
        </pc:sldMkLst>
        <pc:spChg chg="mod">
          <ac:chgData name="Richard Anderson" userId="4654cc452026b74c" providerId="LiveId" clId="{0AB26C16-8160-474C-95D2-575180BAE0C8}" dt="2022-05-01T20:53:24.697" v="317" actId="20577"/>
          <ac:spMkLst>
            <pc:docMk/>
            <pc:sldMk cId="3061588515" sldId="571"/>
            <ac:spMk id="2" creationId="{6AFA8033-613D-7658-9B6E-DFF3F2C1FA0D}"/>
          </ac:spMkLst>
        </pc:spChg>
        <pc:spChg chg="mod">
          <ac:chgData name="Richard Anderson" userId="4654cc452026b74c" providerId="LiveId" clId="{0AB26C16-8160-474C-95D2-575180BAE0C8}" dt="2022-05-01T21:37:19.216" v="1038" actId="20577"/>
          <ac:spMkLst>
            <pc:docMk/>
            <pc:sldMk cId="3061588515" sldId="571"/>
            <ac:spMk id="3" creationId="{3439ACA7-3904-5FD5-8E60-7F7B241F09A0}"/>
          </ac:spMkLst>
        </pc:spChg>
      </pc:sldChg>
      <pc:sldMasterChg chg="delSldLayout">
        <pc:chgData name="Richard Anderson" userId="4654cc452026b74c" providerId="LiveId" clId="{0AB26C16-8160-474C-95D2-575180BAE0C8}" dt="2022-05-01T21:30:35.606" v="834" actId="2696"/>
        <pc:sldMasterMkLst>
          <pc:docMk/>
          <pc:sldMasterMk cId="1822890172" sldId="2147483661"/>
        </pc:sldMasterMkLst>
        <pc:sldLayoutChg chg="del">
          <pc:chgData name="Richard Anderson" userId="4654cc452026b74c" providerId="LiveId" clId="{0AB26C16-8160-474C-95D2-575180BAE0C8}" dt="2022-05-01T21:30:35.606" v="834" actId="2696"/>
          <pc:sldLayoutMkLst>
            <pc:docMk/>
            <pc:sldMasterMk cId="1822890172" sldId="2147483661"/>
            <pc:sldLayoutMk cId="1935075730" sldId="2147483673"/>
          </pc:sldLayoutMkLst>
        </pc:sldLayoutChg>
      </pc:sldMasterChg>
    </pc:docChg>
  </pc:docChgLst>
  <pc:docChgLst>
    <pc:chgData name="Richard Anderson" userId="4654cc452026b74c" providerId="LiveId" clId="{A8304A66-4685-4E5C-BE9A-BB94914BA70D}"/>
    <pc:docChg chg="custSel modSld">
      <pc:chgData name="Richard Anderson" userId="4654cc452026b74c" providerId="LiveId" clId="{A8304A66-4685-4E5C-BE9A-BB94914BA70D}" dt="2022-05-04T05:55:40.495" v="140" actId="20577"/>
      <pc:docMkLst>
        <pc:docMk/>
      </pc:docMkLst>
      <pc:sldChg chg="modSp mod">
        <pc:chgData name="Richard Anderson" userId="4654cc452026b74c" providerId="LiveId" clId="{A8304A66-4685-4E5C-BE9A-BB94914BA70D}" dt="2022-05-04T05:55:40.495" v="140" actId="20577"/>
        <pc:sldMkLst>
          <pc:docMk/>
          <pc:sldMk cId="0" sldId="269"/>
        </pc:sldMkLst>
        <pc:spChg chg="mod">
          <ac:chgData name="Richard Anderson" userId="4654cc452026b74c" providerId="LiveId" clId="{A8304A66-4685-4E5C-BE9A-BB94914BA70D}" dt="2022-05-04T05:55:40.495" v="140" actId="20577"/>
          <ac:spMkLst>
            <pc:docMk/>
            <pc:sldMk cId="0" sldId="269"/>
            <ac:spMk id="3076" creationId="{00000000-0000-0000-0000-000000000000}"/>
          </ac:spMkLst>
        </pc:spChg>
      </pc:sldChg>
    </pc:docChg>
  </pc:docChgLst>
  <pc:docChgLst>
    <pc:chgData name="Richard Anderson" userId="4654cc452026b74c" providerId="LiveId" clId="{0876A473-90E0-4E11-9B68-9567F0F82FC6}"/>
    <pc:docChg chg="undo custSel modSld">
      <pc:chgData name="Richard Anderson" userId="4654cc452026b74c" providerId="LiveId" clId="{0876A473-90E0-4E11-9B68-9567F0F82FC6}" dt="2022-04-15T06:11:22.766" v="826" actId="20577"/>
      <pc:docMkLst>
        <pc:docMk/>
      </pc:docMkLst>
      <pc:sldChg chg="modSp mod">
        <pc:chgData name="Richard Anderson" userId="4654cc452026b74c" providerId="LiveId" clId="{0876A473-90E0-4E11-9B68-9567F0F82FC6}" dt="2022-04-15T05:50:25.011" v="196" actId="20577"/>
        <pc:sldMkLst>
          <pc:docMk/>
          <pc:sldMk cId="143567446" sldId="536"/>
        </pc:sldMkLst>
        <pc:spChg chg="mod">
          <ac:chgData name="Richard Anderson" userId="4654cc452026b74c" providerId="LiveId" clId="{0876A473-90E0-4E11-9B68-9567F0F82FC6}" dt="2022-04-15T05:50:25.011" v="196" actId="20577"/>
          <ac:spMkLst>
            <pc:docMk/>
            <pc:sldMk cId="143567446" sldId="536"/>
            <ac:spMk id="3076" creationId="{00000000-0000-0000-0000-000000000000}"/>
          </ac:spMkLst>
        </pc:spChg>
      </pc:sldChg>
      <pc:sldChg chg="addSp delSp modSp mod">
        <pc:chgData name="Richard Anderson" userId="4654cc452026b74c" providerId="LiveId" clId="{0876A473-90E0-4E11-9B68-9567F0F82FC6}" dt="2022-04-15T06:10:53.635" v="825" actId="21"/>
        <pc:sldMkLst>
          <pc:docMk/>
          <pc:sldMk cId="320525666" sldId="578"/>
        </pc:sldMkLst>
        <pc:spChg chg="del">
          <ac:chgData name="Richard Anderson" userId="4654cc452026b74c" providerId="LiveId" clId="{0876A473-90E0-4E11-9B68-9567F0F82FC6}" dt="2022-04-15T06:10:53.635" v="825" actId="21"/>
          <ac:spMkLst>
            <pc:docMk/>
            <pc:sldMk cId="320525666" sldId="578"/>
            <ac:spMk id="2" creationId="{00000000-0000-0000-0000-000000000000}"/>
          </ac:spMkLst>
        </pc:spChg>
        <pc:spChg chg="add mod">
          <ac:chgData name="Richard Anderson" userId="4654cc452026b74c" providerId="LiveId" clId="{0876A473-90E0-4E11-9B68-9567F0F82FC6}" dt="2022-04-15T06:10:53.635" v="825" actId="21"/>
          <ac:spMkLst>
            <pc:docMk/>
            <pc:sldMk cId="320525666" sldId="578"/>
            <ac:spMk id="5" creationId="{235C69FE-71DE-4876-A0B2-73FE43F4820C}"/>
          </ac:spMkLst>
        </pc:spChg>
      </pc:sldChg>
      <pc:sldChg chg="modSp mod">
        <pc:chgData name="Richard Anderson" userId="4654cc452026b74c" providerId="LiveId" clId="{0876A473-90E0-4E11-9B68-9567F0F82FC6}" dt="2022-04-15T06:11:22.766" v="826" actId="20577"/>
        <pc:sldMkLst>
          <pc:docMk/>
          <pc:sldMk cId="4016883734" sldId="583"/>
        </pc:sldMkLst>
        <pc:spChg chg="mod">
          <ac:chgData name="Richard Anderson" userId="4654cc452026b74c" providerId="LiveId" clId="{0876A473-90E0-4E11-9B68-9567F0F82FC6}" dt="2022-04-15T06:11:22.766" v="826" actId="20577"/>
          <ac:spMkLst>
            <pc:docMk/>
            <pc:sldMk cId="4016883734" sldId="583"/>
            <ac:spMk id="2" creationId="{00000000-0000-0000-0000-000000000000}"/>
          </ac:spMkLst>
        </pc:spChg>
      </pc:sldChg>
      <pc:sldChg chg="addSp delSp modSp mod">
        <pc:chgData name="Richard Anderson" userId="4654cc452026b74c" providerId="LiveId" clId="{0876A473-90E0-4E11-9B68-9567F0F82FC6}" dt="2022-04-15T06:09:30.355" v="824" actId="1582"/>
        <pc:sldMkLst>
          <pc:docMk/>
          <pc:sldMk cId="3491713719" sldId="584"/>
        </pc:sldMkLst>
        <pc:spChg chg="mod">
          <ac:chgData name="Richard Anderson" userId="4654cc452026b74c" providerId="LiveId" clId="{0876A473-90E0-4E11-9B68-9567F0F82FC6}" dt="2022-04-15T06:03:24.740" v="787" actId="1076"/>
          <ac:spMkLst>
            <pc:docMk/>
            <pc:sldMk cId="3491713719" sldId="584"/>
            <ac:spMk id="2" creationId="{00000000-0000-0000-0000-000000000000}"/>
          </ac:spMkLst>
        </pc:spChg>
        <pc:spChg chg="mod">
          <ac:chgData name="Richard Anderson" userId="4654cc452026b74c" providerId="LiveId" clId="{0876A473-90E0-4E11-9B68-9567F0F82FC6}" dt="2022-04-15T05:56:37.739" v="211" actId="20577"/>
          <ac:spMkLst>
            <pc:docMk/>
            <pc:sldMk cId="3491713719" sldId="584"/>
            <ac:spMk id="3" creationId="{00000000-0000-0000-0000-000000000000}"/>
          </ac:spMkLst>
        </pc:spChg>
        <pc:spChg chg="mod">
          <ac:chgData name="Richard Anderson" userId="4654cc452026b74c" providerId="LiveId" clId="{0876A473-90E0-4E11-9B68-9567F0F82FC6}" dt="2022-04-15T06:01:25.314" v="728" actId="1076"/>
          <ac:spMkLst>
            <pc:docMk/>
            <pc:sldMk cId="3491713719" sldId="584"/>
            <ac:spMk id="5" creationId="{00000000-0000-0000-0000-000000000000}"/>
          </ac:spMkLst>
        </pc:spChg>
        <pc:spChg chg="mod">
          <ac:chgData name="Richard Anderson" userId="4654cc452026b74c" providerId="LiveId" clId="{0876A473-90E0-4E11-9B68-9567F0F82FC6}" dt="2022-04-15T06:09:30.355" v="824" actId="1582"/>
          <ac:spMkLst>
            <pc:docMk/>
            <pc:sldMk cId="3491713719" sldId="584"/>
            <ac:spMk id="7" creationId="{00000000-0000-0000-0000-000000000000}"/>
          </ac:spMkLst>
        </pc:spChg>
        <pc:spChg chg="mod">
          <ac:chgData name="Richard Anderson" userId="4654cc452026b74c" providerId="LiveId" clId="{0876A473-90E0-4E11-9B68-9567F0F82FC6}" dt="2022-04-15T06:09:30.355" v="824" actId="1582"/>
          <ac:spMkLst>
            <pc:docMk/>
            <pc:sldMk cId="3491713719" sldId="584"/>
            <ac:spMk id="8" creationId="{00000000-0000-0000-0000-000000000000}"/>
          </ac:spMkLst>
        </pc:spChg>
        <pc:spChg chg="mod">
          <ac:chgData name="Richard Anderson" userId="4654cc452026b74c" providerId="LiveId" clId="{0876A473-90E0-4E11-9B68-9567F0F82FC6}" dt="2022-04-15T06:09:30.355" v="824" actId="1582"/>
          <ac:spMkLst>
            <pc:docMk/>
            <pc:sldMk cId="3491713719" sldId="584"/>
            <ac:spMk id="9" creationId="{00000000-0000-0000-0000-000000000000}"/>
          </ac:spMkLst>
        </pc:spChg>
        <pc:spChg chg="add mod">
          <ac:chgData name="Richard Anderson" userId="4654cc452026b74c" providerId="LiveId" clId="{0876A473-90E0-4E11-9B68-9567F0F82FC6}" dt="2022-04-15T06:09:30.355" v="824" actId="1582"/>
          <ac:spMkLst>
            <pc:docMk/>
            <pc:sldMk cId="3491713719" sldId="584"/>
            <ac:spMk id="10" creationId="{52E22518-6F72-4CE0-B09A-0C1B635B4EF1}"/>
          </ac:spMkLst>
        </pc:spChg>
        <pc:spChg chg="add mod">
          <ac:chgData name="Richard Anderson" userId="4654cc452026b74c" providerId="LiveId" clId="{0876A473-90E0-4E11-9B68-9567F0F82FC6}" dt="2022-04-15T06:09:30.355" v="824" actId="1582"/>
          <ac:spMkLst>
            <pc:docMk/>
            <pc:sldMk cId="3491713719" sldId="584"/>
            <ac:spMk id="11" creationId="{9F586666-F42B-41CA-9666-C659AEA6D829}"/>
          </ac:spMkLst>
        </pc:spChg>
        <pc:spChg chg="add mod">
          <ac:chgData name="Richard Anderson" userId="4654cc452026b74c" providerId="LiveId" clId="{0876A473-90E0-4E11-9B68-9567F0F82FC6}" dt="2022-04-15T06:09:30.355" v="824" actId="1582"/>
          <ac:spMkLst>
            <pc:docMk/>
            <pc:sldMk cId="3491713719" sldId="584"/>
            <ac:spMk id="12" creationId="{4AF76EE8-283C-40B7-9851-12EBBC6D19F3}"/>
          </ac:spMkLst>
        </pc:spChg>
        <pc:spChg chg="add mod">
          <ac:chgData name="Richard Anderson" userId="4654cc452026b74c" providerId="LiveId" clId="{0876A473-90E0-4E11-9B68-9567F0F82FC6}" dt="2022-04-15T06:09:30.355" v="824" actId="1582"/>
          <ac:spMkLst>
            <pc:docMk/>
            <pc:sldMk cId="3491713719" sldId="584"/>
            <ac:spMk id="13" creationId="{922ABCEC-E7CD-49E5-9FE5-2E02DF1B0AE7}"/>
          </ac:spMkLst>
        </pc:spChg>
        <pc:spChg chg="add mod">
          <ac:chgData name="Richard Anderson" userId="4654cc452026b74c" providerId="LiveId" clId="{0876A473-90E0-4E11-9B68-9567F0F82FC6}" dt="2022-04-15T06:09:30.355" v="824" actId="1582"/>
          <ac:spMkLst>
            <pc:docMk/>
            <pc:sldMk cId="3491713719" sldId="584"/>
            <ac:spMk id="14" creationId="{79DB2A1D-1F60-4933-8544-BD24F942ED94}"/>
          </ac:spMkLst>
        </pc:spChg>
        <pc:spChg chg="add mod">
          <ac:chgData name="Richard Anderson" userId="4654cc452026b74c" providerId="LiveId" clId="{0876A473-90E0-4E11-9B68-9567F0F82FC6}" dt="2022-04-15T06:09:30.355" v="824" actId="1582"/>
          <ac:spMkLst>
            <pc:docMk/>
            <pc:sldMk cId="3491713719" sldId="584"/>
            <ac:spMk id="15" creationId="{3ED0B97C-2033-4B5B-AC6B-C84BF70914D2}"/>
          </ac:spMkLst>
        </pc:spChg>
        <pc:spChg chg="add mod">
          <ac:chgData name="Richard Anderson" userId="4654cc452026b74c" providerId="LiveId" clId="{0876A473-90E0-4E11-9B68-9567F0F82FC6}" dt="2022-04-15T06:09:30.355" v="824" actId="1582"/>
          <ac:spMkLst>
            <pc:docMk/>
            <pc:sldMk cId="3491713719" sldId="584"/>
            <ac:spMk id="16" creationId="{F4965471-6EDB-447B-A934-1A10CFF80F10}"/>
          </ac:spMkLst>
        </pc:spChg>
        <pc:spChg chg="add mod">
          <ac:chgData name="Richard Anderson" userId="4654cc452026b74c" providerId="LiveId" clId="{0876A473-90E0-4E11-9B68-9567F0F82FC6}" dt="2022-04-15T06:09:30.355" v="824" actId="1582"/>
          <ac:spMkLst>
            <pc:docMk/>
            <pc:sldMk cId="3491713719" sldId="584"/>
            <ac:spMk id="17" creationId="{618047FC-8CB2-4F9B-BC11-C39305628758}"/>
          </ac:spMkLst>
        </pc:spChg>
        <pc:spChg chg="add mod">
          <ac:chgData name="Richard Anderson" userId="4654cc452026b74c" providerId="LiveId" clId="{0876A473-90E0-4E11-9B68-9567F0F82FC6}" dt="2022-04-15T06:09:30.355" v="824" actId="1582"/>
          <ac:spMkLst>
            <pc:docMk/>
            <pc:sldMk cId="3491713719" sldId="584"/>
            <ac:spMk id="18" creationId="{EB7471B2-F6A0-414E-BAE0-A4669A3E7A5D}"/>
          </ac:spMkLst>
        </pc:spChg>
        <pc:spChg chg="add mod">
          <ac:chgData name="Richard Anderson" userId="4654cc452026b74c" providerId="LiveId" clId="{0876A473-90E0-4E11-9B68-9567F0F82FC6}" dt="2022-04-15T06:09:30.355" v="824" actId="1582"/>
          <ac:spMkLst>
            <pc:docMk/>
            <pc:sldMk cId="3491713719" sldId="584"/>
            <ac:spMk id="19" creationId="{01DE9B29-ABFD-438A-A242-85E6AA314125}"/>
          </ac:spMkLst>
        </pc:spChg>
        <pc:spChg chg="add mod">
          <ac:chgData name="Richard Anderson" userId="4654cc452026b74c" providerId="LiveId" clId="{0876A473-90E0-4E11-9B68-9567F0F82FC6}" dt="2022-04-15T06:09:30.355" v="824" actId="1582"/>
          <ac:spMkLst>
            <pc:docMk/>
            <pc:sldMk cId="3491713719" sldId="584"/>
            <ac:spMk id="20" creationId="{3AA6AAD6-69AE-45B5-958D-94FDFEC01E45}"/>
          </ac:spMkLst>
        </pc:spChg>
        <pc:spChg chg="add mod">
          <ac:chgData name="Richard Anderson" userId="4654cc452026b74c" providerId="LiveId" clId="{0876A473-90E0-4E11-9B68-9567F0F82FC6}" dt="2022-04-15T06:09:30.355" v="824" actId="1582"/>
          <ac:spMkLst>
            <pc:docMk/>
            <pc:sldMk cId="3491713719" sldId="584"/>
            <ac:spMk id="21" creationId="{D01A6CFE-E7C5-4601-98EF-21E34BC7648B}"/>
          </ac:spMkLst>
        </pc:spChg>
        <pc:spChg chg="add mod">
          <ac:chgData name="Richard Anderson" userId="4654cc452026b74c" providerId="LiveId" clId="{0876A473-90E0-4E11-9B68-9567F0F82FC6}" dt="2022-04-15T06:09:30.355" v="824" actId="1582"/>
          <ac:spMkLst>
            <pc:docMk/>
            <pc:sldMk cId="3491713719" sldId="584"/>
            <ac:spMk id="22" creationId="{DB02FA65-52B7-4F78-8C3F-29C33953307C}"/>
          </ac:spMkLst>
        </pc:spChg>
        <pc:spChg chg="add mod">
          <ac:chgData name="Richard Anderson" userId="4654cc452026b74c" providerId="LiveId" clId="{0876A473-90E0-4E11-9B68-9567F0F82FC6}" dt="2022-04-15T06:09:30.355" v="824" actId="1582"/>
          <ac:spMkLst>
            <pc:docMk/>
            <pc:sldMk cId="3491713719" sldId="584"/>
            <ac:spMk id="23" creationId="{542561B8-7AF5-4E1F-8DE6-0F454030BC5F}"/>
          </ac:spMkLst>
        </pc:spChg>
        <pc:spChg chg="add mod">
          <ac:chgData name="Richard Anderson" userId="4654cc452026b74c" providerId="LiveId" clId="{0876A473-90E0-4E11-9B68-9567F0F82FC6}" dt="2022-04-15T06:09:30.355" v="824" actId="1582"/>
          <ac:spMkLst>
            <pc:docMk/>
            <pc:sldMk cId="3491713719" sldId="584"/>
            <ac:spMk id="24" creationId="{BA946478-F840-4144-9A53-38ACB72A3339}"/>
          </ac:spMkLst>
        </pc:spChg>
        <pc:spChg chg="add mod">
          <ac:chgData name="Richard Anderson" userId="4654cc452026b74c" providerId="LiveId" clId="{0876A473-90E0-4E11-9B68-9567F0F82FC6}" dt="2022-04-15T06:09:30.355" v="824" actId="1582"/>
          <ac:spMkLst>
            <pc:docMk/>
            <pc:sldMk cId="3491713719" sldId="584"/>
            <ac:spMk id="25" creationId="{87B722E5-78C6-4A47-9E3F-27B7418A9609}"/>
          </ac:spMkLst>
        </pc:spChg>
        <pc:spChg chg="add mod">
          <ac:chgData name="Richard Anderson" userId="4654cc452026b74c" providerId="LiveId" clId="{0876A473-90E0-4E11-9B68-9567F0F82FC6}" dt="2022-04-15T06:09:30.355" v="824" actId="1582"/>
          <ac:spMkLst>
            <pc:docMk/>
            <pc:sldMk cId="3491713719" sldId="584"/>
            <ac:spMk id="26" creationId="{05BFA69E-EB59-41B4-987A-D967D91C2F42}"/>
          </ac:spMkLst>
        </pc:spChg>
        <pc:spChg chg="add mod">
          <ac:chgData name="Richard Anderson" userId="4654cc452026b74c" providerId="LiveId" clId="{0876A473-90E0-4E11-9B68-9567F0F82FC6}" dt="2022-04-15T06:09:30.355" v="824" actId="1582"/>
          <ac:spMkLst>
            <pc:docMk/>
            <pc:sldMk cId="3491713719" sldId="584"/>
            <ac:spMk id="27" creationId="{F1AA3BBD-1BB0-41D6-8421-DE55BB4B933C}"/>
          </ac:spMkLst>
        </pc:spChg>
        <pc:spChg chg="add mod">
          <ac:chgData name="Richard Anderson" userId="4654cc452026b74c" providerId="LiveId" clId="{0876A473-90E0-4E11-9B68-9567F0F82FC6}" dt="2022-04-15T06:09:30.355" v="824" actId="1582"/>
          <ac:spMkLst>
            <pc:docMk/>
            <pc:sldMk cId="3491713719" sldId="584"/>
            <ac:spMk id="28" creationId="{72BBBFE2-426D-46DA-8261-677A0C7C2169}"/>
          </ac:spMkLst>
        </pc:spChg>
        <pc:spChg chg="add mod">
          <ac:chgData name="Richard Anderson" userId="4654cc452026b74c" providerId="LiveId" clId="{0876A473-90E0-4E11-9B68-9567F0F82FC6}" dt="2022-04-15T06:09:30.355" v="824" actId="1582"/>
          <ac:spMkLst>
            <pc:docMk/>
            <pc:sldMk cId="3491713719" sldId="584"/>
            <ac:spMk id="29" creationId="{EB6959BD-8877-4013-B7DA-228652E82CA3}"/>
          </ac:spMkLst>
        </pc:spChg>
        <pc:spChg chg="add mod">
          <ac:chgData name="Richard Anderson" userId="4654cc452026b74c" providerId="LiveId" clId="{0876A473-90E0-4E11-9B68-9567F0F82FC6}" dt="2022-04-15T06:09:30.355" v="824" actId="1582"/>
          <ac:spMkLst>
            <pc:docMk/>
            <pc:sldMk cId="3491713719" sldId="584"/>
            <ac:spMk id="30" creationId="{5369EA41-FC36-431E-946A-FB74A4387545}"/>
          </ac:spMkLst>
        </pc:spChg>
        <pc:spChg chg="add mod">
          <ac:chgData name="Richard Anderson" userId="4654cc452026b74c" providerId="LiveId" clId="{0876A473-90E0-4E11-9B68-9567F0F82FC6}" dt="2022-04-15T06:09:30.355" v="824" actId="1582"/>
          <ac:spMkLst>
            <pc:docMk/>
            <pc:sldMk cId="3491713719" sldId="584"/>
            <ac:spMk id="31" creationId="{60B4428F-52F2-4393-81FB-83DD1E3A9157}"/>
          </ac:spMkLst>
        </pc:spChg>
        <pc:spChg chg="add mod">
          <ac:chgData name="Richard Anderson" userId="4654cc452026b74c" providerId="LiveId" clId="{0876A473-90E0-4E11-9B68-9567F0F82FC6}" dt="2022-04-15T06:09:30.355" v="824" actId="1582"/>
          <ac:spMkLst>
            <pc:docMk/>
            <pc:sldMk cId="3491713719" sldId="584"/>
            <ac:spMk id="32" creationId="{32CCB6BC-94E7-4BAD-984A-6F12591F4706}"/>
          </ac:spMkLst>
        </pc:spChg>
        <pc:spChg chg="add mod">
          <ac:chgData name="Richard Anderson" userId="4654cc452026b74c" providerId="LiveId" clId="{0876A473-90E0-4E11-9B68-9567F0F82FC6}" dt="2022-04-15T06:09:30.355" v="824" actId="1582"/>
          <ac:spMkLst>
            <pc:docMk/>
            <pc:sldMk cId="3491713719" sldId="584"/>
            <ac:spMk id="85" creationId="{4A3CD09A-3AA9-4FB0-93A3-04752F2F7233}"/>
          </ac:spMkLst>
        </pc:spChg>
        <pc:spChg chg="add mod">
          <ac:chgData name="Richard Anderson" userId="4654cc452026b74c" providerId="LiveId" clId="{0876A473-90E0-4E11-9B68-9567F0F82FC6}" dt="2022-04-15T06:09:30.355" v="824" actId="1582"/>
          <ac:spMkLst>
            <pc:docMk/>
            <pc:sldMk cId="3491713719" sldId="584"/>
            <ac:spMk id="86" creationId="{FB17C66C-4372-4D54-9D89-D9B7D25A209F}"/>
          </ac:spMkLst>
        </pc:spChg>
        <pc:spChg chg="add mod">
          <ac:chgData name="Richard Anderson" userId="4654cc452026b74c" providerId="LiveId" clId="{0876A473-90E0-4E11-9B68-9567F0F82FC6}" dt="2022-04-15T06:09:30.355" v="824" actId="1582"/>
          <ac:spMkLst>
            <pc:docMk/>
            <pc:sldMk cId="3491713719" sldId="584"/>
            <ac:spMk id="87" creationId="{BDC36D72-C966-467D-AE26-FEA7AC28990C}"/>
          </ac:spMkLst>
        </pc:spChg>
        <pc:cxnChg chg="add mod">
          <ac:chgData name="Richard Anderson" userId="4654cc452026b74c" providerId="LiveId" clId="{0876A473-90E0-4E11-9B68-9567F0F82FC6}" dt="2022-04-15T06:09:30.355" v="824" actId="1582"/>
          <ac:cxnSpMkLst>
            <pc:docMk/>
            <pc:sldMk cId="3491713719" sldId="584"/>
            <ac:cxnSpMk id="34" creationId="{C6C94D29-ABC2-4CDA-A628-43AD836F53B1}"/>
          </ac:cxnSpMkLst>
        </pc:cxnChg>
        <pc:cxnChg chg="add mod">
          <ac:chgData name="Richard Anderson" userId="4654cc452026b74c" providerId="LiveId" clId="{0876A473-90E0-4E11-9B68-9567F0F82FC6}" dt="2022-04-15T06:09:30.355" v="824" actId="1582"/>
          <ac:cxnSpMkLst>
            <pc:docMk/>
            <pc:sldMk cId="3491713719" sldId="584"/>
            <ac:cxnSpMk id="36" creationId="{5FDDDE79-AE36-4639-BEBF-20F9DB2A2EF9}"/>
          </ac:cxnSpMkLst>
        </pc:cxnChg>
        <pc:cxnChg chg="add mod">
          <ac:chgData name="Richard Anderson" userId="4654cc452026b74c" providerId="LiveId" clId="{0876A473-90E0-4E11-9B68-9567F0F82FC6}" dt="2022-04-15T06:09:30.355" v="824" actId="1582"/>
          <ac:cxnSpMkLst>
            <pc:docMk/>
            <pc:sldMk cId="3491713719" sldId="584"/>
            <ac:cxnSpMk id="38" creationId="{2CE59D43-4638-4744-A5F0-5CAA29F142E7}"/>
          </ac:cxnSpMkLst>
        </pc:cxnChg>
        <pc:cxnChg chg="add mod">
          <ac:chgData name="Richard Anderson" userId="4654cc452026b74c" providerId="LiveId" clId="{0876A473-90E0-4E11-9B68-9567F0F82FC6}" dt="2022-04-15T06:09:30.355" v="824" actId="1582"/>
          <ac:cxnSpMkLst>
            <pc:docMk/>
            <pc:sldMk cId="3491713719" sldId="584"/>
            <ac:cxnSpMk id="40" creationId="{858E21BA-12BE-4126-9498-7E64FDA5B21F}"/>
          </ac:cxnSpMkLst>
        </pc:cxnChg>
        <pc:cxnChg chg="add mod">
          <ac:chgData name="Richard Anderson" userId="4654cc452026b74c" providerId="LiveId" clId="{0876A473-90E0-4E11-9B68-9567F0F82FC6}" dt="2022-04-15T06:09:30.355" v="824" actId="1582"/>
          <ac:cxnSpMkLst>
            <pc:docMk/>
            <pc:sldMk cId="3491713719" sldId="584"/>
            <ac:cxnSpMk id="42" creationId="{D0DE2DBB-DEF9-41D5-814A-40155CBBDEE2}"/>
          </ac:cxnSpMkLst>
        </pc:cxnChg>
        <pc:cxnChg chg="add mod">
          <ac:chgData name="Richard Anderson" userId="4654cc452026b74c" providerId="LiveId" clId="{0876A473-90E0-4E11-9B68-9567F0F82FC6}" dt="2022-04-15T06:09:30.355" v="824" actId="1582"/>
          <ac:cxnSpMkLst>
            <pc:docMk/>
            <pc:sldMk cId="3491713719" sldId="584"/>
            <ac:cxnSpMk id="44" creationId="{330AEA09-07C3-4A47-8FD1-AECAE5631997}"/>
          </ac:cxnSpMkLst>
        </pc:cxnChg>
        <pc:cxnChg chg="add mod">
          <ac:chgData name="Richard Anderson" userId="4654cc452026b74c" providerId="LiveId" clId="{0876A473-90E0-4E11-9B68-9567F0F82FC6}" dt="2022-04-15T06:09:30.355" v="824" actId="1582"/>
          <ac:cxnSpMkLst>
            <pc:docMk/>
            <pc:sldMk cId="3491713719" sldId="584"/>
            <ac:cxnSpMk id="46" creationId="{715C3FB3-C245-4991-BAFF-24A67FDC2725}"/>
          </ac:cxnSpMkLst>
        </pc:cxnChg>
        <pc:cxnChg chg="add mod">
          <ac:chgData name="Richard Anderson" userId="4654cc452026b74c" providerId="LiveId" clId="{0876A473-90E0-4E11-9B68-9567F0F82FC6}" dt="2022-04-15T06:09:30.355" v="824" actId="1582"/>
          <ac:cxnSpMkLst>
            <pc:docMk/>
            <pc:sldMk cId="3491713719" sldId="584"/>
            <ac:cxnSpMk id="48" creationId="{8884E009-3693-44EF-90FC-51564FB94BAC}"/>
          </ac:cxnSpMkLst>
        </pc:cxnChg>
        <pc:cxnChg chg="add mod">
          <ac:chgData name="Richard Anderson" userId="4654cc452026b74c" providerId="LiveId" clId="{0876A473-90E0-4E11-9B68-9567F0F82FC6}" dt="2022-04-15T06:09:30.355" v="824" actId="1582"/>
          <ac:cxnSpMkLst>
            <pc:docMk/>
            <pc:sldMk cId="3491713719" sldId="584"/>
            <ac:cxnSpMk id="50" creationId="{C99FBA3C-9302-4409-8B1F-E72E53F2BB46}"/>
          </ac:cxnSpMkLst>
        </pc:cxnChg>
        <pc:cxnChg chg="add mod">
          <ac:chgData name="Richard Anderson" userId="4654cc452026b74c" providerId="LiveId" clId="{0876A473-90E0-4E11-9B68-9567F0F82FC6}" dt="2022-04-15T06:09:30.355" v="824" actId="1582"/>
          <ac:cxnSpMkLst>
            <pc:docMk/>
            <pc:sldMk cId="3491713719" sldId="584"/>
            <ac:cxnSpMk id="52" creationId="{24E43D81-6427-4228-A92B-607FF0695054}"/>
          </ac:cxnSpMkLst>
        </pc:cxnChg>
        <pc:cxnChg chg="add mod">
          <ac:chgData name="Richard Anderson" userId="4654cc452026b74c" providerId="LiveId" clId="{0876A473-90E0-4E11-9B68-9567F0F82FC6}" dt="2022-04-15T06:09:30.355" v="824" actId="1582"/>
          <ac:cxnSpMkLst>
            <pc:docMk/>
            <pc:sldMk cId="3491713719" sldId="584"/>
            <ac:cxnSpMk id="54" creationId="{60D86316-0DF4-41BF-A3B9-1D5E9DADB9C5}"/>
          </ac:cxnSpMkLst>
        </pc:cxnChg>
        <pc:cxnChg chg="add mod">
          <ac:chgData name="Richard Anderson" userId="4654cc452026b74c" providerId="LiveId" clId="{0876A473-90E0-4E11-9B68-9567F0F82FC6}" dt="2022-04-15T06:09:30.355" v="824" actId="1582"/>
          <ac:cxnSpMkLst>
            <pc:docMk/>
            <pc:sldMk cId="3491713719" sldId="584"/>
            <ac:cxnSpMk id="56" creationId="{F4746398-7C81-4CC7-B2CA-8D056723C8B0}"/>
          </ac:cxnSpMkLst>
        </pc:cxnChg>
        <pc:cxnChg chg="add mod">
          <ac:chgData name="Richard Anderson" userId="4654cc452026b74c" providerId="LiveId" clId="{0876A473-90E0-4E11-9B68-9567F0F82FC6}" dt="2022-04-15T06:09:30.355" v="824" actId="1582"/>
          <ac:cxnSpMkLst>
            <pc:docMk/>
            <pc:sldMk cId="3491713719" sldId="584"/>
            <ac:cxnSpMk id="58" creationId="{989FD670-62A0-443F-A9C5-0337A9D96EF3}"/>
          </ac:cxnSpMkLst>
        </pc:cxnChg>
        <pc:cxnChg chg="add mod">
          <ac:chgData name="Richard Anderson" userId="4654cc452026b74c" providerId="LiveId" clId="{0876A473-90E0-4E11-9B68-9567F0F82FC6}" dt="2022-04-15T06:09:30.355" v="824" actId="1582"/>
          <ac:cxnSpMkLst>
            <pc:docMk/>
            <pc:sldMk cId="3491713719" sldId="584"/>
            <ac:cxnSpMk id="60" creationId="{25B8B8C1-8CB7-4E0F-90BB-F3EC8D20ADEF}"/>
          </ac:cxnSpMkLst>
        </pc:cxnChg>
        <pc:cxnChg chg="add mod">
          <ac:chgData name="Richard Anderson" userId="4654cc452026b74c" providerId="LiveId" clId="{0876A473-90E0-4E11-9B68-9567F0F82FC6}" dt="2022-04-15T06:09:30.355" v="824" actId="1582"/>
          <ac:cxnSpMkLst>
            <pc:docMk/>
            <pc:sldMk cId="3491713719" sldId="584"/>
            <ac:cxnSpMk id="62" creationId="{A6F960C9-8D42-40C6-9E00-15E4F200BA73}"/>
          </ac:cxnSpMkLst>
        </pc:cxnChg>
        <pc:cxnChg chg="add del mod">
          <ac:chgData name="Richard Anderson" userId="4654cc452026b74c" providerId="LiveId" clId="{0876A473-90E0-4E11-9B68-9567F0F82FC6}" dt="2022-04-15T06:05:31.155" v="800" actId="21"/>
          <ac:cxnSpMkLst>
            <pc:docMk/>
            <pc:sldMk cId="3491713719" sldId="584"/>
            <ac:cxnSpMk id="64" creationId="{D87A9E64-6686-4C59-B8A5-BC92508BBA0E}"/>
          </ac:cxnSpMkLst>
        </pc:cxnChg>
        <pc:cxnChg chg="add mod">
          <ac:chgData name="Richard Anderson" userId="4654cc452026b74c" providerId="LiveId" clId="{0876A473-90E0-4E11-9B68-9567F0F82FC6}" dt="2022-04-15T06:09:30.355" v="824" actId="1582"/>
          <ac:cxnSpMkLst>
            <pc:docMk/>
            <pc:sldMk cId="3491713719" sldId="584"/>
            <ac:cxnSpMk id="66" creationId="{331CDAD9-18C0-4774-84E3-0F2D77953FBB}"/>
          </ac:cxnSpMkLst>
        </pc:cxnChg>
        <pc:cxnChg chg="add mod">
          <ac:chgData name="Richard Anderson" userId="4654cc452026b74c" providerId="LiveId" clId="{0876A473-90E0-4E11-9B68-9567F0F82FC6}" dt="2022-04-15T06:09:30.355" v="824" actId="1582"/>
          <ac:cxnSpMkLst>
            <pc:docMk/>
            <pc:sldMk cId="3491713719" sldId="584"/>
            <ac:cxnSpMk id="68" creationId="{C49C1861-E9B2-49F2-B509-499D7D27A3FA}"/>
          </ac:cxnSpMkLst>
        </pc:cxnChg>
        <pc:cxnChg chg="add mod">
          <ac:chgData name="Richard Anderson" userId="4654cc452026b74c" providerId="LiveId" clId="{0876A473-90E0-4E11-9B68-9567F0F82FC6}" dt="2022-04-15T06:09:30.355" v="824" actId="1582"/>
          <ac:cxnSpMkLst>
            <pc:docMk/>
            <pc:sldMk cId="3491713719" sldId="584"/>
            <ac:cxnSpMk id="70" creationId="{21033755-5F98-4EEB-8DAA-99AB82571319}"/>
          </ac:cxnSpMkLst>
        </pc:cxnChg>
        <pc:cxnChg chg="add mod">
          <ac:chgData name="Richard Anderson" userId="4654cc452026b74c" providerId="LiveId" clId="{0876A473-90E0-4E11-9B68-9567F0F82FC6}" dt="2022-04-15T06:09:30.355" v="824" actId="1582"/>
          <ac:cxnSpMkLst>
            <pc:docMk/>
            <pc:sldMk cId="3491713719" sldId="584"/>
            <ac:cxnSpMk id="72" creationId="{26DA0CAA-C7C4-4F92-92C9-159C3BA4AEA2}"/>
          </ac:cxnSpMkLst>
        </pc:cxnChg>
        <pc:cxnChg chg="add mod">
          <ac:chgData name="Richard Anderson" userId="4654cc452026b74c" providerId="LiveId" clId="{0876A473-90E0-4E11-9B68-9567F0F82FC6}" dt="2022-04-15T06:09:30.355" v="824" actId="1582"/>
          <ac:cxnSpMkLst>
            <pc:docMk/>
            <pc:sldMk cId="3491713719" sldId="584"/>
            <ac:cxnSpMk id="74" creationId="{9085BF4A-3820-4DBF-8D25-7E0840FDC6B3}"/>
          </ac:cxnSpMkLst>
        </pc:cxnChg>
        <pc:cxnChg chg="add mod">
          <ac:chgData name="Richard Anderson" userId="4654cc452026b74c" providerId="LiveId" clId="{0876A473-90E0-4E11-9B68-9567F0F82FC6}" dt="2022-04-15T06:09:30.355" v="824" actId="1582"/>
          <ac:cxnSpMkLst>
            <pc:docMk/>
            <pc:sldMk cId="3491713719" sldId="584"/>
            <ac:cxnSpMk id="76" creationId="{0C6F6269-448F-4115-8258-01EDC59465BA}"/>
          </ac:cxnSpMkLst>
        </pc:cxnChg>
        <pc:cxnChg chg="add mod">
          <ac:chgData name="Richard Anderson" userId="4654cc452026b74c" providerId="LiveId" clId="{0876A473-90E0-4E11-9B68-9567F0F82FC6}" dt="2022-04-15T06:09:30.355" v="824" actId="1582"/>
          <ac:cxnSpMkLst>
            <pc:docMk/>
            <pc:sldMk cId="3491713719" sldId="584"/>
            <ac:cxnSpMk id="78" creationId="{5DD8C694-53F3-416B-BB9D-9C103BFD938A}"/>
          </ac:cxnSpMkLst>
        </pc:cxnChg>
        <pc:cxnChg chg="add mod">
          <ac:chgData name="Richard Anderson" userId="4654cc452026b74c" providerId="LiveId" clId="{0876A473-90E0-4E11-9B68-9567F0F82FC6}" dt="2022-04-15T06:09:30.355" v="824" actId="1582"/>
          <ac:cxnSpMkLst>
            <pc:docMk/>
            <pc:sldMk cId="3491713719" sldId="584"/>
            <ac:cxnSpMk id="80" creationId="{6539E3E9-9517-4647-A209-A91A0490F081}"/>
          </ac:cxnSpMkLst>
        </pc:cxnChg>
        <pc:cxnChg chg="add mod">
          <ac:chgData name="Richard Anderson" userId="4654cc452026b74c" providerId="LiveId" clId="{0876A473-90E0-4E11-9B68-9567F0F82FC6}" dt="2022-04-15T06:09:30.355" v="824" actId="1582"/>
          <ac:cxnSpMkLst>
            <pc:docMk/>
            <pc:sldMk cId="3491713719" sldId="584"/>
            <ac:cxnSpMk id="82" creationId="{F1F95CC0-B88E-4C32-951F-AA87B0C9834A}"/>
          </ac:cxnSpMkLst>
        </pc:cxnChg>
        <pc:cxnChg chg="add mod">
          <ac:chgData name="Richard Anderson" userId="4654cc452026b74c" providerId="LiveId" clId="{0876A473-90E0-4E11-9B68-9567F0F82FC6}" dt="2022-04-15T06:09:30.355" v="824" actId="1582"/>
          <ac:cxnSpMkLst>
            <pc:docMk/>
            <pc:sldMk cId="3491713719" sldId="584"/>
            <ac:cxnSpMk id="84" creationId="{E39582A6-842F-405A-98D4-ABEDE4866429}"/>
          </ac:cxnSpMkLst>
        </pc:cxnChg>
        <pc:cxnChg chg="add mod">
          <ac:chgData name="Richard Anderson" userId="4654cc452026b74c" providerId="LiveId" clId="{0876A473-90E0-4E11-9B68-9567F0F82FC6}" dt="2022-04-15T06:09:30.355" v="824" actId="1582"/>
          <ac:cxnSpMkLst>
            <pc:docMk/>
            <pc:sldMk cId="3491713719" sldId="584"/>
            <ac:cxnSpMk id="88" creationId="{89CF80AD-D5C4-4C98-8EFA-C39FD33EF570}"/>
          </ac:cxnSpMkLst>
        </pc:cxnChg>
        <pc:cxnChg chg="add mod">
          <ac:chgData name="Richard Anderson" userId="4654cc452026b74c" providerId="LiveId" clId="{0876A473-90E0-4E11-9B68-9567F0F82FC6}" dt="2022-04-15T06:09:30.355" v="824" actId="1582"/>
          <ac:cxnSpMkLst>
            <pc:docMk/>
            <pc:sldMk cId="3491713719" sldId="584"/>
            <ac:cxnSpMk id="89" creationId="{BD97574C-4FCC-482C-94E0-C016226ACAC4}"/>
          </ac:cxnSpMkLst>
        </pc:cxnChg>
        <pc:cxnChg chg="add mod">
          <ac:chgData name="Richard Anderson" userId="4654cc452026b74c" providerId="LiveId" clId="{0876A473-90E0-4E11-9B68-9567F0F82FC6}" dt="2022-04-15T06:09:30.355" v="824" actId="1582"/>
          <ac:cxnSpMkLst>
            <pc:docMk/>
            <pc:sldMk cId="3491713719" sldId="584"/>
            <ac:cxnSpMk id="91" creationId="{1C1A3E4A-47F6-4ED4-AB10-85183F120DEF}"/>
          </ac:cxnSpMkLst>
        </pc:cxn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3060700" cy="441325"/>
          </a:xfrm>
          <a:prstGeom prst="rect">
            <a:avLst/>
          </a:prstGeom>
          <a:noFill/>
          <a:ln w="9525">
            <a:noFill/>
            <a:miter lim="800000"/>
            <a:headEnd/>
            <a:tailEnd/>
          </a:ln>
          <a:effectLst/>
        </p:spPr>
        <p:txBody>
          <a:bodyPr vert="horz" wrap="square" lIns="87290" tIns="43645" rIns="87290" bIns="43645" numCol="1" anchor="t" anchorCtr="0" compatLnSpc="1">
            <a:prstTxWarp prst="textNoShape">
              <a:avLst/>
            </a:prstTxWarp>
          </a:bodyPr>
          <a:lstStyle>
            <a:lvl1pPr defTabSz="873272">
              <a:lnSpc>
                <a:spcPct val="100000"/>
              </a:lnSpc>
              <a:spcBef>
                <a:spcPct val="0"/>
              </a:spcBef>
              <a:defRPr sz="1300">
                <a:solidFill>
                  <a:schemeClr val="tx1"/>
                </a:solidFill>
              </a:defRPr>
            </a:lvl1pPr>
          </a:lstStyle>
          <a:p>
            <a:pPr>
              <a:defRPr/>
            </a:pPr>
            <a:endParaRPr lang="en-US"/>
          </a:p>
        </p:txBody>
      </p:sp>
      <p:sp>
        <p:nvSpPr>
          <p:cNvPr id="71683" name="Rectangle 3"/>
          <p:cNvSpPr>
            <a:spLocks noGrp="1" noChangeArrowheads="1"/>
          </p:cNvSpPr>
          <p:nvPr>
            <p:ph type="dt" sz="quarter" idx="1"/>
          </p:nvPr>
        </p:nvSpPr>
        <p:spPr bwMode="auto">
          <a:xfrm>
            <a:off x="3935413" y="0"/>
            <a:ext cx="3062287" cy="441325"/>
          </a:xfrm>
          <a:prstGeom prst="rect">
            <a:avLst/>
          </a:prstGeom>
          <a:noFill/>
          <a:ln w="9525">
            <a:noFill/>
            <a:miter lim="800000"/>
            <a:headEnd/>
            <a:tailEnd/>
          </a:ln>
          <a:effectLst/>
        </p:spPr>
        <p:txBody>
          <a:bodyPr vert="horz" wrap="square" lIns="87290" tIns="43645" rIns="87290" bIns="43645" numCol="1" anchor="t" anchorCtr="0" compatLnSpc="1">
            <a:prstTxWarp prst="textNoShape">
              <a:avLst/>
            </a:prstTxWarp>
          </a:bodyPr>
          <a:lstStyle>
            <a:lvl1pPr algn="r" defTabSz="873272">
              <a:lnSpc>
                <a:spcPct val="100000"/>
              </a:lnSpc>
              <a:spcBef>
                <a:spcPct val="0"/>
              </a:spcBef>
              <a:defRPr sz="1300">
                <a:solidFill>
                  <a:schemeClr val="tx1"/>
                </a:solidFill>
              </a:defRPr>
            </a:lvl1pPr>
          </a:lstStyle>
          <a:p>
            <a:pPr>
              <a:defRPr/>
            </a:pPr>
            <a:endParaRPr lang="en-US"/>
          </a:p>
        </p:txBody>
      </p:sp>
      <p:sp>
        <p:nvSpPr>
          <p:cNvPr id="71684" name="Rectangle 4"/>
          <p:cNvSpPr>
            <a:spLocks noGrp="1" noChangeArrowheads="1"/>
          </p:cNvSpPr>
          <p:nvPr>
            <p:ph type="ftr" sz="quarter" idx="2"/>
          </p:nvPr>
        </p:nvSpPr>
        <p:spPr bwMode="auto">
          <a:xfrm>
            <a:off x="0" y="8853488"/>
            <a:ext cx="3060700" cy="442912"/>
          </a:xfrm>
          <a:prstGeom prst="rect">
            <a:avLst/>
          </a:prstGeom>
          <a:noFill/>
          <a:ln w="9525">
            <a:noFill/>
            <a:miter lim="800000"/>
            <a:headEnd/>
            <a:tailEnd/>
          </a:ln>
          <a:effectLst/>
        </p:spPr>
        <p:txBody>
          <a:bodyPr vert="horz" wrap="square" lIns="87290" tIns="43645" rIns="87290" bIns="43645" numCol="1" anchor="b" anchorCtr="0" compatLnSpc="1">
            <a:prstTxWarp prst="textNoShape">
              <a:avLst/>
            </a:prstTxWarp>
          </a:bodyPr>
          <a:lstStyle>
            <a:lvl1pPr defTabSz="873272">
              <a:lnSpc>
                <a:spcPct val="100000"/>
              </a:lnSpc>
              <a:spcBef>
                <a:spcPct val="0"/>
              </a:spcBef>
              <a:defRPr sz="1300">
                <a:solidFill>
                  <a:schemeClr val="tx1"/>
                </a:solidFill>
              </a:defRPr>
            </a:lvl1pPr>
          </a:lstStyle>
          <a:p>
            <a:pPr>
              <a:defRPr/>
            </a:pPr>
            <a:endParaRPr lang="en-US"/>
          </a:p>
        </p:txBody>
      </p:sp>
      <p:sp>
        <p:nvSpPr>
          <p:cNvPr id="71685" name="Rectangle 5"/>
          <p:cNvSpPr>
            <a:spLocks noGrp="1" noChangeArrowheads="1"/>
          </p:cNvSpPr>
          <p:nvPr>
            <p:ph type="sldNum" sz="quarter" idx="3"/>
          </p:nvPr>
        </p:nvSpPr>
        <p:spPr bwMode="auto">
          <a:xfrm>
            <a:off x="3935413" y="8853488"/>
            <a:ext cx="3062287" cy="442912"/>
          </a:xfrm>
          <a:prstGeom prst="rect">
            <a:avLst/>
          </a:prstGeom>
          <a:noFill/>
          <a:ln w="9525">
            <a:noFill/>
            <a:miter lim="800000"/>
            <a:headEnd/>
            <a:tailEnd/>
          </a:ln>
          <a:effectLst/>
        </p:spPr>
        <p:txBody>
          <a:bodyPr vert="horz" wrap="square" lIns="87290" tIns="43645" rIns="87290" bIns="43645" numCol="1" anchor="b" anchorCtr="0" compatLnSpc="1">
            <a:prstTxWarp prst="textNoShape">
              <a:avLst/>
            </a:prstTxWarp>
          </a:bodyPr>
          <a:lstStyle>
            <a:lvl1pPr algn="r" defTabSz="873272">
              <a:lnSpc>
                <a:spcPct val="100000"/>
              </a:lnSpc>
              <a:spcBef>
                <a:spcPct val="0"/>
              </a:spcBef>
              <a:defRPr sz="1300">
                <a:solidFill>
                  <a:schemeClr val="tx1"/>
                </a:solidFill>
              </a:defRPr>
            </a:lvl1pPr>
          </a:lstStyle>
          <a:p>
            <a:pPr>
              <a:defRPr/>
            </a:pPr>
            <a:fld id="{A5FFEEAA-FA7D-4C6B-B401-0583FCE20B23}" type="slidenum">
              <a:rPr lang="en-US"/>
              <a:pPr>
                <a:defRPr/>
              </a:pPr>
              <a:t>‹#›</a:t>
            </a:fld>
            <a:endParaRPr lang="en-US"/>
          </a:p>
        </p:txBody>
      </p:sp>
    </p:spTree>
    <p:extLst>
      <p:ext uri="{BB962C8B-B14F-4D97-AF65-F5344CB8AC3E}">
        <p14:creationId xmlns:p14="http://schemas.microsoft.com/office/powerpoint/2010/main" val="29415872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25775" cy="463550"/>
          </a:xfrm>
          <a:prstGeom prst="rect">
            <a:avLst/>
          </a:prstGeom>
          <a:noFill/>
          <a:ln w="9525">
            <a:noFill/>
            <a:miter lim="800000"/>
            <a:headEnd/>
            <a:tailEnd/>
          </a:ln>
          <a:effectLst/>
        </p:spPr>
        <p:txBody>
          <a:bodyPr vert="horz" wrap="square" lIns="92126" tIns="46062" rIns="92126" bIns="46062" numCol="1" anchor="t" anchorCtr="0" compatLnSpc="1">
            <a:prstTxWarp prst="textNoShape">
              <a:avLst/>
            </a:prstTxWarp>
          </a:bodyPr>
          <a:lstStyle>
            <a:lvl1pPr defTabSz="922126">
              <a:lnSpc>
                <a:spcPct val="100000"/>
              </a:lnSpc>
              <a:spcBef>
                <a:spcPct val="0"/>
              </a:spcBef>
              <a:defRPr sz="1300">
                <a:solidFill>
                  <a:schemeClr val="tx1"/>
                </a:solidFill>
              </a:defRPr>
            </a:lvl1pPr>
          </a:lstStyle>
          <a:p>
            <a:pPr>
              <a:defRPr/>
            </a:pPr>
            <a:endParaRPr lang="en-US"/>
          </a:p>
        </p:txBody>
      </p:sp>
      <p:sp>
        <p:nvSpPr>
          <p:cNvPr id="4099" name="Rectangle 3"/>
          <p:cNvSpPr>
            <a:spLocks noGrp="1" noChangeArrowheads="1"/>
          </p:cNvSpPr>
          <p:nvPr>
            <p:ph type="dt" idx="1"/>
          </p:nvPr>
        </p:nvSpPr>
        <p:spPr bwMode="auto">
          <a:xfrm>
            <a:off x="3959225" y="0"/>
            <a:ext cx="3025775" cy="463550"/>
          </a:xfrm>
          <a:prstGeom prst="rect">
            <a:avLst/>
          </a:prstGeom>
          <a:noFill/>
          <a:ln w="9525">
            <a:noFill/>
            <a:miter lim="800000"/>
            <a:headEnd/>
            <a:tailEnd/>
          </a:ln>
          <a:effectLst/>
        </p:spPr>
        <p:txBody>
          <a:bodyPr vert="horz" wrap="square" lIns="92126" tIns="46062" rIns="92126" bIns="46062" numCol="1" anchor="t" anchorCtr="0" compatLnSpc="1">
            <a:prstTxWarp prst="textNoShape">
              <a:avLst/>
            </a:prstTxWarp>
          </a:bodyPr>
          <a:lstStyle>
            <a:lvl1pPr algn="r" defTabSz="922126">
              <a:lnSpc>
                <a:spcPct val="100000"/>
              </a:lnSpc>
              <a:spcBef>
                <a:spcPct val="0"/>
              </a:spcBef>
              <a:defRPr sz="1300">
                <a:solidFill>
                  <a:schemeClr val="tx1"/>
                </a:solidFill>
              </a:defRPr>
            </a:lvl1pPr>
          </a:lstStyle>
          <a:p>
            <a:pPr>
              <a:defRPr/>
            </a:pPr>
            <a:endParaRPr lang="en-US"/>
          </a:p>
        </p:txBody>
      </p:sp>
      <p:sp>
        <p:nvSpPr>
          <p:cNvPr id="34820" name="Rectangle 4"/>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0275" y="4410075"/>
            <a:ext cx="5124450" cy="4176713"/>
          </a:xfrm>
          <a:prstGeom prst="rect">
            <a:avLst/>
          </a:prstGeom>
          <a:noFill/>
          <a:ln w="9525">
            <a:noFill/>
            <a:miter lim="800000"/>
            <a:headEnd/>
            <a:tailEnd/>
          </a:ln>
          <a:effectLst/>
        </p:spPr>
        <p:txBody>
          <a:bodyPr vert="horz" wrap="square" lIns="92126" tIns="46062" rIns="92126" bIns="4606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820150"/>
            <a:ext cx="3025775" cy="463550"/>
          </a:xfrm>
          <a:prstGeom prst="rect">
            <a:avLst/>
          </a:prstGeom>
          <a:noFill/>
          <a:ln w="9525">
            <a:noFill/>
            <a:miter lim="800000"/>
            <a:headEnd/>
            <a:tailEnd/>
          </a:ln>
          <a:effectLst/>
        </p:spPr>
        <p:txBody>
          <a:bodyPr vert="horz" wrap="square" lIns="92126" tIns="46062" rIns="92126" bIns="46062" numCol="1" anchor="b" anchorCtr="0" compatLnSpc="1">
            <a:prstTxWarp prst="textNoShape">
              <a:avLst/>
            </a:prstTxWarp>
          </a:bodyPr>
          <a:lstStyle>
            <a:lvl1pPr defTabSz="922126">
              <a:lnSpc>
                <a:spcPct val="100000"/>
              </a:lnSpc>
              <a:spcBef>
                <a:spcPct val="0"/>
              </a:spcBef>
              <a:defRPr sz="1300">
                <a:solidFill>
                  <a:schemeClr val="tx1"/>
                </a:solidFill>
              </a:defRPr>
            </a:lvl1pPr>
          </a:lstStyle>
          <a:p>
            <a:pPr>
              <a:defRPr/>
            </a:pPr>
            <a:endParaRPr lang="en-US"/>
          </a:p>
        </p:txBody>
      </p:sp>
      <p:sp>
        <p:nvSpPr>
          <p:cNvPr id="4103" name="Rectangle 7"/>
          <p:cNvSpPr>
            <a:spLocks noGrp="1" noChangeArrowheads="1"/>
          </p:cNvSpPr>
          <p:nvPr>
            <p:ph type="sldNum" sz="quarter" idx="5"/>
          </p:nvPr>
        </p:nvSpPr>
        <p:spPr bwMode="auto">
          <a:xfrm>
            <a:off x="3959225" y="8820150"/>
            <a:ext cx="3025775" cy="463550"/>
          </a:xfrm>
          <a:prstGeom prst="rect">
            <a:avLst/>
          </a:prstGeom>
          <a:noFill/>
          <a:ln w="9525">
            <a:noFill/>
            <a:miter lim="800000"/>
            <a:headEnd/>
            <a:tailEnd/>
          </a:ln>
          <a:effectLst/>
        </p:spPr>
        <p:txBody>
          <a:bodyPr vert="horz" wrap="square" lIns="92126" tIns="46062" rIns="92126" bIns="46062" numCol="1" anchor="b" anchorCtr="0" compatLnSpc="1">
            <a:prstTxWarp prst="textNoShape">
              <a:avLst/>
            </a:prstTxWarp>
          </a:bodyPr>
          <a:lstStyle>
            <a:lvl1pPr algn="r" defTabSz="922126">
              <a:lnSpc>
                <a:spcPct val="100000"/>
              </a:lnSpc>
              <a:spcBef>
                <a:spcPct val="0"/>
              </a:spcBef>
              <a:defRPr sz="1300">
                <a:solidFill>
                  <a:schemeClr val="tx1"/>
                </a:solidFill>
              </a:defRPr>
            </a:lvl1pPr>
          </a:lstStyle>
          <a:p>
            <a:pPr>
              <a:defRPr/>
            </a:pPr>
            <a:fld id="{8D009345-72C9-4A7C-A0D7-3D94E6803953}" type="slidenum">
              <a:rPr lang="en-US"/>
              <a:pPr>
                <a:defRPr/>
              </a:pPr>
              <a:t>‹#›</a:t>
            </a:fld>
            <a:endParaRPr lang="en-US"/>
          </a:p>
        </p:txBody>
      </p:sp>
    </p:spTree>
    <p:extLst>
      <p:ext uri="{BB962C8B-B14F-4D97-AF65-F5344CB8AC3E}">
        <p14:creationId xmlns:p14="http://schemas.microsoft.com/office/powerpoint/2010/main" val="29530044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sz="1600">
                <a:solidFill>
                  <a:schemeClr val="accent1"/>
                </a:solidFill>
                <a:latin typeface="Times New Roman" pitchFamily="18" charset="0"/>
              </a:defRPr>
            </a:lvl1pPr>
            <a:lvl2pPr marL="714375" indent="-274638" defTabSz="920750">
              <a:defRPr sz="1600">
                <a:solidFill>
                  <a:schemeClr val="accent1"/>
                </a:solidFill>
                <a:latin typeface="Times New Roman" pitchFamily="18" charset="0"/>
              </a:defRPr>
            </a:lvl2pPr>
            <a:lvl3pPr marL="1098550" indent="-219075" defTabSz="920750">
              <a:defRPr sz="1600">
                <a:solidFill>
                  <a:schemeClr val="accent1"/>
                </a:solidFill>
                <a:latin typeface="Times New Roman" pitchFamily="18" charset="0"/>
              </a:defRPr>
            </a:lvl3pPr>
            <a:lvl4pPr marL="1538288" indent="-219075" defTabSz="920750">
              <a:defRPr sz="1600">
                <a:solidFill>
                  <a:schemeClr val="accent1"/>
                </a:solidFill>
                <a:latin typeface="Times New Roman" pitchFamily="18" charset="0"/>
              </a:defRPr>
            </a:lvl4pPr>
            <a:lvl5pPr marL="1978025" indent="-219075" defTabSz="920750">
              <a:defRPr sz="1600">
                <a:solidFill>
                  <a:schemeClr val="accent1"/>
                </a:solidFill>
                <a:latin typeface="Times New Roman" pitchFamily="18" charset="0"/>
              </a:defRPr>
            </a:lvl5pPr>
            <a:lvl6pPr marL="2435225" indent="-219075" defTabSz="920750" eaLnBrk="0" fontAlgn="base" hangingPunct="0">
              <a:lnSpc>
                <a:spcPct val="90000"/>
              </a:lnSpc>
              <a:spcBef>
                <a:spcPct val="50000"/>
              </a:spcBef>
              <a:spcAft>
                <a:spcPct val="0"/>
              </a:spcAft>
              <a:defRPr sz="1600">
                <a:solidFill>
                  <a:schemeClr val="accent1"/>
                </a:solidFill>
                <a:latin typeface="Times New Roman" pitchFamily="18" charset="0"/>
              </a:defRPr>
            </a:lvl6pPr>
            <a:lvl7pPr marL="2892425" indent="-219075" defTabSz="920750" eaLnBrk="0" fontAlgn="base" hangingPunct="0">
              <a:lnSpc>
                <a:spcPct val="90000"/>
              </a:lnSpc>
              <a:spcBef>
                <a:spcPct val="50000"/>
              </a:spcBef>
              <a:spcAft>
                <a:spcPct val="0"/>
              </a:spcAft>
              <a:defRPr sz="1600">
                <a:solidFill>
                  <a:schemeClr val="accent1"/>
                </a:solidFill>
                <a:latin typeface="Times New Roman" pitchFamily="18" charset="0"/>
              </a:defRPr>
            </a:lvl7pPr>
            <a:lvl8pPr marL="3349625" indent="-219075" defTabSz="920750" eaLnBrk="0" fontAlgn="base" hangingPunct="0">
              <a:lnSpc>
                <a:spcPct val="90000"/>
              </a:lnSpc>
              <a:spcBef>
                <a:spcPct val="50000"/>
              </a:spcBef>
              <a:spcAft>
                <a:spcPct val="0"/>
              </a:spcAft>
              <a:defRPr sz="1600">
                <a:solidFill>
                  <a:schemeClr val="accent1"/>
                </a:solidFill>
                <a:latin typeface="Times New Roman" pitchFamily="18" charset="0"/>
              </a:defRPr>
            </a:lvl8pPr>
            <a:lvl9pPr marL="3806825" indent="-219075" defTabSz="920750" eaLnBrk="0" fontAlgn="base" hangingPunct="0">
              <a:lnSpc>
                <a:spcPct val="90000"/>
              </a:lnSpc>
              <a:spcBef>
                <a:spcPct val="50000"/>
              </a:spcBef>
              <a:spcAft>
                <a:spcPct val="0"/>
              </a:spcAft>
              <a:defRPr sz="1600">
                <a:solidFill>
                  <a:schemeClr val="accent1"/>
                </a:solidFill>
                <a:latin typeface="Times New Roman" pitchFamily="18" charset="0"/>
              </a:defRPr>
            </a:lvl9pPr>
          </a:lstStyle>
          <a:p>
            <a:fld id="{D17C474B-C3E0-4DCD-B84A-C2977C7F6AF3}" type="slidenum">
              <a:rPr lang="en-US" altLang="en-US" sz="1300" smtClean="0">
                <a:solidFill>
                  <a:schemeClr val="tx1"/>
                </a:solidFill>
              </a:rPr>
              <a:pPr/>
              <a:t>1</a:t>
            </a:fld>
            <a:endParaRPr lang="en-US" altLang="en-US" sz="1300">
              <a:solidFill>
                <a:schemeClr val="tx1"/>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B60D0341-BBC8-4813-B341-B7A041F4045E}" type="slidenum">
              <a:rPr lang="en-US" altLang="en-US" sz="1200" smtClean="0">
                <a:latin typeface="Times New Roman" pitchFamily="18" charset="0"/>
              </a:rPr>
              <a:pPr/>
              <a:t>13</a:t>
            </a:fld>
            <a:endParaRPr lang="en-US" altLang="en-US" sz="1200">
              <a:latin typeface="Times New Roman" pitchFamily="18" charset="0"/>
            </a:endParaRPr>
          </a:p>
        </p:txBody>
      </p:sp>
      <p:sp>
        <p:nvSpPr>
          <p:cNvPr id="65539" name="Rectangle 2"/>
          <p:cNvSpPr>
            <a:spLocks noGrp="1" noRot="1" noChangeAspect="1" noChangeArrowheads="1" noTextEdit="1"/>
          </p:cNvSpPr>
          <p:nvPr>
            <p:ph type="sldImg"/>
          </p:nvPr>
        </p:nvSpPr>
        <p:spPr>
          <a:xfrm>
            <a:off x="1163638" y="692150"/>
            <a:ext cx="4608512" cy="3455988"/>
          </a:xfrm>
          <a:ln/>
        </p:spPr>
      </p:sp>
      <p:sp>
        <p:nvSpPr>
          <p:cNvPr id="65540"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20818751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3154454C-AECA-485B-A112-F5F868C40F8E}" type="slidenum">
              <a:rPr lang="en-US" altLang="en-US" sz="1200" smtClean="0">
                <a:latin typeface="Times New Roman" pitchFamily="18" charset="0"/>
              </a:rPr>
              <a:pPr/>
              <a:t>14</a:t>
            </a:fld>
            <a:endParaRPr lang="en-US" altLang="en-US" sz="1200">
              <a:latin typeface="Times New Roman" pitchFamily="18" charset="0"/>
            </a:endParaRPr>
          </a:p>
        </p:txBody>
      </p:sp>
      <p:sp>
        <p:nvSpPr>
          <p:cNvPr id="66563" name="Rectangle 2"/>
          <p:cNvSpPr>
            <a:spLocks noGrp="1" noRot="1" noChangeAspect="1" noChangeArrowheads="1" noTextEdit="1"/>
          </p:cNvSpPr>
          <p:nvPr>
            <p:ph type="sldImg"/>
          </p:nvPr>
        </p:nvSpPr>
        <p:spPr>
          <a:xfrm>
            <a:off x="1163638" y="692150"/>
            <a:ext cx="4608512" cy="3455988"/>
          </a:xfrm>
          <a:ln/>
        </p:spPr>
      </p:sp>
      <p:sp>
        <p:nvSpPr>
          <p:cNvPr id="66564"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28611544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321237CE-93F9-BF7E-3DD4-8394BC8E5146}"/>
              </a:ext>
            </a:extLst>
          </p:cNvPr>
          <p:cNvSpPr>
            <a:spLocks noGrp="1" noRot="1" noChangeAspect="1" noTextEdit="1"/>
          </p:cNvSpPr>
          <p:nvPr>
            <p:ph type="sldImg"/>
          </p:nvPr>
        </p:nvSpPr>
        <p:spPr>
          <a:ln/>
        </p:spPr>
      </p:sp>
      <p:sp>
        <p:nvSpPr>
          <p:cNvPr id="40963" name="Notes Placeholder 2">
            <a:extLst>
              <a:ext uri="{FF2B5EF4-FFF2-40B4-BE49-F238E27FC236}">
                <a16:creationId xmlns:a16="http://schemas.microsoft.com/office/drawing/2014/main" id="{0BD5F763-3167-BFE1-14DD-5CB5292ECF8D}"/>
              </a:ext>
            </a:extLst>
          </p:cNvPr>
          <p:cNvSpPr>
            <a:spLocks noGrp="1"/>
          </p:cNvSpPr>
          <p:nvPr>
            <p:ph type="body" idx="1"/>
          </p:nvPr>
        </p:nvSpPr>
        <p:spPr>
          <a:noFill/>
        </p:spPr>
        <p:txBody>
          <a:bodyPr/>
          <a:lstStyle/>
          <a:p>
            <a:r>
              <a:rPr lang="en-US" altLang="en-US"/>
              <a:t>From Rosen (I think) – old!</a:t>
            </a:r>
          </a:p>
        </p:txBody>
      </p:sp>
      <p:sp>
        <p:nvSpPr>
          <p:cNvPr id="40964" name="Slide Number Placeholder 3">
            <a:extLst>
              <a:ext uri="{FF2B5EF4-FFF2-40B4-BE49-F238E27FC236}">
                <a16:creationId xmlns:a16="http://schemas.microsoft.com/office/drawing/2014/main" id="{7A7B9ABC-8B89-0FE5-DB32-71C0CE19FE7C}"/>
              </a:ext>
            </a:extLst>
          </p:cNvPr>
          <p:cNvSpPr>
            <a:spLocks noGrp="1"/>
          </p:cNvSpPr>
          <p:nvPr>
            <p:ph type="sldNum" sz="quarter" idx="5"/>
          </p:nvPr>
        </p:nvSpPr>
        <p:spPr>
          <a:noFill/>
        </p:spPr>
        <p:txBody>
          <a:bodyPr/>
          <a:lstStyle>
            <a:lvl1pPr>
              <a:defRPr sz="2000">
                <a:solidFill>
                  <a:schemeClr val="tx1"/>
                </a:solidFill>
                <a:latin typeface="Arial" panose="020B0604020202020204" pitchFamily="34" charset="0"/>
              </a:defRPr>
            </a:lvl1pPr>
            <a:lvl2pPr marL="769938" indent="-295275">
              <a:defRPr sz="2000">
                <a:solidFill>
                  <a:schemeClr val="tx1"/>
                </a:solidFill>
                <a:latin typeface="Arial" panose="020B0604020202020204" pitchFamily="34" charset="0"/>
              </a:defRPr>
            </a:lvl2pPr>
            <a:lvl3pPr marL="1185863" indent="-236538">
              <a:defRPr sz="2000">
                <a:solidFill>
                  <a:schemeClr val="tx1"/>
                </a:solidFill>
                <a:latin typeface="Arial" panose="020B0604020202020204" pitchFamily="34" charset="0"/>
              </a:defRPr>
            </a:lvl3pPr>
            <a:lvl4pPr marL="1660525" indent="-236538">
              <a:defRPr sz="2000">
                <a:solidFill>
                  <a:schemeClr val="tx1"/>
                </a:solidFill>
                <a:latin typeface="Arial" panose="020B0604020202020204" pitchFamily="34" charset="0"/>
              </a:defRPr>
            </a:lvl4pPr>
            <a:lvl5pPr marL="2135188" indent="-236538">
              <a:defRPr sz="2000">
                <a:solidFill>
                  <a:schemeClr val="tx1"/>
                </a:solidFill>
                <a:latin typeface="Arial" panose="020B0604020202020204" pitchFamily="34" charset="0"/>
              </a:defRPr>
            </a:lvl5pPr>
            <a:lvl6pPr marL="2592388" indent="-236538" eaLnBrk="0" fontAlgn="base" hangingPunct="0">
              <a:spcBef>
                <a:spcPct val="0"/>
              </a:spcBef>
              <a:spcAft>
                <a:spcPct val="0"/>
              </a:spcAft>
              <a:defRPr sz="2000">
                <a:solidFill>
                  <a:schemeClr val="tx1"/>
                </a:solidFill>
                <a:latin typeface="Arial" panose="020B0604020202020204" pitchFamily="34" charset="0"/>
              </a:defRPr>
            </a:lvl6pPr>
            <a:lvl7pPr marL="3049588" indent="-236538" eaLnBrk="0" fontAlgn="base" hangingPunct="0">
              <a:spcBef>
                <a:spcPct val="0"/>
              </a:spcBef>
              <a:spcAft>
                <a:spcPct val="0"/>
              </a:spcAft>
              <a:defRPr sz="2000">
                <a:solidFill>
                  <a:schemeClr val="tx1"/>
                </a:solidFill>
                <a:latin typeface="Arial" panose="020B0604020202020204" pitchFamily="34" charset="0"/>
              </a:defRPr>
            </a:lvl7pPr>
            <a:lvl8pPr marL="3506788" indent="-236538" eaLnBrk="0" fontAlgn="base" hangingPunct="0">
              <a:spcBef>
                <a:spcPct val="0"/>
              </a:spcBef>
              <a:spcAft>
                <a:spcPct val="0"/>
              </a:spcAft>
              <a:defRPr sz="2000">
                <a:solidFill>
                  <a:schemeClr val="tx1"/>
                </a:solidFill>
                <a:latin typeface="Arial" panose="020B0604020202020204" pitchFamily="34" charset="0"/>
              </a:defRPr>
            </a:lvl8pPr>
            <a:lvl9pPr marL="3963988" indent="-236538" eaLnBrk="0" fontAlgn="base" hangingPunct="0">
              <a:spcBef>
                <a:spcPct val="0"/>
              </a:spcBef>
              <a:spcAft>
                <a:spcPct val="0"/>
              </a:spcAft>
              <a:defRPr sz="2000">
                <a:solidFill>
                  <a:schemeClr val="tx1"/>
                </a:solidFill>
                <a:latin typeface="Arial" panose="020B0604020202020204" pitchFamily="34" charset="0"/>
              </a:defRPr>
            </a:lvl9pPr>
          </a:lstStyle>
          <a:p>
            <a:fld id="{EB3C50A3-3C67-4F18-A10E-1DF54D1EF50B}" type="slidenum">
              <a:rPr lang="en-US" altLang="en-US" sz="1200">
                <a:latin typeface="Times New Roman" panose="02020603050405020304" pitchFamily="18" charset="0"/>
              </a:rPr>
              <a:pPr/>
              <a:t>15</a:t>
            </a:fld>
            <a:endParaRPr lang="en-US" altLang="en-US" sz="1200">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136B6E49-675C-4AC1-A205-4F35DF47E1B8}" type="slidenum">
              <a:rPr lang="en-US" altLang="en-US" sz="1200" smtClean="0">
                <a:latin typeface="Times New Roman" pitchFamily="18" charset="0"/>
              </a:rPr>
              <a:pPr/>
              <a:t>16</a:t>
            </a:fld>
            <a:endParaRPr lang="en-US" altLang="en-US" sz="1200">
              <a:latin typeface="Times New Roman" pitchFamily="18" charset="0"/>
            </a:endParaRPr>
          </a:p>
        </p:txBody>
      </p:sp>
      <p:sp>
        <p:nvSpPr>
          <p:cNvPr id="68611" name="Rectangle 2"/>
          <p:cNvSpPr>
            <a:spLocks noGrp="1" noRot="1" noChangeAspect="1" noChangeArrowheads="1" noTextEdit="1"/>
          </p:cNvSpPr>
          <p:nvPr>
            <p:ph type="sldImg"/>
          </p:nvPr>
        </p:nvSpPr>
        <p:spPr>
          <a:xfrm>
            <a:off x="1163638" y="692150"/>
            <a:ext cx="4608512" cy="3455988"/>
          </a:xfrm>
          <a:ln/>
        </p:spPr>
      </p:sp>
      <p:sp>
        <p:nvSpPr>
          <p:cNvPr id="68612"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16378518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17DD74BB-C77C-4A4F-9863-30AA2402EFA4}" type="slidenum">
              <a:rPr lang="en-US" altLang="en-US" sz="1200" smtClean="0">
                <a:latin typeface="Times New Roman" pitchFamily="18" charset="0"/>
              </a:rPr>
              <a:pPr/>
              <a:t>17</a:t>
            </a:fld>
            <a:endParaRPr lang="en-US" altLang="en-US" sz="1200">
              <a:latin typeface="Times New Roman" pitchFamily="18" charset="0"/>
            </a:endParaRPr>
          </a:p>
        </p:txBody>
      </p:sp>
      <p:sp>
        <p:nvSpPr>
          <p:cNvPr id="69635" name="Rectangle 2"/>
          <p:cNvSpPr>
            <a:spLocks noGrp="1" noRot="1" noChangeAspect="1" noChangeArrowheads="1" noTextEdit="1"/>
          </p:cNvSpPr>
          <p:nvPr>
            <p:ph type="sldImg"/>
          </p:nvPr>
        </p:nvSpPr>
        <p:spPr>
          <a:xfrm>
            <a:off x="1163638" y="692150"/>
            <a:ext cx="4608512" cy="3455988"/>
          </a:xfrm>
          <a:ln/>
        </p:spPr>
      </p:sp>
      <p:sp>
        <p:nvSpPr>
          <p:cNvPr id="69636"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15605702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33A48C8E-53C4-4108-AE4C-2EBC25E0CD24}" type="slidenum">
              <a:rPr lang="en-US" altLang="en-US" sz="1200" smtClean="0">
                <a:latin typeface="Times New Roman" pitchFamily="18" charset="0"/>
              </a:rPr>
              <a:pPr/>
              <a:t>18</a:t>
            </a:fld>
            <a:endParaRPr lang="en-US" altLang="en-US" sz="1200">
              <a:latin typeface="Times New Roman" pitchFamily="18"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1983197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13904D8E-2399-4B71-9604-21081AD6F90A}" type="slidenum">
              <a:rPr lang="en-US" altLang="en-US" sz="1200" smtClean="0">
                <a:latin typeface="Times New Roman" pitchFamily="18" charset="0"/>
              </a:rPr>
              <a:pPr/>
              <a:t>19</a:t>
            </a:fld>
            <a:endParaRPr lang="en-US" altLang="en-US" sz="1200">
              <a:latin typeface="Times New Roman" pitchFamily="18"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9370988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28FB08A2-7842-4939-803D-CC935626FC4A}" type="slidenum">
              <a:rPr lang="en-US" altLang="en-US" sz="1200" smtClean="0">
                <a:latin typeface="Times New Roman" pitchFamily="18" charset="0"/>
              </a:rPr>
              <a:pPr/>
              <a:t>20</a:t>
            </a:fld>
            <a:endParaRPr lang="en-US" altLang="en-US" sz="1200">
              <a:latin typeface="Times New Roman" pitchFamily="18"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4918572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077C7C59-CE0B-46F5-858C-AC79089EB688}" type="slidenum">
              <a:rPr lang="en-US" altLang="en-US" sz="1200" smtClean="0">
                <a:latin typeface="Times New Roman" pitchFamily="18" charset="0"/>
              </a:rPr>
              <a:pPr/>
              <a:t>21</a:t>
            </a:fld>
            <a:endParaRPr lang="en-US" altLang="en-US" sz="1200">
              <a:latin typeface="Times New Roman" pitchFamily="18"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9430512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CB066AFD-8217-42B0-8CA5-39E300D3BB5F}" type="slidenum">
              <a:rPr lang="en-US" altLang="en-US" sz="1200" smtClean="0">
                <a:latin typeface="Times New Roman" pitchFamily="18" charset="0"/>
              </a:rPr>
              <a:pPr/>
              <a:t>22</a:t>
            </a:fld>
            <a:endParaRPr lang="en-US" altLang="en-US" sz="1200">
              <a:latin typeface="Times New Roman" pitchFamily="18" charset="0"/>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966557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6CD01A81-26FA-4567-AC87-5E57CB6BDA28}" type="slidenum">
              <a:rPr lang="en-US" altLang="en-US" sz="1200" smtClean="0">
                <a:latin typeface="Times New Roman" pitchFamily="18" charset="0"/>
              </a:rPr>
              <a:pPr/>
              <a:t>3</a:t>
            </a:fld>
            <a:endParaRPr lang="en-US" altLang="en-US" sz="1200">
              <a:latin typeface="Times New Roman" pitchFamily="18"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2751798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37D8D95D-5D04-4D44-A937-B2A53496B728}" type="slidenum">
              <a:rPr lang="en-US" altLang="en-US" sz="1200" smtClean="0">
                <a:latin typeface="Times New Roman" pitchFamily="18" charset="0"/>
              </a:rPr>
              <a:pPr/>
              <a:t>23</a:t>
            </a:fld>
            <a:endParaRPr lang="en-US" altLang="en-US" sz="1200">
              <a:latin typeface="Times New Roman" pitchFamily="18" charset="0"/>
            </a:endParaRPr>
          </a:p>
        </p:txBody>
      </p:sp>
      <p:sp>
        <p:nvSpPr>
          <p:cNvPr id="79875" name="Rectangle 2"/>
          <p:cNvSpPr>
            <a:spLocks noGrp="1" noRot="1" noChangeAspect="1" noChangeArrowheads="1" noTextEdit="1"/>
          </p:cNvSpPr>
          <p:nvPr>
            <p:ph type="sldImg"/>
          </p:nvPr>
        </p:nvSpPr>
        <p:spPr>
          <a:xfrm>
            <a:off x="1163638" y="692150"/>
            <a:ext cx="4608512" cy="3455988"/>
          </a:xfrm>
          <a:ln/>
        </p:spPr>
      </p:sp>
      <p:sp>
        <p:nvSpPr>
          <p:cNvPr id="79876"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8648496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A8FAFE78-D879-4721-A71D-44824130C5CB}" type="slidenum">
              <a:rPr lang="en-US" altLang="en-US" sz="1200" smtClean="0">
                <a:latin typeface="Times New Roman" pitchFamily="18" charset="0"/>
              </a:rPr>
              <a:pPr/>
              <a:t>24</a:t>
            </a:fld>
            <a:endParaRPr lang="en-US" altLang="en-US" sz="1200">
              <a:latin typeface="Times New Roman" pitchFamily="18" charset="0"/>
            </a:endParaRPr>
          </a:p>
        </p:txBody>
      </p:sp>
      <p:sp>
        <p:nvSpPr>
          <p:cNvPr id="80899" name="Rectangle 2"/>
          <p:cNvSpPr>
            <a:spLocks noGrp="1" noRot="1" noChangeAspect="1" noChangeArrowheads="1" noTextEdit="1"/>
          </p:cNvSpPr>
          <p:nvPr>
            <p:ph type="sldImg"/>
          </p:nvPr>
        </p:nvSpPr>
        <p:spPr>
          <a:xfrm>
            <a:off x="1163638" y="692150"/>
            <a:ext cx="4608512" cy="3455988"/>
          </a:xfrm>
          <a:ln/>
        </p:spPr>
      </p:sp>
      <p:sp>
        <p:nvSpPr>
          <p:cNvPr id="80900"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4716002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1A6507FB-8E7B-404E-9938-86C966183358}" type="slidenum">
              <a:rPr lang="en-US" altLang="en-US" sz="1200" smtClean="0">
                <a:latin typeface="Times New Roman" pitchFamily="18" charset="0"/>
              </a:rPr>
              <a:pPr/>
              <a:t>25</a:t>
            </a:fld>
            <a:endParaRPr lang="en-US" altLang="en-US" sz="1200">
              <a:latin typeface="Times New Roman" pitchFamily="18" charset="0"/>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399764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D6D48BA8-9661-407B-816C-5465E3BC4A86}" type="slidenum">
              <a:rPr lang="en-US" altLang="en-US" sz="1200" smtClean="0">
                <a:latin typeface="Times New Roman" pitchFamily="18" charset="0"/>
              </a:rPr>
              <a:pPr/>
              <a:t>26</a:t>
            </a:fld>
            <a:endParaRPr lang="en-US" altLang="en-US" sz="1200">
              <a:latin typeface="Times New Roman" pitchFamily="18" charset="0"/>
            </a:endParaRPr>
          </a:p>
        </p:txBody>
      </p:sp>
      <p:sp>
        <p:nvSpPr>
          <p:cNvPr id="82947" name="Rectangle 2"/>
          <p:cNvSpPr>
            <a:spLocks noGrp="1" noRot="1" noChangeAspect="1" noChangeArrowheads="1" noTextEdit="1"/>
          </p:cNvSpPr>
          <p:nvPr>
            <p:ph type="sldImg"/>
          </p:nvPr>
        </p:nvSpPr>
        <p:spPr>
          <a:xfrm>
            <a:off x="1163638" y="692150"/>
            <a:ext cx="4608512" cy="3455988"/>
          </a:xfrm>
          <a:ln/>
        </p:spPr>
      </p:sp>
      <p:sp>
        <p:nvSpPr>
          <p:cNvPr id="82948"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18809907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3756DFF9-24B4-4006-8FB4-4DC107C386A0}" type="slidenum">
              <a:rPr lang="en-US" altLang="en-US" sz="1200" smtClean="0">
                <a:latin typeface="Times New Roman" pitchFamily="18" charset="0"/>
              </a:rPr>
              <a:pPr/>
              <a:t>27</a:t>
            </a:fld>
            <a:endParaRPr lang="en-US" altLang="en-US" sz="1200">
              <a:latin typeface="Times New Roman" pitchFamily="18" charset="0"/>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034091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51C6D49A-35B5-47F6-9249-77E33DA693C7}" type="slidenum">
              <a:rPr lang="en-US" altLang="en-US" sz="1200" smtClean="0">
                <a:latin typeface="Times New Roman" pitchFamily="18" charset="0"/>
              </a:rPr>
              <a:pPr/>
              <a:t>28</a:t>
            </a:fld>
            <a:endParaRPr lang="en-US" altLang="en-US" sz="1200">
              <a:latin typeface="Times New Roman" pitchFamily="18"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6342601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85255BD1-EB94-48F3-9C38-EFCA4FD2C079}" type="slidenum">
              <a:rPr lang="en-US" altLang="en-US" sz="1200" smtClean="0">
                <a:latin typeface="Times New Roman" pitchFamily="18" charset="0"/>
              </a:rPr>
              <a:pPr/>
              <a:t>29</a:t>
            </a:fld>
            <a:endParaRPr lang="en-US" altLang="en-US" sz="1200">
              <a:latin typeface="Times New Roman" pitchFamily="18"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0015917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E41CB488-AA98-4FFD-96FB-D51DEAF5AA64}" type="slidenum">
              <a:rPr lang="en-US" altLang="en-US" sz="1200" smtClean="0">
                <a:latin typeface="Times New Roman" pitchFamily="18" charset="0"/>
              </a:rPr>
              <a:pPr/>
              <a:t>30</a:t>
            </a:fld>
            <a:endParaRPr lang="en-US" altLang="en-US" sz="1200">
              <a:latin typeface="Times New Roman" pitchFamily="18" charset="0"/>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6721858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DD259049-6835-4BF2-84A5-D5C2D41166FD}" type="slidenum">
              <a:rPr lang="en-US" altLang="en-US" sz="1200" smtClean="0">
                <a:latin typeface="Times New Roman" pitchFamily="18" charset="0"/>
              </a:rPr>
              <a:pPr/>
              <a:t>31</a:t>
            </a:fld>
            <a:endParaRPr lang="en-US" altLang="en-US" sz="1200">
              <a:latin typeface="Times New Roman" pitchFamily="18"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5245396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D5823CDB-A7B0-45E9-B5A0-5235A790A8F3}" type="slidenum">
              <a:rPr lang="en-US" altLang="en-US" sz="1200" smtClean="0">
                <a:latin typeface="Times New Roman" pitchFamily="18" charset="0"/>
              </a:rPr>
              <a:pPr/>
              <a:t>32</a:t>
            </a:fld>
            <a:endParaRPr lang="en-US" altLang="en-US" sz="1200">
              <a:latin typeface="Times New Roman" pitchFamily="18" charset="0"/>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626927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906CB3B3-4397-4B23-B458-61076B6D4415}" type="slidenum">
              <a:rPr lang="en-US" altLang="en-US" sz="1200" smtClean="0">
                <a:latin typeface="Times New Roman" pitchFamily="18" charset="0"/>
              </a:rPr>
              <a:pPr/>
              <a:t>4</a:t>
            </a:fld>
            <a:endParaRPr lang="en-US" altLang="en-US" sz="1200">
              <a:latin typeface="Times New Roman" pitchFamily="18" charset="0"/>
            </a:endParaRPr>
          </a:p>
        </p:txBody>
      </p:sp>
      <p:sp>
        <p:nvSpPr>
          <p:cNvPr id="57347" name="Rectangle 2"/>
          <p:cNvSpPr>
            <a:spLocks noGrp="1" noRot="1" noChangeAspect="1" noChangeArrowheads="1" noTextEdit="1"/>
          </p:cNvSpPr>
          <p:nvPr>
            <p:ph type="sldImg"/>
          </p:nvPr>
        </p:nvSpPr>
        <p:spPr>
          <a:xfrm>
            <a:off x="1163638" y="692150"/>
            <a:ext cx="4608512" cy="3455988"/>
          </a:xfrm>
          <a:ln/>
        </p:spPr>
      </p:sp>
      <p:sp>
        <p:nvSpPr>
          <p:cNvPr id="57348"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64236913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33731131-3264-44E8-974C-3522CFC3E772}" type="slidenum">
              <a:rPr lang="en-US" altLang="en-US" sz="1200" smtClean="0">
                <a:latin typeface="Times New Roman" pitchFamily="18" charset="0"/>
              </a:rPr>
              <a:pPr/>
              <a:t>33</a:t>
            </a:fld>
            <a:endParaRPr lang="en-US" altLang="en-US" sz="1200">
              <a:latin typeface="Times New Roman" pitchFamily="18" charset="0"/>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21873903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438A8D2A-59F4-47AA-A0A1-9A96D81FAA41}" type="slidenum">
              <a:rPr lang="en-US" altLang="en-US" sz="1200" smtClean="0">
                <a:latin typeface="Times New Roman" pitchFamily="18" charset="0"/>
              </a:rPr>
              <a:pPr/>
              <a:t>34</a:t>
            </a:fld>
            <a:endParaRPr lang="en-US" altLang="en-US" sz="1200">
              <a:latin typeface="Times New Roman" pitchFamily="18"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15159391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4AC10B44-1D65-4607-BAFC-4C8EADA1634B}" type="slidenum">
              <a:rPr lang="en-US" altLang="en-US" sz="1200" smtClean="0">
                <a:latin typeface="Times New Roman" pitchFamily="18" charset="0"/>
              </a:rPr>
              <a:pPr/>
              <a:t>35</a:t>
            </a:fld>
            <a:endParaRPr lang="en-US" altLang="en-US" sz="1200">
              <a:latin typeface="Times New Roman" pitchFamily="18"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97269957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6D6A6C09-E254-4781-93EC-0A4F8405F605}" type="slidenum">
              <a:rPr lang="en-US" altLang="en-US" sz="1200" smtClean="0">
                <a:latin typeface="Times New Roman" pitchFamily="18" charset="0"/>
              </a:rPr>
              <a:pPr/>
              <a:t>36</a:t>
            </a:fld>
            <a:endParaRPr lang="en-US" altLang="en-US" sz="1200">
              <a:latin typeface="Times New Roman" pitchFamily="18" charset="0"/>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6969111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BCD575AF-AA03-4016-AA71-E43BA0A76F14}" type="slidenum">
              <a:rPr lang="en-US" altLang="en-US" sz="1200" smtClean="0">
                <a:latin typeface="Times New Roman" pitchFamily="18" charset="0"/>
              </a:rPr>
              <a:pPr/>
              <a:t>37</a:t>
            </a:fld>
            <a:endParaRPr lang="en-US" altLang="en-US" sz="1200">
              <a:latin typeface="Times New Roman" pitchFamily="18"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65991957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D692CEB2-D6D9-4FE7-B1A2-47A53AE5D3EE}" type="slidenum">
              <a:rPr lang="en-US" altLang="en-US" sz="1200" smtClean="0">
                <a:latin typeface="Times New Roman" pitchFamily="18" charset="0"/>
              </a:rPr>
              <a:pPr/>
              <a:t>38</a:t>
            </a:fld>
            <a:endParaRPr lang="en-US" altLang="en-US" sz="1200">
              <a:latin typeface="Times New Roman" pitchFamily="18" charset="0"/>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57867138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4FB0963E-81DD-482C-854B-39389B87593C}" type="slidenum">
              <a:rPr lang="en-US" altLang="en-US" sz="1200" smtClean="0">
                <a:latin typeface="Times New Roman" pitchFamily="18" charset="0"/>
              </a:rPr>
              <a:pPr/>
              <a:t>39</a:t>
            </a:fld>
            <a:endParaRPr lang="en-US" altLang="en-US" sz="1200">
              <a:latin typeface="Times New Roman" pitchFamily="18" charset="0"/>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4693426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B8D0255F-D52A-4C7E-AA0F-A3F040B8B493}" type="slidenum">
              <a:rPr lang="en-US" altLang="en-US" sz="1200" smtClean="0">
                <a:latin typeface="Times New Roman" pitchFamily="18" charset="0"/>
              </a:rPr>
              <a:pPr/>
              <a:t>40</a:t>
            </a:fld>
            <a:endParaRPr lang="en-US" altLang="en-US" sz="1200">
              <a:latin typeface="Times New Roman" pitchFamily="18" charset="0"/>
            </a:endParaRPr>
          </a:p>
        </p:txBody>
      </p:sp>
      <p:sp>
        <p:nvSpPr>
          <p:cNvPr id="101379" name="Rectangle 2"/>
          <p:cNvSpPr>
            <a:spLocks noGrp="1" noRot="1" noChangeAspect="1" noChangeArrowheads="1" noTextEdit="1"/>
          </p:cNvSpPr>
          <p:nvPr>
            <p:ph type="sldImg"/>
          </p:nvPr>
        </p:nvSpPr>
        <p:spPr>
          <a:xfrm>
            <a:off x="1163638" y="692150"/>
            <a:ext cx="4608512" cy="3455988"/>
          </a:xfrm>
          <a:ln/>
        </p:spPr>
      </p:sp>
      <p:sp>
        <p:nvSpPr>
          <p:cNvPr id="101380"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18570540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9BCD9A3B-5888-419E-9684-7DED5BAD90C8}" type="slidenum">
              <a:rPr lang="en-US" altLang="en-US" sz="1200" smtClean="0">
                <a:latin typeface="Times New Roman" pitchFamily="18" charset="0"/>
              </a:rPr>
              <a:pPr/>
              <a:t>41</a:t>
            </a:fld>
            <a:endParaRPr lang="en-US" altLang="en-US" sz="1200">
              <a:latin typeface="Times New Roman" pitchFamily="18" charset="0"/>
            </a:endParaRPr>
          </a:p>
        </p:txBody>
      </p:sp>
      <p:sp>
        <p:nvSpPr>
          <p:cNvPr id="102403" name="Rectangle 2"/>
          <p:cNvSpPr>
            <a:spLocks noGrp="1" noRot="1" noChangeAspect="1" noChangeArrowheads="1" noTextEdit="1"/>
          </p:cNvSpPr>
          <p:nvPr>
            <p:ph type="sldImg"/>
          </p:nvPr>
        </p:nvSpPr>
        <p:spPr>
          <a:xfrm>
            <a:off x="1163638" y="692150"/>
            <a:ext cx="4608512" cy="3455988"/>
          </a:xfrm>
          <a:ln/>
        </p:spPr>
      </p:sp>
      <p:sp>
        <p:nvSpPr>
          <p:cNvPr id="102404"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321461924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821CD2A6-F6FE-4A8F-ACE9-28F0A9EEF072}" type="slidenum">
              <a:rPr lang="en-US" altLang="en-US" sz="1200" smtClean="0">
                <a:latin typeface="Times New Roman" pitchFamily="18" charset="0"/>
              </a:rPr>
              <a:pPr/>
              <a:t>42</a:t>
            </a:fld>
            <a:endParaRPr lang="en-US" altLang="en-US" sz="1200">
              <a:latin typeface="Times New Roman" pitchFamily="18" charset="0"/>
            </a:endParaRPr>
          </a:p>
        </p:txBody>
      </p:sp>
      <p:sp>
        <p:nvSpPr>
          <p:cNvPr id="103427" name="Rectangle 2"/>
          <p:cNvSpPr>
            <a:spLocks noGrp="1" noRot="1" noChangeAspect="1" noChangeArrowheads="1" noTextEdit="1"/>
          </p:cNvSpPr>
          <p:nvPr>
            <p:ph type="sldImg"/>
          </p:nvPr>
        </p:nvSpPr>
        <p:spPr>
          <a:xfrm>
            <a:off x="1163638" y="692150"/>
            <a:ext cx="4608512" cy="3455988"/>
          </a:xfrm>
          <a:ln/>
        </p:spPr>
      </p:sp>
      <p:sp>
        <p:nvSpPr>
          <p:cNvPr id="103428"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3470086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62462D2C-D53E-44DE-A9D4-E5CFDE9A8EC0}" type="slidenum">
              <a:rPr lang="en-US" altLang="en-US" sz="1200" smtClean="0">
                <a:latin typeface="Times New Roman" pitchFamily="18" charset="0"/>
              </a:rPr>
              <a:pPr/>
              <a:t>5</a:t>
            </a:fld>
            <a:endParaRPr lang="en-US" altLang="en-US" sz="1200">
              <a:latin typeface="Times New Roman" pitchFamily="18" charset="0"/>
            </a:endParaRPr>
          </a:p>
        </p:txBody>
      </p:sp>
      <p:sp>
        <p:nvSpPr>
          <p:cNvPr id="59395" name="Rectangle 2"/>
          <p:cNvSpPr>
            <a:spLocks noGrp="1" noRot="1" noChangeAspect="1" noChangeArrowheads="1" noTextEdit="1"/>
          </p:cNvSpPr>
          <p:nvPr>
            <p:ph type="sldImg"/>
          </p:nvPr>
        </p:nvSpPr>
        <p:spPr>
          <a:xfrm>
            <a:off x="1163638" y="692150"/>
            <a:ext cx="4608512" cy="3455988"/>
          </a:xfrm>
          <a:ln/>
        </p:spPr>
      </p:sp>
      <p:sp>
        <p:nvSpPr>
          <p:cNvPr id="59396"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201638169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C8159875-8C5F-484C-AFAD-0FAA530B3719}" type="slidenum">
              <a:rPr lang="en-US" altLang="en-US" sz="1200" smtClean="0">
                <a:latin typeface="Times New Roman" pitchFamily="18" charset="0"/>
              </a:rPr>
              <a:pPr/>
              <a:t>43</a:t>
            </a:fld>
            <a:endParaRPr lang="en-US" altLang="en-US" sz="1200">
              <a:latin typeface="Times New Roman" pitchFamily="18" charset="0"/>
            </a:endParaRPr>
          </a:p>
        </p:txBody>
      </p:sp>
      <p:sp>
        <p:nvSpPr>
          <p:cNvPr id="104451" name="Rectangle 2"/>
          <p:cNvSpPr>
            <a:spLocks noGrp="1" noRot="1" noChangeAspect="1" noChangeArrowheads="1" noTextEdit="1"/>
          </p:cNvSpPr>
          <p:nvPr>
            <p:ph type="sldImg"/>
          </p:nvPr>
        </p:nvSpPr>
        <p:spPr>
          <a:xfrm>
            <a:off x="1163638" y="692150"/>
            <a:ext cx="4608512" cy="3455988"/>
          </a:xfrm>
          <a:ln/>
        </p:spPr>
      </p:sp>
      <p:sp>
        <p:nvSpPr>
          <p:cNvPr id="104452"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1328939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1CF35603-1AA8-4803-92DF-AD34CC9BD4FD}" type="slidenum">
              <a:rPr lang="en-US" altLang="en-US" sz="1200" smtClean="0">
                <a:latin typeface="Times New Roman" pitchFamily="18" charset="0"/>
              </a:rPr>
              <a:pPr/>
              <a:t>6</a:t>
            </a:fld>
            <a:endParaRPr lang="en-US" altLang="en-US" sz="1200">
              <a:latin typeface="Times New Roman" pitchFamily="18" charset="0"/>
            </a:endParaRPr>
          </a:p>
        </p:txBody>
      </p:sp>
      <p:sp>
        <p:nvSpPr>
          <p:cNvPr id="60419" name="Rectangle 2"/>
          <p:cNvSpPr>
            <a:spLocks noGrp="1" noRot="1" noChangeAspect="1" noChangeArrowheads="1" noTextEdit="1"/>
          </p:cNvSpPr>
          <p:nvPr>
            <p:ph type="sldImg"/>
          </p:nvPr>
        </p:nvSpPr>
        <p:spPr>
          <a:xfrm>
            <a:off x="1163638" y="692150"/>
            <a:ext cx="4608512" cy="3455988"/>
          </a:xfrm>
          <a:ln/>
        </p:spPr>
      </p:sp>
      <p:sp>
        <p:nvSpPr>
          <p:cNvPr id="60420"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27310626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F6A3FCEF-940F-4AFD-8FC1-BA8C8A08BC2C}" type="slidenum">
              <a:rPr lang="en-US" altLang="en-US" sz="1200" smtClean="0">
                <a:latin typeface="Times New Roman" pitchFamily="18" charset="0"/>
              </a:rPr>
              <a:pPr/>
              <a:t>7</a:t>
            </a:fld>
            <a:endParaRPr lang="en-US" altLang="en-US" sz="1200">
              <a:latin typeface="Times New Roman" pitchFamily="18" charset="0"/>
            </a:endParaRPr>
          </a:p>
        </p:txBody>
      </p:sp>
      <p:sp>
        <p:nvSpPr>
          <p:cNvPr id="61443" name="Rectangle 2"/>
          <p:cNvSpPr>
            <a:spLocks noGrp="1" noRot="1" noChangeAspect="1" noChangeArrowheads="1" noTextEdit="1"/>
          </p:cNvSpPr>
          <p:nvPr>
            <p:ph type="sldImg"/>
          </p:nvPr>
        </p:nvSpPr>
        <p:spPr>
          <a:xfrm>
            <a:off x="1163638" y="692150"/>
            <a:ext cx="4608512" cy="3455988"/>
          </a:xfrm>
          <a:ln/>
        </p:spPr>
      </p:sp>
      <p:sp>
        <p:nvSpPr>
          <p:cNvPr id="61444"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3801828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51C6D49A-35B5-47F6-9249-77E33DA693C7}" type="slidenum">
              <a:rPr lang="en-US" altLang="en-US" sz="1200" smtClean="0">
                <a:latin typeface="Times New Roman" pitchFamily="18" charset="0"/>
              </a:rPr>
              <a:pPr/>
              <a:t>8</a:t>
            </a:fld>
            <a:endParaRPr lang="en-US" altLang="en-US" sz="1200">
              <a:latin typeface="Times New Roman" pitchFamily="18"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40317189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09719B98-AC9E-4F00-98F6-26BC104A2D7A}" type="slidenum">
              <a:rPr lang="en-US" altLang="en-US" sz="1200" smtClean="0">
                <a:latin typeface="Times New Roman" pitchFamily="18" charset="0"/>
              </a:rPr>
              <a:pPr/>
              <a:t>9</a:t>
            </a:fld>
            <a:endParaRPr lang="en-US" altLang="en-US" sz="1200">
              <a:latin typeface="Times New Roman" pitchFamily="18" charset="0"/>
            </a:endParaRPr>
          </a:p>
        </p:txBody>
      </p:sp>
      <p:sp>
        <p:nvSpPr>
          <p:cNvPr id="63491" name="Rectangle 2"/>
          <p:cNvSpPr>
            <a:spLocks noGrp="1" noRot="1" noChangeAspect="1" noChangeArrowheads="1" noTextEdit="1"/>
          </p:cNvSpPr>
          <p:nvPr>
            <p:ph type="sldImg"/>
          </p:nvPr>
        </p:nvSpPr>
        <p:spPr>
          <a:xfrm>
            <a:off x="1163638" y="692150"/>
            <a:ext cx="4608512" cy="3455988"/>
          </a:xfrm>
          <a:ln/>
        </p:spPr>
      </p:sp>
      <p:sp>
        <p:nvSpPr>
          <p:cNvPr id="63492"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4150261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fld id="{27820465-DAA6-4191-BA26-09B188B3AD2F}" type="slidenum">
              <a:rPr lang="en-US" altLang="en-US" sz="1200" smtClean="0">
                <a:latin typeface="Times New Roman" pitchFamily="18" charset="0"/>
              </a:rPr>
              <a:pPr/>
              <a:t>12</a:t>
            </a:fld>
            <a:endParaRPr lang="en-US" altLang="en-US" sz="1200">
              <a:latin typeface="Times New Roman" pitchFamily="18" charset="0"/>
            </a:endParaRPr>
          </a:p>
        </p:txBody>
      </p:sp>
      <p:sp>
        <p:nvSpPr>
          <p:cNvPr id="64515" name="Rectangle 2"/>
          <p:cNvSpPr>
            <a:spLocks noGrp="1" noRot="1" noChangeAspect="1" noChangeArrowheads="1" noTextEdit="1"/>
          </p:cNvSpPr>
          <p:nvPr>
            <p:ph type="sldImg"/>
          </p:nvPr>
        </p:nvSpPr>
        <p:spPr>
          <a:xfrm>
            <a:off x="1163638" y="692150"/>
            <a:ext cx="4608512" cy="3455988"/>
          </a:xfrm>
          <a:ln/>
        </p:spPr>
      </p:sp>
      <p:sp>
        <p:nvSpPr>
          <p:cNvPr id="64516" name="Rectangle 3"/>
          <p:cNvSpPr>
            <a:spLocks noGrp="1" noChangeArrowheads="1"/>
          </p:cNvSpPr>
          <p:nvPr>
            <p:ph type="body" idx="1"/>
          </p:nvPr>
        </p:nvSpPr>
        <p:spPr>
          <a:xfrm>
            <a:off x="923925" y="4378325"/>
            <a:ext cx="5086350" cy="4149725"/>
          </a:xfrm>
          <a:noFill/>
        </p:spPr>
        <p:txBody>
          <a:bodyPr/>
          <a:lstStyle/>
          <a:p>
            <a:endParaRPr lang="en-US" altLang="en-US"/>
          </a:p>
        </p:txBody>
      </p:sp>
    </p:spTree>
    <p:extLst>
      <p:ext uri="{BB962C8B-B14F-4D97-AF65-F5344CB8AC3E}">
        <p14:creationId xmlns:p14="http://schemas.microsoft.com/office/powerpoint/2010/main" val="3501642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baseline="0">
                <a:latin typeface="+mn-lt"/>
              </a:defRPr>
            </a:lvl1pPr>
          </a:lstStyle>
          <a:p>
            <a:r>
              <a:rPr lang="en-US"/>
              <a:t>6/1/2022</a:t>
            </a:r>
          </a:p>
        </p:txBody>
      </p:sp>
      <p:sp>
        <p:nvSpPr>
          <p:cNvPr id="5" name="Footer Placeholder 4"/>
          <p:cNvSpPr>
            <a:spLocks noGrp="1"/>
          </p:cNvSpPr>
          <p:nvPr>
            <p:ph type="ftr" sz="quarter" idx="11"/>
          </p:nvPr>
        </p:nvSpPr>
        <p:spPr/>
        <p:txBody>
          <a:bodyPr/>
          <a:lstStyle/>
          <a:p>
            <a:r>
              <a:rPr lang="en-US"/>
              <a:t>CSE 332</a:t>
            </a:r>
          </a:p>
        </p:txBody>
      </p:sp>
      <p:sp>
        <p:nvSpPr>
          <p:cNvPr id="6" name="Slide Number Placeholder 5"/>
          <p:cNvSpPr>
            <a:spLocks noGrp="1"/>
          </p:cNvSpPr>
          <p:nvPr>
            <p:ph type="sldNum" sz="quarter" idx="12"/>
          </p:nvPr>
        </p:nvSpPr>
        <p:spPr/>
        <p:txBody>
          <a:bodyPr/>
          <a:lstStyle/>
          <a:p>
            <a:pPr>
              <a:defRPr/>
            </a:pPr>
            <a:fld id="{7EE820A4-3FD7-46A3-BBC4-852662ABCDF4}" type="slidenum">
              <a:rPr lang="en-US" smtClean="0"/>
              <a:pPr>
                <a:defRPr/>
              </a:pPr>
              <a:t>‹#›</a:t>
            </a:fld>
            <a:endParaRPr lang="en-US"/>
          </a:p>
        </p:txBody>
      </p:sp>
    </p:spTree>
    <p:extLst>
      <p:ext uri="{BB962C8B-B14F-4D97-AF65-F5344CB8AC3E}">
        <p14:creationId xmlns:p14="http://schemas.microsoft.com/office/powerpoint/2010/main" val="1892995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6/1/2022</a:t>
            </a:r>
          </a:p>
        </p:txBody>
      </p:sp>
      <p:sp>
        <p:nvSpPr>
          <p:cNvPr id="5" name="Footer Placeholder 4"/>
          <p:cNvSpPr>
            <a:spLocks noGrp="1"/>
          </p:cNvSpPr>
          <p:nvPr>
            <p:ph type="ftr" sz="quarter" idx="11"/>
          </p:nvPr>
        </p:nvSpPr>
        <p:spPr/>
        <p:txBody>
          <a:bodyPr/>
          <a:lstStyle/>
          <a:p>
            <a:r>
              <a:rPr lang="en-US"/>
              <a:t>CSE 332</a:t>
            </a:r>
          </a:p>
        </p:txBody>
      </p:sp>
      <p:sp>
        <p:nvSpPr>
          <p:cNvPr id="6" name="Slide Number Placeholder 5"/>
          <p:cNvSpPr>
            <a:spLocks noGrp="1"/>
          </p:cNvSpPr>
          <p:nvPr>
            <p:ph type="sldNum" sz="quarter" idx="12"/>
          </p:nvPr>
        </p:nvSpPr>
        <p:spPr/>
        <p:txBody>
          <a:bodyPr/>
          <a:lstStyle/>
          <a:p>
            <a:pPr>
              <a:defRPr/>
            </a:pPr>
            <a:fld id="{9CEE3D29-17E1-4F73-98C5-C1578562D192}" type="slidenum">
              <a:rPr lang="en-US" smtClean="0"/>
              <a:pPr>
                <a:defRPr/>
              </a:pPr>
              <a:t>‹#›</a:t>
            </a:fld>
            <a:endParaRPr lang="en-US"/>
          </a:p>
        </p:txBody>
      </p:sp>
    </p:spTree>
    <p:extLst>
      <p:ext uri="{BB962C8B-B14F-4D97-AF65-F5344CB8AC3E}">
        <p14:creationId xmlns:p14="http://schemas.microsoft.com/office/powerpoint/2010/main" val="3635267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6/1/2022</a:t>
            </a:r>
          </a:p>
        </p:txBody>
      </p:sp>
      <p:sp>
        <p:nvSpPr>
          <p:cNvPr id="5" name="Footer Placeholder 4"/>
          <p:cNvSpPr>
            <a:spLocks noGrp="1"/>
          </p:cNvSpPr>
          <p:nvPr>
            <p:ph type="ftr" sz="quarter" idx="11"/>
          </p:nvPr>
        </p:nvSpPr>
        <p:spPr/>
        <p:txBody>
          <a:bodyPr/>
          <a:lstStyle/>
          <a:p>
            <a:r>
              <a:rPr lang="en-US"/>
              <a:t>CSE 332</a:t>
            </a:r>
          </a:p>
        </p:txBody>
      </p:sp>
      <p:sp>
        <p:nvSpPr>
          <p:cNvPr id="6" name="Slide Number Placeholder 5"/>
          <p:cNvSpPr>
            <a:spLocks noGrp="1"/>
          </p:cNvSpPr>
          <p:nvPr>
            <p:ph type="sldNum" sz="quarter" idx="12"/>
          </p:nvPr>
        </p:nvSpPr>
        <p:spPr/>
        <p:txBody>
          <a:bodyPr/>
          <a:lstStyle/>
          <a:p>
            <a:pPr>
              <a:defRPr/>
            </a:pPr>
            <a:fld id="{5D706F9A-20CC-453C-B016-716D1B49E893}" type="slidenum">
              <a:rPr lang="en-US" smtClean="0"/>
              <a:pPr>
                <a:defRPr/>
              </a:pPr>
              <a:t>‹#›</a:t>
            </a:fld>
            <a:endParaRPr lang="en-US"/>
          </a:p>
        </p:txBody>
      </p:sp>
    </p:spTree>
    <p:extLst>
      <p:ext uri="{BB962C8B-B14F-4D97-AF65-F5344CB8AC3E}">
        <p14:creationId xmlns:p14="http://schemas.microsoft.com/office/powerpoint/2010/main" val="842554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baseline="0">
                <a:latin typeface="+mn-lt"/>
              </a:defRPr>
            </a:lvl1pPr>
          </a:lstStyle>
          <a:p>
            <a:r>
              <a:rPr lang="en-US"/>
              <a:t>6/1/2022</a:t>
            </a:r>
          </a:p>
        </p:txBody>
      </p:sp>
      <p:sp>
        <p:nvSpPr>
          <p:cNvPr id="5" name="Footer Placeholder 4"/>
          <p:cNvSpPr>
            <a:spLocks noGrp="1"/>
          </p:cNvSpPr>
          <p:nvPr>
            <p:ph type="ftr" sz="quarter" idx="11"/>
          </p:nvPr>
        </p:nvSpPr>
        <p:spPr/>
        <p:txBody>
          <a:bodyPr/>
          <a:lstStyle/>
          <a:p>
            <a:r>
              <a:rPr lang="en-US"/>
              <a:t>CSE 332</a:t>
            </a:r>
          </a:p>
        </p:txBody>
      </p:sp>
      <p:sp>
        <p:nvSpPr>
          <p:cNvPr id="6" name="Slide Number Placeholder 5"/>
          <p:cNvSpPr>
            <a:spLocks noGrp="1"/>
          </p:cNvSpPr>
          <p:nvPr>
            <p:ph type="sldNum" sz="quarter" idx="12"/>
          </p:nvPr>
        </p:nvSpPr>
        <p:spPr/>
        <p:txBody>
          <a:bodyPr/>
          <a:lstStyle/>
          <a:p>
            <a:pPr>
              <a:defRPr/>
            </a:pPr>
            <a:fld id="{AE055072-ED12-4C45-98F4-735693FD894A}" type="slidenum">
              <a:rPr lang="en-US" smtClean="0"/>
              <a:pPr>
                <a:defRPr/>
              </a:pPr>
              <a:t>‹#›</a:t>
            </a:fld>
            <a:endParaRPr lang="en-US"/>
          </a:p>
        </p:txBody>
      </p:sp>
    </p:spTree>
    <p:extLst>
      <p:ext uri="{BB962C8B-B14F-4D97-AF65-F5344CB8AC3E}">
        <p14:creationId xmlns:p14="http://schemas.microsoft.com/office/powerpoint/2010/main" val="4176851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6/1/2022</a:t>
            </a:r>
          </a:p>
        </p:txBody>
      </p:sp>
      <p:sp>
        <p:nvSpPr>
          <p:cNvPr id="5" name="Footer Placeholder 4"/>
          <p:cNvSpPr>
            <a:spLocks noGrp="1"/>
          </p:cNvSpPr>
          <p:nvPr>
            <p:ph type="ftr" sz="quarter" idx="11"/>
          </p:nvPr>
        </p:nvSpPr>
        <p:spPr/>
        <p:txBody>
          <a:bodyPr/>
          <a:lstStyle/>
          <a:p>
            <a:r>
              <a:rPr lang="en-US"/>
              <a:t>CSE 332</a:t>
            </a:r>
          </a:p>
        </p:txBody>
      </p:sp>
      <p:sp>
        <p:nvSpPr>
          <p:cNvPr id="6" name="Slide Number Placeholder 5"/>
          <p:cNvSpPr>
            <a:spLocks noGrp="1"/>
          </p:cNvSpPr>
          <p:nvPr>
            <p:ph type="sldNum" sz="quarter" idx="12"/>
          </p:nvPr>
        </p:nvSpPr>
        <p:spPr/>
        <p:txBody>
          <a:bodyPr/>
          <a:lstStyle/>
          <a:p>
            <a:pPr>
              <a:defRPr/>
            </a:pPr>
            <a:fld id="{657399F4-18E9-476C-BF51-6F6CFD525104}" type="slidenum">
              <a:rPr lang="en-US" smtClean="0"/>
              <a:pPr>
                <a:defRPr/>
              </a:pPr>
              <a:t>‹#›</a:t>
            </a:fld>
            <a:endParaRPr lang="en-US"/>
          </a:p>
        </p:txBody>
      </p:sp>
    </p:spTree>
    <p:extLst>
      <p:ext uri="{BB962C8B-B14F-4D97-AF65-F5344CB8AC3E}">
        <p14:creationId xmlns:p14="http://schemas.microsoft.com/office/powerpoint/2010/main" val="1651710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6/1/2022</a:t>
            </a:r>
          </a:p>
        </p:txBody>
      </p:sp>
      <p:sp>
        <p:nvSpPr>
          <p:cNvPr id="6" name="Footer Placeholder 5"/>
          <p:cNvSpPr>
            <a:spLocks noGrp="1"/>
          </p:cNvSpPr>
          <p:nvPr>
            <p:ph type="ftr" sz="quarter" idx="11"/>
          </p:nvPr>
        </p:nvSpPr>
        <p:spPr/>
        <p:txBody>
          <a:bodyPr/>
          <a:lstStyle/>
          <a:p>
            <a:r>
              <a:rPr lang="en-US"/>
              <a:t>CSE 332</a:t>
            </a:r>
          </a:p>
        </p:txBody>
      </p:sp>
      <p:sp>
        <p:nvSpPr>
          <p:cNvPr id="7" name="Slide Number Placeholder 6"/>
          <p:cNvSpPr>
            <a:spLocks noGrp="1"/>
          </p:cNvSpPr>
          <p:nvPr>
            <p:ph type="sldNum" sz="quarter" idx="12"/>
          </p:nvPr>
        </p:nvSpPr>
        <p:spPr/>
        <p:txBody>
          <a:bodyPr/>
          <a:lstStyle/>
          <a:p>
            <a:pPr>
              <a:defRPr/>
            </a:pPr>
            <a:fld id="{2DA89EC3-A915-4455-86D5-B12D6737FDE5}" type="slidenum">
              <a:rPr lang="en-US" smtClean="0"/>
              <a:pPr>
                <a:defRPr/>
              </a:pPr>
              <a:t>‹#›</a:t>
            </a:fld>
            <a:endParaRPr lang="en-US"/>
          </a:p>
        </p:txBody>
      </p:sp>
    </p:spTree>
    <p:extLst>
      <p:ext uri="{BB962C8B-B14F-4D97-AF65-F5344CB8AC3E}">
        <p14:creationId xmlns:p14="http://schemas.microsoft.com/office/powerpoint/2010/main" val="2865160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6/1/2022</a:t>
            </a:r>
          </a:p>
        </p:txBody>
      </p:sp>
      <p:sp>
        <p:nvSpPr>
          <p:cNvPr id="8" name="Footer Placeholder 7"/>
          <p:cNvSpPr>
            <a:spLocks noGrp="1"/>
          </p:cNvSpPr>
          <p:nvPr>
            <p:ph type="ftr" sz="quarter" idx="11"/>
          </p:nvPr>
        </p:nvSpPr>
        <p:spPr/>
        <p:txBody>
          <a:bodyPr/>
          <a:lstStyle/>
          <a:p>
            <a:r>
              <a:rPr lang="en-US"/>
              <a:t>CSE 332</a:t>
            </a:r>
          </a:p>
        </p:txBody>
      </p:sp>
      <p:sp>
        <p:nvSpPr>
          <p:cNvPr id="9" name="Slide Number Placeholder 8"/>
          <p:cNvSpPr>
            <a:spLocks noGrp="1"/>
          </p:cNvSpPr>
          <p:nvPr>
            <p:ph type="sldNum" sz="quarter" idx="12"/>
          </p:nvPr>
        </p:nvSpPr>
        <p:spPr/>
        <p:txBody>
          <a:bodyPr/>
          <a:lstStyle/>
          <a:p>
            <a:pPr>
              <a:defRPr/>
            </a:pPr>
            <a:fld id="{A972A4B9-27A0-431E-828E-D9164D3B9025}" type="slidenum">
              <a:rPr lang="en-US" smtClean="0"/>
              <a:pPr>
                <a:defRPr/>
              </a:pPr>
              <a:t>‹#›</a:t>
            </a:fld>
            <a:endParaRPr lang="en-US"/>
          </a:p>
        </p:txBody>
      </p:sp>
    </p:spTree>
    <p:extLst>
      <p:ext uri="{BB962C8B-B14F-4D97-AF65-F5344CB8AC3E}">
        <p14:creationId xmlns:p14="http://schemas.microsoft.com/office/powerpoint/2010/main" val="827186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6/1/2022</a:t>
            </a:r>
          </a:p>
        </p:txBody>
      </p:sp>
      <p:sp>
        <p:nvSpPr>
          <p:cNvPr id="4" name="Footer Placeholder 3"/>
          <p:cNvSpPr>
            <a:spLocks noGrp="1"/>
          </p:cNvSpPr>
          <p:nvPr>
            <p:ph type="ftr" sz="quarter" idx="11"/>
          </p:nvPr>
        </p:nvSpPr>
        <p:spPr/>
        <p:txBody>
          <a:bodyPr/>
          <a:lstStyle/>
          <a:p>
            <a:r>
              <a:rPr lang="en-US"/>
              <a:t>CSE 332</a:t>
            </a:r>
          </a:p>
        </p:txBody>
      </p:sp>
      <p:sp>
        <p:nvSpPr>
          <p:cNvPr id="5" name="Slide Number Placeholder 4"/>
          <p:cNvSpPr>
            <a:spLocks noGrp="1"/>
          </p:cNvSpPr>
          <p:nvPr>
            <p:ph type="sldNum" sz="quarter" idx="12"/>
          </p:nvPr>
        </p:nvSpPr>
        <p:spPr/>
        <p:txBody>
          <a:bodyPr/>
          <a:lstStyle/>
          <a:p>
            <a:pPr>
              <a:defRPr/>
            </a:pPr>
            <a:fld id="{33C45AD5-AAEF-4934-AA5C-177292084200}" type="slidenum">
              <a:rPr lang="en-US" smtClean="0"/>
              <a:pPr>
                <a:defRPr/>
              </a:pPr>
              <a:t>‹#›</a:t>
            </a:fld>
            <a:endParaRPr lang="en-US"/>
          </a:p>
        </p:txBody>
      </p:sp>
    </p:spTree>
    <p:extLst>
      <p:ext uri="{BB962C8B-B14F-4D97-AF65-F5344CB8AC3E}">
        <p14:creationId xmlns:p14="http://schemas.microsoft.com/office/powerpoint/2010/main" val="87960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6/1/2022</a:t>
            </a:r>
          </a:p>
        </p:txBody>
      </p:sp>
      <p:sp>
        <p:nvSpPr>
          <p:cNvPr id="3" name="Footer Placeholder 2"/>
          <p:cNvSpPr>
            <a:spLocks noGrp="1"/>
          </p:cNvSpPr>
          <p:nvPr>
            <p:ph type="ftr" sz="quarter" idx="11"/>
          </p:nvPr>
        </p:nvSpPr>
        <p:spPr/>
        <p:txBody>
          <a:bodyPr/>
          <a:lstStyle/>
          <a:p>
            <a:r>
              <a:rPr lang="en-US"/>
              <a:t>CSE 332</a:t>
            </a:r>
          </a:p>
        </p:txBody>
      </p:sp>
      <p:sp>
        <p:nvSpPr>
          <p:cNvPr id="4" name="Slide Number Placeholder 3"/>
          <p:cNvSpPr>
            <a:spLocks noGrp="1"/>
          </p:cNvSpPr>
          <p:nvPr>
            <p:ph type="sldNum" sz="quarter" idx="12"/>
          </p:nvPr>
        </p:nvSpPr>
        <p:spPr/>
        <p:txBody>
          <a:bodyPr/>
          <a:lstStyle/>
          <a:p>
            <a:pPr>
              <a:defRPr/>
            </a:pPr>
            <a:fld id="{D7D4BD63-3F69-4317-BFAC-D05CE43EF9AC}" type="slidenum">
              <a:rPr lang="en-US" smtClean="0"/>
              <a:pPr>
                <a:defRPr/>
              </a:pPr>
              <a:t>‹#›</a:t>
            </a:fld>
            <a:endParaRPr lang="en-US"/>
          </a:p>
        </p:txBody>
      </p:sp>
    </p:spTree>
    <p:extLst>
      <p:ext uri="{BB962C8B-B14F-4D97-AF65-F5344CB8AC3E}">
        <p14:creationId xmlns:p14="http://schemas.microsoft.com/office/powerpoint/2010/main" val="2351499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6/1/2022</a:t>
            </a:r>
          </a:p>
        </p:txBody>
      </p:sp>
      <p:sp>
        <p:nvSpPr>
          <p:cNvPr id="6" name="Footer Placeholder 5"/>
          <p:cNvSpPr>
            <a:spLocks noGrp="1"/>
          </p:cNvSpPr>
          <p:nvPr>
            <p:ph type="ftr" sz="quarter" idx="11"/>
          </p:nvPr>
        </p:nvSpPr>
        <p:spPr/>
        <p:txBody>
          <a:bodyPr/>
          <a:lstStyle/>
          <a:p>
            <a:r>
              <a:rPr lang="en-US"/>
              <a:t>CSE 332</a:t>
            </a:r>
          </a:p>
        </p:txBody>
      </p:sp>
      <p:sp>
        <p:nvSpPr>
          <p:cNvPr id="7" name="Slide Number Placeholder 6"/>
          <p:cNvSpPr>
            <a:spLocks noGrp="1"/>
          </p:cNvSpPr>
          <p:nvPr>
            <p:ph type="sldNum" sz="quarter" idx="12"/>
          </p:nvPr>
        </p:nvSpPr>
        <p:spPr/>
        <p:txBody>
          <a:bodyPr/>
          <a:lstStyle/>
          <a:p>
            <a:pPr>
              <a:defRPr/>
            </a:pPr>
            <a:fld id="{D14B3FFC-6FA6-477D-962A-C50729C486DA}" type="slidenum">
              <a:rPr lang="en-US" smtClean="0"/>
              <a:pPr>
                <a:defRPr/>
              </a:pPr>
              <a:t>‹#›</a:t>
            </a:fld>
            <a:endParaRPr lang="en-US"/>
          </a:p>
        </p:txBody>
      </p:sp>
    </p:spTree>
    <p:extLst>
      <p:ext uri="{BB962C8B-B14F-4D97-AF65-F5344CB8AC3E}">
        <p14:creationId xmlns:p14="http://schemas.microsoft.com/office/powerpoint/2010/main" val="1101904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6/1/2022</a:t>
            </a:r>
          </a:p>
        </p:txBody>
      </p:sp>
      <p:sp>
        <p:nvSpPr>
          <p:cNvPr id="6" name="Footer Placeholder 5"/>
          <p:cNvSpPr>
            <a:spLocks noGrp="1"/>
          </p:cNvSpPr>
          <p:nvPr>
            <p:ph type="ftr" sz="quarter" idx="11"/>
          </p:nvPr>
        </p:nvSpPr>
        <p:spPr/>
        <p:txBody>
          <a:bodyPr/>
          <a:lstStyle/>
          <a:p>
            <a:r>
              <a:rPr lang="en-US"/>
              <a:t>CSE 332</a:t>
            </a:r>
          </a:p>
        </p:txBody>
      </p:sp>
      <p:sp>
        <p:nvSpPr>
          <p:cNvPr id="7" name="Slide Number Placeholder 6"/>
          <p:cNvSpPr>
            <a:spLocks noGrp="1"/>
          </p:cNvSpPr>
          <p:nvPr>
            <p:ph type="sldNum" sz="quarter" idx="12"/>
          </p:nvPr>
        </p:nvSpPr>
        <p:spPr/>
        <p:txBody>
          <a:bodyPr/>
          <a:lstStyle/>
          <a:p>
            <a:pPr>
              <a:defRPr/>
            </a:pPr>
            <a:fld id="{CAD1CD63-D5FC-42BA-93E0-6A849AD09C48}" type="slidenum">
              <a:rPr lang="en-US" smtClean="0"/>
              <a:pPr>
                <a:defRPr/>
              </a:pPr>
              <a:t>‹#›</a:t>
            </a:fld>
            <a:endParaRPr lang="en-US"/>
          </a:p>
        </p:txBody>
      </p:sp>
    </p:spTree>
    <p:extLst>
      <p:ext uri="{BB962C8B-B14F-4D97-AF65-F5344CB8AC3E}">
        <p14:creationId xmlns:p14="http://schemas.microsoft.com/office/powerpoint/2010/main" val="4103316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baseline="0">
                <a:solidFill>
                  <a:schemeClr val="tx1">
                    <a:tint val="75000"/>
                  </a:schemeClr>
                </a:solidFill>
                <a:latin typeface="+mn-lt"/>
              </a:defRPr>
            </a:lvl1pPr>
          </a:lstStyle>
          <a:p>
            <a:r>
              <a:rPr lang="en-US"/>
              <a:t>6/1/2022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baseline="0">
                <a:solidFill>
                  <a:schemeClr val="tx1">
                    <a:tint val="75000"/>
                  </a:schemeClr>
                </a:solidFill>
                <a:latin typeface="+mn-lt"/>
              </a:defRPr>
            </a:lvl1pPr>
          </a:lstStyle>
          <a:p>
            <a:r>
              <a:rPr lang="en-US"/>
              <a:t>CSE 332</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baseline="0">
                <a:solidFill>
                  <a:schemeClr val="tx1">
                    <a:tint val="75000"/>
                  </a:schemeClr>
                </a:solidFill>
                <a:latin typeface="+mn-lt"/>
              </a:defRPr>
            </a:lvl1pPr>
          </a:lstStyle>
          <a:p>
            <a:pPr>
              <a:defRPr/>
            </a:pPr>
            <a:fld id="{A1E508F6-ED62-4112-8118-58A1073E24C6}" type="slidenum">
              <a:rPr lang="en-US" smtClean="0"/>
              <a:pPr>
                <a:defRPr/>
              </a:pPr>
              <a:t>‹#›</a:t>
            </a:fld>
            <a:endParaRPr lang="en-US"/>
          </a:p>
        </p:txBody>
      </p:sp>
    </p:spTree>
    <p:extLst>
      <p:ext uri="{BB962C8B-B14F-4D97-AF65-F5344CB8AC3E}">
        <p14:creationId xmlns:p14="http://schemas.microsoft.com/office/powerpoint/2010/main" val="182289017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3.xml"/><Relationship Id="rId1" Type="http://schemas.openxmlformats.org/officeDocument/2006/relationships/tags" Target="../tags/tag132.xml"/><Relationship Id="rId4"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3" Type="http://schemas.openxmlformats.org/officeDocument/2006/relationships/tags" Target="../tags/tag146.xml"/><Relationship Id="rId18" Type="http://schemas.openxmlformats.org/officeDocument/2006/relationships/tags" Target="../tags/tag151.xml"/><Relationship Id="rId26" Type="http://schemas.openxmlformats.org/officeDocument/2006/relationships/tags" Target="../tags/tag159.xml"/><Relationship Id="rId21" Type="http://schemas.openxmlformats.org/officeDocument/2006/relationships/tags" Target="../tags/tag154.xml"/><Relationship Id="rId34" Type="http://schemas.openxmlformats.org/officeDocument/2006/relationships/tags" Target="../tags/tag167.xml"/><Relationship Id="rId7" Type="http://schemas.openxmlformats.org/officeDocument/2006/relationships/tags" Target="../tags/tag140.xml"/><Relationship Id="rId12" Type="http://schemas.openxmlformats.org/officeDocument/2006/relationships/tags" Target="../tags/tag145.xml"/><Relationship Id="rId17" Type="http://schemas.openxmlformats.org/officeDocument/2006/relationships/tags" Target="../tags/tag150.xml"/><Relationship Id="rId25" Type="http://schemas.openxmlformats.org/officeDocument/2006/relationships/tags" Target="../tags/tag158.xml"/><Relationship Id="rId33" Type="http://schemas.openxmlformats.org/officeDocument/2006/relationships/tags" Target="../tags/tag166.xml"/><Relationship Id="rId38" Type="http://schemas.openxmlformats.org/officeDocument/2006/relationships/notesSlide" Target="../notesSlides/notesSlide10.xml"/><Relationship Id="rId2" Type="http://schemas.openxmlformats.org/officeDocument/2006/relationships/tags" Target="../tags/tag135.xml"/><Relationship Id="rId16" Type="http://schemas.openxmlformats.org/officeDocument/2006/relationships/tags" Target="../tags/tag149.xml"/><Relationship Id="rId20" Type="http://schemas.openxmlformats.org/officeDocument/2006/relationships/tags" Target="../tags/tag153.xml"/><Relationship Id="rId29" Type="http://schemas.openxmlformats.org/officeDocument/2006/relationships/tags" Target="../tags/tag162.xml"/><Relationship Id="rId1" Type="http://schemas.openxmlformats.org/officeDocument/2006/relationships/tags" Target="../tags/tag134.xml"/><Relationship Id="rId6" Type="http://schemas.openxmlformats.org/officeDocument/2006/relationships/tags" Target="../tags/tag139.xml"/><Relationship Id="rId11" Type="http://schemas.openxmlformats.org/officeDocument/2006/relationships/tags" Target="../tags/tag144.xml"/><Relationship Id="rId24" Type="http://schemas.openxmlformats.org/officeDocument/2006/relationships/tags" Target="../tags/tag157.xml"/><Relationship Id="rId32" Type="http://schemas.openxmlformats.org/officeDocument/2006/relationships/tags" Target="../tags/tag165.xml"/><Relationship Id="rId37" Type="http://schemas.openxmlformats.org/officeDocument/2006/relationships/slideLayout" Target="../slideLayouts/slideLayout2.xml"/><Relationship Id="rId5" Type="http://schemas.openxmlformats.org/officeDocument/2006/relationships/tags" Target="../tags/tag138.xml"/><Relationship Id="rId15" Type="http://schemas.openxmlformats.org/officeDocument/2006/relationships/tags" Target="../tags/tag148.xml"/><Relationship Id="rId23" Type="http://schemas.openxmlformats.org/officeDocument/2006/relationships/tags" Target="../tags/tag156.xml"/><Relationship Id="rId28" Type="http://schemas.openxmlformats.org/officeDocument/2006/relationships/tags" Target="../tags/tag161.xml"/><Relationship Id="rId36" Type="http://schemas.openxmlformats.org/officeDocument/2006/relationships/tags" Target="../tags/tag169.xml"/><Relationship Id="rId10" Type="http://schemas.openxmlformats.org/officeDocument/2006/relationships/tags" Target="../tags/tag143.xml"/><Relationship Id="rId19" Type="http://schemas.openxmlformats.org/officeDocument/2006/relationships/tags" Target="../tags/tag152.xml"/><Relationship Id="rId31" Type="http://schemas.openxmlformats.org/officeDocument/2006/relationships/tags" Target="../tags/tag164.xml"/><Relationship Id="rId4" Type="http://schemas.openxmlformats.org/officeDocument/2006/relationships/tags" Target="../tags/tag137.xml"/><Relationship Id="rId9" Type="http://schemas.openxmlformats.org/officeDocument/2006/relationships/tags" Target="../tags/tag142.xml"/><Relationship Id="rId14" Type="http://schemas.openxmlformats.org/officeDocument/2006/relationships/tags" Target="../tags/tag147.xml"/><Relationship Id="rId22" Type="http://schemas.openxmlformats.org/officeDocument/2006/relationships/tags" Target="../tags/tag155.xml"/><Relationship Id="rId27" Type="http://schemas.openxmlformats.org/officeDocument/2006/relationships/tags" Target="../tags/tag160.xml"/><Relationship Id="rId30" Type="http://schemas.openxmlformats.org/officeDocument/2006/relationships/tags" Target="../tags/tag163.xml"/><Relationship Id="rId35" Type="http://schemas.openxmlformats.org/officeDocument/2006/relationships/tags" Target="../tags/tag168.xml"/><Relationship Id="rId8" Type="http://schemas.openxmlformats.org/officeDocument/2006/relationships/tags" Target="../tags/tag141.xml"/><Relationship Id="rId3" Type="http://schemas.openxmlformats.org/officeDocument/2006/relationships/tags" Target="../tags/tag136.xml"/></Relationships>
</file>

<file path=ppt/slides/_rels/slide14.xml.rels><?xml version="1.0" encoding="UTF-8" standalone="yes"?>
<Relationships xmlns="http://schemas.openxmlformats.org/package/2006/relationships"><Relationship Id="rId8" Type="http://schemas.openxmlformats.org/officeDocument/2006/relationships/tags" Target="../tags/tag177.xml"/><Relationship Id="rId13" Type="http://schemas.openxmlformats.org/officeDocument/2006/relationships/tags" Target="../tags/tag182.xml"/><Relationship Id="rId18" Type="http://schemas.openxmlformats.org/officeDocument/2006/relationships/tags" Target="../tags/tag187.xml"/><Relationship Id="rId3" Type="http://schemas.openxmlformats.org/officeDocument/2006/relationships/tags" Target="../tags/tag172.xml"/><Relationship Id="rId21" Type="http://schemas.openxmlformats.org/officeDocument/2006/relationships/tags" Target="../tags/tag190.xml"/><Relationship Id="rId7" Type="http://schemas.openxmlformats.org/officeDocument/2006/relationships/tags" Target="../tags/tag176.xml"/><Relationship Id="rId12" Type="http://schemas.openxmlformats.org/officeDocument/2006/relationships/tags" Target="../tags/tag181.xml"/><Relationship Id="rId17" Type="http://schemas.openxmlformats.org/officeDocument/2006/relationships/tags" Target="../tags/tag186.xml"/><Relationship Id="rId25" Type="http://schemas.openxmlformats.org/officeDocument/2006/relationships/notesSlide" Target="../notesSlides/notesSlide11.xml"/><Relationship Id="rId2" Type="http://schemas.openxmlformats.org/officeDocument/2006/relationships/tags" Target="../tags/tag171.xml"/><Relationship Id="rId16" Type="http://schemas.openxmlformats.org/officeDocument/2006/relationships/tags" Target="../tags/tag185.xml"/><Relationship Id="rId20" Type="http://schemas.openxmlformats.org/officeDocument/2006/relationships/tags" Target="../tags/tag189.xml"/><Relationship Id="rId1" Type="http://schemas.openxmlformats.org/officeDocument/2006/relationships/tags" Target="../tags/tag170.xml"/><Relationship Id="rId6" Type="http://schemas.openxmlformats.org/officeDocument/2006/relationships/tags" Target="../tags/tag175.xml"/><Relationship Id="rId11" Type="http://schemas.openxmlformats.org/officeDocument/2006/relationships/tags" Target="../tags/tag180.xml"/><Relationship Id="rId24" Type="http://schemas.openxmlformats.org/officeDocument/2006/relationships/slideLayout" Target="../slideLayouts/slideLayout2.xml"/><Relationship Id="rId5" Type="http://schemas.openxmlformats.org/officeDocument/2006/relationships/tags" Target="../tags/tag174.xml"/><Relationship Id="rId15" Type="http://schemas.openxmlformats.org/officeDocument/2006/relationships/tags" Target="../tags/tag184.xml"/><Relationship Id="rId23" Type="http://schemas.openxmlformats.org/officeDocument/2006/relationships/tags" Target="../tags/tag192.xml"/><Relationship Id="rId10" Type="http://schemas.openxmlformats.org/officeDocument/2006/relationships/tags" Target="../tags/tag179.xml"/><Relationship Id="rId19" Type="http://schemas.openxmlformats.org/officeDocument/2006/relationships/tags" Target="../tags/tag188.xml"/><Relationship Id="rId4" Type="http://schemas.openxmlformats.org/officeDocument/2006/relationships/tags" Target="../tags/tag173.xml"/><Relationship Id="rId9" Type="http://schemas.openxmlformats.org/officeDocument/2006/relationships/tags" Target="../tags/tag178.xml"/><Relationship Id="rId14" Type="http://schemas.openxmlformats.org/officeDocument/2006/relationships/tags" Target="../tags/tag183.xml"/><Relationship Id="rId22" Type="http://schemas.openxmlformats.org/officeDocument/2006/relationships/tags" Target="../tags/tag191.xml"/></Relationships>
</file>

<file path=ppt/slides/_rels/slide15.xml.rels><?xml version="1.0" encoding="UTF-8" standalone="yes"?>
<Relationships xmlns="http://schemas.openxmlformats.org/package/2006/relationships"><Relationship Id="rId3" Type="http://schemas.openxmlformats.org/officeDocument/2006/relationships/tags" Target="../tags/tag195.xml"/><Relationship Id="rId2" Type="http://schemas.openxmlformats.org/officeDocument/2006/relationships/tags" Target="../tags/tag194.xml"/><Relationship Id="rId1" Type="http://schemas.openxmlformats.org/officeDocument/2006/relationships/tags" Target="../tags/tag193.xml"/><Relationship Id="rId6" Type="http://schemas.openxmlformats.org/officeDocument/2006/relationships/image" Target="../media/image7.png"/><Relationship Id="rId5" Type="http://schemas.openxmlformats.org/officeDocument/2006/relationships/notesSlide" Target="../notesSlides/notesSlide12.xml"/><Relationship Id="rId4"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7.xml"/><Relationship Id="rId1" Type="http://schemas.openxmlformats.org/officeDocument/2006/relationships/tags" Target="../tags/tag196.xml"/><Relationship Id="rId4"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9.xml"/><Relationship Id="rId1" Type="http://schemas.openxmlformats.org/officeDocument/2006/relationships/tags" Target="../tags/tag198.xml"/><Relationship Id="rId4" Type="http://schemas.openxmlformats.org/officeDocument/2006/relationships/notesSlide" Target="../notesSlides/notesSlide14.xml"/></Relationships>
</file>

<file path=ppt/slides/_rels/slide18.xml.rels><?xml version="1.0" encoding="UTF-8" standalone="yes"?>
<Relationships xmlns="http://schemas.openxmlformats.org/package/2006/relationships"><Relationship Id="rId8" Type="http://schemas.openxmlformats.org/officeDocument/2006/relationships/notesSlide" Target="../notesSlides/notesSlide15.xml"/><Relationship Id="rId3" Type="http://schemas.openxmlformats.org/officeDocument/2006/relationships/tags" Target="../tags/tag202.xml"/><Relationship Id="rId7" Type="http://schemas.openxmlformats.org/officeDocument/2006/relationships/slideLayout" Target="../slideLayouts/slideLayout2.xml"/><Relationship Id="rId2" Type="http://schemas.openxmlformats.org/officeDocument/2006/relationships/tags" Target="../tags/tag201.xml"/><Relationship Id="rId1" Type="http://schemas.openxmlformats.org/officeDocument/2006/relationships/tags" Target="../tags/tag200.xml"/><Relationship Id="rId6" Type="http://schemas.openxmlformats.org/officeDocument/2006/relationships/tags" Target="../tags/tag205.xml"/><Relationship Id="rId5" Type="http://schemas.openxmlformats.org/officeDocument/2006/relationships/tags" Target="../tags/tag204.xml"/><Relationship Id="rId4" Type="http://schemas.openxmlformats.org/officeDocument/2006/relationships/tags" Target="../tags/tag203.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7.xml"/><Relationship Id="rId1" Type="http://schemas.openxmlformats.org/officeDocument/2006/relationships/tags" Target="../tags/tag206.xml"/><Relationship Id="rId4"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9.xml"/><Relationship Id="rId1" Type="http://schemas.openxmlformats.org/officeDocument/2006/relationships/tags" Target="../tags/tag208.xml"/><Relationship Id="rId4" Type="http://schemas.openxmlformats.org/officeDocument/2006/relationships/notesSlide" Target="../notesSlides/notesSlide17.xml"/></Relationships>
</file>

<file path=ppt/slides/_rels/slide21.xml.rels><?xml version="1.0" encoding="UTF-8" standalone="yes"?>
<Relationships xmlns="http://schemas.openxmlformats.org/package/2006/relationships"><Relationship Id="rId3" Type="http://schemas.openxmlformats.org/officeDocument/2006/relationships/tags" Target="../tags/tag212.xml"/><Relationship Id="rId7" Type="http://schemas.openxmlformats.org/officeDocument/2006/relationships/image" Target="../media/image8.jpeg"/><Relationship Id="rId2" Type="http://schemas.openxmlformats.org/officeDocument/2006/relationships/tags" Target="../tags/tag211.xml"/><Relationship Id="rId1" Type="http://schemas.openxmlformats.org/officeDocument/2006/relationships/tags" Target="../tags/tag210.xml"/><Relationship Id="rId6" Type="http://schemas.openxmlformats.org/officeDocument/2006/relationships/notesSlide" Target="../notesSlides/notesSlide18.xml"/><Relationship Id="rId5" Type="http://schemas.openxmlformats.org/officeDocument/2006/relationships/slideLayout" Target="../slideLayouts/slideLayout2.xml"/><Relationship Id="rId4" Type="http://schemas.openxmlformats.org/officeDocument/2006/relationships/tags" Target="../tags/tag213.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5.xml"/><Relationship Id="rId1" Type="http://schemas.openxmlformats.org/officeDocument/2006/relationships/tags" Target="../tags/tag214.xml"/><Relationship Id="rId4" Type="http://schemas.openxmlformats.org/officeDocument/2006/relationships/notesSlide" Target="../notesSlides/notesSlide19.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7.xml"/><Relationship Id="rId1" Type="http://schemas.openxmlformats.org/officeDocument/2006/relationships/tags" Target="../tags/tag216.xml"/><Relationship Id="rId4" Type="http://schemas.openxmlformats.org/officeDocument/2006/relationships/notesSlide" Target="../notesSlides/notesSlide20.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9.xml"/><Relationship Id="rId1" Type="http://schemas.openxmlformats.org/officeDocument/2006/relationships/tags" Target="../tags/tag218.xml"/><Relationship Id="rId4" Type="http://schemas.openxmlformats.org/officeDocument/2006/relationships/notesSlide" Target="../notesSlides/notesSlide21.xml"/></Relationships>
</file>

<file path=ppt/slides/_rels/slide25.xml.rels><?xml version="1.0" encoding="UTF-8" standalone="yes"?>
<Relationships xmlns="http://schemas.openxmlformats.org/package/2006/relationships"><Relationship Id="rId8" Type="http://schemas.openxmlformats.org/officeDocument/2006/relationships/tags" Target="../tags/tag227.xml"/><Relationship Id="rId3" Type="http://schemas.openxmlformats.org/officeDocument/2006/relationships/tags" Target="../tags/tag222.xml"/><Relationship Id="rId7" Type="http://schemas.openxmlformats.org/officeDocument/2006/relationships/tags" Target="../tags/tag226.xml"/><Relationship Id="rId2" Type="http://schemas.openxmlformats.org/officeDocument/2006/relationships/tags" Target="../tags/tag221.xml"/><Relationship Id="rId1" Type="http://schemas.openxmlformats.org/officeDocument/2006/relationships/tags" Target="../tags/tag220.xml"/><Relationship Id="rId6" Type="http://schemas.openxmlformats.org/officeDocument/2006/relationships/tags" Target="../tags/tag225.xml"/><Relationship Id="rId5" Type="http://schemas.openxmlformats.org/officeDocument/2006/relationships/tags" Target="../tags/tag224.xml"/><Relationship Id="rId10" Type="http://schemas.openxmlformats.org/officeDocument/2006/relationships/notesSlide" Target="../notesSlides/notesSlide22.xml"/><Relationship Id="rId4" Type="http://schemas.openxmlformats.org/officeDocument/2006/relationships/tags" Target="../tags/tag223.xml"/><Relationship Id="rId9"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tags" Target="../tags/tag230.xml"/><Relationship Id="rId2" Type="http://schemas.openxmlformats.org/officeDocument/2006/relationships/tags" Target="../tags/tag229.xml"/><Relationship Id="rId1" Type="http://schemas.openxmlformats.org/officeDocument/2006/relationships/tags" Target="../tags/tag228.xml"/><Relationship Id="rId5" Type="http://schemas.openxmlformats.org/officeDocument/2006/relationships/notesSlide" Target="../notesSlides/notesSlide23.xml"/><Relationship Id="rId4"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tags" Target="../tags/tag238.xml"/><Relationship Id="rId13" Type="http://schemas.openxmlformats.org/officeDocument/2006/relationships/tags" Target="../tags/tag243.xml"/><Relationship Id="rId3" Type="http://schemas.openxmlformats.org/officeDocument/2006/relationships/tags" Target="../tags/tag233.xml"/><Relationship Id="rId7" Type="http://schemas.openxmlformats.org/officeDocument/2006/relationships/tags" Target="../tags/tag237.xml"/><Relationship Id="rId12" Type="http://schemas.openxmlformats.org/officeDocument/2006/relationships/tags" Target="../tags/tag242.xml"/><Relationship Id="rId2" Type="http://schemas.openxmlformats.org/officeDocument/2006/relationships/tags" Target="../tags/tag232.xml"/><Relationship Id="rId16" Type="http://schemas.openxmlformats.org/officeDocument/2006/relationships/notesSlide" Target="../notesSlides/notesSlide24.xml"/><Relationship Id="rId1" Type="http://schemas.openxmlformats.org/officeDocument/2006/relationships/tags" Target="../tags/tag231.xml"/><Relationship Id="rId6" Type="http://schemas.openxmlformats.org/officeDocument/2006/relationships/tags" Target="../tags/tag236.xml"/><Relationship Id="rId11" Type="http://schemas.openxmlformats.org/officeDocument/2006/relationships/tags" Target="../tags/tag241.xml"/><Relationship Id="rId5" Type="http://schemas.openxmlformats.org/officeDocument/2006/relationships/tags" Target="../tags/tag235.xml"/><Relationship Id="rId15" Type="http://schemas.openxmlformats.org/officeDocument/2006/relationships/slideLayout" Target="../slideLayouts/slideLayout2.xml"/><Relationship Id="rId10" Type="http://schemas.openxmlformats.org/officeDocument/2006/relationships/tags" Target="../tags/tag240.xml"/><Relationship Id="rId4" Type="http://schemas.openxmlformats.org/officeDocument/2006/relationships/tags" Target="../tags/tag234.xml"/><Relationship Id="rId9" Type="http://schemas.openxmlformats.org/officeDocument/2006/relationships/tags" Target="../tags/tag239.xml"/><Relationship Id="rId14" Type="http://schemas.openxmlformats.org/officeDocument/2006/relationships/tags" Target="../tags/tag244.xml"/></Relationships>
</file>

<file path=ppt/slides/_rels/slide28.xml.rels><?xml version="1.0" encoding="UTF-8" standalone="yes"?>
<Relationships xmlns="http://schemas.openxmlformats.org/package/2006/relationships"><Relationship Id="rId8" Type="http://schemas.openxmlformats.org/officeDocument/2006/relationships/tags" Target="../tags/tag252.xml"/><Relationship Id="rId13" Type="http://schemas.openxmlformats.org/officeDocument/2006/relationships/tags" Target="../tags/tag257.xml"/><Relationship Id="rId18" Type="http://schemas.openxmlformats.org/officeDocument/2006/relationships/slideLayout" Target="../slideLayouts/slideLayout6.xml"/><Relationship Id="rId3" Type="http://schemas.openxmlformats.org/officeDocument/2006/relationships/tags" Target="../tags/tag247.xml"/><Relationship Id="rId7" Type="http://schemas.openxmlformats.org/officeDocument/2006/relationships/tags" Target="../tags/tag251.xml"/><Relationship Id="rId12" Type="http://schemas.openxmlformats.org/officeDocument/2006/relationships/tags" Target="../tags/tag256.xml"/><Relationship Id="rId17" Type="http://schemas.openxmlformats.org/officeDocument/2006/relationships/tags" Target="../tags/tag261.xml"/><Relationship Id="rId2" Type="http://schemas.openxmlformats.org/officeDocument/2006/relationships/tags" Target="../tags/tag246.xml"/><Relationship Id="rId16" Type="http://schemas.openxmlformats.org/officeDocument/2006/relationships/tags" Target="../tags/tag260.xml"/><Relationship Id="rId1" Type="http://schemas.openxmlformats.org/officeDocument/2006/relationships/tags" Target="../tags/tag245.xml"/><Relationship Id="rId6" Type="http://schemas.openxmlformats.org/officeDocument/2006/relationships/tags" Target="../tags/tag250.xml"/><Relationship Id="rId11" Type="http://schemas.openxmlformats.org/officeDocument/2006/relationships/tags" Target="../tags/tag255.xml"/><Relationship Id="rId5" Type="http://schemas.openxmlformats.org/officeDocument/2006/relationships/tags" Target="../tags/tag249.xml"/><Relationship Id="rId15" Type="http://schemas.openxmlformats.org/officeDocument/2006/relationships/tags" Target="../tags/tag259.xml"/><Relationship Id="rId10" Type="http://schemas.openxmlformats.org/officeDocument/2006/relationships/tags" Target="../tags/tag254.xml"/><Relationship Id="rId19" Type="http://schemas.openxmlformats.org/officeDocument/2006/relationships/notesSlide" Target="../notesSlides/notesSlide25.xml"/><Relationship Id="rId4" Type="http://schemas.openxmlformats.org/officeDocument/2006/relationships/tags" Target="../tags/tag248.xml"/><Relationship Id="rId9" Type="http://schemas.openxmlformats.org/officeDocument/2006/relationships/tags" Target="../tags/tag253.xml"/><Relationship Id="rId14" Type="http://schemas.openxmlformats.org/officeDocument/2006/relationships/tags" Target="../tags/tag258.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63.xml"/><Relationship Id="rId1" Type="http://schemas.openxmlformats.org/officeDocument/2006/relationships/tags" Target="../tags/tag262.xml"/><Relationship Id="rId4"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8" Type="http://schemas.openxmlformats.org/officeDocument/2006/relationships/tags" Target="../tags/tag11.xml"/><Relationship Id="rId13" Type="http://schemas.openxmlformats.org/officeDocument/2006/relationships/tags" Target="../tags/tag16.xml"/><Relationship Id="rId3" Type="http://schemas.openxmlformats.org/officeDocument/2006/relationships/tags" Target="../tags/tag6.xml"/><Relationship Id="rId7" Type="http://schemas.openxmlformats.org/officeDocument/2006/relationships/tags" Target="../tags/tag10.xml"/><Relationship Id="rId12" Type="http://schemas.openxmlformats.org/officeDocument/2006/relationships/tags" Target="../tags/tag15.xml"/><Relationship Id="rId17" Type="http://schemas.openxmlformats.org/officeDocument/2006/relationships/notesSlide" Target="../notesSlides/notesSlide2.xml"/><Relationship Id="rId2" Type="http://schemas.openxmlformats.org/officeDocument/2006/relationships/tags" Target="../tags/tag5.xml"/><Relationship Id="rId16"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tags" Target="../tags/tag9.xml"/><Relationship Id="rId11" Type="http://schemas.openxmlformats.org/officeDocument/2006/relationships/tags" Target="../tags/tag14.xml"/><Relationship Id="rId5" Type="http://schemas.openxmlformats.org/officeDocument/2006/relationships/tags" Target="../tags/tag8.xml"/><Relationship Id="rId15" Type="http://schemas.openxmlformats.org/officeDocument/2006/relationships/tags" Target="../tags/tag18.xml"/><Relationship Id="rId10" Type="http://schemas.openxmlformats.org/officeDocument/2006/relationships/tags" Target="../tags/tag13.xml"/><Relationship Id="rId4" Type="http://schemas.openxmlformats.org/officeDocument/2006/relationships/tags" Target="../tags/tag7.xml"/><Relationship Id="rId9" Type="http://schemas.openxmlformats.org/officeDocument/2006/relationships/tags" Target="../tags/tag12.xml"/><Relationship Id="rId14" Type="http://schemas.openxmlformats.org/officeDocument/2006/relationships/tags" Target="../tags/tag17.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65.xml"/><Relationship Id="rId1" Type="http://schemas.openxmlformats.org/officeDocument/2006/relationships/tags" Target="../tags/tag264.xml"/><Relationship Id="rId4" Type="http://schemas.openxmlformats.org/officeDocument/2006/relationships/notesSlide" Target="../notesSlides/notesSlide27.xml"/></Relationships>
</file>

<file path=ppt/slides/_rels/slide31.xml.rels><?xml version="1.0" encoding="UTF-8" standalone="yes"?>
<Relationships xmlns="http://schemas.openxmlformats.org/package/2006/relationships"><Relationship Id="rId8" Type="http://schemas.openxmlformats.org/officeDocument/2006/relationships/tags" Target="../tags/tag273.xml"/><Relationship Id="rId13" Type="http://schemas.openxmlformats.org/officeDocument/2006/relationships/tags" Target="../tags/tag278.xml"/><Relationship Id="rId18" Type="http://schemas.openxmlformats.org/officeDocument/2006/relationships/tags" Target="../tags/tag283.xml"/><Relationship Id="rId26" Type="http://schemas.openxmlformats.org/officeDocument/2006/relationships/tags" Target="../tags/tag291.xml"/><Relationship Id="rId3" Type="http://schemas.openxmlformats.org/officeDocument/2006/relationships/tags" Target="../tags/tag268.xml"/><Relationship Id="rId21" Type="http://schemas.openxmlformats.org/officeDocument/2006/relationships/tags" Target="../tags/tag286.xml"/><Relationship Id="rId7" Type="http://schemas.openxmlformats.org/officeDocument/2006/relationships/tags" Target="../tags/tag272.xml"/><Relationship Id="rId12" Type="http://schemas.openxmlformats.org/officeDocument/2006/relationships/tags" Target="../tags/tag277.xml"/><Relationship Id="rId17" Type="http://schemas.openxmlformats.org/officeDocument/2006/relationships/tags" Target="../tags/tag282.xml"/><Relationship Id="rId25" Type="http://schemas.openxmlformats.org/officeDocument/2006/relationships/tags" Target="../tags/tag290.xml"/><Relationship Id="rId2" Type="http://schemas.openxmlformats.org/officeDocument/2006/relationships/tags" Target="../tags/tag267.xml"/><Relationship Id="rId16" Type="http://schemas.openxmlformats.org/officeDocument/2006/relationships/tags" Target="../tags/tag281.xml"/><Relationship Id="rId20" Type="http://schemas.openxmlformats.org/officeDocument/2006/relationships/tags" Target="../tags/tag285.xml"/><Relationship Id="rId29" Type="http://schemas.openxmlformats.org/officeDocument/2006/relationships/slideLayout" Target="../slideLayouts/slideLayout2.xml"/><Relationship Id="rId1" Type="http://schemas.openxmlformats.org/officeDocument/2006/relationships/tags" Target="../tags/tag266.xml"/><Relationship Id="rId6" Type="http://schemas.openxmlformats.org/officeDocument/2006/relationships/tags" Target="../tags/tag271.xml"/><Relationship Id="rId11" Type="http://schemas.openxmlformats.org/officeDocument/2006/relationships/tags" Target="../tags/tag276.xml"/><Relationship Id="rId24" Type="http://schemas.openxmlformats.org/officeDocument/2006/relationships/tags" Target="../tags/tag289.xml"/><Relationship Id="rId5" Type="http://schemas.openxmlformats.org/officeDocument/2006/relationships/tags" Target="../tags/tag270.xml"/><Relationship Id="rId15" Type="http://schemas.openxmlformats.org/officeDocument/2006/relationships/tags" Target="../tags/tag280.xml"/><Relationship Id="rId23" Type="http://schemas.openxmlformats.org/officeDocument/2006/relationships/tags" Target="../tags/tag288.xml"/><Relationship Id="rId28" Type="http://schemas.openxmlformats.org/officeDocument/2006/relationships/tags" Target="../tags/tag293.xml"/><Relationship Id="rId10" Type="http://schemas.openxmlformats.org/officeDocument/2006/relationships/tags" Target="../tags/tag275.xml"/><Relationship Id="rId19" Type="http://schemas.openxmlformats.org/officeDocument/2006/relationships/tags" Target="../tags/tag284.xml"/><Relationship Id="rId4" Type="http://schemas.openxmlformats.org/officeDocument/2006/relationships/tags" Target="../tags/tag269.xml"/><Relationship Id="rId9" Type="http://schemas.openxmlformats.org/officeDocument/2006/relationships/tags" Target="../tags/tag274.xml"/><Relationship Id="rId14" Type="http://schemas.openxmlformats.org/officeDocument/2006/relationships/tags" Target="../tags/tag279.xml"/><Relationship Id="rId22" Type="http://schemas.openxmlformats.org/officeDocument/2006/relationships/tags" Target="../tags/tag287.xml"/><Relationship Id="rId27" Type="http://schemas.openxmlformats.org/officeDocument/2006/relationships/tags" Target="../tags/tag292.xml"/><Relationship Id="rId30" Type="http://schemas.openxmlformats.org/officeDocument/2006/relationships/notesSlide" Target="../notesSlides/notesSlide28.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5.xml"/><Relationship Id="rId1" Type="http://schemas.openxmlformats.org/officeDocument/2006/relationships/tags" Target="../tags/tag294.xml"/><Relationship Id="rId4" Type="http://schemas.openxmlformats.org/officeDocument/2006/relationships/notesSlide" Target="../notesSlides/notesSlide29.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7.xml"/><Relationship Id="rId1" Type="http://schemas.openxmlformats.org/officeDocument/2006/relationships/tags" Target="../tags/tag296.xml"/><Relationship Id="rId4" Type="http://schemas.openxmlformats.org/officeDocument/2006/relationships/notesSlide" Target="../notesSlides/notesSlide30.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9.xml"/><Relationship Id="rId1" Type="http://schemas.openxmlformats.org/officeDocument/2006/relationships/tags" Target="../tags/tag298.xml"/><Relationship Id="rId4" Type="http://schemas.openxmlformats.org/officeDocument/2006/relationships/notesSlide" Target="../notesSlides/notesSlide31.xml"/></Relationships>
</file>

<file path=ppt/slides/_rels/slide35.xml.rels><?xml version="1.0" encoding="UTF-8" standalone="yes"?>
<Relationships xmlns="http://schemas.openxmlformats.org/package/2006/relationships"><Relationship Id="rId3" Type="http://schemas.openxmlformats.org/officeDocument/2006/relationships/tags" Target="../tags/tag302.xml"/><Relationship Id="rId2" Type="http://schemas.openxmlformats.org/officeDocument/2006/relationships/tags" Target="../tags/tag301.xml"/><Relationship Id="rId1" Type="http://schemas.openxmlformats.org/officeDocument/2006/relationships/tags" Target="../tags/tag300.xml"/><Relationship Id="rId6" Type="http://schemas.openxmlformats.org/officeDocument/2006/relationships/image" Target="../media/image9.jpeg"/><Relationship Id="rId5" Type="http://schemas.openxmlformats.org/officeDocument/2006/relationships/notesSlide" Target="../notesSlides/notesSlide32.xml"/><Relationship Id="rId4"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04.xml"/><Relationship Id="rId1" Type="http://schemas.openxmlformats.org/officeDocument/2006/relationships/tags" Target="../tags/tag303.xml"/><Relationship Id="rId4" Type="http://schemas.openxmlformats.org/officeDocument/2006/relationships/notesSlide" Target="../notesSlides/notesSlide33.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06.xml"/><Relationship Id="rId1" Type="http://schemas.openxmlformats.org/officeDocument/2006/relationships/tags" Target="../tags/tag305.xml"/><Relationship Id="rId4" Type="http://schemas.openxmlformats.org/officeDocument/2006/relationships/notesSlide" Target="../notesSlides/notesSlide34.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08.xml"/><Relationship Id="rId1" Type="http://schemas.openxmlformats.org/officeDocument/2006/relationships/tags" Target="../tags/tag307.xml"/><Relationship Id="rId4" Type="http://schemas.openxmlformats.org/officeDocument/2006/relationships/notesSlide" Target="../notesSlides/notesSlide35.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10.xml"/><Relationship Id="rId1" Type="http://schemas.openxmlformats.org/officeDocument/2006/relationships/tags" Target="../tags/tag309.xml"/><Relationship Id="rId4" Type="http://schemas.openxmlformats.org/officeDocument/2006/relationships/notesSlide" Target="../notesSlides/notesSlide36.xml"/></Relationships>
</file>

<file path=ppt/slides/_rels/slide4.xml.rels><?xml version="1.0" encoding="UTF-8" standalone="yes"?>
<Relationships xmlns="http://schemas.openxmlformats.org/package/2006/relationships"><Relationship Id="rId8" Type="http://schemas.openxmlformats.org/officeDocument/2006/relationships/tags" Target="../tags/tag26.xml"/><Relationship Id="rId13" Type="http://schemas.openxmlformats.org/officeDocument/2006/relationships/tags" Target="../tags/tag31.xml"/><Relationship Id="rId18" Type="http://schemas.openxmlformats.org/officeDocument/2006/relationships/slideLayout" Target="../slideLayouts/slideLayout6.xml"/><Relationship Id="rId3" Type="http://schemas.openxmlformats.org/officeDocument/2006/relationships/tags" Target="../tags/tag21.xml"/><Relationship Id="rId7" Type="http://schemas.openxmlformats.org/officeDocument/2006/relationships/tags" Target="../tags/tag25.xml"/><Relationship Id="rId12" Type="http://schemas.openxmlformats.org/officeDocument/2006/relationships/tags" Target="../tags/tag30.xml"/><Relationship Id="rId17" Type="http://schemas.openxmlformats.org/officeDocument/2006/relationships/tags" Target="../tags/tag35.xml"/><Relationship Id="rId2" Type="http://schemas.openxmlformats.org/officeDocument/2006/relationships/tags" Target="../tags/tag20.xml"/><Relationship Id="rId16" Type="http://schemas.openxmlformats.org/officeDocument/2006/relationships/tags" Target="../tags/tag34.xml"/><Relationship Id="rId1" Type="http://schemas.openxmlformats.org/officeDocument/2006/relationships/tags" Target="../tags/tag19.xml"/><Relationship Id="rId6" Type="http://schemas.openxmlformats.org/officeDocument/2006/relationships/tags" Target="../tags/tag24.xml"/><Relationship Id="rId11" Type="http://schemas.openxmlformats.org/officeDocument/2006/relationships/tags" Target="../tags/tag29.xml"/><Relationship Id="rId5" Type="http://schemas.openxmlformats.org/officeDocument/2006/relationships/tags" Target="../tags/tag23.xml"/><Relationship Id="rId15" Type="http://schemas.openxmlformats.org/officeDocument/2006/relationships/tags" Target="../tags/tag33.xml"/><Relationship Id="rId10" Type="http://schemas.openxmlformats.org/officeDocument/2006/relationships/tags" Target="../tags/tag28.xml"/><Relationship Id="rId19" Type="http://schemas.openxmlformats.org/officeDocument/2006/relationships/notesSlide" Target="../notesSlides/notesSlide3.xml"/><Relationship Id="rId4" Type="http://schemas.openxmlformats.org/officeDocument/2006/relationships/tags" Target="../tags/tag22.xml"/><Relationship Id="rId9" Type="http://schemas.openxmlformats.org/officeDocument/2006/relationships/tags" Target="../tags/tag27.xml"/><Relationship Id="rId14" Type="http://schemas.openxmlformats.org/officeDocument/2006/relationships/tags" Target="../tags/tag32.xml"/></Relationships>
</file>

<file path=ppt/slides/_rels/slide40.xml.rels><?xml version="1.0" encoding="UTF-8" standalone="yes"?>
<Relationships xmlns="http://schemas.openxmlformats.org/package/2006/relationships"><Relationship Id="rId8" Type="http://schemas.openxmlformats.org/officeDocument/2006/relationships/tags" Target="../tags/tag318.xml"/><Relationship Id="rId13" Type="http://schemas.openxmlformats.org/officeDocument/2006/relationships/notesSlide" Target="../notesSlides/notesSlide37.xml"/><Relationship Id="rId3" Type="http://schemas.openxmlformats.org/officeDocument/2006/relationships/tags" Target="../tags/tag313.xml"/><Relationship Id="rId7" Type="http://schemas.openxmlformats.org/officeDocument/2006/relationships/tags" Target="../tags/tag317.xml"/><Relationship Id="rId12" Type="http://schemas.openxmlformats.org/officeDocument/2006/relationships/slideLayout" Target="../slideLayouts/slideLayout2.xml"/><Relationship Id="rId2" Type="http://schemas.openxmlformats.org/officeDocument/2006/relationships/tags" Target="../tags/tag312.xml"/><Relationship Id="rId1" Type="http://schemas.openxmlformats.org/officeDocument/2006/relationships/tags" Target="../tags/tag311.xml"/><Relationship Id="rId6" Type="http://schemas.openxmlformats.org/officeDocument/2006/relationships/tags" Target="../tags/tag316.xml"/><Relationship Id="rId11" Type="http://schemas.openxmlformats.org/officeDocument/2006/relationships/tags" Target="../tags/tag321.xml"/><Relationship Id="rId5" Type="http://schemas.openxmlformats.org/officeDocument/2006/relationships/tags" Target="../tags/tag315.xml"/><Relationship Id="rId10" Type="http://schemas.openxmlformats.org/officeDocument/2006/relationships/tags" Target="../tags/tag320.xml"/><Relationship Id="rId4" Type="http://schemas.openxmlformats.org/officeDocument/2006/relationships/tags" Target="../tags/tag314.xml"/><Relationship Id="rId9" Type="http://schemas.openxmlformats.org/officeDocument/2006/relationships/tags" Target="../tags/tag319.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23.xml"/><Relationship Id="rId1" Type="http://schemas.openxmlformats.org/officeDocument/2006/relationships/tags" Target="../tags/tag322.xml"/><Relationship Id="rId4" Type="http://schemas.openxmlformats.org/officeDocument/2006/relationships/notesSlide" Target="../notesSlides/notesSlide38.xml"/></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25.xml"/><Relationship Id="rId1" Type="http://schemas.openxmlformats.org/officeDocument/2006/relationships/tags" Target="../tags/tag324.xml"/><Relationship Id="rId4" Type="http://schemas.openxmlformats.org/officeDocument/2006/relationships/notesSlide" Target="../notesSlides/notesSlide39.xml"/></Relationships>
</file>

<file path=ppt/slides/_rels/slide43.xml.rels><?xml version="1.0" encoding="UTF-8" standalone="yes"?>
<Relationships xmlns="http://schemas.openxmlformats.org/package/2006/relationships"><Relationship Id="rId3" Type="http://schemas.openxmlformats.org/officeDocument/2006/relationships/tags" Target="../tags/tag328.xml"/><Relationship Id="rId2" Type="http://schemas.openxmlformats.org/officeDocument/2006/relationships/tags" Target="../tags/tag327.xml"/><Relationship Id="rId1" Type="http://schemas.openxmlformats.org/officeDocument/2006/relationships/tags" Target="../tags/tag326.xml"/><Relationship Id="rId6" Type="http://schemas.openxmlformats.org/officeDocument/2006/relationships/image" Target="../media/image10.jpeg"/><Relationship Id="rId5" Type="http://schemas.openxmlformats.org/officeDocument/2006/relationships/notesSlide" Target="../notesSlides/notesSlide40.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notesSlide" Target="../notesSlides/notesSlide4.xml"/><Relationship Id="rId3" Type="http://schemas.openxmlformats.org/officeDocument/2006/relationships/tags" Target="../tags/tag37.xml"/><Relationship Id="rId7" Type="http://schemas.openxmlformats.org/officeDocument/2006/relationships/slideLayout" Target="../slideLayouts/slideLayout2.xml"/><Relationship Id="rId2" Type="http://schemas.openxmlformats.org/officeDocument/2006/relationships/tags" Target="../tags/tag36.xml"/><Relationship Id="rId1" Type="http://schemas.openxmlformats.org/officeDocument/2006/relationships/vmlDrawing" Target="../drawings/vmlDrawing1.vml"/><Relationship Id="rId6" Type="http://schemas.openxmlformats.org/officeDocument/2006/relationships/tags" Target="../tags/tag40.xml"/><Relationship Id="rId11" Type="http://schemas.openxmlformats.org/officeDocument/2006/relationships/image" Target="../media/image1.wmf"/><Relationship Id="rId5" Type="http://schemas.openxmlformats.org/officeDocument/2006/relationships/tags" Target="../tags/tag39.xml"/><Relationship Id="rId10" Type="http://schemas.openxmlformats.org/officeDocument/2006/relationships/oleObject" Target="../embeddings/oleObject1.bin"/><Relationship Id="rId4" Type="http://schemas.openxmlformats.org/officeDocument/2006/relationships/tags" Target="../tags/tag38.xml"/><Relationship Id="rId9" Type="http://schemas.openxmlformats.org/officeDocument/2006/relationships/image" Target="../media/image2.jpeg"/></Relationships>
</file>

<file path=ppt/slides/_rels/slide6.xml.rels><?xml version="1.0" encoding="UTF-8" standalone="yes"?>
<Relationships xmlns="http://schemas.openxmlformats.org/package/2006/relationships"><Relationship Id="rId8" Type="http://schemas.openxmlformats.org/officeDocument/2006/relationships/tags" Target="../tags/tag48.xml"/><Relationship Id="rId13" Type="http://schemas.openxmlformats.org/officeDocument/2006/relationships/tags" Target="../tags/tag53.xml"/><Relationship Id="rId18" Type="http://schemas.openxmlformats.org/officeDocument/2006/relationships/slideLayout" Target="../slideLayouts/slideLayout2.xml"/><Relationship Id="rId3" Type="http://schemas.openxmlformats.org/officeDocument/2006/relationships/tags" Target="../tags/tag43.xml"/><Relationship Id="rId7" Type="http://schemas.openxmlformats.org/officeDocument/2006/relationships/tags" Target="../tags/tag47.xml"/><Relationship Id="rId12" Type="http://schemas.openxmlformats.org/officeDocument/2006/relationships/tags" Target="../tags/tag52.xml"/><Relationship Id="rId17" Type="http://schemas.openxmlformats.org/officeDocument/2006/relationships/tags" Target="../tags/tag57.xml"/><Relationship Id="rId2" Type="http://schemas.openxmlformats.org/officeDocument/2006/relationships/tags" Target="../tags/tag42.xml"/><Relationship Id="rId16" Type="http://schemas.openxmlformats.org/officeDocument/2006/relationships/tags" Target="../tags/tag56.xml"/><Relationship Id="rId1" Type="http://schemas.openxmlformats.org/officeDocument/2006/relationships/tags" Target="../tags/tag41.xml"/><Relationship Id="rId6" Type="http://schemas.openxmlformats.org/officeDocument/2006/relationships/tags" Target="../tags/tag46.xml"/><Relationship Id="rId11" Type="http://schemas.openxmlformats.org/officeDocument/2006/relationships/tags" Target="../tags/tag51.xml"/><Relationship Id="rId5" Type="http://schemas.openxmlformats.org/officeDocument/2006/relationships/tags" Target="../tags/tag45.xml"/><Relationship Id="rId15" Type="http://schemas.openxmlformats.org/officeDocument/2006/relationships/tags" Target="../tags/tag55.xml"/><Relationship Id="rId10" Type="http://schemas.openxmlformats.org/officeDocument/2006/relationships/tags" Target="../tags/tag50.xml"/><Relationship Id="rId19" Type="http://schemas.openxmlformats.org/officeDocument/2006/relationships/notesSlide" Target="../notesSlides/notesSlide5.xml"/><Relationship Id="rId4" Type="http://schemas.openxmlformats.org/officeDocument/2006/relationships/tags" Target="../tags/tag44.xml"/><Relationship Id="rId9" Type="http://schemas.openxmlformats.org/officeDocument/2006/relationships/tags" Target="../tags/tag49.xml"/><Relationship Id="rId14" Type="http://schemas.openxmlformats.org/officeDocument/2006/relationships/tags" Target="../tags/tag54.xml"/></Relationships>
</file>

<file path=ppt/slides/_rels/slide7.xml.rels><?xml version="1.0" encoding="UTF-8" standalone="yes"?>
<Relationships xmlns="http://schemas.openxmlformats.org/package/2006/relationships"><Relationship Id="rId8" Type="http://schemas.openxmlformats.org/officeDocument/2006/relationships/tags" Target="../tags/tag65.xml"/><Relationship Id="rId13" Type="http://schemas.openxmlformats.org/officeDocument/2006/relationships/tags" Target="../tags/tag70.xml"/><Relationship Id="rId18" Type="http://schemas.openxmlformats.org/officeDocument/2006/relationships/tags" Target="../tags/tag75.xml"/><Relationship Id="rId26" Type="http://schemas.openxmlformats.org/officeDocument/2006/relationships/notesSlide" Target="../notesSlides/notesSlide6.xml"/><Relationship Id="rId3" Type="http://schemas.openxmlformats.org/officeDocument/2006/relationships/tags" Target="../tags/tag60.xml"/><Relationship Id="rId21" Type="http://schemas.openxmlformats.org/officeDocument/2006/relationships/tags" Target="../tags/tag78.xml"/><Relationship Id="rId7" Type="http://schemas.openxmlformats.org/officeDocument/2006/relationships/tags" Target="../tags/tag64.xml"/><Relationship Id="rId12" Type="http://schemas.openxmlformats.org/officeDocument/2006/relationships/tags" Target="../tags/tag69.xml"/><Relationship Id="rId17" Type="http://schemas.openxmlformats.org/officeDocument/2006/relationships/tags" Target="../tags/tag74.xml"/><Relationship Id="rId25" Type="http://schemas.openxmlformats.org/officeDocument/2006/relationships/slideLayout" Target="../slideLayouts/slideLayout2.xml"/><Relationship Id="rId2" Type="http://schemas.openxmlformats.org/officeDocument/2006/relationships/tags" Target="../tags/tag59.xml"/><Relationship Id="rId16" Type="http://schemas.openxmlformats.org/officeDocument/2006/relationships/tags" Target="../tags/tag73.xml"/><Relationship Id="rId20" Type="http://schemas.openxmlformats.org/officeDocument/2006/relationships/tags" Target="../tags/tag77.xml"/><Relationship Id="rId1" Type="http://schemas.openxmlformats.org/officeDocument/2006/relationships/tags" Target="../tags/tag58.xml"/><Relationship Id="rId6" Type="http://schemas.openxmlformats.org/officeDocument/2006/relationships/tags" Target="../tags/tag63.xml"/><Relationship Id="rId11" Type="http://schemas.openxmlformats.org/officeDocument/2006/relationships/tags" Target="../tags/tag68.xml"/><Relationship Id="rId24" Type="http://schemas.openxmlformats.org/officeDocument/2006/relationships/tags" Target="../tags/tag81.xml"/><Relationship Id="rId5" Type="http://schemas.openxmlformats.org/officeDocument/2006/relationships/tags" Target="../tags/tag62.xml"/><Relationship Id="rId15" Type="http://schemas.openxmlformats.org/officeDocument/2006/relationships/tags" Target="../tags/tag72.xml"/><Relationship Id="rId23" Type="http://schemas.openxmlformats.org/officeDocument/2006/relationships/tags" Target="../tags/tag80.xml"/><Relationship Id="rId10" Type="http://schemas.openxmlformats.org/officeDocument/2006/relationships/tags" Target="../tags/tag67.xml"/><Relationship Id="rId19" Type="http://schemas.openxmlformats.org/officeDocument/2006/relationships/tags" Target="../tags/tag76.xml"/><Relationship Id="rId4" Type="http://schemas.openxmlformats.org/officeDocument/2006/relationships/tags" Target="../tags/tag61.xml"/><Relationship Id="rId9" Type="http://schemas.openxmlformats.org/officeDocument/2006/relationships/tags" Target="../tags/tag66.xml"/><Relationship Id="rId14" Type="http://schemas.openxmlformats.org/officeDocument/2006/relationships/tags" Target="../tags/tag71.xml"/><Relationship Id="rId22" Type="http://schemas.openxmlformats.org/officeDocument/2006/relationships/tags" Target="../tags/tag79.xml"/></Relationships>
</file>

<file path=ppt/slides/_rels/slide8.xml.rels><?xml version="1.0" encoding="UTF-8" standalone="yes"?>
<Relationships xmlns="http://schemas.openxmlformats.org/package/2006/relationships"><Relationship Id="rId8" Type="http://schemas.openxmlformats.org/officeDocument/2006/relationships/tags" Target="../tags/tag89.xml"/><Relationship Id="rId13" Type="http://schemas.openxmlformats.org/officeDocument/2006/relationships/tags" Target="../tags/tag94.xml"/><Relationship Id="rId3" Type="http://schemas.openxmlformats.org/officeDocument/2006/relationships/tags" Target="../tags/tag84.xml"/><Relationship Id="rId7" Type="http://schemas.openxmlformats.org/officeDocument/2006/relationships/tags" Target="../tags/tag88.xml"/><Relationship Id="rId12" Type="http://schemas.openxmlformats.org/officeDocument/2006/relationships/tags" Target="../tags/tag93.xml"/><Relationship Id="rId17" Type="http://schemas.openxmlformats.org/officeDocument/2006/relationships/notesSlide" Target="../notesSlides/notesSlide7.xml"/><Relationship Id="rId2" Type="http://schemas.openxmlformats.org/officeDocument/2006/relationships/tags" Target="../tags/tag83.xml"/><Relationship Id="rId16" Type="http://schemas.openxmlformats.org/officeDocument/2006/relationships/slideLayout" Target="../slideLayouts/slideLayout6.xml"/><Relationship Id="rId1" Type="http://schemas.openxmlformats.org/officeDocument/2006/relationships/tags" Target="../tags/tag82.xml"/><Relationship Id="rId6" Type="http://schemas.openxmlformats.org/officeDocument/2006/relationships/tags" Target="../tags/tag87.xml"/><Relationship Id="rId11" Type="http://schemas.openxmlformats.org/officeDocument/2006/relationships/tags" Target="../tags/tag92.xml"/><Relationship Id="rId5" Type="http://schemas.openxmlformats.org/officeDocument/2006/relationships/tags" Target="../tags/tag86.xml"/><Relationship Id="rId15" Type="http://schemas.openxmlformats.org/officeDocument/2006/relationships/tags" Target="../tags/tag96.xml"/><Relationship Id="rId10" Type="http://schemas.openxmlformats.org/officeDocument/2006/relationships/tags" Target="../tags/tag91.xml"/><Relationship Id="rId4" Type="http://schemas.openxmlformats.org/officeDocument/2006/relationships/tags" Target="../tags/tag85.xml"/><Relationship Id="rId9" Type="http://schemas.openxmlformats.org/officeDocument/2006/relationships/tags" Target="../tags/tag90.xml"/><Relationship Id="rId14" Type="http://schemas.openxmlformats.org/officeDocument/2006/relationships/tags" Target="../tags/tag95.xml"/></Relationships>
</file>

<file path=ppt/slides/_rels/slide9.xml.rels><?xml version="1.0" encoding="UTF-8" standalone="yes"?>
<Relationships xmlns="http://schemas.openxmlformats.org/package/2006/relationships"><Relationship Id="rId13" Type="http://schemas.openxmlformats.org/officeDocument/2006/relationships/tags" Target="../tags/tag109.xml"/><Relationship Id="rId18" Type="http://schemas.openxmlformats.org/officeDocument/2006/relationships/tags" Target="../tags/tag114.xml"/><Relationship Id="rId26" Type="http://schemas.openxmlformats.org/officeDocument/2006/relationships/tags" Target="../tags/tag122.xml"/><Relationship Id="rId21" Type="http://schemas.openxmlformats.org/officeDocument/2006/relationships/tags" Target="../tags/tag117.xml"/><Relationship Id="rId34" Type="http://schemas.openxmlformats.org/officeDocument/2006/relationships/tags" Target="../tags/tag130.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tags" Target="../tags/tag113.xml"/><Relationship Id="rId25" Type="http://schemas.openxmlformats.org/officeDocument/2006/relationships/tags" Target="../tags/tag121.xml"/><Relationship Id="rId33" Type="http://schemas.openxmlformats.org/officeDocument/2006/relationships/tags" Target="../tags/tag129.xml"/><Relationship Id="rId38" Type="http://schemas.openxmlformats.org/officeDocument/2006/relationships/image" Target="../media/image3.jpeg"/><Relationship Id="rId2" Type="http://schemas.openxmlformats.org/officeDocument/2006/relationships/tags" Target="../tags/tag98.xml"/><Relationship Id="rId16" Type="http://schemas.openxmlformats.org/officeDocument/2006/relationships/tags" Target="../tags/tag112.xml"/><Relationship Id="rId20" Type="http://schemas.openxmlformats.org/officeDocument/2006/relationships/tags" Target="../tags/tag116.xml"/><Relationship Id="rId29" Type="http://schemas.openxmlformats.org/officeDocument/2006/relationships/tags" Target="../tags/tag125.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24" Type="http://schemas.openxmlformats.org/officeDocument/2006/relationships/tags" Target="../tags/tag120.xml"/><Relationship Id="rId32" Type="http://schemas.openxmlformats.org/officeDocument/2006/relationships/tags" Target="../tags/tag128.xml"/><Relationship Id="rId37" Type="http://schemas.openxmlformats.org/officeDocument/2006/relationships/notesSlide" Target="../notesSlides/notesSlide8.xml"/><Relationship Id="rId5" Type="http://schemas.openxmlformats.org/officeDocument/2006/relationships/tags" Target="../tags/tag101.xml"/><Relationship Id="rId15" Type="http://schemas.openxmlformats.org/officeDocument/2006/relationships/tags" Target="../tags/tag111.xml"/><Relationship Id="rId23" Type="http://schemas.openxmlformats.org/officeDocument/2006/relationships/tags" Target="../tags/tag119.xml"/><Relationship Id="rId28" Type="http://schemas.openxmlformats.org/officeDocument/2006/relationships/tags" Target="../tags/tag124.xml"/><Relationship Id="rId36" Type="http://schemas.openxmlformats.org/officeDocument/2006/relationships/slideLayout" Target="../slideLayouts/slideLayout2.xml"/><Relationship Id="rId10" Type="http://schemas.openxmlformats.org/officeDocument/2006/relationships/tags" Target="../tags/tag106.xml"/><Relationship Id="rId19" Type="http://schemas.openxmlformats.org/officeDocument/2006/relationships/tags" Target="../tags/tag115.xml"/><Relationship Id="rId31" Type="http://schemas.openxmlformats.org/officeDocument/2006/relationships/tags" Target="../tags/tag127.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 Id="rId22" Type="http://schemas.openxmlformats.org/officeDocument/2006/relationships/tags" Target="../tags/tag118.xml"/><Relationship Id="rId27" Type="http://schemas.openxmlformats.org/officeDocument/2006/relationships/tags" Target="../tags/tag123.xml"/><Relationship Id="rId30" Type="http://schemas.openxmlformats.org/officeDocument/2006/relationships/tags" Target="../tags/tag126.xml"/><Relationship Id="rId35" Type="http://schemas.openxmlformats.org/officeDocument/2006/relationships/tags" Target="../tags/tag131.xml"/><Relationship Id="rId8" Type="http://schemas.openxmlformats.org/officeDocument/2006/relationships/tags" Target="../tags/tag104.xml"/><Relationship Id="rId3" Type="http://schemas.openxmlformats.org/officeDocument/2006/relationships/tags" Target="../tags/tag99.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p:cNvSpPr>
            <a:spLocks noGrp="1" noChangeArrowheads="1"/>
          </p:cNvSpPr>
          <p:nvPr>
            <p:ph type="ctrTitle"/>
            <p:custDataLst>
              <p:tags r:id="rId1"/>
            </p:custDataLst>
          </p:nvPr>
        </p:nvSpPr>
        <p:spPr>
          <a:xfrm>
            <a:off x="685800" y="2286000"/>
            <a:ext cx="7772400" cy="1143000"/>
          </a:xfrm>
        </p:spPr>
        <p:txBody>
          <a:bodyPr>
            <a:normAutofit fontScale="90000"/>
          </a:bodyPr>
          <a:lstStyle/>
          <a:p>
            <a:r>
              <a:rPr lang="en-US" altLang="en-US"/>
              <a:t>CSE 332: Data Structures and Parallelism</a:t>
            </a:r>
          </a:p>
        </p:txBody>
      </p:sp>
      <p:sp>
        <p:nvSpPr>
          <p:cNvPr id="2051" name="Rectangle 3"/>
          <p:cNvSpPr>
            <a:spLocks noGrp="1" noChangeArrowheads="1"/>
          </p:cNvSpPr>
          <p:nvPr>
            <p:ph type="subTitle" idx="1"/>
            <p:custDataLst>
              <p:tags r:id="rId2"/>
            </p:custDataLst>
          </p:nvPr>
        </p:nvSpPr>
        <p:spPr/>
        <p:txBody>
          <a:bodyPr>
            <a:normAutofit/>
          </a:bodyPr>
          <a:lstStyle/>
          <a:p>
            <a:r>
              <a:rPr lang="en-US" altLang="en-US" dirty="0"/>
              <a:t>Spring 2022</a:t>
            </a:r>
          </a:p>
          <a:p>
            <a:r>
              <a:rPr lang="en-US" altLang="en-US" dirty="0"/>
              <a:t>Richard Anderson</a:t>
            </a:r>
          </a:p>
          <a:p>
            <a:r>
              <a:rPr lang="en-US" altLang="en-US" dirty="0"/>
              <a:t>Lecture 27: NP-Completeness</a:t>
            </a:r>
            <a:endParaRPr lang="en-US" dirty="0">
              <a:latin typeface="Arial" panose="020B0604020202020204" pitchFamily="34" charset="0"/>
              <a:cs typeface="Arial" panose="020B0604020202020204" pitchFamily="34" charset="0"/>
            </a:endParaRPr>
          </a:p>
        </p:txBody>
      </p:sp>
      <p:sp>
        <p:nvSpPr>
          <p:cNvPr id="5" name="Date Placeholder 4">
            <a:extLst>
              <a:ext uri="{FF2B5EF4-FFF2-40B4-BE49-F238E27FC236}">
                <a16:creationId xmlns:a16="http://schemas.microsoft.com/office/drawing/2014/main" id="{F2974E47-B3D1-9C9E-22D8-152D99DC1741}"/>
              </a:ext>
            </a:extLst>
          </p:cNvPr>
          <p:cNvSpPr>
            <a:spLocks noGrp="1"/>
          </p:cNvSpPr>
          <p:nvPr>
            <p:ph type="dt" sz="half" idx="10"/>
          </p:nvPr>
        </p:nvSpPr>
        <p:spPr/>
        <p:txBody>
          <a:bodyPr/>
          <a:lstStyle/>
          <a:p>
            <a:r>
              <a:rPr lang="en-US"/>
              <a:t>6/1/2022</a:t>
            </a:r>
          </a:p>
        </p:txBody>
      </p:sp>
      <p:sp>
        <p:nvSpPr>
          <p:cNvPr id="6" name="Footer Placeholder 5">
            <a:extLst>
              <a:ext uri="{FF2B5EF4-FFF2-40B4-BE49-F238E27FC236}">
                <a16:creationId xmlns:a16="http://schemas.microsoft.com/office/drawing/2014/main" id="{707FB592-4E9B-528F-1F08-427D99C01D20}"/>
              </a:ext>
            </a:extLst>
          </p:cNvPr>
          <p:cNvSpPr>
            <a:spLocks noGrp="1"/>
          </p:cNvSpPr>
          <p:nvPr>
            <p:ph type="ftr" sz="quarter" idx="11"/>
          </p:nvPr>
        </p:nvSpPr>
        <p:spPr/>
        <p:txBody>
          <a:bodyPr/>
          <a:lstStyle/>
          <a:p>
            <a:r>
              <a:rPr lang="en-US"/>
              <a:t>CSE 332</a:t>
            </a:r>
          </a:p>
        </p:txBody>
      </p:sp>
      <p:sp>
        <p:nvSpPr>
          <p:cNvPr id="7" name="Slide Number Placeholder 6">
            <a:extLst>
              <a:ext uri="{FF2B5EF4-FFF2-40B4-BE49-F238E27FC236}">
                <a16:creationId xmlns:a16="http://schemas.microsoft.com/office/drawing/2014/main" id="{70E5380A-28CB-C676-5A74-384360D73401}"/>
              </a:ext>
            </a:extLst>
          </p:cNvPr>
          <p:cNvSpPr>
            <a:spLocks noGrp="1"/>
          </p:cNvSpPr>
          <p:nvPr>
            <p:ph type="sldNum" sz="quarter" idx="12"/>
          </p:nvPr>
        </p:nvSpPr>
        <p:spPr/>
        <p:txBody>
          <a:bodyPr/>
          <a:lstStyle/>
          <a:p>
            <a:pPr>
              <a:defRPr/>
            </a:pPr>
            <a:fld id="{7EE820A4-3FD7-46A3-BBC4-852662ABCDF4}" type="slidenum">
              <a:rPr lang="en-US" smtClean="0"/>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p:spPr>
        <p:txBody>
          <a:bodyPr/>
          <a:lstStyle/>
          <a:p>
            <a:r>
              <a:rPr lang="en-US" altLang="en-US" dirty="0"/>
              <a:t>Hamilton’s </a:t>
            </a:r>
            <a:r>
              <a:rPr lang="en-US" altLang="en-US" dirty="0" err="1"/>
              <a:t>Icosian</a:t>
            </a:r>
            <a:r>
              <a:rPr lang="en-US" altLang="en-US" dirty="0"/>
              <a:t> Game</a:t>
            </a:r>
          </a:p>
        </p:txBody>
      </p:sp>
      <p:sp>
        <p:nvSpPr>
          <p:cNvPr id="12291" name="Content Placeholder 2"/>
          <p:cNvSpPr>
            <a:spLocks noGrp="1"/>
          </p:cNvSpPr>
          <p:nvPr>
            <p:ph idx="1"/>
          </p:nvPr>
        </p:nvSpPr>
        <p:spPr/>
        <p:txBody>
          <a:bodyPr/>
          <a:lstStyle/>
          <a:p>
            <a:endParaRPr lang="en-US" altLang="en-US"/>
          </a:p>
        </p:txBody>
      </p:sp>
      <p:pic>
        <p:nvPicPr>
          <p:cNvPr id="12293" name="Picture 2" descr="http://www.dharwadker.org/hamilton/fig6a.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2667000"/>
            <a:ext cx="2286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4" name="Picture 4" descr="http://puzzlemuseum.com/month/picm02/200201hamilto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 y="2209800"/>
            <a:ext cx="5641975" cy="334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a:extLst>
              <a:ext uri="{FF2B5EF4-FFF2-40B4-BE49-F238E27FC236}">
                <a16:creationId xmlns:a16="http://schemas.microsoft.com/office/drawing/2014/main" id="{13D7A2F2-0EB2-5A8A-9E83-8BE3BCA86D42}"/>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4052E342-97BF-420D-5EAA-626144F535F1}"/>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89D1761F-9AE6-ADDA-3325-0BCAA4644AAC}"/>
              </a:ext>
            </a:extLst>
          </p:cNvPr>
          <p:cNvSpPr>
            <a:spLocks noGrp="1"/>
          </p:cNvSpPr>
          <p:nvPr>
            <p:ph type="sldNum" sz="quarter" idx="12"/>
          </p:nvPr>
        </p:nvSpPr>
        <p:spPr/>
        <p:txBody>
          <a:bodyPr/>
          <a:lstStyle/>
          <a:p>
            <a:pPr>
              <a:defRPr/>
            </a:pPr>
            <a:fld id="{AE055072-ED12-4C45-98F4-735693FD894A}" type="slidenum">
              <a:rPr lang="en-US" smtClean="0"/>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err="1"/>
              <a:t>Icosian</a:t>
            </a:r>
            <a:r>
              <a:rPr lang="en-US" dirty="0"/>
              <a:t> Graph</a:t>
            </a:r>
          </a:p>
        </p:txBody>
      </p:sp>
      <p:sp>
        <p:nvSpPr>
          <p:cNvPr id="3" name="Content Placeholder 2"/>
          <p:cNvSpPr>
            <a:spLocks noGrp="1"/>
          </p:cNvSpPr>
          <p:nvPr>
            <p:ph idx="1"/>
          </p:nvPr>
        </p:nvSpPr>
        <p:spPr/>
        <p:txBody>
          <a:bodyPr/>
          <a:lstStyle/>
          <a:p>
            <a:endParaRPr lang="en-US"/>
          </a:p>
        </p:txBody>
      </p:sp>
      <p:pic>
        <p:nvPicPr>
          <p:cNvPr id="17410" name="Picture 2" descr="http://dbarbosa.me/en/wp-content/uploads/sites/2/2013/07/icosian_gam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648784"/>
            <a:ext cx="5353050" cy="5091926"/>
          </a:xfrm>
          <a:prstGeom prst="rect">
            <a:avLst/>
          </a:prstGeom>
          <a:noFill/>
          <a:extLst>
            <a:ext uri="{909E8E84-426E-40DD-AFC4-6F175D3DCCD1}">
              <a14:hiddenFill xmlns:a14="http://schemas.microsoft.com/office/drawing/2010/main">
                <a:solidFill>
                  <a:srgbClr val="FFFFFF"/>
                </a:solidFill>
              </a14:hiddenFill>
            </a:ext>
          </a:extLst>
        </p:spPr>
      </p:pic>
      <p:sp>
        <p:nvSpPr>
          <p:cNvPr id="5" name="Date Placeholder 4">
            <a:extLst>
              <a:ext uri="{FF2B5EF4-FFF2-40B4-BE49-F238E27FC236}">
                <a16:creationId xmlns:a16="http://schemas.microsoft.com/office/drawing/2014/main" id="{A1C03B1C-5958-E4B0-805F-2E381DC791A8}"/>
              </a:ext>
            </a:extLst>
          </p:cNvPr>
          <p:cNvSpPr>
            <a:spLocks noGrp="1"/>
          </p:cNvSpPr>
          <p:nvPr>
            <p:ph type="dt" sz="half" idx="10"/>
          </p:nvPr>
        </p:nvSpPr>
        <p:spPr/>
        <p:txBody>
          <a:bodyPr/>
          <a:lstStyle/>
          <a:p>
            <a:r>
              <a:rPr lang="en-US"/>
              <a:t>6/1/2022</a:t>
            </a:r>
          </a:p>
        </p:txBody>
      </p:sp>
      <p:sp>
        <p:nvSpPr>
          <p:cNvPr id="6" name="Footer Placeholder 5">
            <a:extLst>
              <a:ext uri="{FF2B5EF4-FFF2-40B4-BE49-F238E27FC236}">
                <a16:creationId xmlns:a16="http://schemas.microsoft.com/office/drawing/2014/main" id="{934E2DBF-91A4-DC22-5748-369EAE0CA730}"/>
              </a:ext>
            </a:extLst>
          </p:cNvPr>
          <p:cNvSpPr>
            <a:spLocks noGrp="1"/>
          </p:cNvSpPr>
          <p:nvPr>
            <p:ph type="ftr" sz="quarter" idx="11"/>
          </p:nvPr>
        </p:nvSpPr>
        <p:spPr/>
        <p:txBody>
          <a:bodyPr/>
          <a:lstStyle/>
          <a:p>
            <a:r>
              <a:rPr lang="en-US"/>
              <a:t>CSE 332</a:t>
            </a:r>
          </a:p>
        </p:txBody>
      </p:sp>
      <p:sp>
        <p:nvSpPr>
          <p:cNvPr id="7" name="Slide Number Placeholder 6">
            <a:extLst>
              <a:ext uri="{FF2B5EF4-FFF2-40B4-BE49-F238E27FC236}">
                <a16:creationId xmlns:a16="http://schemas.microsoft.com/office/drawing/2014/main" id="{EB3CE884-8EBF-718C-6477-A54AC582945B}"/>
              </a:ext>
            </a:extLst>
          </p:cNvPr>
          <p:cNvSpPr>
            <a:spLocks noGrp="1"/>
          </p:cNvSpPr>
          <p:nvPr>
            <p:ph type="sldNum" sz="quarter" idx="12"/>
          </p:nvPr>
        </p:nvSpPr>
        <p:spPr/>
        <p:txBody>
          <a:bodyPr/>
          <a:lstStyle/>
          <a:p>
            <a:pPr>
              <a:defRPr/>
            </a:pPr>
            <a:fld id="{AE055072-ED12-4C45-98F4-735693FD894A}" type="slidenum">
              <a:rPr lang="en-US" smtClean="0"/>
              <a:pPr>
                <a:defRPr/>
              </a:pPr>
              <a:t>11</a:t>
            </a:fld>
            <a:endParaRPr lang="en-US"/>
          </a:p>
        </p:txBody>
      </p:sp>
    </p:spTree>
    <p:extLst>
      <p:ext uri="{BB962C8B-B14F-4D97-AF65-F5344CB8AC3E}">
        <p14:creationId xmlns:p14="http://schemas.microsoft.com/office/powerpoint/2010/main" val="1365609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custDataLst>
              <p:tags r:id="rId1"/>
            </p:custDataLst>
          </p:nvPr>
        </p:nvSpPr>
        <p:spPr>
          <a:xfrm>
            <a:off x="152400" y="274638"/>
            <a:ext cx="8915400" cy="1143000"/>
          </a:xfrm>
          <a:noFill/>
        </p:spPr>
        <p:txBody>
          <a:bodyPr/>
          <a:lstStyle/>
          <a:p>
            <a:pPr eaLnBrk="1" hangingPunct="1"/>
            <a:r>
              <a:rPr lang="en-US" altLang="en-US"/>
              <a:t>Finding Hamiltonian Circuits</a:t>
            </a:r>
          </a:p>
        </p:txBody>
      </p:sp>
      <p:sp>
        <p:nvSpPr>
          <p:cNvPr id="13316" name="Rectangle 3"/>
          <p:cNvSpPr>
            <a:spLocks noGrp="1" noChangeArrowheads="1"/>
          </p:cNvSpPr>
          <p:nvPr>
            <p:ph type="body" idx="1"/>
            <p:custDataLst>
              <p:tags r:id="rId2"/>
            </p:custDataLst>
          </p:nvPr>
        </p:nvSpPr>
        <p:spPr/>
        <p:txBody>
          <a:bodyPr/>
          <a:lstStyle/>
          <a:p>
            <a:pPr eaLnBrk="1" hangingPunct="1">
              <a:lnSpc>
                <a:spcPct val="90000"/>
              </a:lnSpc>
            </a:pPr>
            <a:r>
              <a:rPr lang="en-US" altLang="en-US" sz="2800" dirty="0"/>
              <a:t>Problem: Find a Hamiltonian circuit in a connected, undirected graph G.</a:t>
            </a:r>
          </a:p>
          <a:p>
            <a:pPr eaLnBrk="1" hangingPunct="1">
              <a:lnSpc>
                <a:spcPct val="90000"/>
              </a:lnSpc>
            </a:pPr>
            <a:r>
              <a:rPr lang="en-US" altLang="en-US" sz="2800" dirty="0">
                <a:solidFill>
                  <a:srgbClr val="0000FF"/>
                </a:solidFill>
              </a:rPr>
              <a:t>One solution</a:t>
            </a:r>
            <a:r>
              <a:rPr lang="en-US" altLang="en-US" sz="2800" dirty="0"/>
              <a:t>: Search through </a:t>
            </a:r>
            <a:r>
              <a:rPr lang="en-US" altLang="en-US" sz="2800" i="1" dirty="0">
                <a:solidFill>
                  <a:srgbClr val="0000FF"/>
                </a:solidFill>
              </a:rPr>
              <a:t>all paths</a:t>
            </a:r>
            <a:r>
              <a:rPr lang="en-US" altLang="en-US" sz="2800" dirty="0"/>
              <a:t> to find one that visits each vertex exactly once</a:t>
            </a:r>
          </a:p>
          <a:p>
            <a:pPr lvl="1" eaLnBrk="1" hangingPunct="1">
              <a:lnSpc>
                <a:spcPct val="90000"/>
              </a:lnSpc>
            </a:pPr>
            <a:r>
              <a:rPr lang="en-US" altLang="en-US" sz="2500" dirty="0"/>
              <a:t>Can use your favorite graph search algorithm (DFS!) to find various paths</a:t>
            </a:r>
          </a:p>
          <a:p>
            <a:pPr eaLnBrk="1" hangingPunct="1">
              <a:lnSpc>
                <a:spcPct val="90000"/>
              </a:lnSpc>
            </a:pPr>
            <a:r>
              <a:rPr lang="en-US" altLang="en-US" sz="2800" dirty="0"/>
              <a:t>This is an </a:t>
            </a:r>
            <a:r>
              <a:rPr lang="en-US" altLang="en-US" sz="2800" i="1" dirty="0"/>
              <a:t>exhaustive search</a:t>
            </a:r>
            <a:r>
              <a:rPr lang="en-US" altLang="en-US" sz="2800" dirty="0"/>
              <a:t> (“brute force”) algorithm.</a:t>
            </a:r>
          </a:p>
          <a:p>
            <a:pPr eaLnBrk="1" hangingPunct="1">
              <a:lnSpc>
                <a:spcPct val="90000"/>
              </a:lnSpc>
            </a:pPr>
            <a:r>
              <a:rPr lang="en-US" altLang="en-US" sz="2800" dirty="0"/>
              <a:t>Worst case </a:t>
            </a:r>
            <a:r>
              <a:rPr lang="en-US" altLang="en-US" sz="2800" dirty="0">
                <a:sym typeface="Wingdings" pitchFamily="2" charset="2"/>
              </a:rPr>
              <a:t></a:t>
            </a:r>
            <a:r>
              <a:rPr lang="en-US" altLang="en-US" sz="2800" dirty="0"/>
              <a:t> need to search all paths</a:t>
            </a:r>
          </a:p>
          <a:p>
            <a:pPr lvl="1" eaLnBrk="1" hangingPunct="1">
              <a:lnSpc>
                <a:spcPct val="90000"/>
              </a:lnSpc>
            </a:pPr>
            <a:r>
              <a:rPr lang="en-US" altLang="en-US" dirty="0">
                <a:solidFill>
                  <a:srgbClr val="FF0000"/>
                </a:solidFill>
              </a:rPr>
              <a:t>How many paths??</a:t>
            </a:r>
            <a:endParaRPr lang="en-US" altLang="en-US" sz="2400" dirty="0">
              <a:solidFill>
                <a:srgbClr val="FF0000"/>
              </a:solidFill>
            </a:endParaRPr>
          </a:p>
        </p:txBody>
      </p:sp>
      <p:sp>
        <p:nvSpPr>
          <p:cNvPr id="2" name="Date Placeholder 1">
            <a:extLst>
              <a:ext uri="{FF2B5EF4-FFF2-40B4-BE49-F238E27FC236}">
                <a16:creationId xmlns:a16="http://schemas.microsoft.com/office/drawing/2014/main" id="{7EF5E1D7-D0D4-4B62-AF5D-306DA951E1F3}"/>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16BB7DF0-98A5-B4B6-2D85-D15185A46CA3}"/>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27F3AAEA-F889-6CFA-40B0-2E460683DEC7}"/>
              </a:ext>
            </a:extLst>
          </p:cNvPr>
          <p:cNvSpPr>
            <a:spLocks noGrp="1"/>
          </p:cNvSpPr>
          <p:nvPr>
            <p:ph type="sldNum" sz="quarter" idx="12"/>
          </p:nvPr>
        </p:nvSpPr>
        <p:spPr/>
        <p:txBody>
          <a:bodyPr/>
          <a:lstStyle/>
          <a:p>
            <a:pPr>
              <a:defRPr/>
            </a:pPr>
            <a:fld id="{AE055072-ED12-4C45-98F4-735693FD894A}" type="slidenum">
              <a:rPr lang="en-US" smtClean="0"/>
              <a:pPr>
                <a:defRPr/>
              </a:pPr>
              <a:t>12</a:t>
            </a:fld>
            <a:endParaRPr lang="en-US"/>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custDataLst>
              <p:tags r:id="rId1"/>
            </p:custDataLst>
          </p:nvPr>
        </p:nvSpPr>
        <p:spPr>
          <a:xfrm>
            <a:off x="665163" y="646113"/>
            <a:ext cx="7962900" cy="801687"/>
          </a:xfrm>
          <a:noFill/>
        </p:spPr>
        <p:txBody>
          <a:bodyPr>
            <a:normAutofit fontScale="90000"/>
          </a:bodyPr>
          <a:lstStyle/>
          <a:p>
            <a:pPr eaLnBrk="1" hangingPunct="1"/>
            <a:r>
              <a:rPr lang="en-US" altLang="en-US"/>
              <a:t>Analysis of our Exhaustive Search Algorithm</a:t>
            </a:r>
          </a:p>
        </p:txBody>
      </p:sp>
      <p:sp>
        <p:nvSpPr>
          <p:cNvPr id="14340" name="Rectangle 3"/>
          <p:cNvSpPr>
            <a:spLocks noGrp="1" noChangeArrowheads="1"/>
          </p:cNvSpPr>
          <p:nvPr>
            <p:ph type="body" idx="1"/>
            <p:custDataLst>
              <p:tags r:id="rId2"/>
            </p:custDataLst>
          </p:nvPr>
        </p:nvSpPr>
        <p:spPr>
          <a:xfrm>
            <a:off x="152400" y="1905000"/>
            <a:ext cx="5365750" cy="4114800"/>
          </a:xfrm>
        </p:spPr>
        <p:txBody>
          <a:bodyPr/>
          <a:lstStyle/>
          <a:p>
            <a:pPr eaLnBrk="1" hangingPunct="1"/>
            <a:r>
              <a:rPr lang="en-US" altLang="en-US" sz="2800"/>
              <a:t>Worst case </a:t>
            </a:r>
            <a:r>
              <a:rPr lang="en-US" altLang="en-US" sz="2800">
                <a:sym typeface="Wingdings" pitchFamily="2" charset="2"/>
              </a:rPr>
              <a:t></a:t>
            </a:r>
            <a:r>
              <a:rPr lang="en-US" altLang="en-US" sz="2800"/>
              <a:t> need to search all paths</a:t>
            </a:r>
          </a:p>
          <a:p>
            <a:pPr lvl="1" eaLnBrk="1" hangingPunct="1"/>
            <a:r>
              <a:rPr lang="en-US" altLang="en-US">
                <a:solidFill>
                  <a:srgbClr val="0000FF"/>
                </a:solidFill>
              </a:rPr>
              <a:t>How many paths?</a:t>
            </a:r>
          </a:p>
          <a:p>
            <a:pPr eaLnBrk="1" hangingPunct="1"/>
            <a:r>
              <a:rPr lang="en-US" altLang="en-US" sz="2800"/>
              <a:t>Can depict these paths as a </a:t>
            </a:r>
            <a:r>
              <a:rPr lang="en-US" altLang="en-US" sz="2800" i="1"/>
              <a:t>search tree</a:t>
            </a:r>
          </a:p>
        </p:txBody>
      </p:sp>
      <p:sp>
        <p:nvSpPr>
          <p:cNvPr id="14341" name="Rectangle 4"/>
          <p:cNvSpPr>
            <a:spLocks noChangeArrowheads="1"/>
          </p:cNvSpPr>
          <p:nvPr>
            <p:custDataLst>
              <p:tags r:id="rId3"/>
            </p:custDataLst>
          </p:nvPr>
        </p:nvSpPr>
        <p:spPr bwMode="auto">
          <a:xfrm>
            <a:off x="6599238" y="1812925"/>
            <a:ext cx="1409700" cy="1265238"/>
          </a:xfrm>
          <a:prstGeom prst="rect">
            <a:avLst/>
          </a:prstGeom>
          <a:noFill/>
          <a:ln w="571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4342" name="Line 5"/>
          <p:cNvSpPr>
            <a:spLocks noChangeShapeType="1"/>
          </p:cNvSpPr>
          <p:nvPr>
            <p:custDataLst>
              <p:tags r:id="rId4"/>
            </p:custDataLst>
          </p:nvPr>
        </p:nvSpPr>
        <p:spPr bwMode="auto">
          <a:xfrm>
            <a:off x="6599238" y="1812925"/>
            <a:ext cx="1409700" cy="1265238"/>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43" name="Line 6"/>
          <p:cNvSpPr>
            <a:spLocks noChangeShapeType="1"/>
          </p:cNvSpPr>
          <p:nvPr>
            <p:custDataLst>
              <p:tags r:id="rId5"/>
            </p:custDataLst>
          </p:nvPr>
        </p:nvSpPr>
        <p:spPr bwMode="auto">
          <a:xfrm flipV="1">
            <a:off x="6599238" y="1812925"/>
            <a:ext cx="1409700" cy="1265238"/>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44" name="Oval 7"/>
          <p:cNvSpPr>
            <a:spLocks noChangeArrowheads="1"/>
          </p:cNvSpPr>
          <p:nvPr>
            <p:custDataLst>
              <p:tags r:id="rId6"/>
            </p:custDataLst>
          </p:nvPr>
        </p:nvSpPr>
        <p:spPr bwMode="auto">
          <a:xfrm>
            <a:off x="6502400" y="1681163"/>
            <a:ext cx="250825" cy="254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4345" name="Oval 8"/>
          <p:cNvSpPr>
            <a:spLocks noChangeArrowheads="1"/>
          </p:cNvSpPr>
          <p:nvPr>
            <p:custDataLst>
              <p:tags r:id="rId7"/>
            </p:custDataLst>
          </p:nvPr>
        </p:nvSpPr>
        <p:spPr bwMode="auto">
          <a:xfrm>
            <a:off x="7823200" y="1697038"/>
            <a:ext cx="252413" cy="254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4346" name="Oval 9"/>
          <p:cNvSpPr>
            <a:spLocks noChangeArrowheads="1"/>
          </p:cNvSpPr>
          <p:nvPr>
            <p:custDataLst>
              <p:tags r:id="rId8"/>
            </p:custDataLst>
          </p:nvPr>
        </p:nvSpPr>
        <p:spPr bwMode="auto">
          <a:xfrm>
            <a:off x="6483350" y="2947988"/>
            <a:ext cx="250825" cy="252412"/>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4347" name="Oval 10"/>
          <p:cNvSpPr>
            <a:spLocks noChangeArrowheads="1"/>
          </p:cNvSpPr>
          <p:nvPr>
            <p:custDataLst>
              <p:tags r:id="rId9"/>
            </p:custDataLst>
          </p:nvPr>
        </p:nvSpPr>
        <p:spPr bwMode="auto">
          <a:xfrm>
            <a:off x="7845425" y="2933700"/>
            <a:ext cx="250825" cy="254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4348" name="Oval 11"/>
          <p:cNvSpPr>
            <a:spLocks noChangeArrowheads="1"/>
          </p:cNvSpPr>
          <p:nvPr>
            <p:custDataLst>
              <p:tags r:id="rId10"/>
            </p:custDataLst>
          </p:nvPr>
        </p:nvSpPr>
        <p:spPr bwMode="auto">
          <a:xfrm>
            <a:off x="7172325" y="2297113"/>
            <a:ext cx="250825" cy="254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4349" name="Text Box 12"/>
          <p:cNvSpPr txBox="1">
            <a:spLocks noChangeArrowheads="1"/>
          </p:cNvSpPr>
          <p:nvPr>
            <p:custDataLst>
              <p:tags r:id="rId11"/>
            </p:custDataLst>
          </p:nvPr>
        </p:nvSpPr>
        <p:spPr bwMode="auto">
          <a:xfrm>
            <a:off x="6151563" y="1498600"/>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B</a:t>
            </a:r>
          </a:p>
        </p:txBody>
      </p:sp>
      <p:sp>
        <p:nvSpPr>
          <p:cNvPr id="14350" name="Text Box 13"/>
          <p:cNvSpPr txBox="1">
            <a:spLocks noChangeArrowheads="1"/>
          </p:cNvSpPr>
          <p:nvPr>
            <p:custDataLst>
              <p:tags r:id="rId12"/>
            </p:custDataLst>
          </p:nvPr>
        </p:nvSpPr>
        <p:spPr bwMode="auto">
          <a:xfrm>
            <a:off x="8053388" y="1509713"/>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C</a:t>
            </a:r>
          </a:p>
        </p:txBody>
      </p:sp>
      <p:sp>
        <p:nvSpPr>
          <p:cNvPr id="14351" name="Text Box 14"/>
          <p:cNvSpPr txBox="1">
            <a:spLocks noChangeArrowheads="1"/>
          </p:cNvSpPr>
          <p:nvPr>
            <p:custDataLst>
              <p:tags r:id="rId13"/>
            </p:custDataLst>
          </p:nvPr>
        </p:nvSpPr>
        <p:spPr bwMode="auto">
          <a:xfrm>
            <a:off x="6126163" y="2830513"/>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D</a:t>
            </a:r>
          </a:p>
        </p:txBody>
      </p:sp>
      <p:sp>
        <p:nvSpPr>
          <p:cNvPr id="14352" name="Text Box 15"/>
          <p:cNvSpPr txBox="1">
            <a:spLocks noChangeArrowheads="1"/>
          </p:cNvSpPr>
          <p:nvPr>
            <p:custDataLst>
              <p:tags r:id="rId14"/>
            </p:custDataLst>
          </p:nvPr>
        </p:nvSpPr>
        <p:spPr bwMode="auto">
          <a:xfrm>
            <a:off x="8077200" y="2833688"/>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E</a:t>
            </a:r>
          </a:p>
        </p:txBody>
      </p:sp>
      <p:sp>
        <p:nvSpPr>
          <p:cNvPr id="14353" name="Text Box 16"/>
          <p:cNvSpPr txBox="1">
            <a:spLocks noChangeArrowheads="1"/>
          </p:cNvSpPr>
          <p:nvPr>
            <p:custDataLst>
              <p:tags r:id="rId15"/>
            </p:custDataLst>
          </p:nvPr>
        </p:nvSpPr>
        <p:spPr bwMode="auto">
          <a:xfrm>
            <a:off x="7451725" y="2189163"/>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G</a:t>
            </a:r>
          </a:p>
        </p:txBody>
      </p:sp>
      <p:sp>
        <p:nvSpPr>
          <p:cNvPr id="14354" name="Text Box 17"/>
          <p:cNvSpPr txBox="1">
            <a:spLocks noChangeArrowheads="1"/>
          </p:cNvSpPr>
          <p:nvPr>
            <p:custDataLst>
              <p:tags r:id="rId16"/>
            </p:custDataLst>
          </p:nvPr>
        </p:nvSpPr>
        <p:spPr bwMode="auto">
          <a:xfrm>
            <a:off x="3348038" y="4327525"/>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B</a:t>
            </a:r>
          </a:p>
        </p:txBody>
      </p:sp>
      <p:sp>
        <p:nvSpPr>
          <p:cNvPr id="14355" name="Text Box 18"/>
          <p:cNvSpPr txBox="1">
            <a:spLocks noChangeArrowheads="1"/>
          </p:cNvSpPr>
          <p:nvPr>
            <p:custDataLst>
              <p:tags r:id="rId17"/>
            </p:custDataLst>
          </p:nvPr>
        </p:nvSpPr>
        <p:spPr bwMode="auto">
          <a:xfrm>
            <a:off x="2632075" y="4968875"/>
            <a:ext cx="2298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D      G     C</a:t>
            </a:r>
          </a:p>
        </p:txBody>
      </p:sp>
      <p:sp>
        <p:nvSpPr>
          <p:cNvPr id="14356" name="Text Box 19"/>
          <p:cNvSpPr txBox="1">
            <a:spLocks noChangeArrowheads="1"/>
          </p:cNvSpPr>
          <p:nvPr>
            <p:custDataLst>
              <p:tags r:id="rId18"/>
            </p:custDataLst>
          </p:nvPr>
        </p:nvSpPr>
        <p:spPr bwMode="auto">
          <a:xfrm>
            <a:off x="2141538" y="5602288"/>
            <a:ext cx="2901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G  E   D  E  C  G  E  </a:t>
            </a:r>
          </a:p>
        </p:txBody>
      </p:sp>
      <p:sp>
        <p:nvSpPr>
          <p:cNvPr id="14357" name="Line 20"/>
          <p:cNvSpPr>
            <a:spLocks noChangeShapeType="1"/>
          </p:cNvSpPr>
          <p:nvPr>
            <p:custDataLst>
              <p:tags r:id="rId19"/>
            </p:custDataLst>
          </p:nvPr>
        </p:nvSpPr>
        <p:spPr bwMode="auto">
          <a:xfrm flipH="1">
            <a:off x="2976563" y="4694238"/>
            <a:ext cx="531812" cy="307975"/>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8" name="Line 21"/>
          <p:cNvSpPr>
            <a:spLocks noChangeShapeType="1"/>
          </p:cNvSpPr>
          <p:nvPr>
            <p:custDataLst>
              <p:tags r:id="rId20"/>
            </p:custDataLst>
          </p:nvPr>
        </p:nvSpPr>
        <p:spPr bwMode="auto">
          <a:xfrm>
            <a:off x="3508375" y="4725988"/>
            <a:ext cx="1588" cy="255587"/>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9" name="Line 22"/>
          <p:cNvSpPr>
            <a:spLocks noChangeShapeType="1"/>
          </p:cNvSpPr>
          <p:nvPr>
            <p:custDataLst>
              <p:tags r:id="rId21"/>
            </p:custDataLst>
          </p:nvPr>
        </p:nvSpPr>
        <p:spPr bwMode="auto">
          <a:xfrm>
            <a:off x="3532188" y="4699000"/>
            <a:ext cx="531812" cy="307975"/>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0" name="Line 23"/>
          <p:cNvSpPr>
            <a:spLocks noChangeShapeType="1"/>
          </p:cNvSpPr>
          <p:nvPr>
            <p:custDataLst>
              <p:tags r:id="rId22"/>
            </p:custDataLst>
          </p:nvPr>
        </p:nvSpPr>
        <p:spPr bwMode="auto">
          <a:xfrm flipH="1">
            <a:off x="2424113" y="5395913"/>
            <a:ext cx="287337" cy="255587"/>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1" name="Line 24"/>
          <p:cNvSpPr>
            <a:spLocks noChangeShapeType="1"/>
          </p:cNvSpPr>
          <p:nvPr>
            <p:custDataLst>
              <p:tags r:id="rId23"/>
            </p:custDataLst>
          </p:nvPr>
        </p:nvSpPr>
        <p:spPr bwMode="auto">
          <a:xfrm flipH="1">
            <a:off x="2711450" y="5407025"/>
            <a:ext cx="31750" cy="2555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4362" name="Group 25"/>
          <p:cNvGrpSpPr>
            <a:grpSpLocks/>
          </p:cNvGrpSpPr>
          <p:nvPr>
            <p:custDataLst>
              <p:tags r:id="rId24"/>
            </p:custDataLst>
          </p:nvPr>
        </p:nvGrpSpPr>
        <p:grpSpPr bwMode="auto">
          <a:xfrm>
            <a:off x="3243263" y="5332413"/>
            <a:ext cx="536575" cy="361950"/>
            <a:chOff x="4414" y="2880"/>
            <a:chExt cx="338" cy="228"/>
          </a:xfrm>
        </p:grpSpPr>
        <p:sp>
          <p:nvSpPr>
            <p:cNvPr id="14372" name="Line 26"/>
            <p:cNvSpPr>
              <a:spLocks noChangeShapeType="1"/>
            </p:cNvSpPr>
            <p:nvPr>
              <p:custDataLst>
                <p:tags r:id="rId34"/>
              </p:custDataLst>
            </p:nvPr>
          </p:nvSpPr>
          <p:spPr bwMode="auto">
            <a:xfrm flipH="1">
              <a:off x="4414" y="2880"/>
              <a:ext cx="161" cy="214"/>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3" name="Line 27"/>
            <p:cNvSpPr>
              <a:spLocks noChangeShapeType="1"/>
            </p:cNvSpPr>
            <p:nvPr>
              <p:custDataLst>
                <p:tags r:id="rId35"/>
              </p:custDataLst>
            </p:nvPr>
          </p:nvSpPr>
          <p:spPr bwMode="auto">
            <a:xfrm>
              <a:off x="4575" y="2887"/>
              <a:ext cx="0" cy="221"/>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4" name="Line 28"/>
            <p:cNvSpPr>
              <a:spLocks noChangeShapeType="1"/>
            </p:cNvSpPr>
            <p:nvPr>
              <p:custDataLst>
                <p:tags r:id="rId36"/>
              </p:custDataLst>
            </p:nvPr>
          </p:nvSpPr>
          <p:spPr bwMode="auto">
            <a:xfrm>
              <a:off x="4591" y="2889"/>
              <a:ext cx="161" cy="214"/>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4363" name="Group 29"/>
          <p:cNvGrpSpPr>
            <a:grpSpLocks/>
          </p:cNvGrpSpPr>
          <p:nvPr>
            <p:custDataLst>
              <p:tags r:id="rId25"/>
            </p:custDataLst>
          </p:nvPr>
        </p:nvGrpSpPr>
        <p:grpSpPr bwMode="auto">
          <a:xfrm flipH="1">
            <a:off x="4276725" y="5375275"/>
            <a:ext cx="319088" cy="266700"/>
            <a:chOff x="4945" y="2908"/>
            <a:chExt cx="201" cy="168"/>
          </a:xfrm>
        </p:grpSpPr>
        <p:sp>
          <p:nvSpPr>
            <p:cNvPr id="14370" name="Line 30"/>
            <p:cNvSpPr>
              <a:spLocks noChangeShapeType="1"/>
            </p:cNvSpPr>
            <p:nvPr>
              <p:custDataLst>
                <p:tags r:id="rId32"/>
              </p:custDataLst>
            </p:nvPr>
          </p:nvSpPr>
          <p:spPr bwMode="auto">
            <a:xfrm flipH="1">
              <a:off x="4945" y="2908"/>
              <a:ext cx="181" cy="161"/>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71" name="Line 31"/>
            <p:cNvSpPr>
              <a:spLocks noChangeShapeType="1"/>
            </p:cNvSpPr>
            <p:nvPr>
              <p:custDataLst>
                <p:tags r:id="rId33"/>
              </p:custDataLst>
            </p:nvPr>
          </p:nvSpPr>
          <p:spPr bwMode="auto">
            <a:xfrm flipH="1">
              <a:off x="5126" y="2915"/>
              <a:ext cx="20" cy="161"/>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4364" name="Group 32"/>
          <p:cNvGrpSpPr>
            <a:grpSpLocks/>
          </p:cNvGrpSpPr>
          <p:nvPr>
            <p:custDataLst>
              <p:tags r:id="rId26"/>
            </p:custDataLst>
          </p:nvPr>
        </p:nvGrpSpPr>
        <p:grpSpPr bwMode="auto">
          <a:xfrm>
            <a:off x="2057400" y="6026150"/>
            <a:ext cx="536575" cy="361950"/>
            <a:chOff x="4414" y="2880"/>
            <a:chExt cx="338" cy="228"/>
          </a:xfrm>
        </p:grpSpPr>
        <p:sp>
          <p:nvSpPr>
            <p:cNvPr id="14367" name="Line 33"/>
            <p:cNvSpPr>
              <a:spLocks noChangeShapeType="1"/>
            </p:cNvSpPr>
            <p:nvPr>
              <p:custDataLst>
                <p:tags r:id="rId29"/>
              </p:custDataLst>
            </p:nvPr>
          </p:nvSpPr>
          <p:spPr bwMode="auto">
            <a:xfrm flipH="1">
              <a:off x="4414" y="2880"/>
              <a:ext cx="161" cy="214"/>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8" name="Line 34"/>
            <p:cNvSpPr>
              <a:spLocks noChangeShapeType="1"/>
            </p:cNvSpPr>
            <p:nvPr>
              <p:custDataLst>
                <p:tags r:id="rId30"/>
              </p:custDataLst>
            </p:nvPr>
          </p:nvSpPr>
          <p:spPr bwMode="auto">
            <a:xfrm>
              <a:off x="4575" y="2887"/>
              <a:ext cx="0" cy="221"/>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9" name="Line 35"/>
            <p:cNvSpPr>
              <a:spLocks noChangeShapeType="1"/>
            </p:cNvSpPr>
            <p:nvPr>
              <p:custDataLst>
                <p:tags r:id="rId31"/>
              </p:custDataLst>
            </p:nvPr>
          </p:nvSpPr>
          <p:spPr bwMode="auto">
            <a:xfrm>
              <a:off x="4591" y="2889"/>
              <a:ext cx="161" cy="214"/>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4365" name="Text Box 36"/>
          <p:cNvSpPr txBox="1">
            <a:spLocks noChangeArrowheads="1"/>
          </p:cNvSpPr>
          <p:nvPr>
            <p:custDataLst>
              <p:tags r:id="rId27"/>
            </p:custDataLst>
          </p:nvPr>
        </p:nvSpPr>
        <p:spPr bwMode="auto">
          <a:xfrm>
            <a:off x="2873375" y="6172200"/>
            <a:ext cx="890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i="1">
                <a:solidFill>
                  <a:schemeClr val="accent2"/>
                </a:solidFill>
                <a:latin typeface="Arial Unicode MS" pitchFamily="34" charset="-128"/>
              </a:rPr>
              <a:t>Etc.</a:t>
            </a:r>
            <a:r>
              <a:rPr lang="en-US" altLang="en-US" sz="2400" i="1">
                <a:solidFill>
                  <a:schemeClr val="accent2"/>
                </a:solidFill>
                <a:latin typeface="Courier New" pitchFamily="49" charset="0"/>
              </a:rPr>
              <a:t> </a:t>
            </a:r>
          </a:p>
        </p:txBody>
      </p:sp>
      <p:sp>
        <p:nvSpPr>
          <p:cNvPr id="14366" name="Text Box 37"/>
          <p:cNvSpPr txBox="1">
            <a:spLocks noChangeArrowheads="1"/>
          </p:cNvSpPr>
          <p:nvPr>
            <p:custDataLst>
              <p:tags r:id="rId28"/>
            </p:custDataLst>
          </p:nvPr>
        </p:nvSpPr>
        <p:spPr bwMode="auto">
          <a:xfrm>
            <a:off x="3957638" y="6156325"/>
            <a:ext cx="39100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i="1">
                <a:solidFill>
                  <a:srgbClr val="0000FF"/>
                </a:solidFill>
                <a:latin typeface="Arial Unicode MS" pitchFamily="34" charset="-128"/>
              </a:rPr>
              <a:t>Search tree</a:t>
            </a:r>
            <a:r>
              <a:rPr lang="en-US" altLang="en-US" sz="2400">
                <a:solidFill>
                  <a:srgbClr val="0000FF"/>
                </a:solidFill>
                <a:latin typeface="Arial Unicode MS" pitchFamily="34" charset="-128"/>
              </a:rPr>
              <a:t> of paths from B</a:t>
            </a:r>
          </a:p>
        </p:txBody>
      </p:sp>
      <p:sp>
        <p:nvSpPr>
          <p:cNvPr id="2" name="Date Placeholder 1">
            <a:extLst>
              <a:ext uri="{FF2B5EF4-FFF2-40B4-BE49-F238E27FC236}">
                <a16:creationId xmlns:a16="http://schemas.microsoft.com/office/drawing/2014/main" id="{8354BD63-9064-9930-E47B-9210557E9250}"/>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9C94D85E-23F8-44A3-8C97-486D72179831}"/>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76E2912A-30C3-6322-6FC0-B9CDF9CB6866}"/>
              </a:ext>
            </a:extLst>
          </p:cNvPr>
          <p:cNvSpPr>
            <a:spLocks noGrp="1"/>
          </p:cNvSpPr>
          <p:nvPr>
            <p:ph type="sldNum" sz="quarter" idx="12"/>
          </p:nvPr>
        </p:nvSpPr>
        <p:spPr/>
        <p:txBody>
          <a:bodyPr/>
          <a:lstStyle/>
          <a:p>
            <a:pPr>
              <a:defRPr/>
            </a:pPr>
            <a:fld id="{AE055072-ED12-4C45-98F4-735693FD894A}" type="slidenum">
              <a:rPr lang="en-US" smtClean="0"/>
              <a:pPr>
                <a:defRPr/>
              </a:pPr>
              <a:t>13</a:t>
            </a:fld>
            <a:endParaRPr lang="en-US"/>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custDataLst>
              <p:tags r:id="rId1"/>
            </p:custDataLst>
          </p:nvPr>
        </p:nvSpPr>
        <p:spPr>
          <a:xfrm>
            <a:off x="665163" y="646113"/>
            <a:ext cx="7962900" cy="801687"/>
          </a:xfrm>
          <a:noFill/>
        </p:spPr>
        <p:txBody>
          <a:bodyPr>
            <a:normAutofit fontScale="90000"/>
          </a:bodyPr>
          <a:lstStyle/>
          <a:p>
            <a:pPr eaLnBrk="1" hangingPunct="1"/>
            <a:r>
              <a:rPr lang="en-US" altLang="en-US"/>
              <a:t>Analysis of our Exhaustive Search Algorithm</a:t>
            </a:r>
          </a:p>
        </p:txBody>
      </p:sp>
      <p:sp>
        <p:nvSpPr>
          <p:cNvPr id="15364" name="Rectangle 3"/>
          <p:cNvSpPr>
            <a:spLocks noGrp="1" noChangeArrowheads="1"/>
          </p:cNvSpPr>
          <p:nvPr>
            <p:ph type="body" idx="1"/>
            <p:custDataLst>
              <p:tags r:id="rId2"/>
            </p:custDataLst>
          </p:nvPr>
        </p:nvSpPr>
        <p:spPr>
          <a:xfrm>
            <a:off x="152400" y="1905000"/>
            <a:ext cx="5365750" cy="4114800"/>
          </a:xfrm>
        </p:spPr>
        <p:txBody>
          <a:bodyPr/>
          <a:lstStyle/>
          <a:p>
            <a:pPr eaLnBrk="1" hangingPunct="1">
              <a:lnSpc>
                <a:spcPct val="80000"/>
              </a:lnSpc>
            </a:pPr>
            <a:r>
              <a:rPr lang="en-US" altLang="en-US" sz="2400" dirty="0"/>
              <a:t>Let the average branching factor of each node in this tree be b </a:t>
            </a:r>
          </a:p>
          <a:p>
            <a:pPr eaLnBrk="1" hangingPunct="1">
              <a:lnSpc>
                <a:spcPct val="80000"/>
              </a:lnSpc>
            </a:pPr>
            <a:r>
              <a:rPr lang="en-US" altLang="en-US" sz="2400" dirty="0"/>
              <a:t>|V| vertices, each with </a:t>
            </a:r>
            <a:r>
              <a:rPr lang="en-US" altLang="en-US" sz="2400" dirty="0">
                <a:sym typeface="Symbol" pitchFamily="18" charset="2"/>
              </a:rPr>
              <a:t> </a:t>
            </a:r>
            <a:r>
              <a:rPr lang="en-US" altLang="en-US" sz="2400" dirty="0"/>
              <a:t>b branches</a:t>
            </a:r>
          </a:p>
          <a:p>
            <a:pPr eaLnBrk="1" hangingPunct="1">
              <a:lnSpc>
                <a:spcPct val="80000"/>
              </a:lnSpc>
            </a:pPr>
            <a:r>
              <a:rPr lang="en-US" altLang="en-US" sz="2400" dirty="0"/>
              <a:t>Total number of paths </a:t>
            </a:r>
            <a:r>
              <a:rPr lang="en-US" altLang="en-US" sz="2400" dirty="0">
                <a:sym typeface="Symbol" pitchFamily="18" charset="2"/>
              </a:rPr>
              <a:t></a:t>
            </a:r>
            <a:r>
              <a:rPr lang="en-US" altLang="en-US" sz="2400" dirty="0"/>
              <a:t> </a:t>
            </a:r>
            <a:r>
              <a:rPr lang="en-US" altLang="en-US" sz="2400" dirty="0" err="1"/>
              <a:t>b</a:t>
            </a:r>
            <a:r>
              <a:rPr lang="en-US" altLang="en-US" sz="2400" dirty="0" err="1">
                <a:ea typeface="Arial Unicode MS" pitchFamily="34" charset="-128"/>
                <a:cs typeface="Arial Unicode MS" pitchFamily="34" charset="-128"/>
                <a:sym typeface="Symbol" pitchFamily="18" charset="2"/>
              </a:rPr>
              <a:t>·</a:t>
            </a:r>
            <a:r>
              <a:rPr lang="en-US" altLang="en-US" sz="2400" dirty="0" err="1"/>
              <a:t>b</a:t>
            </a:r>
            <a:r>
              <a:rPr lang="en-US" altLang="en-US" sz="2400" dirty="0" err="1">
                <a:ea typeface="Arial Unicode MS" pitchFamily="34" charset="-128"/>
                <a:cs typeface="Arial Unicode MS" pitchFamily="34" charset="-128"/>
                <a:sym typeface="Symbol" pitchFamily="18" charset="2"/>
              </a:rPr>
              <a:t>·</a:t>
            </a:r>
            <a:r>
              <a:rPr lang="en-US" altLang="en-US" sz="2400" dirty="0" err="1"/>
              <a:t>b</a:t>
            </a:r>
            <a:r>
              <a:rPr lang="en-US" altLang="en-US" sz="2400" dirty="0"/>
              <a:t> … </a:t>
            </a:r>
            <a:r>
              <a:rPr lang="en-US" altLang="en-US" sz="2400" dirty="0">
                <a:ea typeface="Arial Unicode MS" pitchFamily="34" charset="-128"/>
                <a:cs typeface="Arial Unicode MS" pitchFamily="34" charset="-128"/>
                <a:sym typeface="Symbol" pitchFamily="18" charset="2"/>
              </a:rPr>
              <a:t>·</a:t>
            </a:r>
            <a:r>
              <a:rPr lang="en-US" altLang="en-US" sz="2400" dirty="0"/>
              <a:t>b </a:t>
            </a:r>
          </a:p>
          <a:p>
            <a:pPr lvl="1" eaLnBrk="1" hangingPunct="1">
              <a:lnSpc>
                <a:spcPct val="80000"/>
              </a:lnSpc>
              <a:buFontTx/>
              <a:buNone/>
            </a:pPr>
            <a:r>
              <a:rPr lang="en-US" altLang="en-US" sz="2400" dirty="0"/>
              <a:t/>
            </a:r>
            <a:br>
              <a:rPr lang="en-US" altLang="en-US" sz="2400" dirty="0"/>
            </a:br>
            <a:r>
              <a:rPr lang="en-US" altLang="en-US" sz="2400" dirty="0"/>
              <a:t>=</a:t>
            </a:r>
            <a:br>
              <a:rPr lang="en-US" altLang="en-US" sz="2400" dirty="0"/>
            </a:br>
            <a:endParaRPr lang="en-US" altLang="en-US" sz="2400" dirty="0">
              <a:solidFill>
                <a:srgbClr val="0000FF"/>
              </a:solidFill>
            </a:endParaRPr>
          </a:p>
          <a:p>
            <a:pPr eaLnBrk="1" hangingPunct="1">
              <a:lnSpc>
                <a:spcPct val="80000"/>
              </a:lnSpc>
            </a:pPr>
            <a:r>
              <a:rPr lang="en-US" altLang="en-US" sz="2400" dirty="0"/>
              <a:t>Worst case </a:t>
            </a:r>
            <a:r>
              <a:rPr lang="en-US" altLang="en-US" sz="2400" dirty="0">
                <a:sym typeface="Wingdings" pitchFamily="2" charset="2"/>
              </a:rPr>
              <a:t> </a:t>
            </a:r>
            <a:r>
              <a:rPr lang="en-US" altLang="en-US" sz="2400" dirty="0">
                <a:solidFill>
                  <a:srgbClr val="FF0000"/>
                </a:solidFill>
              </a:rPr>
              <a:t>Exponential time!</a:t>
            </a:r>
          </a:p>
        </p:txBody>
      </p:sp>
      <p:sp>
        <p:nvSpPr>
          <p:cNvPr id="15365" name="Text Box 17"/>
          <p:cNvSpPr txBox="1">
            <a:spLocks noChangeArrowheads="1"/>
          </p:cNvSpPr>
          <p:nvPr>
            <p:custDataLst>
              <p:tags r:id="rId3"/>
            </p:custDataLst>
          </p:nvPr>
        </p:nvSpPr>
        <p:spPr bwMode="auto">
          <a:xfrm>
            <a:off x="7256463" y="2438400"/>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B</a:t>
            </a:r>
          </a:p>
        </p:txBody>
      </p:sp>
      <p:sp>
        <p:nvSpPr>
          <p:cNvPr id="15366" name="Text Box 18"/>
          <p:cNvSpPr txBox="1">
            <a:spLocks noChangeArrowheads="1"/>
          </p:cNvSpPr>
          <p:nvPr>
            <p:custDataLst>
              <p:tags r:id="rId4"/>
            </p:custDataLst>
          </p:nvPr>
        </p:nvSpPr>
        <p:spPr bwMode="auto">
          <a:xfrm>
            <a:off x="6540500" y="3079750"/>
            <a:ext cx="2298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D      G     C</a:t>
            </a:r>
          </a:p>
        </p:txBody>
      </p:sp>
      <p:sp>
        <p:nvSpPr>
          <p:cNvPr id="15367" name="Text Box 19"/>
          <p:cNvSpPr txBox="1">
            <a:spLocks noChangeArrowheads="1"/>
          </p:cNvSpPr>
          <p:nvPr>
            <p:custDataLst>
              <p:tags r:id="rId5"/>
            </p:custDataLst>
          </p:nvPr>
        </p:nvSpPr>
        <p:spPr bwMode="auto">
          <a:xfrm>
            <a:off x="6049963" y="3713163"/>
            <a:ext cx="2901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G  E   D  E  C  G  E  </a:t>
            </a:r>
          </a:p>
        </p:txBody>
      </p:sp>
      <p:sp>
        <p:nvSpPr>
          <p:cNvPr id="15368" name="Line 20"/>
          <p:cNvSpPr>
            <a:spLocks noChangeShapeType="1"/>
          </p:cNvSpPr>
          <p:nvPr>
            <p:custDataLst>
              <p:tags r:id="rId6"/>
            </p:custDataLst>
          </p:nvPr>
        </p:nvSpPr>
        <p:spPr bwMode="auto">
          <a:xfrm flipH="1">
            <a:off x="6884988" y="2805113"/>
            <a:ext cx="531812" cy="307975"/>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9" name="Line 21"/>
          <p:cNvSpPr>
            <a:spLocks noChangeShapeType="1"/>
          </p:cNvSpPr>
          <p:nvPr>
            <p:custDataLst>
              <p:tags r:id="rId7"/>
            </p:custDataLst>
          </p:nvPr>
        </p:nvSpPr>
        <p:spPr bwMode="auto">
          <a:xfrm>
            <a:off x="7416800" y="2836863"/>
            <a:ext cx="1588" cy="255587"/>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0" name="Line 22"/>
          <p:cNvSpPr>
            <a:spLocks noChangeShapeType="1"/>
          </p:cNvSpPr>
          <p:nvPr>
            <p:custDataLst>
              <p:tags r:id="rId8"/>
            </p:custDataLst>
          </p:nvPr>
        </p:nvSpPr>
        <p:spPr bwMode="auto">
          <a:xfrm>
            <a:off x="7440613" y="2809875"/>
            <a:ext cx="531812" cy="307975"/>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1" name="Line 23"/>
          <p:cNvSpPr>
            <a:spLocks noChangeShapeType="1"/>
          </p:cNvSpPr>
          <p:nvPr>
            <p:custDataLst>
              <p:tags r:id="rId9"/>
            </p:custDataLst>
          </p:nvPr>
        </p:nvSpPr>
        <p:spPr bwMode="auto">
          <a:xfrm flipH="1">
            <a:off x="6332538" y="3506788"/>
            <a:ext cx="287337" cy="255587"/>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2" name="Line 24"/>
          <p:cNvSpPr>
            <a:spLocks noChangeShapeType="1"/>
          </p:cNvSpPr>
          <p:nvPr>
            <p:custDataLst>
              <p:tags r:id="rId10"/>
            </p:custDataLst>
          </p:nvPr>
        </p:nvSpPr>
        <p:spPr bwMode="auto">
          <a:xfrm flipH="1">
            <a:off x="6619875" y="3517900"/>
            <a:ext cx="31750" cy="2555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5373" name="Group 25"/>
          <p:cNvGrpSpPr>
            <a:grpSpLocks/>
          </p:cNvGrpSpPr>
          <p:nvPr>
            <p:custDataLst>
              <p:tags r:id="rId11"/>
            </p:custDataLst>
          </p:nvPr>
        </p:nvGrpSpPr>
        <p:grpSpPr bwMode="auto">
          <a:xfrm>
            <a:off x="7151688" y="3443288"/>
            <a:ext cx="536575" cy="361950"/>
            <a:chOff x="4414" y="2880"/>
            <a:chExt cx="338" cy="228"/>
          </a:xfrm>
        </p:grpSpPr>
        <p:sp>
          <p:nvSpPr>
            <p:cNvPr id="15383" name="Line 26"/>
            <p:cNvSpPr>
              <a:spLocks noChangeShapeType="1"/>
            </p:cNvSpPr>
            <p:nvPr>
              <p:custDataLst>
                <p:tags r:id="rId21"/>
              </p:custDataLst>
            </p:nvPr>
          </p:nvSpPr>
          <p:spPr bwMode="auto">
            <a:xfrm flipH="1">
              <a:off x="4414" y="2880"/>
              <a:ext cx="161" cy="214"/>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4" name="Line 27"/>
            <p:cNvSpPr>
              <a:spLocks noChangeShapeType="1"/>
            </p:cNvSpPr>
            <p:nvPr>
              <p:custDataLst>
                <p:tags r:id="rId22"/>
              </p:custDataLst>
            </p:nvPr>
          </p:nvSpPr>
          <p:spPr bwMode="auto">
            <a:xfrm>
              <a:off x="4575" y="2887"/>
              <a:ext cx="0" cy="221"/>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5" name="Line 28"/>
            <p:cNvSpPr>
              <a:spLocks noChangeShapeType="1"/>
            </p:cNvSpPr>
            <p:nvPr>
              <p:custDataLst>
                <p:tags r:id="rId23"/>
              </p:custDataLst>
            </p:nvPr>
          </p:nvSpPr>
          <p:spPr bwMode="auto">
            <a:xfrm>
              <a:off x="4591" y="2889"/>
              <a:ext cx="161" cy="214"/>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5374" name="Group 29"/>
          <p:cNvGrpSpPr>
            <a:grpSpLocks/>
          </p:cNvGrpSpPr>
          <p:nvPr>
            <p:custDataLst>
              <p:tags r:id="rId12"/>
            </p:custDataLst>
          </p:nvPr>
        </p:nvGrpSpPr>
        <p:grpSpPr bwMode="auto">
          <a:xfrm flipH="1">
            <a:off x="8185150" y="3486150"/>
            <a:ext cx="319088" cy="266700"/>
            <a:chOff x="4945" y="2908"/>
            <a:chExt cx="201" cy="168"/>
          </a:xfrm>
        </p:grpSpPr>
        <p:sp>
          <p:nvSpPr>
            <p:cNvPr id="15381" name="Line 30"/>
            <p:cNvSpPr>
              <a:spLocks noChangeShapeType="1"/>
            </p:cNvSpPr>
            <p:nvPr>
              <p:custDataLst>
                <p:tags r:id="rId19"/>
              </p:custDataLst>
            </p:nvPr>
          </p:nvSpPr>
          <p:spPr bwMode="auto">
            <a:xfrm flipH="1">
              <a:off x="4945" y="2908"/>
              <a:ext cx="181" cy="161"/>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2" name="Line 31"/>
            <p:cNvSpPr>
              <a:spLocks noChangeShapeType="1"/>
            </p:cNvSpPr>
            <p:nvPr>
              <p:custDataLst>
                <p:tags r:id="rId20"/>
              </p:custDataLst>
            </p:nvPr>
          </p:nvSpPr>
          <p:spPr bwMode="auto">
            <a:xfrm flipH="1">
              <a:off x="5126" y="2915"/>
              <a:ext cx="20" cy="161"/>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5375" name="Group 32"/>
          <p:cNvGrpSpPr>
            <a:grpSpLocks/>
          </p:cNvGrpSpPr>
          <p:nvPr>
            <p:custDataLst>
              <p:tags r:id="rId13"/>
            </p:custDataLst>
          </p:nvPr>
        </p:nvGrpSpPr>
        <p:grpSpPr bwMode="auto">
          <a:xfrm>
            <a:off x="5965825" y="4137025"/>
            <a:ext cx="536575" cy="361950"/>
            <a:chOff x="4414" y="2880"/>
            <a:chExt cx="338" cy="228"/>
          </a:xfrm>
        </p:grpSpPr>
        <p:sp>
          <p:nvSpPr>
            <p:cNvPr id="15378" name="Line 33"/>
            <p:cNvSpPr>
              <a:spLocks noChangeShapeType="1"/>
            </p:cNvSpPr>
            <p:nvPr>
              <p:custDataLst>
                <p:tags r:id="rId16"/>
              </p:custDataLst>
            </p:nvPr>
          </p:nvSpPr>
          <p:spPr bwMode="auto">
            <a:xfrm flipH="1">
              <a:off x="4414" y="2880"/>
              <a:ext cx="161" cy="214"/>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9" name="Line 34"/>
            <p:cNvSpPr>
              <a:spLocks noChangeShapeType="1"/>
            </p:cNvSpPr>
            <p:nvPr>
              <p:custDataLst>
                <p:tags r:id="rId17"/>
              </p:custDataLst>
            </p:nvPr>
          </p:nvSpPr>
          <p:spPr bwMode="auto">
            <a:xfrm>
              <a:off x="4575" y="2887"/>
              <a:ext cx="0" cy="221"/>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0" name="Line 35"/>
            <p:cNvSpPr>
              <a:spLocks noChangeShapeType="1"/>
            </p:cNvSpPr>
            <p:nvPr>
              <p:custDataLst>
                <p:tags r:id="rId18"/>
              </p:custDataLst>
            </p:nvPr>
          </p:nvSpPr>
          <p:spPr bwMode="auto">
            <a:xfrm>
              <a:off x="4591" y="2889"/>
              <a:ext cx="161" cy="214"/>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5376" name="Text Box 36"/>
          <p:cNvSpPr txBox="1">
            <a:spLocks noChangeArrowheads="1"/>
          </p:cNvSpPr>
          <p:nvPr>
            <p:custDataLst>
              <p:tags r:id="rId14"/>
            </p:custDataLst>
          </p:nvPr>
        </p:nvSpPr>
        <p:spPr bwMode="auto">
          <a:xfrm>
            <a:off x="6781800" y="4283075"/>
            <a:ext cx="890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i="1">
                <a:solidFill>
                  <a:schemeClr val="accent2"/>
                </a:solidFill>
                <a:latin typeface="Arial Unicode MS" pitchFamily="34" charset="-128"/>
              </a:rPr>
              <a:t>Etc.</a:t>
            </a:r>
            <a:r>
              <a:rPr lang="en-US" altLang="en-US" sz="2400" i="1">
                <a:solidFill>
                  <a:schemeClr val="accent2"/>
                </a:solidFill>
                <a:latin typeface="Courier New" pitchFamily="49" charset="0"/>
              </a:rPr>
              <a:t> </a:t>
            </a:r>
          </a:p>
        </p:txBody>
      </p:sp>
      <p:sp>
        <p:nvSpPr>
          <p:cNvPr id="15377" name="Text Box 37"/>
          <p:cNvSpPr txBox="1">
            <a:spLocks noChangeArrowheads="1"/>
          </p:cNvSpPr>
          <p:nvPr>
            <p:custDataLst>
              <p:tags r:id="rId15"/>
            </p:custDataLst>
          </p:nvPr>
        </p:nvSpPr>
        <p:spPr bwMode="auto">
          <a:xfrm>
            <a:off x="5181600" y="4968875"/>
            <a:ext cx="3910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i="1">
                <a:solidFill>
                  <a:srgbClr val="0000FF"/>
                </a:solidFill>
                <a:latin typeface="Arial Unicode MS" pitchFamily="34" charset="-128"/>
              </a:rPr>
              <a:t>Search tree</a:t>
            </a:r>
            <a:r>
              <a:rPr lang="en-US" altLang="en-US" sz="2400">
                <a:solidFill>
                  <a:srgbClr val="0000FF"/>
                </a:solidFill>
                <a:latin typeface="Arial Unicode MS" pitchFamily="34" charset="-128"/>
              </a:rPr>
              <a:t> of paths from B</a:t>
            </a:r>
          </a:p>
        </p:txBody>
      </p:sp>
      <p:sp>
        <p:nvSpPr>
          <p:cNvPr id="2" name="Date Placeholder 1">
            <a:extLst>
              <a:ext uri="{FF2B5EF4-FFF2-40B4-BE49-F238E27FC236}">
                <a16:creationId xmlns:a16="http://schemas.microsoft.com/office/drawing/2014/main" id="{958B2E6B-12CC-4DEA-DCD2-F9B4F2085B19}"/>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0B10D0A6-6AB1-8157-F7E3-539986DB1AD1}"/>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674C0152-6507-E3F8-6B42-334D1AA14F9D}"/>
              </a:ext>
            </a:extLst>
          </p:cNvPr>
          <p:cNvSpPr>
            <a:spLocks noGrp="1"/>
          </p:cNvSpPr>
          <p:nvPr>
            <p:ph type="sldNum" sz="quarter" idx="12"/>
          </p:nvPr>
        </p:nvSpPr>
        <p:spPr/>
        <p:txBody>
          <a:bodyPr/>
          <a:lstStyle/>
          <a:p>
            <a:pPr>
              <a:defRPr/>
            </a:pPr>
            <a:fld id="{AE055072-ED12-4C45-98F4-735693FD894A}" type="slidenum">
              <a:rPr lang="en-US" smtClean="0"/>
              <a:pPr>
                <a:defRPr/>
              </a:pPr>
              <a:t>14</a:t>
            </a:fld>
            <a:endParaRPr lang="en-US"/>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A1FC3305-7646-C099-ABB4-C5FEAB7695D8}"/>
              </a:ext>
            </a:extLst>
          </p:cNvPr>
          <p:cNvSpPr>
            <a:spLocks noGrp="1"/>
          </p:cNvSpPr>
          <p:nvPr>
            <p:ph type="title"/>
            <p:custDataLst>
              <p:tags r:id="rId1"/>
            </p:custDataLst>
          </p:nvPr>
        </p:nvSpPr>
        <p:spPr>
          <a:noFill/>
          <a:extLst>
            <a:ext uri="{909E8E84-426E-40DD-AFC4-6F175D3DCCD1}">
              <a14:hiddenFill xmlns:a14="http://schemas.microsoft.com/office/drawing/2010/main">
                <a:solidFill>
                  <a:schemeClr val="bg1"/>
                </a:solidFill>
              </a14:hiddenFill>
            </a:ext>
          </a:extLst>
        </p:spPr>
        <p:txBody>
          <a:bodyPr/>
          <a:lstStyle/>
          <a:p>
            <a:r>
              <a:rPr lang="en-US" altLang="en-US" dirty="0"/>
              <a:t>Running time</a:t>
            </a:r>
          </a:p>
        </p:txBody>
      </p:sp>
      <p:sp>
        <p:nvSpPr>
          <p:cNvPr id="39939" name="Content Placeholder 2">
            <a:extLst>
              <a:ext uri="{FF2B5EF4-FFF2-40B4-BE49-F238E27FC236}">
                <a16:creationId xmlns:a16="http://schemas.microsoft.com/office/drawing/2014/main" id="{7F541740-19E8-169D-66C9-0DAFD3EAEDA7}"/>
              </a:ext>
            </a:extLst>
          </p:cNvPr>
          <p:cNvSpPr>
            <a:spLocks noGrp="1"/>
          </p:cNvSpPr>
          <p:nvPr>
            <p:ph idx="1"/>
            <p:custDataLst>
              <p:tags r:id="rId2"/>
            </p:custDataLst>
          </p:nvPr>
        </p:nvSpPr>
        <p:spPr/>
        <p:txBody>
          <a:bodyPr/>
          <a:lstStyle/>
          <a:p>
            <a:endParaRPr lang="en-US" altLang="en-US"/>
          </a:p>
        </p:txBody>
      </p:sp>
      <p:pic>
        <p:nvPicPr>
          <p:cNvPr id="39941" name="Picture 2">
            <a:extLst>
              <a:ext uri="{FF2B5EF4-FFF2-40B4-BE49-F238E27FC236}">
                <a16:creationId xmlns:a16="http://schemas.microsoft.com/office/drawing/2014/main" id="{15EFEFB6-40F4-E16D-BADC-F2A3536099C1}"/>
              </a:ext>
            </a:extLst>
          </p:cNvPr>
          <p:cNvPicPr>
            <a:picLocks noChangeAspect="1" noChangeArrowheads="1"/>
          </p:cNvPicPr>
          <p:nvPr>
            <p:custDataLst>
              <p:tags r:id="rId3"/>
            </p:custDataLst>
          </p:nvPr>
        </p:nvPicPr>
        <p:blipFill>
          <a:blip r:embed="rId6">
            <a:extLst>
              <a:ext uri="{28A0092B-C50C-407E-A947-70E740481C1C}">
                <a14:useLocalDpi xmlns:a14="http://schemas.microsoft.com/office/drawing/2010/main" val="0"/>
              </a:ext>
            </a:extLst>
          </a:blip>
          <a:srcRect/>
          <a:stretch>
            <a:fillRect/>
          </a:stretch>
        </p:blipFill>
        <p:spPr bwMode="auto">
          <a:xfrm>
            <a:off x="344488" y="1600200"/>
            <a:ext cx="8504237" cy="3851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Date Placeholder 1">
            <a:extLst>
              <a:ext uri="{FF2B5EF4-FFF2-40B4-BE49-F238E27FC236}">
                <a16:creationId xmlns:a16="http://schemas.microsoft.com/office/drawing/2014/main" id="{96470446-95A4-EE0F-3BA5-B3D51325DC3C}"/>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BEF9D66F-72C6-43E1-12D3-917A15445B9A}"/>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D50B4A9B-89A2-6FE7-5BB6-3A48BFA606CC}"/>
              </a:ext>
            </a:extLst>
          </p:cNvPr>
          <p:cNvSpPr>
            <a:spLocks noGrp="1"/>
          </p:cNvSpPr>
          <p:nvPr>
            <p:ph type="sldNum" sz="quarter" idx="12"/>
          </p:nvPr>
        </p:nvSpPr>
        <p:spPr/>
        <p:txBody>
          <a:bodyPr/>
          <a:lstStyle/>
          <a:p>
            <a:pPr>
              <a:defRPr/>
            </a:pPr>
            <a:fld id="{AE055072-ED12-4C45-98F4-735693FD894A}" type="slidenum">
              <a:rPr lang="en-US" smtClean="0"/>
              <a:pPr>
                <a:defRPr/>
              </a:pPr>
              <a:t>15</a:t>
            </a:fld>
            <a:endParaRPr lang="en-US"/>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custDataLst>
              <p:tags r:id="rId1"/>
            </p:custDataLst>
          </p:nvPr>
        </p:nvSpPr>
        <p:spPr>
          <a:xfrm>
            <a:off x="685800" y="457200"/>
            <a:ext cx="7772400" cy="1143000"/>
          </a:xfrm>
          <a:noFill/>
        </p:spPr>
        <p:txBody>
          <a:bodyPr/>
          <a:lstStyle/>
          <a:p>
            <a:pPr eaLnBrk="1" hangingPunct="1"/>
            <a:r>
              <a:rPr lang="en-US" altLang="en-US" sz="4000" dirty="0"/>
              <a:t>Polynomial vs Exponential Time</a:t>
            </a:r>
          </a:p>
        </p:txBody>
      </p:sp>
      <p:sp>
        <p:nvSpPr>
          <p:cNvPr id="17412" name="Rectangle 3"/>
          <p:cNvSpPr>
            <a:spLocks noGrp="1" noChangeArrowheads="1"/>
          </p:cNvSpPr>
          <p:nvPr>
            <p:ph type="body" idx="1"/>
            <p:custDataLst>
              <p:tags r:id="rId2"/>
            </p:custDataLst>
          </p:nvPr>
        </p:nvSpPr>
        <p:spPr>
          <a:xfrm>
            <a:off x="228600" y="1951038"/>
            <a:ext cx="8472488" cy="4830762"/>
          </a:xfrm>
        </p:spPr>
        <p:txBody>
          <a:bodyPr/>
          <a:lstStyle/>
          <a:p>
            <a:pPr eaLnBrk="1" hangingPunct="1"/>
            <a:r>
              <a:rPr lang="en-US" altLang="en-US" sz="2800" dirty="0"/>
              <a:t>Most of our algorithms so far have been O(log N), O(N), O(N log N) or O(N</a:t>
            </a:r>
            <a:r>
              <a:rPr lang="en-US" altLang="en-US" sz="2800" baseline="30000" dirty="0"/>
              <a:t>2</a:t>
            </a:r>
            <a:r>
              <a:rPr lang="en-US" altLang="en-US" sz="2800" dirty="0"/>
              <a:t>) running time for inputs of size N</a:t>
            </a:r>
          </a:p>
          <a:p>
            <a:pPr lvl="1" eaLnBrk="1" hangingPunct="1"/>
            <a:r>
              <a:rPr lang="en-US" altLang="en-US" sz="2400" dirty="0">
                <a:solidFill>
                  <a:srgbClr val="0000FF"/>
                </a:solidFill>
              </a:rPr>
              <a:t>These are all </a:t>
            </a:r>
            <a:r>
              <a:rPr lang="en-US" altLang="en-US" sz="2400" i="1" dirty="0">
                <a:solidFill>
                  <a:srgbClr val="0000FF"/>
                </a:solidFill>
              </a:rPr>
              <a:t>polynomial time</a:t>
            </a:r>
            <a:r>
              <a:rPr lang="en-US" altLang="en-US" sz="2400" dirty="0">
                <a:solidFill>
                  <a:srgbClr val="0000FF"/>
                </a:solidFill>
              </a:rPr>
              <a:t> algorithms</a:t>
            </a:r>
          </a:p>
          <a:p>
            <a:pPr lvl="1" eaLnBrk="1" hangingPunct="1"/>
            <a:r>
              <a:rPr lang="en-US" altLang="en-US" sz="2400" dirty="0">
                <a:solidFill>
                  <a:srgbClr val="0000FF"/>
                </a:solidFill>
              </a:rPr>
              <a:t>Their running time is O(</a:t>
            </a:r>
            <a:r>
              <a:rPr lang="en-US" altLang="en-US" sz="2400" dirty="0" err="1">
                <a:solidFill>
                  <a:srgbClr val="0000FF"/>
                </a:solidFill>
              </a:rPr>
              <a:t>N</a:t>
            </a:r>
            <a:r>
              <a:rPr lang="en-US" altLang="en-US" sz="2400" baseline="30000" dirty="0" err="1">
                <a:solidFill>
                  <a:srgbClr val="0000FF"/>
                </a:solidFill>
              </a:rPr>
              <a:t>k</a:t>
            </a:r>
            <a:r>
              <a:rPr lang="en-US" altLang="en-US" sz="2400" dirty="0">
                <a:solidFill>
                  <a:srgbClr val="0000FF"/>
                </a:solidFill>
              </a:rPr>
              <a:t>) for some k &gt; 0</a:t>
            </a:r>
          </a:p>
          <a:p>
            <a:pPr lvl="1" eaLnBrk="1" hangingPunct="1"/>
            <a:endParaRPr lang="en-US" altLang="en-US" sz="2400" dirty="0">
              <a:solidFill>
                <a:srgbClr val="0000FF"/>
              </a:solidFill>
            </a:endParaRPr>
          </a:p>
          <a:p>
            <a:pPr eaLnBrk="1" hangingPunct="1"/>
            <a:r>
              <a:rPr lang="en-US" altLang="en-US" sz="2800" dirty="0"/>
              <a:t>Exponential time </a:t>
            </a:r>
            <a:r>
              <a:rPr lang="en-US" altLang="en-US" sz="2800" dirty="0" err="1"/>
              <a:t>b</a:t>
            </a:r>
            <a:r>
              <a:rPr lang="en-US" altLang="en-US" sz="2800" baseline="30000" dirty="0" err="1"/>
              <a:t>N</a:t>
            </a:r>
            <a:r>
              <a:rPr lang="en-US" altLang="en-US" sz="2800" dirty="0"/>
              <a:t> is asymptotically worse than </a:t>
            </a:r>
            <a:r>
              <a:rPr lang="en-US" altLang="en-US" sz="2800" i="1" dirty="0"/>
              <a:t>any</a:t>
            </a:r>
            <a:r>
              <a:rPr lang="en-US" altLang="en-US" sz="2800" dirty="0"/>
              <a:t> polynomial function </a:t>
            </a:r>
            <a:r>
              <a:rPr lang="en-US" altLang="en-US" sz="2800" dirty="0" err="1"/>
              <a:t>N</a:t>
            </a:r>
            <a:r>
              <a:rPr lang="en-US" altLang="en-US" sz="2800" baseline="30000" dirty="0" err="1"/>
              <a:t>k</a:t>
            </a:r>
            <a:r>
              <a:rPr lang="en-US" altLang="en-US" sz="2800" dirty="0"/>
              <a:t> for </a:t>
            </a:r>
            <a:r>
              <a:rPr lang="en-US" altLang="en-US" sz="2800" i="1" dirty="0"/>
              <a:t>any</a:t>
            </a:r>
            <a:r>
              <a:rPr lang="en-US" altLang="en-US" sz="2800" dirty="0"/>
              <a:t> k</a:t>
            </a:r>
          </a:p>
        </p:txBody>
      </p:sp>
      <p:sp>
        <p:nvSpPr>
          <p:cNvPr id="2" name="Date Placeholder 1">
            <a:extLst>
              <a:ext uri="{FF2B5EF4-FFF2-40B4-BE49-F238E27FC236}">
                <a16:creationId xmlns:a16="http://schemas.microsoft.com/office/drawing/2014/main" id="{BA73D435-9E94-26C3-9950-69C3D9A5165C}"/>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62AF941B-7639-1A36-826E-BB037E55CF19}"/>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18C9091D-AA39-BA79-E29D-789B006FDC40}"/>
              </a:ext>
            </a:extLst>
          </p:cNvPr>
          <p:cNvSpPr>
            <a:spLocks noGrp="1"/>
          </p:cNvSpPr>
          <p:nvPr>
            <p:ph type="sldNum" sz="quarter" idx="12"/>
          </p:nvPr>
        </p:nvSpPr>
        <p:spPr/>
        <p:txBody>
          <a:bodyPr/>
          <a:lstStyle/>
          <a:p>
            <a:pPr>
              <a:defRPr/>
            </a:pPr>
            <a:fld id="{AE055072-ED12-4C45-98F4-735693FD894A}" type="slidenum">
              <a:rPr lang="en-US" smtClean="0"/>
              <a:pPr>
                <a:defRPr/>
              </a:pPr>
              <a:t>16</a:t>
            </a:fld>
            <a:endParaRPr lang="en-US"/>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custDataLst>
              <p:tags r:id="rId1"/>
            </p:custDataLst>
          </p:nvPr>
        </p:nvSpPr>
        <p:spPr>
          <a:noFill/>
        </p:spPr>
        <p:txBody>
          <a:bodyPr/>
          <a:lstStyle/>
          <a:p>
            <a:pPr eaLnBrk="1" hangingPunct="1"/>
            <a:r>
              <a:rPr lang="en-US" altLang="en-US"/>
              <a:t>The Complexity Class P</a:t>
            </a:r>
          </a:p>
        </p:txBody>
      </p:sp>
      <p:sp>
        <p:nvSpPr>
          <p:cNvPr id="18436" name="Rectangle 3"/>
          <p:cNvSpPr>
            <a:spLocks noGrp="1" noChangeArrowheads="1"/>
          </p:cNvSpPr>
          <p:nvPr>
            <p:ph type="body" idx="1"/>
            <p:custDataLst>
              <p:tags r:id="rId2"/>
            </p:custDataLst>
          </p:nvPr>
        </p:nvSpPr>
        <p:spPr>
          <a:xfrm>
            <a:off x="595313" y="1624013"/>
            <a:ext cx="8320087" cy="4649787"/>
          </a:xfrm>
        </p:spPr>
        <p:txBody>
          <a:bodyPr/>
          <a:lstStyle/>
          <a:p>
            <a:pPr eaLnBrk="1" hangingPunct="1"/>
            <a:r>
              <a:rPr lang="en-US" altLang="en-US" sz="2800"/>
              <a:t>The set </a:t>
            </a:r>
            <a:r>
              <a:rPr lang="en-US" altLang="en-US" sz="2800">
                <a:solidFill>
                  <a:srgbClr val="0000FF"/>
                </a:solidFill>
              </a:rPr>
              <a:t>P</a:t>
            </a:r>
            <a:r>
              <a:rPr lang="en-US" altLang="en-US" sz="2800"/>
              <a:t> is defined as the set of all problems that can be solved in </a:t>
            </a:r>
            <a:r>
              <a:rPr lang="en-US" altLang="en-US" sz="2800" i="1">
                <a:solidFill>
                  <a:srgbClr val="0000FF"/>
                </a:solidFill>
              </a:rPr>
              <a:t>polynomial worst case time</a:t>
            </a:r>
            <a:endParaRPr lang="en-US" altLang="en-US" sz="2800" i="1"/>
          </a:p>
          <a:p>
            <a:pPr lvl="1" eaLnBrk="1" hangingPunct="1"/>
            <a:r>
              <a:rPr lang="en-US" altLang="en-US" sz="2400"/>
              <a:t>Also known as the </a:t>
            </a:r>
            <a:r>
              <a:rPr lang="en-US" altLang="en-US" sz="2400" i="1"/>
              <a:t>polynomial time</a:t>
            </a:r>
            <a:r>
              <a:rPr lang="en-US" altLang="en-US" sz="2400"/>
              <a:t> complexity class</a:t>
            </a:r>
          </a:p>
          <a:p>
            <a:pPr lvl="1" eaLnBrk="1" hangingPunct="1"/>
            <a:r>
              <a:rPr lang="en-US" altLang="en-US" sz="2400"/>
              <a:t>All problems that have some algorithm whose running time is O(N</a:t>
            </a:r>
            <a:r>
              <a:rPr lang="en-US" altLang="en-US" sz="2400" baseline="30000"/>
              <a:t>k</a:t>
            </a:r>
            <a:r>
              <a:rPr lang="en-US" altLang="en-US" sz="2400"/>
              <a:t>) for some </a:t>
            </a:r>
            <a:r>
              <a:rPr lang="en-US" altLang="en-US" sz="2400" i="1"/>
              <a:t>k</a:t>
            </a:r>
            <a:br>
              <a:rPr lang="en-US" altLang="en-US" sz="2400" i="1"/>
            </a:br>
            <a:endParaRPr lang="en-US" altLang="en-US" sz="2400" i="1"/>
          </a:p>
          <a:p>
            <a:pPr eaLnBrk="1" hangingPunct="1"/>
            <a:r>
              <a:rPr lang="en-US" altLang="en-US" sz="2800">
                <a:solidFill>
                  <a:srgbClr val="0000FF"/>
                </a:solidFill>
              </a:rPr>
              <a:t>Examples of problems in P</a:t>
            </a:r>
            <a:r>
              <a:rPr lang="en-US" altLang="en-US" sz="2800"/>
              <a:t>: sorting, shortest path, Euler circuit, </a:t>
            </a:r>
            <a:r>
              <a:rPr lang="en-US" altLang="en-US" sz="2800" i="1"/>
              <a:t>etc</a:t>
            </a:r>
            <a:r>
              <a:rPr lang="en-US" altLang="en-US" sz="2800"/>
              <a:t>.</a:t>
            </a:r>
          </a:p>
        </p:txBody>
      </p:sp>
      <p:sp>
        <p:nvSpPr>
          <p:cNvPr id="2" name="Date Placeholder 1">
            <a:extLst>
              <a:ext uri="{FF2B5EF4-FFF2-40B4-BE49-F238E27FC236}">
                <a16:creationId xmlns:a16="http://schemas.microsoft.com/office/drawing/2014/main" id="{30B5FD2D-F8ED-2AB0-866B-0E7A169BFF14}"/>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517C7B16-D824-D046-4C5D-D40FFAE2F196}"/>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AAF47322-0846-C862-EF33-D2D9E24FE204}"/>
              </a:ext>
            </a:extLst>
          </p:cNvPr>
          <p:cNvSpPr>
            <a:spLocks noGrp="1"/>
          </p:cNvSpPr>
          <p:nvPr>
            <p:ph type="sldNum" sz="quarter" idx="12"/>
          </p:nvPr>
        </p:nvSpPr>
        <p:spPr/>
        <p:txBody>
          <a:bodyPr/>
          <a:lstStyle/>
          <a:p>
            <a:pPr>
              <a:defRPr/>
            </a:pPr>
            <a:fld id="{AE055072-ED12-4C45-98F4-735693FD894A}" type="slidenum">
              <a:rPr lang="en-US" smtClean="0"/>
              <a:pPr>
                <a:defRPr/>
              </a:pPr>
              <a:t>17</a:t>
            </a:fld>
            <a:endParaRPr lang="en-US"/>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custDataLst>
              <p:tags r:id="rId1"/>
            </p:custDataLst>
          </p:nvPr>
        </p:nvSpPr>
        <p:spPr>
          <a:noFill/>
        </p:spPr>
        <p:txBody>
          <a:bodyPr/>
          <a:lstStyle/>
          <a:p>
            <a:pPr eaLnBrk="1" hangingPunct="1"/>
            <a:r>
              <a:rPr lang="en-US" altLang="en-US"/>
              <a:t>Problem Spaces</a:t>
            </a:r>
          </a:p>
        </p:txBody>
      </p:sp>
      <p:sp>
        <p:nvSpPr>
          <p:cNvPr id="19460" name="Rectangle 3"/>
          <p:cNvSpPr>
            <a:spLocks noGrp="1" noChangeArrowheads="1"/>
          </p:cNvSpPr>
          <p:nvPr>
            <p:ph type="body" idx="1"/>
            <p:custDataLst>
              <p:tags r:id="rId2"/>
            </p:custDataLst>
          </p:nvPr>
        </p:nvSpPr>
        <p:spPr>
          <a:xfrm>
            <a:off x="457200" y="1417638"/>
            <a:ext cx="8229600" cy="4525962"/>
          </a:xfrm>
        </p:spPr>
        <p:txBody>
          <a:bodyPr/>
          <a:lstStyle/>
          <a:p>
            <a:pPr eaLnBrk="1" hangingPunct="1">
              <a:lnSpc>
                <a:spcPct val="90000"/>
              </a:lnSpc>
              <a:buFontTx/>
              <a:buNone/>
            </a:pPr>
            <a:r>
              <a:rPr lang="en-US" altLang="en-US" sz="2800"/>
              <a:t>If a problem is not polynomial-time solvable (not in P), then it is an exponential-time problem.</a:t>
            </a:r>
          </a:p>
          <a:p>
            <a:pPr eaLnBrk="1" hangingPunct="1">
              <a:lnSpc>
                <a:spcPct val="90000"/>
              </a:lnSpc>
              <a:buFontTx/>
              <a:buNone/>
            </a:pPr>
            <a:endParaRPr lang="en-US" altLang="en-US"/>
          </a:p>
          <a:p>
            <a:pPr eaLnBrk="1" hangingPunct="1">
              <a:lnSpc>
                <a:spcPct val="90000"/>
              </a:lnSpc>
              <a:buFontTx/>
              <a:buNone/>
            </a:pPr>
            <a:r>
              <a:rPr lang="en-US" altLang="en-US"/>
              <a:t>Shorthand:</a:t>
            </a:r>
          </a:p>
          <a:p>
            <a:pPr lvl="1" eaLnBrk="1" hangingPunct="1">
              <a:lnSpc>
                <a:spcPct val="90000"/>
              </a:lnSpc>
            </a:pPr>
            <a:r>
              <a:rPr lang="en-US" altLang="en-US"/>
              <a:t>P solutions are fast</a:t>
            </a:r>
          </a:p>
          <a:p>
            <a:pPr lvl="1" eaLnBrk="1" hangingPunct="1">
              <a:lnSpc>
                <a:spcPct val="90000"/>
              </a:lnSpc>
            </a:pPr>
            <a:r>
              <a:rPr lang="en-US" altLang="en-US"/>
              <a:t>EXPTIME are slow</a:t>
            </a:r>
          </a:p>
          <a:p>
            <a:pPr lvl="2" eaLnBrk="1" hangingPunct="1">
              <a:lnSpc>
                <a:spcPct val="90000"/>
              </a:lnSpc>
            </a:pPr>
            <a:r>
              <a:rPr lang="en-US" altLang="en-US"/>
              <a:t>Sometimes viewed</a:t>
            </a:r>
          </a:p>
          <a:p>
            <a:pPr lvl="2" eaLnBrk="1" hangingPunct="1">
              <a:lnSpc>
                <a:spcPct val="90000"/>
              </a:lnSpc>
              <a:buFontTx/>
              <a:buNone/>
            </a:pPr>
            <a:r>
              <a:rPr lang="en-US" altLang="en-US"/>
              <a:t>   as “intractable”</a:t>
            </a:r>
          </a:p>
        </p:txBody>
      </p:sp>
      <p:sp>
        <p:nvSpPr>
          <p:cNvPr id="19461" name="Oval 4"/>
          <p:cNvSpPr>
            <a:spLocks noChangeArrowheads="1"/>
          </p:cNvSpPr>
          <p:nvPr>
            <p:custDataLst>
              <p:tags r:id="rId3"/>
            </p:custDataLst>
          </p:nvPr>
        </p:nvSpPr>
        <p:spPr bwMode="auto">
          <a:xfrm>
            <a:off x="5721350" y="3124200"/>
            <a:ext cx="3041650" cy="3422650"/>
          </a:xfrm>
          <a:prstGeom prst="ellipse">
            <a:avLst/>
          </a:prstGeom>
          <a:noFill/>
          <a:ln w="2857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9462" name="Oval 5"/>
          <p:cNvSpPr>
            <a:spLocks noChangeArrowheads="1"/>
          </p:cNvSpPr>
          <p:nvPr>
            <p:custDataLst>
              <p:tags r:id="rId4"/>
            </p:custDataLst>
          </p:nvPr>
        </p:nvSpPr>
        <p:spPr bwMode="auto">
          <a:xfrm>
            <a:off x="6523038" y="5053013"/>
            <a:ext cx="1500187" cy="1489075"/>
          </a:xfrm>
          <a:prstGeom prst="ellipse">
            <a:avLst/>
          </a:prstGeom>
          <a:noFill/>
          <a:ln w="28575">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9463" name="Text Box 6"/>
          <p:cNvSpPr txBox="1">
            <a:spLocks noChangeArrowheads="1"/>
          </p:cNvSpPr>
          <p:nvPr>
            <p:custDataLst>
              <p:tags r:id="rId5"/>
            </p:custDataLst>
          </p:nvPr>
        </p:nvSpPr>
        <p:spPr bwMode="auto">
          <a:xfrm>
            <a:off x="6523038" y="3273425"/>
            <a:ext cx="1520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EXPTIME</a:t>
            </a:r>
          </a:p>
        </p:txBody>
      </p:sp>
      <p:sp>
        <p:nvSpPr>
          <p:cNvPr id="19464" name="Text Box 7"/>
          <p:cNvSpPr txBox="1">
            <a:spLocks noChangeArrowheads="1"/>
          </p:cNvSpPr>
          <p:nvPr>
            <p:custDataLst>
              <p:tags r:id="rId6"/>
            </p:custDataLst>
          </p:nvPr>
        </p:nvSpPr>
        <p:spPr bwMode="auto">
          <a:xfrm>
            <a:off x="7062788" y="5576888"/>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P</a:t>
            </a:r>
          </a:p>
        </p:txBody>
      </p:sp>
      <p:sp>
        <p:nvSpPr>
          <p:cNvPr id="2" name="Date Placeholder 1">
            <a:extLst>
              <a:ext uri="{FF2B5EF4-FFF2-40B4-BE49-F238E27FC236}">
                <a16:creationId xmlns:a16="http://schemas.microsoft.com/office/drawing/2014/main" id="{6AC9C0AC-97BD-8EA0-9DA2-3A841D63C6FE}"/>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74778F01-D608-C0E9-C27B-40B557C06AD2}"/>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31EBB152-E7F5-5F3A-6E4A-93B413620438}"/>
              </a:ext>
            </a:extLst>
          </p:cNvPr>
          <p:cNvSpPr>
            <a:spLocks noGrp="1"/>
          </p:cNvSpPr>
          <p:nvPr>
            <p:ph type="sldNum" sz="quarter" idx="12"/>
          </p:nvPr>
        </p:nvSpPr>
        <p:spPr/>
        <p:txBody>
          <a:bodyPr/>
          <a:lstStyle/>
          <a:p>
            <a:pPr>
              <a:defRPr/>
            </a:pPr>
            <a:fld id="{AE055072-ED12-4C45-98F4-735693FD894A}" type="slidenum">
              <a:rPr lang="en-US" smtClean="0"/>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custDataLst>
              <p:tags r:id="rId1"/>
            </p:custDataLst>
          </p:nvPr>
        </p:nvSpPr>
        <p:spPr>
          <a:xfrm>
            <a:off x="457200" y="256883"/>
            <a:ext cx="8229600" cy="1143000"/>
          </a:xfrm>
          <a:noFill/>
        </p:spPr>
        <p:txBody>
          <a:bodyPr/>
          <a:lstStyle/>
          <a:p>
            <a:pPr eaLnBrk="1" hangingPunct="1"/>
            <a:r>
              <a:rPr lang="en-US" altLang="en-US"/>
              <a:t>When is a problem easy?</a:t>
            </a:r>
          </a:p>
        </p:txBody>
      </p:sp>
      <p:sp>
        <p:nvSpPr>
          <p:cNvPr id="23556" name="Rectangle 3"/>
          <p:cNvSpPr>
            <a:spLocks noGrp="1" noChangeArrowheads="1"/>
          </p:cNvSpPr>
          <p:nvPr>
            <p:ph type="body" idx="1"/>
            <p:custDataLst>
              <p:tags r:id="rId2"/>
            </p:custDataLst>
          </p:nvPr>
        </p:nvSpPr>
        <p:spPr/>
        <p:txBody>
          <a:bodyPr/>
          <a:lstStyle/>
          <a:p>
            <a:pPr eaLnBrk="1" hangingPunct="1">
              <a:lnSpc>
                <a:spcPct val="90000"/>
              </a:lnSpc>
            </a:pPr>
            <a:r>
              <a:rPr lang="en-US" altLang="en-US"/>
              <a:t>We’ve seen some “easy” graph problems:</a:t>
            </a:r>
          </a:p>
          <a:p>
            <a:pPr lvl="1" eaLnBrk="1" hangingPunct="1">
              <a:lnSpc>
                <a:spcPct val="90000"/>
              </a:lnSpc>
            </a:pPr>
            <a:r>
              <a:rPr lang="en-US" altLang="en-US"/>
              <a:t>Graph search</a:t>
            </a:r>
          </a:p>
          <a:p>
            <a:pPr lvl="1" eaLnBrk="1" hangingPunct="1">
              <a:lnSpc>
                <a:spcPct val="90000"/>
              </a:lnSpc>
            </a:pPr>
            <a:r>
              <a:rPr lang="en-US" altLang="en-US"/>
              <a:t>Shortest-path</a:t>
            </a:r>
          </a:p>
          <a:p>
            <a:pPr lvl="1" eaLnBrk="1" hangingPunct="1">
              <a:lnSpc>
                <a:spcPct val="90000"/>
              </a:lnSpc>
            </a:pPr>
            <a:r>
              <a:rPr lang="en-US" altLang="en-US"/>
              <a:t>Minimum Spanning Tree</a:t>
            </a:r>
            <a:br>
              <a:rPr lang="en-US" altLang="en-US"/>
            </a:br>
            <a:endParaRPr lang="en-US" altLang="en-US"/>
          </a:p>
          <a:p>
            <a:pPr eaLnBrk="1" hangingPunct="1">
              <a:lnSpc>
                <a:spcPct val="90000"/>
              </a:lnSpc>
            </a:pPr>
            <a:r>
              <a:rPr lang="en-US" altLang="en-US"/>
              <a:t>Not easy for us to come up with, but easy for the computer, once we know algorithm.</a:t>
            </a:r>
          </a:p>
        </p:txBody>
      </p:sp>
      <p:sp>
        <p:nvSpPr>
          <p:cNvPr id="2" name="Date Placeholder 1">
            <a:extLst>
              <a:ext uri="{FF2B5EF4-FFF2-40B4-BE49-F238E27FC236}">
                <a16:creationId xmlns:a16="http://schemas.microsoft.com/office/drawing/2014/main" id="{2E93F8DA-E356-F9A7-5D3C-C8D35FD8FDE8}"/>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5EC78B1C-0DED-ABD8-C11F-7BE79332FEDC}"/>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AD3F4497-4DB2-DCDE-EE5C-DA838816BA0E}"/>
              </a:ext>
            </a:extLst>
          </p:cNvPr>
          <p:cNvSpPr>
            <a:spLocks noGrp="1"/>
          </p:cNvSpPr>
          <p:nvPr>
            <p:ph type="sldNum" sz="quarter" idx="12"/>
          </p:nvPr>
        </p:nvSpPr>
        <p:spPr/>
        <p:txBody>
          <a:bodyPr/>
          <a:lstStyle/>
          <a:p>
            <a:pPr>
              <a:defRPr/>
            </a:pPr>
            <a:fld id="{AE055072-ED12-4C45-98F4-735693FD894A}" type="slidenum">
              <a:rPr lang="en-US" smtClean="0"/>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noFill/>
        </p:spPr>
        <p:txBody>
          <a:bodyPr/>
          <a:lstStyle/>
          <a:p>
            <a:r>
              <a:rPr lang="en-US" altLang="en-US"/>
              <a:t>Announcements</a:t>
            </a:r>
          </a:p>
        </p:txBody>
      </p:sp>
      <p:sp>
        <p:nvSpPr>
          <p:cNvPr id="3075" name="Content Placeholder 2"/>
          <p:cNvSpPr>
            <a:spLocks noGrp="1"/>
          </p:cNvSpPr>
          <p:nvPr>
            <p:ph idx="1"/>
          </p:nvPr>
        </p:nvSpPr>
        <p:spPr/>
        <p:txBody>
          <a:bodyPr>
            <a:normAutofit fontScale="92500" lnSpcReduction="20000"/>
          </a:bodyPr>
          <a:lstStyle/>
          <a:p>
            <a:r>
              <a:rPr lang="en-US" altLang="en-US" dirty="0" smtClean="0"/>
              <a:t>Final</a:t>
            </a:r>
            <a:endParaRPr lang="en-US" altLang="en-US" dirty="0"/>
          </a:p>
          <a:p>
            <a:pPr lvl="1"/>
            <a:r>
              <a:rPr lang="en-US" altLang="en-US" dirty="0"/>
              <a:t>Thursday,  June 9, 8:30-10:20 AM,  cse2 </a:t>
            </a:r>
            <a:r>
              <a:rPr lang="en-US" altLang="en-US" dirty="0" smtClean="0"/>
              <a:t>G20</a:t>
            </a:r>
          </a:p>
          <a:p>
            <a:pPr lvl="1"/>
            <a:r>
              <a:rPr lang="en-US" altLang="en-US" dirty="0" smtClean="0"/>
              <a:t>No notes, calculator, internet, etc.</a:t>
            </a:r>
          </a:p>
          <a:p>
            <a:pPr lvl="1"/>
            <a:r>
              <a:rPr lang="en-US" altLang="en-US" dirty="0" smtClean="0"/>
              <a:t>Comprehensive</a:t>
            </a:r>
          </a:p>
          <a:p>
            <a:pPr lvl="2"/>
            <a:r>
              <a:rPr lang="en-US" altLang="en-US" dirty="0" smtClean="0"/>
              <a:t>All topics covered on the lecture slides</a:t>
            </a:r>
          </a:p>
          <a:p>
            <a:pPr lvl="2"/>
            <a:r>
              <a:rPr lang="en-US" altLang="en-US" dirty="0" smtClean="0"/>
              <a:t>Estimate: 1/3</a:t>
            </a:r>
            <a:r>
              <a:rPr lang="en-US" altLang="en-US" baseline="30000" dirty="0" smtClean="0"/>
              <a:t>rd</a:t>
            </a:r>
            <a:r>
              <a:rPr lang="en-US" altLang="en-US" dirty="0" smtClean="0"/>
              <a:t> pre-midterm,  2/3</a:t>
            </a:r>
            <a:r>
              <a:rPr lang="en-US" altLang="en-US" baseline="30000" dirty="0" smtClean="0"/>
              <a:t>rd</a:t>
            </a:r>
            <a:r>
              <a:rPr lang="en-US" altLang="en-US" dirty="0" smtClean="0"/>
              <a:t> post-midterm</a:t>
            </a:r>
          </a:p>
          <a:p>
            <a:r>
              <a:rPr lang="en-US" altLang="en-US" dirty="0" smtClean="0"/>
              <a:t>Resources</a:t>
            </a:r>
          </a:p>
          <a:p>
            <a:pPr lvl="1"/>
            <a:r>
              <a:rPr lang="en-US" altLang="en-US" dirty="0" smtClean="0"/>
              <a:t>Old exams </a:t>
            </a:r>
          </a:p>
          <a:p>
            <a:pPr lvl="1"/>
            <a:r>
              <a:rPr lang="en-US" altLang="en-US" dirty="0" smtClean="0"/>
              <a:t>Quiz section this week</a:t>
            </a:r>
          </a:p>
          <a:p>
            <a:pPr lvl="1"/>
            <a:r>
              <a:rPr lang="en-US" altLang="en-US" dirty="0" smtClean="0"/>
              <a:t>Review session,  Tuesday,  June 7, 3:00-4:30 PM, location TBD</a:t>
            </a:r>
            <a:endParaRPr lang="en-US" altLang="en-US" dirty="0"/>
          </a:p>
          <a:p>
            <a:pPr lvl="2"/>
            <a:endParaRPr lang="en-US" altLang="en-US" dirty="0"/>
          </a:p>
          <a:p>
            <a:pPr lvl="2"/>
            <a:endParaRPr lang="en-US" altLang="en-US" dirty="0"/>
          </a:p>
        </p:txBody>
      </p:sp>
      <p:sp>
        <p:nvSpPr>
          <p:cNvPr id="2" name="Date Placeholder 1">
            <a:extLst>
              <a:ext uri="{FF2B5EF4-FFF2-40B4-BE49-F238E27FC236}">
                <a16:creationId xmlns:a16="http://schemas.microsoft.com/office/drawing/2014/main" id="{BB7B1A3F-F5F7-9AEF-33B1-A5EC87F6DC20}"/>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9A9146A9-E7AB-56CA-4EA2-B94577C0DB0A}"/>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41628815-8B3D-023E-E6DE-E93231276AFA}"/>
              </a:ext>
            </a:extLst>
          </p:cNvPr>
          <p:cNvSpPr>
            <a:spLocks noGrp="1"/>
          </p:cNvSpPr>
          <p:nvPr>
            <p:ph type="sldNum" sz="quarter" idx="12"/>
          </p:nvPr>
        </p:nvSpPr>
        <p:spPr/>
        <p:txBody>
          <a:bodyPr/>
          <a:lstStyle/>
          <a:p>
            <a:pPr>
              <a:defRPr/>
            </a:pPr>
            <a:fld id="{AE055072-ED12-4C45-98F4-735693FD894A}"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custDataLst>
              <p:tags r:id="rId1"/>
            </p:custDataLst>
          </p:nvPr>
        </p:nvSpPr>
        <p:spPr>
          <a:noFill/>
        </p:spPr>
        <p:txBody>
          <a:bodyPr/>
          <a:lstStyle/>
          <a:p>
            <a:pPr eaLnBrk="1" hangingPunct="1"/>
            <a:r>
              <a:rPr lang="en-US" altLang="en-US" dirty="0"/>
              <a:t>When is a problem hard?</a:t>
            </a:r>
          </a:p>
        </p:txBody>
      </p:sp>
      <p:sp>
        <p:nvSpPr>
          <p:cNvPr id="24580" name="Rectangle 3"/>
          <p:cNvSpPr>
            <a:spLocks noGrp="1" noChangeArrowheads="1"/>
          </p:cNvSpPr>
          <p:nvPr>
            <p:ph type="body" idx="1"/>
            <p:custDataLst>
              <p:tags r:id="rId2"/>
            </p:custDataLst>
          </p:nvPr>
        </p:nvSpPr>
        <p:spPr/>
        <p:txBody>
          <a:bodyPr/>
          <a:lstStyle/>
          <a:p>
            <a:pPr eaLnBrk="1" hangingPunct="1">
              <a:lnSpc>
                <a:spcPct val="80000"/>
              </a:lnSpc>
            </a:pPr>
            <a:r>
              <a:rPr lang="en-US" altLang="en-US" sz="2400" dirty="0"/>
              <a:t>Almost everything we’ve seen in class has had an efficient algorithm</a:t>
            </a:r>
            <a:br>
              <a:rPr lang="en-US" altLang="en-US" sz="2400" dirty="0"/>
            </a:br>
            <a:endParaRPr lang="en-US" altLang="en-US" sz="2400" dirty="0"/>
          </a:p>
          <a:p>
            <a:pPr eaLnBrk="1" hangingPunct="1">
              <a:lnSpc>
                <a:spcPct val="80000"/>
              </a:lnSpc>
            </a:pPr>
            <a:r>
              <a:rPr lang="en-US" altLang="en-US" sz="2400" dirty="0"/>
              <a:t>But of course, computers can’t solve </a:t>
            </a:r>
            <a:r>
              <a:rPr lang="en-US" altLang="en-US" sz="2400" i="1" dirty="0"/>
              <a:t>every</a:t>
            </a:r>
            <a:r>
              <a:rPr lang="en-US" altLang="en-US" sz="2400" dirty="0"/>
              <a:t> problem quickly.</a:t>
            </a:r>
            <a:br>
              <a:rPr lang="en-US" altLang="en-US" sz="2400" dirty="0"/>
            </a:br>
            <a:endParaRPr lang="en-US" altLang="en-US" sz="2400" dirty="0"/>
          </a:p>
          <a:p>
            <a:pPr eaLnBrk="1" hangingPunct="1">
              <a:lnSpc>
                <a:spcPct val="80000"/>
              </a:lnSpc>
            </a:pPr>
            <a:r>
              <a:rPr lang="en-US" altLang="en-US" sz="2400" dirty="0"/>
              <a:t>In fact, there are perfectly reasonable sounding problems that no computer could ever solve in any reasonable amount of time (as far as we know!).</a:t>
            </a:r>
          </a:p>
          <a:p>
            <a:pPr lvl="1" eaLnBrk="1" hangingPunct="1">
              <a:lnSpc>
                <a:spcPct val="80000"/>
              </a:lnSpc>
            </a:pPr>
            <a:r>
              <a:rPr lang="en-US" altLang="en-US" sz="2400" dirty="0"/>
              <a:t>The Hamiltonian Circuit problem is one of these (as far as we know).   </a:t>
            </a:r>
          </a:p>
        </p:txBody>
      </p:sp>
      <p:sp>
        <p:nvSpPr>
          <p:cNvPr id="2" name="Date Placeholder 1">
            <a:extLst>
              <a:ext uri="{FF2B5EF4-FFF2-40B4-BE49-F238E27FC236}">
                <a16:creationId xmlns:a16="http://schemas.microsoft.com/office/drawing/2014/main" id="{83DEA733-7434-19A5-9356-D87ECDC91029}"/>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440C40F9-AB42-155A-04F2-911152486AB7}"/>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08D5B454-602B-D5B1-7AE5-8FE68DFB59A3}"/>
              </a:ext>
            </a:extLst>
          </p:cNvPr>
          <p:cNvSpPr>
            <a:spLocks noGrp="1"/>
          </p:cNvSpPr>
          <p:nvPr>
            <p:ph type="sldNum" sz="quarter" idx="12"/>
          </p:nvPr>
        </p:nvSpPr>
        <p:spPr/>
        <p:txBody>
          <a:bodyPr/>
          <a:lstStyle/>
          <a:p>
            <a:pPr>
              <a:defRPr/>
            </a:pPr>
            <a:fld id="{AE055072-ED12-4C45-98F4-735693FD894A}" type="slidenum">
              <a:rPr lang="en-US" smtClean="0"/>
              <a:pPr>
                <a:defRPr/>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custDataLst>
              <p:tags r:id="rId1"/>
            </p:custDataLst>
          </p:nvPr>
        </p:nvSpPr>
        <p:spPr>
          <a:noFill/>
        </p:spPr>
        <p:txBody>
          <a:bodyPr/>
          <a:lstStyle/>
          <a:p>
            <a:pPr eaLnBrk="1" hangingPunct="1"/>
            <a:r>
              <a:rPr lang="en-US" altLang="en-US"/>
              <a:t>When is a problem hopeless?</a:t>
            </a:r>
          </a:p>
        </p:txBody>
      </p:sp>
      <p:sp>
        <p:nvSpPr>
          <p:cNvPr id="26628" name="Rectangle 3"/>
          <p:cNvSpPr>
            <a:spLocks noGrp="1" noChangeArrowheads="1"/>
          </p:cNvSpPr>
          <p:nvPr>
            <p:ph type="body" idx="1"/>
            <p:custDataLst>
              <p:tags r:id="rId2"/>
            </p:custDataLst>
          </p:nvPr>
        </p:nvSpPr>
        <p:spPr>
          <a:xfrm>
            <a:off x="457200" y="1600200"/>
            <a:ext cx="8229600" cy="4876800"/>
          </a:xfrm>
        </p:spPr>
        <p:txBody>
          <a:bodyPr/>
          <a:lstStyle/>
          <a:p>
            <a:pPr eaLnBrk="1" hangingPunct="1">
              <a:lnSpc>
                <a:spcPct val="90000"/>
              </a:lnSpc>
            </a:pPr>
            <a:r>
              <a:rPr lang="en-US" altLang="en-US" sz="2400" dirty="0"/>
              <a:t>Some problems are </a:t>
            </a:r>
            <a:r>
              <a:rPr lang="en-US" altLang="en-US" sz="2400" dirty="0" smtClean="0"/>
              <a:t>“undecidable” </a:t>
            </a:r>
            <a:r>
              <a:rPr lang="en-US" altLang="en-US" sz="2400" dirty="0"/>
              <a:t>– no algorithm can be given for solving them.</a:t>
            </a:r>
          </a:p>
          <a:p>
            <a:pPr lvl="1" eaLnBrk="1" hangingPunct="1">
              <a:lnSpc>
                <a:spcPct val="90000"/>
              </a:lnSpc>
            </a:pPr>
            <a:r>
              <a:rPr lang="en-US" altLang="en-US" sz="2400" dirty="0"/>
              <a:t>The Halting Problem: is it possible to specify any algorithm, which, given an arbitrary program and input to that program, will always correctly determine whether or not that program will enter an infinite loop?  </a:t>
            </a:r>
          </a:p>
          <a:p>
            <a:pPr lvl="1" eaLnBrk="1" hangingPunct="1">
              <a:lnSpc>
                <a:spcPct val="90000"/>
              </a:lnSpc>
            </a:pPr>
            <a:r>
              <a:rPr lang="en-US" altLang="en-US" sz="2400" dirty="0"/>
              <a:t>No! [Turing, 1936]</a:t>
            </a:r>
          </a:p>
          <a:p>
            <a:pPr eaLnBrk="1" hangingPunct="1">
              <a:lnSpc>
                <a:spcPct val="90000"/>
              </a:lnSpc>
            </a:pPr>
            <a:endParaRPr lang="en-US" altLang="en-US" sz="2400" dirty="0"/>
          </a:p>
          <a:p>
            <a:pPr eaLnBrk="1" hangingPunct="1">
              <a:lnSpc>
                <a:spcPct val="90000"/>
              </a:lnSpc>
            </a:pPr>
            <a:r>
              <a:rPr lang="en-US" altLang="en-US" sz="2400" dirty="0"/>
              <a:t>We’ll focus on problems that have</a:t>
            </a:r>
          </a:p>
          <a:p>
            <a:pPr eaLnBrk="1" hangingPunct="1">
              <a:lnSpc>
                <a:spcPct val="90000"/>
              </a:lnSpc>
              <a:buFontTx/>
              <a:buNone/>
            </a:pPr>
            <a:r>
              <a:rPr lang="en-US" altLang="en-US" sz="2400" dirty="0"/>
              <a:t>    a glimmer of hope…</a:t>
            </a:r>
          </a:p>
        </p:txBody>
      </p:sp>
      <p:sp>
        <p:nvSpPr>
          <p:cNvPr id="26629" name="Text Box 4"/>
          <p:cNvSpPr txBox="1">
            <a:spLocks noChangeArrowheads="1"/>
          </p:cNvSpPr>
          <p:nvPr>
            <p:custDataLst>
              <p:tags r:id="rId3"/>
            </p:custDataLst>
          </p:nvPr>
        </p:nvSpPr>
        <p:spPr bwMode="auto">
          <a:xfrm>
            <a:off x="7467600" y="5334000"/>
            <a:ext cx="1828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US" altLang="en-US" sz="1800">
                <a:latin typeface="Arial Unicode MS" pitchFamily="34" charset="-128"/>
              </a:rPr>
              <a:t>Alan Turing</a:t>
            </a:r>
            <a:br>
              <a:rPr lang="en-US" altLang="en-US" sz="1800">
                <a:latin typeface="Arial Unicode MS" pitchFamily="34" charset="-128"/>
              </a:rPr>
            </a:br>
            <a:r>
              <a:rPr lang="en-US" altLang="en-US" sz="1800">
                <a:latin typeface="Arial Unicode MS" pitchFamily="34" charset="-128"/>
              </a:rPr>
              <a:t>(1912-1954)</a:t>
            </a:r>
          </a:p>
        </p:txBody>
      </p:sp>
      <p:pic>
        <p:nvPicPr>
          <p:cNvPr id="26630" name="Picture 5" descr="alan-turing-photo"/>
          <p:cNvPicPr>
            <a:picLocks noChangeAspect="1" noChangeArrowheads="1"/>
          </p:cNvPicPr>
          <p:nvPr>
            <p:custDataLst>
              <p:tags r:id="rId4"/>
            </p:custDataLst>
          </p:nvPr>
        </p:nvPicPr>
        <p:blipFill>
          <a:blip r:embed="rId7">
            <a:extLst>
              <a:ext uri="{28A0092B-C50C-407E-A947-70E740481C1C}">
                <a14:useLocalDpi xmlns:a14="http://schemas.microsoft.com/office/drawing/2010/main" val="0"/>
              </a:ext>
            </a:extLst>
          </a:blip>
          <a:srcRect/>
          <a:stretch>
            <a:fillRect/>
          </a:stretch>
        </p:blipFill>
        <p:spPr bwMode="auto">
          <a:xfrm>
            <a:off x="6096000" y="4800600"/>
            <a:ext cx="152558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a:extLst>
              <a:ext uri="{FF2B5EF4-FFF2-40B4-BE49-F238E27FC236}">
                <a16:creationId xmlns:a16="http://schemas.microsoft.com/office/drawing/2014/main" id="{06A67F75-1A49-C603-578E-E3B0FECC74E5}"/>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99FCF36C-8DEC-E17B-7DD4-C83B6111F40F}"/>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734C9B51-11B1-09FD-372B-0B8A1E898F37}"/>
              </a:ext>
            </a:extLst>
          </p:cNvPr>
          <p:cNvSpPr>
            <a:spLocks noGrp="1"/>
          </p:cNvSpPr>
          <p:nvPr>
            <p:ph type="sldNum" sz="quarter" idx="12"/>
          </p:nvPr>
        </p:nvSpPr>
        <p:spPr/>
        <p:txBody>
          <a:bodyPr/>
          <a:lstStyle/>
          <a:p>
            <a:pPr>
              <a:defRPr/>
            </a:pPr>
            <a:fld id="{AE055072-ED12-4C45-98F4-735693FD894A}" type="slidenum">
              <a:rPr lang="en-US" smtClean="0"/>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custDataLst>
              <p:tags r:id="rId1"/>
            </p:custDataLst>
          </p:nvPr>
        </p:nvSpPr>
        <p:spPr>
          <a:noFill/>
        </p:spPr>
        <p:txBody>
          <a:bodyPr/>
          <a:lstStyle/>
          <a:p>
            <a:pPr eaLnBrk="1" hangingPunct="1"/>
            <a:r>
              <a:rPr lang="en-US" altLang="en-US"/>
              <a:t>A Glimmer of Hope</a:t>
            </a:r>
          </a:p>
        </p:txBody>
      </p:sp>
      <p:sp>
        <p:nvSpPr>
          <p:cNvPr id="27652" name="Rectangle 3"/>
          <p:cNvSpPr>
            <a:spLocks noGrp="1" noChangeArrowheads="1"/>
          </p:cNvSpPr>
          <p:nvPr>
            <p:ph type="body" idx="1"/>
            <p:custDataLst>
              <p:tags r:id="rId2"/>
            </p:custDataLst>
          </p:nvPr>
        </p:nvSpPr>
        <p:spPr/>
        <p:txBody>
          <a:bodyPr/>
          <a:lstStyle/>
          <a:p>
            <a:pPr eaLnBrk="1" hangingPunct="1">
              <a:buFontTx/>
              <a:buNone/>
            </a:pPr>
            <a:r>
              <a:rPr lang="en-US" altLang="en-US" sz="2800"/>
              <a:t>Suppose you have a problem that is at least decideable.  </a:t>
            </a:r>
          </a:p>
          <a:p>
            <a:pPr eaLnBrk="1" hangingPunct="1">
              <a:buFontTx/>
              <a:buNone/>
            </a:pPr>
            <a:endParaRPr lang="en-US" altLang="en-US" sz="2800"/>
          </a:p>
          <a:p>
            <a:pPr eaLnBrk="1" hangingPunct="1">
              <a:buFontTx/>
              <a:buNone/>
            </a:pPr>
            <a:r>
              <a:rPr lang="en-US" altLang="en-US" sz="2800"/>
              <a:t>If the output can be checked for correctness in polynomial-time, then </a:t>
            </a:r>
            <a:r>
              <a:rPr lang="en-US" altLang="en-US" sz="2800" b="1" i="1"/>
              <a:t>maybe</a:t>
            </a:r>
            <a:r>
              <a:rPr lang="en-US" altLang="en-US" sz="2800"/>
              <a:t> a polynomial-time solution exists!</a:t>
            </a:r>
          </a:p>
        </p:txBody>
      </p:sp>
      <p:sp>
        <p:nvSpPr>
          <p:cNvPr id="2" name="Date Placeholder 1">
            <a:extLst>
              <a:ext uri="{FF2B5EF4-FFF2-40B4-BE49-F238E27FC236}">
                <a16:creationId xmlns:a16="http://schemas.microsoft.com/office/drawing/2014/main" id="{1BB50CAB-51EC-FA75-8D09-BA0EC54BEB71}"/>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521E5613-632E-FC77-7D79-4FC83FB23B8C}"/>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66417D28-C89F-3F18-5F92-6F3AA687C3FA}"/>
              </a:ext>
            </a:extLst>
          </p:cNvPr>
          <p:cNvSpPr>
            <a:spLocks noGrp="1"/>
          </p:cNvSpPr>
          <p:nvPr>
            <p:ph type="sldNum" sz="quarter" idx="12"/>
          </p:nvPr>
        </p:nvSpPr>
        <p:spPr/>
        <p:txBody>
          <a:bodyPr/>
          <a:lstStyle/>
          <a:p>
            <a:pPr>
              <a:defRPr/>
            </a:pPr>
            <a:fld id="{AE055072-ED12-4C45-98F4-735693FD894A}" type="slidenum">
              <a:rPr lang="en-US" smtClean="0"/>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custDataLst>
              <p:tags r:id="rId1"/>
            </p:custDataLst>
          </p:nvPr>
        </p:nvSpPr>
        <p:spPr>
          <a:noFill/>
        </p:spPr>
        <p:txBody>
          <a:bodyPr/>
          <a:lstStyle/>
          <a:p>
            <a:pPr eaLnBrk="1" hangingPunct="1"/>
            <a:r>
              <a:rPr lang="en-US" altLang="en-US"/>
              <a:t>The Complexity Class NP</a:t>
            </a:r>
          </a:p>
        </p:txBody>
      </p:sp>
      <p:sp>
        <p:nvSpPr>
          <p:cNvPr id="28676" name="Rectangle 3"/>
          <p:cNvSpPr>
            <a:spLocks noGrp="1" noChangeArrowheads="1"/>
          </p:cNvSpPr>
          <p:nvPr>
            <p:ph type="body" idx="1"/>
            <p:custDataLst>
              <p:tags r:id="rId2"/>
            </p:custDataLst>
          </p:nvPr>
        </p:nvSpPr>
        <p:spPr>
          <a:xfrm>
            <a:off x="595313" y="1624013"/>
            <a:ext cx="7929562" cy="4683125"/>
          </a:xfrm>
        </p:spPr>
        <p:txBody>
          <a:bodyPr/>
          <a:lstStyle/>
          <a:p>
            <a:pPr eaLnBrk="1" hangingPunct="1"/>
            <a:r>
              <a:rPr lang="en-US" altLang="en-US" sz="2800" i="1" dirty="0">
                <a:solidFill>
                  <a:srgbClr val="0000FF"/>
                </a:solidFill>
              </a:rPr>
              <a:t>Definition</a:t>
            </a:r>
            <a:r>
              <a:rPr lang="en-US" altLang="en-US" sz="2800" dirty="0"/>
              <a:t>: NP is the set of all problems for which a given </a:t>
            </a:r>
            <a:r>
              <a:rPr lang="en-US" altLang="en-US" sz="2800" i="1" dirty="0"/>
              <a:t>candidate solution</a:t>
            </a:r>
            <a:r>
              <a:rPr lang="en-US" altLang="en-US" sz="2800" dirty="0"/>
              <a:t> can be </a:t>
            </a:r>
            <a:r>
              <a:rPr lang="en-US" altLang="en-US" sz="2800" i="1" dirty="0"/>
              <a:t>tested</a:t>
            </a:r>
            <a:r>
              <a:rPr lang="en-US" altLang="en-US" sz="2800" dirty="0"/>
              <a:t> in polynomial time</a:t>
            </a:r>
            <a:br>
              <a:rPr lang="en-US" altLang="en-US" sz="2800" dirty="0"/>
            </a:br>
            <a:endParaRPr lang="en-US" altLang="en-US" sz="2800" dirty="0"/>
          </a:p>
          <a:p>
            <a:pPr eaLnBrk="1" hangingPunct="1"/>
            <a:r>
              <a:rPr lang="en-US" altLang="en-US" sz="2800" dirty="0"/>
              <a:t>Are the following in NP:</a:t>
            </a:r>
          </a:p>
          <a:p>
            <a:pPr lvl="1" eaLnBrk="1" hangingPunct="1"/>
            <a:r>
              <a:rPr lang="en-US" altLang="en-US" sz="2400" dirty="0"/>
              <a:t>Hamiltonian circuit problem?</a:t>
            </a:r>
          </a:p>
          <a:p>
            <a:pPr lvl="1" eaLnBrk="1" hangingPunct="1"/>
            <a:r>
              <a:rPr lang="en-US" altLang="en-US" sz="2400" dirty="0"/>
              <a:t>Euler circuit problem?</a:t>
            </a:r>
          </a:p>
          <a:p>
            <a:pPr lvl="1" eaLnBrk="1" hangingPunct="1"/>
            <a:r>
              <a:rPr lang="en-US" altLang="en-US" sz="2400" dirty="0"/>
              <a:t>All problems solved by polynomial time algorithms?</a:t>
            </a:r>
            <a:endParaRPr lang="en-US" altLang="en-US" sz="2400" i="1" dirty="0"/>
          </a:p>
        </p:txBody>
      </p:sp>
      <p:sp>
        <p:nvSpPr>
          <p:cNvPr id="2" name="Date Placeholder 1">
            <a:extLst>
              <a:ext uri="{FF2B5EF4-FFF2-40B4-BE49-F238E27FC236}">
                <a16:creationId xmlns:a16="http://schemas.microsoft.com/office/drawing/2014/main" id="{384446CA-CE2D-5750-408F-AAC42BCFD001}"/>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2DD49335-3294-6D01-9E6A-53031CF7EB0A}"/>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26F60DA2-0D55-EC81-1DB3-A2FACEB5B1DF}"/>
              </a:ext>
            </a:extLst>
          </p:cNvPr>
          <p:cNvSpPr>
            <a:spLocks noGrp="1"/>
          </p:cNvSpPr>
          <p:nvPr>
            <p:ph type="sldNum" sz="quarter" idx="12"/>
          </p:nvPr>
        </p:nvSpPr>
        <p:spPr/>
        <p:txBody>
          <a:bodyPr/>
          <a:lstStyle/>
          <a:p>
            <a:pPr>
              <a:defRPr/>
            </a:pPr>
            <a:fld id="{AE055072-ED12-4C45-98F4-735693FD894A}" type="slidenum">
              <a:rPr lang="en-US" smtClean="0"/>
              <a:pPr>
                <a:defRPr/>
              </a:pPr>
              <a:t>23</a:t>
            </a:fld>
            <a:endParaRPr lang="en-US"/>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custDataLst>
              <p:tags r:id="rId1"/>
            </p:custDataLst>
          </p:nvPr>
        </p:nvSpPr>
        <p:spPr>
          <a:noFill/>
        </p:spPr>
        <p:txBody>
          <a:bodyPr/>
          <a:lstStyle/>
          <a:p>
            <a:pPr eaLnBrk="1" hangingPunct="1"/>
            <a:r>
              <a:rPr lang="en-US" altLang="en-US"/>
              <a:t>Why NP?</a:t>
            </a:r>
          </a:p>
        </p:txBody>
      </p:sp>
      <p:sp>
        <p:nvSpPr>
          <p:cNvPr id="29700" name="Rectangle 3"/>
          <p:cNvSpPr>
            <a:spLocks noGrp="1" noChangeArrowheads="1"/>
          </p:cNvSpPr>
          <p:nvPr>
            <p:ph type="body" idx="1"/>
            <p:custDataLst>
              <p:tags r:id="rId2"/>
            </p:custDataLst>
          </p:nvPr>
        </p:nvSpPr>
        <p:spPr>
          <a:xfrm>
            <a:off x="228600" y="1676400"/>
            <a:ext cx="8534400" cy="4757738"/>
          </a:xfrm>
        </p:spPr>
        <p:txBody>
          <a:bodyPr/>
          <a:lstStyle/>
          <a:p>
            <a:pPr eaLnBrk="1" hangingPunct="1"/>
            <a:r>
              <a:rPr lang="en-US" altLang="en-US" sz="2800" dirty="0"/>
              <a:t>NP stands for </a:t>
            </a:r>
            <a:r>
              <a:rPr lang="en-US" altLang="en-US" sz="2800" i="1" dirty="0">
                <a:solidFill>
                  <a:srgbClr val="0000FF"/>
                </a:solidFill>
              </a:rPr>
              <a:t>Nondeterministic Polynomial time</a:t>
            </a:r>
          </a:p>
          <a:p>
            <a:pPr lvl="1" eaLnBrk="1" hangingPunct="1"/>
            <a:r>
              <a:rPr lang="en-US" altLang="en-US" sz="2400" dirty="0">
                <a:solidFill>
                  <a:srgbClr val="FF0000"/>
                </a:solidFill>
              </a:rPr>
              <a:t>Why “nondeterministic”?</a:t>
            </a:r>
            <a:r>
              <a:rPr lang="en-US" altLang="en-US" sz="2400" dirty="0"/>
              <a:t>   Corresponds to algorithms that can guess a solution (if it exists) </a:t>
            </a:r>
            <a:r>
              <a:rPr lang="en-US" altLang="en-US" sz="2400" dirty="0">
                <a:sym typeface="Wingdings" pitchFamily="2" charset="2"/>
              </a:rPr>
              <a:t> the solution is then verified to be correct in polynomial time</a:t>
            </a:r>
          </a:p>
          <a:p>
            <a:pPr lvl="1" eaLnBrk="1" hangingPunct="1"/>
            <a:r>
              <a:rPr lang="en-US" altLang="en-US" sz="2400" dirty="0"/>
              <a:t>Nondeterministic algorithms </a:t>
            </a:r>
            <a:r>
              <a:rPr lang="en-US" altLang="en-US" sz="2400" dirty="0" smtClean="0"/>
              <a:t>require a nondeterministic computer</a:t>
            </a:r>
          </a:p>
          <a:p>
            <a:pPr lvl="2"/>
            <a:r>
              <a:rPr lang="en-US" altLang="en-US" sz="2000" dirty="0" smtClean="0"/>
              <a:t>Multiple choices for the next instruction</a:t>
            </a:r>
          </a:p>
          <a:p>
            <a:pPr lvl="2"/>
            <a:r>
              <a:rPr lang="en-US" altLang="en-US" sz="2000" dirty="0" smtClean="0"/>
              <a:t>Accepts an input if some valid computation gets to an accepting state</a:t>
            </a:r>
            <a:endParaRPr lang="en-US" altLang="en-US" sz="2000" dirty="0"/>
          </a:p>
        </p:txBody>
      </p:sp>
      <p:sp>
        <p:nvSpPr>
          <p:cNvPr id="2" name="Date Placeholder 1">
            <a:extLst>
              <a:ext uri="{FF2B5EF4-FFF2-40B4-BE49-F238E27FC236}">
                <a16:creationId xmlns:a16="http://schemas.microsoft.com/office/drawing/2014/main" id="{39F06091-F8E1-676A-6597-A71E1A4A92D1}"/>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C8BF57FF-C8BA-56FF-3F5C-2DD6470D1292}"/>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299971B2-E698-0936-B50C-3C2AAB41D6AB}"/>
              </a:ext>
            </a:extLst>
          </p:cNvPr>
          <p:cNvSpPr>
            <a:spLocks noGrp="1"/>
          </p:cNvSpPr>
          <p:nvPr>
            <p:ph type="sldNum" sz="quarter" idx="12"/>
          </p:nvPr>
        </p:nvSpPr>
        <p:spPr/>
        <p:txBody>
          <a:bodyPr/>
          <a:lstStyle/>
          <a:p>
            <a:pPr>
              <a:defRPr/>
            </a:pPr>
            <a:fld id="{AE055072-ED12-4C45-98F4-735693FD894A}" type="slidenum">
              <a:rPr lang="en-US" smtClean="0"/>
              <a:pPr>
                <a:defRPr/>
              </a:pPr>
              <a:t>24</a:t>
            </a:fld>
            <a:endParaRPr lang="en-US"/>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custDataLst>
              <p:tags r:id="rId1"/>
            </p:custDataLst>
          </p:nvPr>
        </p:nvSpPr>
        <p:spPr>
          <a:noFill/>
        </p:spPr>
        <p:txBody>
          <a:bodyPr/>
          <a:lstStyle/>
          <a:p>
            <a:pPr eaLnBrk="1" hangingPunct="1"/>
            <a:r>
              <a:rPr lang="en-US" altLang="en-US"/>
              <a:t>Problem Spaces (revisited)</a:t>
            </a:r>
          </a:p>
        </p:txBody>
      </p:sp>
      <p:sp>
        <p:nvSpPr>
          <p:cNvPr id="30724" name="Rectangle 3"/>
          <p:cNvSpPr>
            <a:spLocks noGrp="1" noChangeArrowheads="1"/>
          </p:cNvSpPr>
          <p:nvPr>
            <p:ph type="body" idx="1"/>
            <p:custDataLst>
              <p:tags r:id="rId2"/>
            </p:custDataLst>
          </p:nvPr>
        </p:nvSpPr>
        <p:spPr/>
        <p:txBody>
          <a:bodyPr/>
          <a:lstStyle/>
          <a:p>
            <a:pPr eaLnBrk="1" hangingPunct="1">
              <a:lnSpc>
                <a:spcPct val="90000"/>
              </a:lnSpc>
              <a:buFontTx/>
              <a:buNone/>
            </a:pPr>
            <a:r>
              <a:rPr lang="en-US" altLang="en-US" sz="2800"/>
              <a:t>We can now augment our problem space to include NP as a superset of P.</a:t>
            </a:r>
          </a:p>
          <a:p>
            <a:pPr eaLnBrk="1" hangingPunct="1">
              <a:lnSpc>
                <a:spcPct val="90000"/>
              </a:lnSpc>
              <a:buFontTx/>
              <a:buNone/>
            </a:pPr>
            <a:endParaRPr lang="en-US" altLang="en-US" sz="2800"/>
          </a:p>
          <a:p>
            <a:pPr eaLnBrk="1" hangingPunct="1">
              <a:lnSpc>
                <a:spcPct val="90000"/>
              </a:lnSpc>
              <a:buFontTx/>
              <a:buNone/>
            </a:pPr>
            <a:r>
              <a:rPr lang="en-US" altLang="en-US" sz="2800"/>
              <a:t>Whenever someone finds </a:t>
            </a:r>
          </a:p>
          <a:p>
            <a:pPr eaLnBrk="1" hangingPunct="1">
              <a:lnSpc>
                <a:spcPct val="90000"/>
              </a:lnSpc>
              <a:buFontTx/>
              <a:buNone/>
            </a:pPr>
            <a:r>
              <a:rPr lang="en-US" altLang="en-US" sz="2800"/>
              <a:t>a polynomial time solution </a:t>
            </a:r>
          </a:p>
          <a:p>
            <a:pPr eaLnBrk="1" hangingPunct="1">
              <a:lnSpc>
                <a:spcPct val="90000"/>
              </a:lnSpc>
              <a:buFontTx/>
              <a:buNone/>
            </a:pPr>
            <a:r>
              <a:rPr lang="en-US" altLang="en-US" sz="2800"/>
              <a:t>to a problem currently</a:t>
            </a:r>
          </a:p>
          <a:p>
            <a:pPr eaLnBrk="1" hangingPunct="1">
              <a:lnSpc>
                <a:spcPct val="90000"/>
              </a:lnSpc>
              <a:buFontTx/>
              <a:buNone/>
            </a:pPr>
            <a:r>
              <a:rPr lang="en-US" altLang="en-US" sz="2800"/>
              <a:t>believed to be in NP - P, </a:t>
            </a:r>
          </a:p>
          <a:p>
            <a:pPr eaLnBrk="1" hangingPunct="1">
              <a:lnSpc>
                <a:spcPct val="90000"/>
              </a:lnSpc>
              <a:buFontTx/>
              <a:buNone/>
            </a:pPr>
            <a:r>
              <a:rPr lang="en-US" altLang="en-US" sz="2800"/>
              <a:t>it moves to P.</a:t>
            </a:r>
          </a:p>
        </p:txBody>
      </p:sp>
      <p:sp>
        <p:nvSpPr>
          <p:cNvPr id="30725" name="Oval 4"/>
          <p:cNvSpPr>
            <a:spLocks noChangeArrowheads="1"/>
          </p:cNvSpPr>
          <p:nvPr>
            <p:custDataLst>
              <p:tags r:id="rId3"/>
            </p:custDataLst>
          </p:nvPr>
        </p:nvSpPr>
        <p:spPr bwMode="auto">
          <a:xfrm>
            <a:off x="5715000" y="2743200"/>
            <a:ext cx="3041650" cy="3422650"/>
          </a:xfrm>
          <a:prstGeom prst="ellipse">
            <a:avLst/>
          </a:prstGeom>
          <a:noFill/>
          <a:ln w="2857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30726" name="Oval 5"/>
          <p:cNvSpPr>
            <a:spLocks noChangeArrowheads="1"/>
          </p:cNvSpPr>
          <p:nvPr>
            <p:custDataLst>
              <p:tags r:id="rId4"/>
            </p:custDataLst>
          </p:nvPr>
        </p:nvSpPr>
        <p:spPr bwMode="auto">
          <a:xfrm>
            <a:off x="6194425" y="3446463"/>
            <a:ext cx="2108200" cy="2711450"/>
          </a:xfrm>
          <a:prstGeom prst="ellipse">
            <a:avLst/>
          </a:prstGeom>
          <a:noFill/>
          <a:ln w="2857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30727" name="Oval 6"/>
          <p:cNvSpPr>
            <a:spLocks noChangeArrowheads="1"/>
          </p:cNvSpPr>
          <p:nvPr>
            <p:custDataLst>
              <p:tags r:id="rId5"/>
            </p:custDataLst>
          </p:nvPr>
        </p:nvSpPr>
        <p:spPr bwMode="auto">
          <a:xfrm>
            <a:off x="6516688" y="4672013"/>
            <a:ext cx="1500187" cy="1489075"/>
          </a:xfrm>
          <a:prstGeom prst="ellipse">
            <a:avLst/>
          </a:prstGeom>
          <a:noFill/>
          <a:ln w="28575">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30728" name="Text Box 8"/>
          <p:cNvSpPr txBox="1">
            <a:spLocks noChangeArrowheads="1"/>
          </p:cNvSpPr>
          <p:nvPr>
            <p:custDataLst>
              <p:tags r:id="rId6"/>
            </p:custDataLst>
          </p:nvPr>
        </p:nvSpPr>
        <p:spPr bwMode="auto">
          <a:xfrm>
            <a:off x="6516688" y="2892425"/>
            <a:ext cx="1520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EXPTIME</a:t>
            </a:r>
          </a:p>
        </p:txBody>
      </p:sp>
      <p:sp>
        <p:nvSpPr>
          <p:cNvPr id="30729" name="Text Box 9"/>
          <p:cNvSpPr txBox="1">
            <a:spLocks noChangeArrowheads="1"/>
          </p:cNvSpPr>
          <p:nvPr>
            <p:custDataLst>
              <p:tags r:id="rId7"/>
            </p:custDataLst>
          </p:nvPr>
        </p:nvSpPr>
        <p:spPr bwMode="auto">
          <a:xfrm>
            <a:off x="6959600" y="3949700"/>
            <a:ext cx="608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NP</a:t>
            </a:r>
          </a:p>
        </p:txBody>
      </p:sp>
      <p:sp>
        <p:nvSpPr>
          <p:cNvPr id="30730" name="Text Box 10"/>
          <p:cNvSpPr txBox="1">
            <a:spLocks noChangeArrowheads="1"/>
          </p:cNvSpPr>
          <p:nvPr>
            <p:custDataLst>
              <p:tags r:id="rId8"/>
            </p:custDataLst>
          </p:nvPr>
        </p:nvSpPr>
        <p:spPr bwMode="auto">
          <a:xfrm>
            <a:off x="7056438" y="5195888"/>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P</a:t>
            </a:r>
          </a:p>
        </p:txBody>
      </p:sp>
      <p:sp>
        <p:nvSpPr>
          <p:cNvPr id="2" name="Date Placeholder 1">
            <a:extLst>
              <a:ext uri="{FF2B5EF4-FFF2-40B4-BE49-F238E27FC236}">
                <a16:creationId xmlns:a16="http://schemas.microsoft.com/office/drawing/2014/main" id="{5ADC1EDD-EBAF-58B8-0FF4-87CA640661CD}"/>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C41A4113-3125-18C4-5CDE-910B5C78CB27}"/>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212AC787-4EBE-8081-6830-69BD526692BF}"/>
              </a:ext>
            </a:extLst>
          </p:cNvPr>
          <p:cNvSpPr>
            <a:spLocks noGrp="1"/>
          </p:cNvSpPr>
          <p:nvPr>
            <p:ph type="sldNum" sz="quarter" idx="12"/>
          </p:nvPr>
        </p:nvSpPr>
        <p:spPr/>
        <p:txBody>
          <a:bodyPr/>
          <a:lstStyle/>
          <a:p>
            <a:pPr>
              <a:defRPr/>
            </a:pPr>
            <a:fld id="{AE055072-ED12-4C45-98F4-735693FD894A}" type="slidenum">
              <a:rPr lang="en-US" smtClean="0"/>
              <a:pPr>
                <a:defRPr/>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custDataLst>
              <p:tags r:id="rId1"/>
            </p:custDataLst>
          </p:nvPr>
        </p:nvSpPr>
        <p:spPr>
          <a:xfrm>
            <a:off x="152400" y="152400"/>
            <a:ext cx="8610600" cy="1143000"/>
          </a:xfrm>
          <a:noFill/>
          <a:extLst>
            <a:ext uri="{909E8E84-426E-40DD-AFC4-6F175D3DCCD1}">
              <a14:hiddenFill xmlns:a14="http://schemas.microsoft.com/office/drawing/2010/main">
                <a:solidFill>
                  <a:schemeClr val="bg1"/>
                </a:solidFill>
              </a14:hiddenFill>
            </a:ext>
          </a:extLst>
        </p:spPr>
        <p:txBody>
          <a:bodyPr>
            <a:normAutofit fontScale="90000"/>
          </a:bodyPr>
          <a:lstStyle/>
          <a:p>
            <a:pPr eaLnBrk="1" hangingPunct="1"/>
            <a:r>
              <a:rPr lang="en-US" altLang="en-US" sz="4000"/>
              <a:t>Your Chance to Win </a:t>
            </a:r>
            <a:br>
              <a:rPr lang="en-US" altLang="en-US" sz="4000"/>
            </a:br>
            <a:r>
              <a:rPr lang="en-US" altLang="en-US" sz="4000"/>
              <a:t>a Turing Award (and $$$)</a:t>
            </a:r>
          </a:p>
        </p:txBody>
      </p:sp>
      <p:sp>
        <p:nvSpPr>
          <p:cNvPr id="31748" name="Rectangle 3"/>
          <p:cNvSpPr>
            <a:spLocks noGrp="1" noChangeArrowheads="1"/>
          </p:cNvSpPr>
          <p:nvPr>
            <p:ph type="body" idx="1"/>
            <p:custDataLst>
              <p:tags r:id="rId2"/>
            </p:custDataLst>
          </p:nvPr>
        </p:nvSpPr>
        <p:spPr>
          <a:xfrm>
            <a:off x="304800" y="1447800"/>
            <a:ext cx="8153400" cy="5105400"/>
          </a:xfrm>
        </p:spPr>
        <p:txBody>
          <a:bodyPr/>
          <a:lstStyle/>
          <a:p>
            <a:pPr eaLnBrk="1" hangingPunct="1"/>
            <a:r>
              <a:rPr lang="en-US" altLang="en-US" sz="2800" dirty="0">
                <a:sym typeface="Wingdings" pitchFamily="2" charset="2"/>
              </a:rPr>
              <a:t>It is generally believed that P </a:t>
            </a:r>
            <a:r>
              <a:rPr lang="en-US" altLang="en-US" sz="2800" dirty="0">
                <a:sym typeface="Symbol" pitchFamily="18" charset="2"/>
              </a:rPr>
              <a:t></a:t>
            </a:r>
            <a:r>
              <a:rPr lang="en-US" altLang="en-US" sz="2800" dirty="0">
                <a:sym typeface="Wingdings" pitchFamily="2" charset="2"/>
              </a:rPr>
              <a:t> NP, </a:t>
            </a:r>
            <a:r>
              <a:rPr lang="en-US" altLang="en-US" sz="2800" i="1" dirty="0">
                <a:sym typeface="Wingdings" pitchFamily="2" charset="2"/>
              </a:rPr>
              <a:t>i.e.</a:t>
            </a:r>
            <a:r>
              <a:rPr lang="en-US" altLang="en-US" sz="2800" dirty="0">
                <a:sym typeface="Wingdings" pitchFamily="2" charset="2"/>
              </a:rPr>
              <a:t> </a:t>
            </a:r>
          </a:p>
          <a:p>
            <a:pPr eaLnBrk="1" hangingPunct="1">
              <a:buFontTx/>
              <a:buNone/>
            </a:pPr>
            <a:r>
              <a:rPr lang="en-US" altLang="en-US" sz="2800" dirty="0">
                <a:sym typeface="Wingdings" pitchFamily="2" charset="2"/>
              </a:rPr>
              <a:t>   there are problems in NP that are not in P</a:t>
            </a:r>
          </a:p>
          <a:p>
            <a:pPr lvl="1" eaLnBrk="1" hangingPunct="1"/>
            <a:r>
              <a:rPr lang="en-US" altLang="en-US" sz="2400" dirty="0">
                <a:sym typeface="Wingdings" pitchFamily="2" charset="2"/>
              </a:rPr>
              <a:t>But no one has been able to show even one such problem!</a:t>
            </a:r>
          </a:p>
          <a:p>
            <a:pPr lvl="1" eaLnBrk="1" hangingPunct="1"/>
            <a:r>
              <a:rPr lang="en-US" altLang="en-US" sz="2400" dirty="0">
                <a:solidFill>
                  <a:srgbClr val="FF0000"/>
                </a:solidFill>
                <a:sym typeface="Wingdings" pitchFamily="2" charset="2"/>
              </a:rPr>
              <a:t>This is the fundamental open problem in theoretical computer science</a:t>
            </a:r>
            <a:r>
              <a:rPr lang="en-US" altLang="en-US" sz="2400" dirty="0" smtClean="0">
                <a:solidFill>
                  <a:srgbClr val="FF0000"/>
                </a:solidFill>
                <a:sym typeface="Wingdings" pitchFamily="2" charset="2"/>
              </a:rPr>
              <a:t>.</a:t>
            </a:r>
            <a:endParaRPr lang="en-US" altLang="en-US" sz="2400" dirty="0">
              <a:solidFill>
                <a:srgbClr val="FF0000"/>
              </a:solidFill>
              <a:sym typeface="Wingdings" pitchFamily="2" charset="2"/>
            </a:endParaRPr>
          </a:p>
        </p:txBody>
      </p:sp>
      <p:sp>
        <p:nvSpPr>
          <p:cNvPr id="31749" name="Rectangle 5"/>
          <p:cNvSpPr>
            <a:spLocks noChangeArrowheads="1"/>
          </p:cNvSpPr>
          <p:nvPr>
            <p:custDataLst>
              <p:tags r:id="rId3"/>
            </p:custDataLst>
          </p:nvPr>
        </p:nvSpPr>
        <p:spPr bwMode="auto">
          <a:xfrm>
            <a:off x="138113" y="2457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2" name="Date Placeholder 1">
            <a:extLst>
              <a:ext uri="{FF2B5EF4-FFF2-40B4-BE49-F238E27FC236}">
                <a16:creationId xmlns:a16="http://schemas.microsoft.com/office/drawing/2014/main" id="{41A62239-3029-5ECB-5E84-FDA1AF7599AE}"/>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BE4A0EE6-F9B3-A93F-A5B0-CA8EC0BAC683}"/>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1E77A555-808D-9DAF-E866-96822547B1F7}"/>
              </a:ext>
            </a:extLst>
          </p:cNvPr>
          <p:cNvSpPr>
            <a:spLocks noGrp="1"/>
          </p:cNvSpPr>
          <p:nvPr>
            <p:ph type="sldNum" sz="quarter" idx="12"/>
          </p:nvPr>
        </p:nvSpPr>
        <p:spPr/>
        <p:txBody>
          <a:bodyPr/>
          <a:lstStyle/>
          <a:p>
            <a:pPr>
              <a:defRPr/>
            </a:pPr>
            <a:fld id="{AE055072-ED12-4C45-98F4-735693FD894A}" type="slidenum">
              <a:rPr lang="en-US" smtClean="0"/>
              <a:pPr>
                <a:defRPr/>
              </a:pPr>
              <a:t>26</a:t>
            </a:fld>
            <a:endParaRPr lang="en-US"/>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title"/>
            <p:custDataLst>
              <p:tags r:id="rId1"/>
            </p:custDataLst>
          </p:nvPr>
        </p:nvSpPr>
        <p:spPr>
          <a:noFill/>
        </p:spPr>
        <p:txBody>
          <a:bodyPr/>
          <a:lstStyle/>
          <a:p>
            <a:pPr eaLnBrk="1" hangingPunct="1"/>
            <a:r>
              <a:rPr lang="en-US" altLang="en-US"/>
              <a:t>P = NP?</a:t>
            </a:r>
          </a:p>
        </p:txBody>
      </p:sp>
      <p:sp>
        <p:nvSpPr>
          <p:cNvPr id="32772" name="Oval 4"/>
          <p:cNvSpPr>
            <a:spLocks noChangeArrowheads="1"/>
          </p:cNvSpPr>
          <p:nvPr>
            <p:custDataLst>
              <p:tags r:id="rId2"/>
            </p:custDataLst>
          </p:nvPr>
        </p:nvSpPr>
        <p:spPr bwMode="auto">
          <a:xfrm>
            <a:off x="1066800" y="2528888"/>
            <a:ext cx="3041650" cy="3422650"/>
          </a:xfrm>
          <a:prstGeom prst="ellipse">
            <a:avLst/>
          </a:prstGeom>
          <a:noFill/>
          <a:ln w="2857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32773" name="Oval 5"/>
          <p:cNvSpPr>
            <a:spLocks noChangeArrowheads="1"/>
          </p:cNvSpPr>
          <p:nvPr>
            <p:custDataLst>
              <p:tags r:id="rId3"/>
            </p:custDataLst>
          </p:nvPr>
        </p:nvSpPr>
        <p:spPr bwMode="auto">
          <a:xfrm>
            <a:off x="1546225" y="3232150"/>
            <a:ext cx="2108200" cy="2711450"/>
          </a:xfrm>
          <a:prstGeom prst="ellipse">
            <a:avLst/>
          </a:prstGeom>
          <a:noFill/>
          <a:ln w="2857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32774" name="Oval 6"/>
          <p:cNvSpPr>
            <a:spLocks noChangeArrowheads="1"/>
          </p:cNvSpPr>
          <p:nvPr>
            <p:custDataLst>
              <p:tags r:id="rId4"/>
            </p:custDataLst>
          </p:nvPr>
        </p:nvSpPr>
        <p:spPr bwMode="auto">
          <a:xfrm>
            <a:off x="1868488" y="4457700"/>
            <a:ext cx="1500187" cy="1489075"/>
          </a:xfrm>
          <a:prstGeom prst="ellipse">
            <a:avLst/>
          </a:prstGeom>
          <a:noFill/>
          <a:ln w="28575">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32775" name="Text Box 7"/>
          <p:cNvSpPr txBox="1">
            <a:spLocks noChangeArrowheads="1"/>
          </p:cNvSpPr>
          <p:nvPr>
            <p:custDataLst>
              <p:tags r:id="rId5"/>
            </p:custDataLst>
          </p:nvPr>
        </p:nvSpPr>
        <p:spPr bwMode="auto">
          <a:xfrm>
            <a:off x="1868488" y="2678113"/>
            <a:ext cx="1520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EXPTIME</a:t>
            </a:r>
          </a:p>
        </p:txBody>
      </p:sp>
      <p:sp>
        <p:nvSpPr>
          <p:cNvPr id="32776" name="Text Box 8"/>
          <p:cNvSpPr txBox="1">
            <a:spLocks noChangeArrowheads="1"/>
          </p:cNvSpPr>
          <p:nvPr>
            <p:custDataLst>
              <p:tags r:id="rId6"/>
            </p:custDataLst>
          </p:nvPr>
        </p:nvSpPr>
        <p:spPr bwMode="auto">
          <a:xfrm>
            <a:off x="2311400" y="3735388"/>
            <a:ext cx="608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NP</a:t>
            </a:r>
          </a:p>
        </p:txBody>
      </p:sp>
      <p:sp>
        <p:nvSpPr>
          <p:cNvPr id="32777" name="Text Box 9"/>
          <p:cNvSpPr txBox="1">
            <a:spLocks noChangeArrowheads="1"/>
          </p:cNvSpPr>
          <p:nvPr>
            <p:custDataLst>
              <p:tags r:id="rId7"/>
            </p:custDataLst>
          </p:nvPr>
        </p:nvSpPr>
        <p:spPr bwMode="auto">
          <a:xfrm>
            <a:off x="2408238" y="4981575"/>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P</a:t>
            </a:r>
          </a:p>
        </p:txBody>
      </p:sp>
      <p:sp>
        <p:nvSpPr>
          <p:cNvPr id="32778" name="Oval 10"/>
          <p:cNvSpPr>
            <a:spLocks noChangeArrowheads="1"/>
          </p:cNvSpPr>
          <p:nvPr>
            <p:custDataLst>
              <p:tags r:id="rId8"/>
            </p:custDataLst>
          </p:nvPr>
        </p:nvSpPr>
        <p:spPr bwMode="auto">
          <a:xfrm>
            <a:off x="5029200" y="2528888"/>
            <a:ext cx="3041650" cy="3422650"/>
          </a:xfrm>
          <a:prstGeom prst="ellipse">
            <a:avLst/>
          </a:prstGeom>
          <a:noFill/>
          <a:ln w="2857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32779" name="Oval 12"/>
          <p:cNvSpPr>
            <a:spLocks noChangeArrowheads="1"/>
          </p:cNvSpPr>
          <p:nvPr>
            <p:custDataLst>
              <p:tags r:id="rId9"/>
            </p:custDataLst>
          </p:nvPr>
        </p:nvSpPr>
        <p:spPr bwMode="auto">
          <a:xfrm>
            <a:off x="5830888" y="4457700"/>
            <a:ext cx="1500187" cy="1489075"/>
          </a:xfrm>
          <a:prstGeom prst="ellipse">
            <a:avLst/>
          </a:prstGeom>
          <a:noFill/>
          <a:ln w="28575">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32780" name="Text Box 13"/>
          <p:cNvSpPr txBox="1">
            <a:spLocks noChangeArrowheads="1"/>
          </p:cNvSpPr>
          <p:nvPr>
            <p:custDataLst>
              <p:tags r:id="rId10"/>
            </p:custDataLst>
          </p:nvPr>
        </p:nvSpPr>
        <p:spPr bwMode="auto">
          <a:xfrm>
            <a:off x="5830888" y="2678113"/>
            <a:ext cx="1520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EXPTIME</a:t>
            </a:r>
          </a:p>
        </p:txBody>
      </p:sp>
      <p:sp>
        <p:nvSpPr>
          <p:cNvPr id="32781" name="Text Box 15"/>
          <p:cNvSpPr txBox="1">
            <a:spLocks noChangeArrowheads="1"/>
          </p:cNvSpPr>
          <p:nvPr>
            <p:custDataLst>
              <p:tags r:id="rId11"/>
            </p:custDataLst>
          </p:nvPr>
        </p:nvSpPr>
        <p:spPr bwMode="auto">
          <a:xfrm>
            <a:off x="6370638" y="4981575"/>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P</a:t>
            </a:r>
          </a:p>
        </p:txBody>
      </p:sp>
      <p:sp>
        <p:nvSpPr>
          <p:cNvPr id="32782" name="Rectangle 16"/>
          <p:cNvSpPr>
            <a:spLocks noChangeArrowheads="1"/>
          </p:cNvSpPr>
          <p:nvPr>
            <p:custDataLst>
              <p:tags r:id="rId12"/>
            </p:custDataLst>
          </p:nvPr>
        </p:nvSpPr>
        <p:spPr bwMode="auto">
          <a:xfrm>
            <a:off x="5943600" y="6110288"/>
            <a:ext cx="131921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800">
                <a:sym typeface="Wingdings" pitchFamily="2" charset="2"/>
              </a:rPr>
              <a:t>P </a:t>
            </a:r>
            <a:r>
              <a:rPr lang="en-US" altLang="en-US" sz="2800">
                <a:sym typeface="Symbol" pitchFamily="18" charset="2"/>
              </a:rPr>
              <a:t>=</a:t>
            </a:r>
            <a:r>
              <a:rPr lang="en-US" altLang="en-US" sz="2800">
                <a:sym typeface="Wingdings" pitchFamily="2" charset="2"/>
              </a:rPr>
              <a:t> NP</a:t>
            </a:r>
          </a:p>
        </p:txBody>
      </p:sp>
      <p:sp>
        <p:nvSpPr>
          <p:cNvPr id="32783" name="Rectangle 17"/>
          <p:cNvSpPr>
            <a:spLocks noChangeArrowheads="1"/>
          </p:cNvSpPr>
          <p:nvPr>
            <p:custDataLst>
              <p:tags r:id="rId13"/>
            </p:custDataLst>
          </p:nvPr>
        </p:nvSpPr>
        <p:spPr bwMode="auto">
          <a:xfrm>
            <a:off x="1970088" y="6110288"/>
            <a:ext cx="130651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800">
                <a:sym typeface="Wingdings" pitchFamily="2" charset="2"/>
              </a:rPr>
              <a:t>P </a:t>
            </a:r>
            <a:r>
              <a:rPr lang="en-US" altLang="en-US" sz="2800">
                <a:sym typeface="Symbol" pitchFamily="18" charset="2"/>
              </a:rPr>
              <a:t></a:t>
            </a:r>
            <a:r>
              <a:rPr lang="en-US" altLang="en-US" sz="2800">
                <a:sym typeface="Wingdings" pitchFamily="2" charset="2"/>
              </a:rPr>
              <a:t> NP</a:t>
            </a:r>
          </a:p>
        </p:txBody>
      </p:sp>
      <p:sp>
        <p:nvSpPr>
          <p:cNvPr id="32784" name="Text Box 18"/>
          <p:cNvSpPr txBox="1">
            <a:spLocks noChangeArrowheads="1"/>
          </p:cNvSpPr>
          <p:nvPr>
            <p:custDataLst>
              <p:tags r:id="rId14"/>
            </p:custDataLst>
          </p:nvPr>
        </p:nvSpPr>
        <p:spPr bwMode="auto">
          <a:xfrm>
            <a:off x="1066800" y="1295400"/>
            <a:ext cx="7620000" cy="126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buFontTx/>
              <a:buNone/>
            </a:pPr>
            <a:r>
              <a:rPr lang="en-US" altLang="en-US" sz="2400" dirty="0">
                <a:sym typeface="Wingdings" pitchFamily="2" charset="2"/>
              </a:rPr>
              <a:t>Perhaps instead P = NP, but that would seem to be </a:t>
            </a:r>
          </a:p>
          <a:p>
            <a:pPr eaLnBrk="1" hangingPunct="1">
              <a:buFontTx/>
              <a:buNone/>
            </a:pPr>
            <a:r>
              <a:rPr lang="en-US" altLang="en-US" sz="2400" dirty="0">
                <a:sym typeface="Wingdings" pitchFamily="2" charset="2"/>
              </a:rPr>
              <a:t>even harder to prove…</a:t>
            </a:r>
          </a:p>
          <a:p>
            <a:pPr>
              <a:spcBef>
                <a:spcPct val="0"/>
              </a:spcBef>
              <a:buFontTx/>
              <a:buNone/>
            </a:pPr>
            <a:endParaRPr lang="en-US" altLang="en-US" sz="2400" dirty="0"/>
          </a:p>
        </p:txBody>
      </p:sp>
      <p:sp>
        <p:nvSpPr>
          <p:cNvPr id="2" name="Date Placeholder 1">
            <a:extLst>
              <a:ext uri="{FF2B5EF4-FFF2-40B4-BE49-F238E27FC236}">
                <a16:creationId xmlns:a16="http://schemas.microsoft.com/office/drawing/2014/main" id="{27803B29-7F54-0309-7BA6-7C61E2FEABDB}"/>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993811CD-FE21-7F7C-2C36-CCE902E786A3}"/>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E60310CD-48C5-9B9C-3530-836D9E7EB10D}"/>
              </a:ext>
            </a:extLst>
          </p:cNvPr>
          <p:cNvSpPr>
            <a:spLocks noGrp="1"/>
          </p:cNvSpPr>
          <p:nvPr>
            <p:ph type="sldNum" sz="quarter" idx="12"/>
          </p:nvPr>
        </p:nvSpPr>
        <p:spPr/>
        <p:txBody>
          <a:bodyPr/>
          <a:lstStyle/>
          <a:p>
            <a:pPr>
              <a:defRPr/>
            </a:pPr>
            <a:fld id="{AE055072-ED12-4C45-98F4-735693FD894A}" type="slidenum">
              <a:rPr lang="en-US" smtClean="0"/>
              <a:pPr>
                <a:defRPr/>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Line 10">
            <a:extLst>
              <a:ext uri="{FF2B5EF4-FFF2-40B4-BE49-F238E27FC236}">
                <a16:creationId xmlns:a16="http://schemas.microsoft.com/office/drawing/2014/main" id="{032071C9-7DCE-7261-1DB8-3A3534C4A82F}"/>
              </a:ext>
            </a:extLst>
          </p:cNvPr>
          <p:cNvSpPr>
            <a:spLocks noChangeShapeType="1"/>
          </p:cNvSpPr>
          <p:nvPr>
            <p:custDataLst>
              <p:tags r:id="rId1"/>
            </p:custDataLst>
          </p:nvPr>
        </p:nvSpPr>
        <p:spPr bwMode="auto">
          <a:xfrm>
            <a:off x="7610729" y="3890870"/>
            <a:ext cx="1069975" cy="9144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Line 11">
            <a:extLst>
              <a:ext uri="{FF2B5EF4-FFF2-40B4-BE49-F238E27FC236}">
                <a16:creationId xmlns:a16="http://schemas.microsoft.com/office/drawing/2014/main" id="{B640384B-9C20-B02E-0BCA-F097331A24C0}"/>
              </a:ext>
            </a:extLst>
          </p:cNvPr>
          <p:cNvSpPr>
            <a:spLocks noChangeShapeType="1"/>
          </p:cNvSpPr>
          <p:nvPr>
            <p:custDataLst>
              <p:tags r:id="rId2"/>
            </p:custDataLst>
          </p:nvPr>
        </p:nvSpPr>
        <p:spPr bwMode="auto">
          <a:xfrm flipV="1">
            <a:off x="6507203" y="3877469"/>
            <a:ext cx="1066800" cy="893763"/>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3" name="Rectangle 2"/>
          <p:cNvSpPr>
            <a:spLocks noGrp="1" noChangeArrowheads="1"/>
          </p:cNvSpPr>
          <p:nvPr>
            <p:ph type="title"/>
            <p:custDataLst>
              <p:tags r:id="rId3"/>
            </p:custDataLst>
          </p:nvPr>
        </p:nvSpPr>
        <p:spPr>
          <a:noFill/>
        </p:spPr>
        <p:txBody>
          <a:bodyPr/>
          <a:lstStyle/>
          <a:p>
            <a:pPr eaLnBrk="1" hangingPunct="1"/>
            <a:r>
              <a:rPr lang="en-US" altLang="en-US" dirty="0"/>
              <a:t>Your Third Task</a:t>
            </a:r>
          </a:p>
        </p:txBody>
      </p:sp>
      <p:sp>
        <p:nvSpPr>
          <p:cNvPr id="5" name="Rectangle 3">
            <a:extLst>
              <a:ext uri="{FF2B5EF4-FFF2-40B4-BE49-F238E27FC236}">
                <a16:creationId xmlns:a16="http://schemas.microsoft.com/office/drawing/2014/main" id="{1963B6EE-A718-8F8B-0BAC-F974A09813B5}"/>
              </a:ext>
            </a:extLst>
          </p:cNvPr>
          <p:cNvSpPr txBox="1">
            <a:spLocks noChangeArrowheads="1"/>
          </p:cNvSpPr>
          <p:nvPr>
            <p:custDataLst>
              <p:tags r:id="rId4"/>
            </p:custDataLst>
          </p:nvPr>
        </p:nvSpPr>
        <p:spPr>
          <a:xfrm>
            <a:off x="457200" y="1600201"/>
            <a:ext cx="5141913" cy="156787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indent="0" fontAlgn="auto">
              <a:lnSpc>
                <a:spcPct val="90000"/>
              </a:lnSpc>
              <a:spcAft>
                <a:spcPts val="0"/>
              </a:spcAft>
              <a:buFontTx/>
              <a:buNone/>
            </a:pPr>
            <a:r>
              <a:rPr lang="en-US" altLang="en-US" sz="2400" dirty="0"/>
              <a:t>Given a connected,  undirected graph with edge costs,  find a cycle that includes all vertices with minimum total edge cost</a:t>
            </a:r>
          </a:p>
        </p:txBody>
      </p:sp>
      <p:grpSp>
        <p:nvGrpSpPr>
          <p:cNvPr id="8" name="Group 7">
            <a:extLst>
              <a:ext uri="{FF2B5EF4-FFF2-40B4-BE49-F238E27FC236}">
                <a16:creationId xmlns:a16="http://schemas.microsoft.com/office/drawing/2014/main" id="{B8D80D8D-3467-60E0-2058-39D4263B5366}"/>
              </a:ext>
            </a:extLst>
          </p:cNvPr>
          <p:cNvGrpSpPr>
            <a:grpSpLocks/>
          </p:cNvGrpSpPr>
          <p:nvPr/>
        </p:nvGrpSpPr>
        <p:grpSpPr bwMode="auto">
          <a:xfrm flipV="1">
            <a:off x="6537325" y="4822825"/>
            <a:ext cx="2133600" cy="1225550"/>
            <a:chOff x="1171" y="2905"/>
            <a:chExt cx="1344" cy="772"/>
          </a:xfrm>
        </p:grpSpPr>
        <p:sp>
          <p:nvSpPr>
            <p:cNvPr id="9" name="Line 6">
              <a:extLst>
                <a:ext uri="{FF2B5EF4-FFF2-40B4-BE49-F238E27FC236}">
                  <a16:creationId xmlns:a16="http://schemas.microsoft.com/office/drawing/2014/main" id="{1ED90E36-A6C3-115A-8473-B5CF3225A4F3}"/>
                </a:ext>
              </a:extLst>
            </p:cNvPr>
            <p:cNvSpPr>
              <a:spLocks noChangeShapeType="1"/>
            </p:cNvSpPr>
            <p:nvPr>
              <p:custDataLst>
                <p:tags r:id="rId15"/>
              </p:custDataLst>
            </p:nvPr>
          </p:nvSpPr>
          <p:spPr bwMode="auto">
            <a:xfrm flipV="1">
              <a:off x="1171" y="3005"/>
              <a:ext cx="672" cy="67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Line 7">
              <a:extLst>
                <a:ext uri="{FF2B5EF4-FFF2-40B4-BE49-F238E27FC236}">
                  <a16:creationId xmlns:a16="http://schemas.microsoft.com/office/drawing/2014/main" id="{1C860CB8-A64D-1E0D-8161-03748CFAF345}"/>
                </a:ext>
              </a:extLst>
            </p:cNvPr>
            <p:cNvSpPr>
              <a:spLocks noChangeShapeType="1"/>
            </p:cNvSpPr>
            <p:nvPr>
              <p:custDataLst>
                <p:tags r:id="rId16"/>
              </p:custDataLst>
            </p:nvPr>
          </p:nvSpPr>
          <p:spPr bwMode="auto">
            <a:xfrm flipH="1" flipV="1">
              <a:off x="1843" y="3005"/>
              <a:ext cx="672" cy="67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Oval 8">
              <a:extLst>
                <a:ext uri="{FF2B5EF4-FFF2-40B4-BE49-F238E27FC236}">
                  <a16:creationId xmlns:a16="http://schemas.microsoft.com/office/drawing/2014/main" id="{D55B1FB8-EC9E-5FC9-DB92-2E8510D81FAF}"/>
                </a:ext>
              </a:extLst>
            </p:cNvPr>
            <p:cNvSpPr>
              <a:spLocks noChangeArrowheads="1"/>
            </p:cNvSpPr>
            <p:nvPr>
              <p:custDataLst>
                <p:tags r:id="rId17"/>
              </p:custDataLst>
            </p:nvPr>
          </p:nvSpPr>
          <p:spPr bwMode="auto">
            <a:xfrm>
              <a:off x="1710" y="2905"/>
              <a:ext cx="240" cy="24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grpSp>
      <p:sp>
        <p:nvSpPr>
          <p:cNvPr id="12" name="Line 10">
            <a:extLst>
              <a:ext uri="{FF2B5EF4-FFF2-40B4-BE49-F238E27FC236}">
                <a16:creationId xmlns:a16="http://schemas.microsoft.com/office/drawing/2014/main" id="{DC327D7F-1045-FE3B-A368-2B7BD9178E4E}"/>
              </a:ext>
            </a:extLst>
          </p:cNvPr>
          <p:cNvSpPr>
            <a:spLocks noChangeShapeType="1"/>
          </p:cNvSpPr>
          <p:nvPr>
            <p:custDataLst>
              <p:tags r:id="rId5"/>
            </p:custDataLst>
          </p:nvPr>
        </p:nvSpPr>
        <p:spPr bwMode="auto">
          <a:xfrm>
            <a:off x="6534150" y="2930525"/>
            <a:ext cx="1069975" cy="9144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Line 11">
            <a:extLst>
              <a:ext uri="{FF2B5EF4-FFF2-40B4-BE49-F238E27FC236}">
                <a16:creationId xmlns:a16="http://schemas.microsoft.com/office/drawing/2014/main" id="{ED50C3C7-9D6F-6F17-0E47-F93DE2A41CF6}"/>
              </a:ext>
            </a:extLst>
          </p:cNvPr>
          <p:cNvSpPr>
            <a:spLocks noChangeShapeType="1"/>
          </p:cNvSpPr>
          <p:nvPr>
            <p:custDataLst>
              <p:tags r:id="rId6"/>
            </p:custDataLst>
          </p:nvPr>
        </p:nvSpPr>
        <p:spPr bwMode="auto">
          <a:xfrm flipV="1">
            <a:off x="7600950" y="2930525"/>
            <a:ext cx="1066800" cy="893763"/>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 name="Line 12">
            <a:extLst>
              <a:ext uri="{FF2B5EF4-FFF2-40B4-BE49-F238E27FC236}">
                <a16:creationId xmlns:a16="http://schemas.microsoft.com/office/drawing/2014/main" id="{8B095404-94DA-8488-E2AD-50E8FC266F52}"/>
              </a:ext>
            </a:extLst>
          </p:cNvPr>
          <p:cNvSpPr>
            <a:spLocks noChangeShapeType="1"/>
          </p:cNvSpPr>
          <p:nvPr>
            <p:custDataLst>
              <p:tags r:id="rId7"/>
            </p:custDataLst>
          </p:nvPr>
        </p:nvSpPr>
        <p:spPr bwMode="auto">
          <a:xfrm flipV="1">
            <a:off x="6534150" y="1863725"/>
            <a:ext cx="1066800" cy="10668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 name="Line 13">
            <a:extLst>
              <a:ext uri="{FF2B5EF4-FFF2-40B4-BE49-F238E27FC236}">
                <a16:creationId xmlns:a16="http://schemas.microsoft.com/office/drawing/2014/main" id="{98A3CAD7-6C97-740D-C714-2A5E4BAD61AE}"/>
              </a:ext>
            </a:extLst>
          </p:cNvPr>
          <p:cNvSpPr>
            <a:spLocks noChangeShapeType="1"/>
          </p:cNvSpPr>
          <p:nvPr>
            <p:custDataLst>
              <p:tags r:id="rId8"/>
            </p:custDataLst>
          </p:nvPr>
        </p:nvSpPr>
        <p:spPr bwMode="auto">
          <a:xfrm flipH="1" flipV="1">
            <a:off x="7600950" y="1863725"/>
            <a:ext cx="1066800" cy="10668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Oval 14">
            <a:extLst>
              <a:ext uri="{FF2B5EF4-FFF2-40B4-BE49-F238E27FC236}">
                <a16:creationId xmlns:a16="http://schemas.microsoft.com/office/drawing/2014/main" id="{FDEF1833-1CEC-D9CC-1FFA-8665B97AAD67}"/>
              </a:ext>
            </a:extLst>
          </p:cNvPr>
          <p:cNvSpPr>
            <a:spLocks noChangeArrowheads="1"/>
          </p:cNvSpPr>
          <p:nvPr>
            <p:custDataLst>
              <p:tags r:id="rId9"/>
            </p:custDataLst>
          </p:nvPr>
        </p:nvSpPr>
        <p:spPr bwMode="auto">
          <a:xfrm>
            <a:off x="6386513" y="2733675"/>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7" name="Oval 15">
            <a:extLst>
              <a:ext uri="{FF2B5EF4-FFF2-40B4-BE49-F238E27FC236}">
                <a16:creationId xmlns:a16="http://schemas.microsoft.com/office/drawing/2014/main" id="{B2197ABA-0EF6-C6C0-3946-E8D71DCD0760}"/>
              </a:ext>
            </a:extLst>
          </p:cNvPr>
          <p:cNvSpPr>
            <a:spLocks noChangeArrowheads="1"/>
          </p:cNvSpPr>
          <p:nvPr>
            <p:custDataLst>
              <p:tags r:id="rId10"/>
            </p:custDataLst>
          </p:nvPr>
        </p:nvSpPr>
        <p:spPr bwMode="auto">
          <a:xfrm>
            <a:off x="7389813" y="1704975"/>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8" name="Oval 16">
            <a:extLst>
              <a:ext uri="{FF2B5EF4-FFF2-40B4-BE49-F238E27FC236}">
                <a16:creationId xmlns:a16="http://schemas.microsoft.com/office/drawing/2014/main" id="{89AD37FD-79DD-E0D1-6E45-0F97AAD33798}"/>
              </a:ext>
            </a:extLst>
          </p:cNvPr>
          <p:cNvSpPr>
            <a:spLocks noChangeArrowheads="1"/>
          </p:cNvSpPr>
          <p:nvPr>
            <p:custDataLst>
              <p:tags r:id="rId11"/>
            </p:custDataLst>
          </p:nvPr>
        </p:nvSpPr>
        <p:spPr bwMode="auto">
          <a:xfrm>
            <a:off x="8388350" y="2757488"/>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9" name="Oval 17">
            <a:extLst>
              <a:ext uri="{FF2B5EF4-FFF2-40B4-BE49-F238E27FC236}">
                <a16:creationId xmlns:a16="http://schemas.microsoft.com/office/drawing/2014/main" id="{0E76B1FE-5A72-DF3B-97D0-B6C1FCF865FB}"/>
              </a:ext>
            </a:extLst>
          </p:cNvPr>
          <p:cNvSpPr>
            <a:spLocks noChangeArrowheads="1"/>
          </p:cNvSpPr>
          <p:nvPr>
            <p:custDataLst>
              <p:tags r:id="rId12"/>
            </p:custDataLst>
          </p:nvPr>
        </p:nvSpPr>
        <p:spPr bwMode="auto">
          <a:xfrm>
            <a:off x="6357938" y="4640263"/>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20" name="Oval 18">
            <a:extLst>
              <a:ext uri="{FF2B5EF4-FFF2-40B4-BE49-F238E27FC236}">
                <a16:creationId xmlns:a16="http://schemas.microsoft.com/office/drawing/2014/main" id="{D18863F5-9CAB-EC51-7B34-921388AF5BF4}"/>
              </a:ext>
            </a:extLst>
          </p:cNvPr>
          <p:cNvSpPr>
            <a:spLocks noChangeArrowheads="1"/>
          </p:cNvSpPr>
          <p:nvPr>
            <p:custDataLst>
              <p:tags r:id="rId13"/>
            </p:custDataLst>
          </p:nvPr>
        </p:nvSpPr>
        <p:spPr bwMode="auto">
          <a:xfrm>
            <a:off x="8420100" y="4619625"/>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21" name="Oval 19">
            <a:extLst>
              <a:ext uri="{FF2B5EF4-FFF2-40B4-BE49-F238E27FC236}">
                <a16:creationId xmlns:a16="http://schemas.microsoft.com/office/drawing/2014/main" id="{6E721F08-A715-E6C1-D542-DBF07F442965}"/>
              </a:ext>
            </a:extLst>
          </p:cNvPr>
          <p:cNvSpPr>
            <a:spLocks noChangeArrowheads="1"/>
          </p:cNvSpPr>
          <p:nvPr>
            <p:custDataLst>
              <p:tags r:id="rId14"/>
            </p:custDataLst>
          </p:nvPr>
        </p:nvSpPr>
        <p:spPr bwMode="auto">
          <a:xfrm>
            <a:off x="7400925" y="3660775"/>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cxnSp>
        <p:nvCxnSpPr>
          <p:cNvPr id="22" name="Straight Connector 21">
            <a:extLst>
              <a:ext uri="{FF2B5EF4-FFF2-40B4-BE49-F238E27FC236}">
                <a16:creationId xmlns:a16="http://schemas.microsoft.com/office/drawing/2014/main" id="{8AC4A39F-1CBF-FF0F-2A2B-6EBBE024A97D}"/>
              </a:ext>
            </a:extLst>
          </p:cNvPr>
          <p:cNvCxnSpPr>
            <a:stCxn id="16" idx="6"/>
            <a:endCxn id="18" idx="2"/>
          </p:cNvCxnSpPr>
          <p:nvPr/>
        </p:nvCxnSpPr>
        <p:spPr>
          <a:xfrm>
            <a:off x="6767513" y="2924175"/>
            <a:ext cx="1620837" cy="23813"/>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4C85FA2-FF8E-92F7-F5FA-CBF5D3B35837}"/>
              </a:ext>
            </a:extLst>
          </p:cNvPr>
          <p:cNvCxnSpPr>
            <a:stCxn id="16" idx="4"/>
            <a:endCxn id="19" idx="0"/>
          </p:cNvCxnSpPr>
          <p:nvPr/>
        </p:nvCxnSpPr>
        <p:spPr>
          <a:xfrm flipH="1">
            <a:off x="6548438" y="3114675"/>
            <a:ext cx="28575" cy="1525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34558510-C6DB-4B30-7475-625CB8856C18}"/>
              </a:ext>
            </a:extLst>
          </p:cNvPr>
          <p:cNvCxnSpPr/>
          <p:nvPr/>
        </p:nvCxnSpPr>
        <p:spPr>
          <a:xfrm flipH="1">
            <a:off x="8613198" y="3115107"/>
            <a:ext cx="28575" cy="1525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A6E1A66E-09BF-7EFC-1395-90366C17D6FE}"/>
              </a:ext>
            </a:extLst>
          </p:cNvPr>
          <p:cNvSpPr txBox="1"/>
          <p:nvPr/>
        </p:nvSpPr>
        <p:spPr>
          <a:xfrm>
            <a:off x="7389813" y="2641796"/>
            <a:ext cx="287258" cy="313932"/>
          </a:xfrm>
          <a:prstGeom prst="rect">
            <a:avLst/>
          </a:prstGeom>
          <a:noFill/>
        </p:spPr>
        <p:txBody>
          <a:bodyPr wrap="square" rtlCol="0">
            <a:spAutoFit/>
          </a:bodyPr>
          <a:lstStyle/>
          <a:p>
            <a:r>
              <a:rPr lang="en-US" dirty="0"/>
              <a:t>2</a:t>
            </a:r>
          </a:p>
        </p:txBody>
      </p:sp>
      <p:sp>
        <p:nvSpPr>
          <p:cNvPr id="25" name="TextBox 24">
            <a:extLst>
              <a:ext uri="{FF2B5EF4-FFF2-40B4-BE49-F238E27FC236}">
                <a16:creationId xmlns:a16="http://schemas.microsoft.com/office/drawing/2014/main" id="{5A21DDA7-B57A-88F0-CC8E-96ADD92B3C7A}"/>
              </a:ext>
            </a:extLst>
          </p:cNvPr>
          <p:cNvSpPr txBox="1"/>
          <p:nvPr/>
        </p:nvSpPr>
        <p:spPr>
          <a:xfrm>
            <a:off x="8015505" y="3416549"/>
            <a:ext cx="287258" cy="313932"/>
          </a:xfrm>
          <a:prstGeom prst="rect">
            <a:avLst/>
          </a:prstGeom>
          <a:noFill/>
        </p:spPr>
        <p:txBody>
          <a:bodyPr wrap="none" rtlCol="0">
            <a:spAutoFit/>
          </a:bodyPr>
          <a:lstStyle/>
          <a:p>
            <a:r>
              <a:rPr lang="en-US" dirty="0"/>
              <a:t>4</a:t>
            </a:r>
          </a:p>
        </p:txBody>
      </p:sp>
      <p:sp>
        <p:nvSpPr>
          <p:cNvPr id="26" name="TextBox 25">
            <a:extLst>
              <a:ext uri="{FF2B5EF4-FFF2-40B4-BE49-F238E27FC236}">
                <a16:creationId xmlns:a16="http://schemas.microsoft.com/office/drawing/2014/main" id="{893088A5-7E4F-55A7-C11C-449C6826FEF0}"/>
              </a:ext>
            </a:extLst>
          </p:cNvPr>
          <p:cNvSpPr txBox="1"/>
          <p:nvPr/>
        </p:nvSpPr>
        <p:spPr>
          <a:xfrm>
            <a:off x="8667750" y="3667322"/>
            <a:ext cx="287258" cy="313932"/>
          </a:xfrm>
          <a:prstGeom prst="rect">
            <a:avLst/>
          </a:prstGeom>
          <a:noFill/>
        </p:spPr>
        <p:txBody>
          <a:bodyPr wrap="none" rtlCol="0">
            <a:spAutoFit/>
          </a:bodyPr>
          <a:lstStyle/>
          <a:p>
            <a:r>
              <a:rPr lang="en-US" dirty="0"/>
              <a:t>5</a:t>
            </a:r>
          </a:p>
        </p:txBody>
      </p:sp>
      <p:sp>
        <p:nvSpPr>
          <p:cNvPr id="27" name="TextBox 26">
            <a:extLst>
              <a:ext uri="{FF2B5EF4-FFF2-40B4-BE49-F238E27FC236}">
                <a16:creationId xmlns:a16="http://schemas.microsoft.com/office/drawing/2014/main" id="{33D7642C-8ACE-0942-C804-9711A90A672F}"/>
              </a:ext>
            </a:extLst>
          </p:cNvPr>
          <p:cNvSpPr txBox="1"/>
          <p:nvPr/>
        </p:nvSpPr>
        <p:spPr>
          <a:xfrm>
            <a:off x="6261180" y="3660723"/>
            <a:ext cx="287258" cy="313932"/>
          </a:xfrm>
          <a:prstGeom prst="rect">
            <a:avLst/>
          </a:prstGeom>
          <a:noFill/>
        </p:spPr>
        <p:txBody>
          <a:bodyPr wrap="none" rtlCol="0">
            <a:spAutoFit/>
          </a:bodyPr>
          <a:lstStyle/>
          <a:p>
            <a:r>
              <a:rPr lang="en-US" dirty="0"/>
              <a:t>1</a:t>
            </a:r>
          </a:p>
        </p:txBody>
      </p:sp>
      <p:sp>
        <p:nvSpPr>
          <p:cNvPr id="28" name="TextBox 27">
            <a:extLst>
              <a:ext uri="{FF2B5EF4-FFF2-40B4-BE49-F238E27FC236}">
                <a16:creationId xmlns:a16="http://schemas.microsoft.com/office/drawing/2014/main" id="{14054F5D-29BB-C5BA-C0E7-FE1809F1E896}"/>
              </a:ext>
            </a:extLst>
          </p:cNvPr>
          <p:cNvSpPr txBox="1"/>
          <p:nvPr/>
        </p:nvSpPr>
        <p:spPr>
          <a:xfrm>
            <a:off x="8134350" y="5246543"/>
            <a:ext cx="287258" cy="313932"/>
          </a:xfrm>
          <a:prstGeom prst="rect">
            <a:avLst/>
          </a:prstGeom>
          <a:noFill/>
        </p:spPr>
        <p:txBody>
          <a:bodyPr wrap="none" rtlCol="0">
            <a:spAutoFit/>
          </a:bodyPr>
          <a:lstStyle/>
          <a:p>
            <a:r>
              <a:rPr lang="en-US" dirty="0"/>
              <a:t>2</a:t>
            </a:r>
          </a:p>
        </p:txBody>
      </p:sp>
      <p:sp>
        <p:nvSpPr>
          <p:cNvPr id="29" name="TextBox 28">
            <a:extLst>
              <a:ext uri="{FF2B5EF4-FFF2-40B4-BE49-F238E27FC236}">
                <a16:creationId xmlns:a16="http://schemas.microsoft.com/office/drawing/2014/main" id="{64A45B2A-DA2B-2D5A-5A13-04B1813D83A2}"/>
              </a:ext>
            </a:extLst>
          </p:cNvPr>
          <p:cNvSpPr txBox="1"/>
          <p:nvPr/>
        </p:nvSpPr>
        <p:spPr>
          <a:xfrm>
            <a:off x="6738938" y="5219134"/>
            <a:ext cx="287258" cy="313932"/>
          </a:xfrm>
          <a:prstGeom prst="rect">
            <a:avLst/>
          </a:prstGeom>
          <a:noFill/>
        </p:spPr>
        <p:txBody>
          <a:bodyPr wrap="none" rtlCol="0">
            <a:spAutoFit/>
          </a:bodyPr>
          <a:lstStyle/>
          <a:p>
            <a:r>
              <a:rPr lang="en-US" dirty="0"/>
              <a:t>4</a:t>
            </a:r>
          </a:p>
        </p:txBody>
      </p:sp>
      <p:sp>
        <p:nvSpPr>
          <p:cNvPr id="30" name="TextBox 29">
            <a:extLst>
              <a:ext uri="{FF2B5EF4-FFF2-40B4-BE49-F238E27FC236}">
                <a16:creationId xmlns:a16="http://schemas.microsoft.com/office/drawing/2014/main" id="{262A4DCB-9670-2270-601F-C546BD53C350}"/>
              </a:ext>
            </a:extLst>
          </p:cNvPr>
          <p:cNvSpPr txBox="1"/>
          <p:nvPr/>
        </p:nvSpPr>
        <p:spPr>
          <a:xfrm>
            <a:off x="8080629" y="2079204"/>
            <a:ext cx="287258" cy="313932"/>
          </a:xfrm>
          <a:prstGeom prst="rect">
            <a:avLst/>
          </a:prstGeom>
          <a:noFill/>
        </p:spPr>
        <p:txBody>
          <a:bodyPr wrap="none" rtlCol="0">
            <a:spAutoFit/>
          </a:bodyPr>
          <a:lstStyle/>
          <a:p>
            <a:r>
              <a:rPr lang="en-US" dirty="0"/>
              <a:t>2</a:t>
            </a:r>
          </a:p>
        </p:txBody>
      </p:sp>
      <p:sp>
        <p:nvSpPr>
          <p:cNvPr id="31" name="TextBox 30">
            <a:extLst>
              <a:ext uri="{FF2B5EF4-FFF2-40B4-BE49-F238E27FC236}">
                <a16:creationId xmlns:a16="http://schemas.microsoft.com/office/drawing/2014/main" id="{439E249E-945C-F420-060A-373EEA4F74B4}"/>
              </a:ext>
            </a:extLst>
          </p:cNvPr>
          <p:cNvSpPr txBox="1"/>
          <p:nvPr/>
        </p:nvSpPr>
        <p:spPr>
          <a:xfrm>
            <a:off x="6860247" y="2047875"/>
            <a:ext cx="287258" cy="313932"/>
          </a:xfrm>
          <a:prstGeom prst="rect">
            <a:avLst/>
          </a:prstGeom>
          <a:noFill/>
        </p:spPr>
        <p:txBody>
          <a:bodyPr wrap="none" rtlCol="0">
            <a:spAutoFit/>
          </a:bodyPr>
          <a:lstStyle/>
          <a:p>
            <a:r>
              <a:rPr lang="en-US" dirty="0"/>
              <a:t>2</a:t>
            </a:r>
          </a:p>
        </p:txBody>
      </p:sp>
      <p:sp>
        <p:nvSpPr>
          <p:cNvPr id="32" name="TextBox 31">
            <a:extLst>
              <a:ext uri="{FF2B5EF4-FFF2-40B4-BE49-F238E27FC236}">
                <a16:creationId xmlns:a16="http://schemas.microsoft.com/office/drawing/2014/main" id="{7CDA5894-A338-62BF-3D5D-0FBCFAA4C1E5}"/>
              </a:ext>
            </a:extLst>
          </p:cNvPr>
          <p:cNvSpPr txBox="1"/>
          <p:nvPr/>
        </p:nvSpPr>
        <p:spPr>
          <a:xfrm>
            <a:off x="6896974" y="3428895"/>
            <a:ext cx="287258" cy="313932"/>
          </a:xfrm>
          <a:prstGeom prst="rect">
            <a:avLst/>
          </a:prstGeom>
          <a:noFill/>
        </p:spPr>
        <p:txBody>
          <a:bodyPr wrap="none" rtlCol="0">
            <a:spAutoFit/>
          </a:bodyPr>
          <a:lstStyle/>
          <a:p>
            <a:r>
              <a:rPr lang="en-US" dirty="0"/>
              <a:t>6</a:t>
            </a:r>
          </a:p>
        </p:txBody>
      </p:sp>
      <p:sp>
        <p:nvSpPr>
          <p:cNvPr id="35" name="TextBox 34">
            <a:extLst>
              <a:ext uri="{FF2B5EF4-FFF2-40B4-BE49-F238E27FC236}">
                <a16:creationId xmlns:a16="http://schemas.microsoft.com/office/drawing/2014/main" id="{058F6A3E-EDFE-17E0-F2D1-A6E9D295D19B}"/>
              </a:ext>
            </a:extLst>
          </p:cNvPr>
          <p:cNvSpPr txBox="1"/>
          <p:nvPr/>
        </p:nvSpPr>
        <p:spPr>
          <a:xfrm>
            <a:off x="7024625" y="4273077"/>
            <a:ext cx="287258" cy="313932"/>
          </a:xfrm>
          <a:prstGeom prst="rect">
            <a:avLst/>
          </a:prstGeom>
          <a:noFill/>
        </p:spPr>
        <p:txBody>
          <a:bodyPr wrap="none" rtlCol="0">
            <a:spAutoFit/>
          </a:bodyPr>
          <a:lstStyle/>
          <a:p>
            <a:r>
              <a:rPr lang="en-US" dirty="0"/>
              <a:t>1</a:t>
            </a:r>
          </a:p>
        </p:txBody>
      </p:sp>
      <p:sp>
        <p:nvSpPr>
          <p:cNvPr id="36" name="TextBox 35">
            <a:extLst>
              <a:ext uri="{FF2B5EF4-FFF2-40B4-BE49-F238E27FC236}">
                <a16:creationId xmlns:a16="http://schemas.microsoft.com/office/drawing/2014/main" id="{D188BAA4-596E-B8C2-341C-A16BB75BE44F}"/>
              </a:ext>
            </a:extLst>
          </p:cNvPr>
          <p:cNvSpPr txBox="1"/>
          <p:nvPr/>
        </p:nvSpPr>
        <p:spPr>
          <a:xfrm>
            <a:off x="7892664" y="4315363"/>
            <a:ext cx="287258" cy="313932"/>
          </a:xfrm>
          <a:prstGeom prst="rect">
            <a:avLst/>
          </a:prstGeom>
          <a:noFill/>
        </p:spPr>
        <p:txBody>
          <a:bodyPr wrap="none" rtlCol="0">
            <a:spAutoFit/>
          </a:bodyPr>
          <a:lstStyle/>
          <a:p>
            <a:r>
              <a:rPr lang="en-US" dirty="0"/>
              <a:t>2</a:t>
            </a:r>
          </a:p>
        </p:txBody>
      </p:sp>
      <p:sp>
        <p:nvSpPr>
          <p:cNvPr id="3" name="Date Placeholder 2">
            <a:extLst>
              <a:ext uri="{FF2B5EF4-FFF2-40B4-BE49-F238E27FC236}">
                <a16:creationId xmlns:a16="http://schemas.microsoft.com/office/drawing/2014/main" id="{94C83654-F4C1-9CE1-53B1-D357203C6749}"/>
              </a:ext>
            </a:extLst>
          </p:cNvPr>
          <p:cNvSpPr>
            <a:spLocks noGrp="1"/>
          </p:cNvSpPr>
          <p:nvPr>
            <p:ph type="dt" sz="half" idx="10"/>
          </p:nvPr>
        </p:nvSpPr>
        <p:spPr/>
        <p:txBody>
          <a:bodyPr/>
          <a:lstStyle/>
          <a:p>
            <a:r>
              <a:rPr lang="en-US"/>
              <a:t>6/1/2022</a:t>
            </a:r>
          </a:p>
        </p:txBody>
      </p:sp>
      <p:sp>
        <p:nvSpPr>
          <p:cNvPr id="4" name="Footer Placeholder 3">
            <a:extLst>
              <a:ext uri="{FF2B5EF4-FFF2-40B4-BE49-F238E27FC236}">
                <a16:creationId xmlns:a16="http://schemas.microsoft.com/office/drawing/2014/main" id="{BBE0CDE1-DFF9-18A7-18D1-15DBA55B1EC0}"/>
              </a:ext>
            </a:extLst>
          </p:cNvPr>
          <p:cNvSpPr>
            <a:spLocks noGrp="1"/>
          </p:cNvSpPr>
          <p:nvPr>
            <p:ph type="ftr" sz="quarter" idx="11"/>
          </p:nvPr>
        </p:nvSpPr>
        <p:spPr/>
        <p:txBody>
          <a:bodyPr/>
          <a:lstStyle/>
          <a:p>
            <a:r>
              <a:rPr lang="en-US"/>
              <a:t>CSE 332</a:t>
            </a:r>
          </a:p>
        </p:txBody>
      </p:sp>
      <p:sp>
        <p:nvSpPr>
          <p:cNvPr id="6" name="Slide Number Placeholder 5">
            <a:extLst>
              <a:ext uri="{FF2B5EF4-FFF2-40B4-BE49-F238E27FC236}">
                <a16:creationId xmlns:a16="http://schemas.microsoft.com/office/drawing/2014/main" id="{1C3A5707-8F0E-19BD-847C-7BED04EC4521}"/>
              </a:ext>
            </a:extLst>
          </p:cNvPr>
          <p:cNvSpPr>
            <a:spLocks noGrp="1"/>
          </p:cNvSpPr>
          <p:nvPr>
            <p:ph type="sldNum" sz="quarter" idx="12"/>
          </p:nvPr>
        </p:nvSpPr>
        <p:spPr/>
        <p:txBody>
          <a:bodyPr/>
          <a:lstStyle/>
          <a:p>
            <a:pPr>
              <a:defRPr/>
            </a:pPr>
            <a:fld id="{33C45AD5-AAEF-4934-AA5C-177292084200}" type="slidenum">
              <a:rPr lang="en-US" smtClean="0"/>
              <a:pPr>
                <a:defRPr/>
              </a:pPr>
              <a:t>28</a:t>
            </a:fld>
            <a:endParaRPr lang="en-US"/>
          </a:p>
        </p:txBody>
      </p:sp>
    </p:spTree>
    <p:extLst>
      <p:ext uri="{BB962C8B-B14F-4D97-AF65-F5344CB8AC3E}">
        <p14:creationId xmlns:p14="http://schemas.microsoft.com/office/powerpoint/2010/main" val="35708356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custDataLst>
              <p:tags r:id="rId1"/>
            </p:custDataLst>
          </p:nvPr>
        </p:nvSpPr>
        <p:spPr>
          <a:xfrm>
            <a:off x="304800" y="274638"/>
            <a:ext cx="8534400" cy="1143000"/>
          </a:xfrm>
          <a:noFill/>
        </p:spPr>
        <p:txBody>
          <a:bodyPr/>
          <a:lstStyle/>
          <a:p>
            <a:pPr eaLnBrk="1" hangingPunct="1"/>
            <a:r>
              <a:rPr lang="en-US" altLang="en-US" sz="3600"/>
              <a:t>The Traveling Salesman Problem (TSP)</a:t>
            </a:r>
          </a:p>
        </p:txBody>
      </p:sp>
      <p:sp>
        <p:nvSpPr>
          <p:cNvPr id="35844" name="Rectangle 3"/>
          <p:cNvSpPr>
            <a:spLocks noGrp="1" noChangeArrowheads="1"/>
          </p:cNvSpPr>
          <p:nvPr>
            <p:ph type="body" idx="1"/>
            <p:custDataLst>
              <p:tags r:id="rId2"/>
            </p:custDataLst>
          </p:nvPr>
        </p:nvSpPr>
        <p:spPr/>
        <p:txBody>
          <a:bodyPr/>
          <a:lstStyle/>
          <a:p>
            <a:pPr eaLnBrk="1" hangingPunct="1"/>
            <a:r>
              <a:rPr lang="en-US" altLang="en-US" sz="2800" dirty="0"/>
              <a:t>This amounts to solving…</a:t>
            </a:r>
          </a:p>
          <a:p>
            <a:pPr eaLnBrk="1" hangingPunct="1">
              <a:buFontTx/>
              <a:buNone/>
            </a:pPr>
            <a:r>
              <a:rPr lang="en-US" altLang="en-US" sz="2800" dirty="0"/>
              <a:t>      …The Traveling Salesman Problem:</a:t>
            </a:r>
          </a:p>
          <a:p>
            <a:pPr lvl="1" eaLnBrk="1" hangingPunct="1"/>
            <a:r>
              <a:rPr lang="en-US" altLang="en-US" sz="2400" dirty="0"/>
              <a:t>Given a complete (fully connected) weighted graph G, and an integer C,</a:t>
            </a:r>
          </a:p>
          <a:p>
            <a:pPr lvl="1" eaLnBrk="1" hangingPunct="1"/>
            <a:r>
              <a:rPr lang="en-US" altLang="en-US" sz="2400" dirty="0"/>
              <a:t>is there a cycle that visits all vertices with cost </a:t>
            </a:r>
            <a:r>
              <a:rPr lang="en-US" altLang="en-US" sz="2400" dirty="0">
                <a:cs typeface="Arial" charset="0"/>
              </a:rPr>
              <a:t>≤</a:t>
            </a:r>
            <a:r>
              <a:rPr lang="en-US" altLang="en-US" sz="2400" dirty="0"/>
              <a:t> C?</a:t>
            </a:r>
          </a:p>
          <a:p>
            <a:pPr eaLnBrk="1" hangingPunct="1"/>
            <a:r>
              <a:rPr lang="en-US" altLang="en-US" sz="2800" dirty="0"/>
              <a:t>One of the canonical problems in computer science.</a:t>
            </a:r>
          </a:p>
          <a:p>
            <a:pPr eaLnBrk="1" hangingPunct="1"/>
            <a:r>
              <a:rPr lang="en-US" altLang="en-US" sz="2800" dirty="0"/>
              <a:t>Note difference from Hamiltonian cycle: graph is complete, and we care about weight.</a:t>
            </a:r>
          </a:p>
        </p:txBody>
      </p:sp>
      <p:sp>
        <p:nvSpPr>
          <p:cNvPr id="2" name="Date Placeholder 1">
            <a:extLst>
              <a:ext uri="{FF2B5EF4-FFF2-40B4-BE49-F238E27FC236}">
                <a16:creationId xmlns:a16="http://schemas.microsoft.com/office/drawing/2014/main" id="{F32B4F13-98D8-3057-B6E1-9515313B1210}"/>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FF2AAF6A-5E36-2D96-7CFF-7394AD361EC9}"/>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E4581408-2654-9988-99B1-C19E5D93446E}"/>
              </a:ext>
            </a:extLst>
          </p:cNvPr>
          <p:cNvSpPr>
            <a:spLocks noGrp="1"/>
          </p:cNvSpPr>
          <p:nvPr>
            <p:ph type="sldNum" sz="quarter" idx="12"/>
          </p:nvPr>
        </p:nvSpPr>
        <p:spPr/>
        <p:txBody>
          <a:bodyPr/>
          <a:lstStyle/>
          <a:p>
            <a:pPr>
              <a:defRPr/>
            </a:pPr>
            <a:fld id="{AE055072-ED12-4C45-98F4-735693FD894A}" type="slidenum">
              <a:rPr lang="en-US" smtClean="0"/>
              <a:pPr>
                <a:defRPr/>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custDataLst>
              <p:tags r:id="rId1"/>
            </p:custDataLst>
          </p:nvPr>
        </p:nvSpPr>
        <p:spPr>
          <a:noFill/>
        </p:spPr>
        <p:txBody>
          <a:bodyPr/>
          <a:lstStyle/>
          <a:p>
            <a:pPr eaLnBrk="1" hangingPunct="1"/>
            <a:r>
              <a:rPr lang="en-US" altLang="en-US" dirty="0"/>
              <a:t>Your First Task</a:t>
            </a:r>
          </a:p>
        </p:txBody>
      </p:sp>
      <p:sp>
        <p:nvSpPr>
          <p:cNvPr id="4100" name="Rectangle 3"/>
          <p:cNvSpPr>
            <a:spLocks noGrp="1" noChangeArrowheads="1"/>
          </p:cNvSpPr>
          <p:nvPr>
            <p:ph type="body" idx="1"/>
            <p:custDataLst>
              <p:tags r:id="rId2"/>
            </p:custDataLst>
          </p:nvPr>
        </p:nvSpPr>
        <p:spPr>
          <a:xfrm>
            <a:off x="457200" y="1600201"/>
            <a:ext cx="5141913" cy="1143000"/>
          </a:xfrm>
        </p:spPr>
        <p:txBody>
          <a:bodyPr/>
          <a:lstStyle/>
          <a:p>
            <a:pPr indent="0" eaLnBrk="1" hangingPunct="1">
              <a:lnSpc>
                <a:spcPct val="90000"/>
              </a:lnSpc>
              <a:buFontTx/>
              <a:buNone/>
            </a:pPr>
            <a:r>
              <a:rPr lang="en-US" altLang="en-US" sz="2400" dirty="0"/>
              <a:t>Given a connected,  undirected graph,  can you find a cycle that includes every edge exactly once</a:t>
            </a:r>
          </a:p>
        </p:txBody>
      </p:sp>
      <p:grpSp>
        <p:nvGrpSpPr>
          <p:cNvPr id="6" name="Group 5">
            <a:extLst>
              <a:ext uri="{FF2B5EF4-FFF2-40B4-BE49-F238E27FC236}">
                <a16:creationId xmlns:a16="http://schemas.microsoft.com/office/drawing/2014/main" id="{246DE7D3-C828-EDC4-BCBC-364D7EC73DED}"/>
              </a:ext>
            </a:extLst>
          </p:cNvPr>
          <p:cNvGrpSpPr>
            <a:grpSpLocks/>
          </p:cNvGrpSpPr>
          <p:nvPr/>
        </p:nvGrpSpPr>
        <p:grpSpPr bwMode="auto">
          <a:xfrm flipV="1">
            <a:off x="6537325" y="4822825"/>
            <a:ext cx="2133600" cy="1225550"/>
            <a:chOff x="1171" y="2905"/>
            <a:chExt cx="1344" cy="772"/>
          </a:xfrm>
        </p:grpSpPr>
        <p:sp>
          <p:nvSpPr>
            <p:cNvPr id="18" name="Line 6">
              <a:extLst>
                <a:ext uri="{FF2B5EF4-FFF2-40B4-BE49-F238E27FC236}">
                  <a16:creationId xmlns:a16="http://schemas.microsoft.com/office/drawing/2014/main" id="{927C689C-A82B-8EEF-67CF-6E62BCBF470A}"/>
                </a:ext>
              </a:extLst>
            </p:cNvPr>
            <p:cNvSpPr>
              <a:spLocks noChangeShapeType="1"/>
            </p:cNvSpPr>
            <p:nvPr>
              <p:custDataLst>
                <p:tags r:id="rId13"/>
              </p:custDataLst>
            </p:nvPr>
          </p:nvSpPr>
          <p:spPr bwMode="auto">
            <a:xfrm flipV="1">
              <a:off x="1171" y="3005"/>
              <a:ext cx="672" cy="67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 name="Line 7">
              <a:extLst>
                <a:ext uri="{FF2B5EF4-FFF2-40B4-BE49-F238E27FC236}">
                  <a16:creationId xmlns:a16="http://schemas.microsoft.com/office/drawing/2014/main" id="{D75EFC49-59E6-C56C-6292-B8CCE779B5E3}"/>
                </a:ext>
              </a:extLst>
            </p:cNvPr>
            <p:cNvSpPr>
              <a:spLocks noChangeShapeType="1"/>
            </p:cNvSpPr>
            <p:nvPr>
              <p:custDataLst>
                <p:tags r:id="rId14"/>
              </p:custDataLst>
            </p:nvPr>
          </p:nvSpPr>
          <p:spPr bwMode="auto">
            <a:xfrm flipH="1" flipV="1">
              <a:off x="1843" y="3005"/>
              <a:ext cx="672" cy="67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 name="Oval 8">
              <a:extLst>
                <a:ext uri="{FF2B5EF4-FFF2-40B4-BE49-F238E27FC236}">
                  <a16:creationId xmlns:a16="http://schemas.microsoft.com/office/drawing/2014/main" id="{FF49E4FA-A1BB-FF8D-EEF2-B6744FB7AC40}"/>
                </a:ext>
              </a:extLst>
            </p:cNvPr>
            <p:cNvSpPr>
              <a:spLocks noChangeArrowheads="1"/>
            </p:cNvSpPr>
            <p:nvPr>
              <p:custDataLst>
                <p:tags r:id="rId15"/>
              </p:custDataLst>
            </p:nvPr>
          </p:nvSpPr>
          <p:spPr bwMode="auto">
            <a:xfrm>
              <a:off x="1710" y="2905"/>
              <a:ext cx="240" cy="24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grpSp>
      <p:sp>
        <p:nvSpPr>
          <p:cNvPr id="8" name="Line 10">
            <a:extLst>
              <a:ext uri="{FF2B5EF4-FFF2-40B4-BE49-F238E27FC236}">
                <a16:creationId xmlns:a16="http://schemas.microsoft.com/office/drawing/2014/main" id="{D4B83288-756F-00CA-C741-7A13565A44BB}"/>
              </a:ext>
            </a:extLst>
          </p:cNvPr>
          <p:cNvSpPr>
            <a:spLocks noChangeShapeType="1"/>
          </p:cNvSpPr>
          <p:nvPr>
            <p:custDataLst>
              <p:tags r:id="rId3"/>
            </p:custDataLst>
          </p:nvPr>
        </p:nvSpPr>
        <p:spPr bwMode="auto">
          <a:xfrm>
            <a:off x="6534150" y="2930525"/>
            <a:ext cx="1069975" cy="9144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Line 11">
            <a:extLst>
              <a:ext uri="{FF2B5EF4-FFF2-40B4-BE49-F238E27FC236}">
                <a16:creationId xmlns:a16="http://schemas.microsoft.com/office/drawing/2014/main" id="{5081933F-D689-7A49-B6EF-7D845AF22B01}"/>
              </a:ext>
            </a:extLst>
          </p:cNvPr>
          <p:cNvSpPr>
            <a:spLocks noChangeShapeType="1"/>
          </p:cNvSpPr>
          <p:nvPr>
            <p:custDataLst>
              <p:tags r:id="rId4"/>
            </p:custDataLst>
          </p:nvPr>
        </p:nvSpPr>
        <p:spPr bwMode="auto">
          <a:xfrm flipV="1">
            <a:off x="7600950" y="2930525"/>
            <a:ext cx="1066800" cy="893763"/>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Line 12">
            <a:extLst>
              <a:ext uri="{FF2B5EF4-FFF2-40B4-BE49-F238E27FC236}">
                <a16:creationId xmlns:a16="http://schemas.microsoft.com/office/drawing/2014/main" id="{02C24455-E272-B7B9-31DD-A9A85DA212F4}"/>
              </a:ext>
            </a:extLst>
          </p:cNvPr>
          <p:cNvSpPr>
            <a:spLocks noChangeShapeType="1"/>
          </p:cNvSpPr>
          <p:nvPr>
            <p:custDataLst>
              <p:tags r:id="rId5"/>
            </p:custDataLst>
          </p:nvPr>
        </p:nvSpPr>
        <p:spPr bwMode="auto">
          <a:xfrm flipV="1">
            <a:off x="6534150" y="1863725"/>
            <a:ext cx="1066800" cy="10668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Line 13">
            <a:extLst>
              <a:ext uri="{FF2B5EF4-FFF2-40B4-BE49-F238E27FC236}">
                <a16:creationId xmlns:a16="http://schemas.microsoft.com/office/drawing/2014/main" id="{BDDA039D-7CB0-BD33-8035-7232845AE99C}"/>
              </a:ext>
            </a:extLst>
          </p:cNvPr>
          <p:cNvSpPr>
            <a:spLocks noChangeShapeType="1"/>
          </p:cNvSpPr>
          <p:nvPr>
            <p:custDataLst>
              <p:tags r:id="rId6"/>
            </p:custDataLst>
          </p:nvPr>
        </p:nvSpPr>
        <p:spPr bwMode="auto">
          <a:xfrm flipH="1" flipV="1">
            <a:off x="7600950" y="1863725"/>
            <a:ext cx="1066800" cy="10668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 name="Oval 14">
            <a:extLst>
              <a:ext uri="{FF2B5EF4-FFF2-40B4-BE49-F238E27FC236}">
                <a16:creationId xmlns:a16="http://schemas.microsoft.com/office/drawing/2014/main" id="{D5A11B6B-B75E-A506-EDBA-0915E2EF6437}"/>
              </a:ext>
            </a:extLst>
          </p:cNvPr>
          <p:cNvSpPr>
            <a:spLocks noChangeArrowheads="1"/>
          </p:cNvSpPr>
          <p:nvPr>
            <p:custDataLst>
              <p:tags r:id="rId7"/>
            </p:custDataLst>
          </p:nvPr>
        </p:nvSpPr>
        <p:spPr bwMode="auto">
          <a:xfrm>
            <a:off x="6386513" y="2733675"/>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3" name="Oval 15">
            <a:extLst>
              <a:ext uri="{FF2B5EF4-FFF2-40B4-BE49-F238E27FC236}">
                <a16:creationId xmlns:a16="http://schemas.microsoft.com/office/drawing/2014/main" id="{58C3470F-6C48-65CC-0244-6B5C87135A26}"/>
              </a:ext>
            </a:extLst>
          </p:cNvPr>
          <p:cNvSpPr>
            <a:spLocks noChangeArrowheads="1"/>
          </p:cNvSpPr>
          <p:nvPr>
            <p:custDataLst>
              <p:tags r:id="rId8"/>
            </p:custDataLst>
          </p:nvPr>
        </p:nvSpPr>
        <p:spPr bwMode="auto">
          <a:xfrm>
            <a:off x="7389813" y="1704975"/>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4" name="Oval 16">
            <a:extLst>
              <a:ext uri="{FF2B5EF4-FFF2-40B4-BE49-F238E27FC236}">
                <a16:creationId xmlns:a16="http://schemas.microsoft.com/office/drawing/2014/main" id="{521A22C4-1875-CCFB-F28F-C00DC42AC510}"/>
              </a:ext>
            </a:extLst>
          </p:cNvPr>
          <p:cNvSpPr>
            <a:spLocks noChangeArrowheads="1"/>
          </p:cNvSpPr>
          <p:nvPr>
            <p:custDataLst>
              <p:tags r:id="rId9"/>
            </p:custDataLst>
          </p:nvPr>
        </p:nvSpPr>
        <p:spPr bwMode="auto">
          <a:xfrm>
            <a:off x="8388350" y="2757488"/>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5" name="Oval 17">
            <a:extLst>
              <a:ext uri="{FF2B5EF4-FFF2-40B4-BE49-F238E27FC236}">
                <a16:creationId xmlns:a16="http://schemas.microsoft.com/office/drawing/2014/main" id="{FFD359E4-5004-A883-92CC-DDEAB42A0886}"/>
              </a:ext>
            </a:extLst>
          </p:cNvPr>
          <p:cNvSpPr>
            <a:spLocks noChangeArrowheads="1"/>
          </p:cNvSpPr>
          <p:nvPr>
            <p:custDataLst>
              <p:tags r:id="rId10"/>
            </p:custDataLst>
          </p:nvPr>
        </p:nvSpPr>
        <p:spPr bwMode="auto">
          <a:xfrm>
            <a:off x="6357938" y="4640263"/>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6" name="Oval 18">
            <a:extLst>
              <a:ext uri="{FF2B5EF4-FFF2-40B4-BE49-F238E27FC236}">
                <a16:creationId xmlns:a16="http://schemas.microsoft.com/office/drawing/2014/main" id="{78A91D76-6639-6D3A-7E7D-D83165134B0E}"/>
              </a:ext>
            </a:extLst>
          </p:cNvPr>
          <p:cNvSpPr>
            <a:spLocks noChangeArrowheads="1"/>
          </p:cNvSpPr>
          <p:nvPr>
            <p:custDataLst>
              <p:tags r:id="rId11"/>
            </p:custDataLst>
          </p:nvPr>
        </p:nvSpPr>
        <p:spPr bwMode="auto">
          <a:xfrm>
            <a:off x="8420100" y="4619625"/>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7" name="Oval 19">
            <a:extLst>
              <a:ext uri="{FF2B5EF4-FFF2-40B4-BE49-F238E27FC236}">
                <a16:creationId xmlns:a16="http://schemas.microsoft.com/office/drawing/2014/main" id="{4A52425C-24CD-3E82-DAAC-DC0545460B8A}"/>
              </a:ext>
            </a:extLst>
          </p:cNvPr>
          <p:cNvSpPr>
            <a:spLocks noChangeArrowheads="1"/>
          </p:cNvSpPr>
          <p:nvPr>
            <p:custDataLst>
              <p:tags r:id="rId12"/>
            </p:custDataLst>
          </p:nvPr>
        </p:nvSpPr>
        <p:spPr bwMode="auto">
          <a:xfrm>
            <a:off x="7400925" y="3660775"/>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cxnSp>
        <p:nvCxnSpPr>
          <p:cNvPr id="3" name="Straight Connector 2">
            <a:extLst>
              <a:ext uri="{FF2B5EF4-FFF2-40B4-BE49-F238E27FC236}">
                <a16:creationId xmlns:a16="http://schemas.microsoft.com/office/drawing/2014/main" id="{90497933-D0ED-42DA-98B0-DA43A598866B}"/>
              </a:ext>
            </a:extLst>
          </p:cNvPr>
          <p:cNvCxnSpPr>
            <a:stCxn id="12" idx="6"/>
            <a:endCxn id="14" idx="2"/>
          </p:cNvCxnSpPr>
          <p:nvPr/>
        </p:nvCxnSpPr>
        <p:spPr>
          <a:xfrm>
            <a:off x="6767513" y="2924175"/>
            <a:ext cx="1620837" cy="23813"/>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1DFD46A-8F6D-6B25-EB45-42D2333C5CA7}"/>
              </a:ext>
            </a:extLst>
          </p:cNvPr>
          <p:cNvCxnSpPr>
            <a:stCxn id="12" idx="4"/>
            <a:endCxn id="15" idx="0"/>
          </p:cNvCxnSpPr>
          <p:nvPr/>
        </p:nvCxnSpPr>
        <p:spPr>
          <a:xfrm flipH="1">
            <a:off x="6548438" y="3114675"/>
            <a:ext cx="28575" cy="1525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928F22B-62FD-6DF6-0552-ABA359723F41}"/>
              </a:ext>
            </a:extLst>
          </p:cNvPr>
          <p:cNvCxnSpPr/>
          <p:nvPr/>
        </p:nvCxnSpPr>
        <p:spPr>
          <a:xfrm flipH="1">
            <a:off x="8613198" y="3115107"/>
            <a:ext cx="28575" cy="1525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Date Placeholder 1">
            <a:extLst>
              <a:ext uri="{FF2B5EF4-FFF2-40B4-BE49-F238E27FC236}">
                <a16:creationId xmlns:a16="http://schemas.microsoft.com/office/drawing/2014/main" id="{E0758A79-EFEA-1B05-4B87-970C7B529F7E}"/>
              </a:ext>
            </a:extLst>
          </p:cNvPr>
          <p:cNvSpPr>
            <a:spLocks noGrp="1"/>
          </p:cNvSpPr>
          <p:nvPr>
            <p:ph type="dt" sz="half" idx="10"/>
          </p:nvPr>
        </p:nvSpPr>
        <p:spPr/>
        <p:txBody>
          <a:bodyPr/>
          <a:lstStyle/>
          <a:p>
            <a:r>
              <a:rPr lang="en-US"/>
              <a:t>6/1/2022</a:t>
            </a:r>
          </a:p>
        </p:txBody>
      </p:sp>
      <p:sp>
        <p:nvSpPr>
          <p:cNvPr id="4" name="Footer Placeholder 3">
            <a:extLst>
              <a:ext uri="{FF2B5EF4-FFF2-40B4-BE49-F238E27FC236}">
                <a16:creationId xmlns:a16="http://schemas.microsoft.com/office/drawing/2014/main" id="{24818B33-2C73-169A-7EED-73663DC099DE}"/>
              </a:ext>
            </a:extLst>
          </p:cNvPr>
          <p:cNvSpPr>
            <a:spLocks noGrp="1"/>
          </p:cNvSpPr>
          <p:nvPr>
            <p:ph type="ftr" sz="quarter" idx="11"/>
          </p:nvPr>
        </p:nvSpPr>
        <p:spPr/>
        <p:txBody>
          <a:bodyPr/>
          <a:lstStyle/>
          <a:p>
            <a:r>
              <a:rPr lang="en-US"/>
              <a:t>CSE 332</a:t>
            </a:r>
          </a:p>
        </p:txBody>
      </p:sp>
      <p:sp>
        <p:nvSpPr>
          <p:cNvPr id="5" name="Slide Number Placeholder 4">
            <a:extLst>
              <a:ext uri="{FF2B5EF4-FFF2-40B4-BE49-F238E27FC236}">
                <a16:creationId xmlns:a16="http://schemas.microsoft.com/office/drawing/2014/main" id="{3A617246-5486-197C-84D9-7A270D7ADE30}"/>
              </a:ext>
            </a:extLst>
          </p:cNvPr>
          <p:cNvSpPr>
            <a:spLocks noGrp="1"/>
          </p:cNvSpPr>
          <p:nvPr>
            <p:ph type="sldNum" sz="quarter" idx="12"/>
          </p:nvPr>
        </p:nvSpPr>
        <p:spPr/>
        <p:txBody>
          <a:bodyPr/>
          <a:lstStyle/>
          <a:p>
            <a:pPr>
              <a:defRPr/>
            </a:pPr>
            <a:fld id="{AE055072-ED12-4C45-98F4-735693FD894A}" type="slidenum">
              <a:rPr lang="en-US" smtClean="0"/>
              <a:pPr>
                <a:defRPr/>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p:custDataLst>
              <p:tags r:id="rId1"/>
            </p:custDataLst>
          </p:nvPr>
        </p:nvSpPr>
        <p:spPr>
          <a:noFill/>
        </p:spPr>
        <p:txBody>
          <a:bodyPr/>
          <a:lstStyle/>
          <a:p>
            <a:pPr eaLnBrk="1" hangingPunct="1"/>
            <a:r>
              <a:rPr lang="en-US" altLang="en-US" dirty="0"/>
              <a:t>Transforming HC into TSP</a:t>
            </a:r>
          </a:p>
        </p:txBody>
      </p:sp>
      <p:sp>
        <p:nvSpPr>
          <p:cNvPr id="36868" name="Rectangle 3"/>
          <p:cNvSpPr>
            <a:spLocks noGrp="1" noChangeArrowheads="1"/>
          </p:cNvSpPr>
          <p:nvPr>
            <p:ph type="body" idx="1"/>
            <p:custDataLst>
              <p:tags r:id="rId2"/>
            </p:custDataLst>
          </p:nvPr>
        </p:nvSpPr>
        <p:spPr/>
        <p:txBody>
          <a:bodyPr/>
          <a:lstStyle/>
          <a:p>
            <a:pPr eaLnBrk="1" hangingPunct="1"/>
            <a:r>
              <a:rPr lang="en-US" altLang="en-US" sz="2800" dirty="0"/>
              <a:t>We can transform Hamiltonian Cycle into TSP.</a:t>
            </a:r>
          </a:p>
          <a:p>
            <a:pPr eaLnBrk="1" hangingPunct="1"/>
            <a:r>
              <a:rPr lang="en-US" altLang="en-US" sz="2800" dirty="0"/>
              <a:t>Given graph G=(V, E):</a:t>
            </a:r>
          </a:p>
          <a:p>
            <a:pPr lvl="1" eaLnBrk="1" hangingPunct="1"/>
            <a:r>
              <a:rPr lang="en-US" altLang="en-US" sz="2400" dirty="0"/>
              <a:t>Assign weight of 1 to each edge</a:t>
            </a:r>
          </a:p>
          <a:p>
            <a:pPr lvl="1" eaLnBrk="1" hangingPunct="1"/>
            <a:r>
              <a:rPr lang="en-US" altLang="en-US" sz="2400" dirty="0"/>
              <a:t>Augment the graph with edges until it is a complete graph G’=(V, E’).</a:t>
            </a:r>
          </a:p>
          <a:p>
            <a:pPr lvl="1" eaLnBrk="1" hangingPunct="1"/>
            <a:r>
              <a:rPr lang="en-US" altLang="en-US" sz="2400" dirty="0"/>
              <a:t>Assign weight of 2 to the new edges.</a:t>
            </a:r>
          </a:p>
          <a:p>
            <a:pPr lvl="1" eaLnBrk="1" hangingPunct="1"/>
            <a:r>
              <a:rPr lang="en-US" altLang="en-US" sz="2400" dirty="0"/>
              <a:t>Let C = |V|.</a:t>
            </a:r>
          </a:p>
        </p:txBody>
      </p:sp>
      <p:sp>
        <p:nvSpPr>
          <p:cNvPr id="2" name="Date Placeholder 1">
            <a:extLst>
              <a:ext uri="{FF2B5EF4-FFF2-40B4-BE49-F238E27FC236}">
                <a16:creationId xmlns:a16="http://schemas.microsoft.com/office/drawing/2014/main" id="{67CB1EF7-9DE3-C599-0C13-763A1A9B8B25}"/>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0EF22F4E-8527-391D-8786-B09ABB0227C3}"/>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3C816B3D-DEB1-610A-506D-89F929D3EDF9}"/>
              </a:ext>
            </a:extLst>
          </p:cNvPr>
          <p:cNvSpPr>
            <a:spLocks noGrp="1"/>
          </p:cNvSpPr>
          <p:nvPr>
            <p:ph type="sldNum" sz="quarter" idx="12"/>
          </p:nvPr>
        </p:nvSpPr>
        <p:spPr/>
        <p:txBody>
          <a:bodyPr/>
          <a:lstStyle/>
          <a:p>
            <a:pPr>
              <a:defRPr/>
            </a:pPr>
            <a:fld id="{AE055072-ED12-4C45-98F4-735693FD894A}" type="slidenum">
              <a:rPr lang="en-US" smtClean="0"/>
              <a:pPr>
                <a:defRPr/>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Line 2"/>
          <p:cNvSpPr>
            <a:spLocks noChangeShapeType="1"/>
          </p:cNvSpPr>
          <p:nvPr>
            <p:custDataLst>
              <p:tags r:id="rId1"/>
            </p:custDataLst>
          </p:nvPr>
        </p:nvSpPr>
        <p:spPr bwMode="auto">
          <a:xfrm flipV="1">
            <a:off x="5867400" y="4572000"/>
            <a:ext cx="1295400"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2" name="Line 3"/>
          <p:cNvSpPr>
            <a:spLocks noChangeShapeType="1"/>
          </p:cNvSpPr>
          <p:nvPr>
            <p:custDataLst>
              <p:tags r:id="rId2"/>
            </p:custDataLst>
          </p:nvPr>
        </p:nvSpPr>
        <p:spPr bwMode="auto">
          <a:xfrm flipV="1">
            <a:off x="5867400" y="3352800"/>
            <a:ext cx="1295400"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3" name="Rectangle 4"/>
          <p:cNvSpPr>
            <a:spLocks noGrp="1" noChangeArrowheads="1"/>
          </p:cNvSpPr>
          <p:nvPr>
            <p:ph type="title"/>
            <p:custDataLst>
              <p:tags r:id="rId3"/>
            </p:custDataLst>
          </p:nvPr>
        </p:nvSpPr>
        <p:spPr>
          <a:noFill/>
        </p:spPr>
        <p:txBody>
          <a:bodyPr/>
          <a:lstStyle/>
          <a:p>
            <a:pPr eaLnBrk="1" hangingPunct="1"/>
            <a:r>
              <a:rPr lang="en-US" altLang="en-US"/>
              <a:t>Examples</a:t>
            </a:r>
          </a:p>
        </p:txBody>
      </p:sp>
      <p:sp>
        <p:nvSpPr>
          <p:cNvPr id="37894" name="Oval 5"/>
          <p:cNvSpPr>
            <a:spLocks noChangeArrowheads="1"/>
          </p:cNvSpPr>
          <p:nvPr>
            <p:custDataLst>
              <p:tags r:id="rId4"/>
            </p:custDataLst>
          </p:nvPr>
        </p:nvSpPr>
        <p:spPr bwMode="auto">
          <a:xfrm>
            <a:off x="2590800" y="3429000"/>
            <a:ext cx="398463" cy="3984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37895" name="Oval 6"/>
          <p:cNvSpPr>
            <a:spLocks noChangeArrowheads="1"/>
          </p:cNvSpPr>
          <p:nvPr>
            <p:custDataLst>
              <p:tags r:id="rId5"/>
            </p:custDataLst>
          </p:nvPr>
        </p:nvSpPr>
        <p:spPr bwMode="auto">
          <a:xfrm>
            <a:off x="1093788" y="4676775"/>
            <a:ext cx="398462" cy="3984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37896" name="Oval 7"/>
          <p:cNvSpPr>
            <a:spLocks noChangeArrowheads="1"/>
          </p:cNvSpPr>
          <p:nvPr>
            <p:custDataLst>
              <p:tags r:id="rId6"/>
            </p:custDataLst>
          </p:nvPr>
        </p:nvSpPr>
        <p:spPr bwMode="auto">
          <a:xfrm>
            <a:off x="1792288" y="2730500"/>
            <a:ext cx="398462" cy="3984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cxnSp>
        <p:nvCxnSpPr>
          <p:cNvPr id="37897" name="AutoShape 8"/>
          <p:cNvCxnSpPr>
            <a:cxnSpLocks noChangeShapeType="1"/>
            <a:stCxn id="37903" idx="7"/>
            <a:endCxn id="37896" idx="2"/>
          </p:cNvCxnSpPr>
          <p:nvPr>
            <p:custDataLst>
              <p:tags r:id="rId7"/>
            </p:custDataLst>
          </p:nvPr>
        </p:nvCxnSpPr>
        <p:spPr bwMode="auto">
          <a:xfrm flipV="1">
            <a:off x="1435100" y="2930525"/>
            <a:ext cx="357188" cy="557213"/>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898" name="AutoShape 9"/>
          <p:cNvCxnSpPr>
            <a:cxnSpLocks noChangeShapeType="1"/>
            <a:stCxn id="37896" idx="6"/>
            <a:endCxn id="37894" idx="1"/>
          </p:cNvCxnSpPr>
          <p:nvPr>
            <p:custDataLst>
              <p:tags r:id="rId8"/>
            </p:custDataLst>
          </p:nvPr>
        </p:nvCxnSpPr>
        <p:spPr bwMode="auto">
          <a:xfrm>
            <a:off x="2190750" y="2930525"/>
            <a:ext cx="457200" cy="557213"/>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899" name="AutoShape 10"/>
          <p:cNvCxnSpPr>
            <a:cxnSpLocks noChangeShapeType="1"/>
            <a:stCxn id="37903" idx="6"/>
            <a:endCxn id="37894" idx="2"/>
          </p:cNvCxnSpPr>
          <p:nvPr>
            <p:custDataLst>
              <p:tags r:id="rId9"/>
            </p:custDataLst>
          </p:nvPr>
        </p:nvCxnSpPr>
        <p:spPr bwMode="auto">
          <a:xfrm>
            <a:off x="1492250" y="3629025"/>
            <a:ext cx="1098550"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900" name="AutoShape 11"/>
          <p:cNvCxnSpPr>
            <a:cxnSpLocks noChangeShapeType="1"/>
            <a:stCxn id="37903" idx="4"/>
            <a:endCxn id="37895" idx="0"/>
          </p:cNvCxnSpPr>
          <p:nvPr>
            <p:custDataLst>
              <p:tags r:id="rId10"/>
            </p:custDataLst>
          </p:nvPr>
        </p:nvCxnSpPr>
        <p:spPr bwMode="auto">
          <a:xfrm>
            <a:off x="1293813" y="3827463"/>
            <a:ext cx="0" cy="84931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901" name="AutoShape 12"/>
          <p:cNvCxnSpPr>
            <a:cxnSpLocks noChangeShapeType="1"/>
            <a:stCxn id="37895" idx="7"/>
            <a:endCxn id="37894" idx="3"/>
          </p:cNvCxnSpPr>
          <p:nvPr>
            <p:custDataLst>
              <p:tags r:id="rId11"/>
            </p:custDataLst>
          </p:nvPr>
        </p:nvCxnSpPr>
        <p:spPr bwMode="auto">
          <a:xfrm flipV="1">
            <a:off x="1435100" y="3770313"/>
            <a:ext cx="1212850" cy="96361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7902" name="Oval 13"/>
          <p:cNvSpPr>
            <a:spLocks noChangeArrowheads="1"/>
          </p:cNvSpPr>
          <p:nvPr>
            <p:custDataLst>
              <p:tags r:id="rId12"/>
            </p:custDataLst>
          </p:nvPr>
        </p:nvSpPr>
        <p:spPr bwMode="auto">
          <a:xfrm>
            <a:off x="3438525" y="4176713"/>
            <a:ext cx="398463" cy="40005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37903" name="Oval 14"/>
          <p:cNvSpPr>
            <a:spLocks noChangeArrowheads="1"/>
          </p:cNvSpPr>
          <p:nvPr>
            <p:custDataLst>
              <p:tags r:id="rId13"/>
            </p:custDataLst>
          </p:nvPr>
        </p:nvSpPr>
        <p:spPr bwMode="auto">
          <a:xfrm>
            <a:off x="1093788" y="3429000"/>
            <a:ext cx="398462" cy="3984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cxnSp>
        <p:nvCxnSpPr>
          <p:cNvPr id="37904" name="AutoShape 15"/>
          <p:cNvCxnSpPr>
            <a:cxnSpLocks noChangeShapeType="1"/>
            <a:stCxn id="37894" idx="5"/>
            <a:endCxn id="37902" idx="0"/>
          </p:cNvCxnSpPr>
          <p:nvPr>
            <p:custDataLst>
              <p:tags r:id="rId14"/>
            </p:custDataLst>
          </p:nvPr>
        </p:nvCxnSpPr>
        <p:spPr bwMode="auto">
          <a:xfrm>
            <a:off x="2930525" y="3770313"/>
            <a:ext cx="706438" cy="4064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905" name="AutoShape 16"/>
          <p:cNvCxnSpPr>
            <a:cxnSpLocks noChangeShapeType="1"/>
            <a:stCxn id="37903" idx="5"/>
            <a:endCxn id="37902" idx="1"/>
          </p:cNvCxnSpPr>
          <p:nvPr>
            <p:custDataLst>
              <p:tags r:id="rId15"/>
            </p:custDataLst>
          </p:nvPr>
        </p:nvCxnSpPr>
        <p:spPr bwMode="auto">
          <a:xfrm>
            <a:off x="1435100" y="3770313"/>
            <a:ext cx="2060575" cy="465137"/>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906" name="AutoShape 17"/>
          <p:cNvCxnSpPr>
            <a:cxnSpLocks noChangeShapeType="1"/>
            <a:stCxn id="37895" idx="6"/>
            <a:endCxn id="37902" idx="2"/>
          </p:cNvCxnSpPr>
          <p:nvPr>
            <p:custDataLst>
              <p:tags r:id="rId16"/>
            </p:custDataLst>
          </p:nvPr>
        </p:nvCxnSpPr>
        <p:spPr bwMode="auto">
          <a:xfrm flipV="1">
            <a:off x="1492250" y="4376738"/>
            <a:ext cx="1946275" cy="4984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7907" name="Line 44"/>
          <p:cNvSpPr>
            <a:spLocks noChangeShapeType="1"/>
          </p:cNvSpPr>
          <p:nvPr>
            <p:custDataLst>
              <p:tags r:id="rId17"/>
            </p:custDataLst>
          </p:nvPr>
        </p:nvSpPr>
        <p:spPr bwMode="auto">
          <a:xfrm>
            <a:off x="5827713" y="3325813"/>
            <a:ext cx="1409700" cy="1265237"/>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08" name="Line 45"/>
          <p:cNvSpPr>
            <a:spLocks noChangeShapeType="1"/>
          </p:cNvSpPr>
          <p:nvPr>
            <p:custDataLst>
              <p:tags r:id="rId18"/>
            </p:custDataLst>
          </p:nvPr>
        </p:nvSpPr>
        <p:spPr bwMode="auto">
          <a:xfrm flipV="1">
            <a:off x="5827713" y="3325813"/>
            <a:ext cx="1409700" cy="1265237"/>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09" name="Oval 46"/>
          <p:cNvSpPr>
            <a:spLocks noChangeArrowheads="1"/>
          </p:cNvSpPr>
          <p:nvPr>
            <p:custDataLst>
              <p:tags r:id="rId19"/>
            </p:custDataLst>
          </p:nvPr>
        </p:nvSpPr>
        <p:spPr bwMode="auto">
          <a:xfrm>
            <a:off x="5730875" y="3194050"/>
            <a:ext cx="250825" cy="254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37910" name="Oval 47"/>
          <p:cNvSpPr>
            <a:spLocks noChangeArrowheads="1"/>
          </p:cNvSpPr>
          <p:nvPr>
            <p:custDataLst>
              <p:tags r:id="rId20"/>
            </p:custDataLst>
          </p:nvPr>
        </p:nvSpPr>
        <p:spPr bwMode="auto">
          <a:xfrm>
            <a:off x="7051675" y="3209925"/>
            <a:ext cx="252413" cy="254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37911" name="Oval 48"/>
          <p:cNvSpPr>
            <a:spLocks noChangeArrowheads="1"/>
          </p:cNvSpPr>
          <p:nvPr>
            <p:custDataLst>
              <p:tags r:id="rId21"/>
            </p:custDataLst>
          </p:nvPr>
        </p:nvSpPr>
        <p:spPr bwMode="auto">
          <a:xfrm>
            <a:off x="5711825" y="4460875"/>
            <a:ext cx="250825" cy="252413"/>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37912" name="Oval 49"/>
          <p:cNvSpPr>
            <a:spLocks noChangeArrowheads="1"/>
          </p:cNvSpPr>
          <p:nvPr>
            <p:custDataLst>
              <p:tags r:id="rId22"/>
            </p:custDataLst>
          </p:nvPr>
        </p:nvSpPr>
        <p:spPr bwMode="auto">
          <a:xfrm>
            <a:off x="7073900" y="4446588"/>
            <a:ext cx="250825" cy="254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37913" name="Oval 50"/>
          <p:cNvSpPr>
            <a:spLocks noChangeArrowheads="1"/>
          </p:cNvSpPr>
          <p:nvPr>
            <p:custDataLst>
              <p:tags r:id="rId23"/>
            </p:custDataLst>
          </p:nvPr>
        </p:nvSpPr>
        <p:spPr bwMode="auto">
          <a:xfrm>
            <a:off x="6400800" y="3810000"/>
            <a:ext cx="250825" cy="254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37914" name="Text Box 51"/>
          <p:cNvSpPr txBox="1">
            <a:spLocks noChangeArrowheads="1"/>
          </p:cNvSpPr>
          <p:nvPr>
            <p:custDataLst>
              <p:tags r:id="rId24"/>
            </p:custDataLst>
          </p:nvPr>
        </p:nvSpPr>
        <p:spPr bwMode="auto">
          <a:xfrm>
            <a:off x="5380038" y="3011488"/>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B</a:t>
            </a:r>
          </a:p>
        </p:txBody>
      </p:sp>
      <p:sp>
        <p:nvSpPr>
          <p:cNvPr id="37915" name="Text Box 52"/>
          <p:cNvSpPr txBox="1">
            <a:spLocks noChangeArrowheads="1"/>
          </p:cNvSpPr>
          <p:nvPr>
            <p:custDataLst>
              <p:tags r:id="rId25"/>
            </p:custDataLst>
          </p:nvPr>
        </p:nvSpPr>
        <p:spPr bwMode="auto">
          <a:xfrm>
            <a:off x="5354638" y="4343400"/>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D</a:t>
            </a:r>
          </a:p>
        </p:txBody>
      </p:sp>
      <p:sp>
        <p:nvSpPr>
          <p:cNvPr id="37916" name="Text Box 53"/>
          <p:cNvSpPr txBox="1">
            <a:spLocks noChangeArrowheads="1"/>
          </p:cNvSpPr>
          <p:nvPr>
            <p:custDataLst>
              <p:tags r:id="rId26"/>
            </p:custDataLst>
          </p:nvPr>
        </p:nvSpPr>
        <p:spPr bwMode="auto">
          <a:xfrm>
            <a:off x="7305675" y="4346575"/>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E</a:t>
            </a:r>
          </a:p>
        </p:txBody>
      </p:sp>
      <p:sp>
        <p:nvSpPr>
          <p:cNvPr id="37917" name="Text Box 54"/>
          <p:cNvSpPr txBox="1">
            <a:spLocks noChangeArrowheads="1"/>
          </p:cNvSpPr>
          <p:nvPr>
            <p:custDataLst>
              <p:tags r:id="rId27"/>
            </p:custDataLst>
          </p:nvPr>
        </p:nvSpPr>
        <p:spPr bwMode="auto">
          <a:xfrm>
            <a:off x="6680200" y="3702050"/>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G</a:t>
            </a:r>
          </a:p>
        </p:txBody>
      </p:sp>
      <p:sp>
        <p:nvSpPr>
          <p:cNvPr id="37918" name="Text Box 55"/>
          <p:cNvSpPr txBox="1">
            <a:spLocks noChangeArrowheads="1"/>
          </p:cNvSpPr>
          <p:nvPr>
            <p:custDataLst>
              <p:tags r:id="rId28"/>
            </p:custDataLst>
          </p:nvPr>
        </p:nvSpPr>
        <p:spPr bwMode="auto">
          <a:xfrm>
            <a:off x="7391400" y="3124200"/>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C</a:t>
            </a:r>
          </a:p>
        </p:txBody>
      </p:sp>
      <p:sp>
        <p:nvSpPr>
          <p:cNvPr id="2" name="Date Placeholder 1">
            <a:extLst>
              <a:ext uri="{FF2B5EF4-FFF2-40B4-BE49-F238E27FC236}">
                <a16:creationId xmlns:a16="http://schemas.microsoft.com/office/drawing/2014/main" id="{5E046F41-7956-C183-F4EA-48D83511DBF0}"/>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B9DE56DF-1A91-B903-8D86-D718F3F7E6F5}"/>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3E1F7110-9F68-B4CD-BE6B-4AB4E431B17D}"/>
              </a:ext>
            </a:extLst>
          </p:cNvPr>
          <p:cNvSpPr>
            <a:spLocks noGrp="1"/>
          </p:cNvSpPr>
          <p:nvPr>
            <p:ph type="sldNum" sz="quarter" idx="12"/>
          </p:nvPr>
        </p:nvSpPr>
        <p:spPr/>
        <p:txBody>
          <a:bodyPr/>
          <a:lstStyle/>
          <a:p>
            <a:pPr>
              <a:defRPr/>
            </a:pPr>
            <a:fld id="{AE055072-ED12-4C45-98F4-735693FD894A}" type="slidenum">
              <a:rPr lang="en-US" smtClean="0"/>
              <a:pPr>
                <a:defRPr/>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ChangeArrowheads="1"/>
          </p:cNvSpPr>
          <p:nvPr>
            <p:ph type="title"/>
            <p:custDataLst>
              <p:tags r:id="rId1"/>
            </p:custDataLst>
          </p:nvPr>
        </p:nvSpPr>
        <p:spPr>
          <a:noFill/>
        </p:spPr>
        <p:txBody>
          <a:bodyPr/>
          <a:lstStyle/>
          <a:p>
            <a:pPr eaLnBrk="1" hangingPunct="1"/>
            <a:r>
              <a:rPr lang="en-US" altLang="en-US" dirty="0"/>
              <a:t>Polynomial-time transformation</a:t>
            </a:r>
          </a:p>
        </p:txBody>
      </p:sp>
      <p:sp>
        <p:nvSpPr>
          <p:cNvPr id="38916" name="Rectangle 3"/>
          <p:cNvSpPr>
            <a:spLocks noGrp="1" noChangeArrowheads="1"/>
          </p:cNvSpPr>
          <p:nvPr>
            <p:ph type="body" idx="1"/>
            <p:custDataLst>
              <p:tags r:id="rId2"/>
            </p:custDataLst>
          </p:nvPr>
        </p:nvSpPr>
        <p:spPr>
          <a:xfrm>
            <a:off x="457200" y="1600200"/>
            <a:ext cx="8229600" cy="4953000"/>
          </a:xfrm>
        </p:spPr>
        <p:txBody>
          <a:bodyPr/>
          <a:lstStyle/>
          <a:p>
            <a:pPr eaLnBrk="1" hangingPunct="1">
              <a:lnSpc>
                <a:spcPct val="90000"/>
              </a:lnSpc>
            </a:pPr>
            <a:r>
              <a:rPr lang="en-US" altLang="en-US" sz="2800"/>
              <a:t>G’ has a TSP tour of weight |V| iff (if and only if) G has a Hamiltonian Cycle.</a:t>
            </a:r>
          </a:p>
          <a:p>
            <a:pPr lvl="1" eaLnBrk="1" hangingPunct="1">
              <a:lnSpc>
                <a:spcPct val="90000"/>
              </a:lnSpc>
            </a:pPr>
            <a:r>
              <a:rPr lang="en-US" altLang="en-US"/>
              <a:t>Proof: “obvious”</a:t>
            </a:r>
            <a:br>
              <a:rPr lang="en-US" altLang="en-US"/>
            </a:br>
            <a:endParaRPr lang="en-US" altLang="en-US"/>
          </a:p>
          <a:p>
            <a:pPr eaLnBrk="1" hangingPunct="1">
              <a:lnSpc>
                <a:spcPct val="90000"/>
              </a:lnSpc>
            </a:pPr>
            <a:r>
              <a:rPr lang="en-US" altLang="en-US" sz="2800"/>
              <a:t>What was the cost of transforming HC into TSP?</a:t>
            </a:r>
          </a:p>
          <a:p>
            <a:pPr eaLnBrk="1" hangingPunct="1">
              <a:lnSpc>
                <a:spcPct val="90000"/>
              </a:lnSpc>
              <a:buFontTx/>
              <a:buNone/>
            </a:pPr>
            <a:endParaRPr lang="en-US" altLang="en-US" sz="2800"/>
          </a:p>
          <a:p>
            <a:pPr eaLnBrk="1" hangingPunct="1">
              <a:lnSpc>
                <a:spcPct val="90000"/>
              </a:lnSpc>
            </a:pPr>
            <a:r>
              <a:rPr lang="en-US" altLang="en-US" sz="2800"/>
              <a:t>In the end, because there is a polynomial-time transformation from HC to TSP, we say</a:t>
            </a:r>
            <a:r>
              <a:rPr lang="en-US" altLang="en-US" sz="2800" i="1"/>
              <a:t> TSP is “at least as hard as” Hamiltonian cycle.</a:t>
            </a:r>
          </a:p>
          <a:p>
            <a:pPr eaLnBrk="1" hangingPunct="1">
              <a:lnSpc>
                <a:spcPct val="90000"/>
              </a:lnSpc>
            </a:pPr>
            <a:endParaRPr lang="en-US" altLang="en-US"/>
          </a:p>
        </p:txBody>
      </p:sp>
      <p:sp>
        <p:nvSpPr>
          <p:cNvPr id="2" name="Date Placeholder 1">
            <a:extLst>
              <a:ext uri="{FF2B5EF4-FFF2-40B4-BE49-F238E27FC236}">
                <a16:creationId xmlns:a16="http://schemas.microsoft.com/office/drawing/2014/main" id="{62362457-66EB-4753-DD35-5ABDEB82A349}"/>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3F18F579-1A6D-7179-B4BC-105A3E7355A5}"/>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AF146F27-7B96-819F-1C43-CF112DFABA7B}"/>
              </a:ext>
            </a:extLst>
          </p:cNvPr>
          <p:cNvSpPr>
            <a:spLocks noGrp="1"/>
          </p:cNvSpPr>
          <p:nvPr>
            <p:ph type="sldNum" sz="quarter" idx="12"/>
          </p:nvPr>
        </p:nvSpPr>
        <p:spPr/>
        <p:txBody>
          <a:bodyPr/>
          <a:lstStyle/>
          <a:p>
            <a:pPr>
              <a:defRPr/>
            </a:pPr>
            <a:fld id="{AE055072-ED12-4C45-98F4-735693FD894A}" type="slidenum">
              <a:rPr lang="en-US" smtClean="0"/>
              <a:pPr>
                <a:defRPr/>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p:cNvSpPr>
            <a:spLocks noGrp="1" noChangeArrowheads="1"/>
          </p:cNvSpPr>
          <p:nvPr>
            <p:ph type="title"/>
            <p:custDataLst>
              <p:tags r:id="rId1"/>
            </p:custDataLst>
          </p:nvPr>
        </p:nvSpPr>
        <p:spPr>
          <a:noFill/>
        </p:spPr>
        <p:txBody>
          <a:bodyPr/>
          <a:lstStyle/>
          <a:p>
            <a:pPr eaLnBrk="1" hangingPunct="1"/>
            <a:r>
              <a:rPr lang="en-US" altLang="en-US"/>
              <a:t>Satisfiability</a:t>
            </a:r>
          </a:p>
        </p:txBody>
      </p:sp>
      <p:sp>
        <p:nvSpPr>
          <p:cNvPr id="40964" name="Rectangle 3"/>
          <p:cNvSpPr>
            <a:spLocks noGrp="1" noChangeArrowheads="1"/>
          </p:cNvSpPr>
          <p:nvPr>
            <p:ph type="body" idx="1"/>
            <p:custDataLst>
              <p:tags r:id="rId2"/>
            </p:custDataLst>
          </p:nvPr>
        </p:nvSpPr>
        <p:spPr>
          <a:xfrm>
            <a:off x="457200" y="1600200"/>
            <a:ext cx="8229600" cy="5029200"/>
          </a:xfrm>
        </p:spPr>
        <p:txBody>
          <a:bodyPr/>
          <a:lstStyle/>
          <a:p>
            <a:pPr eaLnBrk="1" hangingPunct="1">
              <a:buFontTx/>
              <a:buNone/>
            </a:pPr>
            <a:r>
              <a:rPr lang="en-US" altLang="en-US" sz="2800"/>
              <a:t>In 1971, Stephen Cook studied the Satisfiability Problem:</a:t>
            </a:r>
          </a:p>
          <a:p>
            <a:pPr lvl="1" eaLnBrk="1" hangingPunct="1"/>
            <a:r>
              <a:rPr lang="en-US" altLang="en-US" sz="2400"/>
              <a:t>Given a Boolean formula (collections of ANDs, ORs, NOTs) over a set of variables,</a:t>
            </a:r>
          </a:p>
          <a:p>
            <a:pPr lvl="1" eaLnBrk="1" hangingPunct="1"/>
            <a:r>
              <a:rPr lang="en-US" altLang="en-US" sz="2400"/>
              <a:t>is there a TRUE/FALSE assignment to the variables such that the Boolean formula evaluates to TRUE? </a:t>
            </a:r>
          </a:p>
        </p:txBody>
      </p:sp>
      <p:sp>
        <p:nvSpPr>
          <p:cNvPr id="2" name="Date Placeholder 1">
            <a:extLst>
              <a:ext uri="{FF2B5EF4-FFF2-40B4-BE49-F238E27FC236}">
                <a16:creationId xmlns:a16="http://schemas.microsoft.com/office/drawing/2014/main" id="{90E0B1F1-426F-2637-4141-7D34965CF49C}"/>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A234EF44-D123-58DC-B4C1-97DFD83BDF24}"/>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B9395F6B-E823-504C-A2CD-CCF7E5889811}"/>
              </a:ext>
            </a:extLst>
          </p:cNvPr>
          <p:cNvSpPr>
            <a:spLocks noGrp="1"/>
          </p:cNvSpPr>
          <p:nvPr>
            <p:ph type="sldNum" sz="quarter" idx="12"/>
          </p:nvPr>
        </p:nvSpPr>
        <p:spPr/>
        <p:txBody>
          <a:bodyPr/>
          <a:lstStyle/>
          <a:p>
            <a:pPr>
              <a:defRPr/>
            </a:pPr>
            <a:fld id="{AE055072-ED12-4C45-98F4-735693FD894A}" type="slidenum">
              <a:rPr lang="en-US" smtClean="0"/>
              <a:pPr>
                <a:defRPr/>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custDataLst>
              <p:tags r:id="rId1"/>
            </p:custDataLst>
          </p:nvPr>
        </p:nvSpPr>
        <p:spPr>
          <a:noFill/>
        </p:spPr>
        <p:txBody>
          <a:bodyPr/>
          <a:lstStyle/>
          <a:p>
            <a:pPr eaLnBrk="1" hangingPunct="1"/>
            <a:r>
              <a:rPr lang="en-US" altLang="en-US"/>
              <a:t>Satisfiability</a:t>
            </a:r>
          </a:p>
        </p:txBody>
      </p:sp>
      <p:sp>
        <p:nvSpPr>
          <p:cNvPr id="41988" name="Rectangle 3"/>
          <p:cNvSpPr>
            <a:spLocks noGrp="1" noChangeArrowheads="1"/>
          </p:cNvSpPr>
          <p:nvPr>
            <p:ph type="body" idx="1"/>
            <p:custDataLst>
              <p:tags r:id="rId2"/>
            </p:custDataLst>
          </p:nvPr>
        </p:nvSpPr>
        <p:spPr>
          <a:xfrm>
            <a:off x="457200" y="1600200"/>
            <a:ext cx="8229600" cy="5029200"/>
          </a:xfrm>
        </p:spPr>
        <p:txBody>
          <a:bodyPr/>
          <a:lstStyle/>
          <a:p>
            <a:pPr eaLnBrk="1" hangingPunct="1">
              <a:buFontTx/>
              <a:buNone/>
            </a:pPr>
            <a:r>
              <a:rPr lang="en-US" altLang="en-US" sz="2800" dirty="0"/>
              <a:t>…and he proved something remarkable:</a:t>
            </a:r>
          </a:p>
          <a:p>
            <a:pPr lvl="1" eaLnBrk="1" hangingPunct="1">
              <a:buFontTx/>
              <a:buNone/>
            </a:pPr>
            <a:endParaRPr lang="en-US" altLang="en-US" dirty="0"/>
          </a:p>
          <a:p>
            <a:pPr lvl="1" eaLnBrk="1" hangingPunct="1">
              <a:buFontTx/>
              <a:buNone/>
            </a:pPr>
            <a:r>
              <a:rPr lang="en-US" altLang="en-US" b="1" dirty="0"/>
              <a:t>Every problem in NP can be </a:t>
            </a:r>
            <a:r>
              <a:rPr lang="en-US" altLang="en-US" b="1" dirty="0" err="1"/>
              <a:t>polynomially</a:t>
            </a:r>
            <a:r>
              <a:rPr lang="en-US" altLang="en-US" b="1" dirty="0"/>
              <a:t> transformed to the Satisfiability Problem.</a:t>
            </a:r>
            <a:endParaRPr lang="en-US" altLang="en-US" dirty="0"/>
          </a:p>
          <a:p>
            <a:pPr lvl="1" eaLnBrk="1" hangingPunct="1">
              <a:buFontTx/>
              <a:buNone/>
            </a:pPr>
            <a:endParaRPr lang="en-US" altLang="en-US" dirty="0"/>
          </a:p>
          <a:p>
            <a:pPr eaLnBrk="1" hangingPunct="1">
              <a:buFontTx/>
              <a:buNone/>
            </a:pPr>
            <a:r>
              <a:rPr lang="en-US" altLang="en-US" sz="2800" dirty="0"/>
              <a:t>Thus, Satisfiability is at least as hard as every other problem in NP, i.e., it is the hardest NP problem.</a:t>
            </a:r>
          </a:p>
          <a:p>
            <a:pPr eaLnBrk="1" hangingPunct="1">
              <a:buFontTx/>
              <a:buNone/>
            </a:pPr>
            <a:endParaRPr lang="en-US" altLang="en-US" sz="2800" dirty="0"/>
          </a:p>
          <a:p>
            <a:pPr eaLnBrk="1" hangingPunct="1">
              <a:buFontTx/>
              <a:buNone/>
            </a:pPr>
            <a:r>
              <a:rPr lang="en-US" altLang="en-US" sz="2800" dirty="0"/>
              <a:t>We call it an “NP-complete” problem.</a:t>
            </a:r>
            <a:endParaRPr lang="en-US" altLang="en-US" sz="2800" b="1" dirty="0"/>
          </a:p>
        </p:txBody>
      </p:sp>
      <p:sp>
        <p:nvSpPr>
          <p:cNvPr id="2" name="Date Placeholder 1">
            <a:extLst>
              <a:ext uri="{FF2B5EF4-FFF2-40B4-BE49-F238E27FC236}">
                <a16:creationId xmlns:a16="http://schemas.microsoft.com/office/drawing/2014/main" id="{22001C51-B4BA-DA04-AD0C-A43EBB692364}"/>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47FE94BC-F8E2-6D75-5874-CDEFDB184CB8}"/>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57EEF239-2A41-910D-AFD0-F7CDBF3E0076}"/>
              </a:ext>
            </a:extLst>
          </p:cNvPr>
          <p:cNvSpPr>
            <a:spLocks noGrp="1"/>
          </p:cNvSpPr>
          <p:nvPr>
            <p:ph type="sldNum" sz="quarter" idx="12"/>
          </p:nvPr>
        </p:nvSpPr>
        <p:spPr/>
        <p:txBody>
          <a:bodyPr/>
          <a:lstStyle/>
          <a:p>
            <a:pPr>
              <a:defRPr/>
            </a:pPr>
            <a:fld id="{AE055072-ED12-4C45-98F4-735693FD894A}" type="slidenum">
              <a:rPr lang="en-US" smtClean="0"/>
              <a:pPr>
                <a:defRPr/>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p:cNvSpPr>
            <a:spLocks noGrp="1" noChangeArrowheads="1"/>
          </p:cNvSpPr>
          <p:nvPr>
            <p:ph type="title"/>
            <p:custDataLst>
              <p:tags r:id="rId1"/>
            </p:custDataLst>
          </p:nvPr>
        </p:nvSpPr>
        <p:spPr>
          <a:noFill/>
        </p:spPr>
        <p:txBody>
          <a:bodyPr/>
          <a:lstStyle/>
          <a:p>
            <a:pPr eaLnBrk="1" hangingPunct="1"/>
            <a:r>
              <a:rPr lang="en-US" altLang="en-US"/>
              <a:t>Turing Machines</a:t>
            </a:r>
          </a:p>
        </p:txBody>
      </p:sp>
      <p:sp>
        <p:nvSpPr>
          <p:cNvPr id="43012" name="Rectangle 3"/>
          <p:cNvSpPr>
            <a:spLocks noGrp="1" noChangeArrowheads="1"/>
          </p:cNvSpPr>
          <p:nvPr>
            <p:ph type="body" idx="1"/>
            <p:custDataLst>
              <p:tags r:id="rId2"/>
            </p:custDataLst>
          </p:nvPr>
        </p:nvSpPr>
        <p:spPr>
          <a:xfrm>
            <a:off x="457200" y="1600200"/>
            <a:ext cx="8229600" cy="4953000"/>
          </a:xfrm>
        </p:spPr>
        <p:txBody>
          <a:bodyPr/>
          <a:lstStyle/>
          <a:p>
            <a:pPr eaLnBrk="1" hangingPunct="1">
              <a:lnSpc>
                <a:spcPct val="90000"/>
              </a:lnSpc>
              <a:buFontTx/>
              <a:buNone/>
            </a:pPr>
            <a:r>
              <a:rPr lang="en-US" altLang="en-US" sz="2800" dirty="0"/>
              <a:t>The proof is intricate and depends on a computing abstraction called a Turing Machine…</a:t>
            </a:r>
          </a:p>
          <a:p>
            <a:pPr eaLnBrk="1" hangingPunct="1">
              <a:lnSpc>
                <a:spcPct val="90000"/>
              </a:lnSpc>
              <a:buFontTx/>
              <a:buNone/>
            </a:pPr>
            <a:endParaRPr lang="en-US" altLang="en-US" dirty="0"/>
          </a:p>
          <a:p>
            <a:pPr eaLnBrk="1" hangingPunct="1">
              <a:lnSpc>
                <a:spcPct val="90000"/>
              </a:lnSpc>
              <a:buFontTx/>
              <a:buNone/>
            </a:pPr>
            <a:endParaRPr lang="en-US" altLang="en-US" dirty="0"/>
          </a:p>
          <a:p>
            <a:pPr eaLnBrk="1" hangingPunct="1">
              <a:lnSpc>
                <a:spcPct val="90000"/>
              </a:lnSpc>
              <a:buFontTx/>
              <a:buNone/>
            </a:pPr>
            <a:endParaRPr lang="en-US" altLang="en-US" dirty="0"/>
          </a:p>
          <a:p>
            <a:pPr eaLnBrk="1" hangingPunct="1">
              <a:lnSpc>
                <a:spcPct val="90000"/>
              </a:lnSpc>
              <a:buFontTx/>
              <a:buNone/>
            </a:pPr>
            <a:endParaRPr lang="en-US" altLang="en-US" dirty="0"/>
          </a:p>
          <a:p>
            <a:pPr eaLnBrk="1" hangingPunct="1">
              <a:lnSpc>
                <a:spcPct val="90000"/>
              </a:lnSpc>
              <a:buFontTx/>
              <a:buNone/>
            </a:pPr>
            <a:endParaRPr lang="en-US" altLang="en-US" sz="2800" dirty="0"/>
          </a:p>
          <a:p>
            <a:pPr eaLnBrk="1" hangingPunct="1">
              <a:lnSpc>
                <a:spcPct val="90000"/>
              </a:lnSpc>
              <a:buFontTx/>
              <a:buNone/>
            </a:pPr>
            <a:endParaRPr lang="en-US" altLang="en-US" sz="2800" dirty="0"/>
          </a:p>
          <a:p>
            <a:pPr eaLnBrk="1" hangingPunct="1">
              <a:lnSpc>
                <a:spcPct val="90000"/>
              </a:lnSpc>
              <a:buFontTx/>
              <a:buNone/>
            </a:pPr>
            <a:r>
              <a:rPr lang="en-US" altLang="en-US" sz="2800" dirty="0"/>
              <a:t>which is generalized to allow guessing the answer.</a:t>
            </a:r>
          </a:p>
        </p:txBody>
      </p:sp>
      <p:pic>
        <p:nvPicPr>
          <p:cNvPr id="43013" name="Picture 4" descr="turing"/>
          <p:cNvPicPr>
            <a:picLocks noChangeAspect="1" noChangeArrowheads="1"/>
          </p:cNvPicPr>
          <p:nvPr>
            <p:custDataLst>
              <p:tags r:id="rId3"/>
            </p:custDataLst>
          </p:nvPr>
        </p:nvPicPr>
        <p:blipFill>
          <a:blip r:embed="rId6">
            <a:extLst>
              <a:ext uri="{28A0092B-C50C-407E-A947-70E740481C1C}">
                <a14:useLocalDpi xmlns:a14="http://schemas.microsoft.com/office/drawing/2010/main" val="0"/>
              </a:ext>
            </a:extLst>
          </a:blip>
          <a:srcRect/>
          <a:stretch>
            <a:fillRect/>
          </a:stretch>
        </p:blipFill>
        <p:spPr bwMode="auto">
          <a:xfrm>
            <a:off x="2743200" y="2438400"/>
            <a:ext cx="38100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a:extLst>
              <a:ext uri="{FF2B5EF4-FFF2-40B4-BE49-F238E27FC236}">
                <a16:creationId xmlns:a16="http://schemas.microsoft.com/office/drawing/2014/main" id="{D49C87AB-2E28-EE03-F357-49C644BDF5D5}"/>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A94E5D01-4F53-16F5-071B-307B76A0524E}"/>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B8E52BD5-6FE5-14FD-7AE4-03773CAC2ACD}"/>
              </a:ext>
            </a:extLst>
          </p:cNvPr>
          <p:cNvSpPr>
            <a:spLocks noGrp="1"/>
          </p:cNvSpPr>
          <p:nvPr>
            <p:ph type="sldNum" sz="quarter" idx="12"/>
          </p:nvPr>
        </p:nvSpPr>
        <p:spPr/>
        <p:txBody>
          <a:bodyPr/>
          <a:lstStyle/>
          <a:p>
            <a:pPr>
              <a:defRPr/>
            </a:pPr>
            <a:fld id="{AE055072-ED12-4C45-98F4-735693FD894A}" type="slidenum">
              <a:rPr lang="en-US" smtClean="0"/>
              <a:pPr>
                <a:defRPr/>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ChangeArrowheads="1"/>
          </p:cNvSpPr>
          <p:nvPr>
            <p:ph type="title"/>
            <p:custDataLst>
              <p:tags r:id="rId1"/>
            </p:custDataLst>
          </p:nvPr>
        </p:nvSpPr>
        <p:spPr>
          <a:noFill/>
        </p:spPr>
        <p:txBody>
          <a:bodyPr/>
          <a:lstStyle/>
          <a:p>
            <a:pPr eaLnBrk="1" hangingPunct="1"/>
            <a:r>
              <a:rPr lang="en-US" altLang="en-US"/>
              <a:t>NP-completeness</a:t>
            </a:r>
          </a:p>
        </p:txBody>
      </p:sp>
      <p:sp>
        <p:nvSpPr>
          <p:cNvPr id="45060" name="Rectangle 3"/>
          <p:cNvSpPr>
            <a:spLocks noGrp="1" noChangeArrowheads="1"/>
          </p:cNvSpPr>
          <p:nvPr>
            <p:ph type="body" idx="1"/>
            <p:custDataLst>
              <p:tags r:id="rId2"/>
            </p:custDataLst>
          </p:nvPr>
        </p:nvSpPr>
        <p:spPr>
          <a:xfrm>
            <a:off x="457200" y="1600200"/>
            <a:ext cx="8229600" cy="4953000"/>
          </a:xfrm>
        </p:spPr>
        <p:txBody>
          <a:bodyPr/>
          <a:lstStyle/>
          <a:p>
            <a:pPr eaLnBrk="1" hangingPunct="1">
              <a:lnSpc>
                <a:spcPct val="90000"/>
              </a:lnSpc>
            </a:pPr>
            <a:r>
              <a:rPr lang="en-US" altLang="en-US" sz="2400"/>
              <a:t>In fact, Satisfiability can be polynomially reduced to some other NP problems (and vice versa).</a:t>
            </a:r>
            <a:br>
              <a:rPr lang="en-US" altLang="en-US" sz="2400"/>
            </a:br>
            <a:endParaRPr lang="en-US" altLang="en-US" sz="2400"/>
          </a:p>
          <a:p>
            <a:pPr eaLnBrk="1" hangingPunct="1">
              <a:lnSpc>
                <a:spcPct val="90000"/>
              </a:lnSpc>
            </a:pPr>
            <a:r>
              <a:rPr lang="en-US" altLang="en-US" sz="2400"/>
              <a:t>These other problems are equivalent to Satisfiability, and so all other problems in NP can be transformed to them, as well.</a:t>
            </a:r>
            <a:br>
              <a:rPr lang="en-US" altLang="en-US" sz="2400"/>
            </a:br>
            <a:endParaRPr lang="en-US" altLang="en-US" sz="2400"/>
          </a:p>
          <a:p>
            <a:pPr eaLnBrk="1" hangingPunct="1">
              <a:lnSpc>
                <a:spcPct val="90000"/>
              </a:lnSpc>
            </a:pPr>
            <a:r>
              <a:rPr lang="en-US" altLang="en-US" sz="2400"/>
              <a:t>NP-complete problems thus form an equivalence set in NP (all equivalently hard, i.e., the hardest).</a:t>
            </a:r>
            <a:br>
              <a:rPr lang="en-US" altLang="en-US" sz="2400"/>
            </a:br>
            <a:endParaRPr lang="en-US" altLang="en-US" sz="2400"/>
          </a:p>
          <a:p>
            <a:pPr eaLnBrk="1" hangingPunct="1">
              <a:lnSpc>
                <a:spcPct val="90000"/>
              </a:lnSpc>
            </a:pPr>
            <a:r>
              <a:rPr lang="en-US" altLang="en-US" sz="2400"/>
              <a:t>Solving one would give a solution for all of them!</a:t>
            </a:r>
          </a:p>
          <a:p>
            <a:pPr lvl="1" eaLnBrk="1" hangingPunct="1">
              <a:lnSpc>
                <a:spcPct val="90000"/>
              </a:lnSpc>
            </a:pPr>
            <a:r>
              <a:rPr lang="en-US" altLang="en-US" sz="2400">
                <a:solidFill>
                  <a:srgbClr val="FF0000"/>
                </a:solidFill>
              </a:rPr>
              <a:t>If any NP-complete problem is in P, then all of NP is in P</a:t>
            </a:r>
          </a:p>
        </p:txBody>
      </p:sp>
      <p:sp>
        <p:nvSpPr>
          <p:cNvPr id="2" name="Date Placeholder 1">
            <a:extLst>
              <a:ext uri="{FF2B5EF4-FFF2-40B4-BE49-F238E27FC236}">
                <a16:creationId xmlns:a16="http://schemas.microsoft.com/office/drawing/2014/main" id="{09A3095F-EE0D-9179-D647-652BDCDF7589}"/>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A20A5EF2-E242-7021-9889-89C1AE8D5911}"/>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78084C7C-33DD-8D92-B392-CFB2B9256A47}"/>
              </a:ext>
            </a:extLst>
          </p:cNvPr>
          <p:cNvSpPr>
            <a:spLocks noGrp="1"/>
          </p:cNvSpPr>
          <p:nvPr>
            <p:ph type="sldNum" sz="quarter" idx="12"/>
          </p:nvPr>
        </p:nvSpPr>
        <p:spPr/>
        <p:txBody>
          <a:bodyPr/>
          <a:lstStyle/>
          <a:p>
            <a:pPr>
              <a:defRPr/>
            </a:pPr>
            <a:fld id="{AE055072-ED12-4C45-98F4-735693FD894A}" type="slidenum">
              <a:rPr lang="en-US" smtClean="0"/>
              <a:pPr>
                <a:defRPr/>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ChangeArrowheads="1"/>
          </p:cNvSpPr>
          <p:nvPr>
            <p:ph type="title"/>
            <p:custDataLst>
              <p:tags r:id="rId1"/>
            </p:custDataLst>
          </p:nvPr>
        </p:nvSpPr>
        <p:spPr>
          <a:noFill/>
        </p:spPr>
        <p:txBody>
          <a:bodyPr/>
          <a:lstStyle/>
          <a:p>
            <a:pPr eaLnBrk="1" hangingPunct="1"/>
            <a:r>
              <a:rPr lang="en-US" altLang="en-US"/>
              <a:t>What’s NP-complete</a:t>
            </a:r>
          </a:p>
        </p:txBody>
      </p:sp>
      <p:sp>
        <p:nvSpPr>
          <p:cNvPr id="46084" name="Rectangle 3"/>
          <p:cNvSpPr>
            <a:spLocks noGrp="1" noChangeArrowheads="1"/>
          </p:cNvSpPr>
          <p:nvPr>
            <p:ph type="body" idx="1"/>
            <p:custDataLst>
              <p:tags r:id="rId2"/>
            </p:custDataLst>
          </p:nvPr>
        </p:nvSpPr>
        <p:spPr/>
        <p:txBody>
          <a:bodyPr/>
          <a:lstStyle/>
          <a:p>
            <a:pPr eaLnBrk="1" hangingPunct="1">
              <a:lnSpc>
                <a:spcPct val="80000"/>
              </a:lnSpc>
            </a:pPr>
            <a:r>
              <a:rPr lang="en-US" altLang="en-US" sz="2800"/>
              <a:t>Satisfiability of logic formulas</a:t>
            </a:r>
          </a:p>
          <a:p>
            <a:pPr eaLnBrk="1" hangingPunct="1">
              <a:lnSpc>
                <a:spcPct val="80000"/>
              </a:lnSpc>
            </a:pPr>
            <a:r>
              <a:rPr lang="en-US" altLang="en-US" sz="2800"/>
              <a:t>All sorts of constraint problems</a:t>
            </a:r>
          </a:p>
          <a:p>
            <a:pPr eaLnBrk="1" hangingPunct="1">
              <a:lnSpc>
                <a:spcPct val="80000"/>
              </a:lnSpc>
            </a:pPr>
            <a:r>
              <a:rPr lang="en-US" altLang="en-US" sz="2800"/>
              <a:t>All sorts of graph problems, including:</a:t>
            </a:r>
          </a:p>
          <a:p>
            <a:pPr lvl="1" eaLnBrk="1" hangingPunct="1">
              <a:lnSpc>
                <a:spcPct val="80000"/>
              </a:lnSpc>
            </a:pPr>
            <a:r>
              <a:rPr lang="en-US" altLang="en-US" sz="2400"/>
              <a:t>Hamiltonian Circuits</a:t>
            </a:r>
          </a:p>
          <a:p>
            <a:pPr lvl="1" eaLnBrk="1" hangingPunct="1">
              <a:lnSpc>
                <a:spcPct val="80000"/>
              </a:lnSpc>
            </a:pPr>
            <a:r>
              <a:rPr lang="en-US" altLang="en-US" sz="2400"/>
              <a:t>Traveling Salesman?</a:t>
            </a:r>
          </a:p>
          <a:p>
            <a:pPr lvl="1" eaLnBrk="1" hangingPunct="1">
              <a:lnSpc>
                <a:spcPct val="80000"/>
              </a:lnSpc>
              <a:spcBef>
                <a:spcPct val="35000"/>
              </a:spcBef>
            </a:pPr>
            <a:r>
              <a:rPr lang="en-US" altLang="en-US" sz="2400"/>
              <a:t>Graph coloring: decide if the vertices of a graph be colored using K colors, such that no two adjacent vertices have the same color.</a:t>
            </a:r>
          </a:p>
          <a:p>
            <a:pPr eaLnBrk="1" hangingPunct="1">
              <a:lnSpc>
                <a:spcPct val="80000"/>
              </a:lnSpc>
            </a:pPr>
            <a:r>
              <a:rPr lang="en-US" altLang="en-US" sz="2800"/>
              <a:t>Not an overstatement to say that every area of computer science comes up against NP-complete problems.</a:t>
            </a:r>
          </a:p>
          <a:p>
            <a:pPr eaLnBrk="1" hangingPunct="1">
              <a:lnSpc>
                <a:spcPct val="80000"/>
              </a:lnSpc>
            </a:pPr>
            <a:endParaRPr lang="en-US" altLang="en-US" sz="2800"/>
          </a:p>
        </p:txBody>
      </p:sp>
      <p:sp>
        <p:nvSpPr>
          <p:cNvPr id="2" name="Date Placeholder 1">
            <a:extLst>
              <a:ext uri="{FF2B5EF4-FFF2-40B4-BE49-F238E27FC236}">
                <a16:creationId xmlns:a16="http://schemas.microsoft.com/office/drawing/2014/main" id="{AB7FBBBE-36B3-07D4-A9F0-9DF6DACD3BBE}"/>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E5524BD7-EDAB-05FA-D199-48F73CC69143}"/>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C0819DE1-95CA-2676-A9DA-63CDA5B94565}"/>
              </a:ext>
            </a:extLst>
          </p:cNvPr>
          <p:cNvSpPr>
            <a:spLocks noGrp="1"/>
          </p:cNvSpPr>
          <p:nvPr>
            <p:ph type="sldNum" sz="quarter" idx="12"/>
          </p:nvPr>
        </p:nvSpPr>
        <p:spPr/>
        <p:txBody>
          <a:bodyPr/>
          <a:lstStyle/>
          <a:p>
            <a:pPr>
              <a:defRPr/>
            </a:pPr>
            <a:fld id="{AE055072-ED12-4C45-98F4-735693FD894A}" type="slidenum">
              <a:rPr lang="en-US" smtClean="0"/>
              <a:pPr>
                <a:defRPr/>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2"/>
          <p:cNvSpPr>
            <a:spLocks noGrp="1" noChangeArrowheads="1"/>
          </p:cNvSpPr>
          <p:nvPr>
            <p:ph type="title"/>
            <p:custDataLst>
              <p:tags r:id="rId1"/>
            </p:custDataLst>
          </p:nvPr>
        </p:nvSpPr>
        <p:spPr>
          <a:xfrm>
            <a:off x="152400" y="274638"/>
            <a:ext cx="8991600" cy="1143000"/>
          </a:xfrm>
          <a:noFill/>
        </p:spPr>
        <p:txBody>
          <a:bodyPr/>
          <a:lstStyle/>
          <a:p>
            <a:pPr eaLnBrk="1" hangingPunct="1"/>
            <a:r>
              <a:rPr lang="en-US" altLang="en-US" sz="3200" dirty="0"/>
              <a:t>One tweak and you could be in NP-complete</a:t>
            </a:r>
          </a:p>
        </p:txBody>
      </p:sp>
      <p:sp>
        <p:nvSpPr>
          <p:cNvPr id="47108" name="Rectangle 3"/>
          <p:cNvSpPr>
            <a:spLocks noGrp="1" noChangeArrowheads="1"/>
          </p:cNvSpPr>
          <p:nvPr>
            <p:ph type="body" idx="1"/>
            <p:custDataLst>
              <p:tags r:id="rId2"/>
            </p:custDataLst>
          </p:nvPr>
        </p:nvSpPr>
        <p:spPr>
          <a:xfrm>
            <a:off x="609600" y="1600200"/>
            <a:ext cx="8001000" cy="4525963"/>
          </a:xfrm>
        </p:spPr>
        <p:txBody>
          <a:bodyPr/>
          <a:lstStyle/>
          <a:p>
            <a:pPr eaLnBrk="1" hangingPunct="1"/>
            <a:r>
              <a:rPr lang="en-US" altLang="en-US" sz="2800" dirty="0"/>
              <a:t>It’s amazing how “little” tweaks on a problem change the complexity:</a:t>
            </a:r>
          </a:p>
          <a:p>
            <a:pPr lvl="1" eaLnBrk="1" hangingPunct="1"/>
            <a:r>
              <a:rPr lang="en-US" altLang="en-US" sz="2400" dirty="0"/>
              <a:t>Euler circuit is in P, but Hamiltonian circuit is NP-complete.</a:t>
            </a:r>
          </a:p>
          <a:p>
            <a:pPr lvl="1" eaLnBrk="1" hangingPunct="1"/>
            <a:r>
              <a:rPr lang="en-US" altLang="en-US" sz="2400" dirty="0"/>
              <a:t>Shortest path between two points is computable in O(|V|</a:t>
            </a:r>
            <a:r>
              <a:rPr lang="en-US" altLang="en-US" sz="2400" baseline="30000" dirty="0"/>
              <a:t>2</a:t>
            </a:r>
            <a:r>
              <a:rPr lang="en-US" altLang="en-US" sz="2400" dirty="0"/>
              <a:t>), but longest simple path is NP-complete.</a:t>
            </a:r>
          </a:p>
          <a:p>
            <a:pPr eaLnBrk="1" hangingPunct="1"/>
            <a:endParaRPr lang="en-US" altLang="en-US" dirty="0"/>
          </a:p>
          <a:p>
            <a:pPr eaLnBrk="1" hangingPunct="1"/>
            <a:endParaRPr lang="en-US" altLang="en-US" dirty="0"/>
          </a:p>
        </p:txBody>
      </p:sp>
      <p:sp>
        <p:nvSpPr>
          <p:cNvPr id="2" name="Date Placeholder 1">
            <a:extLst>
              <a:ext uri="{FF2B5EF4-FFF2-40B4-BE49-F238E27FC236}">
                <a16:creationId xmlns:a16="http://schemas.microsoft.com/office/drawing/2014/main" id="{AE76ABF6-CC4B-B427-E0D9-54915FBE0D40}"/>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5DCC33EC-6954-38E8-8103-2F1790645C36}"/>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D621FA3E-E72C-5913-B7F2-005CF4B56618}"/>
              </a:ext>
            </a:extLst>
          </p:cNvPr>
          <p:cNvSpPr>
            <a:spLocks noGrp="1"/>
          </p:cNvSpPr>
          <p:nvPr>
            <p:ph type="sldNum" sz="quarter" idx="12"/>
          </p:nvPr>
        </p:nvSpPr>
        <p:spPr/>
        <p:txBody>
          <a:bodyPr/>
          <a:lstStyle/>
          <a:p>
            <a:pPr>
              <a:defRPr/>
            </a:pPr>
            <a:fld id="{AE055072-ED12-4C45-98F4-735693FD894A}" type="slidenum">
              <a:rPr lang="en-US" smtClean="0"/>
              <a:pPr>
                <a:defRPr/>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p:cNvSpPr>
            <a:spLocks noGrp="1" noChangeArrowheads="1"/>
          </p:cNvSpPr>
          <p:nvPr>
            <p:ph type="title"/>
            <p:custDataLst>
              <p:tags r:id="rId1"/>
            </p:custDataLst>
          </p:nvPr>
        </p:nvSpPr>
        <p:spPr>
          <a:noFill/>
        </p:spPr>
        <p:txBody>
          <a:bodyPr/>
          <a:lstStyle/>
          <a:p>
            <a:pPr eaLnBrk="1" hangingPunct="1"/>
            <a:r>
              <a:rPr lang="en-US" altLang="en-US" dirty="0"/>
              <a:t>Analyzing Your Hard Problem</a:t>
            </a:r>
          </a:p>
        </p:txBody>
      </p:sp>
      <p:sp>
        <p:nvSpPr>
          <p:cNvPr id="48132" name="Rectangle 3"/>
          <p:cNvSpPr>
            <a:spLocks noGrp="1" noChangeArrowheads="1"/>
          </p:cNvSpPr>
          <p:nvPr>
            <p:ph type="body" idx="1"/>
            <p:custDataLst>
              <p:tags r:id="rId2"/>
            </p:custDataLst>
          </p:nvPr>
        </p:nvSpPr>
        <p:spPr>
          <a:xfrm>
            <a:off x="457200" y="1600200"/>
            <a:ext cx="8229600" cy="4953000"/>
          </a:xfrm>
        </p:spPr>
        <p:txBody>
          <a:bodyPr/>
          <a:lstStyle/>
          <a:p>
            <a:pPr eaLnBrk="1" hangingPunct="1"/>
            <a:r>
              <a:rPr lang="en-US" altLang="en-US" sz="2800"/>
              <a:t>Your problem seems really hard.</a:t>
            </a:r>
            <a:br>
              <a:rPr lang="en-US" altLang="en-US" sz="2800"/>
            </a:br>
            <a:endParaRPr lang="en-US" altLang="en-US" sz="2800"/>
          </a:p>
          <a:p>
            <a:pPr eaLnBrk="1" hangingPunct="1"/>
            <a:r>
              <a:rPr lang="en-US" altLang="en-US" sz="2800"/>
              <a:t>If you can transform an NP-complete problem into the one you’re trying to solve, then you can stop working on your problem!</a:t>
            </a:r>
            <a:br>
              <a:rPr lang="en-US" altLang="en-US" sz="2800"/>
            </a:br>
            <a:endParaRPr lang="en-US" altLang="en-US" sz="2800"/>
          </a:p>
          <a:p>
            <a:pPr eaLnBrk="1" hangingPunct="1"/>
            <a:r>
              <a:rPr lang="en-US" altLang="en-US" sz="2800"/>
              <a:t>…unless you really need that Turing award.</a:t>
            </a:r>
          </a:p>
          <a:p>
            <a:pPr eaLnBrk="1" hangingPunct="1"/>
            <a:endParaRPr lang="en-US" altLang="en-US"/>
          </a:p>
        </p:txBody>
      </p:sp>
      <p:sp>
        <p:nvSpPr>
          <p:cNvPr id="2" name="Date Placeholder 1">
            <a:extLst>
              <a:ext uri="{FF2B5EF4-FFF2-40B4-BE49-F238E27FC236}">
                <a16:creationId xmlns:a16="http://schemas.microsoft.com/office/drawing/2014/main" id="{E5E07883-583E-56BA-9DA9-CC253A58F5AD}"/>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B187BF40-9F18-4E02-DEE2-C73B691FE28F}"/>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07660ECE-F3F4-286F-207C-CA285895393A}"/>
              </a:ext>
            </a:extLst>
          </p:cNvPr>
          <p:cNvSpPr>
            <a:spLocks noGrp="1"/>
          </p:cNvSpPr>
          <p:nvPr>
            <p:ph type="sldNum" sz="quarter" idx="12"/>
          </p:nvPr>
        </p:nvSpPr>
        <p:spPr/>
        <p:txBody>
          <a:bodyPr/>
          <a:lstStyle/>
          <a:p>
            <a:pPr>
              <a:defRPr/>
            </a:pPr>
            <a:fld id="{AE055072-ED12-4C45-98F4-735693FD894A}" type="slidenum">
              <a:rPr lang="en-US" smtClean="0"/>
              <a:pPr>
                <a:defRPr/>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custDataLst>
              <p:tags r:id="rId1"/>
            </p:custDataLst>
          </p:nvPr>
        </p:nvSpPr>
        <p:spPr>
          <a:xfrm>
            <a:off x="457200" y="322263"/>
            <a:ext cx="8229600" cy="866775"/>
          </a:xfrm>
          <a:noFill/>
        </p:spPr>
        <p:txBody>
          <a:bodyPr/>
          <a:lstStyle/>
          <a:p>
            <a:pPr eaLnBrk="1" hangingPunct="1"/>
            <a:r>
              <a:rPr lang="en-US" altLang="en-US">
                <a:solidFill>
                  <a:srgbClr val="800000"/>
                </a:solidFill>
              </a:rPr>
              <a:t>Try it with paper and pencil</a:t>
            </a:r>
          </a:p>
        </p:txBody>
      </p:sp>
      <p:sp>
        <p:nvSpPr>
          <p:cNvPr id="5124" name="Rectangle 3"/>
          <p:cNvSpPr>
            <a:spLocks noChangeArrowheads="1"/>
          </p:cNvSpPr>
          <p:nvPr>
            <p:custDataLst>
              <p:tags r:id="rId2"/>
            </p:custDataLst>
          </p:nvPr>
        </p:nvSpPr>
        <p:spPr bwMode="auto">
          <a:xfrm>
            <a:off x="757238" y="2755900"/>
            <a:ext cx="2133600" cy="1905000"/>
          </a:xfrm>
          <a:prstGeom prst="rect">
            <a:avLst/>
          </a:prstGeom>
          <a:noFill/>
          <a:ln w="571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5125" name="Line 4"/>
          <p:cNvSpPr>
            <a:spLocks noChangeShapeType="1"/>
          </p:cNvSpPr>
          <p:nvPr>
            <p:custDataLst>
              <p:tags r:id="rId3"/>
            </p:custDataLst>
          </p:nvPr>
        </p:nvSpPr>
        <p:spPr bwMode="auto">
          <a:xfrm>
            <a:off x="757238" y="2755900"/>
            <a:ext cx="2133600" cy="19050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6" name="Line 5"/>
          <p:cNvSpPr>
            <a:spLocks noChangeShapeType="1"/>
          </p:cNvSpPr>
          <p:nvPr>
            <p:custDataLst>
              <p:tags r:id="rId4"/>
            </p:custDataLst>
          </p:nvPr>
        </p:nvSpPr>
        <p:spPr bwMode="auto">
          <a:xfrm flipV="1">
            <a:off x="757238" y="2755900"/>
            <a:ext cx="2133600" cy="19050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7" name="Line 6"/>
          <p:cNvSpPr>
            <a:spLocks noChangeShapeType="1"/>
          </p:cNvSpPr>
          <p:nvPr>
            <p:custDataLst>
              <p:tags r:id="rId5"/>
            </p:custDataLst>
          </p:nvPr>
        </p:nvSpPr>
        <p:spPr bwMode="auto">
          <a:xfrm flipV="1">
            <a:off x="757238" y="1689100"/>
            <a:ext cx="1066800" cy="10668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8" name="Line 7"/>
          <p:cNvSpPr>
            <a:spLocks noChangeShapeType="1"/>
          </p:cNvSpPr>
          <p:nvPr>
            <p:custDataLst>
              <p:tags r:id="rId6"/>
            </p:custDataLst>
          </p:nvPr>
        </p:nvSpPr>
        <p:spPr bwMode="auto">
          <a:xfrm flipH="1" flipV="1">
            <a:off x="1824038" y="1689100"/>
            <a:ext cx="1066800" cy="10668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9" name="Rectangle 8"/>
          <p:cNvSpPr>
            <a:spLocks noChangeArrowheads="1"/>
          </p:cNvSpPr>
          <p:nvPr>
            <p:custDataLst>
              <p:tags r:id="rId7"/>
            </p:custDataLst>
          </p:nvPr>
        </p:nvSpPr>
        <p:spPr bwMode="auto">
          <a:xfrm>
            <a:off x="3462338" y="2759075"/>
            <a:ext cx="2133600" cy="1905000"/>
          </a:xfrm>
          <a:prstGeom prst="rect">
            <a:avLst/>
          </a:prstGeom>
          <a:noFill/>
          <a:ln w="571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5130" name="Line 9"/>
          <p:cNvSpPr>
            <a:spLocks noChangeShapeType="1"/>
          </p:cNvSpPr>
          <p:nvPr>
            <p:custDataLst>
              <p:tags r:id="rId8"/>
            </p:custDataLst>
          </p:nvPr>
        </p:nvSpPr>
        <p:spPr bwMode="auto">
          <a:xfrm>
            <a:off x="3462338" y="2759075"/>
            <a:ext cx="2133600" cy="19050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1" name="Line 10"/>
          <p:cNvSpPr>
            <a:spLocks noChangeShapeType="1"/>
          </p:cNvSpPr>
          <p:nvPr>
            <p:custDataLst>
              <p:tags r:id="rId9"/>
            </p:custDataLst>
          </p:nvPr>
        </p:nvSpPr>
        <p:spPr bwMode="auto">
          <a:xfrm flipV="1">
            <a:off x="3462338" y="2759075"/>
            <a:ext cx="2133600" cy="19050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2" name="Line 11"/>
          <p:cNvSpPr>
            <a:spLocks noChangeShapeType="1"/>
          </p:cNvSpPr>
          <p:nvPr>
            <p:custDataLst>
              <p:tags r:id="rId10"/>
            </p:custDataLst>
          </p:nvPr>
        </p:nvSpPr>
        <p:spPr bwMode="auto">
          <a:xfrm flipV="1">
            <a:off x="3462338" y="1692275"/>
            <a:ext cx="1066800" cy="10668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3" name="Line 12"/>
          <p:cNvSpPr>
            <a:spLocks noChangeShapeType="1"/>
          </p:cNvSpPr>
          <p:nvPr>
            <p:custDataLst>
              <p:tags r:id="rId11"/>
            </p:custDataLst>
          </p:nvPr>
        </p:nvSpPr>
        <p:spPr bwMode="auto">
          <a:xfrm flipH="1" flipV="1">
            <a:off x="4529138" y="1692275"/>
            <a:ext cx="1066800" cy="10668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4" name="Rectangle 13"/>
          <p:cNvSpPr>
            <a:spLocks noChangeArrowheads="1"/>
          </p:cNvSpPr>
          <p:nvPr>
            <p:custDataLst>
              <p:tags r:id="rId12"/>
            </p:custDataLst>
          </p:nvPr>
        </p:nvSpPr>
        <p:spPr bwMode="auto">
          <a:xfrm>
            <a:off x="6194425" y="2759075"/>
            <a:ext cx="2133600" cy="1905000"/>
          </a:xfrm>
          <a:prstGeom prst="rect">
            <a:avLst/>
          </a:prstGeom>
          <a:noFill/>
          <a:ln w="571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5135" name="Line 14"/>
          <p:cNvSpPr>
            <a:spLocks noChangeShapeType="1"/>
          </p:cNvSpPr>
          <p:nvPr>
            <p:custDataLst>
              <p:tags r:id="rId13"/>
            </p:custDataLst>
          </p:nvPr>
        </p:nvSpPr>
        <p:spPr bwMode="auto">
          <a:xfrm>
            <a:off x="6194425" y="2759075"/>
            <a:ext cx="2133600" cy="19050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6" name="Line 15"/>
          <p:cNvSpPr>
            <a:spLocks noChangeShapeType="1"/>
          </p:cNvSpPr>
          <p:nvPr>
            <p:custDataLst>
              <p:tags r:id="rId14"/>
            </p:custDataLst>
          </p:nvPr>
        </p:nvSpPr>
        <p:spPr bwMode="auto">
          <a:xfrm flipV="1">
            <a:off x="6194425" y="2759075"/>
            <a:ext cx="2133600" cy="19050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7" name="Line 16"/>
          <p:cNvSpPr>
            <a:spLocks noChangeShapeType="1"/>
          </p:cNvSpPr>
          <p:nvPr>
            <p:custDataLst>
              <p:tags r:id="rId15"/>
            </p:custDataLst>
          </p:nvPr>
        </p:nvSpPr>
        <p:spPr bwMode="auto">
          <a:xfrm>
            <a:off x="750888" y="4678363"/>
            <a:ext cx="1066800" cy="10668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8" name="Line 17"/>
          <p:cNvSpPr>
            <a:spLocks noChangeShapeType="1"/>
          </p:cNvSpPr>
          <p:nvPr>
            <p:custDataLst>
              <p:tags r:id="rId16"/>
            </p:custDataLst>
          </p:nvPr>
        </p:nvSpPr>
        <p:spPr bwMode="auto">
          <a:xfrm flipH="1">
            <a:off x="1817688" y="4678363"/>
            <a:ext cx="1066800" cy="10668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9" name="Text Box 18"/>
          <p:cNvSpPr txBox="1">
            <a:spLocks noChangeArrowheads="1"/>
          </p:cNvSpPr>
          <p:nvPr>
            <p:custDataLst>
              <p:tags r:id="rId17"/>
            </p:custDataLst>
          </p:nvPr>
        </p:nvSpPr>
        <p:spPr bwMode="auto">
          <a:xfrm>
            <a:off x="2554288" y="5026025"/>
            <a:ext cx="67087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solidFill>
                  <a:srgbClr val="0000FF"/>
                </a:solidFill>
                <a:latin typeface="Arial Unicode MS" pitchFamily="34" charset="-128"/>
              </a:rPr>
              <a:t>Which of these can you draw without lifting your </a:t>
            </a:r>
          </a:p>
          <a:p>
            <a:pPr>
              <a:spcBef>
                <a:spcPct val="0"/>
              </a:spcBef>
              <a:buFontTx/>
              <a:buNone/>
            </a:pPr>
            <a:r>
              <a:rPr lang="en-US" altLang="en-US" sz="2400">
                <a:solidFill>
                  <a:srgbClr val="0000FF"/>
                </a:solidFill>
                <a:latin typeface="Arial Unicode MS" pitchFamily="34" charset="-128"/>
              </a:rPr>
              <a:t>pencil, drawing each line only once?</a:t>
            </a:r>
          </a:p>
          <a:p>
            <a:pPr>
              <a:spcBef>
                <a:spcPct val="0"/>
              </a:spcBef>
              <a:buFontTx/>
              <a:buNone/>
            </a:pPr>
            <a:r>
              <a:rPr lang="en-US" altLang="en-US" sz="2400">
                <a:solidFill>
                  <a:srgbClr val="0000FF"/>
                </a:solidFill>
                <a:latin typeface="Arial Unicode MS" pitchFamily="34" charset="-128"/>
              </a:rPr>
              <a:t>Can you start and end at the same point?</a:t>
            </a:r>
          </a:p>
        </p:txBody>
      </p:sp>
      <p:sp>
        <p:nvSpPr>
          <p:cNvPr id="2" name="Date Placeholder 1">
            <a:extLst>
              <a:ext uri="{FF2B5EF4-FFF2-40B4-BE49-F238E27FC236}">
                <a16:creationId xmlns:a16="http://schemas.microsoft.com/office/drawing/2014/main" id="{2B1B1EE4-B16C-88B8-45AE-24081A6AE96E}"/>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7E08BA5E-5D6A-67E9-1336-EA413FE735EF}"/>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0383317C-37C0-E637-44E6-252C958D9D44}"/>
              </a:ext>
            </a:extLst>
          </p:cNvPr>
          <p:cNvSpPr>
            <a:spLocks noGrp="1"/>
          </p:cNvSpPr>
          <p:nvPr>
            <p:ph type="sldNum" sz="quarter" idx="12"/>
          </p:nvPr>
        </p:nvSpPr>
        <p:spPr/>
        <p:txBody>
          <a:bodyPr/>
          <a:lstStyle/>
          <a:p>
            <a:pPr>
              <a:defRPr/>
            </a:pPr>
            <a:fld id="{33C45AD5-AAEF-4934-AA5C-177292084200}" type="slidenum">
              <a:rPr lang="en-US" smtClean="0"/>
              <a:pPr>
                <a:defRPr/>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ChangeArrowheads="1"/>
          </p:cNvSpPr>
          <p:nvPr>
            <p:ph type="title"/>
            <p:custDataLst>
              <p:tags r:id="rId1"/>
            </p:custDataLst>
          </p:nvPr>
        </p:nvSpPr>
        <p:spPr>
          <a:xfrm>
            <a:off x="685800" y="381000"/>
            <a:ext cx="7772400" cy="1143000"/>
          </a:xfrm>
          <a:noFill/>
        </p:spPr>
        <p:txBody>
          <a:bodyPr>
            <a:normAutofit fontScale="90000"/>
          </a:bodyPr>
          <a:lstStyle/>
          <a:p>
            <a:pPr eaLnBrk="1" hangingPunct="1"/>
            <a:r>
              <a:rPr lang="en-US" altLang="en-US" sz="4000" dirty="0"/>
              <a:t>P, NP, NPC, and Exponential Time Problems</a:t>
            </a:r>
          </a:p>
        </p:txBody>
      </p:sp>
      <p:sp>
        <p:nvSpPr>
          <p:cNvPr id="50180" name="Rectangle 3"/>
          <p:cNvSpPr>
            <a:spLocks noGrp="1" noChangeArrowheads="1"/>
          </p:cNvSpPr>
          <p:nvPr>
            <p:ph type="body" idx="1"/>
            <p:custDataLst>
              <p:tags r:id="rId2"/>
            </p:custDataLst>
          </p:nvPr>
        </p:nvSpPr>
        <p:spPr>
          <a:xfrm>
            <a:off x="595313" y="1624013"/>
            <a:ext cx="4333875" cy="4629150"/>
          </a:xfrm>
        </p:spPr>
        <p:txBody>
          <a:bodyPr/>
          <a:lstStyle/>
          <a:p>
            <a:pPr eaLnBrk="1" hangingPunct="1">
              <a:lnSpc>
                <a:spcPct val="90000"/>
              </a:lnSpc>
            </a:pPr>
            <a:r>
              <a:rPr lang="en-US" altLang="en-US" sz="2400" dirty="0"/>
              <a:t>All </a:t>
            </a:r>
            <a:r>
              <a:rPr lang="en-US" altLang="en-US" sz="2400" b="1" dirty="0">
                <a:solidFill>
                  <a:schemeClr val="accent2">
                    <a:lumMod val="50000"/>
                  </a:schemeClr>
                </a:solidFill>
              </a:rPr>
              <a:t>currently known</a:t>
            </a:r>
            <a:r>
              <a:rPr lang="en-US" altLang="en-US" sz="2400" dirty="0">
                <a:solidFill>
                  <a:schemeClr val="accent2">
                    <a:lumMod val="50000"/>
                  </a:schemeClr>
                </a:solidFill>
              </a:rPr>
              <a:t> </a:t>
            </a:r>
            <a:r>
              <a:rPr lang="en-US" altLang="en-US" sz="2400" dirty="0"/>
              <a:t>algorithms for NP-complete problems run in </a:t>
            </a:r>
            <a:r>
              <a:rPr lang="en-US" altLang="en-US" sz="2400" b="1" dirty="0">
                <a:solidFill>
                  <a:srgbClr val="0000FF"/>
                </a:solidFill>
              </a:rPr>
              <a:t>exponential</a:t>
            </a:r>
            <a:r>
              <a:rPr lang="en-US" altLang="en-US" sz="2400" dirty="0"/>
              <a:t> worst case time</a:t>
            </a:r>
          </a:p>
          <a:p>
            <a:pPr lvl="1" eaLnBrk="1" hangingPunct="1">
              <a:lnSpc>
                <a:spcPct val="90000"/>
              </a:lnSpc>
              <a:buFontTx/>
              <a:buNone/>
            </a:pPr>
            <a:endParaRPr lang="en-US" altLang="en-US" sz="2100" dirty="0">
              <a:solidFill>
                <a:srgbClr val="FF0000"/>
              </a:solidFill>
            </a:endParaRPr>
          </a:p>
          <a:p>
            <a:pPr eaLnBrk="1" hangingPunct="1">
              <a:lnSpc>
                <a:spcPct val="90000"/>
              </a:lnSpc>
            </a:pPr>
            <a:r>
              <a:rPr lang="en-US" altLang="en-US" sz="2400" dirty="0"/>
              <a:t>Diagram depicts relationship between P, NP, and EXPTIME (class of problems that </a:t>
            </a:r>
            <a:r>
              <a:rPr lang="en-US" altLang="en-US" sz="2400" b="1" dirty="0">
                <a:solidFill>
                  <a:schemeClr val="accent2">
                    <a:lumMod val="50000"/>
                  </a:schemeClr>
                </a:solidFill>
              </a:rPr>
              <a:t>provably require</a:t>
            </a:r>
            <a:r>
              <a:rPr lang="en-US" altLang="en-US" sz="2400" dirty="0"/>
              <a:t> exponential time to solve)</a:t>
            </a:r>
          </a:p>
        </p:txBody>
      </p:sp>
      <p:sp>
        <p:nvSpPr>
          <p:cNvPr id="50181" name="Text Box 4"/>
          <p:cNvSpPr txBox="1">
            <a:spLocks noChangeArrowheads="1"/>
          </p:cNvSpPr>
          <p:nvPr>
            <p:custDataLst>
              <p:tags r:id="rId3"/>
            </p:custDataLst>
          </p:nvPr>
        </p:nvSpPr>
        <p:spPr bwMode="auto">
          <a:xfrm>
            <a:off x="5878513" y="5360988"/>
            <a:ext cx="2528887" cy="792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US" altLang="en-US" sz="2200">
                <a:solidFill>
                  <a:srgbClr val="0000FF"/>
                </a:solidFill>
                <a:latin typeface="Arial Unicode MS" pitchFamily="34" charset="-128"/>
              </a:rPr>
              <a:t>It is believed that </a:t>
            </a:r>
          </a:p>
          <a:p>
            <a:pPr algn="ctr">
              <a:spcBef>
                <a:spcPct val="0"/>
              </a:spcBef>
              <a:buFontTx/>
              <a:buNone/>
            </a:pPr>
            <a:r>
              <a:rPr lang="en-US" altLang="en-US" sz="2200">
                <a:solidFill>
                  <a:srgbClr val="0000FF"/>
                </a:solidFill>
                <a:latin typeface="Arial Unicode MS" pitchFamily="34" charset="-128"/>
              </a:rPr>
              <a:t>P </a:t>
            </a:r>
            <a:r>
              <a:rPr lang="en-US" altLang="en-US" sz="2400">
                <a:solidFill>
                  <a:srgbClr val="0000FF"/>
                </a:solidFill>
                <a:latin typeface="Arial Unicode MS" pitchFamily="34" charset="-128"/>
                <a:sym typeface="Symbol" pitchFamily="18" charset="2"/>
              </a:rPr>
              <a:t></a:t>
            </a:r>
            <a:r>
              <a:rPr lang="en-US" altLang="en-US" sz="2400">
                <a:solidFill>
                  <a:srgbClr val="0000FF"/>
                </a:solidFill>
                <a:latin typeface="Arial Unicode MS" pitchFamily="34" charset="-128"/>
                <a:sym typeface="Wingdings" pitchFamily="2" charset="2"/>
              </a:rPr>
              <a:t> </a:t>
            </a:r>
            <a:r>
              <a:rPr lang="en-US" altLang="en-US" sz="2200">
                <a:solidFill>
                  <a:srgbClr val="0000FF"/>
                </a:solidFill>
                <a:latin typeface="Arial Unicode MS" pitchFamily="34" charset="-128"/>
              </a:rPr>
              <a:t>NP </a:t>
            </a:r>
            <a:r>
              <a:rPr lang="en-US" altLang="en-US" sz="2400">
                <a:solidFill>
                  <a:srgbClr val="0000FF"/>
                </a:solidFill>
                <a:latin typeface="Arial Unicode MS" pitchFamily="34" charset="-128"/>
                <a:sym typeface="Symbol" pitchFamily="18" charset="2"/>
              </a:rPr>
              <a:t></a:t>
            </a:r>
            <a:r>
              <a:rPr lang="en-US" altLang="en-US" sz="2200">
                <a:solidFill>
                  <a:srgbClr val="0000FF"/>
                </a:solidFill>
                <a:latin typeface="Arial Unicode MS" pitchFamily="34" charset="-128"/>
              </a:rPr>
              <a:t> EXPTIME</a:t>
            </a:r>
          </a:p>
        </p:txBody>
      </p:sp>
      <p:sp>
        <p:nvSpPr>
          <p:cNvPr id="50182" name="Oval 5"/>
          <p:cNvSpPr>
            <a:spLocks noChangeArrowheads="1"/>
          </p:cNvSpPr>
          <p:nvPr>
            <p:custDataLst>
              <p:tags r:id="rId4"/>
            </p:custDataLst>
          </p:nvPr>
        </p:nvSpPr>
        <p:spPr bwMode="auto">
          <a:xfrm>
            <a:off x="5613400" y="1765300"/>
            <a:ext cx="3041650" cy="3422650"/>
          </a:xfrm>
          <a:prstGeom prst="ellipse">
            <a:avLst/>
          </a:prstGeom>
          <a:noFill/>
          <a:ln w="2857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50183" name="Oval 6"/>
          <p:cNvSpPr>
            <a:spLocks noChangeArrowheads="1"/>
          </p:cNvSpPr>
          <p:nvPr>
            <p:custDataLst>
              <p:tags r:id="rId5"/>
            </p:custDataLst>
          </p:nvPr>
        </p:nvSpPr>
        <p:spPr bwMode="auto">
          <a:xfrm>
            <a:off x="6092825" y="2468563"/>
            <a:ext cx="2108200" cy="2711450"/>
          </a:xfrm>
          <a:prstGeom prst="ellipse">
            <a:avLst/>
          </a:prstGeom>
          <a:noFill/>
          <a:ln w="2857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50184" name="Oval 7"/>
          <p:cNvSpPr>
            <a:spLocks noChangeArrowheads="1"/>
          </p:cNvSpPr>
          <p:nvPr>
            <p:custDataLst>
              <p:tags r:id="rId6"/>
            </p:custDataLst>
          </p:nvPr>
        </p:nvSpPr>
        <p:spPr bwMode="auto">
          <a:xfrm>
            <a:off x="6415088" y="3694113"/>
            <a:ext cx="1500187" cy="1489075"/>
          </a:xfrm>
          <a:prstGeom prst="ellipse">
            <a:avLst/>
          </a:prstGeom>
          <a:noFill/>
          <a:ln w="28575">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50185" name="Line 8"/>
          <p:cNvSpPr>
            <a:spLocks noChangeShapeType="1"/>
          </p:cNvSpPr>
          <p:nvPr>
            <p:custDataLst>
              <p:tags r:id="rId7"/>
            </p:custDataLst>
          </p:nvPr>
        </p:nvSpPr>
        <p:spPr bwMode="auto">
          <a:xfrm>
            <a:off x="6273800" y="3051175"/>
            <a:ext cx="1731963"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186" name="Text Box 9"/>
          <p:cNvSpPr txBox="1">
            <a:spLocks noChangeArrowheads="1"/>
          </p:cNvSpPr>
          <p:nvPr>
            <p:custDataLst>
              <p:tags r:id="rId8"/>
            </p:custDataLst>
          </p:nvPr>
        </p:nvSpPr>
        <p:spPr bwMode="auto">
          <a:xfrm>
            <a:off x="6415088" y="1914525"/>
            <a:ext cx="1504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EXPTIME</a:t>
            </a:r>
          </a:p>
        </p:txBody>
      </p:sp>
      <p:sp>
        <p:nvSpPr>
          <p:cNvPr id="50187" name="Text Box 10"/>
          <p:cNvSpPr txBox="1">
            <a:spLocks noChangeArrowheads="1"/>
          </p:cNvSpPr>
          <p:nvPr>
            <p:custDataLst>
              <p:tags r:id="rId9"/>
            </p:custDataLst>
          </p:nvPr>
        </p:nvSpPr>
        <p:spPr bwMode="auto">
          <a:xfrm>
            <a:off x="6854825" y="3162300"/>
            <a:ext cx="574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NP</a:t>
            </a:r>
          </a:p>
        </p:txBody>
      </p:sp>
      <p:sp>
        <p:nvSpPr>
          <p:cNvPr id="50188" name="Text Box 11"/>
          <p:cNvSpPr txBox="1">
            <a:spLocks noChangeArrowheads="1"/>
          </p:cNvSpPr>
          <p:nvPr>
            <p:custDataLst>
              <p:tags r:id="rId10"/>
            </p:custDataLst>
          </p:nvPr>
        </p:nvSpPr>
        <p:spPr bwMode="auto">
          <a:xfrm>
            <a:off x="6954838" y="4217988"/>
            <a:ext cx="3540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P</a:t>
            </a:r>
          </a:p>
        </p:txBody>
      </p:sp>
      <p:sp>
        <p:nvSpPr>
          <p:cNvPr id="50189" name="Text Box 12"/>
          <p:cNvSpPr txBox="1">
            <a:spLocks noChangeArrowheads="1"/>
          </p:cNvSpPr>
          <p:nvPr>
            <p:custDataLst>
              <p:tags r:id="rId11"/>
            </p:custDataLst>
          </p:nvPr>
        </p:nvSpPr>
        <p:spPr bwMode="auto">
          <a:xfrm>
            <a:off x="6796088" y="2586038"/>
            <a:ext cx="6794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000">
                <a:latin typeface="Arial Unicode MS" pitchFamily="34" charset="-128"/>
              </a:rPr>
              <a:t>NPC</a:t>
            </a:r>
          </a:p>
        </p:txBody>
      </p:sp>
      <p:sp>
        <p:nvSpPr>
          <p:cNvPr id="2" name="Date Placeholder 1">
            <a:extLst>
              <a:ext uri="{FF2B5EF4-FFF2-40B4-BE49-F238E27FC236}">
                <a16:creationId xmlns:a16="http://schemas.microsoft.com/office/drawing/2014/main" id="{B9E2C66E-7108-D76B-851D-A890E019AF6B}"/>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1D64E6F6-B31D-0CD8-359B-989BE0CBD563}"/>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B42F1894-E519-CC58-8A77-0716D3FB7A1A}"/>
              </a:ext>
            </a:extLst>
          </p:cNvPr>
          <p:cNvSpPr>
            <a:spLocks noGrp="1"/>
          </p:cNvSpPr>
          <p:nvPr>
            <p:ph type="sldNum" sz="quarter" idx="12"/>
          </p:nvPr>
        </p:nvSpPr>
        <p:spPr/>
        <p:txBody>
          <a:bodyPr/>
          <a:lstStyle/>
          <a:p>
            <a:pPr>
              <a:defRPr/>
            </a:pPr>
            <a:fld id="{AE055072-ED12-4C45-98F4-735693FD894A}" type="slidenum">
              <a:rPr lang="en-US" smtClean="0"/>
              <a:pPr>
                <a:defRPr/>
              </a:pPr>
              <a:t>40</a:t>
            </a:fld>
            <a:endParaRPr lang="en-US"/>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2"/>
          <p:cNvSpPr>
            <a:spLocks noGrp="1" noChangeArrowheads="1"/>
          </p:cNvSpPr>
          <p:nvPr>
            <p:ph type="title"/>
            <p:custDataLst>
              <p:tags r:id="rId1"/>
            </p:custDataLst>
          </p:nvPr>
        </p:nvSpPr>
        <p:spPr>
          <a:xfrm>
            <a:off x="381000" y="228600"/>
            <a:ext cx="8382000" cy="1143000"/>
          </a:xfrm>
          <a:noFill/>
          <a:extLst>
            <a:ext uri="{909E8E84-426E-40DD-AFC4-6F175D3DCCD1}">
              <a14:hiddenFill xmlns:a14="http://schemas.microsoft.com/office/drawing/2010/main">
                <a:solidFill>
                  <a:schemeClr val="bg1"/>
                </a:solidFill>
              </a14:hiddenFill>
            </a:ext>
          </a:extLst>
        </p:spPr>
        <p:txBody>
          <a:bodyPr/>
          <a:lstStyle/>
          <a:p>
            <a:pPr eaLnBrk="1" hangingPunct="1"/>
            <a:r>
              <a:rPr lang="en-US" altLang="en-US"/>
              <a:t>Coping with NP-Completeness</a:t>
            </a:r>
          </a:p>
        </p:txBody>
      </p:sp>
      <p:sp>
        <p:nvSpPr>
          <p:cNvPr id="51204" name="Rectangle 3"/>
          <p:cNvSpPr>
            <a:spLocks noGrp="1" noChangeArrowheads="1"/>
          </p:cNvSpPr>
          <p:nvPr>
            <p:ph type="body" idx="1"/>
            <p:custDataLst>
              <p:tags r:id="rId2"/>
            </p:custDataLst>
          </p:nvPr>
        </p:nvSpPr>
        <p:spPr>
          <a:xfrm>
            <a:off x="228600" y="1676400"/>
            <a:ext cx="8458200" cy="4876800"/>
          </a:xfrm>
        </p:spPr>
        <p:txBody>
          <a:bodyPr/>
          <a:lstStyle/>
          <a:p>
            <a:pPr marL="838200" lvl="1" indent="-381000" eaLnBrk="1" hangingPunct="1">
              <a:lnSpc>
                <a:spcPct val="90000"/>
              </a:lnSpc>
              <a:spcBef>
                <a:spcPct val="15000"/>
              </a:spcBef>
              <a:buFont typeface="Monotype Sorts" pitchFamily="2" charset="2"/>
              <a:buAutoNum type="arabicPeriod"/>
            </a:pPr>
            <a:r>
              <a:rPr lang="en-US" altLang="en-US">
                <a:solidFill>
                  <a:srgbClr val="0000FF"/>
                </a:solidFill>
              </a:rPr>
              <a:t>Settle for algorithms that are fast on average</a:t>
            </a:r>
            <a:r>
              <a:rPr lang="en-US" altLang="en-US"/>
              <a:t>: Worst case still takes exponential time, but doesn’t occur very often. </a:t>
            </a:r>
          </a:p>
          <a:p>
            <a:pPr marL="1238250" lvl="2" indent="-381000" eaLnBrk="1" hangingPunct="1">
              <a:lnSpc>
                <a:spcPct val="90000"/>
              </a:lnSpc>
              <a:spcBef>
                <a:spcPct val="15000"/>
              </a:spcBef>
              <a:buFont typeface="Monotype Sorts" pitchFamily="2" charset="2"/>
              <a:buNone/>
            </a:pPr>
            <a:r>
              <a:rPr lang="en-US" altLang="en-US">
                <a:solidFill>
                  <a:srgbClr val="FF0000"/>
                </a:solidFill>
              </a:rPr>
              <a:t>But </a:t>
            </a:r>
            <a:r>
              <a:rPr lang="en-US" altLang="en-US" u="sng">
                <a:solidFill>
                  <a:srgbClr val="FF0000"/>
                </a:solidFill>
              </a:rPr>
              <a:t>some</a:t>
            </a:r>
            <a:r>
              <a:rPr lang="en-US" altLang="en-US">
                <a:solidFill>
                  <a:srgbClr val="FF0000"/>
                </a:solidFill>
              </a:rPr>
              <a:t> NP-Complete problems are also average-time NP-Complete! </a:t>
            </a:r>
          </a:p>
          <a:p>
            <a:pPr marL="838200" lvl="1" indent="-381000" eaLnBrk="1" hangingPunct="1">
              <a:lnSpc>
                <a:spcPct val="90000"/>
              </a:lnSpc>
              <a:spcBef>
                <a:spcPct val="15000"/>
              </a:spcBef>
              <a:buFont typeface="Monotype Sorts" pitchFamily="2" charset="2"/>
              <a:buAutoNum type="arabicPeriod"/>
            </a:pPr>
            <a:r>
              <a:rPr lang="en-US" altLang="en-US">
                <a:solidFill>
                  <a:srgbClr val="0000FF"/>
                </a:solidFill>
              </a:rPr>
              <a:t>Settle for fast algorithms that give near-optimal solutions</a:t>
            </a:r>
            <a:r>
              <a:rPr lang="en-US" altLang="en-US"/>
              <a:t>: In traveling salesman, may not give the cheapest tour, but maybe good enough. </a:t>
            </a:r>
          </a:p>
          <a:p>
            <a:pPr marL="1238250" lvl="2" indent="-381000" eaLnBrk="1" hangingPunct="1">
              <a:lnSpc>
                <a:spcPct val="90000"/>
              </a:lnSpc>
              <a:spcBef>
                <a:spcPct val="15000"/>
              </a:spcBef>
              <a:buFont typeface="Monotype Sorts" pitchFamily="2" charset="2"/>
              <a:buNone/>
            </a:pPr>
            <a:r>
              <a:rPr lang="en-US" altLang="en-US">
                <a:solidFill>
                  <a:srgbClr val="FF0000"/>
                </a:solidFill>
              </a:rPr>
              <a:t>But finding even approximate solutions to </a:t>
            </a:r>
            <a:r>
              <a:rPr lang="en-US" altLang="en-US" u="sng">
                <a:solidFill>
                  <a:srgbClr val="FF0000"/>
                </a:solidFill>
              </a:rPr>
              <a:t>some</a:t>
            </a:r>
            <a:r>
              <a:rPr lang="en-US" altLang="en-US">
                <a:solidFill>
                  <a:srgbClr val="FF0000"/>
                </a:solidFill>
              </a:rPr>
              <a:t> NP-Complete problems are NP-Complete!</a:t>
            </a:r>
          </a:p>
        </p:txBody>
      </p:sp>
      <p:sp>
        <p:nvSpPr>
          <p:cNvPr id="2" name="Date Placeholder 1">
            <a:extLst>
              <a:ext uri="{FF2B5EF4-FFF2-40B4-BE49-F238E27FC236}">
                <a16:creationId xmlns:a16="http://schemas.microsoft.com/office/drawing/2014/main" id="{413F9A2E-6562-61FB-FEA0-A238D068384F}"/>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25E53AF4-1BC7-593C-2B04-D05484E1714B}"/>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CF4E383E-9BC1-FA64-9B82-89B91238B92A}"/>
              </a:ext>
            </a:extLst>
          </p:cNvPr>
          <p:cNvSpPr>
            <a:spLocks noGrp="1"/>
          </p:cNvSpPr>
          <p:nvPr>
            <p:ph type="sldNum" sz="quarter" idx="12"/>
          </p:nvPr>
        </p:nvSpPr>
        <p:spPr/>
        <p:txBody>
          <a:bodyPr/>
          <a:lstStyle/>
          <a:p>
            <a:pPr>
              <a:defRPr/>
            </a:pPr>
            <a:fld id="{AE055072-ED12-4C45-98F4-735693FD894A}" type="slidenum">
              <a:rPr lang="en-US" smtClean="0"/>
              <a:pPr>
                <a:defRPr/>
              </a:pPr>
              <a:t>41</a:t>
            </a:fld>
            <a:endParaRPr lang="en-US"/>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2"/>
          <p:cNvSpPr>
            <a:spLocks noGrp="1" noChangeArrowheads="1"/>
          </p:cNvSpPr>
          <p:nvPr>
            <p:ph type="title"/>
            <p:custDataLst>
              <p:tags r:id="rId1"/>
            </p:custDataLst>
          </p:nvPr>
        </p:nvSpPr>
        <p:spPr>
          <a:xfrm>
            <a:off x="381000" y="228600"/>
            <a:ext cx="8382000" cy="1143000"/>
          </a:xfrm>
          <a:noFill/>
          <a:extLst>
            <a:ext uri="{909E8E84-426E-40DD-AFC4-6F175D3DCCD1}">
              <a14:hiddenFill xmlns:a14="http://schemas.microsoft.com/office/drawing/2010/main">
                <a:solidFill>
                  <a:schemeClr val="bg1"/>
                </a:solidFill>
              </a14:hiddenFill>
            </a:ext>
          </a:extLst>
        </p:spPr>
        <p:txBody>
          <a:bodyPr/>
          <a:lstStyle/>
          <a:p>
            <a:pPr eaLnBrk="1" hangingPunct="1"/>
            <a:r>
              <a:rPr lang="en-US" altLang="en-US"/>
              <a:t>Coping with NP-Completeness</a:t>
            </a:r>
          </a:p>
        </p:txBody>
      </p:sp>
      <p:sp>
        <p:nvSpPr>
          <p:cNvPr id="52228" name="Rectangle 3"/>
          <p:cNvSpPr>
            <a:spLocks noGrp="1" noChangeArrowheads="1"/>
          </p:cNvSpPr>
          <p:nvPr>
            <p:ph type="body" idx="1"/>
            <p:custDataLst>
              <p:tags r:id="rId2"/>
            </p:custDataLst>
          </p:nvPr>
        </p:nvSpPr>
        <p:spPr>
          <a:xfrm>
            <a:off x="381000" y="1524000"/>
            <a:ext cx="8458200" cy="4876800"/>
          </a:xfrm>
        </p:spPr>
        <p:txBody>
          <a:bodyPr/>
          <a:lstStyle/>
          <a:p>
            <a:pPr marL="990600" lvl="1" indent="-533400" eaLnBrk="1" hangingPunct="1">
              <a:lnSpc>
                <a:spcPct val="90000"/>
              </a:lnSpc>
              <a:spcBef>
                <a:spcPct val="15000"/>
              </a:spcBef>
              <a:buFont typeface="Monotype Sorts" pitchFamily="2" charset="2"/>
              <a:buAutoNum type="arabicPeriod" startAt="3"/>
            </a:pPr>
            <a:r>
              <a:rPr lang="en-US" altLang="en-US">
                <a:solidFill>
                  <a:srgbClr val="0000FF"/>
                </a:solidFill>
              </a:rPr>
              <a:t>Just get the exponent as low as possible!</a:t>
            </a:r>
            <a:r>
              <a:rPr lang="en-US" altLang="en-US">
                <a:solidFill>
                  <a:schemeClr val="accent2"/>
                </a:solidFill>
              </a:rPr>
              <a:t>  </a:t>
            </a:r>
            <a:r>
              <a:rPr lang="en-US" altLang="en-US"/>
              <a:t>Much work on exponential algorithms for satisfiability: in practice can often solve circuits with 1,000+ inputs</a:t>
            </a:r>
          </a:p>
          <a:p>
            <a:pPr marL="1314450" lvl="2" indent="-457200" eaLnBrk="1" hangingPunct="1">
              <a:lnSpc>
                <a:spcPct val="90000"/>
              </a:lnSpc>
              <a:spcBef>
                <a:spcPct val="15000"/>
              </a:spcBef>
              <a:buFont typeface="Monotype Sorts" pitchFamily="2" charset="2"/>
              <a:buNone/>
            </a:pPr>
            <a:r>
              <a:rPr lang="en-US" altLang="en-US">
                <a:solidFill>
                  <a:srgbClr val="FF0000"/>
                </a:solidFill>
              </a:rPr>
              <a:t>But even 2</a:t>
            </a:r>
            <a:r>
              <a:rPr lang="en-US" altLang="en-US" baseline="30000">
                <a:solidFill>
                  <a:srgbClr val="FF0000"/>
                </a:solidFill>
              </a:rPr>
              <a:t>n/100</a:t>
            </a:r>
            <a:r>
              <a:rPr lang="en-US" altLang="en-US">
                <a:solidFill>
                  <a:srgbClr val="FF0000"/>
                </a:solidFill>
              </a:rPr>
              <a:t> will eventual hit the exponential curve!</a:t>
            </a:r>
            <a:endParaRPr lang="en-US" altLang="en-US"/>
          </a:p>
          <a:p>
            <a:pPr marL="990600" lvl="1" indent="-533400" eaLnBrk="1" hangingPunct="1">
              <a:lnSpc>
                <a:spcPct val="90000"/>
              </a:lnSpc>
              <a:spcBef>
                <a:spcPct val="15000"/>
              </a:spcBef>
              <a:buFont typeface="Monotype Sorts" pitchFamily="2" charset="2"/>
              <a:buAutoNum type="arabicPeriod" startAt="3"/>
            </a:pPr>
            <a:r>
              <a:rPr lang="en-US" altLang="en-US">
                <a:solidFill>
                  <a:srgbClr val="0000FF"/>
                </a:solidFill>
              </a:rPr>
              <a:t>Restrict the problem</a:t>
            </a:r>
            <a:r>
              <a:rPr lang="en-US" altLang="en-US"/>
              <a:t>: Longest Path is easy on trees, for example. Many hard problems are easy for restricted inputs.</a:t>
            </a:r>
          </a:p>
          <a:p>
            <a:pPr marL="990600" lvl="1" indent="-533400" eaLnBrk="1" hangingPunct="1">
              <a:lnSpc>
                <a:spcPct val="90000"/>
              </a:lnSpc>
              <a:spcBef>
                <a:spcPct val="15000"/>
              </a:spcBef>
              <a:buFont typeface="Monotype Sorts" pitchFamily="2" charset="2"/>
              <a:buAutoNum type="arabicPeriod" startAt="3"/>
            </a:pPr>
            <a:endParaRPr lang="en-US" altLang="en-US"/>
          </a:p>
        </p:txBody>
      </p:sp>
      <p:sp>
        <p:nvSpPr>
          <p:cNvPr id="2" name="Date Placeholder 1">
            <a:extLst>
              <a:ext uri="{FF2B5EF4-FFF2-40B4-BE49-F238E27FC236}">
                <a16:creationId xmlns:a16="http://schemas.microsoft.com/office/drawing/2014/main" id="{1F32A1F1-45B2-0ADC-0EA1-064610D65E1E}"/>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64B60B2C-32A4-7981-D680-1216E2E7D6C3}"/>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8D58765C-1C89-2BE2-5C65-D160393DF20F}"/>
              </a:ext>
            </a:extLst>
          </p:cNvPr>
          <p:cNvSpPr>
            <a:spLocks noGrp="1"/>
          </p:cNvSpPr>
          <p:nvPr>
            <p:ph type="sldNum" sz="quarter" idx="12"/>
          </p:nvPr>
        </p:nvSpPr>
        <p:spPr/>
        <p:txBody>
          <a:bodyPr/>
          <a:lstStyle/>
          <a:p>
            <a:pPr>
              <a:defRPr/>
            </a:pPr>
            <a:fld id="{AE055072-ED12-4C45-98F4-735693FD894A}" type="slidenum">
              <a:rPr lang="en-US" smtClean="0"/>
              <a:pPr>
                <a:defRPr/>
              </a:pPr>
              <a:t>42</a:t>
            </a:fld>
            <a:endParaRPr lang="en-US"/>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p:cNvSpPr>
            <a:spLocks noGrp="1" noChangeArrowheads="1"/>
          </p:cNvSpPr>
          <p:nvPr>
            <p:ph type="title"/>
            <p:custDataLst>
              <p:tags r:id="rId1"/>
            </p:custDataLst>
          </p:nvPr>
        </p:nvSpPr>
        <p:spPr>
          <a:xfrm>
            <a:off x="381000" y="381000"/>
            <a:ext cx="8534400" cy="1143000"/>
          </a:xfrm>
          <a:noFill/>
        </p:spPr>
        <p:txBody>
          <a:bodyPr/>
          <a:lstStyle/>
          <a:p>
            <a:pPr eaLnBrk="1" hangingPunct="1"/>
            <a:r>
              <a:rPr lang="en-US" altLang="en-US"/>
              <a:t>Great Quick Reference</a:t>
            </a:r>
          </a:p>
        </p:txBody>
      </p:sp>
      <p:sp>
        <p:nvSpPr>
          <p:cNvPr id="53252" name="Rectangle 3"/>
          <p:cNvSpPr>
            <a:spLocks noGrp="1" noChangeArrowheads="1"/>
          </p:cNvSpPr>
          <p:nvPr>
            <p:ph type="body" idx="1"/>
            <p:custDataLst>
              <p:tags r:id="rId2"/>
            </p:custDataLst>
          </p:nvPr>
        </p:nvSpPr>
        <p:spPr/>
        <p:txBody>
          <a:bodyPr/>
          <a:lstStyle/>
          <a:p>
            <a:pPr eaLnBrk="1" hangingPunct="1">
              <a:lnSpc>
                <a:spcPct val="90000"/>
              </a:lnSpc>
              <a:buFontTx/>
              <a:buNone/>
            </a:pPr>
            <a:r>
              <a:rPr lang="en-US" altLang="en-US"/>
              <a:t>Is this lecture complete?  Hardly, but here’s a good reference:</a:t>
            </a:r>
            <a:endParaRPr lang="en-US" altLang="en-US" i="1"/>
          </a:p>
          <a:p>
            <a:pPr eaLnBrk="1" hangingPunct="1">
              <a:lnSpc>
                <a:spcPct val="90000"/>
              </a:lnSpc>
              <a:buFontTx/>
              <a:buNone/>
            </a:pPr>
            <a:endParaRPr lang="en-US" altLang="en-US" i="1"/>
          </a:p>
          <a:p>
            <a:pPr eaLnBrk="1" hangingPunct="1">
              <a:lnSpc>
                <a:spcPct val="90000"/>
              </a:lnSpc>
              <a:buFontTx/>
              <a:buNone/>
            </a:pPr>
            <a:r>
              <a:rPr lang="en-US" altLang="en-US" i="1"/>
              <a:t>Computers and Intractability: </a:t>
            </a:r>
          </a:p>
          <a:p>
            <a:pPr eaLnBrk="1" hangingPunct="1">
              <a:lnSpc>
                <a:spcPct val="90000"/>
              </a:lnSpc>
              <a:buFontTx/>
              <a:buNone/>
            </a:pPr>
            <a:r>
              <a:rPr lang="en-US" altLang="en-US" i="1"/>
              <a:t>A Guide to the Theory of </a:t>
            </a:r>
          </a:p>
          <a:p>
            <a:pPr eaLnBrk="1" hangingPunct="1">
              <a:lnSpc>
                <a:spcPct val="90000"/>
              </a:lnSpc>
              <a:buFontTx/>
              <a:buNone/>
            </a:pPr>
            <a:r>
              <a:rPr lang="en-US" altLang="en-US" i="1"/>
              <a:t>NP-Completeness</a:t>
            </a:r>
            <a:endParaRPr lang="en-US" altLang="en-US"/>
          </a:p>
          <a:p>
            <a:pPr eaLnBrk="1" hangingPunct="1">
              <a:lnSpc>
                <a:spcPct val="90000"/>
              </a:lnSpc>
              <a:buFontTx/>
              <a:buNone/>
            </a:pPr>
            <a:r>
              <a:rPr lang="en-US" altLang="en-US"/>
              <a:t>by Michael S. Garey and </a:t>
            </a:r>
          </a:p>
          <a:p>
            <a:pPr eaLnBrk="1" hangingPunct="1">
              <a:lnSpc>
                <a:spcPct val="90000"/>
              </a:lnSpc>
              <a:buFontTx/>
              <a:buNone/>
            </a:pPr>
            <a:r>
              <a:rPr lang="en-US" altLang="en-US"/>
              <a:t>David S. Johnson</a:t>
            </a:r>
          </a:p>
          <a:p>
            <a:pPr eaLnBrk="1" hangingPunct="1">
              <a:lnSpc>
                <a:spcPct val="90000"/>
              </a:lnSpc>
              <a:buFontTx/>
              <a:buNone/>
            </a:pPr>
            <a:endParaRPr lang="en-US" altLang="en-US" i="1">
              <a:solidFill>
                <a:schemeClr val="accent2"/>
              </a:solidFill>
            </a:endParaRPr>
          </a:p>
        </p:txBody>
      </p:sp>
      <p:pic>
        <p:nvPicPr>
          <p:cNvPr id="53253" name="Picture 4" descr="intractability"/>
          <p:cNvPicPr>
            <a:picLocks noChangeAspect="1" noChangeArrowheads="1"/>
          </p:cNvPicPr>
          <p:nvPr>
            <p:custDataLst>
              <p:tags r:id="rId3"/>
            </p:custDataLst>
          </p:nvPr>
        </p:nvPicPr>
        <p:blipFill>
          <a:blip r:embed="rId6">
            <a:extLst>
              <a:ext uri="{28A0092B-C50C-407E-A947-70E740481C1C}">
                <a14:useLocalDpi xmlns:a14="http://schemas.microsoft.com/office/drawing/2010/main" val="0"/>
              </a:ext>
            </a:extLst>
          </a:blip>
          <a:srcRect/>
          <a:stretch>
            <a:fillRect/>
          </a:stretch>
        </p:blipFill>
        <p:spPr bwMode="auto">
          <a:xfrm>
            <a:off x="6248400" y="2819400"/>
            <a:ext cx="2297113" cy="325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a:extLst>
              <a:ext uri="{FF2B5EF4-FFF2-40B4-BE49-F238E27FC236}">
                <a16:creationId xmlns:a16="http://schemas.microsoft.com/office/drawing/2014/main" id="{A3614747-D5DD-2335-5762-378436AD637E}"/>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734DD9AB-F32D-A5BE-A0D7-A2D25AF17754}"/>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539C500E-53CF-C2AA-94E1-063ABAAB1A74}"/>
              </a:ext>
            </a:extLst>
          </p:cNvPr>
          <p:cNvSpPr>
            <a:spLocks noGrp="1"/>
          </p:cNvSpPr>
          <p:nvPr>
            <p:ph type="sldNum" sz="quarter" idx="12"/>
          </p:nvPr>
        </p:nvSpPr>
        <p:spPr/>
        <p:txBody>
          <a:bodyPr/>
          <a:lstStyle/>
          <a:p>
            <a:pPr>
              <a:defRPr/>
            </a:pPr>
            <a:fld id="{AE055072-ED12-4C45-98F4-735693FD894A}" type="slidenum">
              <a:rPr lang="en-US" smtClean="0"/>
              <a:pPr>
                <a:defRPr/>
              </a:pPr>
              <a:t>43</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custDataLst>
              <p:tags r:id="rId2"/>
            </p:custDataLst>
          </p:nvPr>
        </p:nvSpPr>
        <p:spPr>
          <a:xfrm>
            <a:off x="-609600" y="304800"/>
            <a:ext cx="7772400" cy="1143000"/>
          </a:xfrm>
          <a:noFill/>
          <a:extLst>
            <a:ext uri="{909E8E84-426E-40DD-AFC4-6F175D3DCCD1}">
              <a14:hiddenFill xmlns:a14="http://schemas.microsoft.com/office/drawing/2010/main">
                <a:solidFill>
                  <a:schemeClr val="bg1"/>
                </a:solidFill>
              </a14:hiddenFill>
            </a:ext>
          </a:extLst>
        </p:spPr>
        <p:txBody>
          <a:bodyPr/>
          <a:lstStyle/>
          <a:p>
            <a:pPr eaLnBrk="1" hangingPunct="1"/>
            <a:r>
              <a:rPr lang="en-US" altLang="en-US"/>
              <a:t>Euler Circuits and Tours</a:t>
            </a:r>
          </a:p>
        </p:txBody>
      </p:sp>
      <p:sp>
        <p:nvSpPr>
          <p:cNvPr id="7172" name="Rectangle 3"/>
          <p:cNvSpPr>
            <a:spLocks noGrp="1" noChangeArrowheads="1"/>
          </p:cNvSpPr>
          <p:nvPr>
            <p:ph type="body" idx="1"/>
            <p:custDataLst>
              <p:tags r:id="rId3"/>
            </p:custDataLst>
          </p:nvPr>
        </p:nvSpPr>
        <p:spPr>
          <a:xfrm>
            <a:off x="595313" y="1624013"/>
            <a:ext cx="8004175" cy="5081587"/>
          </a:xfrm>
        </p:spPr>
        <p:txBody>
          <a:bodyPr/>
          <a:lstStyle/>
          <a:p>
            <a:pPr eaLnBrk="1" hangingPunct="1">
              <a:lnSpc>
                <a:spcPct val="90000"/>
              </a:lnSpc>
            </a:pPr>
            <a:r>
              <a:rPr lang="en-US" altLang="en-US" sz="2400" u="sng" dirty="0">
                <a:solidFill>
                  <a:srgbClr val="0000FF"/>
                </a:solidFill>
              </a:rPr>
              <a:t>Euler tour</a:t>
            </a:r>
            <a:r>
              <a:rPr lang="en-US" altLang="en-US" sz="2400" dirty="0"/>
              <a:t>: a path through a graph that </a:t>
            </a:r>
            <a:r>
              <a:rPr lang="en-US" altLang="en-US" sz="2400" i="1" dirty="0"/>
              <a:t>visits each edge exactly once</a:t>
            </a:r>
          </a:p>
          <a:p>
            <a:pPr eaLnBrk="1" hangingPunct="1">
              <a:lnSpc>
                <a:spcPct val="90000"/>
              </a:lnSpc>
            </a:pPr>
            <a:r>
              <a:rPr lang="en-US" altLang="en-US" sz="2400" u="sng" dirty="0">
                <a:solidFill>
                  <a:srgbClr val="0000FF"/>
                </a:solidFill>
              </a:rPr>
              <a:t>Euler circuit</a:t>
            </a:r>
            <a:r>
              <a:rPr lang="en-US" altLang="en-US" sz="2400" dirty="0"/>
              <a:t>: an Euler tour that </a:t>
            </a:r>
            <a:r>
              <a:rPr lang="en-US" altLang="en-US" sz="2400" i="1" dirty="0"/>
              <a:t>starts and ends at the same vertex</a:t>
            </a:r>
          </a:p>
          <a:p>
            <a:pPr eaLnBrk="1" hangingPunct="1">
              <a:lnSpc>
                <a:spcPct val="90000"/>
              </a:lnSpc>
            </a:pPr>
            <a:r>
              <a:rPr lang="en-US" altLang="en-US" sz="2400" dirty="0"/>
              <a:t>Named after Leonhard Euler (1707-1783), who cracked this problem and founded graph theory in 1736</a:t>
            </a:r>
          </a:p>
          <a:p>
            <a:pPr eaLnBrk="1" hangingPunct="1">
              <a:lnSpc>
                <a:spcPct val="90000"/>
              </a:lnSpc>
            </a:pPr>
            <a:r>
              <a:rPr lang="en-US" altLang="en-US" sz="2400" dirty="0"/>
              <a:t>Some </a:t>
            </a:r>
            <a:r>
              <a:rPr lang="en-US" altLang="en-US" sz="2400" dirty="0" smtClean="0"/>
              <a:t>results </a:t>
            </a:r>
            <a:r>
              <a:rPr lang="en-US" altLang="en-US" sz="2400" dirty="0"/>
              <a:t>for undirected graphs:</a:t>
            </a:r>
          </a:p>
          <a:p>
            <a:pPr lvl="1" eaLnBrk="1" hangingPunct="1">
              <a:lnSpc>
                <a:spcPct val="90000"/>
              </a:lnSpc>
            </a:pPr>
            <a:r>
              <a:rPr lang="en-US" altLang="en-US" sz="2100" dirty="0"/>
              <a:t>An Euler circuit exists </a:t>
            </a:r>
            <a:r>
              <a:rPr lang="en-US" altLang="en-US" sz="2100" i="1" dirty="0" err="1"/>
              <a:t>iff</a:t>
            </a:r>
            <a:r>
              <a:rPr lang="en-US" altLang="en-US" sz="2100" dirty="0"/>
              <a:t>  the graph is connected and each vertex has </a:t>
            </a:r>
            <a:r>
              <a:rPr lang="en-US" altLang="en-US" sz="2100" dirty="0">
                <a:solidFill>
                  <a:srgbClr val="FF0000"/>
                </a:solidFill>
              </a:rPr>
              <a:t>even</a:t>
            </a:r>
            <a:r>
              <a:rPr lang="en-US" altLang="en-US" sz="2100" dirty="0"/>
              <a:t> degree </a:t>
            </a:r>
            <a:r>
              <a:rPr lang="en-US" altLang="en-US" sz="2000" dirty="0"/>
              <a:t>(= # of edges on the vertex)</a:t>
            </a:r>
            <a:r>
              <a:rPr lang="en-US" altLang="en-US" sz="2100" dirty="0"/>
              <a:t> </a:t>
            </a:r>
            <a:endParaRPr lang="en-US" altLang="en-US" sz="2100" dirty="0">
              <a:solidFill>
                <a:srgbClr val="0000FF"/>
              </a:solidFill>
            </a:endParaRPr>
          </a:p>
          <a:p>
            <a:pPr lvl="1" eaLnBrk="1" hangingPunct="1">
              <a:lnSpc>
                <a:spcPct val="90000"/>
              </a:lnSpc>
            </a:pPr>
            <a:r>
              <a:rPr lang="en-US" altLang="en-US" sz="2100" dirty="0"/>
              <a:t>An Euler tour exists </a:t>
            </a:r>
            <a:r>
              <a:rPr lang="en-US" altLang="en-US" sz="2100" i="1" dirty="0" err="1"/>
              <a:t>iff</a:t>
            </a:r>
            <a:r>
              <a:rPr lang="en-US" altLang="en-US" sz="2100" dirty="0"/>
              <a:t>  the graph is connected and </a:t>
            </a:r>
            <a:r>
              <a:rPr lang="en-US" altLang="en-US" sz="2100" dirty="0" smtClean="0"/>
              <a:t>at most</a:t>
            </a:r>
            <a:r>
              <a:rPr lang="en-US" altLang="en-US" sz="2100" dirty="0" smtClean="0">
                <a:solidFill>
                  <a:srgbClr val="FF0000"/>
                </a:solidFill>
              </a:rPr>
              <a:t> two vertices have </a:t>
            </a:r>
            <a:r>
              <a:rPr lang="en-US" altLang="en-US" sz="2100" dirty="0">
                <a:solidFill>
                  <a:srgbClr val="FF0000"/>
                </a:solidFill>
              </a:rPr>
              <a:t>odd degree</a:t>
            </a:r>
            <a:endParaRPr lang="en-US" altLang="en-US" sz="2400" dirty="0"/>
          </a:p>
        </p:txBody>
      </p:sp>
      <p:pic>
        <p:nvPicPr>
          <p:cNvPr id="7173" name="Picture 7" descr="Euler"/>
          <p:cNvPicPr>
            <a:picLocks noChangeAspect="1" noChangeArrowheads="1"/>
          </p:cNvPicPr>
          <p:nvPr>
            <p:custDataLst>
              <p:tags r:id="rId4"/>
            </p:custDataLst>
          </p:nvPr>
        </p:nvPicPr>
        <p:blipFill>
          <a:blip r:embed="rId9" cstate="print">
            <a:extLst>
              <a:ext uri="{28A0092B-C50C-407E-A947-70E740481C1C}">
                <a14:useLocalDpi xmlns:a14="http://schemas.microsoft.com/office/drawing/2010/main" val="0"/>
              </a:ext>
            </a:extLst>
          </a:blip>
          <a:srcRect/>
          <a:stretch>
            <a:fillRect/>
          </a:stretch>
        </p:blipFill>
        <p:spPr bwMode="auto">
          <a:xfrm>
            <a:off x="6675438" y="404813"/>
            <a:ext cx="1000125"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174" name="Object 8"/>
          <p:cNvGraphicFramePr>
            <a:graphicFrameLocks noChangeAspect="1"/>
          </p:cNvGraphicFramePr>
          <p:nvPr>
            <p:custDataLst>
              <p:tags r:id="rId5"/>
            </p:custDataLst>
          </p:nvPr>
        </p:nvGraphicFramePr>
        <p:xfrm>
          <a:off x="7848600" y="228600"/>
          <a:ext cx="1054100" cy="412750"/>
        </p:xfrm>
        <a:graphic>
          <a:graphicData uri="http://schemas.openxmlformats.org/presentationml/2006/ole">
            <mc:AlternateContent xmlns:mc="http://schemas.openxmlformats.org/markup-compatibility/2006">
              <mc:Choice xmlns:v="urn:schemas-microsoft-com:vml" Requires="v">
                <p:oleObj spid="_x0000_s1030" name="Equation" r:id="rId10" imgW="520474" imgH="203112" progId="Equation.3">
                  <p:embed/>
                </p:oleObj>
              </mc:Choice>
              <mc:Fallback>
                <p:oleObj name="Equation" r:id="rId10" imgW="520474" imgH="203112" progId="Equation.3">
                  <p:embed/>
                  <p:pic>
                    <p:nvPicPr>
                      <p:cNvPr id="7174"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848600" y="228600"/>
                        <a:ext cx="1054100" cy="412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75" name="AutoShape 9"/>
          <p:cNvSpPr>
            <a:spLocks noChangeArrowheads="1"/>
          </p:cNvSpPr>
          <p:nvPr>
            <p:custDataLst>
              <p:tags r:id="rId6"/>
            </p:custDataLst>
          </p:nvPr>
        </p:nvSpPr>
        <p:spPr bwMode="auto">
          <a:xfrm>
            <a:off x="7848600" y="152400"/>
            <a:ext cx="1066800" cy="609600"/>
          </a:xfrm>
          <a:prstGeom prst="wedgeRoundRectCallout">
            <a:avLst>
              <a:gd name="adj1" fmla="val -68898"/>
              <a:gd name="adj2" fmla="val 41407"/>
              <a:gd name="adj3" fmla="val 16667"/>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endParaRPr lang="en-US" altLang="en-US" sz="2400">
              <a:latin typeface="Arial Unicode MS" pitchFamily="34" charset="-128"/>
            </a:endParaRPr>
          </a:p>
        </p:txBody>
      </p:sp>
      <p:sp>
        <p:nvSpPr>
          <p:cNvPr id="2" name="Date Placeholder 1">
            <a:extLst>
              <a:ext uri="{FF2B5EF4-FFF2-40B4-BE49-F238E27FC236}">
                <a16:creationId xmlns:a16="http://schemas.microsoft.com/office/drawing/2014/main" id="{07A9BAB3-D208-867B-9498-7CBB67C432CB}"/>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4803E63C-314C-3472-F355-FFE19559F1ED}"/>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33AF2AF3-EAD3-E2E5-A817-84B633DF177F}"/>
              </a:ext>
            </a:extLst>
          </p:cNvPr>
          <p:cNvSpPr>
            <a:spLocks noGrp="1"/>
          </p:cNvSpPr>
          <p:nvPr>
            <p:ph type="sldNum" sz="quarter" idx="12"/>
          </p:nvPr>
        </p:nvSpPr>
        <p:spPr/>
        <p:txBody>
          <a:bodyPr/>
          <a:lstStyle/>
          <a:p>
            <a:pPr>
              <a:defRPr/>
            </a:pPr>
            <a:fld id="{AE055072-ED12-4C45-98F4-735693FD894A}" type="slidenum">
              <a:rPr lang="en-US" smtClean="0"/>
              <a:pPr>
                <a:defRPr/>
              </a:pPr>
              <a:t>5</a:t>
            </a:fld>
            <a:endParaRPr lang="en-US"/>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custDataLst>
              <p:tags r:id="rId1"/>
            </p:custDataLst>
          </p:nvPr>
        </p:nvSpPr>
        <p:spPr>
          <a:xfrm>
            <a:off x="685800" y="152400"/>
            <a:ext cx="7772400" cy="1143000"/>
          </a:xfrm>
          <a:noFill/>
        </p:spPr>
        <p:txBody>
          <a:bodyPr/>
          <a:lstStyle/>
          <a:p>
            <a:pPr eaLnBrk="1" hangingPunct="1"/>
            <a:r>
              <a:rPr lang="en-US" altLang="en-US"/>
              <a:t>Finding Euler Circuits</a:t>
            </a:r>
          </a:p>
        </p:txBody>
      </p:sp>
      <p:sp>
        <p:nvSpPr>
          <p:cNvPr id="8196" name="Rectangle 3"/>
          <p:cNvSpPr>
            <a:spLocks noGrp="1" noChangeArrowheads="1"/>
          </p:cNvSpPr>
          <p:nvPr>
            <p:ph type="body" idx="1"/>
            <p:custDataLst>
              <p:tags r:id="rId2"/>
            </p:custDataLst>
          </p:nvPr>
        </p:nvSpPr>
        <p:spPr>
          <a:xfrm>
            <a:off x="563563" y="1295400"/>
            <a:ext cx="5802312" cy="5334000"/>
          </a:xfrm>
        </p:spPr>
        <p:txBody>
          <a:bodyPr/>
          <a:lstStyle/>
          <a:p>
            <a:pPr marL="457200" indent="-457200" eaLnBrk="1" hangingPunct="1">
              <a:lnSpc>
                <a:spcPct val="80000"/>
              </a:lnSpc>
              <a:buFontTx/>
              <a:buNone/>
            </a:pPr>
            <a:r>
              <a:rPr lang="en-US" altLang="en-US" sz="1800"/>
              <a:t>Given a connected, undirected graph G = (V,E), find an Euler circuit in G.</a:t>
            </a:r>
          </a:p>
          <a:p>
            <a:pPr marL="838200" lvl="1" indent="-381000" eaLnBrk="1" hangingPunct="1">
              <a:lnSpc>
                <a:spcPct val="80000"/>
              </a:lnSpc>
              <a:buFontTx/>
              <a:buNone/>
            </a:pPr>
            <a:endParaRPr lang="en-US" altLang="en-US" sz="1800"/>
          </a:p>
          <a:p>
            <a:pPr marL="457200" indent="-457200" eaLnBrk="1" hangingPunct="1">
              <a:lnSpc>
                <a:spcPct val="80000"/>
              </a:lnSpc>
              <a:buFontTx/>
              <a:buNone/>
            </a:pPr>
            <a:r>
              <a:rPr lang="en-US" altLang="en-US" sz="1800" b="1"/>
              <a:t>Euler Circuit Existence Algorithm</a:t>
            </a:r>
            <a:r>
              <a:rPr lang="en-US" altLang="en-US" sz="1800"/>
              <a:t>:</a:t>
            </a:r>
          </a:p>
          <a:p>
            <a:pPr marL="838200" lvl="1" indent="-381000" eaLnBrk="1" hangingPunct="1">
              <a:lnSpc>
                <a:spcPct val="80000"/>
              </a:lnSpc>
              <a:buFontTx/>
              <a:buNone/>
            </a:pPr>
            <a:r>
              <a:rPr lang="en-US" altLang="en-US" sz="1800"/>
              <a:t>Check to see that all vertices have even degree</a:t>
            </a:r>
          </a:p>
          <a:p>
            <a:pPr marL="457200" indent="-457200" eaLnBrk="1" hangingPunct="1">
              <a:lnSpc>
                <a:spcPct val="80000"/>
              </a:lnSpc>
              <a:buFontTx/>
              <a:buNone/>
            </a:pPr>
            <a:endParaRPr lang="en-US" altLang="en-US" sz="1800"/>
          </a:p>
          <a:p>
            <a:pPr marL="457200" indent="-457200" eaLnBrk="1" hangingPunct="1">
              <a:lnSpc>
                <a:spcPct val="80000"/>
              </a:lnSpc>
              <a:buFontTx/>
              <a:buNone/>
            </a:pPr>
            <a:r>
              <a:rPr lang="en-US" altLang="en-US" sz="1800"/>
              <a:t>  Running time = </a:t>
            </a:r>
          </a:p>
          <a:p>
            <a:pPr marL="457200" indent="-457200" eaLnBrk="1" hangingPunct="1">
              <a:lnSpc>
                <a:spcPct val="80000"/>
              </a:lnSpc>
              <a:buFontTx/>
              <a:buNone/>
            </a:pPr>
            <a:endParaRPr lang="en-US" altLang="en-US" sz="1800"/>
          </a:p>
          <a:p>
            <a:pPr marL="457200" indent="-457200" eaLnBrk="1" hangingPunct="1">
              <a:lnSpc>
                <a:spcPct val="80000"/>
              </a:lnSpc>
              <a:buFontTx/>
              <a:buNone/>
            </a:pPr>
            <a:r>
              <a:rPr lang="en-US" altLang="en-US" sz="1800" b="1"/>
              <a:t>Euler Circuit Algorithm</a:t>
            </a:r>
            <a:r>
              <a:rPr lang="en-US" altLang="en-US" sz="1800"/>
              <a:t>: </a:t>
            </a:r>
          </a:p>
          <a:p>
            <a:pPr marL="838200" lvl="1" indent="-381000" eaLnBrk="1" hangingPunct="1">
              <a:lnSpc>
                <a:spcPct val="80000"/>
              </a:lnSpc>
              <a:spcBef>
                <a:spcPct val="10000"/>
              </a:spcBef>
              <a:buFont typeface="Monotype Sorts" pitchFamily="2" charset="2"/>
              <a:buAutoNum type="arabicPeriod"/>
            </a:pPr>
            <a:r>
              <a:rPr lang="en-US" altLang="en-US" sz="1800"/>
              <a:t>Do an edge walk from a start vertex until you are back at the start vertex.  Mark each edge you visit, and do not revisit marked edges. You never get stuck because of the even degree property. </a:t>
            </a:r>
          </a:p>
          <a:p>
            <a:pPr marL="838200" lvl="1" indent="-381000" eaLnBrk="1" hangingPunct="1">
              <a:lnSpc>
                <a:spcPct val="80000"/>
              </a:lnSpc>
              <a:spcBef>
                <a:spcPct val="10000"/>
              </a:spcBef>
              <a:buFont typeface="Monotype Sorts" pitchFamily="2" charset="2"/>
              <a:buAutoNum type="arabicPeriod"/>
            </a:pPr>
            <a:r>
              <a:rPr lang="en-US" altLang="en-US" sz="1800"/>
              <a:t>The walk is removed leaving several components each with the even degree property.  Recursively find Euler circuits for these. </a:t>
            </a:r>
          </a:p>
          <a:p>
            <a:pPr marL="838200" lvl="1" indent="-381000" eaLnBrk="1" hangingPunct="1">
              <a:lnSpc>
                <a:spcPct val="80000"/>
              </a:lnSpc>
              <a:spcBef>
                <a:spcPct val="10000"/>
              </a:spcBef>
              <a:buFont typeface="Monotype Sorts" pitchFamily="2" charset="2"/>
              <a:buAutoNum type="arabicPeriod"/>
            </a:pPr>
            <a:r>
              <a:rPr lang="en-US" altLang="en-US" sz="1800"/>
              <a:t>Splice all these circuits into an Euler circuit</a:t>
            </a:r>
          </a:p>
          <a:p>
            <a:pPr marL="457200" indent="-457200" eaLnBrk="1" hangingPunct="1">
              <a:lnSpc>
                <a:spcPct val="80000"/>
              </a:lnSpc>
              <a:buFontTx/>
              <a:buNone/>
            </a:pPr>
            <a:endParaRPr lang="en-US" altLang="en-US" sz="1800"/>
          </a:p>
          <a:p>
            <a:pPr marL="457200" indent="-457200" eaLnBrk="1" hangingPunct="1">
              <a:lnSpc>
                <a:spcPct val="80000"/>
              </a:lnSpc>
              <a:buFontTx/>
              <a:buNone/>
            </a:pPr>
            <a:r>
              <a:rPr lang="en-US" altLang="en-US" sz="1800"/>
              <a:t>  Running time =</a:t>
            </a:r>
          </a:p>
        </p:txBody>
      </p:sp>
      <p:grpSp>
        <p:nvGrpSpPr>
          <p:cNvPr id="8197" name="Group 4"/>
          <p:cNvGrpSpPr>
            <a:grpSpLocks/>
          </p:cNvGrpSpPr>
          <p:nvPr>
            <p:custDataLst>
              <p:tags r:id="rId3"/>
            </p:custDataLst>
          </p:nvPr>
        </p:nvGrpSpPr>
        <p:grpSpPr bwMode="auto">
          <a:xfrm>
            <a:off x="6357938" y="1704975"/>
            <a:ext cx="2443162" cy="4343400"/>
            <a:chOff x="4005" y="1074"/>
            <a:chExt cx="1539" cy="2736"/>
          </a:xfrm>
        </p:grpSpPr>
        <p:grpSp>
          <p:nvGrpSpPr>
            <p:cNvPr id="8198" name="Group 5"/>
            <p:cNvGrpSpPr>
              <a:grpSpLocks/>
            </p:cNvGrpSpPr>
            <p:nvPr/>
          </p:nvGrpSpPr>
          <p:grpSpPr bwMode="auto">
            <a:xfrm flipV="1">
              <a:off x="4118" y="3038"/>
              <a:ext cx="1344" cy="772"/>
              <a:chOff x="1171" y="2905"/>
              <a:chExt cx="1344" cy="772"/>
            </a:xfrm>
          </p:grpSpPr>
          <p:sp>
            <p:nvSpPr>
              <p:cNvPr id="8210" name="Line 6"/>
              <p:cNvSpPr>
                <a:spLocks noChangeShapeType="1"/>
              </p:cNvSpPr>
              <p:nvPr>
                <p:custDataLst>
                  <p:tags r:id="rId15"/>
                </p:custDataLst>
              </p:nvPr>
            </p:nvSpPr>
            <p:spPr bwMode="auto">
              <a:xfrm flipV="1">
                <a:off x="1171" y="3005"/>
                <a:ext cx="672" cy="67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1" name="Line 7"/>
              <p:cNvSpPr>
                <a:spLocks noChangeShapeType="1"/>
              </p:cNvSpPr>
              <p:nvPr>
                <p:custDataLst>
                  <p:tags r:id="rId16"/>
                </p:custDataLst>
              </p:nvPr>
            </p:nvSpPr>
            <p:spPr bwMode="auto">
              <a:xfrm flipH="1" flipV="1">
                <a:off x="1843" y="3005"/>
                <a:ext cx="672" cy="67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2" name="Oval 8"/>
              <p:cNvSpPr>
                <a:spLocks noChangeArrowheads="1"/>
              </p:cNvSpPr>
              <p:nvPr>
                <p:custDataLst>
                  <p:tags r:id="rId17"/>
                </p:custDataLst>
              </p:nvPr>
            </p:nvSpPr>
            <p:spPr bwMode="auto">
              <a:xfrm>
                <a:off x="1710" y="2905"/>
                <a:ext cx="240" cy="24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grpSp>
        <p:sp>
          <p:nvSpPr>
            <p:cNvPr id="8199" name="Rectangle 9"/>
            <p:cNvSpPr>
              <a:spLocks noChangeArrowheads="1"/>
            </p:cNvSpPr>
            <p:nvPr>
              <p:custDataLst>
                <p:tags r:id="rId4"/>
              </p:custDataLst>
            </p:nvPr>
          </p:nvSpPr>
          <p:spPr bwMode="auto">
            <a:xfrm>
              <a:off x="4116" y="1846"/>
              <a:ext cx="1344" cy="1200"/>
            </a:xfrm>
            <a:prstGeom prst="rect">
              <a:avLst/>
            </a:prstGeom>
            <a:noFill/>
            <a:ln w="571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8200" name="Line 10"/>
            <p:cNvSpPr>
              <a:spLocks noChangeShapeType="1"/>
            </p:cNvSpPr>
            <p:nvPr>
              <p:custDataLst>
                <p:tags r:id="rId5"/>
              </p:custDataLst>
            </p:nvPr>
          </p:nvSpPr>
          <p:spPr bwMode="auto">
            <a:xfrm>
              <a:off x="4116" y="1846"/>
              <a:ext cx="1344" cy="12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1" name="Line 11"/>
            <p:cNvSpPr>
              <a:spLocks noChangeShapeType="1"/>
            </p:cNvSpPr>
            <p:nvPr>
              <p:custDataLst>
                <p:tags r:id="rId6"/>
              </p:custDataLst>
            </p:nvPr>
          </p:nvSpPr>
          <p:spPr bwMode="auto">
            <a:xfrm flipV="1">
              <a:off x="4116" y="1846"/>
              <a:ext cx="1344" cy="12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2" name="Line 12"/>
            <p:cNvSpPr>
              <a:spLocks noChangeShapeType="1"/>
            </p:cNvSpPr>
            <p:nvPr>
              <p:custDataLst>
                <p:tags r:id="rId7"/>
              </p:custDataLst>
            </p:nvPr>
          </p:nvSpPr>
          <p:spPr bwMode="auto">
            <a:xfrm flipV="1">
              <a:off x="4116" y="1174"/>
              <a:ext cx="672" cy="67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3" name="Line 13"/>
            <p:cNvSpPr>
              <a:spLocks noChangeShapeType="1"/>
            </p:cNvSpPr>
            <p:nvPr>
              <p:custDataLst>
                <p:tags r:id="rId8"/>
              </p:custDataLst>
            </p:nvPr>
          </p:nvSpPr>
          <p:spPr bwMode="auto">
            <a:xfrm flipH="1" flipV="1">
              <a:off x="4788" y="1174"/>
              <a:ext cx="672" cy="67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4" name="Oval 14"/>
            <p:cNvSpPr>
              <a:spLocks noChangeArrowheads="1"/>
            </p:cNvSpPr>
            <p:nvPr>
              <p:custDataLst>
                <p:tags r:id="rId9"/>
              </p:custDataLst>
            </p:nvPr>
          </p:nvSpPr>
          <p:spPr bwMode="auto">
            <a:xfrm>
              <a:off x="4023" y="1722"/>
              <a:ext cx="240" cy="24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8205" name="Oval 15"/>
            <p:cNvSpPr>
              <a:spLocks noChangeArrowheads="1"/>
            </p:cNvSpPr>
            <p:nvPr>
              <p:custDataLst>
                <p:tags r:id="rId10"/>
              </p:custDataLst>
            </p:nvPr>
          </p:nvSpPr>
          <p:spPr bwMode="auto">
            <a:xfrm>
              <a:off x="4655" y="1074"/>
              <a:ext cx="240" cy="24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8206" name="Oval 16"/>
            <p:cNvSpPr>
              <a:spLocks noChangeArrowheads="1"/>
            </p:cNvSpPr>
            <p:nvPr>
              <p:custDataLst>
                <p:tags r:id="rId11"/>
              </p:custDataLst>
            </p:nvPr>
          </p:nvSpPr>
          <p:spPr bwMode="auto">
            <a:xfrm>
              <a:off x="5284" y="1737"/>
              <a:ext cx="240" cy="24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8207" name="Oval 17"/>
            <p:cNvSpPr>
              <a:spLocks noChangeArrowheads="1"/>
            </p:cNvSpPr>
            <p:nvPr>
              <p:custDataLst>
                <p:tags r:id="rId12"/>
              </p:custDataLst>
            </p:nvPr>
          </p:nvSpPr>
          <p:spPr bwMode="auto">
            <a:xfrm>
              <a:off x="4005" y="2923"/>
              <a:ext cx="240" cy="24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8208" name="Oval 18"/>
            <p:cNvSpPr>
              <a:spLocks noChangeArrowheads="1"/>
            </p:cNvSpPr>
            <p:nvPr>
              <p:custDataLst>
                <p:tags r:id="rId13"/>
              </p:custDataLst>
            </p:nvPr>
          </p:nvSpPr>
          <p:spPr bwMode="auto">
            <a:xfrm>
              <a:off x="5304" y="2910"/>
              <a:ext cx="240" cy="24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8209" name="Oval 19"/>
            <p:cNvSpPr>
              <a:spLocks noChangeArrowheads="1"/>
            </p:cNvSpPr>
            <p:nvPr>
              <p:custDataLst>
                <p:tags r:id="rId14"/>
              </p:custDataLst>
            </p:nvPr>
          </p:nvSpPr>
          <p:spPr bwMode="auto">
            <a:xfrm>
              <a:off x="4662" y="2306"/>
              <a:ext cx="240" cy="24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grpSp>
      <p:sp>
        <p:nvSpPr>
          <p:cNvPr id="2" name="Date Placeholder 1">
            <a:extLst>
              <a:ext uri="{FF2B5EF4-FFF2-40B4-BE49-F238E27FC236}">
                <a16:creationId xmlns:a16="http://schemas.microsoft.com/office/drawing/2014/main" id="{F1118128-996E-0A11-D61F-DA81499D9335}"/>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9377FEF9-0CEB-506A-4E1E-8595F76431D0}"/>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5149F07A-E4BF-359F-98D1-EFCD31848DB3}"/>
              </a:ext>
            </a:extLst>
          </p:cNvPr>
          <p:cNvSpPr>
            <a:spLocks noGrp="1"/>
          </p:cNvSpPr>
          <p:nvPr>
            <p:ph type="sldNum" sz="quarter" idx="12"/>
          </p:nvPr>
        </p:nvSpPr>
        <p:spPr/>
        <p:txBody>
          <a:bodyPr/>
          <a:lstStyle/>
          <a:p>
            <a:pPr>
              <a:defRPr/>
            </a:pPr>
            <a:fld id="{AE055072-ED12-4C45-98F4-735693FD894A}" type="slidenum">
              <a:rPr lang="en-US" smtClean="0"/>
              <a:pPr>
                <a:defRPr/>
              </a:pPr>
              <a:t>6</a:t>
            </a:fld>
            <a:endParaRPr 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custDataLst>
              <p:tags r:id="rId1"/>
            </p:custDataLst>
          </p:nvPr>
        </p:nvSpPr>
        <p:spPr>
          <a:noFill/>
        </p:spPr>
        <p:txBody>
          <a:bodyPr/>
          <a:lstStyle/>
          <a:p>
            <a:pPr eaLnBrk="1" hangingPunct="1"/>
            <a:r>
              <a:rPr lang="en-US" altLang="en-US"/>
              <a:t>Euler Tour</a:t>
            </a:r>
          </a:p>
        </p:txBody>
      </p:sp>
      <p:grpSp>
        <p:nvGrpSpPr>
          <p:cNvPr id="9220" name="Group 69"/>
          <p:cNvGrpSpPr>
            <a:grpSpLocks/>
          </p:cNvGrpSpPr>
          <p:nvPr>
            <p:custDataLst>
              <p:tags r:id="rId2"/>
            </p:custDataLst>
          </p:nvPr>
        </p:nvGrpSpPr>
        <p:grpSpPr bwMode="auto">
          <a:xfrm>
            <a:off x="593725" y="2733675"/>
            <a:ext cx="2678113" cy="3565525"/>
            <a:chOff x="468" y="905"/>
            <a:chExt cx="1687" cy="2246"/>
          </a:xfrm>
        </p:grpSpPr>
        <p:sp>
          <p:nvSpPr>
            <p:cNvPr id="9222" name="Text Box 24"/>
            <p:cNvSpPr txBox="1">
              <a:spLocks noChangeArrowheads="1"/>
            </p:cNvSpPr>
            <p:nvPr>
              <p:custDataLst>
                <p:tags r:id="rId4"/>
              </p:custDataLst>
            </p:nvPr>
          </p:nvSpPr>
          <p:spPr bwMode="auto">
            <a:xfrm>
              <a:off x="1894" y="2859"/>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G</a:t>
              </a:r>
            </a:p>
          </p:txBody>
        </p:sp>
        <p:sp>
          <p:nvSpPr>
            <p:cNvPr id="9223" name="Text Box 18"/>
            <p:cNvSpPr txBox="1">
              <a:spLocks noChangeArrowheads="1"/>
            </p:cNvSpPr>
            <p:nvPr>
              <p:custDataLst>
                <p:tags r:id="rId5"/>
              </p:custDataLst>
            </p:nvPr>
          </p:nvSpPr>
          <p:spPr bwMode="auto">
            <a:xfrm>
              <a:off x="1019" y="905"/>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A</a:t>
              </a:r>
            </a:p>
          </p:txBody>
        </p:sp>
        <p:sp>
          <p:nvSpPr>
            <p:cNvPr id="9224" name="Text Box 19"/>
            <p:cNvSpPr txBox="1">
              <a:spLocks noChangeArrowheads="1"/>
            </p:cNvSpPr>
            <p:nvPr>
              <p:custDataLst>
                <p:tags r:id="rId6"/>
              </p:custDataLst>
            </p:nvPr>
          </p:nvSpPr>
          <p:spPr bwMode="auto">
            <a:xfrm>
              <a:off x="468" y="1538"/>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B</a:t>
              </a:r>
            </a:p>
          </p:txBody>
        </p:sp>
        <p:sp>
          <p:nvSpPr>
            <p:cNvPr id="9225" name="Text Box 20"/>
            <p:cNvSpPr txBox="1">
              <a:spLocks noChangeArrowheads="1"/>
            </p:cNvSpPr>
            <p:nvPr>
              <p:custDataLst>
                <p:tags r:id="rId7"/>
              </p:custDataLst>
            </p:nvPr>
          </p:nvSpPr>
          <p:spPr bwMode="auto">
            <a:xfrm>
              <a:off x="1045" y="1512"/>
              <a:ext cx="25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C</a:t>
              </a:r>
            </a:p>
          </p:txBody>
        </p:sp>
        <p:sp>
          <p:nvSpPr>
            <p:cNvPr id="9226" name="Text Box 21"/>
            <p:cNvSpPr txBox="1">
              <a:spLocks noChangeArrowheads="1"/>
            </p:cNvSpPr>
            <p:nvPr>
              <p:custDataLst>
                <p:tags r:id="rId8"/>
              </p:custDataLst>
            </p:nvPr>
          </p:nvSpPr>
          <p:spPr bwMode="auto">
            <a:xfrm>
              <a:off x="1911" y="1507"/>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D</a:t>
              </a:r>
            </a:p>
          </p:txBody>
        </p:sp>
        <p:sp>
          <p:nvSpPr>
            <p:cNvPr id="9227" name="Text Box 22"/>
            <p:cNvSpPr txBox="1">
              <a:spLocks noChangeArrowheads="1"/>
            </p:cNvSpPr>
            <p:nvPr>
              <p:custDataLst>
                <p:tags r:id="rId9"/>
              </p:custDataLst>
            </p:nvPr>
          </p:nvSpPr>
          <p:spPr bwMode="auto">
            <a:xfrm>
              <a:off x="800" y="2856"/>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E</a:t>
              </a:r>
            </a:p>
          </p:txBody>
        </p:sp>
        <p:sp>
          <p:nvSpPr>
            <p:cNvPr id="9228" name="Line 27"/>
            <p:cNvSpPr>
              <a:spLocks noChangeShapeType="1"/>
            </p:cNvSpPr>
            <p:nvPr>
              <p:custDataLst>
                <p:tags r:id="rId10"/>
              </p:custDataLst>
            </p:nvPr>
          </p:nvSpPr>
          <p:spPr bwMode="auto">
            <a:xfrm>
              <a:off x="1316" y="1345"/>
              <a:ext cx="0" cy="375"/>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9" name="Line 8"/>
            <p:cNvSpPr>
              <a:spLocks noChangeShapeType="1"/>
            </p:cNvSpPr>
            <p:nvPr>
              <p:custDataLst>
                <p:tags r:id="rId11"/>
              </p:custDataLst>
            </p:nvPr>
          </p:nvSpPr>
          <p:spPr bwMode="auto">
            <a:xfrm>
              <a:off x="747" y="1800"/>
              <a:ext cx="541" cy="1014"/>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0" name="Line 10"/>
            <p:cNvSpPr>
              <a:spLocks noChangeShapeType="1"/>
            </p:cNvSpPr>
            <p:nvPr>
              <p:custDataLst>
                <p:tags r:id="rId12"/>
              </p:custDataLst>
            </p:nvPr>
          </p:nvSpPr>
          <p:spPr bwMode="auto">
            <a:xfrm flipV="1">
              <a:off x="747" y="1219"/>
              <a:ext cx="578" cy="581"/>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1" name="Line 11"/>
            <p:cNvSpPr>
              <a:spLocks noChangeShapeType="1"/>
            </p:cNvSpPr>
            <p:nvPr>
              <p:custDataLst>
                <p:tags r:id="rId13"/>
              </p:custDataLst>
            </p:nvPr>
          </p:nvSpPr>
          <p:spPr bwMode="auto">
            <a:xfrm flipH="1" flipV="1">
              <a:off x="1325" y="1219"/>
              <a:ext cx="577" cy="581"/>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2" name="Line 66"/>
            <p:cNvSpPr>
              <a:spLocks noChangeShapeType="1"/>
            </p:cNvSpPr>
            <p:nvPr>
              <p:custDataLst>
                <p:tags r:id="rId14"/>
              </p:custDataLst>
            </p:nvPr>
          </p:nvSpPr>
          <p:spPr bwMode="auto">
            <a:xfrm>
              <a:off x="1316" y="1907"/>
              <a:ext cx="0" cy="874"/>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3" name="Rectangle 7"/>
            <p:cNvSpPr>
              <a:spLocks noChangeArrowheads="1"/>
            </p:cNvSpPr>
            <p:nvPr>
              <p:custDataLst>
                <p:tags r:id="rId15"/>
              </p:custDataLst>
            </p:nvPr>
          </p:nvSpPr>
          <p:spPr bwMode="auto">
            <a:xfrm>
              <a:off x="768" y="1800"/>
              <a:ext cx="1107" cy="1037"/>
            </a:xfrm>
            <a:prstGeom prst="rect">
              <a:avLst/>
            </a:prstGeom>
            <a:noFill/>
            <a:ln w="571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9234" name="Line 9"/>
            <p:cNvSpPr>
              <a:spLocks noChangeShapeType="1"/>
            </p:cNvSpPr>
            <p:nvPr>
              <p:custDataLst>
                <p:tags r:id="rId16"/>
              </p:custDataLst>
            </p:nvPr>
          </p:nvSpPr>
          <p:spPr bwMode="auto">
            <a:xfrm flipV="1">
              <a:off x="1360" y="1800"/>
              <a:ext cx="542" cy="981"/>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5" name="Oval 12"/>
            <p:cNvSpPr>
              <a:spLocks noChangeArrowheads="1"/>
            </p:cNvSpPr>
            <p:nvPr>
              <p:custDataLst>
                <p:tags r:id="rId17"/>
              </p:custDataLst>
            </p:nvPr>
          </p:nvSpPr>
          <p:spPr bwMode="auto">
            <a:xfrm>
              <a:off x="668" y="1692"/>
              <a:ext cx="206" cy="209"/>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9236" name="Oval 13"/>
            <p:cNvSpPr>
              <a:spLocks noChangeArrowheads="1"/>
            </p:cNvSpPr>
            <p:nvPr>
              <p:custDataLst>
                <p:tags r:id="rId18"/>
              </p:custDataLst>
            </p:nvPr>
          </p:nvSpPr>
          <p:spPr bwMode="auto">
            <a:xfrm>
              <a:off x="1210" y="1133"/>
              <a:ext cx="207" cy="207"/>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9237" name="Oval 14"/>
            <p:cNvSpPr>
              <a:spLocks noChangeArrowheads="1"/>
            </p:cNvSpPr>
            <p:nvPr>
              <p:custDataLst>
                <p:tags r:id="rId19"/>
              </p:custDataLst>
            </p:nvPr>
          </p:nvSpPr>
          <p:spPr bwMode="auto">
            <a:xfrm>
              <a:off x="1750" y="1705"/>
              <a:ext cx="207" cy="209"/>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9238" name="Oval 15"/>
            <p:cNvSpPr>
              <a:spLocks noChangeArrowheads="1"/>
            </p:cNvSpPr>
            <p:nvPr>
              <p:custDataLst>
                <p:tags r:id="rId20"/>
              </p:custDataLst>
            </p:nvPr>
          </p:nvSpPr>
          <p:spPr bwMode="auto">
            <a:xfrm>
              <a:off x="1217" y="1700"/>
              <a:ext cx="205" cy="207"/>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9239" name="Oval 16"/>
            <p:cNvSpPr>
              <a:spLocks noChangeArrowheads="1"/>
            </p:cNvSpPr>
            <p:nvPr>
              <p:custDataLst>
                <p:tags r:id="rId21"/>
              </p:custDataLst>
            </p:nvPr>
          </p:nvSpPr>
          <p:spPr bwMode="auto">
            <a:xfrm>
              <a:off x="1768" y="2719"/>
              <a:ext cx="206" cy="208"/>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9240" name="Oval 17"/>
            <p:cNvSpPr>
              <a:spLocks noChangeArrowheads="1"/>
            </p:cNvSpPr>
            <p:nvPr>
              <p:custDataLst>
                <p:tags r:id="rId22"/>
              </p:custDataLst>
            </p:nvPr>
          </p:nvSpPr>
          <p:spPr bwMode="auto">
            <a:xfrm>
              <a:off x="1208" y="2719"/>
              <a:ext cx="205" cy="208"/>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9241" name="Oval 29"/>
            <p:cNvSpPr>
              <a:spLocks noChangeArrowheads="1"/>
            </p:cNvSpPr>
            <p:nvPr>
              <p:custDataLst>
                <p:tags r:id="rId23"/>
              </p:custDataLst>
            </p:nvPr>
          </p:nvSpPr>
          <p:spPr bwMode="auto">
            <a:xfrm flipV="1">
              <a:off x="673" y="2719"/>
              <a:ext cx="206" cy="207"/>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9242" name="Text Box 68"/>
            <p:cNvSpPr txBox="1">
              <a:spLocks noChangeArrowheads="1"/>
            </p:cNvSpPr>
            <p:nvPr>
              <p:custDataLst>
                <p:tags r:id="rId24"/>
              </p:custDataLst>
            </p:nvPr>
          </p:nvSpPr>
          <p:spPr bwMode="auto">
            <a:xfrm>
              <a:off x="1337" y="2863"/>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F</a:t>
              </a:r>
            </a:p>
          </p:txBody>
        </p:sp>
      </p:grpSp>
      <p:sp>
        <p:nvSpPr>
          <p:cNvPr id="9221" name="Text Box 70"/>
          <p:cNvSpPr txBox="1">
            <a:spLocks noChangeArrowheads="1"/>
          </p:cNvSpPr>
          <p:nvPr>
            <p:custDataLst>
              <p:tags r:id="rId3"/>
            </p:custDataLst>
          </p:nvPr>
        </p:nvSpPr>
        <p:spPr bwMode="auto">
          <a:xfrm>
            <a:off x="533400" y="1352550"/>
            <a:ext cx="8335963"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t>For an Euler Tour, exactly two vertices are odd, the rest even.  Using a similar algorithm, you can find a path between the two odd vertices.</a:t>
            </a:r>
          </a:p>
        </p:txBody>
      </p:sp>
      <p:sp>
        <p:nvSpPr>
          <p:cNvPr id="2" name="Date Placeholder 1">
            <a:extLst>
              <a:ext uri="{FF2B5EF4-FFF2-40B4-BE49-F238E27FC236}">
                <a16:creationId xmlns:a16="http://schemas.microsoft.com/office/drawing/2014/main" id="{B5834F04-6F50-1C8F-C10C-CC8951A20C61}"/>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2F4CC3BF-322A-1965-17BF-B95F8D62391A}"/>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0E24688D-FA1D-5351-0D58-7F298D1F488F}"/>
              </a:ext>
            </a:extLst>
          </p:cNvPr>
          <p:cNvSpPr>
            <a:spLocks noGrp="1"/>
          </p:cNvSpPr>
          <p:nvPr>
            <p:ph type="sldNum" sz="quarter" idx="12"/>
          </p:nvPr>
        </p:nvSpPr>
        <p:spPr/>
        <p:txBody>
          <a:bodyPr/>
          <a:lstStyle/>
          <a:p>
            <a:pPr>
              <a:defRPr/>
            </a:pPr>
            <a:fld id="{AE055072-ED12-4C45-98F4-735693FD894A}" type="slidenum">
              <a:rPr lang="en-US" smtClean="0"/>
              <a:pPr>
                <a:defRPr/>
              </a:pPr>
              <a:t>7</a:t>
            </a:fld>
            <a:endParaRPr lang="en-US"/>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custDataLst>
              <p:tags r:id="rId1"/>
            </p:custDataLst>
          </p:nvPr>
        </p:nvSpPr>
        <p:spPr>
          <a:noFill/>
        </p:spPr>
        <p:txBody>
          <a:bodyPr/>
          <a:lstStyle/>
          <a:p>
            <a:pPr eaLnBrk="1" hangingPunct="1"/>
            <a:r>
              <a:rPr lang="en-US" altLang="en-US"/>
              <a:t>Your Second Task</a:t>
            </a:r>
          </a:p>
        </p:txBody>
      </p:sp>
      <p:sp>
        <p:nvSpPr>
          <p:cNvPr id="5" name="Rectangle 3">
            <a:extLst>
              <a:ext uri="{FF2B5EF4-FFF2-40B4-BE49-F238E27FC236}">
                <a16:creationId xmlns:a16="http://schemas.microsoft.com/office/drawing/2014/main" id="{1963B6EE-A718-8F8B-0BAC-F974A09813B5}"/>
              </a:ext>
            </a:extLst>
          </p:cNvPr>
          <p:cNvSpPr txBox="1">
            <a:spLocks noChangeArrowheads="1"/>
          </p:cNvSpPr>
          <p:nvPr>
            <p:custDataLst>
              <p:tags r:id="rId2"/>
            </p:custDataLst>
          </p:nvPr>
        </p:nvSpPr>
        <p:spPr>
          <a:xfrm>
            <a:off x="457200" y="1600201"/>
            <a:ext cx="5141913" cy="156787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indent="0" fontAlgn="auto">
              <a:lnSpc>
                <a:spcPct val="90000"/>
              </a:lnSpc>
              <a:spcAft>
                <a:spcPts val="0"/>
              </a:spcAft>
              <a:buFontTx/>
              <a:buNone/>
            </a:pPr>
            <a:r>
              <a:rPr lang="en-US" altLang="en-US" sz="2400" dirty="0"/>
              <a:t>Given a connected,  undirected graph,  can you find a simple cycle that includes every vertex exactly once</a:t>
            </a:r>
          </a:p>
        </p:txBody>
      </p:sp>
      <p:grpSp>
        <p:nvGrpSpPr>
          <p:cNvPr id="8" name="Group 7">
            <a:extLst>
              <a:ext uri="{FF2B5EF4-FFF2-40B4-BE49-F238E27FC236}">
                <a16:creationId xmlns:a16="http://schemas.microsoft.com/office/drawing/2014/main" id="{B8D80D8D-3467-60E0-2058-39D4263B5366}"/>
              </a:ext>
            </a:extLst>
          </p:cNvPr>
          <p:cNvGrpSpPr>
            <a:grpSpLocks/>
          </p:cNvGrpSpPr>
          <p:nvPr/>
        </p:nvGrpSpPr>
        <p:grpSpPr bwMode="auto">
          <a:xfrm flipV="1">
            <a:off x="6537325" y="4822825"/>
            <a:ext cx="2133600" cy="1225550"/>
            <a:chOff x="1171" y="2905"/>
            <a:chExt cx="1344" cy="772"/>
          </a:xfrm>
        </p:grpSpPr>
        <p:sp>
          <p:nvSpPr>
            <p:cNvPr id="9" name="Line 6">
              <a:extLst>
                <a:ext uri="{FF2B5EF4-FFF2-40B4-BE49-F238E27FC236}">
                  <a16:creationId xmlns:a16="http://schemas.microsoft.com/office/drawing/2014/main" id="{1ED90E36-A6C3-115A-8473-B5CF3225A4F3}"/>
                </a:ext>
              </a:extLst>
            </p:cNvPr>
            <p:cNvSpPr>
              <a:spLocks noChangeShapeType="1"/>
            </p:cNvSpPr>
            <p:nvPr>
              <p:custDataLst>
                <p:tags r:id="rId13"/>
              </p:custDataLst>
            </p:nvPr>
          </p:nvSpPr>
          <p:spPr bwMode="auto">
            <a:xfrm flipV="1">
              <a:off x="1171" y="3005"/>
              <a:ext cx="672" cy="67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Line 7">
              <a:extLst>
                <a:ext uri="{FF2B5EF4-FFF2-40B4-BE49-F238E27FC236}">
                  <a16:creationId xmlns:a16="http://schemas.microsoft.com/office/drawing/2014/main" id="{1C860CB8-A64D-1E0D-8161-03748CFAF345}"/>
                </a:ext>
              </a:extLst>
            </p:cNvPr>
            <p:cNvSpPr>
              <a:spLocks noChangeShapeType="1"/>
            </p:cNvSpPr>
            <p:nvPr>
              <p:custDataLst>
                <p:tags r:id="rId14"/>
              </p:custDataLst>
            </p:nvPr>
          </p:nvSpPr>
          <p:spPr bwMode="auto">
            <a:xfrm flipH="1" flipV="1">
              <a:off x="1843" y="3005"/>
              <a:ext cx="672" cy="67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Oval 8">
              <a:extLst>
                <a:ext uri="{FF2B5EF4-FFF2-40B4-BE49-F238E27FC236}">
                  <a16:creationId xmlns:a16="http://schemas.microsoft.com/office/drawing/2014/main" id="{D55B1FB8-EC9E-5FC9-DB92-2E8510D81FAF}"/>
                </a:ext>
              </a:extLst>
            </p:cNvPr>
            <p:cNvSpPr>
              <a:spLocks noChangeArrowheads="1"/>
            </p:cNvSpPr>
            <p:nvPr>
              <p:custDataLst>
                <p:tags r:id="rId15"/>
              </p:custDataLst>
            </p:nvPr>
          </p:nvSpPr>
          <p:spPr bwMode="auto">
            <a:xfrm>
              <a:off x="1710" y="2905"/>
              <a:ext cx="240" cy="24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grpSp>
      <p:sp>
        <p:nvSpPr>
          <p:cNvPr id="12" name="Line 10">
            <a:extLst>
              <a:ext uri="{FF2B5EF4-FFF2-40B4-BE49-F238E27FC236}">
                <a16:creationId xmlns:a16="http://schemas.microsoft.com/office/drawing/2014/main" id="{DC327D7F-1045-FE3B-A368-2B7BD9178E4E}"/>
              </a:ext>
            </a:extLst>
          </p:cNvPr>
          <p:cNvSpPr>
            <a:spLocks noChangeShapeType="1"/>
          </p:cNvSpPr>
          <p:nvPr>
            <p:custDataLst>
              <p:tags r:id="rId3"/>
            </p:custDataLst>
          </p:nvPr>
        </p:nvSpPr>
        <p:spPr bwMode="auto">
          <a:xfrm>
            <a:off x="6534150" y="2930525"/>
            <a:ext cx="1069975" cy="9144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Line 11">
            <a:extLst>
              <a:ext uri="{FF2B5EF4-FFF2-40B4-BE49-F238E27FC236}">
                <a16:creationId xmlns:a16="http://schemas.microsoft.com/office/drawing/2014/main" id="{ED50C3C7-9D6F-6F17-0E47-F93DE2A41CF6}"/>
              </a:ext>
            </a:extLst>
          </p:cNvPr>
          <p:cNvSpPr>
            <a:spLocks noChangeShapeType="1"/>
          </p:cNvSpPr>
          <p:nvPr>
            <p:custDataLst>
              <p:tags r:id="rId4"/>
            </p:custDataLst>
          </p:nvPr>
        </p:nvSpPr>
        <p:spPr bwMode="auto">
          <a:xfrm flipV="1">
            <a:off x="7600950" y="2930525"/>
            <a:ext cx="1066800" cy="893763"/>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 name="Line 12">
            <a:extLst>
              <a:ext uri="{FF2B5EF4-FFF2-40B4-BE49-F238E27FC236}">
                <a16:creationId xmlns:a16="http://schemas.microsoft.com/office/drawing/2014/main" id="{8B095404-94DA-8488-E2AD-50E8FC266F52}"/>
              </a:ext>
            </a:extLst>
          </p:cNvPr>
          <p:cNvSpPr>
            <a:spLocks noChangeShapeType="1"/>
          </p:cNvSpPr>
          <p:nvPr>
            <p:custDataLst>
              <p:tags r:id="rId5"/>
            </p:custDataLst>
          </p:nvPr>
        </p:nvSpPr>
        <p:spPr bwMode="auto">
          <a:xfrm flipV="1">
            <a:off x="6534150" y="1863725"/>
            <a:ext cx="1066800" cy="10668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 name="Line 13">
            <a:extLst>
              <a:ext uri="{FF2B5EF4-FFF2-40B4-BE49-F238E27FC236}">
                <a16:creationId xmlns:a16="http://schemas.microsoft.com/office/drawing/2014/main" id="{98A3CAD7-6C97-740D-C714-2A5E4BAD61AE}"/>
              </a:ext>
            </a:extLst>
          </p:cNvPr>
          <p:cNvSpPr>
            <a:spLocks noChangeShapeType="1"/>
          </p:cNvSpPr>
          <p:nvPr>
            <p:custDataLst>
              <p:tags r:id="rId6"/>
            </p:custDataLst>
          </p:nvPr>
        </p:nvSpPr>
        <p:spPr bwMode="auto">
          <a:xfrm flipH="1" flipV="1">
            <a:off x="7600950" y="1863725"/>
            <a:ext cx="1066800" cy="10668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Oval 14">
            <a:extLst>
              <a:ext uri="{FF2B5EF4-FFF2-40B4-BE49-F238E27FC236}">
                <a16:creationId xmlns:a16="http://schemas.microsoft.com/office/drawing/2014/main" id="{FDEF1833-1CEC-D9CC-1FFA-8665B97AAD67}"/>
              </a:ext>
            </a:extLst>
          </p:cNvPr>
          <p:cNvSpPr>
            <a:spLocks noChangeArrowheads="1"/>
          </p:cNvSpPr>
          <p:nvPr>
            <p:custDataLst>
              <p:tags r:id="rId7"/>
            </p:custDataLst>
          </p:nvPr>
        </p:nvSpPr>
        <p:spPr bwMode="auto">
          <a:xfrm>
            <a:off x="6386513" y="2733675"/>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7" name="Oval 15">
            <a:extLst>
              <a:ext uri="{FF2B5EF4-FFF2-40B4-BE49-F238E27FC236}">
                <a16:creationId xmlns:a16="http://schemas.microsoft.com/office/drawing/2014/main" id="{B2197ABA-0EF6-C6C0-3946-E8D71DCD0760}"/>
              </a:ext>
            </a:extLst>
          </p:cNvPr>
          <p:cNvSpPr>
            <a:spLocks noChangeArrowheads="1"/>
          </p:cNvSpPr>
          <p:nvPr>
            <p:custDataLst>
              <p:tags r:id="rId8"/>
            </p:custDataLst>
          </p:nvPr>
        </p:nvSpPr>
        <p:spPr bwMode="auto">
          <a:xfrm>
            <a:off x="7389813" y="1704975"/>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8" name="Oval 16">
            <a:extLst>
              <a:ext uri="{FF2B5EF4-FFF2-40B4-BE49-F238E27FC236}">
                <a16:creationId xmlns:a16="http://schemas.microsoft.com/office/drawing/2014/main" id="{89AD37FD-79DD-E0D1-6E45-0F97AAD33798}"/>
              </a:ext>
            </a:extLst>
          </p:cNvPr>
          <p:cNvSpPr>
            <a:spLocks noChangeArrowheads="1"/>
          </p:cNvSpPr>
          <p:nvPr>
            <p:custDataLst>
              <p:tags r:id="rId9"/>
            </p:custDataLst>
          </p:nvPr>
        </p:nvSpPr>
        <p:spPr bwMode="auto">
          <a:xfrm>
            <a:off x="8388350" y="2757488"/>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9" name="Oval 17">
            <a:extLst>
              <a:ext uri="{FF2B5EF4-FFF2-40B4-BE49-F238E27FC236}">
                <a16:creationId xmlns:a16="http://schemas.microsoft.com/office/drawing/2014/main" id="{0E76B1FE-5A72-DF3B-97D0-B6C1FCF865FB}"/>
              </a:ext>
            </a:extLst>
          </p:cNvPr>
          <p:cNvSpPr>
            <a:spLocks noChangeArrowheads="1"/>
          </p:cNvSpPr>
          <p:nvPr>
            <p:custDataLst>
              <p:tags r:id="rId10"/>
            </p:custDataLst>
          </p:nvPr>
        </p:nvSpPr>
        <p:spPr bwMode="auto">
          <a:xfrm>
            <a:off x="6357938" y="4640263"/>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20" name="Oval 18">
            <a:extLst>
              <a:ext uri="{FF2B5EF4-FFF2-40B4-BE49-F238E27FC236}">
                <a16:creationId xmlns:a16="http://schemas.microsoft.com/office/drawing/2014/main" id="{D18863F5-9CAB-EC51-7B34-921388AF5BF4}"/>
              </a:ext>
            </a:extLst>
          </p:cNvPr>
          <p:cNvSpPr>
            <a:spLocks noChangeArrowheads="1"/>
          </p:cNvSpPr>
          <p:nvPr>
            <p:custDataLst>
              <p:tags r:id="rId11"/>
            </p:custDataLst>
          </p:nvPr>
        </p:nvSpPr>
        <p:spPr bwMode="auto">
          <a:xfrm>
            <a:off x="8420100" y="4619625"/>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21" name="Oval 19">
            <a:extLst>
              <a:ext uri="{FF2B5EF4-FFF2-40B4-BE49-F238E27FC236}">
                <a16:creationId xmlns:a16="http://schemas.microsoft.com/office/drawing/2014/main" id="{6E721F08-A715-E6C1-D542-DBF07F442965}"/>
              </a:ext>
            </a:extLst>
          </p:cNvPr>
          <p:cNvSpPr>
            <a:spLocks noChangeArrowheads="1"/>
          </p:cNvSpPr>
          <p:nvPr>
            <p:custDataLst>
              <p:tags r:id="rId12"/>
            </p:custDataLst>
          </p:nvPr>
        </p:nvSpPr>
        <p:spPr bwMode="auto">
          <a:xfrm>
            <a:off x="7400925" y="3660775"/>
            <a:ext cx="381000" cy="38100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cxnSp>
        <p:nvCxnSpPr>
          <p:cNvPr id="22" name="Straight Connector 21">
            <a:extLst>
              <a:ext uri="{FF2B5EF4-FFF2-40B4-BE49-F238E27FC236}">
                <a16:creationId xmlns:a16="http://schemas.microsoft.com/office/drawing/2014/main" id="{8AC4A39F-1CBF-FF0F-2A2B-6EBBE024A97D}"/>
              </a:ext>
            </a:extLst>
          </p:cNvPr>
          <p:cNvCxnSpPr>
            <a:stCxn id="16" idx="6"/>
            <a:endCxn id="18" idx="2"/>
          </p:cNvCxnSpPr>
          <p:nvPr/>
        </p:nvCxnSpPr>
        <p:spPr>
          <a:xfrm>
            <a:off x="6767513" y="2924175"/>
            <a:ext cx="1620837" cy="23813"/>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4C85FA2-FF8E-92F7-F5FA-CBF5D3B35837}"/>
              </a:ext>
            </a:extLst>
          </p:cNvPr>
          <p:cNvCxnSpPr>
            <a:stCxn id="16" idx="4"/>
            <a:endCxn id="19" idx="0"/>
          </p:cNvCxnSpPr>
          <p:nvPr/>
        </p:nvCxnSpPr>
        <p:spPr>
          <a:xfrm flipH="1">
            <a:off x="6548438" y="3114675"/>
            <a:ext cx="28575" cy="1525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34558510-C6DB-4B30-7475-625CB8856C18}"/>
              </a:ext>
            </a:extLst>
          </p:cNvPr>
          <p:cNvCxnSpPr/>
          <p:nvPr/>
        </p:nvCxnSpPr>
        <p:spPr>
          <a:xfrm flipH="1">
            <a:off x="8613198" y="3115107"/>
            <a:ext cx="28575" cy="1525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Date Placeholder 1">
            <a:extLst>
              <a:ext uri="{FF2B5EF4-FFF2-40B4-BE49-F238E27FC236}">
                <a16:creationId xmlns:a16="http://schemas.microsoft.com/office/drawing/2014/main" id="{88079DA2-5155-E45D-FE72-7DB4FB1629F1}"/>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5277D659-1573-F293-FD6A-7CE6B889F94D}"/>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CA507DD7-CEDC-1534-5F55-5D807442ED28}"/>
              </a:ext>
            </a:extLst>
          </p:cNvPr>
          <p:cNvSpPr>
            <a:spLocks noGrp="1"/>
          </p:cNvSpPr>
          <p:nvPr>
            <p:ph type="sldNum" sz="quarter" idx="12"/>
          </p:nvPr>
        </p:nvSpPr>
        <p:spPr/>
        <p:txBody>
          <a:bodyPr/>
          <a:lstStyle/>
          <a:p>
            <a:pPr>
              <a:defRPr/>
            </a:pPr>
            <a:fld id="{33C45AD5-AAEF-4934-AA5C-177292084200}" type="slidenum">
              <a:rPr lang="en-US" smtClean="0"/>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custDataLst>
              <p:tags r:id="rId1"/>
            </p:custDataLst>
          </p:nvPr>
        </p:nvSpPr>
        <p:spPr>
          <a:xfrm>
            <a:off x="-1219200" y="76200"/>
            <a:ext cx="8229600" cy="1143000"/>
          </a:xfrm>
          <a:noFill/>
          <a:extLst>
            <a:ext uri="{909E8E84-426E-40DD-AFC4-6F175D3DCCD1}">
              <a14:hiddenFill xmlns:a14="http://schemas.microsoft.com/office/drawing/2010/main">
                <a:solidFill>
                  <a:schemeClr val="bg1"/>
                </a:solidFill>
              </a14:hiddenFill>
            </a:ext>
          </a:extLst>
        </p:spPr>
        <p:txBody>
          <a:bodyPr/>
          <a:lstStyle/>
          <a:p>
            <a:pPr eaLnBrk="1" hangingPunct="1"/>
            <a:r>
              <a:rPr lang="en-US" altLang="en-US"/>
              <a:t>Hamiltonian Circuits</a:t>
            </a:r>
          </a:p>
        </p:txBody>
      </p:sp>
      <p:sp>
        <p:nvSpPr>
          <p:cNvPr id="11268" name="Rectangle 3"/>
          <p:cNvSpPr>
            <a:spLocks noGrp="1" noChangeArrowheads="1"/>
          </p:cNvSpPr>
          <p:nvPr>
            <p:ph type="body" idx="1"/>
            <p:custDataLst>
              <p:tags r:id="rId2"/>
            </p:custDataLst>
          </p:nvPr>
        </p:nvSpPr>
        <p:spPr>
          <a:xfrm>
            <a:off x="152400" y="1295400"/>
            <a:ext cx="5670550" cy="5257800"/>
          </a:xfrm>
        </p:spPr>
        <p:txBody>
          <a:bodyPr/>
          <a:lstStyle/>
          <a:p>
            <a:pPr eaLnBrk="1" hangingPunct="1">
              <a:lnSpc>
                <a:spcPct val="90000"/>
              </a:lnSpc>
            </a:pPr>
            <a:r>
              <a:rPr lang="en-US" altLang="en-US" sz="2400"/>
              <a:t>Euler circuit: A cycle that goes through each </a:t>
            </a:r>
            <a:r>
              <a:rPr lang="en-US" altLang="en-US" sz="2400" i="1">
                <a:solidFill>
                  <a:srgbClr val="0000FF"/>
                </a:solidFill>
              </a:rPr>
              <a:t>edge</a:t>
            </a:r>
            <a:r>
              <a:rPr lang="en-US" altLang="en-US" sz="2400"/>
              <a:t> exactly once</a:t>
            </a:r>
          </a:p>
          <a:p>
            <a:pPr eaLnBrk="1" hangingPunct="1">
              <a:lnSpc>
                <a:spcPct val="90000"/>
              </a:lnSpc>
            </a:pPr>
            <a:r>
              <a:rPr lang="en-US" altLang="en-US" sz="2400" u="sng">
                <a:solidFill>
                  <a:srgbClr val="0000FF"/>
                </a:solidFill>
              </a:rPr>
              <a:t>Hamiltonian circuit</a:t>
            </a:r>
            <a:r>
              <a:rPr lang="en-US" altLang="en-US" sz="2400"/>
              <a:t>: A cycle that goes through each </a:t>
            </a:r>
            <a:r>
              <a:rPr lang="en-US" altLang="en-US" sz="2400" i="1">
                <a:solidFill>
                  <a:srgbClr val="0000FF"/>
                </a:solidFill>
              </a:rPr>
              <a:t>vertex</a:t>
            </a:r>
            <a:r>
              <a:rPr lang="en-US" altLang="en-US" sz="2400"/>
              <a:t> exactly once (except the first=last one)</a:t>
            </a:r>
          </a:p>
          <a:p>
            <a:pPr eaLnBrk="1" hangingPunct="1">
              <a:lnSpc>
                <a:spcPct val="90000"/>
              </a:lnSpc>
            </a:pPr>
            <a:r>
              <a:rPr lang="en-US" altLang="en-US" sz="2400"/>
              <a:t>Does graph </a:t>
            </a:r>
            <a:r>
              <a:rPr lang="en-US" altLang="en-US" sz="2400" b="1"/>
              <a:t>I</a:t>
            </a:r>
            <a:r>
              <a:rPr lang="en-US" altLang="en-US" sz="2400"/>
              <a:t> have:</a:t>
            </a:r>
          </a:p>
          <a:p>
            <a:pPr lvl="1" eaLnBrk="1" hangingPunct="1">
              <a:lnSpc>
                <a:spcPct val="90000"/>
              </a:lnSpc>
            </a:pPr>
            <a:r>
              <a:rPr lang="en-US" altLang="en-US" sz="2400"/>
              <a:t>An Euler circuit?</a:t>
            </a:r>
          </a:p>
          <a:p>
            <a:pPr lvl="1" eaLnBrk="1" hangingPunct="1">
              <a:lnSpc>
                <a:spcPct val="90000"/>
              </a:lnSpc>
            </a:pPr>
            <a:r>
              <a:rPr lang="en-US" altLang="en-US" sz="2400"/>
              <a:t>A Hamiltonian circuit?</a:t>
            </a:r>
          </a:p>
          <a:p>
            <a:pPr eaLnBrk="1" hangingPunct="1">
              <a:lnSpc>
                <a:spcPct val="90000"/>
              </a:lnSpc>
            </a:pPr>
            <a:r>
              <a:rPr lang="en-US" altLang="en-US" sz="2400"/>
              <a:t>Does graph </a:t>
            </a:r>
            <a:r>
              <a:rPr lang="en-US" altLang="en-US" sz="2400" b="1"/>
              <a:t>II</a:t>
            </a:r>
            <a:r>
              <a:rPr lang="en-US" altLang="en-US" sz="2400"/>
              <a:t> have:</a:t>
            </a:r>
          </a:p>
          <a:p>
            <a:pPr lvl="1" eaLnBrk="1" hangingPunct="1">
              <a:lnSpc>
                <a:spcPct val="90000"/>
              </a:lnSpc>
            </a:pPr>
            <a:r>
              <a:rPr lang="en-US" altLang="en-US" sz="2400"/>
              <a:t>An Euler circuit?</a:t>
            </a:r>
          </a:p>
          <a:p>
            <a:pPr lvl="1" eaLnBrk="1" hangingPunct="1">
              <a:lnSpc>
                <a:spcPct val="90000"/>
              </a:lnSpc>
            </a:pPr>
            <a:r>
              <a:rPr lang="en-US" altLang="en-US" sz="2400"/>
              <a:t>A Hamiltonian circuit?</a:t>
            </a:r>
          </a:p>
          <a:p>
            <a:pPr eaLnBrk="1" hangingPunct="1">
              <a:lnSpc>
                <a:spcPct val="90000"/>
              </a:lnSpc>
            </a:pPr>
            <a:r>
              <a:rPr lang="en-US" altLang="en-US" sz="2400"/>
              <a:t>Does the Hamiltonian circuit problem seem easier or harder?</a:t>
            </a:r>
          </a:p>
        </p:txBody>
      </p:sp>
      <p:grpSp>
        <p:nvGrpSpPr>
          <p:cNvPr id="11269" name="Group 4"/>
          <p:cNvGrpSpPr>
            <a:grpSpLocks/>
          </p:cNvGrpSpPr>
          <p:nvPr>
            <p:custDataLst>
              <p:tags r:id="rId3"/>
            </p:custDataLst>
          </p:nvPr>
        </p:nvGrpSpPr>
        <p:grpSpPr bwMode="auto">
          <a:xfrm>
            <a:off x="6115050" y="3997325"/>
            <a:ext cx="2338388" cy="1792288"/>
            <a:chOff x="4007" y="1066"/>
            <a:chExt cx="1473" cy="1129"/>
          </a:xfrm>
        </p:grpSpPr>
        <p:sp>
          <p:nvSpPr>
            <p:cNvPr id="11289" name="Rectangle 5"/>
            <p:cNvSpPr>
              <a:spLocks noChangeArrowheads="1"/>
            </p:cNvSpPr>
            <p:nvPr>
              <p:custDataLst>
                <p:tags r:id="rId23"/>
              </p:custDataLst>
            </p:nvPr>
          </p:nvSpPr>
          <p:spPr bwMode="auto">
            <a:xfrm>
              <a:off x="4305" y="1264"/>
              <a:ext cx="888" cy="797"/>
            </a:xfrm>
            <a:prstGeom prst="rect">
              <a:avLst/>
            </a:prstGeom>
            <a:noFill/>
            <a:ln w="571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1290" name="Line 6"/>
            <p:cNvSpPr>
              <a:spLocks noChangeShapeType="1"/>
            </p:cNvSpPr>
            <p:nvPr>
              <p:custDataLst>
                <p:tags r:id="rId24"/>
              </p:custDataLst>
            </p:nvPr>
          </p:nvSpPr>
          <p:spPr bwMode="auto">
            <a:xfrm>
              <a:off x="4305" y="1264"/>
              <a:ext cx="888" cy="797"/>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1" name="Line 7"/>
            <p:cNvSpPr>
              <a:spLocks noChangeShapeType="1"/>
            </p:cNvSpPr>
            <p:nvPr>
              <p:custDataLst>
                <p:tags r:id="rId25"/>
              </p:custDataLst>
            </p:nvPr>
          </p:nvSpPr>
          <p:spPr bwMode="auto">
            <a:xfrm flipV="1">
              <a:off x="4305" y="1264"/>
              <a:ext cx="888" cy="797"/>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2" name="Oval 8"/>
            <p:cNvSpPr>
              <a:spLocks noChangeArrowheads="1"/>
            </p:cNvSpPr>
            <p:nvPr>
              <p:custDataLst>
                <p:tags r:id="rId26"/>
              </p:custDataLst>
            </p:nvPr>
          </p:nvSpPr>
          <p:spPr bwMode="auto">
            <a:xfrm>
              <a:off x="4244" y="1181"/>
              <a:ext cx="158" cy="16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1293" name="Oval 9"/>
            <p:cNvSpPr>
              <a:spLocks noChangeArrowheads="1"/>
            </p:cNvSpPr>
            <p:nvPr>
              <p:custDataLst>
                <p:tags r:id="rId27"/>
              </p:custDataLst>
            </p:nvPr>
          </p:nvSpPr>
          <p:spPr bwMode="auto">
            <a:xfrm>
              <a:off x="5076" y="1191"/>
              <a:ext cx="159" cy="16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1294" name="Oval 10"/>
            <p:cNvSpPr>
              <a:spLocks noChangeArrowheads="1"/>
            </p:cNvSpPr>
            <p:nvPr>
              <p:custDataLst>
                <p:tags r:id="rId28"/>
              </p:custDataLst>
            </p:nvPr>
          </p:nvSpPr>
          <p:spPr bwMode="auto">
            <a:xfrm>
              <a:off x="4232" y="1979"/>
              <a:ext cx="158" cy="159"/>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1295" name="Oval 11"/>
            <p:cNvSpPr>
              <a:spLocks noChangeArrowheads="1"/>
            </p:cNvSpPr>
            <p:nvPr>
              <p:custDataLst>
                <p:tags r:id="rId29"/>
              </p:custDataLst>
            </p:nvPr>
          </p:nvSpPr>
          <p:spPr bwMode="auto">
            <a:xfrm>
              <a:off x="5090" y="1970"/>
              <a:ext cx="158" cy="16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1296" name="Oval 12"/>
            <p:cNvSpPr>
              <a:spLocks noChangeArrowheads="1"/>
            </p:cNvSpPr>
            <p:nvPr>
              <p:custDataLst>
                <p:tags r:id="rId30"/>
              </p:custDataLst>
            </p:nvPr>
          </p:nvSpPr>
          <p:spPr bwMode="auto">
            <a:xfrm>
              <a:off x="4666" y="1569"/>
              <a:ext cx="158" cy="16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1297" name="Text Box 13"/>
            <p:cNvSpPr txBox="1">
              <a:spLocks noChangeArrowheads="1"/>
            </p:cNvSpPr>
            <p:nvPr>
              <p:custDataLst>
                <p:tags r:id="rId31"/>
              </p:custDataLst>
            </p:nvPr>
          </p:nvSpPr>
          <p:spPr bwMode="auto">
            <a:xfrm>
              <a:off x="4023" y="1066"/>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B</a:t>
              </a:r>
            </a:p>
          </p:txBody>
        </p:sp>
        <p:sp>
          <p:nvSpPr>
            <p:cNvPr id="11298" name="Text Box 14"/>
            <p:cNvSpPr txBox="1">
              <a:spLocks noChangeArrowheads="1"/>
            </p:cNvSpPr>
            <p:nvPr>
              <p:custDataLst>
                <p:tags r:id="rId32"/>
              </p:custDataLst>
            </p:nvPr>
          </p:nvSpPr>
          <p:spPr bwMode="auto">
            <a:xfrm>
              <a:off x="5221" y="1073"/>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C</a:t>
              </a:r>
            </a:p>
          </p:txBody>
        </p:sp>
        <p:sp>
          <p:nvSpPr>
            <p:cNvPr id="11299" name="Text Box 15"/>
            <p:cNvSpPr txBox="1">
              <a:spLocks noChangeArrowheads="1"/>
            </p:cNvSpPr>
            <p:nvPr>
              <p:custDataLst>
                <p:tags r:id="rId33"/>
              </p:custDataLst>
            </p:nvPr>
          </p:nvSpPr>
          <p:spPr bwMode="auto">
            <a:xfrm>
              <a:off x="4007" y="1905"/>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D</a:t>
              </a:r>
            </a:p>
          </p:txBody>
        </p:sp>
        <p:sp>
          <p:nvSpPr>
            <p:cNvPr id="11300" name="Text Box 16"/>
            <p:cNvSpPr txBox="1">
              <a:spLocks noChangeArrowheads="1"/>
            </p:cNvSpPr>
            <p:nvPr>
              <p:custDataLst>
                <p:tags r:id="rId34"/>
              </p:custDataLst>
            </p:nvPr>
          </p:nvSpPr>
          <p:spPr bwMode="auto">
            <a:xfrm>
              <a:off x="5236" y="1907"/>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E</a:t>
              </a:r>
            </a:p>
          </p:txBody>
        </p:sp>
        <p:sp>
          <p:nvSpPr>
            <p:cNvPr id="11301" name="Text Box 17"/>
            <p:cNvSpPr txBox="1">
              <a:spLocks noChangeArrowheads="1"/>
            </p:cNvSpPr>
            <p:nvPr>
              <p:custDataLst>
                <p:tags r:id="rId35"/>
              </p:custDataLst>
            </p:nvPr>
          </p:nvSpPr>
          <p:spPr bwMode="auto">
            <a:xfrm>
              <a:off x="4842" y="1501"/>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G</a:t>
              </a:r>
            </a:p>
          </p:txBody>
        </p:sp>
      </p:grpSp>
      <p:grpSp>
        <p:nvGrpSpPr>
          <p:cNvPr id="11270" name="Group 18"/>
          <p:cNvGrpSpPr>
            <a:grpSpLocks/>
          </p:cNvGrpSpPr>
          <p:nvPr>
            <p:custDataLst>
              <p:tags r:id="rId4"/>
            </p:custDataLst>
          </p:nvPr>
        </p:nvGrpSpPr>
        <p:grpSpPr bwMode="auto">
          <a:xfrm>
            <a:off x="6057900" y="1771650"/>
            <a:ext cx="2338388" cy="1792288"/>
            <a:chOff x="2255" y="1464"/>
            <a:chExt cx="1473" cy="1129"/>
          </a:xfrm>
        </p:grpSpPr>
        <p:sp>
          <p:nvSpPr>
            <p:cNvPr id="11275" name="Line 19"/>
            <p:cNvSpPr>
              <a:spLocks noChangeShapeType="1"/>
            </p:cNvSpPr>
            <p:nvPr>
              <p:custDataLst>
                <p:tags r:id="rId9"/>
              </p:custDataLst>
            </p:nvPr>
          </p:nvSpPr>
          <p:spPr bwMode="auto">
            <a:xfrm>
              <a:off x="2580" y="2441"/>
              <a:ext cx="844"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6" name="Line 20"/>
            <p:cNvSpPr>
              <a:spLocks noChangeShapeType="1"/>
            </p:cNvSpPr>
            <p:nvPr>
              <p:custDataLst>
                <p:tags r:id="rId10"/>
              </p:custDataLst>
            </p:nvPr>
          </p:nvSpPr>
          <p:spPr bwMode="auto">
            <a:xfrm>
              <a:off x="2578" y="1660"/>
              <a:ext cx="844"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7" name="Line 21"/>
            <p:cNvSpPr>
              <a:spLocks noChangeShapeType="1"/>
            </p:cNvSpPr>
            <p:nvPr>
              <p:custDataLst>
                <p:tags r:id="rId11"/>
              </p:custDataLst>
            </p:nvPr>
          </p:nvSpPr>
          <p:spPr bwMode="auto">
            <a:xfrm>
              <a:off x="2566" y="1655"/>
              <a:ext cx="888" cy="797"/>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8" name="Line 22"/>
            <p:cNvSpPr>
              <a:spLocks noChangeShapeType="1"/>
            </p:cNvSpPr>
            <p:nvPr>
              <p:custDataLst>
                <p:tags r:id="rId12"/>
              </p:custDataLst>
            </p:nvPr>
          </p:nvSpPr>
          <p:spPr bwMode="auto">
            <a:xfrm flipV="1">
              <a:off x="2566" y="1655"/>
              <a:ext cx="888" cy="797"/>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9" name="Oval 23"/>
            <p:cNvSpPr>
              <a:spLocks noChangeArrowheads="1"/>
            </p:cNvSpPr>
            <p:nvPr>
              <p:custDataLst>
                <p:tags r:id="rId13"/>
              </p:custDataLst>
            </p:nvPr>
          </p:nvSpPr>
          <p:spPr bwMode="auto">
            <a:xfrm>
              <a:off x="2505" y="1572"/>
              <a:ext cx="158" cy="16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1280" name="Oval 24"/>
            <p:cNvSpPr>
              <a:spLocks noChangeArrowheads="1"/>
            </p:cNvSpPr>
            <p:nvPr>
              <p:custDataLst>
                <p:tags r:id="rId14"/>
              </p:custDataLst>
            </p:nvPr>
          </p:nvSpPr>
          <p:spPr bwMode="auto">
            <a:xfrm>
              <a:off x="3337" y="1582"/>
              <a:ext cx="159" cy="16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1281" name="Oval 25"/>
            <p:cNvSpPr>
              <a:spLocks noChangeArrowheads="1"/>
            </p:cNvSpPr>
            <p:nvPr>
              <p:custDataLst>
                <p:tags r:id="rId15"/>
              </p:custDataLst>
            </p:nvPr>
          </p:nvSpPr>
          <p:spPr bwMode="auto">
            <a:xfrm>
              <a:off x="2493" y="2370"/>
              <a:ext cx="158" cy="159"/>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1282" name="Oval 26"/>
            <p:cNvSpPr>
              <a:spLocks noChangeArrowheads="1"/>
            </p:cNvSpPr>
            <p:nvPr>
              <p:custDataLst>
                <p:tags r:id="rId16"/>
              </p:custDataLst>
            </p:nvPr>
          </p:nvSpPr>
          <p:spPr bwMode="auto">
            <a:xfrm>
              <a:off x="3351" y="2361"/>
              <a:ext cx="158" cy="16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1283" name="Oval 27"/>
            <p:cNvSpPr>
              <a:spLocks noChangeArrowheads="1"/>
            </p:cNvSpPr>
            <p:nvPr>
              <p:custDataLst>
                <p:tags r:id="rId17"/>
              </p:custDataLst>
            </p:nvPr>
          </p:nvSpPr>
          <p:spPr bwMode="auto">
            <a:xfrm>
              <a:off x="2927" y="1960"/>
              <a:ext cx="158" cy="160"/>
            </a:xfrm>
            <a:prstGeom prst="ellipse">
              <a:avLst/>
            </a:prstGeom>
            <a:solidFill>
              <a:srgbClr val="00FF00"/>
            </a:solid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2000"/>
            </a:p>
          </p:txBody>
        </p:sp>
        <p:sp>
          <p:nvSpPr>
            <p:cNvPr id="11284" name="Text Box 28"/>
            <p:cNvSpPr txBox="1">
              <a:spLocks noChangeArrowheads="1"/>
            </p:cNvSpPr>
            <p:nvPr>
              <p:custDataLst>
                <p:tags r:id="rId18"/>
              </p:custDataLst>
            </p:nvPr>
          </p:nvSpPr>
          <p:spPr bwMode="auto">
            <a:xfrm>
              <a:off x="2271" y="1464"/>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B</a:t>
              </a:r>
            </a:p>
          </p:txBody>
        </p:sp>
        <p:sp>
          <p:nvSpPr>
            <p:cNvPr id="11285" name="Text Box 29"/>
            <p:cNvSpPr txBox="1">
              <a:spLocks noChangeArrowheads="1"/>
            </p:cNvSpPr>
            <p:nvPr>
              <p:custDataLst>
                <p:tags r:id="rId19"/>
              </p:custDataLst>
            </p:nvPr>
          </p:nvSpPr>
          <p:spPr bwMode="auto">
            <a:xfrm>
              <a:off x="3469" y="1471"/>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C</a:t>
              </a:r>
            </a:p>
          </p:txBody>
        </p:sp>
        <p:sp>
          <p:nvSpPr>
            <p:cNvPr id="11286" name="Text Box 30"/>
            <p:cNvSpPr txBox="1">
              <a:spLocks noChangeArrowheads="1"/>
            </p:cNvSpPr>
            <p:nvPr>
              <p:custDataLst>
                <p:tags r:id="rId20"/>
              </p:custDataLst>
            </p:nvPr>
          </p:nvSpPr>
          <p:spPr bwMode="auto">
            <a:xfrm>
              <a:off x="2255" y="2303"/>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D</a:t>
              </a:r>
            </a:p>
          </p:txBody>
        </p:sp>
        <p:sp>
          <p:nvSpPr>
            <p:cNvPr id="11287" name="Text Box 31"/>
            <p:cNvSpPr txBox="1">
              <a:spLocks noChangeArrowheads="1"/>
            </p:cNvSpPr>
            <p:nvPr>
              <p:custDataLst>
                <p:tags r:id="rId21"/>
              </p:custDataLst>
            </p:nvPr>
          </p:nvSpPr>
          <p:spPr bwMode="auto">
            <a:xfrm>
              <a:off x="3484" y="2305"/>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E</a:t>
              </a:r>
            </a:p>
          </p:txBody>
        </p:sp>
        <p:sp>
          <p:nvSpPr>
            <p:cNvPr id="11288" name="Text Box 32"/>
            <p:cNvSpPr txBox="1">
              <a:spLocks noChangeArrowheads="1"/>
            </p:cNvSpPr>
            <p:nvPr>
              <p:custDataLst>
                <p:tags r:id="rId22"/>
              </p:custDataLst>
            </p:nvPr>
          </p:nvSpPr>
          <p:spPr bwMode="auto">
            <a:xfrm>
              <a:off x="3110" y="1899"/>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400">
                  <a:latin typeface="Arial Unicode MS" pitchFamily="34" charset="-128"/>
                </a:rPr>
                <a:t>G</a:t>
              </a:r>
            </a:p>
          </p:txBody>
        </p:sp>
      </p:grpSp>
      <p:sp>
        <p:nvSpPr>
          <p:cNvPr id="11271" name="Text Box 33"/>
          <p:cNvSpPr txBox="1">
            <a:spLocks noChangeArrowheads="1"/>
          </p:cNvSpPr>
          <p:nvPr>
            <p:custDataLst>
              <p:tags r:id="rId5"/>
            </p:custDataLst>
          </p:nvPr>
        </p:nvSpPr>
        <p:spPr bwMode="auto">
          <a:xfrm>
            <a:off x="8456613" y="2425700"/>
            <a:ext cx="3619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3600" b="1">
                <a:solidFill>
                  <a:srgbClr val="0000FF"/>
                </a:solidFill>
                <a:latin typeface="Arial Unicode MS" pitchFamily="34" charset="-128"/>
              </a:rPr>
              <a:t>I</a:t>
            </a:r>
          </a:p>
        </p:txBody>
      </p:sp>
      <p:sp>
        <p:nvSpPr>
          <p:cNvPr id="11272" name="Text Box 34"/>
          <p:cNvSpPr txBox="1">
            <a:spLocks noChangeArrowheads="1"/>
          </p:cNvSpPr>
          <p:nvPr>
            <p:custDataLst>
              <p:tags r:id="rId6"/>
            </p:custDataLst>
          </p:nvPr>
        </p:nvSpPr>
        <p:spPr bwMode="auto">
          <a:xfrm>
            <a:off x="8407400" y="4552950"/>
            <a:ext cx="5397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3600" b="1">
                <a:solidFill>
                  <a:srgbClr val="0000FF"/>
                </a:solidFill>
                <a:latin typeface="Arial Unicode MS" pitchFamily="34" charset="-128"/>
              </a:rPr>
              <a:t>II</a:t>
            </a:r>
          </a:p>
        </p:txBody>
      </p:sp>
      <p:pic>
        <p:nvPicPr>
          <p:cNvPr id="11273" name="Picture 35" descr="Hamilton"/>
          <p:cNvPicPr>
            <a:picLocks noChangeAspect="1" noChangeArrowheads="1"/>
          </p:cNvPicPr>
          <p:nvPr>
            <p:custDataLst>
              <p:tags r:id="rId7"/>
            </p:custDataLst>
          </p:nvPr>
        </p:nvPicPr>
        <p:blipFill>
          <a:blip r:embed="rId38">
            <a:extLst>
              <a:ext uri="{28A0092B-C50C-407E-A947-70E740481C1C}">
                <a14:useLocalDpi xmlns:a14="http://schemas.microsoft.com/office/drawing/2010/main" val="0"/>
              </a:ext>
            </a:extLst>
          </a:blip>
          <a:srcRect/>
          <a:stretch>
            <a:fillRect/>
          </a:stretch>
        </p:blipFill>
        <p:spPr bwMode="auto">
          <a:xfrm>
            <a:off x="5791200" y="152400"/>
            <a:ext cx="1238250" cy="150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4" name="Text Box 36"/>
          <p:cNvSpPr txBox="1">
            <a:spLocks noChangeArrowheads="1"/>
          </p:cNvSpPr>
          <p:nvPr>
            <p:custDataLst>
              <p:tags r:id="rId8"/>
            </p:custDataLst>
          </p:nvPr>
        </p:nvSpPr>
        <p:spPr bwMode="auto">
          <a:xfrm>
            <a:off x="6934200" y="381000"/>
            <a:ext cx="16446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US" altLang="en-US" sz="1800">
                <a:latin typeface="Arial Unicode MS" pitchFamily="34" charset="-128"/>
              </a:rPr>
              <a:t>W. R. Hamilton</a:t>
            </a:r>
          </a:p>
          <a:p>
            <a:pPr algn="ctr">
              <a:spcBef>
                <a:spcPct val="0"/>
              </a:spcBef>
              <a:buFontTx/>
              <a:buNone/>
            </a:pPr>
            <a:r>
              <a:rPr lang="en-US" altLang="en-US" sz="1800">
                <a:latin typeface="Arial Unicode MS" pitchFamily="34" charset="-128"/>
              </a:rPr>
              <a:t>(1805-1865)</a:t>
            </a:r>
          </a:p>
        </p:txBody>
      </p:sp>
      <p:sp>
        <p:nvSpPr>
          <p:cNvPr id="2" name="Date Placeholder 1">
            <a:extLst>
              <a:ext uri="{FF2B5EF4-FFF2-40B4-BE49-F238E27FC236}">
                <a16:creationId xmlns:a16="http://schemas.microsoft.com/office/drawing/2014/main" id="{8C1502C9-87D4-B497-7D6A-B3B0FFC20B25}"/>
              </a:ext>
            </a:extLst>
          </p:cNvPr>
          <p:cNvSpPr>
            <a:spLocks noGrp="1"/>
          </p:cNvSpPr>
          <p:nvPr>
            <p:ph type="dt" sz="half" idx="10"/>
          </p:nvPr>
        </p:nvSpPr>
        <p:spPr/>
        <p:txBody>
          <a:bodyPr/>
          <a:lstStyle/>
          <a:p>
            <a:r>
              <a:rPr lang="en-US"/>
              <a:t>6/1/2022</a:t>
            </a:r>
          </a:p>
        </p:txBody>
      </p:sp>
      <p:sp>
        <p:nvSpPr>
          <p:cNvPr id="3" name="Footer Placeholder 2">
            <a:extLst>
              <a:ext uri="{FF2B5EF4-FFF2-40B4-BE49-F238E27FC236}">
                <a16:creationId xmlns:a16="http://schemas.microsoft.com/office/drawing/2014/main" id="{F9F42BB8-977D-1F12-D337-7D04AE113AAC}"/>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1189497E-7C9F-455D-A8DA-2F3DA3709C9B}"/>
              </a:ext>
            </a:extLst>
          </p:cNvPr>
          <p:cNvSpPr>
            <a:spLocks noGrp="1"/>
          </p:cNvSpPr>
          <p:nvPr>
            <p:ph type="sldNum" sz="quarter" idx="12"/>
          </p:nvPr>
        </p:nvSpPr>
        <p:spPr/>
        <p:txBody>
          <a:bodyPr/>
          <a:lstStyle/>
          <a:p>
            <a:pPr>
              <a:defRPr/>
            </a:pPr>
            <a:fld id="{AE055072-ED12-4C45-98F4-735693FD894A}" type="slidenum">
              <a:rPr lang="en-US" smtClean="0"/>
              <a:pPr>
                <a:defRPr/>
              </a:pPr>
              <a:t>9</a:t>
            </a:fld>
            <a:endParaRPr lang="en-US"/>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FIRSTADMINISTRATOR@6AQ6S2XKFDRSBV2J" val="3018"/>
  <p:tag name="DEFAULTDISPLAYSOURCE" val="\documentclass{article}\pagestyle{empty}&#10;\begin{document}&#10;&#10;\end{document}&#10;"/>
  <p:tag name="EMBEDFONTS" val="1"/>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4591</TotalTime>
  <Words>2405</Words>
  <Application>Microsoft Office PowerPoint</Application>
  <PresentationFormat>On-screen Show (4:3)</PresentationFormat>
  <Paragraphs>473</Paragraphs>
  <Slides>43</Slides>
  <Notes>40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53" baseType="lpstr">
      <vt:lpstr>Arial</vt:lpstr>
      <vt:lpstr>Arial Unicode MS</vt:lpstr>
      <vt:lpstr>Calibri</vt:lpstr>
      <vt:lpstr>Courier New</vt:lpstr>
      <vt:lpstr>Monotype Sorts</vt:lpstr>
      <vt:lpstr>Symbol</vt:lpstr>
      <vt:lpstr>Times New Roman</vt:lpstr>
      <vt:lpstr>Wingdings</vt:lpstr>
      <vt:lpstr>Office Theme</vt:lpstr>
      <vt:lpstr>Equation</vt:lpstr>
      <vt:lpstr>CSE 332: Data Structures and Parallelism</vt:lpstr>
      <vt:lpstr>Announcements</vt:lpstr>
      <vt:lpstr>Your First Task</vt:lpstr>
      <vt:lpstr>Try it with paper and pencil</vt:lpstr>
      <vt:lpstr>Euler Circuits and Tours</vt:lpstr>
      <vt:lpstr>Finding Euler Circuits</vt:lpstr>
      <vt:lpstr>Euler Tour</vt:lpstr>
      <vt:lpstr>Your Second Task</vt:lpstr>
      <vt:lpstr>Hamiltonian Circuits</vt:lpstr>
      <vt:lpstr>Hamilton’s Icosian Game</vt:lpstr>
      <vt:lpstr>Icosian Graph</vt:lpstr>
      <vt:lpstr>Finding Hamiltonian Circuits</vt:lpstr>
      <vt:lpstr>Analysis of our Exhaustive Search Algorithm</vt:lpstr>
      <vt:lpstr>Analysis of our Exhaustive Search Algorithm</vt:lpstr>
      <vt:lpstr>Running time</vt:lpstr>
      <vt:lpstr>Polynomial vs Exponential Time</vt:lpstr>
      <vt:lpstr>The Complexity Class P</vt:lpstr>
      <vt:lpstr>Problem Spaces</vt:lpstr>
      <vt:lpstr>When is a problem easy?</vt:lpstr>
      <vt:lpstr>When is a problem hard?</vt:lpstr>
      <vt:lpstr>When is a problem hopeless?</vt:lpstr>
      <vt:lpstr>A Glimmer of Hope</vt:lpstr>
      <vt:lpstr>The Complexity Class NP</vt:lpstr>
      <vt:lpstr>Why NP?</vt:lpstr>
      <vt:lpstr>Problem Spaces (revisited)</vt:lpstr>
      <vt:lpstr>Your Chance to Win  a Turing Award (and $$$)</vt:lpstr>
      <vt:lpstr>P = NP?</vt:lpstr>
      <vt:lpstr>Your Third Task</vt:lpstr>
      <vt:lpstr>The Traveling Salesman Problem (TSP)</vt:lpstr>
      <vt:lpstr>Transforming HC into TSP</vt:lpstr>
      <vt:lpstr>Examples</vt:lpstr>
      <vt:lpstr>Polynomial-time transformation</vt:lpstr>
      <vt:lpstr>Satisfiability</vt:lpstr>
      <vt:lpstr>Satisfiability</vt:lpstr>
      <vt:lpstr>Turing Machines</vt:lpstr>
      <vt:lpstr>NP-completeness</vt:lpstr>
      <vt:lpstr>What’s NP-complete</vt:lpstr>
      <vt:lpstr>One tweak and you could be in NP-complete</vt:lpstr>
      <vt:lpstr>Analyzing Your Hard Problem</vt:lpstr>
      <vt:lpstr>P, NP, NPC, and Exponential Time Problems</vt:lpstr>
      <vt:lpstr>Coping with NP-Completeness</vt:lpstr>
      <vt:lpstr>Coping with NP-Completeness</vt:lpstr>
      <vt:lpstr>Great Quick 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dc:title>
  <dc:creator>Richard Anderson</dc:creator>
  <cp:lastModifiedBy>Richard Anderson</cp:lastModifiedBy>
  <cp:revision>64</cp:revision>
  <cp:lastPrinted>2014-01-05T21:20:15Z</cp:lastPrinted>
  <dcterms:created xsi:type="dcterms:W3CDTF">2002-03-26T00:11:56Z</dcterms:created>
  <dcterms:modified xsi:type="dcterms:W3CDTF">2022-06-01T18:56:42Z</dcterms:modified>
</cp:coreProperties>
</file>