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2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3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notesSlides/notesSlide4.xml" ContentType="application/vnd.openxmlformats-officedocument.presentationml.notesSlide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notesSlides/notesSlide5.xml" ContentType="application/vnd.openxmlformats-officedocument.presentationml.notesSlide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notesSlides/notesSlide6.xml" ContentType="application/vnd.openxmlformats-officedocument.presentationml.notesSlide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notesSlides/notesSlide7.xml" ContentType="application/vnd.openxmlformats-officedocument.presentationml.notesSlide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8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notesSlides/notesSlide9.xml" ContentType="application/vnd.openxmlformats-officedocument.presentationml.notesSlide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notesSlides/notesSlide10.xml" ContentType="application/vnd.openxmlformats-officedocument.presentationml.notesSlide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11.xml" ContentType="application/vnd.openxmlformats-officedocument.presentationml.notesSlide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notesSlides/notesSlide12.xml" ContentType="application/vnd.openxmlformats-officedocument.presentationml.notesSlide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notesSlides/notesSlide13.xml" ContentType="application/vnd.openxmlformats-officedocument.presentationml.notesSlide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notesSlides/notesSlide14.xml" ContentType="application/vnd.openxmlformats-officedocument.presentationml.notesSlide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notesSlides/notesSlide15.xml" ContentType="application/vnd.openxmlformats-officedocument.presentationml.notesSlide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notesSlides/notesSlide16.xml" ContentType="application/vnd.openxmlformats-officedocument.presentationml.notesSlide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notesSlides/notesSlide17.xml" ContentType="application/vnd.openxmlformats-officedocument.presentationml.notesSlide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notesSlides/notesSlide18.xml" ContentType="application/vnd.openxmlformats-officedocument.presentationml.notesSlide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2"/>
  </p:notesMasterIdLst>
  <p:handoutMasterIdLst>
    <p:handoutMasterId r:id="rId33"/>
  </p:handoutMasterIdLst>
  <p:sldIdLst>
    <p:sldId id="256" r:id="rId2"/>
    <p:sldId id="776" r:id="rId3"/>
    <p:sldId id="880" r:id="rId4"/>
    <p:sldId id="881" r:id="rId5"/>
    <p:sldId id="849" r:id="rId6"/>
    <p:sldId id="853" r:id="rId7"/>
    <p:sldId id="855" r:id="rId8"/>
    <p:sldId id="856" r:id="rId9"/>
    <p:sldId id="857" r:id="rId10"/>
    <p:sldId id="858" r:id="rId11"/>
    <p:sldId id="859" r:id="rId12"/>
    <p:sldId id="860" r:id="rId13"/>
    <p:sldId id="861" r:id="rId14"/>
    <p:sldId id="862" r:id="rId15"/>
    <p:sldId id="863" r:id="rId16"/>
    <p:sldId id="864" r:id="rId17"/>
    <p:sldId id="865" r:id="rId18"/>
    <p:sldId id="866" r:id="rId19"/>
    <p:sldId id="867" r:id="rId20"/>
    <p:sldId id="868" r:id="rId21"/>
    <p:sldId id="869" r:id="rId22"/>
    <p:sldId id="882" r:id="rId23"/>
    <p:sldId id="870" r:id="rId24"/>
    <p:sldId id="871" r:id="rId25"/>
    <p:sldId id="872" r:id="rId26"/>
    <p:sldId id="873" r:id="rId27"/>
    <p:sldId id="874" r:id="rId28"/>
    <p:sldId id="875" r:id="rId29"/>
    <p:sldId id="876" r:id="rId30"/>
    <p:sldId id="879" r:id="rId31"/>
  </p:sldIdLst>
  <p:sldSz cx="9144000" cy="6858000" type="screen4x3"/>
  <p:notesSz cx="6985000" cy="9283700"/>
  <p:custDataLst>
    <p:tags r:id="rId34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F913"/>
    <a:srgbClr val="031DD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72C3FF-6B76-42F3-9CDA-5A8C375A901A}" v="184" dt="2022-05-22T21:49:10.3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8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A8304A66-4685-4E5C-BE9A-BB94914BA70D}"/>
    <pc:docChg chg="custSel modSld">
      <pc:chgData name="Richard Anderson" userId="4654cc452026b74c" providerId="LiveId" clId="{A8304A66-4685-4E5C-BE9A-BB94914BA70D}" dt="2022-05-04T05:55:40.495" v="140" actId="20577"/>
      <pc:docMkLst>
        <pc:docMk/>
      </pc:docMkLst>
      <pc:sldChg chg="modSp mod">
        <pc:chgData name="Richard Anderson" userId="4654cc452026b74c" providerId="LiveId" clId="{A8304A66-4685-4E5C-BE9A-BB94914BA70D}" dt="2022-05-04T05:55:40.495" v="140" actId="20577"/>
        <pc:sldMkLst>
          <pc:docMk/>
          <pc:sldMk cId="0" sldId="269"/>
        </pc:sldMkLst>
        <pc:spChg chg="mod">
          <ac:chgData name="Richard Anderson" userId="4654cc452026b74c" providerId="LiveId" clId="{A8304A66-4685-4E5C-BE9A-BB94914BA70D}" dt="2022-05-04T05:55:40.495" v="140" actId="20577"/>
          <ac:spMkLst>
            <pc:docMk/>
            <pc:sldMk cId="0" sldId="269"/>
            <ac:spMk id="3076" creationId="{00000000-0000-0000-0000-000000000000}"/>
          </ac:spMkLst>
        </pc:spChg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F26B4A35-06B8-468D-B811-9FA617CFC325}"/>
    <pc:docChg chg="delSld modSld">
      <pc:chgData name="Richard Anderson" userId="4654cc452026b74c" providerId="LiveId" clId="{F26B4A35-06B8-468D-B811-9FA617CFC325}" dt="2022-05-09T05:30:09.854" v="1" actId="2696"/>
      <pc:docMkLst>
        <pc:docMk/>
      </pc:docMkLst>
      <pc:sldChg chg="modSp mod">
        <pc:chgData name="Richard Anderson" userId="4654cc452026b74c" providerId="LiveId" clId="{F26B4A35-06B8-468D-B811-9FA617CFC325}" dt="2022-05-09T05:29:44.827" v="0" actId="20577"/>
        <pc:sldMkLst>
          <pc:docMk/>
          <pc:sldMk cId="0" sldId="256"/>
        </pc:sldMkLst>
        <pc:spChg chg="mod">
          <ac:chgData name="Richard Anderson" userId="4654cc452026b74c" providerId="LiveId" clId="{F26B4A35-06B8-468D-B811-9FA617CFC325}" dt="2022-05-09T05:29:44.827" v="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846144761" sldId="598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211751166" sldId="599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272705032" sldId="600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926654779" sldId="601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7399450" sldId="602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176231285" sldId="603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056824556" sldId="604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309907404" sldId="606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742651660" sldId="634"/>
        </pc:sldMkLst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  <pc:docChgLst>
    <pc:chgData name="Richard Anderson" userId="4654cc452026b74c" providerId="LiveId" clId="{6DABD09D-1F53-4C1B-A17B-360785E542D8}"/>
    <pc:docChg chg="custSel delSld modSld">
      <pc:chgData name="Richard Anderson" userId="4654cc452026b74c" providerId="LiveId" clId="{6DABD09D-1F53-4C1B-A17B-360785E542D8}" dt="2022-05-16T05:48:26.131" v="356" actId="21"/>
      <pc:docMkLst>
        <pc:docMk/>
      </pc:docMkLst>
      <pc:sldChg chg="modSp mod">
        <pc:chgData name="Richard Anderson" userId="4654cc452026b74c" providerId="LiveId" clId="{6DABD09D-1F53-4C1B-A17B-360785E542D8}" dt="2022-05-16T05:29:14.741" v="14" actId="20577"/>
        <pc:sldMkLst>
          <pc:docMk/>
          <pc:sldMk cId="0" sldId="256"/>
        </pc:sldMkLst>
        <pc:spChg chg="mod">
          <ac:chgData name="Richard Anderson" userId="4654cc452026b74c" providerId="LiveId" clId="{6DABD09D-1F53-4C1B-A17B-360785E542D8}" dt="2022-05-16T05:29:14.741" v="14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7:43.526" v="203" actId="20577"/>
        <pc:sldMkLst>
          <pc:docMk/>
          <pc:sldMk cId="0" sldId="258"/>
        </pc:sldMkLst>
        <pc:spChg chg="del">
          <ac:chgData name="Richard Anderson" userId="4654cc452026b74c" providerId="LiveId" clId="{6DABD09D-1F53-4C1B-A17B-360785E542D8}" dt="2022-05-16T05:37:36.596" v="200" actId="21"/>
          <ac:spMkLst>
            <pc:docMk/>
            <pc:sldMk cId="0" sldId="258"/>
            <ac:spMk id="614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7:43.526" v="203" actId="20577"/>
          <ac:spMkLst>
            <pc:docMk/>
            <pc:sldMk cId="0" sldId="258"/>
            <ac:spMk id="614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6:48.776" v="196" actId="948"/>
          <ac:spMkLst>
            <pc:docMk/>
            <pc:sldMk cId="0" sldId="258"/>
            <ac:spMk id="61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8:33.842" v="208" actId="5793"/>
        <pc:sldMkLst>
          <pc:docMk/>
          <pc:sldMk cId="0" sldId="259"/>
        </pc:sldMkLst>
        <pc:spChg chg="del">
          <ac:chgData name="Richard Anderson" userId="4654cc452026b74c" providerId="LiveId" clId="{6DABD09D-1F53-4C1B-A17B-360785E542D8}" dt="2022-05-16T05:38:04.925" v="204" actId="21"/>
          <ac:spMkLst>
            <pc:docMk/>
            <pc:sldMk cId="0" sldId="259"/>
            <ac:spMk id="717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8:33.842" v="208" actId="5793"/>
          <ac:spMkLst>
            <pc:docMk/>
            <pc:sldMk cId="0" sldId="259"/>
            <ac:spMk id="7172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38:46.961" v="209" actId="21"/>
        <pc:sldMkLst>
          <pc:docMk/>
          <pc:sldMk cId="0" sldId="260"/>
        </pc:sldMkLst>
        <pc:spChg chg="del">
          <ac:chgData name="Richard Anderson" userId="4654cc452026b74c" providerId="LiveId" clId="{6DABD09D-1F53-4C1B-A17B-360785E542D8}" dt="2022-05-16T05:38:46.961" v="209" actId="21"/>
          <ac:spMkLst>
            <pc:docMk/>
            <pc:sldMk cId="0" sldId="260"/>
            <ac:spMk id="819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9:16.296" v="215" actId="5793"/>
        <pc:sldMkLst>
          <pc:docMk/>
          <pc:sldMk cId="0" sldId="261"/>
        </pc:sldMkLst>
        <pc:spChg chg="del">
          <ac:chgData name="Richard Anderson" userId="4654cc452026b74c" providerId="LiveId" clId="{6DABD09D-1F53-4C1B-A17B-360785E542D8}" dt="2022-05-16T05:38:57.848" v="210" actId="21"/>
          <ac:spMkLst>
            <pc:docMk/>
            <pc:sldMk cId="0" sldId="261"/>
            <ac:spMk id="92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9:16.296" v="215" actId="5793"/>
          <ac:spMkLst>
            <pc:docMk/>
            <pc:sldMk cId="0" sldId="261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0:12.090" v="219" actId="5793"/>
        <pc:sldMkLst>
          <pc:docMk/>
          <pc:sldMk cId="0" sldId="262"/>
        </pc:sldMkLst>
        <pc:spChg chg="del">
          <ac:chgData name="Richard Anderson" userId="4654cc452026b74c" providerId="LiveId" clId="{6DABD09D-1F53-4C1B-A17B-360785E542D8}" dt="2022-05-16T05:39:34.417" v="216" actId="21"/>
          <ac:spMkLst>
            <pc:docMk/>
            <pc:sldMk cId="0" sldId="262"/>
            <ac:spMk id="1024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0:12.090" v="219" actId="5793"/>
          <ac:spMkLst>
            <pc:docMk/>
            <pc:sldMk cId="0" sldId="262"/>
            <ac:spMk id="10244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20.212" v="220" actId="21"/>
        <pc:sldMkLst>
          <pc:docMk/>
          <pc:sldMk cId="0" sldId="263"/>
        </pc:sldMkLst>
        <pc:spChg chg="del">
          <ac:chgData name="Richard Anderson" userId="4654cc452026b74c" providerId="LiveId" clId="{6DABD09D-1F53-4C1B-A17B-360785E542D8}" dt="2022-05-16T05:40:20.212" v="220" actId="21"/>
          <ac:spMkLst>
            <pc:docMk/>
            <pc:sldMk cId="0" sldId="263"/>
            <ac:spMk id="1127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33.698" v="221" actId="21"/>
        <pc:sldMkLst>
          <pc:docMk/>
          <pc:sldMk cId="0" sldId="264"/>
        </pc:sldMkLst>
        <pc:spChg chg="del">
          <ac:chgData name="Richard Anderson" userId="4654cc452026b74c" providerId="LiveId" clId="{6DABD09D-1F53-4C1B-A17B-360785E542D8}" dt="2022-05-16T05:40:33.698" v="221" actId="21"/>
          <ac:spMkLst>
            <pc:docMk/>
            <pc:sldMk cId="0" sldId="264"/>
            <ac:spMk id="1229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51.343" v="222" actId="21"/>
        <pc:sldMkLst>
          <pc:docMk/>
          <pc:sldMk cId="0" sldId="265"/>
        </pc:sldMkLst>
        <pc:spChg chg="del">
          <ac:chgData name="Richard Anderson" userId="4654cc452026b74c" providerId="LiveId" clId="{6DABD09D-1F53-4C1B-A17B-360785E542D8}" dt="2022-05-16T05:40:51.343" v="222" actId="21"/>
          <ac:spMkLst>
            <pc:docMk/>
            <pc:sldMk cId="0" sldId="265"/>
            <ac:spMk id="1331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1:25.957" v="226" actId="21"/>
        <pc:sldMkLst>
          <pc:docMk/>
          <pc:sldMk cId="0" sldId="266"/>
        </pc:sldMkLst>
        <pc:spChg chg="del">
          <ac:chgData name="Richard Anderson" userId="4654cc452026b74c" providerId="LiveId" clId="{6DABD09D-1F53-4C1B-A17B-360785E542D8}" dt="2022-05-16T05:41:25.957" v="226" actId="21"/>
          <ac:spMkLst>
            <pc:docMk/>
            <pc:sldMk cId="0" sldId="266"/>
            <ac:spMk id="1433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17.636" v="225" actId="5793"/>
          <ac:spMkLst>
            <pc:docMk/>
            <pc:sldMk cId="0" sldId="266"/>
            <ac:spMk id="1434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2:24.161" v="267" actId="1038"/>
        <pc:sldMkLst>
          <pc:docMk/>
          <pc:sldMk cId="0" sldId="267"/>
        </pc:sldMkLst>
        <pc:spChg chg="del">
          <ac:chgData name="Richard Anderson" userId="4654cc452026b74c" providerId="LiveId" clId="{6DABD09D-1F53-4C1B-A17B-360785E542D8}" dt="2022-05-16T05:41:52.783" v="232" actId="21"/>
          <ac:spMkLst>
            <pc:docMk/>
            <pc:sldMk cId="0" sldId="267"/>
            <ac:spMk id="1536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46.507" v="231" actId="5793"/>
          <ac:spMkLst>
            <pc:docMk/>
            <pc:sldMk cId="0" sldId="267"/>
            <ac:spMk id="1536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24.161" v="267" actId="1038"/>
          <ac:spMkLst>
            <pc:docMk/>
            <pc:sldMk cId="0" sldId="267"/>
            <ac:spMk id="1536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09.476" v="255" actId="1035"/>
          <ac:spMkLst>
            <pc:docMk/>
            <pc:sldMk cId="0" sldId="267"/>
            <ac:spMk id="15369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2:32.499" v="268" actId="21"/>
        <pc:sldMkLst>
          <pc:docMk/>
          <pc:sldMk cId="0" sldId="268"/>
        </pc:sldMkLst>
        <pc:spChg chg="del">
          <ac:chgData name="Richard Anderson" userId="4654cc452026b74c" providerId="LiveId" clId="{6DABD09D-1F53-4C1B-A17B-360785E542D8}" dt="2022-05-16T05:42:32.499" v="268" actId="21"/>
          <ac:spMkLst>
            <pc:docMk/>
            <pc:sldMk cId="0" sldId="268"/>
            <ac:spMk id="16386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27.910" v="279" actId="478"/>
        <pc:sldMkLst>
          <pc:docMk/>
          <pc:sldMk cId="0" sldId="269"/>
        </pc:sldMkLst>
        <pc:spChg chg="del">
          <ac:chgData name="Richard Anderson" userId="4654cc452026b74c" providerId="LiveId" clId="{6DABD09D-1F53-4C1B-A17B-360785E542D8}" dt="2022-05-16T05:43:27.910" v="279" actId="478"/>
          <ac:spMkLst>
            <pc:docMk/>
            <pc:sldMk cId="0" sldId="269"/>
            <ac:spMk id="174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23.844" v="278" actId="14100"/>
          <ac:spMkLst>
            <pc:docMk/>
            <pc:sldMk cId="0" sldId="269"/>
            <ac:spMk id="1741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47.333" v="283" actId="478"/>
        <pc:sldMkLst>
          <pc:docMk/>
          <pc:sldMk cId="0" sldId="270"/>
        </pc:sldMkLst>
        <pc:spChg chg="del">
          <ac:chgData name="Richard Anderson" userId="4654cc452026b74c" providerId="LiveId" clId="{6DABD09D-1F53-4C1B-A17B-360785E542D8}" dt="2022-05-16T05:43:47.333" v="283" actId="478"/>
          <ac:spMkLst>
            <pc:docMk/>
            <pc:sldMk cId="0" sldId="270"/>
            <ac:spMk id="1843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42.733" v="281" actId="20577"/>
          <ac:spMkLst>
            <pc:docMk/>
            <pc:sldMk cId="0" sldId="270"/>
            <ac:spMk id="18436" creationId="{00000000-0000-0000-0000-000000000000}"/>
          </ac:spMkLst>
        </pc:spChg>
        <pc:spChg chg="del">
          <ac:chgData name="Richard Anderson" userId="4654cc452026b74c" providerId="LiveId" clId="{6DABD09D-1F53-4C1B-A17B-360785E542D8}" dt="2022-05-16T05:43:44.822" v="282" actId="478"/>
          <ac:spMkLst>
            <pc:docMk/>
            <pc:sldMk cId="0" sldId="270"/>
            <ac:spMk id="1843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4:08.823" v="287" actId="478"/>
        <pc:sldMkLst>
          <pc:docMk/>
          <pc:sldMk cId="0" sldId="271"/>
        </pc:sldMkLst>
        <pc:spChg chg="del">
          <ac:chgData name="Richard Anderson" userId="4654cc452026b74c" providerId="LiveId" clId="{6DABD09D-1F53-4C1B-A17B-360785E542D8}" dt="2022-05-16T05:44:08.823" v="287" actId="478"/>
          <ac:spMkLst>
            <pc:docMk/>
            <pc:sldMk cId="0" sldId="271"/>
            <ac:spMk id="1945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4:01.998" v="286" actId="5793"/>
          <ac:spMkLst>
            <pc:docMk/>
            <pc:sldMk cId="0" sldId="271"/>
            <ac:spMk id="1946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4:18.006" v="288" actId="478"/>
        <pc:sldMkLst>
          <pc:docMk/>
          <pc:sldMk cId="0" sldId="272"/>
        </pc:sldMkLst>
        <pc:spChg chg="del">
          <ac:chgData name="Richard Anderson" userId="4654cc452026b74c" providerId="LiveId" clId="{6DABD09D-1F53-4C1B-A17B-360785E542D8}" dt="2022-05-16T05:44:18.006" v="288" actId="478"/>
          <ac:spMkLst>
            <pc:docMk/>
            <pc:sldMk cId="0" sldId="272"/>
            <ac:spMk id="20482" creationId="{00000000-0000-0000-0000-000000000000}"/>
          </ac:spMkLst>
        </pc:spChg>
      </pc:sldChg>
      <pc:sldChg chg="modSp mod">
        <pc:chgData name="Richard Anderson" userId="4654cc452026b74c" providerId="LiveId" clId="{6DABD09D-1F53-4C1B-A17B-360785E542D8}" dt="2022-05-16T05:45:03.013" v="299" actId="27636"/>
        <pc:sldMkLst>
          <pc:docMk/>
          <pc:sldMk cId="0" sldId="273"/>
        </pc:sldMkLst>
        <pc:spChg chg="mod">
          <ac:chgData name="Richard Anderson" userId="4654cc452026b74c" providerId="LiveId" clId="{6DABD09D-1F53-4C1B-A17B-360785E542D8}" dt="2022-05-16T05:44:54.004" v="296" actId="21"/>
          <ac:spMkLst>
            <pc:docMk/>
            <pc:sldMk cId="0" sldId="273"/>
            <ac:spMk id="215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03.013" v="299" actId="27636"/>
          <ac:spMkLst>
            <pc:docMk/>
            <pc:sldMk cId="0" sldId="273"/>
            <ac:spMk id="2150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5:29.826" v="301" actId="478"/>
        <pc:sldMkLst>
          <pc:docMk/>
          <pc:sldMk cId="0" sldId="274"/>
        </pc:sldMkLst>
        <pc:spChg chg="del">
          <ac:chgData name="Richard Anderson" userId="4654cc452026b74c" providerId="LiveId" clId="{6DABD09D-1F53-4C1B-A17B-360785E542D8}" dt="2022-05-16T05:45:29.826" v="301" actId="478"/>
          <ac:spMkLst>
            <pc:docMk/>
            <pc:sldMk cId="0" sldId="274"/>
            <ac:spMk id="2253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20.597" v="300" actId="5793"/>
          <ac:spMkLst>
            <pc:docMk/>
            <pc:sldMk cId="0" sldId="274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19.325" v="334" actId="5793"/>
        <pc:sldMkLst>
          <pc:docMk/>
          <pc:sldMk cId="0" sldId="275"/>
        </pc:sldMkLst>
        <pc:spChg chg="del">
          <ac:chgData name="Richard Anderson" userId="4654cc452026b74c" providerId="LiveId" clId="{6DABD09D-1F53-4C1B-A17B-360785E542D8}" dt="2022-05-16T05:45:38.886" v="302" actId="478"/>
          <ac:spMkLst>
            <pc:docMk/>
            <pc:sldMk cId="0" sldId="275"/>
            <ac:spMk id="2355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19.325" v="334" actId="5793"/>
          <ac:spMkLst>
            <pc:docMk/>
            <pc:sldMk cId="0" sldId="275"/>
            <ac:spMk id="2355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57.462" v="303" actId="948"/>
          <ac:spMkLst>
            <pc:docMk/>
            <pc:sldMk cId="0" sldId="275"/>
            <ac:spMk id="235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25.904" v="335" actId="5793"/>
        <pc:sldMkLst>
          <pc:docMk/>
          <pc:sldMk cId="0" sldId="276"/>
        </pc:sldMkLst>
        <pc:spChg chg="del">
          <ac:chgData name="Richard Anderson" userId="4654cc452026b74c" providerId="LiveId" clId="{6DABD09D-1F53-4C1B-A17B-360785E542D8}" dt="2022-05-16T05:46:09.062" v="304" actId="478"/>
          <ac:spMkLst>
            <pc:docMk/>
            <pc:sldMk cId="0" sldId="276"/>
            <ac:spMk id="2457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25.904" v="335" actId="5793"/>
          <ac:spMkLst>
            <pc:docMk/>
            <pc:sldMk cId="0" sldId="276"/>
            <ac:spMk id="2458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24.503" v="305" actId="948"/>
          <ac:spMkLst>
            <pc:docMk/>
            <pc:sldMk cId="0" sldId="276"/>
            <ac:spMk id="2458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1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6:59.342" v="333" actId="1038"/>
          <ac:grpSpMkLst>
            <pc:docMk/>
            <pc:sldMk cId="0" sldId="276"/>
            <ac:grpSpMk id="24583" creationId="{00000000-0000-0000-0000-000000000000}"/>
          </ac:grpSpMkLst>
        </pc:grpChg>
      </pc:sldChg>
      <pc:sldChg chg="delSp modSp mod">
        <pc:chgData name="Richard Anderson" userId="4654cc452026b74c" providerId="LiveId" clId="{6DABD09D-1F53-4C1B-A17B-360785E542D8}" dt="2022-05-16T05:48:05.612" v="355" actId="5793"/>
        <pc:sldMkLst>
          <pc:docMk/>
          <pc:sldMk cId="0" sldId="277"/>
        </pc:sldMkLst>
        <pc:spChg chg="del">
          <ac:chgData name="Richard Anderson" userId="4654cc452026b74c" providerId="LiveId" clId="{6DABD09D-1F53-4C1B-A17B-360785E542D8}" dt="2022-05-16T05:47:38.283" v="336" actId="21"/>
          <ac:spMkLst>
            <pc:docMk/>
            <pc:sldMk cId="0" sldId="277"/>
            <ac:spMk id="25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8:05.612" v="355" actId="5793"/>
          <ac:spMkLst>
            <pc:docMk/>
            <pc:sldMk cId="0" sldId="277"/>
            <ac:spMk id="25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8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7:57.780" v="354" actId="1038"/>
          <ac:grpSpMkLst>
            <pc:docMk/>
            <pc:sldMk cId="0" sldId="277"/>
            <ac:grpSpMk id="25606" creationId="{00000000-0000-0000-0000-000000000000}"/>
          </ac:grpSpMkLst>
        </pc:grpChg>
      </pc:sldChg>
      <pc:sldChg chg="delSp">
        <pc:chgData name="Richard Anderson" userId="4654cc452026b74c" providerId="LiveId" clId="{6DABD09D-1F53-4C1B-A17B-360785E542D8}" dt="2022-05-16T05:48:26.131" v="356" actId="21"/>
        <pc:sldMkLst>
          <pc:docMk/>
          <pc:sldMk cId="0" sldId="281"/>
        </pc:sldMkLst>
        <pc:spChg chg="del">
          <ac:chgData name="Richard Anderson" userId="4654cc452026b74c" providerId="LiveId" clId="{6DABD09D-1F53-4C1B-A17B-360785E542D8}" dt="2022-05-16T05:48:26.131" v="356" actId="21"/>
          <ac:spMkLst>
            <pc:docMk/>
            <pc:sldMk cId="0" sldId="281"/>
            <ac:spMk id="29698" creationId="{00000000-0000-0000-0000-000000000000}"/>
          </ac:spMkLst>
        </pc:spChg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11485327" sldId="72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35458488" sldId="72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50061290" sldId="72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4130164" sldId="74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394709842" sldId="74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459729681" sldId="75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812516595" sldId="75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669623432" sldId="75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267910813" sldId="75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8361614" sldId="75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91205819" sldId="75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3270547" sldId="75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888822849" sldId="75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913894291" sldId="75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030810829" sldId="76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74810339" sldId="76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044275753" sldId="76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62476752" sldId="76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682183810" sldId="76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841202344" sldId="76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72299955" sldId="76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017519489" sldId="76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94415277" sldId="76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99057510" sldId="77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07341464" sldId="77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34619451" sldId="77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262138582" sldId="77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53765471" sldId="77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22316765" sldId="775"/>
        </pc:sldMkLst>
      </pc:sldChg>
      <pc:sldChg chg="modSp mod">
        <pc:chgData name="Richard Anderson" userId="4654cc452026b74c" providerId="LiveId" clId="{6DABD09D-1F53-4C1B-A17B-360785E542D8}" dt="2022-05-16T05:33:27.278" v="195" actId="20577"/>
        <pc:sldMkLst>
          <pc:docMk/>
          <pc:sldMk cId="3232925340" sldId="776"/>
        </pc:sldMkLst>
        <pc:spChg chg="mod">
          <ac:chgData name="Richard Anderson" userId="4654cc452026b74c" providerId="LiveId" clId="{6DABD09D-1F53-4C1B-A17B-360785E542D8}" dt="2022-05-16T05:33:27.278" v="195" actId="20577"/>
          <ac:spMkLst>
            <pc:docMk/>
            <pc:sldMk cId="3232925340" sldId="776"/>
            <ac:spMk id="3" creationId="{00000000-0000-0000-0000-000000000000}"/>
          </ac:spMkLst>
        </pc:spChg>
      </pc:sldChg>
    </pc:docChg>
  </pc:docChgLst>
  <pc:docChgLst>
    <pc:chgData name="Richard Anderson" userId="4654cc452026b74c" providerId="LiveId" clId="{7672C3FF-6B76-42F3-9CDA-5A8C375A901A}"/>
    <pc:docChg chg="undo custSel addSld delSld modSld">
      <pc:chgData name="Richard Anderson" userId="4654cc452026b74c" providerId="LiveId" clId="{7672C3FF-6B76-42F3-9CDA-5A8C375A901A}" dt="2022-05-22T21:52:15.540" v="1880" actId="20577"/>
      <pc:docMkLst>
        <pc:docMk/>
      </pc:docMkLst>
      <pc:sldChg chg="addSp modSp mod">
        <pc:chgData name="Richard Anderson" userId="4654cc452026b74c" providerId="LiveId" clId="{7672C3FF-6B76-42F3-9CDA-5A8C375A901A}" dt="2022-05-22T19:56:00.572" v="25"/>
        <pc:sldMkLst>
          <pc:docMk/>
          <pc:sldMk cId="0" sldId="256"/>
        </pc:sldMkLst>
        <pc:spChg chg="mod">
          <ac:chgData name="Richard Anderson" userId="4654cc452026b74c" providerId="LiveId" clId="{7672C3FF-6B76-42F3-9CDA-5A8C375A901A}" dt="2022-05-22T19:55:44.122" v="24" actId="20577"/>
          <ac:spMkLst>
            <pc:docMk/>
            <pc:sldMk cId="0" sldId="256"/>
            <ac:spMk id="2051" creationId="{00000000-0000-0000-0000-000000000000}"/>
          </ac:spMkLst>
        </pc:spChg>
        <pc:picChg chg="add mod">
          <ac:chgData name="Richard Anderson" userId="4654cc452026b74c" providerId="LiveId" clId="{7672C3FF-6B76-42F3-9CDA-5A8C375A901A}" dt="2022-05-22T19:56:00.572" v="25"/>
          <ac:picMkLst>
            <pc:docMk/>
            <pc:sldMk cId="0" sldId="256"/>
            <ac:picMk id="7" creationId="{4F37EE61-7C17-6441-6B6A-F72E899923E2}"/>
          </ac:picMkLst>
        </pc:picChg>
      </pc:sldChg>
      <pc:sldChg chg="modSp mod">
        <pc:chgData name="Richard Anderson" userId="4654cc452026b74c" providerId="LiveId" clId="{7672C3FF-6B76-42F3-9CDA-5A8C375A901A}" dt="2022-05-22T21:51:33.295" v="1822" actId="20577"/>
        <pc:sldMkLst>
          <pc:docMk/>
          <pc:sldMk cId="0" sldId="280"/>
        </pc:sldMkLst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1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51:33.295" v="1822" actId="20577"/>
          <ac:spMkLst>
            <pc:docMk/>
            <pc:sldMk cId="0" sldId="280"/>
            <ac:spMk id="922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50" creationId="{00000000-0000-0000-0000-000000000000}"/>
          </ac:spMkLst>
        </pc:spChg>
      </pc:sldChg>
      <pc:sldChg chg="modSp mod">
        <pc:chgData name="Richard Anderson" userId="4654cc452026b74c" providerId="LiveId" clId="{7672C3FF-6B76-42F3-9CDA-5A8C375A901A}" dt="2022-05-22T19:56:47.982" v="26" actId="400"/>
        <pc:sldMkLst>
          <pc:docMk/>
          <pc:sldMk cId="3232925340" sldId="776"/>
        </pc:sldMkLst>
        <pc:spChg chg="mod">
          <ac:chgData name="Richard Anderson" userId="4654cc452026b74c" providerId="LiveId" clId="{7672C3FF-6B76-42F3-9CDA-5A8C375A901A}" dt="2022-05-22T19:56:47.982" v="26" actId="400"/>
          <ac:spMkLst>
            <pc:docMk/>
            <pc:sldMk cId="3232925340" sldId="776"/>
            <ac:spMk id="3" creationId="{00000000-0000-0000-0000-000000000000}"/>
          </ac:spMkLst>
        </pc:spChg>
      </pc:sldChg>
      <pc:sldChg chg="addSp delSp modSp mod">
        <pc:chgData name="Richard Anderson" userId="4654cc452026b74c" providerId="LiveId" clId="{7672C3FF-6B76-42F3-9CDA-5A8C375A901A}" dt="2022-05-22T21:50:03.889" v="1789" actId="20577"/>
        <pc:sldMkLst>
          <pc:docMk/>
          <pc:sldMk cId="833072415" sldId="794"/>
        </pc:sldMkLst>
        <pc:spChg chg="mod">
          <ac:chgData name="Richard Anderson" userId="4654cc452026b74c" providerId="LiveId" clId="{7672C3FF-6B76-42F3-9CDA-5A8C375A901A}" dt="2022-05-22T21:50:03.889" v="1789" actId="20577"/>
          <ac:spMkLst>
            <pc:docMk/>
            <pc:sldMk cId="833072415" sldId="794"/>
            <ac:spMk id="12290" creationId="{00000000-0000-0000-0000-000000000000}"/>
          </ac:spMkLst>
        </pc:spChg>
        <pc:picChg chg="del">
          <ac:chgData name="Richard Anderson" userId="4654cc452026b74c" providerId="LiveId" clId="{7672C3FF-6B76-42F3-9CDA-5A8C375A901A}" dt="2022-05-22T20:00:37.887" v="28" actId="21"/>
          <ac:picMkLst>
            <pc:docMk/>
            <pc:sldMk cId="833072415" sldId="794"/>
            <ac:picMk id="2" creationId="{00000000-0000-0000-0000-000000000000}"/>
          </ac:picMkLst>
        </pc:picChg>
        <pc:picChg chg="add mod">
          <ac:chgData name="Richard Anderson" userId="4654cc452026b74c" providerId="LiveId" clId="{7672C3FF-6B76-42F3-9CDA-5A8C375A901A}" dt="2022-05-22T20:02:30.517" v="33" actId="14100"/>
          <ac:picMkLst>
            <pc:docMk/>
            <pc:sldMk cId="833072415" sldId="794"/>
            <ac:picMk id="7" creationId="{930D2671-B1C8-8497-E3D9-2097CED3FC30}"/>
          </ac:picMkLst>
        </pc:picChg>
      </pc:sldChg>
      <pc:sldChg chg="modSp mod">
        <pc:chgData name="Richard Anderson" userId="4654cc452026b74c" providerId="LiveId" clId="{7672C3FF-6B76-42F3-9CDA-5A8C375A901A}" dt="2022-05-22T20:05:37.588" v="126" actId="20577"/>
        <pc:sldMkLst>
          <pc:docMk/>
          <pc:sldMk cId="134655916" sldId="795"/>
        </pc:sldMkLst>
        <pc:spChg chg="mod">
          <ac:chgData name="Richard Anderson" userId="4654cc452026b74c" providerId="LiveId" clId="{7672C3FF-6B76-42F3-9CDA-5A8C375A901A}" dt="2022-05-22T20:05:37.588" v="126" actId="20577"/>
          <ac:spMkLst>
            <pc:docMk/>
            <pc:sldMk cId="134655916" sldId="795"/>
            <ac:spMk id="13316" creationId="{00000000-0000-0000-0000-000000000000}"/>
          </ac:spMkLst>
        </pc:spChg>
      </pc:sldChg>
      <pc:sldChg chg="modSp mod">
        <pc:chgData name="Richard Anderson" userId="4654cc452026b74c" providerId="LiveId" clId="{7672C3FF-6B76-42F3-9CDA-5A8C375A901A}" dt="2022-05-22T20:07:23.403" v="289" actId="20577"/>
        <pc:sldMkLst>
          <pc:docMk/>
          <pc:sldMk cId="3035944204" sldId="796"/>
        </pc:sldMkLst>
        <pc:spChg chg="mod">
          <ac:chgData name="Richard Anderson" userId="4654cc452026b74c" providerId="LiveId" clId="{7672C3FF-6B76-42F3-9CDA-5A8C375A901A}" dt="2022-05-22T20:07:23.403" v="289" actId="20577"/>
          <ac:spMkLst>
            <pc:docMk/>
            <pc:sldMk cId="3035944204" sldId="796"/>
            <ac:spMk id="14340" creationId="{00000000-0000-0000-0000-000000000000}"/>
          </ac:spMkLst>
        </pc:spChg>
      </pc:sldChg>
      <pc:sldChg chg="del">
        <pc:chgData name="Richard Anderson" userId="4654cc452026b74c" providerId="LiveId" clId="{7672C3FF-6B76-42F3-9CDA-5A8C375A901A}" dt="2022-05-22T20:07:29.758" v="290" actId="2696"/>
        <pc:sldMkLst>
          <pc:docMk/>
          <pc:sldMk cId="3636214546" sldId="797"/>
        </pc:sldMkLst>
      </pc:sldChg>
      <pc:sldChg chg="add del">
        <pc:chgData name="Richard Anderson" userId="4654cc452026b74c" providerId="LiveId" clId="{7672C3FF-6B76-42F3-9CDA-5A8C375A901A}" dt="2022-05-22T20:07:42.172" v="293" actId="2696"/>
        <pc:sldMkLst>
          <pc:docMk/>
          <pc:sldMk cId="1890246114" sldId="798"/>
        </pc:sldMkLst>
      </pc:sldChg>
      <pc:sldChg chg="addSp modSp mod chgLayout">
        <pc:chgData name="Richard Anderson" userId="4654cc452026b74c" providerId="LiveId" clId="{7672C3FF-6B76-42F3-9CDA-5A8C375A901A}" dt="2022-05-22T20:09:38.752" v="390" actId="20577"/>
        <pc:sldMkLst>
          <pc:docMk/>
          <pc:sldMk cId="2961316177" sldId="799"/>
        </pc:sldMkLst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2" creationId="{00000000-0000-0000-0000-000000000000}"/>
          </ac:spMkLst>
        </pc:spChg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3" creationId="{00000000-0000-0000-0000-000000000000}"/>
          </ac:spMkLst>
        </pc:spChg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4" creationId="{00000000-0000-0000-0000-000000000000}"/>
          </ac:spMkLst>
        </pc:spChg>
        <pc:spChg chg="add mod ord">
          <ac:chgData name="Richard Anderson" userId="4654cc452026b74c" providerId="LiveId" clId="{7672C3FF-6B76-42F3-9CDA-5A8C375A901A}" dt="2022-05-22T20:09:38.752" v="390" actId="20577"/>
          <ac:spMkLst>
            <pc:docMk/>
            <pc:sldMk cId="2961316177" sldId="799"/>
            <ac:spMk id="5" creationId="{D04E25BF-8E4F-B02C-A6F3-720745A23EE7}"/>
          </ac:spMkLst>
        </pc:spChg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17411" creationId="{00000000-0000-0000-0000-000000000000}"/>
          </ac:spMkLst>
        </pc:spChg>
      </pc:sldChg>
      <pc:sldChg chg="delSp modSp mod">
        <pc:chgData name="Richard Anderson" userId="4654cc452026b74c" providerId="LiveId" clId="{7672C3FF-6B76-42F3-9CDA-5A8C375A901A}" dt="2022-05-22T20:40:04.395" v="520" actId="20577"/>
        <pc:sldMkLst>
          <pc:docMk/>
          <pc:sldMk cId="3946955930" sldId="800"/>
        </pc:sldMkLst>
        <pc:spChg chg="mod">
          <ac:chgData name="Richard Anderson" userId="4654cc452026b74c" providerId="LiveId" clId="{7672C3FF-6B76-42F3-9CDA-5A8C375A901A}" dt="2022-05-22T20:40:04.395" v="520" actId="20577"/>
          <ac:spMkLst>
            <pc:docMk/>
            <pc:sldMk cId="3946955930" sldId="800"/>
            <ac:spMk id="1843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14:09.060" v="503" actId="1035"/>
          <ac:spMkLst>
            <pc:docMk/>
            <pc:sldMk cId="3946955930" sldId="800"/>
            <ac:spMk id="18436" creationId="{00000000-0000-0000-0000-000000000000}"/>
          </ac:spMkLst>
        </pc:spChg>
        <pc:spChg chg="del mod">
          <ac:chgData name="Richard Anderson" userId="4654cc452026b74c" providerId="LiveId" clId="{7672C3FF-6B76-42F3-9CDA-5A8C375A901A}" dt="2022-05-22T20:11:36.967" v="439" actId="21"/>
          <ac:spMkLst>
            <pc:docMk/>
            <pc:sldMk cId="3946955930" sldId="800"/>
            <ac:spMk id="1843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14:16.592" v="505" actId="14100"/>
          <ac:spMkLst>
            <pc:docMk/>
            <pc:sldMk cId="3946955930" sldId="800"/>
            <ac:spMk id="1843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14:20.514" v="506" actId="14100"/>
          <ac:spMkLst>
            <pc:docMk/>
            <pc:sldMk cId="3946955930" sldId="800"/>
            <ac:spMk id="18440" creationId="{00000000-0000-0000-0000-000000000000}"/>
          </ac:spMkLst>
        </pc:spChg>
      </pc:sldChg>
      <pc:sldChg chg="modSp mod">
        <pc:chgData name="Richard Anderson" userId="4654cc452026b74c" providerId="LiveId" clId="{7672C3FF-6B76-42F3-9CDA-5A8C375A901A}" dt="2022-05-22T20:17:06.657" v="508" actId="692"/>
        <pc:sldMkLst>
          <pc:docMk/>
          <pc:sldMk cId="3817045587" sldId="801"/>
        </pc:sldMkLst>
        <pc:cxnChg chg="mod">
          <ac:chgData name="Richard Anderson" userId="4654cc452026b74c" providerId="LiveId" clId="{7672C3FF-6B76-42F3-9CDA-5A8C375A901A}" dt="2022-05-22T20:17:06.657" v="508" actId="692"/>
          <ac:cxnSpMkLst>
            <pc:docMk/>
            <pc:sldMk cId="3817045587" sldId="801"/>
            <ac:cxnSpMk id="19466" creationId="{00000000-0000-0000-0000-000000000000}"/>
          </ac:cxnSpMkLst>
        </pc:cxnChg>
      </pc:sldChg>
      <pc:sldChg chg="addSp modSp">
        <pc:chgData name="Richard Anderson" userId="4654cc452026b74c" providerId="LiveId" clId="{7672C3FF-6B76-42F3-9CDA-5A8C375A901A}" dt="2022-05-22T20:18:52.672" v="509"/>
        <pc:sldMkLst>
          <pc:docMk/>
          <pc:sldMk cId="3898327502" sldId="803"/>
        </pc:sldMkLst>
        <pc:spChg chg="add mod">
          <ac:chgData name="Richard Anderson" userId="4654cc452026b74c" providerId="LiveId" clId="{7672C3FF-6B76-42F3-9CDA-5A8C375A901A}" dt="2022-05-22T20:18:52.672" v="509"/>
          <ac:spMkLst>
            <pc:docMk/>
            <pc:sldMk cId="3898327502" sldId="803"/>
            <ac:spMk id="8" creationId="{73763289-83BB-43D7-1441-4551CF873E9B}"/>
          </ac:spMkLst>
        </pc:spChg>
      </pc:sldChg>
      <pc:sldChg chg="del">
        <pc:chgData name="Richard Anderson" userId="4654cc452026b74c" providerId="LiveId" clId="{7672C3FF-6B76-42F3-9CDA-5A8C375A901A}" dt="2022-05-22T21:03:49.315" v="793" actId="2696"/>
        <pc:sldMkLst>
          <pc:docMk/>
          <pc:sldMk cId="2436918884" sldId="805"/>
        </pc:sldMkLst>
      </pc:sldChg>
      <pc:sldChg chg="modSp mod">
        <pc:chgData name="Richard Anderson" userId="4654cc452026b74c" providerId="LiveId" clId="{7672C3FF-6B76-42F3-9CDA-5A8C375A901A}" dt="2022-05-22T21:04:15.893" v="807" actId="20577"/>
        <pc:sldMkLst>
          <pc:docMk/>
          <pc:sldMk cId="658211916" sldId="806"/>
        </pc:sldMkLst>
        <pc:spChg chg="mod">
          <ac:chgData name="Richard Anderson" userId="4654cc452026b74c" providerId="LiveId" clId="{7672C3FF-6B76-42F3-9CDA-5A8C375A901A}" dt="2022-05-22T21:04:15.893" v="807" actId="20577"/>
          <ac:spMkLst>
            <pc:docMk/>
            <pc:sldMk cId="658211916" sldId="806"/>
            <ac:spMk id="24580" creationId="{00000000-0000-0000-0000-000000000000}"/>
          </ac:spMkLst>
        </pc:spChg>
      </pc:sldChg>
      <pc:sldChg chg="modSp del mod">
        <pc:chgData name="Richard Anderson" userId="4654cc452026b74c" providerId="LiveId" clId="{7672C3FF-6B76-42F3-9CDA-5A8C375A901A}" dt="2022-05-22T21:09:44.828" v="953" actId="2696"/>
        <pc:sldMkLst>
          <pc:docMk/>
          <pc:sldMk cId="392089421" sldId="808"/>
        </pc:sldMkLst>
        <pc:spChg chg="mod">
          <ac:chgData name="Richard Anderson" userId="4654cc452026b74c" providerId="LiveId" clId="{7672C3FF-6B76-42F3-9CDA-5A8C375A901A}" dt="2022-05-22T20:22:22.342" v="517" actId="20577"/>
          <ac:spMkLst>
            <pc:docMk/>
            <pc:sldMk cId="392089421" sldId="808"/>
            <ac:spMk id="26627" creationId="{00000000-0000-0000-0000-000000000000}"/>
          </ac:spMkLst>
        </pc:spChg>
      </pc:sldChg>
      <pc:sldChg chg="del">
        <pc:chgData name="Richard Anderson" userId="4654cc452026b74c" providerId="LiveId" clId="{7672C3FF-6B76-42F3-9CDA-5A8C375A901A}" dt="2022-05-22T21:09:47.089" v="954" actId="2696"/>
        <pc:sldMkLst>
          <pc:docMk/>
          <pc:sldMk cId="1422060310" sldId="809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4138646864" sldId="815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120372592" sldId="816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827951508" sldId="817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799495692" sldId="818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922198100" sldId="819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721410" sldId="820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1849159541" sldId="821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601438425" sldId="822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510876983" sldId="823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498847060" sldId="827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117964738" sldId="828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41057819" sldId="829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967554075" sldId="830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1324570497" sldId="831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1321724494" sldId="832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319957400" sldId="833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981309658" sldId="834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182640562" sldId="835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164874801" sldId="842"/>
        </pc:sldMkLst>
      </pc:sldChg>
      <pc:sldChg chg="del">
        <pc:chgData name="Richard Anderson" userId="4654cc452026b74c" providerId="LiveId" clId="{7672C3FF-6B76-42F3-9CDA-5A8C375A901A}" dt="2022-05-22T21:11:10.256" v="955" actId="2696"/>
        <pc:sldMkLst>
          <pc:docMk/>
          <pc:sldMk cId="1215863316" sldId="843"/>
        </pc:sldMkLst>
      </pc:sldChg>
      <pc:sldChg chg="addSp delSp modSp mod">
        <pc:chgData name="Richard Anderson" userId="4654cc452026b74c" providerId="LiveId" clId="{7672C3FF-6B76-42F3-9CDA-5A8C375A901A}" dt="2022-05-22T21:09:33.574" v="952" actId="2711"/>
        <pc:sldMkLst>
          <pc:docMk/>
          <pc:sldMk cId="3144799864" sldId="844"/>
        </pc:sldMkLst>
        <pc:spChg chg="add mod ord">
          <ac:chgData name="Richard Anderson" userId="4654cc452026b74c" providerId="LiveId" clId="{7672C3FF-6B76-42F3-9CDA-5A8C375A901A}" dt="2022-05-22T21:07:50.571" v="879" actId="167"/>
          <ac:spMkLst>
            <pc:docMk/>
            <pc:sldMk cId="3144799864" sldId="844"/>
            <ac:spMk id="2" creationId="{FB1E146D-D0A8-6EC9-21C0-7A481A942B6A}"/>
          </ac:spMkLst>
        </pc:spChg>
        <pc:spChg chg="add mod">
          <ac:chgData name="Richard Anderson" userId="4654cc452026b74c" providerId="LiveId" clId="{7672C3FF-6B76-42F3-9CDA-5A8C375A901A}" dt="2022-05-22T21:09:33.574" v="952" actId="2711"/>
          <ac:spMkLst>
            <pc:docMk/>
            <pc:sldMk cId="3144799864" sldId="844"/>
            <ac:spMk id="3" creationId="{16AD63B0-1F7A-BDE5-B46C-9E00EDACAFD1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1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37.155" v="874" actId="20577"/>
          <ac:spMkLst>
            <pc:docMk/>
            <pc:sldMk cId="3144799864" sldId="844"/>
            <ac:spMk id="921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50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06:43.665" v="875" actId="21"/>
          <ac:spMkLst>
            <pc:docMk/>
            <pc:sldMk cId="3144799864" sldId="844"/>
            <ac:spMk id="9251" creationId="{00000000-0000-0000-0000-000000000000}"/>
          </ac:spMkLst>
        </pc:spChg>
      </pc:sldChg>
      <pc:sldChg chg="addSp delSp modSp mod">
        <pc:chgData name="Richard Anderson" userId="4654cc452026b74c" providerId="LiveId" clId="{7672C3FF-6B76-42F3-9CDA-5A8C375A901A}" dt="2022-05-22T21:40:45.893" v="1423" actId="207"/>
        <pc:sldMkLst>
          <pc:docMk/>
          <pc:sldMk cId="2595180775" sldId="845"/>
        </pc:sldMkLst>
        <pc:spChg chg="add mod">
          <ac:chgData name="Richard Anderson" userId="4654cc452026b74c" providerId="LiveId" clId="{7672C3FF-6B76-42F3-9CDA-5A8C375A901A}" dt="2022-05-22T21:39:35.995" v="1418" actId="255"/>
          <ac:spMkLst>
            <pc:docMk/>
            <pc:sldMk cId="2595180775" sldId="845"/>
            <ac:spMk id="5" creationId="{BC9DE374-7607-A4DA-2619-CE6414BAFB5B}"/>
          </ac:spMkLst>
        </pc:spChg>
        <pc:spChg chg="mod">
          <ac:chgData name="Richard Anderson" userId="4654cc452026b74c" providerId="LiveId" clId="{7672C3FF-6B76-42F3-9CDA-5A8C375A901A}" dt="2022-05-22T21:40:45.893" v="1423" actId="207"/>
          <ac:spMkLst>
            <pc:docMk/>
            <pc:sldMk cId="2595180775" sldId="845"/>
            <ac:spMk id="18435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29.447" v="1141" actId="21"/>
          <ac:spMkLst>
            <pc:docMk/>
            <pc:sldMk cId="2595180775" sldId="845"/>
            <ac:spMk id="18436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33.458" v="1143" actId="21"/>
          <ac:spMkLst>
            <pc:docMk/>
            <pc:sldMk cId="2595180775" sldId="845"/>
            <ac:spMk id="18437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31.437" v="1142" actId="21"/>
          <ac:spMkLst>
            <pc:docMk/>
            <pc:sldMk cId="2595180775" sldId="845"/>
            <ac:spMk id="18439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35.036" v="1144" actId="21"/>
          <ac:spMkLst>
            <pc:docMk/>
            <pc:sldMk cId="2595180775" sldId="845"/>
            <ac:spMk id="18440" creationId="{00000000-0000-0000-0000-000000000000}"/>
          </ac:spMkLst>
        </pc:spChg>
      </pc:sldChg>
      <pc:sldChg chg="modSp new mod">
        <pc:chgData name="Richard Anderson" userId="4654cc452026b74c" providerId="LiveId" clId="{7672C3FF-6B76-42F3-9CDA-5A8C375A901A}" dt="2022-05-22T21:43:51.899" v="1585" actId="58"/>
        <pc:sldMkLst>
          <pc:docMk/>
          <pc:sldMk cId="2378186793" sldId="846"/>
        </pc:sldMkLst>
        <pc:spChg chg="mod">
          <ac:chgData name="Richard Anderson" userId="4654cc452026b74c" providerId="LiveId" clId="{7672C3FF-6B76-42F3-9CDA-5A8C375A901A}" dt="2022-05-22T21:41:15.837" v="1441" actId="20577"/>
          <ac:spMkLst>
            <pc:docMk/>
            <pc:sldMk cId="2378186793" sldId="846"/>
            <ac:spMk id="2" creationId="{7A18BC47-265F-7F33-25D9-2201B123A13A}"/>
          </ac:spMkLst>
        </pc:spChg>
        <pc:spChg chg="mod">
          <ac:chgData name="Richard Anderson" userId="4654cc452026b74c" providerId="LiveId" clId="{7672C3FF-6B76-42F3-9CDA-5A8C375A901A}" dt="2022-05-22T21:43:51.899" v="1585" actId="58"/>
          <ac:spMkLst>
            <pc:docMk/>
            <pc:sldMk cId="2378186793" sldId="846"/>
            <ac:spMk id="3" creationId="{F1C7B6E2-5F54-F95E-0F2F-FB4CA329E8EB}"/>
          </ac:spMkLst>
        </pc:spChg>
      </pc:sldChg>
      <pc:sldChg chg="modSp new mod">
        <pc:chgData name="Richard Anderson" userId="4654cc452026b74c" providerId="LiveId" clId="{7672C3FF-6B76-42F3-9CDA-5A8C375A901A}" dt="2022-05-22T21:48:31.872" v="1767" actId="20577"/>
        <pc:sldMkLst>
          <pc:docMk/>
          <pc:sldMk cId="101453356" sldId="847"/>
        </pc:sldMkLst>
        <pc:spChg chg="mod">
          <ac:chgData name="Richard Anderson" userId="4654cc452026b74c" providerId="LiveId" clId="{7672C3FF-6B76-42F3-9CDA-5A8C375A901A}" dt="2022-05-22T21:45:13.123" v="1634" actId="20577"/>
          <ac:spMkLst>
            <pc:docMk/>
            <pc:sldMk cId="101453356" sldId="847"/>
            <ac:spMk id="2" creationId="{62E91E97-0D13-E3F6-C18B-8FDDBB5B18F9}"/>
          </ac:spMkLst>
        </pc:spChg>
        <pc:spChg chg="mod">
          <ac:chgData name="Richard Anderson" userId="4654cc452026b74c" providerId="LiveId" clId="{7672C3FF-6B76-42F3-9CDA-5A8C375A901A}" dt="2022-05-22T21:48:31.872" v="1767" actId="20577"/>
          <ac:spMkLst>
            <pc:docMk/>
            <pc:sldMk cId="101453356" sldId="847"/>
            <ac:spMk id="3" creationId="{58A4F55F-7F8F-9C98-C35F-2988A022E61E}"/>
          </ac:spMkLst>
        </pc:spChg>
      </pc:sldChg>
      <pc:sldChg chg="modSp new mod">
        <pc:chgData name="Richard Anderson" userId="4654cc452026b74c" providerId="LiveId" clId="{7672C3FF-6B76-42F3-9CDA-5A8C375A901A}" dt="2022-05-22T21:52:15.540" v="1880" actId="20577"/>
        <pc:sldMkLst>
          <pc:docMk/>
          <pc:sldMk cId="3113200417" sldId="848"/>
        </pc:sldMkLst>
        <pc:spChg chg="mod">
          <ac:chgData name="Richard Anderson" userId="4654cc452026b74c" providerId="LiveId" clId="{7672C3FF-6B76-42F3-9CDA-5A8C375A901A}" dt="2022-05-22T21:52:15.540" v="1880" actId="20577"/>
          <ac:spMkLst>
            <pc:docMk/>
            <pc:sldMk cId="3113200417" sldId="848"/>
            <ac:spMk id="2" creationId="{93CCA033-1095-65DB-B857-629541FD756E}"/>
          </ac:spMkLst>
        </pc:spChg>
      </pc:sldChg>
    </pc:docChg>
  </pc:docChgLst>
  <pc:docChgLst>
    <pc:chgData name="Richard Anderson" userId="4654cc452026b74c" providerId="LiveId" clId="{DCE3ED3A-8C82-4915-A84C-AC2EDDC390CF}"/>
    <pc:docChg chg="custSel addSld modSld">
      <pc:chgData name="Richard Anderson" userId="4654cc452026b74c" providerId="LiveId" clId="{DCE3ED3A-8C82-4915-A84C-AC2EDDC390CF}" dt="2022-05-12T06:05:04.611" v="12" actId="1076"/>
      <pc:docMkLst>
        <pc:docMk/>
      </pc:docMkLst>
      <pc:sldChg chg="addSp delSp modSp new mod modClrScheme chgLayout">
        <pc:chgData name="Richard Anderson" userId="4654cc452026b74c" providerId="LiveId" clId="{DCE3ED3A-8C82-4915-A84C-AC2EDDC390CF}" dt="2022-05-12T06:05:04.611" v="12" actId="1076"/>
        <pc:sldMkLst>
          <pc:docMk/>
          <pc:sldMk cId="1603270547" sldId="757"/>
        </pc:sldMkLst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2" creationId="{F0BBEA6C-37E7-B957-C615-6B7658C628A6}"/>
          </ac:spMkLst>
        </pc:spChg>
        <pc:spChg chg="del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3" creationId="{B70A5D3A-5D02-03FA-C3A0-28E2B4D3AA5F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4" creationId="{8F690DD3-38E5-2C5A-EBB9-1BE0699F72DD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5" creationId="{B897732D-F41F-8E31-61C9-1A8E9D7C8E00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6" creationId="{886F5BA4-1B42-C1DE-BC5D-A7C2EDAB56CC}"/>
          </ac:spMkLst>
        </pc:spChg>
        <pc:picChg chg="add mod">
          <ac:chgData name="Richard Anderson" userId="4654cc452026b74c" providerId="LiveId" clId="{DCE3ED3A-8C82-4915-A84C-AC2EDDC390CF}" dt="2022-05-12T06:04:16.723" v="10" actId="1076"/>
          <ac:picMkLst>
            <pc:docMk/>
            <pc:sldMk cId="1603270547" sldId="757"/>
            <ac:picMk id="8" creationId="{29C78906-DDFD-1640-BEB7-371A68EDD0D3}"/>
          </ac:picMkLst>
        </pc:picChg>
        <pc:picChg chg="add mod">
          <ac:chgData name="Richard Anderson" userId="4654cc452026b74c" providerId="LiveId" clId="{DCE3ED3A-8C82-4915-A84C-AC2EDDC390CF}" dt="2022-05-12T06:05:04.611" v="12" actId="1076"/>
          <ac:picMkLst>
            <pc:docMk/>
            <pc:sldMk cId="1603270547" sldId="757"/>
            <ac:picMk id="10" creationId="{D09EF3C0-2F3C-DEDB-BFD4-1DB26971D4DA}"/>
          </ac:picMkLst>
        </pc:picChg>
      </pc:sld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3825BAF-7D88-4B9E-8F6C-F354FAE0BB64}" type="slidenum">
              <a:rPr lang="en-US" altLang="en-US" sz="1300" smtClean="0">
                <a:latin typeface="Times New Roman" pitchFamily="18" charset="0"/>
              </a:rPr>
              <a:pPr/>
              <a:t>12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25886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B122A22-95F5-4BC8-8462-DDF296492196}" type="slidenum">
              <a:rPr lang="en-US" altLang="en-US" sz="1300" smtClean="0">
                <a:latin typeface="Times New Roman" pitchFamily="18" charset="0"/>
              </a:rPr>
              <a:pPr/>
              <a:t>13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519028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C92BA5D4-5609-4237-A44F-760524696D6C}" type="slidenum">
              <a:rPr lang="en-US" altLang="en-US" sz="1300" smtClean="0">
                <a:latin typeface="Times New Roman" pitchFamily="18" charset="0"/>
              </a:rPr>
              <a:pPr/>
              <a:t>14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2313"/>
            <a:ext cx="4799012" cy="3598862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8000"/>
          </a:xfrm>
          <a:noFill/>
        </p:spPr>
        <p:txBody>
          <a:bodyPr/>
          <a:lstStyle/>
          <a:p>
            <a:r>
              <a:rPr lang="en-US" altLang="en-US" smtClean="0"/>
              <a:t>Here’s how Kruskal’s works.</a:t>
            </a:r>
          </a:p>
          <a:p>
            <a:r>
              <a:rPr lang="en-US" altLang="en-US" smtClean="0"/>
              <a:t>This should look </a:t>
            </a:r>
            <a:r>
              <a:rPr lang="en-US" altLang="en-US" i="1" smtClean="0"/>
              <a:t>very</a:t>
            </a:r>
            <a:r>
              <a:rPr lang="en-US" altLang="en-US" smtClean="0"/>
              <a:t> familiar. Remember our algorithm for maze creation?</a:t>
            </a:r>
          </a:p>
          <a:p>
            <a:r>
              <a:rPr lang="en-US" altLang="en-US" smtClean="0"/>
              <a:t>Except that the edge order there was random, this is the same as that algorithm!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760937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99C210C-4148-4674-AA71-BEC0B2D4CCFB}" type="slidenum">
              <a:rPr lang="en-US" altLang="en-US" sz="1300" smtClean="0">
                <a:latin typeface="Times New Roman" pitchFamily="18" charset="0"/>
              </a:rPr>
              <a:pPr/>
              <a:t>15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049036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BE9BA35-6890-4499-9D28-322675122DB7}" type="slidenum">
              <a:rPr lang="en-US" altLang="en-US" sz="1300" smtClean="0">
                <a:latin typeface="Times New Roman" pitchFamily="18" charset="0"/>
              </a:rPr>
              <a:pPr/>
              <a:t>16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06837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C829FC-84C7-426F-BC64-48DB73036A40}" type="slidenum">
              <a:rPr lang="en-US" altLang="en-US" sz="1300" smtClean="0">
                <a:latin typeface="Times New Roman" pitchFamily="18" charset="0"/>
              </a:rPr>
              <a:pPr/>
              <a:t>17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841053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42D4946-C978-49FA-B46A-C0D89DD46E37}" type="slidenum">
              <a:rPr lang="en-US" altLang="en-US" sz="1300" smtClean="0">
                <a:latin typeface="Times New Roman" pitchFamily="18" charset="0"/>
              </a:rPr>
              <a:pPr/>
              <a:t>19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734853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EFBB159-FCEB-401F-95AF-53425E601C50}" type="slidenum">
              <a:rPr lang="en-US" altLang="en-US" sz="1300" smtClean="0">
                <a:latin typeface="Times New Roman" pitchFamily="18" charset="0"/>
              </a:rPr>
              <a:pPr/>
              <a:t>20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731615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9ACF10F-84E4-4E89-9AF9-B47AAB40CA2E}" type="slidenum">
              <a:rPr lang="en-US" altLang="en-US" sz="1300" smtClean="0">
                <a:latin typeface="Times New Roman" pitchFamily="18" charset="0"/>
              </a:rPr>
              <a:pPr/>
              <a:t>21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2313"/>
            <a:ext cx="4799012" cy="3598862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8000"/>
          </a:xfrm>
          <a:noFill/>
        </p:spPr>
        <p:txBody>
          <a:bodyPr/>
          <a:lstStyle/>
          <a:p>
            <a:r>
              <a:rPr lang="en-US" altLang="en-US" smtClean="0"/>
              <a:t>We already know this makes a spanning tree because our maze generation algorithm made a spanning tree.</a:t>
            </a:r>
          </a:p>
          <a:p>
            <a:r>
              <a:rPr lang="en-US" altLang="en-US" smtClean="0"/>
              <a:t>But, does this find the </a:t>
            </a:r>
            <a:r>
              <a:rPr lang="en-US" altLang="en-US" i="1" smtClean="0"/>
              <a:t>minimum</a:t>
            </a:r>
            <a:r>
              <a:rPr lang="en-US" altLang="en-US" smtClean="0"/>
              <a:t> spanning tree?</a:t>
            </a:r>
          </a:p>
          <a:p>
            <a:r>
              <a:rPr lang="en-US" altLang="en-US" smtClean="0"/>
              <a:t>Let’s assume it doesn’t. Then, there’s some other better spanning tree.</a:t>
            </a:r>
          </a:p>
          <a:p>
            <a:r>
              <a:rPr lang="en-US" altLang="en-US" smtClean="0"/>
              <a:t>Let’s try and make that tree more like Kruskal’s tree.</a:t>
            </a:r>
          </a:p>
          <a:p>
            <a:r>
              <a:rPr lang="en-US" altLang="en-US" smtClean="0"/>
              <a:t>(otherwise, Kruskal’s would have considered and chosen </a:t>
            </a:r>
            <a:r>
              <a:rPr lang="en-US" altLang="en-US" b="1" smtClean="0">
                <a:latin typeface="Courier New" pitchFamily="49" charset="0"/>
              </a:rPr>
              <a:t>e</a:t>
            </a:r>
            <a:r>
              <a:rPr lang="en-US" altLang="en-US" b="1" baseline="-25000" smtClean="0">
                <a:latin typeface="Courier New" pitchFamily="49" charset="0"/>
              </a:rPr>
              <a:t>1</a:t>
            </a:r>
            <a:r>
              <a:rPr lang="en-US" altLang="en-US" smtClean="0"/>
              <a:t> before ever reaching </a:t>
            </a:r>
            <a:r>
              <a:rPr lang="en-US" altLang="en-US" b="1" smtClean="0">
                <a:latin typeface="Courier New" pitchFamily="49" charset="0"/>
              </a:rPr>
              <a:t>e</a:t>
            </a:r>
            <a:r>
              <a:rPr lang="en-US" altLang="en-US" b="1" baseline="-25000" smtClean="0">
                <a:latin typeface="Courier New" pitchFamily="49" charset="0"/>
              </a:rPr>
              <a:t>2</a:t>
            </a:r>
            <a:r>
              <a:rPr lang="en-US" altLang="en-US" smtClean="0"/>
              <a:t>)</a:t>
            </a:r>
          </a:p>
          <a:p>
            <a:r>
              <a:rPr lang="en-US" altLang="en-US" smtClean="0"/>
              <a:t>BTW, this is another proof technique for showing that a greedy algorithm finds the global optimal.</a:t>
            </a:r>
          </a:p>
          <a:p>
            <a:r>
              <a:rPr lang="en-US" altLang="en-US" smtClean="0"/>
              <a:t>  - For Dijkstra’s/Prim’s, we saw a proof of the type “greedy stays ahead” -- that is, we assume that there is some other algorithm which </a:t>
            </a:r>
            <a:r>
              <a:rPr lang="en-US" altLang="en-US" i="1" smtClean="0"/>
              <a:t>is</a:t>
            </a:r>
            <a:r>
              <a:rPr lang="en-US" altLang="en-US" smtClean="0"/>
              <a:t> optimal.  Then we show that the greedy algorithm does the same thing (or better) as the optimal algorithm.</a:t>
            </a:r>
          </a:p>
          <a:p>
            <a:r>
              <a:rPr lang="en-US" altLang="en-US" smtClean="0"/>
              <a:t>  - This time around, we use an “exchange argument” proof.  We show that, through exchanges </a:t>
            </a:r>
            <a:r>
              <a:rPr lang="en-US" altLang="en-US" i="1" smtClean="0"/>
              <a:t>which do not affect the value of the greedy solution</a:t>
            </a:r>
            <a:r>
              <a:rPr lang="en-US" altLang="en-US" smtClean="0"/>
              <a:t>, that our greedy algorithm finds the optimal result.</a:t>
            </a:r>
          </a:p>
        </p:txBody>
      </p:sp>
    </p:spTree>
    <p:extLst>
      <p:ext uri="{BB962C8B-B14F-4D97-AF65-F5344CB8AC3E}">
        <p14:creationId xmlns:p14="http://schemas.microsoft.com/office/powerpoint/2010/main" val="507757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335E5A-BC20-472E-9712-32D04B9CB020}" type="slidenum">
              <a:rPr lang="en-US" altLang="en-US" smtClean="0"/>
              <a:pPr eaLnBrk="1" hangingPunct="1"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566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7C9EEDE-51E4-4BC9-808E-138424C21613}" type="slidenum">
              <a:rPr lang="en-US" altLang="en-US" smtClean="0"/>
              <a:pPr eaLnBrk="1" hangingPunct="1"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574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91DB996-80FA-4F7B-A9F3-DEFFF453859A}" type="slidenum">
              <a:rPr lang="en-US" altLang="en-US" sz="1300" smtClean="0">
                <a:latin typeface="Times New Roman" pitchFamily="18" charset="0"/>
              </a:rPr>
              <a:pPr/>
              <a:t>6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07264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8AC27FF-E97B-4DF3-9C9C-9C2DC42B420D}" type="slidenum">
              <a:rPr lang="en-US" altLang="en-US" sz="1300" smtClean="0">
                <a:latin typeface="Times New Roman" pitchFamily="18" charset="0"/>
              </a:rPr>
              <a:pPr/>
              <a:t>7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08123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6CD4AB-7C5D-4E67-9A35-93A3B684E846}" type="slidenum">
              <a:rPr lang="en-US" altLang="en-US" sz="1300" smtClean="0">
                <a:latin typeface="Times New Roman" pitchFamily="18" charset="0"/>
              </a:rPr>
              <a:pPr/>
              <a:t>8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381646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88714D1-1CAB-4EB3-B5B6-7062B2F461A2}" type="slidenum">
              <a:rPr lang="en-US" altLang="en-US" sz="1300" smtClean="0">
                <a:latin typeface="Times New Roman" pitchFamily="18" charset="0"/>
              </a:rPr>
              <a:pPr/>
              <a:t>9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08920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1F72A53-2A5B-440E-AD15-BE87169E9E1E}" type="slidenum">
              <a:rPr lang="en-US" altLang="en-US" sz="1300" smtClean="0">
                <a:latin typeface="Times New Roman" pitchFamily="18" charset="0"/>
              </a:rPr>
              <a:pPr/>
              <a:t>10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76161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EAB93A9-9E18-4745-9F8E-B1422F0792B2}" type="slidenum">
              <a:rPr lang="en-US" altLang="en-US" sz="1300" smtClean="0">
                <a:latin typeface="Times New Roman" pitchFamily="18" charset="0"/>
              </a:rPr>
              <a:pPr/>
              <a:t>11</a:t>
            </a:fld>
            <a:endParaRPr lang="en-US" altLang="en-US" sz="1300" smtClean="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40505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tags" Target="../tags/tag145.xml"/><Relationship Id="rId18" Type="http://schemas.openxmlformats.org/officeDocument/2006/relationships/tags" Target="../tags/tag150.xml"/><Relationship Id="rId26" Type="http://schemas.openxmlformats.org/officeDocument/2006/relationships/tags" Target="../tags/tag158.xml"/><Relationship Id="rId3" Type="http://schemas.openxmlformats.org/officeDocument/2006/relationships/tags" Target="../tags/tag135.xml"/><Relationship Id="rId21" Type="http://schemas.openxmlformats.org/officeDocument/2006/relationships/tags" Target="../tags/tag153.xml"/><Relationship Id="rId7" Type="http://schemas.openxmlformats.org/officeDocument/2006/relationships/tags" Target="../tags/tag139.xml"/><Relationship Id="rId12" Type="http://schemas.openxmlformats.org/officeDocument/2006/relationships/tags" Target="../tags/tag144.xml"/><Relationship Id="rId17" Type="http://schemas.openxmlformats.org/officeDocument/2006/relationships/tags" Target="../tags/tag149.xml"/><Relationship Id="rId25" Type="http://schemas.openxmlformats.org/officeDocument/2006/relationships/tags" Target="../tags/tag157.xml"/><Relationship Id="rId2" Type="http://schemas.openxmlformats.org/officeDocument/2006/relationships/tags" Target="../tags/tag134.xml"/><Relationship Id="rId16" Type="http://schemas.openxmlformats.org/officeDocument/2006/relationships/tags" Target="../tags/tag148.xml"/><Relationship Id="rId20" Type="http://schemas.openxmlformats.org/officeDocument/2006/relationships/tags" Target="../tags/tag152.xml"/><Relationship Id="rId29" Type="http://schemas.openxmlformats.org/officeDocument/2006/relationships/tags" Target="../tags/tag161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24" Type="http://schemas.openxmlformats.org/officeDocument/2006/relationships/tags" Target="../tags/tag156.xml"/><Relationship Id="rId32" Type="http://schemas.openxmlformats.org/officeDocument/2006/relationships/notesSlide" Target="../notesSlides/notesSlide8.xml"/><Relationship Id="rId5" Type="http://schemas.openxmlformats.org/officeDocument/2006/relationships/tags" Target="../tags/tag137.xml"/><Relationship Id="rId15" Type="http://schemas.openxmlformats.org/officeDocument/2006/relationships/tags" Target="../tags/tag147.xml"/><Relationship Id="rId23" Type="http://schemas.openxmlformats.org/officeDocument/2006/relationships/tags" Target="../tags/tag155.xml"/><Relationship Id="rId28" Type="http://schemas.openxmlformats.org/officeDocument/2006/relationships/tags" Target="../tags/tag160.xml"/><Relationship Id="rId10" Type="http://schemas.openxmlformats.org/officeDocument/2006/relationships/tags" Target="../tags/tag142.xml"/><Relationship Id="rId19" Type="http://schemas.openxmlformats.org/officeDocument/2006/relationships/tags" Target="../tags/tag151.xml"/><Relationship Id="rId31" Type="http://schemas.openxmlformats.org/officeDocument/2006/relationships/slideLayout" Target="../slideLayouts/slideLayout6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tags" Target="../tags/tag146.xml"/><Relationship Id="rId22" Type="http://schemas.openxmlformats.org/officeDocument/2006/relationships/tags" Target="../tags/tag154.xml"/><Relationship Id="rId27" Type="http://schemas.openxmlformats.org/officeDocument/2006/relationships/tags" Target="../tags/tag159.xml"/><Relationship Id="rId30" Type="http://schemas.openxmlformats.org/officeDocument/2006/relationships/tags" Target="../tags/tag16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164.xml"/><Relationship Id="rId7" Type="http://schemas.openxmlformats.org/officeDocument/2006/relationships/notesSlide" Target="../notesSlides/notesSlide9.xml"/><Relationship Id="rId2" Type="http://schemas.openxmlformats.org/officeDocument/2006/relationships/tags" Target="../tags/tag163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9" Type="http://schemas.openxmlformats.org/officeDocument/2006/relationships/image" Target="../media/image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tags" Target="../tags/tag168.xml"/><Relationship Id="rId7" Type="http://schemas.openxmlformats.org/officeDocument/2006/relationships/oleObject" Target="../embeddings/oleObject2.bin"/><Relationship Id="rId2" Type="http://schemas.openxmlformats.org/officeDocument/2006/relationships/tags" Target="../tags/tag167.xml"/><Relationship Id="rId1" Type="http://schemas.openxmlformats.org/officeDocument/2006/relationships/vmlDrawing" Target="../drawings/vmlDrawing2.v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6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77.xml"/><Relationship Id="rId13" Type="http://schemas.openxmlformats.org/officeDocument/2006/relationships/tags" Target="../tags/tag182.xml"/><Relationship Id="rId18" Type="http://schemas.openxmlformats.org/officeDocument/2006/relationships/notesSlide" Target="../notesSlides/notesSlide11.xml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12" Type="http://schemas.openxmlformats.org/officeDocument/2006/relationships/tags" Target="../tags/tag181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171.xml"/><Relationship Id="rId16" Type="http://schemas.openxmlformats.org/officeDocument/2006/relationships/tags" Target="../tags/tag185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11" Type="http://schemas.openxmlformats.org/officeDocument/2006/relationships/tags" Target="../tags/tag180.xml"/><Relationship Id="rId5" Type="http://schemas.openxmlformats.org/officeDocument/2006/relationships/tags" Target="../tags/tag174.xml"/><Relationship Id="rId15" Type="http://schemas.openxmlformats.org/officeDocument/2006/relationships/tags" Target="../tags/tag184.xml"/><Relationship Id="rId10" Type="http://schemas.openxmlformats.org/officeDocument/2006/relationships/tags" Target="../tags/tag179.xml"/><Relationship Id="rId4" Type="http://schemas.openxmlformats.org/officeDocument/2006/relationships/tags" Target="../tags/tag173.xml"/><Relationship Id="rId9" Type="http://schemas.openxmlformats.org/officeDocument/2006/relationships/tags" Target="../tags/tag178.xml"/><Relationship Id="rId14" Type="http://schemas.openxmlformats.org/officeDocument/2006/relationships/tags" Target="../tags/tag18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6.xml"/><Relationship Id="rId13" Type="http://schemas.openxmlformats.org/officeDocument/2006/relationships/tags" Target="../tags/tag201.xml"/><Relationship Id="rId18" Type="http://schemas.openxmlformats.org/officeDocument/2006/relationships/tags" Target="../tags/tag206.xml"/><Relationship Id="rId26" Type="http://schemas.openxmlformats.org/officeDocument/2006/relationships/tags" Target="../tags/tag214.xml"/><Relationship Id="rId3" Type="http://schemas.openxmlformats.org/officeDocument/2006/relationships/tags" Target="../tags/tag191.xml"/><Relationship Id="rId21" Type="http://schemas.openxmlformats.org/officeDocument/2006/relationships/tags" Target="../tags/tag209.xml"/><Relationship Id="rId7" Type="http://schemas.openxmlformats.org/officeDocument/2006/relationships/tags" Target="../tags/tag195.xml"/><Relationship Id="rId12" Type="http://schemas.openxmlformats.org/officeDocument/2006/relationships/tags" Target="../tags/tag200.xml"/><Relationship Id="rId17" Type="http://schemas.openxmlformats.org/officeDocument/2006/relationships/tags" Target="../tags/tag205.xml"/><Relationship Id="rId25" Type="http://schemas.openxmlformats.org/officeDocument/2006/relationships/tags" Target="../tags/tag213.xml"/><Relationship Id="rId2" Type="http://schemas.openxmlformats.org/officeDocument/2006/relationships/tags" Target="../tags/tag190.xml"/><Relationship Id="rId16" Type="http://schemas.openxmlformats.org/officeDocument/2006/relationships/tags" Target="../tags/tag204.xml"/><Relationship Id="rId20" Type="http://schemas.openxmlformats.org/officeDocument/2006/relationships/tags" Target="../tags/tag208.xml"/><Relationship Id="rId29" Type="http://schemas.openxmlformats.org/officeDocument/2006/relationships/tags" Target="../tags/tag217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11" Type="http://schemas.openxmlformats.org/officeDocument/2006/relationships/tags" Target="../tags/tag199.xml"/><Relationship Id="rId24" Type="http://schemas.openxmlformats.org/officeDocument/2006/relationships/tags" Target="../tags/tag212.xml"/><Relationship Id="rId32" Type="http://schemas.openxmlformats.org/officeDocument/2006/relationships/notesSlide" Target="../notesSlides/notesSlide13.xml"/><Relationship Id="rId5" Type="http://schemas.openxmlformats.org/officeDocument/2006/relationships/tags" Target="../tags/tag193.xml"/><Relationship Id="rId15" Type="http://schemas.openxmlformats.org/officeDocument/2006/relationships/tags" Target="../tags/tag203.xml"/><Relationship Id="rId23" Type="http://schemas.openxmlformats.org/officeDocument/2006/relationships/tags" Target="../tags/tag211.xml"/><Relationship Id="rId28" Type="http://schemas.openxmlformats.org/officeDocument/2006/relationships/tags" Target="../tags/tag216.xml"/><Relationship Id="rId10" Type="http://schemas.openxmlformats.org/officeDocument/2006/relationships/tags" Target="../tags/tag198.xml"/><Relationship Id="rId19" Type="http://schemas.openxmlformats.org/officeDocument/2006/relationships/tags" Target="../tags/tag207.xml"/><Relationship Id="rId31" Type="http://schemas.openxmlformats.org/officeDocument/2006/relationships/slideLayout" Target="../slideLayouts/slideLayout6.xml"/><Relationship Id="rId4" Type="http://schemas.openxmlformats.org/officeDocument/2006/relationships/tags" Target="../tags/tag192.xml"/><Relationship Id="rId9" Type="http://schemas.openxmlformats.org/officeDocument/2006/relationships/tags" Target="../tags/tag197.xml"/><Relationship Id="rId14" Type="http://schemas.openxmlformats.org/officeDocument/2006/relationships/tags" Target="../tags/tag202.xml"/><Relationship Id="rId22" Type="http://schemas.openxmlformats.org/officeDocument/2006/relationships/tags" Target="../tags/tag210.xml"/><Relationship Id="rId27" Type="http://schemas.openxmlformats.org/officeDocument/2006/relationships/tags" Target="../tags/tag215.xml"/><Relationship Id="rId30" Type="http://schemas.openxmlformats.org/officeDocument/2006/relationships/tags" Target="../tags/tag2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tags" Target="../tags/tag234.xml"/><Relationship Id="rId18" Type="http://schemas.openxmlformats.org/officeDocument/2006/relationships/tags" Target="../tags/tag239.xml"/><Relationship Id="rId26" Type="http://schemas.openxmlformats.org/officeDocument/2006/relationships/tags" Target="../tags/tag247.xml"/><Relationship Id="rId39" Type="http://schemas.openxmlformats.org/officeDocument/2006/relationships/tags" Target="../tags/tag260.xml"/><Relationship Id="rId21" Type="http://schemas.openxmlformats.org/officeDocument/2006/relationships/tags" Target="../tags/tag242.xml"/><Relationship Id="rId34" Type="http://schemas.openxmlformats.org/officeDocument/2006/relationships/tags" Target="../tags/tag255.xml"/><Relationship Id="rId42" Type="http://schemas.openxmlformats.org/officeDocument/2006/relationships/notesSlide" Target="../notesSlides/notesSlide15.xml"/><Relationship Id="rId7" Type="http://schemas.openxmlformats.org/officeDocument/2006/relationships/tags" Target="../tags/tag228.xml"/><Relationship Id="rId2" Type="http://schemas.openxmlformats.org/officeDocument/2006/relationships/tags" Target="../tags/tag223.xml"/><Relationship Id="rId16" Type="http://schemas.openxmlformats.org/officeDocument/2006/relationships/tags" Target="../tags/tag237.xml"/><Relationship Id="rId20" Type="http://schemas.openxmlformats.org/officeDocument/2006/relationships/tags" Target="../tags/tag241.xml"/><Relationship Id="rId29" Type="http://schemas.openxmlformats.org/officeDocument/2006/relationships/tags" Target="../tags/tag250.xml"/><Relationship Id="rId41" Type="http://schemas.openxmlformats.org/officeDocument/2006/relationships/slideLayout" Target="../slideLayouts/slideLayout6.xml"/><Relationship Id="rId1" Type="http://schemas.openxmlformats.org/officeDocument/2006/relationships/tags" Target="../tags/tag222.xml"/><Relationship Id="rId6" Type="http://schemas.openxmlformats.org/officeDocument/2006/relationships/tags" Target="../tags/tag227.xml"/><Relationship Id="rId11" Type="http://schemas.openxmlformats.org/officeDocument/2006/relationships/tags" Target="../tags/tag232.xml"/><Relationship Id="rId24" Type="http://schemas.openxmlformats.org/officeDocument/2006/relationships/tags" Target="../tags/tag245.xml"/><Relationship Id="rId32" Type="http://schemas.openxmlformats.org/officeDocument/2006/relationships/tags" Target="../tags/tag253.xml"/><Relationship Id="rId37" Type="http://schemas.openxmlformats.org/officeDocument/2006/relationships/tags" Target="../tags/tag258.xml"/><Relationship Id="rId40" Type="http://schemas.openxmlformats.org/officeDocument/2006/relationships/tags" Target="../tags/tag261.xml"/><Relationship Id="rId5" Type="http://schemas.openxmlformats.org/officeDocument/2006/relationships/tags" Target="../tags/tag226.xml"/><Relationship Id="rId15" Type="http://schemas.openxmlformats.org/officeDocument/2006/relationships/tags" Target="../tags/tag236.xml"/><Relationship Id="rId23" Type="http://schemas.openxmlformats.org/officeDocument/2006/relationships/tags" Target="../tags/tag244.xml"/><Relationship Id="rId28" Type="http://schemas.openxmlformats.org/officeDocument/2006/relationships/tags" Target="../tags/tag249.xml"/><Relationship Id="rId36" Type="http://schemas.openxmlformats.org/officeDocument/2006/relationships/tags" Target="../tags/tag257.xml"/><Relationship Id="rId10" Type="http://schemas.openxmlformats.org/officeDocument/2006/relationships/tags" Target="../tags/tag231.xml"/><Relationship Id="rId19" Type="http://schemas.openxmlformats.org/officeDocument/2006/relationships/tags" Target="../tags/tag240.xml"/><Relationship Id="rId31" Type="http://schemas.openxmlformats.org/officeDocument/2006/relationships/tags" Target="../tags/tag252.xml"/><Relationship Id="rId4" Type="http://schemas.openxmlformats.org/officeDocument/2006/relationships/tags" Target="../tags/tag225.xml"/><Relationship Id="rId9" Type="http://schemas.openxmlformats.org/officeDocument/2006/relationships/tags" Target="../tags/tag230.xml"/><Relationship Id="rId14" Type="http://schemas.openxmlformats.org/officeDocument/2006/relationships/tags" Target="../tags/tag235.xml"/><Relationship Id="rId22" Type="http://schemas.openxmlformats.org/officeDocument/2006/relationships/tags" Target="../tags/tag243.xml"/><Relationship Id="rId27" Type="http://schemas.openxmlformats.org/officeDocument/2006/relationships/tags" Target="../tags/tag248.xml"/><Relationship Id="rId30" Type="http://schemas.openxmlformats.org/officeDocument/2006/relationships/tags" Target="../tags/tag251.xml"/><Relationship Id="rId35" Type="http://schemas.openxmlformats.org/officeDocument/2006/relationships/tags" Target="../tags/tag256.xml"/><Relationship Id="rId8" Type="http://schemas.openxmlformats.org/officeDocument/2006/relationships/tags" Target="../tags/tag229.xml"/><Relationship Id="rId3" Type="http://schemas.openxmlformats.org/officeDocument/2006/relationships/tags" Target="../tags/tag224.xml"/><Relationship Id="rId12" Type="http://schemas.openxmlformats.org/officeDocument/2006/relationships/tags" Target="../tags/tag233.xml"/><Relationship Id="rId17" Type="http://schemas.openxmlformats.org/officeDocument/2006/relationships/tags" Target="../tags/tag238.xml"/><Relationship Id="rId25" Type="http://schemas.openxmlformats.org/officeDocument/2006/relationships/tags" Target="../tags/tag246.xml"/><Relationship Id="rId33" Type="http://schemas.openxmlformats.org/officeDocument/2006/relationships/tags" Target="../tags/tag254.xml"/><Relationship Id="rId38" Type="http://schemas.openxmlformats.org/officeDocument/2006/relationships/tags" Target="../tags/tag259.xml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tags" Target="../tags/tag274.xml"/><Relationship Id="rId18" Type="http://schemas.openxmlformats.org/officeDocument/2006/relationships/tags" Target="../tags/tag279.xml"/><Relationship Id="rId26" Type="http://schemas.openxmlformats.org/officeDocument/2006/relationships/tags" Target="../tags/tag287.xml"/><Relationship Id="rId39" Type="http://schemas.openxmlformats.org/officeDocument/2006/relationships/tags" Target="../tags/tag300.xml"/><Relationship Id="rId21" Type="http://schemas.openxmlformats.org/officeDocument/2006/relationships/tags" Target="../tags/tag282.xml"/><Relationship Id="rId34" Type="http://schemas.openxmlformats.org/officeDocument/2006/relationships/tags" Target="../tags/tag295.xml"/><Relationship Id="rId42" Type="http://schemas.openxmlformats.org/officeDocument/2006/relationships/tags" Target="../tags/tag303.xml"/><Relationship Id="rId47" Type="http://schemas.openxmlformats.org/officeDocument/2006/relationships/tags" Target="../tags/tag308.xml"/><Relationship Id="rId50" Type="http://schemas.openxmlformats.org/officeDocument/2006/relationships/tags" Target="../tags/tag311.xml"/><Relationship Id="rId7" Type="http://schemas.openxmlformats.org/officeDocument/2006/relationships/tags" Target="../tags/tag268.xml"/><Relationship Id="rId2" Type="http://schemas.openxmlformats.org/officeDocument/2006/relationships/tags" Target="../tags/tag263.xml"/><Relationship Id="rId16" Type="http://schemas.openxmlformats.org/officeDocument/2006/relationships/tags" Target="../tags/tag277.xml"/><Relationship Id="rId29" Type="http://schemas.openxmlformats.org/officeDocument/2006/relationships/tags" Target="../tags/tag290.xml"/><Relationship Id="rId11" Type="http://schemas.openxmlformats.org/officeDocument/2006/relationships/tags" Target="../tags/tag272.xml"/><Relationship Id="rId24" Type="http://schemas.openxmlformats.org/officeDocument/2006/relationships/tags" Target="../tags/tag285.xml"/><Relationship Id="rId32" Type="http://schemas.openxmlformats.org/officeDocument/2006/relationships/tags" Target="../tags/tag293.xml"/><Relationship Id="rId37" Type="http://schemas.openxmlformats.org/officeDocument/2006/relationships/tags" Target="../tags/tag298.xml"/><Relationship Id="rId40" Type="http://schemas.openxmlformats.org/officeDocument/2006/relationships/tags" Target="../tags/tag301.xml"/><Relationship Id="rId45" Type="http://schemas.openxmlformats.org/officeDocument/2006/relationships/tags" Target="../tags/tag306.xml"/><Relationship Id="rId5" Type="http://schemas.openxmlformats.org/officeDocument/2006/relationships/tags" Target="../tags/tag266.xml"/><Relationship Id="rId15" Type="http://schemas.openxmlformats.org/officeDocument/2006/relationships/tags" Target="../tags/tag276.xml"/><Relationship Id="rId23" Type="http://schemas.openxmlformats.org/officeDocument/2006/relationships/tags" Target="../tags/tag284.xml"/><Relationship Id="rId28" Type="http://schemas.openxmlformats.org/officeDocument/2006/relationships/tags" Target="../tags/tag289.xml"/><Relationship Id="rId36" Type="http://schemas.openxmlformats.org/officeDocument/2006/relationships/tags" Target="../tags/tag297.xml"/><Relationship Id="rId49" Type="http://schemas.openxmlformats.org/officeDocument/2006/relationships/tags" Target="../tags/tag310.xml"/><Relationship Id="rId10" Type="http://schemas.openxmlformats.org/officeDocument/2006/relationships/tags" Target="../tags/tag271.xml"/><Relationship Id="rId19" Type="http://schemas.openxmlformats.org/officeDocument/2006/relationships/tags" Target="../tags/tag280.xml"/><Relationship Id="rId31" Type="http://schemas.openxmlformats.org/officeDocument/2006/relationships/tags" Target="../tags/tag292.xml"/><Relationship Id="rId44" Type="http://schemas.openxmlformats.org/officeDocument/2006/relationships/tags" Target="../tags/tag305.xml"/><Relationship Id="rId4" Type="http://schemas.openxmlformats.org/officeDocument/2006/relationships/tags" Target="../tags/tag265.xml"/><Relationship Id="rId9" Type="http://schemas.openxmlformats.org/officeDocument/2006/relationships/tags" Target="../tags/tag270.xml"/><Relationship Id="rId14" Type="http://schemas.openxmlformats.org/officeDocument/2006/relationships/tags" Target="../tags/tag275.xml"/><Relationship Id="rId22" Type="http://schemas.openxmlformats.org/officeDocument/2006/relationships/tags" Target="../tags/tag283.xml"/><Relationship Id="rId27" Type="http://schemas.openxmlformats.org/officeDocument/2006/relationships/tags" Target="../tags/tag288.xml"/><Relationship Id="rId30" Type="http://schemas.openxmlformats.org/officeDocument/2006/relationships/tags" Target="../tags/tag291.xml"/><Relationship Id="rId35" Type="http://schemas.openxmlformats.org/officeDocument/2006/relationships/tags" Target="../tags/tag296.xml"/><Relationship Id="rId43" Type="http://schemas.openxmlformats.org/officeDocument/2006/relationships/tags" Target="../tags/tag304.xml"/><Relationship Id="rId48" Type="http://schemas.openxmlformats.org/officeDocument/2006/relationships/tags" Target="../tags/tag309.xml"/><Relationship Id="rId8" Type="http://schemas.openxmlformats.org/officeDocument/2006/relationships/tags" Target="../tags/tag269.xml"/><Relationship Id="rId51" Type="http://schemas.openxmlformats.org/officeDocument/2006/relationships/slideLayout" Target="../slideLayouts/slideLayout2.xml"/><Relationship Id="rId3" Type="http://schemas.openxmlformats.org/officeDocument/2006/relationships/tags" Target="../tags/tag264.xml"/><Relationship Id="rId12" Type="http://schemas.openxmlformats.org/officeDocument/2006/relationships/tags" Target="../tags/tag273.xml"/><Relationship Id="rId17" Type="http://schemas.openxmlformats.org/officeDocument/2006/relationships/tags" Target="../tags/tag278.xml"/><Relationship Id="rId25" Type="http://schemas.openxmlformats.org/officeDocument/2006/relationships/tags" Target="../tags/tag286.xml"/><Relationship Id="rId33" Type="http://schemas.openxmlformats.org/officeDocument/2006/relationships/tags" Target="../tags/tag294.xml"/><Relationship Id="rId38" Type="http://schemas.openxmlformats.org/officeDocument/2006/relationships/tags" Target="../tags/tag299.xml"/><Relationship Id="rId46" Type="http://schemas.openxmlformats.org/officeDocument/2006/relationships/tags" Target="../tags/tag307.xml"/><Relationship Id="rId20" Type="http://schemas.openxmlformats.org/officeDocument/2006/relationships/tags" Target="../tags/tag281.xml"/><Relationship Id="rId41" Type="http://schemas.openxmlformats.org/officeDocument/2006/relationships/tags" Target="../tags/tag302.xml"/><Relationship Id="rId1" Type="http://schemas.openxmlformats.org/officeDocument/2006/relationships/tags" Target="../tags/tag262.xml"/><Relationship Id="rId6" Type="http://schemas.openxmlformats.org/officeDocument/2006/relationships/tags" Target="../tags/tag26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314.xml"/><Relationship Id="rId2" Type="http://schemas.openxmlformats.org/officeDocument/2006/relationships/tags" Target="../tags/tag313.xml"/><Relationship Id="rId1" Type="http://schemas.openxmlformats.org/officeDocument/2006/relationships/tags" Target="../tags/tag312.xml"/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3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323.xml"/><Relationship Id="rId13" Type="http://schemas.openxmlformats.org/officeDocument/2006/relationships/tags" Target="../tags/tag328.xml"/><Relationship Id="rId3" Type="http://schemas.openxmlformats.org/officeDocument/2006/relationships/tags" Target="../tags/tag318.xml"/><Relationship Id="rId7" Type="http://schemas.openxmlformats.org/officeDocument/2006/relationships/tags" Target="../tags/tag322.xml"/><Relationship Id="rId12" Type="http://schemas.openxmlformats.org/officeDocument/2006/relationships/tags" Target="../tags/tag327.xml"/><Relationship Id="rId2" Type="http://schemas.openxmlformats.org/officeDocument/2006/relationships/tags" Target="../tags/tag317.xml"/><Relationship Id="rId1" Type="http://schemas.openxmlformats.org/officeDocument/2006/relationships/tags" Target="../tags/tag316.xml"/><Relationship Id="rId6" Type="http://schemas.openxmlformats.org/officeDocument/2006/relationships/tags" Target="../tags/tag321.xml"/><Relationship Id="rId11" Type="http://schemas.openxmlformats.org/officeDocument/2006/relationships/tags" Target="../tags/tag326.xml"/><Relationship Id="rId5" Type="http://schemas.openxmlformats.org/officeDocument/2006/relationships/tags" Target="../tags/tag320.xml"/><Relationship Id="rId15" Type="http://schemas.openxmlformats.org/officeDocument/2006/relationships/notesSlide" Target="../notesSlides/notesSlide17.xml"/><Relationship Id="rId10" Type="http://schemas.openxmlformats.org/officeDocument/2006/relationships/tags" Target="../tags/tag325.xml"/><Relationship Id="rId4" Type="http://schemas.openxmlformats.org/officeDocument/2006/relationships/tags" Target="../tags/tag319.xml"/><Relationship Id="rId9" Type="http://schemas.openxmlformats.org/officeDocument/2006/relationships/tags" Target="../tags/tag324.xml"/><Relationship Id="rId1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331.xml"/><Relationship Id="rId2" Type="http://schemas.openxmlformats.org/officeDocument/2006/relationships/tags" Target="../tags/tag330.xml"/><Relationship Id="rId1" Type="http://schemas.openxmlformats.org/officeDocument/2006/relationships/tags" Target="../tags/tag329.xml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339.xml"/><Relationship Id="rId3" Type="http://schemas.openxmlformats.org/officeDocument/2006/relationships/tags" Target="../tags/tag334.xml"/><Relationship Id="rId7" Type="http://schemas.openxmlformats.org/officeDocument/2006/relationships/tags" Target="../tags/tag338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6" Type="http://schemas.openxmlformats.org/officeDocument/2006/relationships/tags" Target="../tags/tag337.xml"/><Relationship Id="rId11" Type="http://schemas.openxmlformats.org/officeDocument/2006/relationships/tags" Target="../tags/tag342.xml"/><Relationship Id="rId5" Type="http://schemas.openxmlformats.org/officeDocument/2006/relationships/tags" Target="../tags/tag336.xml"/><Relationship Id="rId10" Type="http://schemas.openxmlformats.org/officeDocument/2006/relationships/tags" Target="../tags/tag341.xml"/><Relationship Id="rId4" Type="http://schemas.openxmlformats.org/officeDocument/2006/relationships/tags" Target="../tags/tag335.xml"/><Relationship Id="rId9" Type="http://schemas.openxmlformats.org/officeDocument/2006/relationships/tags" Target="../tags/tag34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350.xml"/><Relationship Id="rId3" Type="http://schemas.openxmlformats.org/officeDocument/2006/relationships/tags" Target="../tags/tag345.xml"/><Relationship Id="rId7" Type="http://schemas.openxmlformats.org/officeDocument/2006/relationships/tags" Target="../tags/tag349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344.xml"/><Relationship Id="rId1" Type="http://schemas.openxmlformats.org/officeDocument/2006/relationships/tags" Target="../tags/tag343.xml"/><Relationship Id="rId6" Type="http://schemas.openxmlformats.org/officeDocument/2006/relationships/tags" Target="../tags/tag348.xml"/><Relationship Id="rId11" Type="http://schemas.openxmlformats.org/officeDocument/2006/relationships/tags" Target="../tags/tag353.xml"/><Relationship Id="rId5" Type="http://schemas.openxmlformats.org/officeDocument/2006/relationships/tags" Target="../tags/tag347.xml"/><Relationship Id="rId10" Type="http://schemas.openxmlformats.org/officeDocument/2006/relationships/tags" Target="../tags/tag352.xml"/><Relationship Id="rId4" Type="http://schemas.openxmlformats.org/officeDocument/2006/relationships/tags" Target="../tags/tag346.xml"/><Relationship Id="rId9" Type="http://schemas.openxmlformats.org/officeDocument/2006/relationships/tags" Target="../tags/tag35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361.xml"/><Relationship Id="rId13" Type="http://schemas.openxmlformats.org/officeDocument/2006/relationships/tags" Target="../tags/tag366.xml"/><Relationship Id="rId18" Type="http://schemas.openxmlformats.org/officeDocument/2006/relationships/tags" Target="../tags/tag371.xml"/><Relationship Id="rId26" Type="http://schemas.openxmlformats.org/officeDocument/2006/relationships/tags" Target="../tags/tag379.xml"/><Relationship Id="rId3" Type="http://schemas.openxmlformats.org/officeDocument/2006/relationships/tags" Target="../tags/tag356.xml"/><Relationship Id="rId21" Type="http://schemas.openxmlformats.org/officeDocument/2006/relationships/tags" Target="../tags/tag374.xml"/><Relationship Id="rId7" Type="http://schemas.openxmlformats.org/officeDocument/2006/relationships/tags" Target="../tags/tag360.xml"/><Relationship Id="rId12" Type="http://schemas.openxmlformats.org/officeDocument/2006/relationships/tags" Target="../tags/tag365.xml"/><Relationship Id="rId17" Type="http://schemas.openxmlformats.org/officeDocument/2006/relationships/tags" Target="../tags/tag370.xml"/><Relationship Id="rId25" Type="http://schemas.openxmlformats.org/officeDocument/2006/relationships/tags" Target="../tags/tag378.xml"/><Relationship Id="rId2" Type="http://schemas.openxmlformats.org/officeDocument/2006/relationships/tags" Target="../tags/tag355.xml"/><Relationship Id="rId16" Type="http://schemas.openxmlformats.org/officeDocument/2006/relationships/tags" Target="../tags/tag369.xml"/><Relationship Id="rId20" Type="http://schemas.openxmlformats.org/officeDocument/2006/relationships/tags" Target="../tags/tag373.xml"/><Relationship Id="rId29" Type="http://schemas.openxmlformats.org/officeDocument/2006/relationships/tags" Target="../tags/tag382.xml"/><Relationship Id="rId1" Type="http://schemas.openxmlformats.org/officeDocument/2006/relationships/tags" Target="../tags/tag354.xml"/><Relationship Id="rId6" Type="http://schemas.openxmlformats.org/officeDocument/2006/relationships/tags" Target="../tags/tag359.xml"/><Relationship Id="rId11" Type="http://schemas.openxmlformats.org/officeDocument/2006/relationships/tags" Target="../tags/tag364.xml"/><Relationship Id="rId24" Type="http://schemas.openxmlformats.org/officeDocument/2006/relationships/tags" Target="../tags/tag377.xml"/><Relationship Id="rId5" Type="http://schemas.openxmlformats.org/officeDocument/2006/relationships/tags" Target="../tags/tag358.xml"/><Relationship Id="rId15" Type="http://schemas.openxmlformats.org/officeDocument/2006/relationships/tags" Target="../tags/tag368.xml"/><Relationship Id="rId23" Type="http://schemas.openxmlformats.org/officeDocument/2006/relationships/tags" Target="../tags/tag376.xml"/><Relationship Id="rId28" Type="http://schemas.openxmlformats.org/officeDocument/2006/relationships/tags" Target="../tags/tag381.xml"/><Relationship Id="rId10" Type="http://schemas.openxmlformats.org/officeDocument/2006/relationships/tags" Target="../tags/tag363.xml"/><Relationship Id="rId19" Type="http://schemas.openxmlformats.org/officeDocument/2006/relationships/tags" Target="../tags/tag372.xml"/><Relationship Id="rId4" Type="http://schemas.openxmlformats.org/officeDocument/2006/relationships/tags" Target="../tags/tag357.xml"/><Relationship Id="rId9" Type="http://schemas.openxmlformats.org/officeDocument/2006/relationships/tags" Target="../tags/tag362.xml"/><Relationship Id="rId14" Type="http://schemas.openxmlformats.org/officeDocument/2006/relationships/tags" Target="../tags/tag367.xml"/><Relationship Id="rId22" Type="http://schemas.openxmlformats.org/officeDocument/2006/relationships/tags" Target="../tags/tag375.xml"/><Relationship Id="rId27" Type="http://schemas.openxmlformats.org/officeDocument/2006/relationships/tags" Target="../tags/tag380.xml"/><Relationship Id="rId30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390.xml"/><Relationship Id="rId13" Type="http://schemas.openxmlformats.org/officeDocument/2006/relationships/tags" Target="../tags/tag395.xml"/><Relationship Id="rId18" Type="http://schemas.openxmlformats.org/officeDocument/2006/relationships/tags" Target="../tags/tag400.xml"/><Relationship Id="rId26" Type="http://schemas.openxmlformats.org/officeDocument/2006/relationships/tags" Target="../tags/tag408.xml"/><Relationship Id="rId3" Type="http://schemas.openxmlformats.org/officeDocument/2006/relationships/tags" Target="../tags/tag385.xml"/><Relationship Id="rId21" Type="http://schemas.openxmlformats.org/officeDocument/2006/relationships/tags" Target="../tags/tag403.xml"/><Relationship Id="rId7" Type="http://schemas.openxmlformats.org/officeDocument/2006/relationships/tags" Target="../tags/tag389.xml"/><Relationship Id="rId12" Type="http://schemas.openxmlformats.org/officeDocument/2006/relationships/tags" Target="../tags/tag394.xml"/><Relationship Id="rId17" Type="http://schemas.openxmlformats.org/officeDocument/2006/relationships/tags" Target="../tags/tag399.xml"/><Relationship Id="rId25" Type="http://schemas.openxmlformats.org/officeDocument/2006/relationships/tags" Target="../tags/tag407.xml"/><Relationship Id="rId2" Type="http://schemas.openxmlformats.org/officeDocument/2006/relationships/tags" Target="../tags/tag384.xml"/><Relationship Id="rId16" Type="http://schemas.openxmlformats.org/officeDocument/2006/relationships/tags" Target="../tags/tag398.xml"/><Relationship Id="rId20" Type="http://schemas.openxmlformats.org/officeDocument/2006/relationships/tags" Target="../tags/tag402.xml"/><Relationship Id="rId29" Type="http://schemas.openxmlformats.org/officeDocument/2006/relationships/tags" Target="../tags/tag411.xml"/><Relationship Id="rId1" Type="http://schemas.openxmlformats.org/officeDocument/2006/relationships/tags" Target="../tags/tag383.xml"/><Relationship Id="rId6" Type="http://schemas.openxmlformats.org/officeDocument/2006/relationships/tags" Target="../tags/tag388.xml"/><Relationship Id="rId11" Type="http://schemas.openxmlformats.org/officeDocument/2006/relationships/tags" Target="../tags/tag393.xml"/><Relationship Id="rId24" Type="http://schemas.openxmlformats.org/officeDocument/2006/relationships/tags" Target="../tags/tag406.xml"/><Relationship Id="rId5" Type="http://schemas.openxmlformats.org/officeDocument/2006/relationships/tags" Target="../tags/tag387.xml"/><Relationship Id="rId15" Type="http://schemas.openxmlformats.org/officeDocument/2006/relationships/tags" Target="../tags/tag397.xml"/><Relationship Id="rId23" Type="http://schemas.openxmlformats.org/officeDocument/2006/relationships/tags" Target="../tags/tag405.xml"/><Relationship Id="rId28" Type="http://schemas.openxmlformats.org/officeDocument/2006/relationships/tags" Target="../tags/tag410.xml"/><Relationship Id="rId10" Type="http://schemas.openxmlformats.org/officeDocument/2006/relationships/tags" Target="../tags/tag392.xml"/><Relationship Id="rId19" Type="http://schemas.openxmlformats.org/officeDocument/2006/relationships/tags" Target="../tags/tag401.xml"/><Relationship Id="rId4" Type="http://schemas.openxmlformats.org/officeDocument/2006/relationships/tags" Target="../tags/tag386.xml"/><Relationship Id="rId9" Type="http://schemas.openxmlformats.org/officeDocument/2006/relationships/tags" Target="../tags/tag391.xml"/><Relationship Id="rId14" Type="http://schemas.openxmlformats.org/officeDocument/2006/relationships/tags" Target="../tags/tag396.xml"/><Relationship Id="rId22" Type="http://schemas.openxmlformats.org/officeDocument/2006/relationships/tags" Target="../tags/tag404.xml"/><Relationship Id="rId27" Type="http://schemas.openxmlformats.org/officeDocument/2006/relationships/tags" Target="../tags/tag409.xml"/><Relationship Id="rId30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419.xml"/><Relationship Id="rId13" Type="http://schemas.openxmlformats.org/officeDocument/2006/relationships/tags" Target="../tags/tag424.xml"/><Relationship Id="rId18" Type="http://schemas.openxmlformats.org/officeDocument/2006/relationships/tags" Target="../tags/tag429.xml"/><Relationship Id="rId26" Type="http://schemas.openxmlformats.org/officeDocument/2006/relationships/tags" Target="../tags/tag437.xml"/><Relationship Id="rId3" Type="http://schemas.openxmlformats.org/officeDocument/2006/relationships/tags" Target="../tags/tag414.xml"/><Relationship Id="rId21" Type="http://schemas.openxmlformats.org/officeDocument/2006/relationships/tags" Target="../tags/tag432.xml"/><Relationship Id="rId7" Type="http://schemas.openxmlformats.org/officeDocument/2006/relationships/tags" Target="../tags/tag418.xml"/><Relationship Id="rId12" Type="http://schemas.openxmlformats.org/officeDocument/2006/relationships/tags" Target="../tags/tag423.xml"/><Relationship Id="rId17" Type="http://schemas.openxmlformats.org/officeDocument/2006/relationships/tags" Target="../tags/tag428.xml"/><Relationship Id="rId25" Type="http://schemas.openxmlformats.org/officeDocument/2006/relationships/tags" Target="../tags/tag436.xml"/><Relationship Id="rId2" Type="http://schemas.openxmlformats.org/officeDocument/2006/relationships/tags" Target="../tags/tag413.xml"/><Relationship Id="rId16" Type="http://schemas.openxmlformats.org/officeDocument/2006/relationships/tags" Target="../tags/tag427.xml"/><Relationship Id="rId20" Type="http://schemas.openxmlformats.org/officeDocument/2006/relationships/tags" Target="../tags/tag431.xml"/><Relationship Id="rId29" Type="http://schemas.openxmlformats.org/officeDocument/2006/relationships/tags" Target="../tags/tag440.xml"/><Relationship Id="rId1" Type="http://schemas.openxmlformats.org/officeDocument/2006/relationships/tags" Target="../tags/tag412.xml"/><Relationship Id="rId6" Type="http://schemas.openxmlformats.org/officeDocument/2006/relationships/tags" Target="../tags/tag417.xml"/><Relationship Id="rId11" Type="http://schemas.openxmlformats.org/officeDocument/2006/relationships/tags" Target="../tags/tag422.xml"/><Relationship Id="rId24" Type="http://schemas.openxmlformats.org/officeDocument/2006/relationships/tags" Target="../tags/tag435.xml"/><Relationship Id="rId5" Type="http://schemas.openxmlformats.org/officeDocument/2006/relationships/tags" Target="../tags/tag416.xml"/><Relationship Id="rId15" Type="http://schemas.openxmlformats.org/officeDocument/2006/relationships/tags" Target="../tags/tag426.xml"/><Relationship Id="rId23" Type="http://schemas.openxmlformats.org/officeDocument/2006/relationships/tags" Target="../tags/tag434.xml"/><Relationship Id="rId28" Type="http://schemas.openxmlformats.org/officeDocument/2006/relationships/tags" Target="../tags/tag439.xml"/><Relationship Id="rId10" Type="http://schemas.openxmlformats.org/officeDocument/2006/relationships/tags" Target="../tags/tag421.xml"/><Relationship Id="rId19" Type="http://schemas.openxmlformats.org/officeDocument/2006/relationships/tags" Target="../tags/tag430.xml"/><Relationship Id="rId4" Type="http://schemas.openxmlformats.org/officeDocument/2006/relationships/tags" Target="../tags/tag415.xml"/><Relationship Id="rId9" Type="http://schemas.openxmlformats.org/officeDocument/2006/relationships/tags" Target="../tags/tag420.xml"/><Relationship Id="rId14" Type="http://schemas.openxmlformats.org/officeDocument/2006/relationships/tags" Target="../tags/tag425.xml"/><Relationship Id="rId22" Type="http://schemas.openxmlformats.org/officeDocument/2006/relationships/tags" Target="../tags/tag433.xml"/><Relationship Id="rId27" Type="http://schemas.openxmlformats.org/officeDocument/2006/relationships/tags" Target="../tags/tag438.xml"/><Relationship Id="rId30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42.xml"/><Relationship Id="rId1" Type="http://schemas.openxmlformats.org/officeDocument/2006/relationships/tags" Target="../tags/tag441.xml"/></Relationships>
</file>

<file path=ppt/slides/_rels/slide29.xml.rels><?xml version="1.0" encoding="UTF-8" standalone="yes"?>
<Relationships xmlns="http://schemas.openxmlformats.org/package/2006/relationships"><Relationship Id="rId13" Type="http://schemas.openxmlformats.org/officeDocument/2006/relationships/tags" Target="../tags/tag455.xml"/><Relationship Id="rId18" Type="http://schemas.openxmlformats.org/officeDocument/2006/relationships/tags" Target="../tags/tag460.xml"/><Relationship Id="rId26" Type="http://schemas.openxmlformats.org/officeDocument/2006/relationships/tags" Target="../tags/tag468.xml"/><Relationship Id="rId39" Type="http://schemas.openxmlformats.org/officeDocument/2006/relationships/tags" Target="../tags/tag481.xml"/><Relationship Id="rId21" Type="http://schemas.openxmlformats.org/officeDocument/2006/relationships/tags" Target="../tags/tag463.xml"/><Relationship Id="rId34" Type="http://schemas.openxmlformats.org/officeDocument/2006/relationships/tags" Target="../tags/tag476.xml"/><Relationship Id="rId42" Type="http://schemas.openxmlformats.org/officeDocument/2006/relationships/tags" Target="../tags/tag484.xml"/><Relationship Id="rId47" Type="http://schemas.openxmlformats.org/officeDocument/2006/relationships/tags" Target="../tags/tag489.xml"/><Relationship Id="rId50" Type="http://schemas.openxmlformats.org/officeDocument/2006/relationships/tags" Target="../tags/tag492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449.xml"/><Relationship Id="rId2" Type="http://schemas.openxmlformats.org/officeDocument/2006/relationships/tags" Target="../tags/tag444.xml"/><Relationship Id="rId16" Type="http://schemas.openxmlformats.org/officeDocument/2006/relationships/tags" Target="../tags/tag458.xml"/><Relationship Id="rId29" Type="http://schemas.openxmlformats.org/officeDocument/2006/relationships/tags" Target="../tags/tag471.xml"/><Relationship Id="rId11" Type="http://schemas.openxmlformats.org/officeDocument/2006/relationships/tags" Target="../tags/tag453.xml"/><Relationship Id="rId24" Type="http://schemas.openxmlformats.org/officeDocument/2006/relationships/tags" Target="../tags/tag466.xml"/><Relationship Id="rId32" Type="http://schemas.openxmlformats.org/officeDocument/2006/relationships/tags" Target="../tags/tag474.xml"/><Relationship Id="rId37" Type="http://schemas.openxmlformats.org/officeDocument/2006/relationships/tags" Target="../tags/tag479.xml"/><Relationship Id="rId40" Type="http://schemas.openxmlformats.org/officeDocument/2006/relationships/tags" Target="../tags/tag482.xml"/><Relationship Id="rId45" Type="http://schemas.openxmlformats.org/officeDocument/2006/relationships/tags" Target="../tags/tag487.xml"/><Relationship Id="rId53" Type="http://schemas.openxmlformats.org/officeDocument/2006/relationships/tags" Target="../tags/tag495.xml"/><Relationship Id="rId5" Type="http://schemas.openxmlformats.org/officeDocument/2006/relationships/tags" Target="../tags/tag447.xml"/><Relationship Id="rId10" Type="http://schemas.openxmlformats.org/officeDocument/2006/relationships/tags" Target="../tags/tag452.xml"/><Relationship Id="rId19" Type="http://schemas.openxmlformats.org/officeDocument/2006/relationships/tags" Target="../tags/tag461.xml"/><Relationship Id="rId31" Type="http://schemas.openxmlformats.org/officeDocument/2006/relationships/tags" Target="../tags/tag473.xml"/><Relationship Id="rId44" Type="http://schemas.openxmlformats.org/officeDocument/2006/relationships/tags" Target="../tags/tag486.xml"/><Relationship Id="rId52" Type="http://schemas.openxmlformats.org/officeDocument/2006/relationships/tags" Target="../tags/tag494.xml"/><Relationship Id="rId4" Type="http://schemas.openxmlformats.org/officeDocument/2006/relationships/tags" Target="../tags/tag446.xml"/><Relationship Id="rId9" Type="http://schemas.openxmlformats.org/officeDocument/2006/relationships/tags" Target="../tags/tag451.xml"/><Relationship Id="rId14" Type="http://schemas.openxmlformats.org/officeDocument/2006/relationships/tags" Target="../tags/tag456.xml"/><Relationship Id="rId22" Type="http://schemas.openxmlformats.org/officeDocument/2006/relationships/tags" Target="../tags/tag464.xml"/><Relationship Id="rId27" Type="http://schemas.openxmlformats.org/officeDocument/2006/relationships/tags" Target="../tags/tag469.xml"/><Relationship Id="rId30" Type="http://schemas.openxmlformats.org/officeDocument/2006/relationships/tags" Target="../tags/tag472.xml"/><Relationship Id="rId35" Type="http://schemas.openxmlformats.org/officeDocument/2006/relationships/tags" Target="../tags/tag477.xml"/><Relationship Id="rId43" Type="http://schemas.openxmlformats.org/officeDocument/2006/relationships/tags" Target="../tags/tag485.xml"/><Relationship Id="rId48" Type="http://schemas.openxmlformats.org/officeDocument/2006/relationships/tags" Target="../tags/tag490.xml"/><Relationship Id="rId8" Type="http://schemas.openxmlformats.org/officeDocument/2006/relationships/tags" Target="../tags/tag450.xml"/><Relationship Id="rId51" Type="http://schemas.openxmlformats.org/officeDocument/2006/relationships/tags" Target="../tags/tag493.xml"/><Relationship Id="rId3" Type="http://schemas.openxmlformats.org/officeDocument/2006/relationships/tags" Target="../tags/tag445.xml"/><Relationship Id="rId12" Type="http://schemas.openxmlformats.org/officeDocument/2006/relationships/tags" Target="../tags/tag454.xml"/><Relationship Id="rId17" Type="http://schemas.openxmlformats.org/officeDocument/2006/relationships/tags" Target="../tags/tag459.xml"/><Relationship Id="rId25" Type="http://schemas.openxmlformats.org/officeDocument/2006/relationships/tags" Target="../tags/tag467.xml"/><Relationship Id="rId33" Type="http://schemas.openxmlformats.org/officeDocument/2006/relationships/tags" Target="../tags/tag475.xml"/><Relationship Id="rId38" Type="http://schemas.openxmlformats.org/officeDocument/2006/relationships/tags" Target="../tags/tag480.xml"/><Relationship Id="rId46" Type="http://schemas.openxmlformats.org/officeDocument/2006/relationships/tags" Target="../tags/tag488.xml"/><Relationship Id="rId20" Type="http://schemas.openxmlformats.org/officeDocument/2006/relationships/tags" Target="../tags/tag462.xml"/><Relationship Id="rId41" Type="http://schemas.openxmlformats.org/officeDocument/2006/relationships/tags" Target="../tags/tag483.xml"/><Relationship Id="rId54" Type="http://schemas.openxmlformats.org/officeDocument/2006/relationships/tags" Target="../tags/tag496.xml"/><Relationship Id="rId1" Type="http://schemas.openxmlformats.org/officeDocument/2006/relationships/tags" Target="../tags/tag443.xml"/><Relationship Id="rId6" Type="http://schemas.openxmlformats.org/officeDocument/2006/relationships/tags" Target="../tags/tag448.xml"/><Relationship Id="rId15" Type="http://schemas.openxmlformats.org/officeDocument/2006/relationships/tags" Target="../tags/tag457.xml"/><Relationship Id="rId23" Type="http://schemas.openxmlformats.org/officeDocument/2006/relationships/tags" Target="../tags/tag465.xml"/><Relationship Id="rId28" Type="http://schemas.openxmlformats.org/officeDocument/2006/relationships/tags" Target="../tags/tag470.xml"/><Relationship Id="rId36" Type="http://schemas.openxmlformats.org/officeDocument/2006/relationships/tags" Target="../tags/tag478.xml"/><Relationship Id="rId49" Type="http://schemas.openxmlformats.org/officeDocument/2006/relationships/tags" Target="../tags/tag49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notesSlide" Target="../notesSlides/notesSlide2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5" Type="http://schemas.openxmlformats.org/officeDocument/2006/relationships/tags" Target="../tags/tag8.xml"/><Relationship Id="rId10" Type="http://schemas.openxmlformats.org/officeDocument/2006/relationships/tags" Target="../tags/tag13.xml"/><Relationship Id="rId4" Type="http://schemas.openxmlformats.org/officeDocument/2006/relationships/tags" Target="../tags/tag7.xml"/><Relationship Id="rId9" Type="http://schemas.openxmlformats.org/officeDocument/2006/relationships/tags" Target="../tags/tag12.xml"/></Relationships>
</file>

<file path=ppt/slides/_rels/slide30.xml.rels><?xml version="1.0" encoding="UTF-8" standalone="yes"?>
<Relationships xmlns="http://schemas.openxmlformats.org/package/2006/relationships"><Relationship Id="rId26" Type="http://schemas.openxmlformats.org/officeDocument/2006/relationships/tags" Target="../tags/tag522.xml"/><Relationship Id="rId21" Type="http://schemas.openxmlformats.org/officeDocument/2006/relationships/tags" Target="../tags/tag517.xml"/><Relationship Id="rId42" Type="http://schemas.openxmlformats.org/officeDocument/2006/relationships/tags" Target="../tags/tag538.xml"/><Relationship Id="rId47" Type="http://schemas.openxmlformats.org/officeDocument/2006/relationships/tags" Target="../tags/tag543.xml"/><Relationship Id="rId63" Type="http://schemas.openxmlformats.org/officeDocument/2006/relationships/tags" Target="../tags/tag559.xml"/><Relationship Id="rId68" Type="http://schemas.openxmlformats.org/officeDocument/2006/relationships/tags" Target="../tags/tag564.xml"/><Relationship Id="rId2" Type="http://schemas.openxmlformats.org/officeDocument/2006/relationships/tags" Target="../tags/tag498.xml"/><Relationship Id="rId16" Type="http://schemas.openxmlformats.org/officeDocument/2006/relationships/tags" Target="../tags/tag512.xml"/><Relationship Id="rId29" Type="http://schemas.openxmlformats.org/officeDocument/2006/relationships/tags" Target="../tags/tag525.xml"/><Relationship Id="rId11" Type="http://schemas.openxmlformats.org/officeDocument/2006/relationships/tags" Target="../tags/tag507.xml"/><Relationship Id="rId24" Type="http://schemas.openxmlformats.org/officeDocument/2006/relationships/tags" Target="../tags/tag520.xml"/><Relationship Id="rId32" Type="http://schemas.openxmlformats.org/officeDocument/2006/relationships/tags" Target="../tags/tag528.xml"/><Relationship Id="rId37" Type="http://schemas.openxmlformats.org/officeDocument/2006/relationships/tags" Target="../tags/tag533.xml"/><Relationship Id="rId40" Type="http://schemas.openxmlformats.org/officeDocument/2006/relationships/tags" Target="../tags/tag536.xml"/><Relationship Id="rId45" Type="http://schemas.openxmlformats.org/officeDocument/2006/relationships/tags" Target="../tags/tag541.xml"/><Relationship Id="rId53" Type="http://schemas.openxmlformats.org/officeDocument/2006/relationships/tags" Target="../tags/tag549.xml"/><Relationship Id="rId58" Type="http://schemas.openxmlformats.org/officeDocument/2006/relationships/tags" Target="../tags/tag554.xml"/><Relationship Id="rId66" Type="http://schemas.openxmlformats.org/officeDocument/2006/relationships/tags" Target="../tags/tag562.xml"/><Relationship Id="rId5" Type="http://schemas.openxmlformats.org/officeDocument/2006/relationships/tags" Target="../tags/tag501.xml"/><Relationship Id="rId61" Type="http://schemas.openxmlformats.org/officeDocument/2006/relationships/tags" Target="../tags/tag557.xml"/><Relationship Id="rId19" Type="http://schemas.openxmlformats.org/officeDocument/2006/relationships/tags" Target="../tags/tag515.xml"/><Relationship Id="rId14" Type="http://schemas.openxmlformats.org/officeDocument/2006/relationships/tags" Target="../tags/tag510.xml"/><Relationship Id="rId22" Type="http://schemas.openxmlformats.org/officeDocument/2006/relationships/tags" Target="../tags/tag518.xml"/><Relationship Id="rId27" Type="http://schemas.openxmlformats.org/officeDocument/2006/relationships/tags" Target="../tags/tag523.xml"/><Relationship Id="rId30" Type="http://schemas.openxmlformats.org/officeDocument/2006/relationships/tags" Target="../tags/tag526.xml"/><Relationship Id="rId35" Type="http://schemas.openxmlformats.org/officeDocument/2006/relationships/tags" Target="../tags/tag531.xml"/><Relationship Id="rId43" Type="http://schemas.openxmlformats.org/officeDocument/2006/relationships/tags" Target="../tags/tag539.xml"/><Relationship Id="rId48" Type="http://schemas.openxmlformats.org/officeDocument/2006/relationships/tags" Target="../tags/tag544.xml"/><Relationship Id="rId56" Type="http://schemas.openxmlformats.org/officeDocument/2006/relationships/tags" Target="../tags/tag552.xml"/><Relationship Id="rId64" Type="http://schemas.openxmlformats.org/officeDocument/2006/relationships/tags" Target="../tags/tag560.xml"/><Relationship Id="rId69" Type="http://schemas.openxmlformats.org/officeDocument/2006/relationships/tags" Target="../tags/tag565.xml"/><Relationship Id="rId8" Type="http://schemas.openxmlformats.org/officeDocument/2006/relationships/tags" Target="../tags/tag504.xml"/><Relationship Id="rId51" Type="http://schemas.openxmlformats.org/officeDocument/2006/relationships/tags" Target="../tags/tag547.xml"/><Relationship Id="rId72" Type="http://schemas.openxmlformats.org/officeDocument/2006/relationships/tags" Target="../tags/tag568.xml"/><Relationship Id="rId3" Type="http://schemas.openxmlformats.org/officeDocument/2006/relationships/tags" Target="../tags/tag499.xml"/><Relationship Id="rId12" Type="http://schemas.openxmlformats.org/officeDocument/2006/relationships/tags" Target="../tags/tag508.xml"/><Relationship Id="rId17" Type="http://schemas.openxmlformats.org/officeDocument/2006/relationships/tags" Target="../tags/tag513.xml"/><Relationship Id="rId25" Type="http://schemas.openxmlformats.org/officeDocument/2006/relationships/tags" Target="../tags/tag521.xml"/><Relationship Id="rId33" Type="http://schemas.openxmlformats.org/officeDocument/2006/relationships/tags" Target="../tags/tag529.xml"/><Relationship Id="rId38" Type="http://schemas.openxmlformats.org/officeDocument/2006/relationships/tags" Target="../tags/tag534.xml"/><Relationship Id="rId46" Type="http://schemas.openxmlformats.org/officeDocument/2006/relationships/tags" Target="../tags/tag542.xml"/><Relationship Id="rId59" Type="http://schemas.openxmlformats.org/officeDocument/2006/relationships/tags" Target="../tags/tag555.xml"/><Relationship Id="rId67" Type="http://schemas.openxmlformats.org/officeDocument/2006/relationships/tags" Target="../tags/tag563.xml"/><Relationship Id="rId20" Type="http://schemas.openxmlformats.org/officeDocument/2006/relationships/tags" Target="../tags/tag516.xml"/><Relationship Id="rId41" Type="http://schemas.openxmlformats.org/officeDocument/2006/relationships/tags" Target="../tags/tag537.xml"/><Relationship Id="rId54" Type="http://schemas.openxmlformats.org/officeDocument/2006/relationships/tags" Target="../tags/tag550.xml"/><Relationship Id="rId62" Type="http://schemas.openxmlformats.org/officeDocument/2006/relationships/tags" Target="../tags/tag558.xml"/><Relationship Id="rId70" Type="http://schemas.openxmlformats.org/officeDocument/2006/relationships/tags" Target="../tags/tag566.xml"/><Relationship Id="rId1" Type="http://schemas.openxmlformats.org/officeDocument/2006/relationships/tags" Target="../tags/tag497.xml"/><Relationship Id="rId6" Type="http://schemas.openxmlformats.org/officeDocument/2006/relationships/tags" Target="../tags/tag502.xml"/><Relationship Id="rId15" Type="http://schemas.openxmlformats.org/officeDocument/2006/relationships/tags" Target="../tags/tag511.xml"/><Relationship Id="rId23" Type="http://schemas.openxmlformats.org/officeDocument/2006/relationships/tags" Target="../tags/tag519.xml"/><Relationship Id="rId28" Type="http://schemas.openxmlformats.org/officeDocument/2006/relationships/tags" Target="../tags/tag524.xml"/><Relationship Id="rId36" Type="http://schemas.openxmlformats.org/officeDocument/2006/relationships/tags" Target="../tags/tag532.xml"/><Relationship Id="rId49" Type="http://schemas.openxmlformats.org/officeDocument/2006/relationships/tags" Target="../tags/tag545.xml"/><Relationship Id="rId57" Type="http://schemas.openxmlformats.org/officeDocument/2006/relationships/tags" Target="../tags/tag553.xml"/><Relationship Id="rId10" Type="http://schemas.openxmlformats.org/officeDocument/2006/relationships/tags" Target="../tags/tag506.xml"/><Relationship Id="rId31" Type="http://schemas.openxmlformats.org/officeDocument/2006/relationships/tags" Target="../tags/tag527.xml"/><Relationship Id="rId44" Type="http://schemas.openxmlformats.org/officeDocument/2006/relationships/tags" Target="../tags/tag540.xml"/><Relationship Id="rId52" Type="http://schemas.openxmlformats.org/officeDocument/2006/relationships/tags" Target="../tags/tag548.xml"/><Relationship Id="rId60" Type="http://schemas.openxmlformats.org/officeDocument/2006/relationships/tags" Target="../tags/tag556.xml"/><Relationship Id="rId65" Type="http://schemas.openxmlformats.org/officeDocument/2006/relationships/tags" Target="../tags/tag561.xml"/><Relationship Id="rId73" Type="http://schemas.openxmlformats.org/officeDocument/2006/relationships/slideLayout" Target="../slideLayouts/slideLayout2.xml"/><Relationship Id="rId4" Type="http://schemas.openxmlformats.org/officeDocument/2006/relationships/tags" Target="../tags/tag500.xml"/><Relationship Id="rId9" Type="http://schemas.openxmlformats.org/officeDocument/2006/relationships/tags" Target="../tags/tag505.xml"/><Relationship Id="rId13" Type="http://schemas.openxmlformats.org/officeDocument/2006/relationships/tags" Target="../tags/tag509.xml"/><Relationship Id="rId18" Type="http://schemas.openxmlformats.org/officeDocument/2006/relationships/tags" Target="../tags/tag514.xml"/><Relationship Id="rId39" Type="http://schemas.openxmlformats.org/officeDocument/2006/relationships/tags" Target="../tags/tag535.xml"/><Relationship Id="rId34" Type="http://schemas.openxmlformats.org/officeDocument/2006/relationships/tags" Target="../tags/tag530.xml"/><Relationship Id="rId50" Type="http://schemas.openxmlformats.org/officeDocument/2006/relationships/tags" Target="../tags/tag546.xml"/><Relationship Id="rId55" Type="http://schemas.openxmlformats.org/officeDocument/2006/relationships/tags" Target="../tags/tag551.xml"/><Relationship Id="rId7" Type="http://schemas.openxmlformats.org/officeDocument/2006/relationships/tags" Target="../tags/tag503.xml"/><Relationship Id="rId71" Type="http://schemas.openxmlformats.org/officeDocument/2006/relationships/tags" Target="../tags/tag56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notesSlide" Target="../notesSlides/notesSlide3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9.xml"/><Relationship Id="rId10" Type="http://schemas.openxmlformats.org/officeDocument/2006/relationships/tags" Target="../tags/tag24.xml"/><Relationship Id="rId4" Type="http://schemas.openxmlformats.org/officeDocument/2006/relationships/tags" Target="../tags/tag18.xml"/><Relationship Id="rId9" Type="http://schemas.openxmlformats.org/officeDocument/2006/relationships/tags" Target="../tags/tag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37.xml"/><Relationship Id="rId18" Type="http://schemas.openxmlformats.org/officeDocument/2006/relationships/tags" Target="../tags/tag42.xml"/><Relationship Id="rId26" Type="http://schemas.openxmlformats.org/officeDocument/2006/relationships/tags" Target="../tags/tag50.xml"/><Relationship Id="rId39" Type="http://schemas.openxmlformats.org/officeDocument/2006/relationships/notesSlide" Target="../notesSlides/notesSlide4.xml"/><Relationship Id="rId21" Type="http://schemas.openxmlformats.org/officeDocument/2006/relationships/tags" Target="../tags/tag45.xml"/><Relationship Id="rId34" Type="http://schemas.openxmlformats.org/officeDocument/2006/relationships/tags" Target="../tags/tag58.xml"/><Relationship Id="rId7" Type="http://schemas.openxmlformats.org/officeDocument/2006/relationships/tags" Target="../tags/tag31.xml"/><Relationship Id="rId12" Type="http://schemas.openxmlformats.org/officeDocument/2006/relationships/tags" Target="../tags/tag36.xml"/><Relationship Id="rId17" Type="http://schemas.openxmlformats.org/officeDocument/2006/relationships/tags" Target="../tags/tag41.xml"/><Relationship Id="rId25" Type="http://schemas.openxmlformats.org/officeDocument/2006/relationships/tags" Target="../tags/tag49.xml"/><Relationship Id="rId33" Type="http://schemas.openxmlformats.org/officeDocument/2006/relationships/tags" Target="../tags/tag57.xml"/><Relationship Id="rId38" Type="http://schemas.openxmlformats.org/officeDocument/2006/relationships/slideLayout" Target="../slideLayouts/slideLayout6.xml"/><Relationship Id="rId2" Type="http://schemas.openxmlformats.org/officeDocument/2006/relationships/tags" Target="../tags/tag26.xml"/><Relationship Id="rId16" Type="http://schemas.openxmlformats.org/officeDocument/2006/relationships/tags" Target="../tags/tag40.xml"/><Relationship Id="rId20" Type="http://schemas.openxmlformats.org/officeDocument/2006/relationships/tags" Target="../tags/tag44.xml"/><Relationship Id="rId29" Type="http://schemas.openxmlformats.org/officeDocument/2006/relationships/tags" Target="../tags/tag53.xml"/><Relationship Id="rId1" Type="http://schemas.openxmlformats.org/officeDocument/2006/relationships/tags" Target="../tags/tag25.xml"/><Relationship Id="rId6" Type="http://schemas.openxmlformats.org/officeDocument/2006/relationships/tags" Target="../tags/tag30.xml"/><Relationship Id="rId11" Type="http://schemas.openxmlformats.org/officeDocument/2006/relationships/tags" Target="../tags/tag35.xml"/><Relationship Id="rId24" Type="http://schemas.openxmlformats.org/officeDocument/2006/relationships/tags" Target="../tags/tag48.xml"/><Relationship Id="rId32" Type="http://schemas.openxmlformats.org/officeDocument/2006/relationships/tags" Target="../tags/tag56.xml"/><Relationship Id="rId37" Type="http://schemas.openxmlformats.org/officeDocument/2006/relationships/tags" Target="../tags/tag61.xml"/><Relationship Id="rId5" Type="http://schemas.openxmlformats.org/officeDocument/2006/relationships/tags" Target="../tags/tag29.xml"/><Relationship Id="rId15" Type="http://schemas.openxmlformats.org/officeDocument/2006/relationships/tags" Target="../tags/tag39.xml"/><Relationship Id="rId23" Type="http://schemas.openxmlformats.org/officeDocument/2006/relationships/tags" Target="../tags/tag47.xml"/><Relationship Id="rId28" Type="http://schemas.openxmlformats.org/officeDocument/2006/relationships/tags" Target="../tags/tag52.xml"/><Relationship Id="rId36" Type="http://schemas.openxmlformats.org/officeDocument/2006/relationships/tags" Target="../tags/tag60.xml"/><Relationship Id="rId10" Type="http://schemas.openxmlformats.org/officeDocument/2006/relationships/tags" Target="../tags/tag34.xml"/><Relationship Id="rId19" Type="http://schemas.openxmlformats.org/officeDocument/2006/relationships/tags" Target="../tags/tag43.xml"/><Relationship Id="rId31" Type="http://schemas.openxmlformats.org/officeDocument/2006/relationships/tags" Target="../tags/tag55.xml"/><Relationship Id="rId4" Type="http://schemas.openxmlformats.org/officeDocument/2006/relationships/tags" Target="../tags/tag28.xml"/><Relationship Id="rId9" Type="http://schemas.openxmlformats.org/officeDocument/2006/relationships/tags" Target="../tags/tag33.xml"/><Relationship Id="rId14" Type="http://schemas.openxmlformats.org/officeDocument/2006/relationships/tags" Target="../tags/tag38.xml"/><Relationship Id="rId22" Type="http://schemas.openxmlformats.org/officeDocument/2006/relationships/tags" Target="../tags/tag46.xml"/><Relationship Id="rId27" Type="http://schemas.openxmlformats.org/officeDocument/2006/relationships/tags" Target="../tags/tag51.xml"/><Relationship Id="rId30" Type="http://schemas.openxmlformats.org/officeDocument/2006/relationships/tags" Target="../tags/tag54.xml"/><Relationship Id="rId35" Type="http://schemas.openxmlformats.org/officeDocument/2006/relationships/tags" Target="../tags/tag59.xml"/><Relationship Id="rId8" Type="http://schemas.openxmlformats.org/officeDocument/2006/relationships/tags" Target="../tags/tag32.xml"/><Relationship Id="rId3" Type="http://schemas.openxmlformats.org/officeDocument/2006/relationships/tags" Target="../tags/tag27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74.xml"/><Relationship Id="rId18" Type="http://schemas.openxmlformats.org/officeDocument/2006/relationships/tags" Target="../tags/tag79.xml"/><Relationship Id="rId26" Type="http://schemas.openxmlformats.org/officeDocument/2006/relationships/tags" Target="../tags/tag87.xml"/><Relationship Id="rId39" Type="http://schemas.openxmlformats.org/officeDocument/2006/relationships/notesSlide" Target="../notesSlides/notesSlide5.xml"/><Relationship Id="rId21" Type="http://schemas.openxmlformats.org/officeDocument/2006/relationships/tags" Target="../tags/tag82.xml"/><Relationship Id="rId34" Type="http://schemas.openxmlformats.org/officeDocument/2006/relationships/tags" Target="../tags/tag95.xml"/><Relationship Id="rId7" Type="http://schemas.openxmlformats.org/officeDocument/2006/relationships/tags" Target="../tags/tag68.xml"/><Relationship Id="rId12" Type="http://schemas.openxmlformats.org/officeDocument/2006/relationships/tags" Target="../tags/tag73.xml"/><Relationship Id="rId17" Type="http://schemas.openxmlformats.org/officeDocument/2006/relationships/tags" Target="../tags/tag78.xml"/><Relationship Id="rId25" Type="http://schemas.openxmlformats.org/officeDocument/2006/relationships/tags" Target="../tags/tag86.xml"/><Relationship Id="rId33" Type="http://schemas.openxmlformats.org/officeDocument/2006/relationships/tags" Target="../tags/tag94.xml"/><Relationship Id="rId38" Type="http://schemas.openxmlformats.org/officeDocument/2006/relationships/slideLayout" Target="../slideLayouts/slideLayout2.xml"/><Relationship Id="rId2" Type="http://schemas.openxmlformats.org/officeDocument/2006/relationships/tags" Target="../tags/tag63.xml"/><Relationship Id="rId16" Type="http://schemas.openxmlformats.org/officeDocument/2006/relationships/tags" Target="../tags/tag77.xml"/><Relationship Id="rId20" Type="http://schemas.openxmlformats.org/officeDocument/2006/relationships/tags" Target="../tags/tag81.xml"/><Relationship Id="rId29" Type="http://schemas.openxmlformats.org/officeDocument/2006/relationships/tags" Target="../tags/tag90.xml"/><Relationship Id="rId1" Type="http://schemas.openxmlformats.org/officeDocument/2006/relationships/tags" Target="../tags/tag62.xml"/><Relationship Id="rId6" Type="http://schemas.openxmlformats.org/officeDocument/2006/relationships/tags" Target="../tags/tag67.xml"/><Relationship Id="rId11" Type="http://schemas.openxmlformats.org/officeDocument/2006/relationships/tags" Target="../tags/tag72.xml"/><Relationship Id="rId24" Type="http://schemas.openxmlformats.org/officeDocument/2006/relationships/tags" Target="../tags/tag85.xml"/><Relationship Id="rId32" Type="http://schemas.openxmlformats.org/officeDocument/2006/relationships/tags" Target="../tags/tag93.xml"/><Relationship Id="rId37" Type="http://schemas.openxmlformats.org/officeDocument/2006/relationships/tags" Target="../tags/tag98.xml"/><Relationship Id="rId5" Type="http://schemas.openxmlformats.org/officeDocument/2006/relationships/tags" Target="../tags/tag66.xml"/><Relationship Id="rId15" Type="http://schemas.openxmlformats.org/officeDocument/2006/relationships/tags" Target="../tags/tag76.xml"/><Relationship Id="rId23" Type="http://schemas.openxmlformats.org/officeDocument/2006/relationships/tags" Target="../tags/tag84.xml"/><Relationship Id="rId28" Type="http://schemas.openxmlformats.org/officeDocument/2006/relationships/tags" Target="../tags/tag89.xml"/><Relationship Id="rId36" Type="http://schemas.openxmlformats.org/officeDocument/2006/relationships/tags" Target="../tags/tag97.xml"/><Relationship Id="rId10" Type="http://schemas.openxmlformats.org/officeDocument/2006/relationships/tags" Target="../tags/tag71.xml"/><Relationship Id="rId19" Type="http://schemas.openxmlformats.org/officeDocument/2006/relationships/tags" Target="../tags/tag80.xml"/><Relationship Id="rId31" Type="http://schemas.openxmlformats.org/officeDocument/2006/relationships/tags" Target="../tags/tag92.xml"/><Relationship Id="rId4" Type="http://schemas.openxmlformats.org/officeDocument/2006/relationships/tags" Target="../tags/tag65.xml"/><Relationship Id="rId9" Type="http://schemas.openxmlformats.org/officeDocument/2006/relationships/tags" Target="../tags/tag70.xml"/><Relationship Id="rId14" Type="http://schemas.openxmlformats.org/officeDocument/2006/relationships/tags" Target="../tags/tag75.xml"/><Relationship Id="rId22" Type="http://schemas.openxmlformats.org/officeDocument/2006/relationships/tags" Target="../tags/tag83.xml"/><Relationship Id="rId27" Type="http://schemas.openxmlformats.org/officeDocument/2006/relationships/tags" Target="../tags/tag88.xml"/><Relationship Id="rId30" Type="http://schemas.openxmlformats.org/officeDocument/2006/relationships/tags" Target="../tags/tag91.xml"/><Relationship Id="rId35" Type="http://schemas.openxmlformats.org/officeDocument/2006/relationships/tags" Target="../tags/tag96.xml"/><Relationship Id="rId8" Type="http://schemas.openxmlformats.org/officeDocument/2006/relationships/tags" Target="../tags/tag69.xml"/><Relationship Id="rId3" Type="http://schemas.openxmlformats.org/officeDocument/2006/relationships/tags" Target="../tags/tag6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01.xml"/><Relationship Id="rId7" Type="http://schemas.openxmlformats.org/officeDocument/2006/relationships/notesSlide" Target="../notesSlides/notesSlide6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103.xml"/><Relationship Id="rId4" Type="http://schemas.openxmlformats.org/officeDocument/2006/relationships/tags" Target="../tags/tag10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13" Type="http://schemas.openxmlformats.org/officeDocument/2006/relationships/tags" Target="../tags/tag116.xml"/><Relationship Id="rId18" Type="http://schemas.openxmlformats.org/officeDocument/2006/relationships/tags" Target="../tags/tag121.xml"/><Relationship Id="rId26" Type="http://schemas.openxmlformats.org/officeDocument/2006/relationships/tags" Target="../tags/tag129.xml"/><Relationship Id="rId3" Type="http://schemas.openxmlformats.org/officeDocument/2006/relationships/tags" Target="../tags/tag106.xml"/><Relationship Id="rId21" Type="http://schemas.openxmlformats.org/officeDocument/2006/relationships/tags" Target="../tags/tag124.xml"/><Relationship Id="rId7" Type="http://schemas.openxmlformats.org/officeDocument/2006/relationships/tags" Target="../tags/tag110.xml"/><Relationship Id="rId12" Type="http://schemas.openxmlformats.org/officeDocument/2006/relationships/tags" Target="../tags/tag115.xml"/><Relationship Id="rId17" Type="http://schemas.openxmlformats.org/officeDocument/2006/relationships/tags" Target="../tags/tag120.xml"/><Relationship Id="rId25" Type="http://schemas.openxmlformats.org/officeDocument/2006/relationships/tags" Target="../tags/tag128.xml"/><Relationship Id="rId2" Type="http://schemas.openxmlformats.org/officeDocument/2006/relationships/tags" Target="../tags/tag105.xml"/><Relationship Id="rId16" Type="http://schemas.openxmlformats.org/officeDocument/2006/relationships/tags" Target="../tags/tag119.xml"/><Relationship Id="rId20" Type="http://schemas.openxmlformats.org/officeDocument/2006/relationships/tags" Target="../tags/tag123.xml"/><Relationship Id="rId29" Type="http://schemas.openxmlformats.org/officeDocument/2006/relationships/tags" Target="../tags/tag132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tags" Target="../tags/tag114.xml"/><Relationship Id="rId24" Type="http://schemas.openxmlformats.org/officeDocument/2006/relationships/tags" Target="../tags/tag127.xml"/><Relationship Id="rId5" Type="http://schemas.openxmlformats.org/officeDocument/2006/relationships/tags" Target="../tags/tag108.xml"/><Relationship Id="rId15" Type="http://schemas.openxmlformats.org/officeDocument/2006/relationships/tags" Target="../tags/tag118.xml"/><Relationship Id="rId23" Type="http://schemas.openxmlformats.org/officeDocument/2006/relationships/tags" Target="../tags/tag126.xml"/><Relationship Id="rId28" Type="http://schemas.openxmlformats.org/officeDocument/2006/relationships/tags" Target="../tags/tag131.xml"/><Relationship Id="rId10" Type="http://schemas.openxmlformats.org/officeDocument/2006/relationships/tags" Target="../tags/tag113.xml"/><Relationship Id="rId19" Type="http://schemas.openxmlformats.org/officeDocument/2006/relationships/tags" Target="../tags/tag122.xml"/><Relationship Id="rId31" Type="http://schemas.openxmlformats.org/officeDocument/2006/relationships/notesSlide" Target="../notesSlides/notesSlide7.xml"/><Relationship Id="rId4" Type="http://schemas.openxmlformats.org/officeDocument/2006/relationships/tags" Target="../tags/tag107.xml"/><Relationship Id="rId9" Type="http://schemas.openxmlformats.org/officeDocument/2006/relationships/tags" Target="../tags/tag112.xml"/><Relationship Id="rId14" Type="http://schemas.openxmlformats.org/officeDocument/2006/relationships/tags" Target="../tags/tag117.xml"/><Relationship Id="rId22" Type="http://schemas.openxmlformats.org/officeDocument/2006/relationships/tags" Target="../tags/tag125.xml"/><Relationship Id="rId27" Type="http://schemas.openxmlformats.org/officeDocument/2006/relationships/tags" Target="../tags/tag130.xml"/><Relationship Id="rId30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</a:t>
            </a:r>
            <a:r>
              <a:rPr lang="en-US" altLang="en-US" dirty="0" smtClean="0"/>
              <a:t>25: Minimum Spanning Trees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BCA1B8-F599-41A0-BBE3-B4D8A3CB52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Example of a Spanning Tree</a:t>
            </a:r>
          </a:p>
        </p:txBody>
      </p:sp>
      <p:sp>
        <p:nvSpPr>
          <p:cNvPr id="24580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79750" y="2359025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4581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774950" y="3730625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4582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375150" y="4187825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4583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746750" y="3730625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4584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375150" y="3044825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4585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27550" y="2054225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4586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975350" y="2587625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4587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3384550" y="2205038"/>
            <a:ext cx="1143000" cy="3063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>
            <a:off x="4527550" y="2359025"/>
            <a:ext cx="1524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4832350" y="2206625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4679950" y="3197225"/>
            <a:ext cx="10668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5975350" y="2892425"/>
            <a:ext cx="152400" cy="838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4527550" y="3349625"/>
            <a:ext cx="0" cy="838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V="1">
            <a:off x="4679950" y="3959225"/>
            <a:ext cx="1066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079750" y="3883025"/>
            <a:ext cx="1295400" cy="457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Line 1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2927350" y="2663825"/>
            <a:ext cx="3048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3384550" y="2663825"/>
            <a:ext cx="1066800" cy="15240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Text Box 27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581400" y="19812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.80</a:t>
            </a:r>
          </a:p>
        </p:txBody>
      </p:sp>
      <p:sp>
        <p:nvSpPr>
          <p:cNvPr id="24598" name="Text Box 28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197475" y="2017713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.75</a:t>
            </a:r>
          </a:p>
        </p:txBody>
      </p:sp>
      <p:sp>
        <p:nvSpPr>
          <p:cNvPr id="24599" name="Text Box 29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572000" y="24384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.95</a:t>
            </a:r>
          </a:p>
        </p:txBody>
      </p:sp>
      <p:sp>
        <p:nvSpPr>
          <p:cNvPr id="24600" name="Text Box 30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454275" y="2932113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.50</a:t>
            </a:r>
          </a:p>
        </p:txBody>
      </p:sp>
      <p:sp>
        <p:nvSpPr>
          <p:cNvPr id="24601" name="Text Box 3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216275" y="3160713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.95</a:t>
            </a:r>
          </a:p>
        </p:txBody>
      </p:sp>
      <p:sp>
        <p:nvSpPr>
          <p:cNvPr id="24602" name="Text Box 32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029200" y="30480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1.0</a:t>
            </a:r>
          </a:p>
        </p:txBody>
      </p:sp>
      <p:sp>
        <p:nvSpPr>
          <p:cNvPr id="24603" name="Text Box 33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368675" y="4151313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.85</a:t>
            </a:r>
          </a:p>
        </p:txBody>
      </p:sp>
      <p:sp>
        <p:nvSpPr>
          <p:cNvPr id="24604" name="Text Box 34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172200" y="29718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.84</a:t>
            </a:r>
          </a:p>
        </p:txBody>
      </p:sp>
      <p:sp>
        <p:nvSpPr>
          <p:cNvPr id="24605" name="Text Box 35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181600" y="41148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.80</a:t>
            </a:r>
          </a:p>
        </p:txBody>
      </p:sp>
      <p:sp>
        <p:nvSpPr>
          <p:cNvPr id="24606" name="Text Box 36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699125" y="56784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607" name="Text Box 37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479925" y="35448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.89</a:t>
            </a:r>
          </a:p>
        </p:txBody>
      </p:sp>
      <p:sp>
        <p:nvSpPr>
          <p:cNvPr id="24608" name="Text Box 38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127125" y="4992688"/>
            <a:ext cx="7626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Probability of success = .85 x .95 x .89 x .95 x 1.0 x .84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                                    =  .5735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7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5AAB2A-DF73-42E7-AF54-A5CBB12E43C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06400" y="171450"/>
            <a:ext cx="8128000" cy="6858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Minimum Spanning Trees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711200" y="857250"/>
            <a:ext cx="7772400" cy="54292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Given an undirected graph </a:t>
            </a:r>
            <a:r>
              <a:rPr lang="en-US" altLang="en-US" b="1" dirty="0" smtClean="0"/>
              <a:t>G</a:t>
            </a:r>
            <a:r>
              <a:rPr lang="en-US" altLang="en-US" dirty="0" smtClean="0"/>
              <a:t>=(</a:t>
            </a:r>
            <a:r>
              <a:rPr lang="en-US" altLang="en-US" b="1" dirty="0" smtClean="0"/>
              <a:t>V,E</a:t>
            </a:r>
            <a:r>
              <a:rPr lang="en-US" altLang="en-US" dirty="0" smtClean="0"/>
              <a:t>), find a graph </a:t>
            </a:r>
            <a:r>
              <a:rPr lang="en-US" altLang="en-US" b="1" dirty="0" smtClean="0"/>
              <a:t>G’=(V, E’)</a:t>
            </a:r>
            <a:r>
              <a:rPr lang="en-US" altLang="en-US" dirty="0" smtClean="0"/>
              <a:t> such that:</a:t>
            </a:r>
          </a:p>
          <a:p>
            <a:pPr lvl="1" eaLnBrk="1" hangingPunct="1"/>
            <a:r>
              <a:rPr lang="en-US" altLang="en-US" dirty="0" smtClean="0"/>
              <a:t>E</a:t>
            </a:r>
            <a:r>
              <a:rPr lang="en-US" altLang="en-US" b="1" dirty="0" smtClean="0"/>
              <a:t>’ </a:t>
            </a:r>
            <a:r>
              <a:rPr lang="en-US" altLang="en-US" dirty="0" smtClean="0"/>
              <a:t>is a subset of E</a:t>
            </a:r>
          </a:p>
          <a:p>
            <a:pPr lvl="1" eaLnBrk="1" hangingPunct="1"/>
            <a:r>
              <a:rPr lang="en-US" altLang="en-US" dirty="0" smtClean="0"/>
              <a:t>|E</a:t>
            </a:r>
            <a:r>
              <a:rPr lang="en-US" altLang="en-US" b="1" dirty="0" smtClean="0"/>
              <a:t>’</a:t>
            </a:r>
            <a:r>
              <a:rPr lang="en-US" altLang="en-US" dirty="0" smtClean="0"/>
              <a:t>| = |V| - 1</a:t>
            </a:r>
          </a:p>
          <a:p>
            <a:pPr lvl="1" eaLnBrk="1" hangingPunct="1"/>
            <a:r>
              <a:rPr lang="en-US" altLang="en-US" dirty="0" smtClean="0"/>
              <a:t>G</a:t>
            </a:r>
            <a:r>
              <a:rPr lang="en-US" altLang="en-US" b="1" dirty="0" smtClean="0"/>
              <a:t>’</a:t>
            </a:r>
            <a:r>
              <a:rPr lang="en-US" altLang="en-US" dirty="0" smtClean="0"/>
              <a:t> is connected</a:t>
            </a:r>
          </a:p>
          <a:p>
            <a:pPr lvl="1" eaLnBrk="1" hangingPunct="1"/>
            <a:r>
              <a:rPr lang="en-US" altLang="en-US" dirty="0" smtClean="0"/>
              <a:t>                  is minimal</a:t>
            </a:r>
          </a:p>
          <a:p>
            <a:pPr lvl="1" eaLnBrk="1" hangingPunct="1"/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marL="457200" lvl="1" indent="0" eaLnBrk="1" hangingPunct="1">
              <a:buNone/>
            </a:pPr>
            <a:endParaRPr lang="en-US" altLang="en-US" dirty="0" smtClean="0"/>
          </a:p>
        </p:txBody>
      </p:sp>
      <p:graphicFrame>
        <p:nvGraphicFramePr>
          <p:cNvPr id="25605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600200" y="3581400"/>
          <a:ext cx="1447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8" imgW="482391" imgH="355446" progId="Equation.3">
                  <p:embed/>
                </p:oleObj>
              </mc:Choice>
              <mc:Fallback>
                <p:oleObj name="Equation" r:id="rId8" imgW="482391" imgH="355446" progId="Equation.3">
                  <p:embed/>
                  <p:pic>
                    <p:nvPicPr>
                      <p:cNvPr id="2560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581400"/>
                        <a:ext cx="1447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638800" y="2362200"/>
            <a:ext cx="2895600" cy="75713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G</a:t>
            </a:r>
            <a:r>
              <a:rPr lang="en-US" altLang="en-US" sz="2400" b="1" dirty="0">
                <a:latin typeface="+mn-lt"/>
              </a:rPr>
              <a:t>’</a:t>
            </a:r>
            <a:r>
              <a:rPr lang="en-US" altLang="en-US" sz="2400" dirty="0">
                <a:latin typeface="+mn-lt"/>
              </a:rPr>
              <a:t> is a </a:t>
            </a:r>
            <a:r>
              <a:rPr lang="en-US" altLang="en-US" sz="2400" b="1" dirty="0">
                <a:solidFill>
                  <a:srgbClr val="FF0000"/>
                </a:solidFill>
                <a:latin typeface="+mn-lt"/>
              </a:rPr>
              <a:t>minimum spanning tree</a:t>
            </a:r>
            <a:r>
              <a:rPr lang="en-US" altLang="en-US" sz="2400" dirty="0">
                <a:latin typeface="+mn-lt"/>
              </a:rPr>
              <a:t>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3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DF1BEE-6BF4-41DA-B6A2-22E5ED2CF30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Minimum Spanning Tree Problem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Input: Undirected Graph G = (V,E) and  C(e) is the cost of edge e.</a:t>
            </a:r>
          </a:p>
          <a:p>
            <a:pPr eaLnBrk="1" hangingPunct="1"/>
            <a:r>
              <a:rPr lang="en-US" altLang="en-US" dirty="0" smtClean="0"/>
              <a:t>Output: A spanning tree T with minimum total cost.  Find a tree T that minimizes</a:t>
            </a:r>
          </a:p>
        </p:txBody>
      </p:sp>
      <p:graphicFrame>
        <p:nvGraphicFramePr>
          <p:cNvPr id="26629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3322638" y="4419600"/>
          <a:ext cx="2347912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7" imgW="977476" imgH="342751" progId="Equation.3">
                  <p:embed/>
                </p:oleObj>
              </mc:Choice>
              <mc:Fallback>
                <p:oleObj name="Equation" r:id="rId7" imgW="977476" imgH="342751" progId="Equation.3">
                  <p:embed/>
                  <p:pic>
                    <p:nvPicPr>
                      <p:cNvPr id="2662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2638" y="4419600"/>
                        <a:ext cx="2347912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1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9C5737-6805-4939-BF87-1E4ED1B4C70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171450"/>
            <a:ext cx="8229600" cy="685800"/>
          </a:xfrm>
          <a:noFill/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dirty="0" err="1" smtClean="0"/>
              <a:t>Kruskal’s</a:t>
            </a:r>
            <a:r>
              <a:rPr lang="en-US" altLang="en-US" dirty="0" smtClean="0"/>
              <a:t> MST Algorithm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11200" y="1085850"/>
            <a:ext cx="7772400" cy="1714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smtClean="0">
                <a:solidFill>
                  <a:srgbClr val="FF0000"/>
                </a:solidFill>
              </a:rPr>
              <a:t>Idea</a:t>
            </a:r>
            <a:r>
              <a:rPr lang="en-US" altLang="en-US" sz="2400" smtClean="0"/>
              <a:t>: Grow a </a:t>
            </a:r>
            <a:r>
              <a:rPr lang="en-US" altLang="en-US" sz="2400" smtClean="0">
                <a:solidFill>
                  <a:srgbClr val="FF0000"/>
                </a:solidFill>
              </a:rPr>
              <a:t>forest</a:t>
            </a:r>
            <a:r>
              <a:rPr lang="en-US" altLang="en-US" sz="2400" smtClean="0"/>
              <a:t> out of edges that do not create a cycle.  Pick an edge with the smallest weight.</a:t>
            </a:r>
          </a:p>
        </p:txBody>
      </p:sp>
      <p:sp>
        <p:nvSpPr>
          <p:cNvPr id="27653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12800" y="2971800"/>
            <a:ext cx="1095877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6600"/>
                </a:solidFill>
                <a:latin typeface="+mn-lt"/>
              </a:rPr>
              <a:t>G=(V,E)</a:t>
            </a:r>
          </a:p>
        </p:txBody>
      </p:sp>
      <p:sp>
        <p:nvSpPr>
          <p:cNvPr id="27654" name="Freeform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903288" y="3436938"/>
            <a:ext cx="7045325" cy="2478087"/>
          </a:xfrm>
          <a:custGeom>
            <a:avLst/>
            <a:gdLst>
              <a:gd name="T0" fmla="*/ 2147483647 w 3328"/>
              <a:gd name="T1" fmla="*/ 2147483647 h 2082"/>
              <a:gd name="T2" fmla="*/ 2147483647 w 3328"/>
              <a:gd name="T3" fmla="*/ 2147483647 h 2082"/>
              <a:gd name="T4" fmla="*/ 2147483647 w 3328"/>
              <a:gd name="T5" fmla="*/ 2147483647 h 2082"/>
              <a:gd name="T6" fmla="*/ 2147483647 w 3328"/>
              <a:gd name="T7" fmla="*/ 2147483647 h 2082"/>
              <a:gd name="T8" fmla="*/ 2147483647 w 3328"/>
              <a:gd name="T9" fmla="*/ 2147483647 h 2082"/>
              <a:gd name="T10" fmla="*/ 2147483647 w 3328"/>
              <a:gd name="T11" fmla="*/ 2147483647 h 2082"/>
              <a:gd name="T12" fmla="*/ 2147483647 w 3328"/>
              <a:gd name="T13" fmla="*/ 2147483647 h 2082"/>
              <a:gd name="T14" fmla="*/ 2147483647 w 3328"/>
              <a:gd name="T15" fmla="*/ 2147483647 h 2082"/>
              <a:gd name="T16" fmla="*/ 2147483647 w 3328"/>
              <a:gd name="T17" fmla="*/ 2147483647 h 2082"/>
              <a:gd name="T18" fmla="*/ 2147483647 w 3328"/>
              <a:gd name="T19" fmla="*/ 2147483647 h 2082"/>
              <a:gd name="T20" fmla="*/ 0 w 3328"/>
              <a:gd name="T21" fmla="*/ 2147483647 h 2082"/>
              <a:gd name="T22" fmla="*/ 2147483647 w 3328"/>
              <a:gd name="T23" fmla="*/ 2147483647 h 2082"/>
              <a:gd name="T24" fmla="*/ 2147483647 w 3328"/>
              <a:gd name="T25" fmla="*/ 2147483647 h 2082"/>
              <a:gd name="T26" fmla="*/ 2147483647 w 3328"/>
              <a:gd name="T27" fmla="*/ 2147483647 h 2082"/>
              <a:gd name="T28" fmla="*/ 2147483647 w 3328"/>
              <a:gd name="T29" fmla="*/ 2147483647 h 2082"/>
              <a:gd name="T30" fmla="*/ 2147483647 w 3328"/>
              <a:gd name="T31" fmla="*/ 2147483647 h 2082"/>
              <a:gd name="T32" fmla="*/ 2147483647 w 3328"/>
              <a:gd name="T33" fmla="*/ 2147483647 h 2082"/>
              <a:gd name="T34" fmla="*/ 2147483647 w 3328"/>
              <a:gd name="T35" fmla="*/ 2147483647 h 2082"/>
              <a:gd name="T36" fmla="*/ 2147483647 w 3328"/>
              <a:gd name="T37" fmla="*/ 2147483647 h 2082"/>
              <a:gd name="T38" fmla="*/ 2147483647 w 3328"/>
              <a:gd name="T39" fmla="*/ 2147483647 h 2082"/>
              <a:gd name="T40" fmla="*/ 2147483647 w 3328"/>
              <a:gd name="T41" fmla="*/ 2147483647 h 2082"/>
              <a:gd name="T42" fmla="*/ 2147483647 w 3328"/>
              <a:gd name="T43" fmla="*/ 2147483647 h 2082"/>
              <a:gd name="T44" fmla="*/ 2147483647 w 3328"/>
              <a:gd name="T45" fmla="*/ 2147483647 h 2082"/>
              <a:gd name="T46" fmla="*/ 2147483647 w 3328"/>
              <a:gd name="T47" fmla="*/ 2147483647 h 2082"/>
              <a:gd name="T48" fmla="*/ 2147483647 w 3328"/>
              <a:gd name="T49" fmla="*/ 2147483647 h 2082"/>
              <a:gd name="T50" fmla="*/ 2147483647 w 3328"/>
              <a:gd name="T51" fmla="*/ 2147483647 h 2082"/>
              <a:gd name="T52" fmla="*/ 2147483647 w 3328"/>
              <a:gd name="T53" fmla="*/ 2147483647 h 2082"/>
              <a:gd name="T54" fmla="*/ 2147483647 w 3328"/>
              <a:gd name="T55" fmla="*/ 2147483647 h 2082"/>
              <a:gd name="T56" fmla="*/ 2147483647 w 3328"/>
              <a:gd name="T57" fmla="*/ 2147483647 h 2082"/>
              <a:gd name="T58" fmla="*/ 2147483647 w 3328"/>
              <a:gd name="T59" fmla="*/ 2147483647 h 2082"/>
              <a:gd name="T60" fmla="*/ 2147483647 w 3328"/>
              <a:gd name="T61" fmla="*/ 2147483647 h 2082"/>
              <a:gd name="T62" fmla="*/ 2147483647 w 3328"/>
              <a:gd name="T63" fmla="*/ 2147483647 h 2082"/>
              <a:gd name="T64" fmla="*/ 2147483647 w 3328"/>
              <a:gd name="T65" fmla="*/ 2147483647 h 2082"/>
              <a:gd name="T66" fmla="*/ 2147483647 w 3328"/>
              <a:gd name="T67" fmla="*/ 2147483647 h 2082"/>
              <a:gd name="T68" fmla="*/ 2147483647 w 3328"/>
              <a:gd name="T69" fmla="*/ 2147483647 h 2082"/>
              <a:gd name="T70" fmla="*/ 2147483647 w 3328"/>
              <a:gd name="T71" fmla="*/ 2147483647 h 2082"/>
              <a:gd name="T72" fmla="*/ 2147483647 w 3328"/>
              <a:gd name="T73" fmla="*/ 2147483647 h 208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3328" h="2082">
                <a:moveTo>
                  <a:pt x="1653" y="175"/>
                </a:moveTo>
                <a:cubicBezTo>
                  <a:pt x="1581" y="158"/>
                  <a:pt x="1628" y="164"/>
                  <a:pt x="1525" y="175"/>
                </a:cubicBezTo>
                <a:cubicBezTo>
                  <a:pt x="1305" y="199"/>
                  <a:pt x="1362" y="193"/>
                  <a:pt x="1184" y="207"/>
                </a:cubicBezTo>
                <a:cubicBezTo>
                  <a:pt x="987" y="195"/>
                  <a:pt x="793" y="171"/>
                  <a:pt x="597" y="154"/>
                </a:cubicBezTo>
                <a:cubicBezTo>
                  <a:pt x="494" y="158"/>
                  <a:pt x="391" y="159"/>
                  <a:pt x="288" y="165"/>
                </a:cubicBezTo>
                <a:cubicBezTo>
                  <a:pt x="273" y="166"/>
                  <a:pt x="256" y="165"/>
                  <a:pt x="245" y="175"/>
                </a:cubicBezTo>
                <a:cubicBezTo>
                  <a:pt x="218" y="198"/>
                  <a:pt x="206" y="235"/>
                  <a:pt x="181" y="261"/>
                </a:cubicBezTo>
                <a:cubicBezTo>
                  <a:pt x="160" y="322"/>
                  <a:pt x="174" y="286"/>
                  <a:pt x="128" y="378"/>
                </a:cubicBezTo>
                <a:cubicBezTo>
                  <a:pt x="121" y="392"/>
                  <a:pt x="106" y="421"/>
                  <a:pt x="106" y="421"/>
                </a:cubicBezTo>
                <a:cubicBezTo>
                  <a:pt x="97" y="478"/>
                  <a:pt x="89" y="519"/>
                  <a:pt x="64" y="570"/>
                </a:cubicBezTo>
                <a:cubicBezTo>
                  <a:pt x="40" y="755"/>
                  <a:pt x="13" y="939"/>
                  <a:pt x="0" y="1125"/>
                </a:cubicBezTo>
                <a:cubicBezTo>
                  <a:pt x="1" y="1147"/>
                  <a:pt x="3" y="1379"/>
                  <a:pt x="32" y="1423"/>
                </a:cubicBezTo>
                <a:cubicBezTo>
                  <a:pt x="67" y="1476"/>
                  <a:pt x="129" y="1504"/>
                  <a:pt x="170" y="1551"/>
                </a:cubicBezTo>
                <a:cubicBezTo>
                  <a:pt x="253" y="1646"/>
                  <a:pt x="304" y="1763"/>
                  <a:pt x="416" y="1829"/>
                </a:cubicBezTo>
                <a:cubicBezTo>
                  <a:pt x="465" y="1858"/>
                  <a:pt x="579" y="1860"/>
                  <a:pt x="618" y="1861"/>
                </a:cubicBezTo>
                <a:cubicBezTo>
                  <a:pt x="871" y="1867"/>
                  <a:pt x="1123" y="1868"/>
                  <a:pt x="1376" y="1871"/>
                </a:cubicBezTo>
                <a:cubicBezTo>
                  <a:pt x="1433" y="1883"/>
                  <a:pt x="1490" y="1897"/>
                  <a:pt x="1546" y="1914"/>
                </a:cubicBezTo>
                <a:cubicBezTo>
                  <a:pt x="1567" y="1920"/>
                  <a:pt x="1589" y="1928"/>
                  <a:pt x="1610" y="1935"/>
                </a:cubicBezTo>
                <a:cubicBezTo>
                  <a:pt x="1621" y="1939"/>
                  <a:pt x="1642" y="1946"/>
                  <a:pt x="1642" y="1946"/>
                </a:cubicBezTo>
                <a:cubicBezTo>
                  <a:pt x="1685" y="1987"/>
                  <a:pt x="1655" y="1966"/>
                  <a:pt x="1749" y="1989"/>
                </a:cubicBezTo>
                <a:cubicBezTo>
                  <a:pt x="1827" y="2009"/>
                  <a:pt x="1905" y="2028"/>
                  <a:pt x="1984" y="2042"/>
                </a:cubicBezTo>
                <a:cubicBezTo>
                  <a:pt x="2690" y="2029"/>
                  <a:pt x="2385" y="2082"/>
                  <a:pt x="2688" y="1978"/>
                </a:cubicBezTo>
                <a:cubicBezTo>
                  <a:pt x="2717" y="1949"/>
                  <a:pt x="2755" y="1932"/>
                  <a:pt x="2784" y="1903"/>
                </a:cubicBezTo>
                <a:cubicBezTo>
                  <a:pt x="2850" y="1837"/>
                  <a:pt x="2916" y="1773"/>
                  <a:pt x="2986" y="1711"/>
                </a:cubicBezTo>
                <a:cubicBezTo>
                  <a:pt x="3005" y="1694"/>
                  <a:pt x="3019" y="1672"/>
                  <a:pt x="3040" y="1658"/>
                </a:cubicBezTo>
                <a:cubicBezTo>
                  <a:pt x="3108" y="1613"/>
                  <a:pt x="3173" y="1553"/>
                  <a:pt x="3221" y="1487"/>
                </a:cubicBezTo>
                <a:cubicBezTo>
                  <a:pt x="3257" y="1437"/>
                  <a:pt x="3258" y="1372"/>
                  <a:pt x="3285" y="1317"/>
                </a:cubicBezTo>
                <a:cubicBezTo>
                  <a:pt x="3309" y="1133"/>
                  <a:pt x="3317" y="947"/>
                  <a:pt x="3328" y="762"/>
                </a:cubicBezTo>
                <a:cubicBezTo>
                  <a:pt x="3324" y="634"/>
                  <a:pt x="3324" y="506"/>
                  <a:pt x="3317" y="378"/>
                </a:cubicBezTo>
                <a:cubicBezTo>
                  <a:pt x="3312" y="284"/>
                  <a:pt x="3207" y="216"/>
                  <a:pt x="3136" y="175"/>
                </a:cubicBezTo>
                <a:cubicBezTo>
                  <a:pt x="3116" y="164"/>
                  <a:pt x="3103" y="142"/>
                  <a:pt x="3082" y="133"/>
                </a:cubicBezTo>
                <a:cubicBezTo>
                  <a:pt x="3055" y="122"/>
                  <a:pt x="3025" y="118"/>
                  <a:pt x="2997" y="111"/>
                </a:cubicBezTo>
                <a:cubicBezTo>
                  <a:pt x="2921" y="61"/>
                  <a:pt x="2811" y="37"/>
                  <a:pt x="2720" y="26"/>
                </a:cubicBezTo>
                <a:cubicBezTo>
                  <a:pt x="2652" y="18"/>
                  <a:pt x="2517" y="5"/>
                  <a:pt x="2517" y="5"/>
                </a:cubicBezTo>
                <a:cubicBezTo>
                  <a:pt x="2398" y="10"/>
                  <a:pt x="2328" y="0"/>
                  <a:pt x="2229" y="26"/>
                </a:cubicBezTo>
                <a:cubicBezTo>
                  <a:pt x="2116" y="55"/>
                  <a:pt x="2012" y="156"/>
                  <a:pt x="1888" y="165"/>
                </a:cubicBezTo>
                <a:cubicBezTo>
                  <a:pt x="1810" y="171"/>
                  <a:pt x="1731" y="172"/>
                  <a:pt x="1653" y="175"/>
                </a:cubicBezTo>
                <a:close/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Freeform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1309688" y="4035425"/>
            <a:ext cx="1433512" cy="803275"/>
          </a:xfrm>
          <a:custGeom>
            <a:avLst/>
            <a:gdLst>
              <a:gd name="T0" fmla="*/ 2147483647 w 677"/>
              <a:gd name="T1" fmla="*/ 2147483647 h 675"/>
              <a:gd name="T2" fmla="*/ 2147483647 w 677"/>
              <a:gd name="T3" fmla="*/ 2147483647 h 675"/>
              <a:gd name="T4" fmla="*/ 2147483647 w 677"/>
              <a:gd name="T5" fmla="*/ 2147483647 h 675"/>
              <a:gd name="T6" fmla="*/ 2147483647 w 677"/>
              <a:gd name="T7" fmla="*/ 2147483647 h 675"/>
              <a:gd name="T8" fmla="*/ 2147483647 w 677"/>
              <a:gd name="T9" fmla="*/ 2147483647 h 675"/>
              <a:gd name="T10" fmla="*/ 0 w 677"/>
              <a:gd name="T11" fmla="*/ 2147483647 h 675"/>
              <a:gd name="T12" fmla="*/ 2147483647 w 677"/>
              <a:gd name="T13" fmla="*/ 2147483647 h 675"/>
              <a:gd name="T14" fmla="*/ 2147483647 w 677"/>
              <a:gd name="T15" fmla="*/ 2147483647 h 675"/>
              <a:gd name="T16" fmla="*/ 2147483647 w 677"/>
              <a:gd name="T17" fmla="*/ 2147483647 h 675"/>
              <a:gd name="T18" fmla="*/ 2147483647 w 677"/>
              <a:gd name="T19" fmla="*/ 2147483647 h 675"/>
              <a:gd name="T20" fmla="*/ 2147483647 w 677"/>
              <a:gd name="T21" fmla="*/ 2147483647 h 675"/>
              <a:gd name="T22" fmla="*/ 2147483647 w 677"/>
              <a:gd name="T23" fmla="*/ 2147483647 h 675"/>
              <a:gd name="T24" fmla="*/ 2147483647 w 677"/>
              <a:gd name="T25" fmla="*/ 2147483647 h 675"/>
              <a:gd name="T26" fmla="*/ 2147483647 w 677"/>
              <a:gd name="T27" fmla="*/ 2147483647 h 675"/>
              <a:gd name="T28" fmla="*/ 2147483647 w 677"/>
              <a:gd name="T29" fmla="*/ 2147483647 h 675"/>
              <a:gd name="T30" fmla="*/ 2147483647 w 677"/>
              <a:gd name="T31" fmla="*/ 2147483647 h 675"/>
              <a:gd name="T32" fmla="*/ 2147483647 w 677"/>
              <a:gd name="T33" fmla="*/ 2147483647 h 67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677" h="675">
                <a:moveTo>
                  <a:pt x="426" y="56"/>
                </a:moveTo>
                <a:cubicBezTo>
                  <a:pt x="409" y="0"/>
                  <a:pt x="378" y="13"/>
                  <a:pt x="320" y="3"/>
                </a:cubicBezTo>
                <a:cubicBezTo>
                  <a:pt x="271" y="13"/>
                  <a:pt x="243" y="18"/>
                  <a:pt x="202" y="46"/>
                </a:cubicBezTo>
                <a:cubicBezTo>
                  <a:pt x="175" y="87"/>
                  <a:pt x="136" y="112"/>
                  <a:pt x="106" y="152"/>
                </a:cubicBezTo>
                <a:cubicBezTo>
                  <a:pt x="78" y="189"/>
                  <a:pt x="63" y="237"/>
                  <a:pt x="32" y="270"/>
                </a:cubicBezTo>
                <a:cubicBezTo>
                  <a:pt x="22" y="309"/>
                  <a:pt x="9" y="347"/>
                  <a:pt x="0" y="387"/>
                </a:cubicBezTo>
                <a:cubicBezTo>
                  <a:pt x="6" y="473"/>
                  <a:pt x="4" y="600"/>
                  <a:pt x="106" y="632"/>
                </a:cubicBezTo>
                <a:cubicBezTo>
                  <a:pt x="113" y="639"/>
                  <a:pt x="119" y="649"/>
                  <a:pt x="128" y="654"/>
                </a:cubicBezTo>
                <a:cubicBezTo>
                  <a:pt x="148" y="664"/>
                  <a:pt x="192" y="675"/>
                  <a:pt x="192" y="675"/>
                </a:cubicBezTo>
                <a:cubicBezTo>
                  <a:pt x="213" y="668"/>
                  <a:pt x="237" y="667"/>
                  <a:pt x="256" y="654"/>
                </a:cubicBezTo>
                <a:cubicBezTo>
                  <a:pt x="277" y="640"/>
                  <a:pt x="320" y="611"/>
                  <a:pt x="320" y="611"/>
                </a:cubicBezTo>
                <a:cubicBezTo>
                  <a:pt x="379" y="521"/>
                  <a:pt x="500" y="542"/>
                  <a:pt x="597" y="536"/>
                </a:cubicBezTo>
                <a:cubicBezTo>
                  <a:pt x="646" y="521"/>
                  <a:pt x="633" y="504"/>
                  <a:pt x="661" y="462"/>
                </a:cubicBezTo>
                <a:cubicBezTo>
                  <a:pt x="654" y="337"/>
                  <a:pt x="677" y="281"/>
                  <a:pt x="618" y="195"/>
                </a:cubicBezTo>
                <a:cubicBezTo>
                  <a:pt x="600" y="137"/>
                  <a:pt x="556" y="107"/>
                  <a:pt x="501" y="88"/>
                </a:cubicBezTo>
                <a:cubicBezTo>
                  <a:pt x="494" y="77"/>
                  <a:pt x="491" y="63"/>
                  <a:pt x="480" y="56"/>
                </a:cubicBezTo>
                <a:cubicBezTo>
                  <a:pt x="394" y="3"/>
                  <a:pt x="411" y="25"/>
                  <a:pt x="426" y="56"/>
                </a:cubicBez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Freeform 7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4027488" y="3890963"/>
            <a:ext cx="2425700" cy="1000125"/>
          </a:xfrm>
          <a:custGeom>
            <a:avLst/>
            <a:gdLst>
              <a:gd name="T0" fmla="*/ 2147483647 w 1146"/>
              <a:gd name="T1" fmla="*/ 2147483647 h 840"/>
              <a:gd name="T2" fmla="*/ 2147483647 w 1146"/>
              <a:gd name="T3" fmla="*/ 2147483647 h 840"/>
              <a:gd name="T4" fmla="*/ 2147483647 w 1146"/>
              <a:gd name="T5" fmla="*/ 2147483647 h 840"/>
              <a:gd name="T6" fmla="*/ 2147483647 w 1146"/>
              <a:gd name="T7" fmla="*/ 2147483647 h 840"/>
              <a:gd name="T8" fmla="*/ 2147483647 w 1146"/>
              <a:gd name="T9" fmla="*/ 2147483647 h 840"/>
              <a:gd name="T10" fmla="*/ 2147483647 w 1146"/>
              <a:gd name="T11" fmla="*/ 2147483647 h 840"/>
              <a:gd name="T12" fmla="*/ 2147483647 w 1146"/>
              <a:gd name="T13" fmla="*/ 2147483647 h 840"/>
              <a:gd name="T14" fmla="*/ 2147483647 w 1146"/>
              <a:gd name="T15" fmla="*/ 2147483647 h 840"/>
              <a:gd name="T16" fmla="*/ 2147483647 w 1146"/>
              <a:gd name="T17" fmla="*/ 2147483647 h 840"/>
              <a:gd name="T18" fmla="*/ 2147483647 w 1146"/>
              <a:gd name="T19" fmla="*/ 2147483647 h 840"/>
              <a:gd name="T20" fmla="*/ 2147483647 w 1146"/>
              <a:gd name="T21" fmla="*/ 2147483647 h 840"/>
              <a:gd name="T22" fmla="*/ 2147483647 w 1146"/>
              <a:gd name="T23" fmla="*/ 2147483647 h 840"/>
              <a:gd name="T24" fmla="*/ 2147483647 w 1146"/>
              <a:gd name="T25" fmla="*/ 2147483647 h 840"/>
              <a:gd name="T26" fmla="*/ 2147483647 w 1146"/>
              <a:gd name="T27" fmla="*/ 2147483647 h 840"/>
              <a:gd name="T28" fmla="*/ 2147483647 w 1146"/>
              <a:gd name="T29" fmla="*/ 2147483647 h 840"/>
              <a:gd name="T30" fmla="*/ 2147483647 w 1146"/>
              <a:gd name="T31" fmla="*/ 2147483647 h 840"/>
              <a:gd name="T32" fmla="*/ 2147483647 w 1146"/>
              <a:gd name="T33" fmla="*/ 2147483647 h 840"/>
              <a:gd name="T34" fmla="*/ 2147483647 w 1146"/>
              <a:gd name="T35" fmla="*/ 2147483647 h 840"/>
              <a:gd name="T36" fmla="*/ 2147483647 w 1146"/>
              <a:gd name="T37" fmla="*/ 2147483647 h 840"/>
              <a:gd name="T38" fmla="*/ 2147483647 w 1146"/>
              <a:gd name="T39" fmla="*/ 2147483647 h 840"/>
              <a:gd name="T40" fmla="*/ 2147483647 w 1146"/>
              <a:gd name="T41" fmla="*/ 2147483647 h 840"/>
              <a:gd name="T42" fmla="*/ 2147483647 w 1146"/>
              <a:gd name="T43" fmla="*/ 2147483647 h 840"/>
              <a:gd name="T44" fmla="*/ 2147483647 w 1146"/>
              <a:gd name="T45" fmla="*/ 2147483647 h 840"/>
              <a:gd name="T46" fmla="*/ 2147483647 w 1146"/>
              <a:gd name="T47" fmla="*/ 2147483647 h 840"/>
              <a:gd name="T48" fmla="*/ 2147483647 w 1146"/>
              <a:gd name="T49" fmla="*/ 2147483647 h 840"/>
              <a:gd name="T50" fmla="*/ 2147483647 w 1146"/>
              <a:gd name="T51" fmla="*/ 2147483647 h 840"/>
              <a:gd name="T52" fmla="*/ 2147483647 w 1146"/>
              <a:gd name="T53" fmla="*/ 2147483647 h 840"/>
              <a:gd name="T54" fmla="*/ 2147483647 w 1146"/>
              <a:gd name="T55" fmla="*/ 2147483647 h 84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1146" h="840">
                <a:moveTo>
                  <a:pt x="1041" y="17"/>
                </a:moveTo>
                <a:cubicBezTo>
                  <a:pt x="987" y="0"/>
                  <a:pt x="934" y="32"/>
                  <a:pt x="881" y="49"/>
                </a:cubicBezTo>
                <a:cubicBezTo>
                  <a:pt x="804" y="74"/>
                  <a:pt x="691" y="119"/>
                  <a:pt x="646" y="188"/>
                </a:cubicBezTo>
                <a:cubicBezTo>
                  <a:pt x="632" y="209"/>
                  <a:pt x="618" y="231"/>
                  <a:pt x="604" y="252"/>
                </a:cubicBezTo>
                <a:cubicBezTo>
                  <a:pt x="593" y="269"/>
                  <a:pt x="572" y="278"/>
                  <a:pt x="561" y="295"/>
                </a:cubicBezTo>
                <a:cubicBezTo>
                  <a:pt x="548" y="315"/>
                  <a:pt x="544" y="340"/>
                  <a:pt x="529" y="359"/>
                </a:cubicBezTo>
                <a:cubicBezTo>
                  <a:pt x="521" y="369"/>
                  <a:pt x="507" y="372"/>
                  <a:pt x="497" y="380"/>
                </a:cubicBezTo>
                <a:cubicBezTo>
                  <a:pt x="462" y="409"/>
                  <a:pt x="445" y="429"/>
                  <a:pt x="401" y="444"/>
                </a:cubicBezTo>
                <a:cubicBezTo>
                  <a:pt x="354" y="439"/>
                  <a:pt x="302" y="447"/>
                  <a:pt x="262" y="423"/>
                </a:cubicBezTo>
                <a:cubicBezTo>
                  <a:pt x="253" y="418"/>
                  <a:pt x="249" y="407"/>
                  <a:pt x="241" y="401"/>
                </a:cubicBezTo>
                <a:cubicBezTo>
                  <a:pt x="202" y="371"/>
                  <a:pt x="160" y="338"/>
                  <a:pt x="113" y="327"/>
                </a:cubicBezTo>
                <a:cubicBezTo>
                  <a:pt x="102" y="330"/>
                  <a:pt x="90" y="331"/>
                  <a:pt x="81" y="337"/>
                </a:cubicBezTo>
                <a:cubicBezTo>
                  <a:pt x="64" y="349"/>
                  <a:pt x="38" y="380"/>
                  <a:pt x="38" y="380"/>
                </a:cubicBezTo>
                <a:cubicBezTo>
                  <a:pt x="15" y="479"/>
                  <a:pt x="0" y="622"/>
                  <a:pt x="113" y="657"/>
                </a:cubicBezTo>
                <a:cubicBezTo>
                  <a:pt x="124" y="664"/>
                  <a:pt x="133" y="674"/>
                  <a:pt x="145" y="679"/>
                </a:cubicBezTo>
                <a:cubicBezTo>
                  <a:pt x="165" y="688"/>
                  <a:pt x="190" y="688"/>
                  <a:pt x="209" y="700"/>
                </a:cubicBezTo>
                <a:cubicBezTo>
                  <a:pt x="254" y="729"/>
                  <a:pt x="288" y="761"/>
                  <a:pt x="337" y="785"/>
                </a:cubicBezTo>
                <a:cubicBezTo>
                  <a:pt x="389" y="840"/>
                  <a:pt x="457" y="813"/>
                  <a:pt x="529" y="807"/>
                </a:cubicBezTo>
                <a:cubicBezTo>
                  <a:pt x="590" y="746"/>
                  <a:pt x="561" y="781"/>
                  <a:pt x="614" y="700"/>
                </a:cubicBezTo>
                <a:cubicBezTo>
                  <a:pt x="620" y="691"/>
                  <a:pt x="619" y="678"/>
                  <a:pt x="625" y="668"/>
                </a:cubicBezTo>
                <a:cubicBezTo>
                  <a:pt x="638" y="646"/>
                  <a:pt x="668" y="604"/>
                  <a:pt x="668" y="604"/>
                </a:cubicBezTo>
                <a:cubicBezTo>
                  <a:pt x="720" y="447"/>
                  <a:pt x="662" y="605"/>
                  <a:pt x="710" y="508"/>
                </a:cubicBezTo>
                <a:cubicBezTo>
                  <a:pt x="715" y="498"/>
                  <a:pt x="713" y="484"/>
                  <a:pt x="721" y="476"/>
                </a:cubicBezTo>
                <a:cubicBezTo>
                  <a:pt x="802" y="395"/>
                  <a:pt x="938" y="395"/>
                  <a:pt x="1041" y="369"/>
                </a:cubicBezTo>
                <a:cubicBezTo>
                  <a:pt x="1099" y="331"/>
                  <a:pt x="1054" y="370"/>
                  <a:pt x="1084" y="316"/>
                </a:cubicBezTo>
                <a:cubicBezTo>
                  <a:pt x="1145" y="206"/>
                  <a:pt x="1112" y="292"/>
                  <a:pt x="1137" y="220"/>
                </a:cubicBezTo>
                <a:cubicBezTo>
                  <a:pt x="1129" y="144"/>
                  <a:pt x="1146" y="94"/>
                  <a:pt x="1073" y="71"/>
                </a:cubicBezTo>
                <a:cubicBezTo>
                  <a:pt x="1044" y="41"/>
                  <a:pt x="1055" y="59"/>
                  <a:pt x="1041" y="17"/>
                </a:cubicBez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Freeform 8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6140450" y="5330825"/>
            <a:ext cx="520700" cy="284163"/>
          </a:xfrm>
          <a:custGeom>
            <a:avLst/>
            <a:gdLst>
              <a:gd name="T0" fmla="*/ 2147483647 w 246"/>
              <a:gd name="T1" fmla="*/ 2147483647 h 239"/>
              <a:gd name="T2" fmla="*/ 2147483647 w 246"/>
              <a:gd name="T3" fmla="*/ 2147483647 h 239"/>
              <a:gd name="T4" fmla="*/ 2147483647 w 246"/>
              <a:gd name="T5" fmla="*/ 2147483647 h 239"/>
              <a:gd name="T6" fmla="*/ 2147483647 w 246"/>
              <a:gd name="T7" fmla="*/ 2147483647 h 239"/>
              <a:gd name="T8" fmla="*/ 2147483647 w 246"/>
              <a:gd name="T9" fmla="*/ 2147483647 h 239"/>
              <a:gd name="T10" fmla="*/ 2147483647 w 246"/>
              <a:gd name="T11" fmla="*/ 2147483647 h 239"/>
              <a:gd name="T12" fmla="*/ 2147483647 w 246"/>
              <a:gd name="T13" fmla="*/ 2147483647 h 2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46" h="239">
                <a:moveTo>
                  <a:pt x="150" y="35"/>
                </a:moveTo>
                <a:cubicBezTo>
                  <a:pt x="146" y="24"/>
                  <a:pt x="150" y="7"/>
                  <a:pt x="139" y="3"/>
                </a:cubicBezTo>
                <a:cubicBezTo>
                  <a:pt x="129" y="0"/>
                  <a:pt x="70" y="19"/>
                  <a:pt x="54" y="24"/>
                </a:cubicBezTo>
                <a:cubicBezTo>
                  <a:pt x="4" y="74"/>
                  <a:pt x="0" y="164"/>
                  <a:pt x="54" y="216"/>
                </a:cubicBezTo>
                <a:cubicBezTo>
                  <a:pt x="127" y="211"/>
                  <a:pt x="220" y="239"/>
                  <a:pt x="246" y="163"/>
                </a:cubicBezTo>
                <a:cubicBezTo>
                  <a:pt x="241" y="148"/>
                  <a:pt x="208" y="35"/>
                  <a:pt x="182" y="35"/>
                </a:cubicBezTo>
                <a:cubicBezTo>
                  <a:pt x="171" y="35"/>
                  <a:pt x="161" y="35"/>
                  <a:pt x="150" y="35"/>
                </a:cubicBez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Freeform 9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2887663" y="5029200"/>
            <a:ext cx="1100137" cy="479425"/>
          </a:xfrm>
          <a:custGeom>
            <a:avLst/>
            <a:gdLst>
              <a:gd name="T0" fmla="*/ 2147483647 w 520"/>
              <a:gd name="T1" fmla="*/ 2147483647 h 403"/>
              <a:gd name="T2" fmla="*/ 2147483647 w 520"/>
              <a:gd name="T3" fmla="*/ 2147483647 h 403"/>
              <a:gd name="T4" fmla="*/ 2147483647 w 520"/>
              <a:gd name="T5" fmla="*/ 0 h 403"/>
              <a:gd name="T6" fmla="*/ 2147483647 w 520"/>
              <a:gd name="T7" fmla="*/ 2147483647 h 403"/>
              <a:gd name="T8" fmla="*/ 2147483647 w 520"/>
              <a:gd name="T9" fmla="*/ 2147483647 h 403"/>
              <a:gd name="T10" fmla="*/ 2147483647 w 520"/>
              <a:gd name="T11" fmla="*/ 2147483647 h 403"/>
              <a:gd name="T12" fmla="*/ 2147483647 w 520"/>
              <a:gd name="T13" fmla="*/ 2147483647 h 403"/>
              <a:gd name="T14" fmla="*/ 2147483647 w 520"/>
              <a:gd name="T15" fmla="*/ 2147483647 h 403"/>
              <a:gd name="T16" fmla="*/ 2147483647 w 520"/>
              <a:gd name="T17" fmla="*/ 2147483647 h 403"/>
              <a:gd name="T18" fmla="*/ 2147483647 w 520"/>
              <a:gd name="T19" fmla="*/ 2147483647 h 403"/>
              <a:gd name="T20" fmla="*/ 2147483647 w 520"/>
              <a:gd name="T21" fmla="*/ 2147483647 h 403"/>
              <a:gd name="T22" fmla="*/ 2147483647 w 520"/>
              <a:gd name="T23" fmla="*/ 2147483647 h 403"/>
              <a:gd name="T24" fmla="*/ 2147483647 w 520"/>
              <a:gd name="T25" fmla="*/ 2147483647 h 403"/>
              <a:gd name="T26" fmla="*/ 2147483647 w 520"/>
              <a:gd name="T27" fmla="*/ 2147483647 h 403"/>
              <a:gd name="T28" fmla="*/ 2147483647 w 520"/>
              <a:gd name="T29" fmla="*/ 2147483647 h 403"/>
              <a:gd name="T30" fmla="*/ 2147483647 w 520"/>
              <a:gd name="T31" fmla="*/ 2147483647 h 403"/>
              <a:gd name="T32" fmla="*/ 2147483647 w 520"/>
              <a:gd name="T33" fmla="*/ 2147483647 h 403"/>
              <a:gd name="T34" fmla="*/ 2147483647 w 520"/>
              <a:gd name="T35" fmla="*/ 2147483647 h 40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520" h="403">
                <a:moveTo>
                  <a:pt x="471" y="64"/>
                </a:moveTo>
                <a:cubicBezTo>
                  <a:pt x="441" y="36"/>
                  <a:pt x="415" y="31"/>
                  <a:pt x="375" y="21"/>
                </a:cubicBezTo>
                <a:cubicBezTo>
                  <a:pt x="346" y="14"/>
                  <a:pt x="289" y="0"/>
                  <a:pt x="289" y="0"/>
                </a:cubicBezTo>
                <a:cubicBezTo>
                  <a:pt x="261" y="4"/>
                  <a:pt x="232" y="3"/>
                  <a:pt x="204" y="11"/>
                </a:cubicBezTo>
                <a:cubicBezTo>
                  <a:pt x="159" y="23"/>
                  <a:pt x="173" y="57"/>
                  <a:pt x="119" y="75"/>
                </a:cubicBezTo>
                <a:cubicBezTo>
                  <a:pt x="112" y="82"/>
                  <a:pt x="103" y="88"/>
                  <a:pt x="97" y="96"/>
                </a:cubicBezTo>
                <a:cubicBezTo>
                  <a:pt x="89" y="106"/>
                  <a:pt x="85" y="119"/>
                  <a:pt x="76" y="128"/>
                </a:cubicBezTo>
                <a:cubicBezTo>
                  <a:pt x="67" y="137"/>
                  <a:pt x="54" y="141"/>
                  <a:pt x="44" y="149"/>
                </a:cubicBezTo>
                <a:cubicBezTo>
                  <a:pt x="36" y="155"/>
                  <a:pt x="30" y="164"/>
                  <a:pt x="23" y="171"/>
                </a:cubicBezTo>
                <a:cubicBezTo>
                  <a:pt x="0" y="238"/>
                  <a:pt x="4" y="318"/>
                  <a:pt x="76" y="341"/>
                </a:cubicBezTo>
                <a:cubicBezTo>
                  <a:pt x="113" y="379"/>
                  <a:pt x="87" y="359"/>
                  <a:pt x="161" y="384"/>
                </a:cubicBezTo>
                <a:cubicBezTo>
                  <a:pt x="172" y="388"/>
                  <a:pt x="193" y="395"/>
                  <a:pt x="193" y="395"/>
                </a:cubicBezTo>
                <a:cubicBezTo>
                  <a:pt x="218" y="391"/>
                  <a:pt x="251" y="403"/>
                  <a:pt x="268" y="384"/>
                </a:cubicBezTo>
                <a:cubicBezTo>
                  <a:pt x="308" y="339"/>
                  <a:pt x="253" y="291"/>
                  <a:pt x="311" y="245"/>
                </a:cubicBezTo>
                <a:cubicBezTo>
                  <a:pt x="335" y="226"/>
                  <a:pt x="347" y="221"/>
                  <a:pt x="375" y="213"/>
                </a:cubicBezTo>
                <a:cubicBezTo>
                  <a:pt x="403" y="205"/>
                  <a:pt x="460" y="192"/>
                  <a:pt x="460" y="192"/>
                </a:cubicBezTo>
                <a:cubicBezTo>
                  <a:pt x="471" y="185"/>
                  <a:pt x="484" y="181"/>
                  <a:pt x="492" y="171"/>
                </a:cubicBezTo>
                <a:cubicBezTo>
                  <a:pt x="516" y="141"/>
                  <a:pt x="520" y="64"/>
                  <a:pt x="471" y="64"/>
                </a:cubicBez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Freeform 10"/>
          <p:cNvSpPr>
            <a:spLocks/>
          </p:cNvSpPr>
          <p:nvPr>
            <p:custDataLst>
              <p:tags r:id="rId9"/>
            </p:custDataLst>
          </p:nvPr>
        </p:nvSpPr>
        <p:spPr bwMode="auto">
          <a:xfrm>
            <a:off x="6343650" y="4445000"/>
            <a:ext cx="1049338" cy="660400"/>
          </a:xfrm>
          <a:custGeom>
            <a:avLst/>
            <a:gdLst>
              <a:gd name="T0" fmla="*/ 2147483647 w 496"/>
              <a:gd name="T1" fmla="*/ 0 h 555"/>
              <a:gd name="T2" fmla="*/ 2147483647 w 496"/>
              <a:gd name="T3" fmla="*/ 2147483647 h 555"/>
              <a:gd name="T4" fmla="*/ 2147483647 w 496"/>
              <a:gd name="T5" fmla="*/ 2147483647 h 555"/>
              <a:gd name="T6" fmla="*/ 2147483647 w 496"/>
              <a:gd name="T7" fmla="*/ 2147483647 h 555"/>
              <a:gd name="T8" fmla="*/ 0 w 496"/>
              <a:gd name="T9" fmla="*/ 2147483647 h 555"/>
              <a:gd name="T10" fmla="*/ 2147483647 w 496"/>
              <a:gd name="T11" fmla="*/ 2147483647 h 555"/>
              <a:gd name="T12" fmla="*/ 2147483647 w 496"/>
              <a:gd name="T13" fmla="*/ 2147483647 h 555"/>
              <a:gd name="T14" fmla="*/ 2147483647 w 496"/>
              <a:gd name="T15" fmla="*/ 2147483647 h 555"/>
              <a:gd name="T16" fmla="*/ 2147483647 w 496"/>
              <a:gd name="T17" fmla="*/ 2147483647 h 555"/>
              <a:gd name="T18" fmla="*/ 2147483647 w 496"/>
              <a:gd name="T19" fmla="*/ 2147483647 h 555"/>
              <a:gd name="T20" fmla="*/ 2147483647 w 496"/>
              <a:gd name="T21" fmla="*/ 2147483647 h 555"/>
              <a:gd name="T22" fmla="*/ 2147483647 w 496"/>
              <a:gd name="T23" fmla="*/ 2147483647 h 555"/>
              <a:gd name="T24" fmla="*/ 2147483647 w 496"/>
              <a:gd name="T25" fmla="*/ 2147483647 h 555"/>
              <a:gd name="T26" fmla="*/ 2147483647 w 496"/>
              <a:gd name="T27" fmla="*/ 2147483647 h 555"/>
              <a:gd name="T28" fmla="*/ 2147483647 w 496"/>
              <a:gd name="T29" fmla="*/ 0 h 55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96" h="555">
                <a:moveTo>
                  <a:pt x="470" y="0"/>
                </a:moveTo>
                <a:cubicBezTo>
                  <a:pt x="386" y="29"/>
                  <a:pt x="300" y="53"/>
                  <a:pt x="214" y="75"/>
                </a:cubicBezTo>
                <a:cubicBezTo>
                  <a:pt x="189" y="82"/>
                  <a:pt x="164" y="89"/>
                  <a:pt x="139" y="96"/>
                </a:cubicBezTo>
                <a:cubicBezTo>
                  <a:pt x="117" y="102"/>
                  <a:pt x="75" y="118"/>
                  <a:pt x="75" y="118"/>
                </a:cubicBezTo>
                <a:cubicBezTo>
                  <a:pt x="47" y="146"/>
                  <a:pt x="28" y="176"/>
                  <a:pt x="0" y="203"/>
                </a:cubicBezTo>
                <a:cubicBezTo>
                  <a:pt x="4" y="235"/>
                  <a:pt x="3" y="268"/>
                  <a:pt x="11" y="299"/>
                </a:cubicBezTo>
                <a:cubicBezTo>
                  <a:pt x="22" y="341"/>
                  <a:pt x="73" y="372"/>
                  <a:pt x="107" y="395"/>
                </a:cubicBezTo>
                <a:cubicBezTo>
                  <a:pt x="144" y="451"/>
                  <a:pt x="180" y="476"/>
                  <a:pt x="235" y="512"/>
                </a:cubicBezTo>
                <a:cubicBezTo>
                  <a:pt x="252" y="523"/>
                  <a:pt x="278" y="555"/>
                  <a:pt x="278" y="555"/>
                </a:cubicBezTo>
                <a:cubicBezTo>
                  <a:pt x="303" y="551"/>
                  <a:pt x="328" y="549"/>
                  <a:pt x="352" y="544"/>
                </a:cubicBezTo>
                <a:cubicBezTo>
                  <a:pt x="363" y="542"/>
                  <a:pt x="377" y="543"/>
                  <a:pt x="384" y="534"/>
                </a:cubicBezTo>
                <a:cubicBezTo>
                  <a:pt x="397" y="516"/>
                  <a:pt x="399" y="491"/>
                  <a:pt x="406" y="470"/>
                </a:cubicBezTo>
                <a:cubicBezTo>
                  <a:pt x="410" y="459"/>
                  <a:pt x="416" y="438"/>
                  <a:pt x="416" y="438"/>
                </a:cubicBezTo>
                <a:cubicBezTo>
                  <a:pt x="421" y="346"/>
                  <a:pt x="406" y="205"/>
                  <a:pt x="480" y="128"/>
                </a:cubicBezTo>
                <a:cubicBezTo>
                  <a:pt x="496" y="82"/>
                  <a:pt x="484" y="45"/>
                  <a:pt x="470" y="0"/>
                </a:cubicBez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Oval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336800" y="4286250"/>
            <a:ext cx="203200" cy="1143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7661" name="Oval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048000" y="3886200"/>
            <a:ext cx="203200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cxnSp>
        <p:nvCxnSpPr>
          <p:cNvPr id="27662" name="AutoShape 13"/>
          <p:cNvCxnSpPr>
            <a:cxnSpLocks noChangeShapeType="1"/>
            <a:stCxn id="27660" idx="7"/>
            <a:endCxn id="27661" idx="3"/>
          </p:cNvCxnSpPr>
          <p:nvPr>
            <p:custDataLst>
              <p:tags r:id="rId12"/>
            </p:custDataLst>
          </p:nvPr>
        </p:nvCxnSpPr>
        <p:spPr bwMode="auto">
          <a:xfrm flipV="1">
            <a:off x="2509838" y="3983038"/>
            <a:ext cx="568325" cy="32067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63" name="Text Box 1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332163" y="3746500"/>
            <a:ext cx="4476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</a:rPr>
              <a:t>v</a:t>
            </a:r>
          </a:p>
        </p:txBody>
      </p:sp>
      <p:sp>
        <p:nvSpPr>
          <p:cNvPr id="27664" name="Oval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484563" y="5103813"/>
            <a:ext cx="203200" cy="1143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7665" name="Oval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775200" y="4686300"/>
            <a:ext cx="203200" cy="1143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cxnSp>
        <p:nvCxnSpPr>
          <p:cNvPr id="27666" name="AutoShape 17"/>
          <p:cNvCxnSpPr>
            <a:cxnSpLocks noChangeShapeType="1"/>
            <a:stCxn id="27664" idx="7"/>
            <a:endCxn id="27665" idx="3"/>
          </p:cNvCxnSpPr>
          <p:nvPr>
            <p:custDataLst>
              <p:tags r:id="rId16"/>
            </p:custDataLst>
          </p:nvPr>
        </p:nvCxnSpPr>
        <p:spPr bwMode="auto">
          <a:xfrm flipV="1">
            <a:off x="3657600" y="4783138"/>
            <a:ext cx="1147763" cy="3381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8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BB89DE2-B608-4E63-AAE6-E8CA9429A07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52400"/>
            <a:ext cx="7772400" cy="914400"/>
          </a:xfrm>
          <a:noFill/>
        </p:spPr>
        <p:txBody>
          <a:bodyPr/>
          <a:lstStyle/>
          <a:p>
            <a:pPr eaLnBrk="1" hangingPunct="1"/>
            <a:r>
              <a:rPr lang="en-US" altLang="en-US" smtClean="0"/>
              <a:t>Kruskal’s Algorithm for MST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2800" dirty="0" smtClean="0"/>
              <a:t>An </a:t>
            </a:r>
            <a:r>
              <a:rPr lang="en-US" altLang="en-US" sz="2800" i="1" dirty="0" smtClean="0"/>
              <a:t>edge-based</a:t>
            </a:r>
            <a:r>
              <a:rPr lang="en-US" altLang="en-US" sz="2800" dirty="0" smtClean="0"/>
              <a:t> greedy algorithm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400" dirty="0" smtClean="0"/>
              <a:t>Builds MST by greedily adding edges</a:t>
            </a:r>
          </a:p>
          <a:p>
            <a:pPr marL="609600" indent="-609600" eaLnBrk="1" hangingPunct="1">
              <a:buFontTx/>
              <a:buNone/>
            </a:pPr>
            <a:endParaRPr lang="en-US" altLang="en-US" sz="1400" b="1" dirty="0" smtClean="0">
              <a:solidFill>
                <a:srgbClr val="00CC00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400" dirty="0" smtClean="0"/>
              <a:t>Initialize with</a:t>
            </a:r>
          </a:p>
          <a:p>
            <a:pPr marL="990600" lvl="1" indent="-533400" eaLnBrk="1" hangingPunct="1">
              <a:buFontTx/>
              <a:buChar char="•"/>
            </a:pPr>
            <a:r>
              <a:rPr lang="en-US" altLang="en-US" sz="2000" dirty="0" smtClean="0"/>
              <a:t>empty MST</a:t>
            </a:r>
          </a:p>
          <a:p>
            <a:pPr marL="990600" lvl="1" indent="-533400" eaLnBrk="1" hangingPunct="1">
              <a:buFontTx/>
              <a:buChar char="•"/>
            </a:pPr>
            <a:r>
              <a:rPr lang="en-US" altLang="en-US" sz="2000" dirty="0" smtClean="0"/>
              <a:t>all vertices marked unconnected</a:t>
            </a:r>
          </a:p>
          <a:p>
            <a:pPr marL="990600" lvl="1" indent="-533400" eaLnBrk="1" hangingPunct="1">
              <a:buFontTx/>
              <a:buChar char="•"/>
            </a:pPr>
            <a:r>
              <a:rPr lang="en-US" altLang="en-US" sz="2000" dirty="0" smtClean="0"/>
              <a:t>all edges unmarked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400" dirty="0" smtClean="0"/>
              <a:t>While there are still unmarked edges</a:t>
            </a:r>
          </a:p>
          <a:p>
            <a:pPr marL="990600" lvl="1" indent="-533400" eaLnBrk="1" hangingPunct="1">
              <a:buFontTx/>
              <a:buAutoNum type="alphaLcPeriod"/>
            </a:pPr>
            <a:r>
              <a:rPr lang="en-US" altLang="en-US" sz="2000" dirty="0" smtClean="0"/>
              <a:t>Pick the </a:t>
            </a:r>
            <a:r>
              <a:rPr lang="en-US" altLang="en-US" sz="2000" u="sng" dirty="0" smtClean="0"/>
              <a:t>lowest cost edge</a:t>
            </a:r>
            <a:r>
              <a:rPr lang="en-US" altLang="en-US" sz="2000" dirty="0" smtClean="0"/>
              <a:t> </a:t>
            </a: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</a:rPr>
              <a:t>(</a:t>
            </a:r>
            <a:r>
              <a:rPr lang="en-US" altLang="en-US" sz="2000" b="1" dirty="0" err="1" smtClean="0">
                <a:solidFill>
                  <a:schemeClr val="accent2"/>
                </a:solidFill>
                <a:latin typeface="Courier New" pitchFamily="49" charset="0"/>
              </a:rPr>
              <a:t>u,v</a:t>
            </a: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</a:rPr>
              <a:t>)</a:t>
            </a:r>
            <a:r>
              <a:rPr lang="en-US" altLang="en-US" sz="2000" dirty="0" smtClean="0"/>
              <a:t> and mark it</a:t>
            </a:r>
          </a:p>
          <a:p>
            <a:pPr marL="990600" lvl="1" indent="-533400" eaLnBrk="1" hangingPunct="1">
              <a:buFontTx/>
              <a:buAutoNum type="alphaLcPeriod"/>
            </a:pPr>
            <a:r>
              <a:rPr lang="en-US" altLang="en-US" sz="2000" dirty="0" smtClean="0"/>
              <a:t>If </a:t>
            </a:r>
            <a:r>
              <a:rPr lang="en-US" altLang="en-US" sz="2000" b="1" dirty="0" smtClean="0">
                <a:latin typeface="Courier New" pitchFamily="49" charset="0"/>
              </a:rPr>
              <a:t>u</a:t>
            </a:r>
            <a:r>
              <a:rPr lang="en-US" altLang="en-US" sz="2000" dirty="0" smtClean="0"/>
              <a:t> and </a:t>
            </a:r>
            <a:r>
              <a:rPr lang="en-US" altLang="en-US" sz="2000" b="1" dirty="0" smtClean="0">
                <a:latin typeface="Courier New" pitchFamily="49" charset="0"/>
              </a:rPr>
              <a:t>v</a:t>
            </a:r>
            <a:r>
              <a:rPr lang="en-US" altLang="en-US" sz="2000" dirty="0" smtClean="0"/>
              <a:t> are not already connected, add </a:t>
            </a: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</a:rPr>
              <a:t>(</a:t>
            </a:r>
            <a:r>
              <a:rPr lang="en-US" altLang="en-US" sz="2000" b="1" dirty="0" err="1" smtClean="0">
                <a:solidFill>
                  <a:schemeClr val="accent2"/>
                </a:solidFill>
                <a:latin typeface="Courier New" pitchFamily="49" charset="0"/>
              </a:rPr>
              <a:t>u,v</a:t>
            </a: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</a:rPr>
              <a:t>)</a:t>
            </a:r>
            <a:r>
              <a:rPr lang="en-US" altLang="en-US" sz="2000" dirty="0" smtClean="0"/>
              <a:t> to the MST and mark </a:t>
            </a: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</a:rPr>
              <a:t>u</a:t>
            </a:r>
            <a:r>
              <a:rPr lang="en-US" altLang="en-US" sz="2000" dirty="0" smtClean="0"/>
              <a:t> and </a:t>
            </a: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</a:rPr>
              <a:t>v</a:t>
            </a:r>
            <a:r>
              <a:rPr lang="en-US" altLang="en-US" sz="2000" dirty="0" smtClean="0"/>
              <a:t> as connected to each other</a:t>
            </a:r>
          </a:p>
        </p:txBody>
      </p:sp>
      <p:sp>
        <p:nvSpPr>
          <p:cNvPr id="28678" name="AutoShape 5" hidden="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495800" y="6096000"/>
            <a:ext cx="4419600" cy="609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Maze construction used random edge order.</a:t>
            </a:r>
            <a:br>
              <a:rPr lang="en-US" altLang="en-US" sz="1800">
                <a:latin typeface="Times New Roman" pitchFamily="18" charset="0"/>
              </a:rPr>
            </a:br>
            <a:r>
              <a:rPr lang="en-US" altLang="en-US" sz="1800">
                <a:latin typeface="Times New Roman" pitchFamily="18" charset="0"/>
              </a:rPr>
              <a:t>Otherwise the same!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FB4141-714D-4437-98FC-30E48DC6C5C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Example of for Kruskal  </a:t>
            </a:r>
          </a:p>
        </p:txBody>
      </p:sp>
      <p:sp>
        <p:nvSpPr>
          <p:cNvPr id="29700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225800" y="22447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29701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21000" y="36163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</a:t>
            </a:r>
          </a:p>
        </p:txBody>
      </p:sp>
      <p:sp>
        <p:nvSpPr>
          <p:cNvPr id="29702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21200" y="40735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</a:t>
            </a:r>
          </a:p>
        </p:txBody>
      </p:sp>
      <p:sp>
        <p:nvSpPr>
          <p:cNvPr id="29703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892800" y="36163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29704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21200" y="29305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29705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673600" y="19399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</a:t>
            </a:r>
          </a:p>
        </p:txBody>
      </p:sp>
      <p:sp>
        <p:nvSpPr>
          <p:cNvPr id="29706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121400" y="24733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29707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3530600" y="2090738"/>
            <a:ext cx="1143000" cy="306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>
            <a:off x="4673600" y="2244725"/>
            <a:ext cx="152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4978400" y="2092325"/>
            <a:ext cx="1143000" cy="5334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4826000" y="3082925"/>
            <a:ext cx="1066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6121400" y="2778125"/>
            <a:ext cx="1524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4673600" y="3235325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V="1">
            <a:off x="4826000" y="3844925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225800" y="3768725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Line 1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3073400" y="2549525"/>
            <a:ext cx="3048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6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3530600" y="2549525"/>
            <a:ext cx="10668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718050" y="23241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29718" name="Text Box 2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844800" y="281781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29719" name="Text Box 22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581400" y="30829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29720" name="Text Box 23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175250" y="2933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0</a:t>
            </a:r>
          </a:p>
        </p:txBody>
      </p:sp>
      <p:sp>
        <p:nvSpPr>
          <p:cNvPr id="29721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581400" y="40005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2</a:t>
            </a:r>
          </a:p>
        </p:txBody>
      </p:sp>
      <p:sp>
        <p:nvSpPr>
          <p:cNvPr id="29722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327650" y="40005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2</a:t>
            </a:r>
          </a:p>
        </p:txBody>
      </p:sp>
      <p:sp>
        <p:nvSpPr>
          <p:cNvPr id="29723" name="Text Box 2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625975" y="343058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29724" name="Text Box 27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273800" y="2930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29725" name="Text Box 2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246188" y="4992688"/>
            <a:ext cx="72120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(7,4) (2,1) (7,5) (5,6) (5,4) (1,6) (2,7) (2,3) (3,4) (1,5)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   0      1       1      2      2       3      3      3       3       4</a:t>
            </a:r>
          </a:p>
        </p:txBody>
      </p:sp>
      <p:sp>
        <p:nvSpPr>
          <p:cNvPr id="29726" name="Text Box 2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843338" y="175101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29727" name="Text Box 30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437188" y="190341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29728" name="Line 31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4978400" y="2090738"/>
            <a:ext cx="129540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4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E130C3-5B44-4D5D-9523-433F5C780F7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Data Structures for </a:t>
            </a:r>
            <a:r>
              <a:rPr lang="en-US" altLang="en-US" dirty="0" err="1" smtClean="0"/>
              <a:t>Kruskal</a:t>
            </a:r>
            <a:endParaRPr lang="en-US" altLang="en-US" dirty="0" smtClean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810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Sorted edge list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Disjoint Union / Find</a:t>
            </a:r>
          </a:p>
          <a:p>
            <a:pPr lvl="1" eaLnBrk="1" hangingPunct="1"/>
            <a:r>
              <a:rPr lang="en-US" altLang="en-US" sz="2400" dirty="0" smtClean="0"/>
              <a:t>Union(</a:t>
            </a:r>
            <a:r>
              <a:rPr lang="en-US" altLang="en-US" sz="2400" i="1" dirty="0" err="1" smtClean="0"/>
              <a:t>a,b</a:t>
            </a:r>
            <a:r>
              <a:rPr lang="en-US" altLang="en-US" sz="2400" dirty="0" smtClean="0"/>
              <a:t>) - merge the disjoint sets named by </a:t>
            </a:r>
            <a:r>
              <a:rPr lang="en-US" altLang="en-US" sz="2400" i="1" dirty="0" smtClean="0"/>
              <a:t>a</a:t>
            </a:r>
            <a:r>
              <a:rPr lang="en-US" altLang="en-US" sz="2400" dirty="0" smtClean="0"/>
              <a:t> and </a:t>
            </a:r>
            <a:r>
              <a:rPr lang="en-US" altLang="en-US" sz="2400" i="1" dirty="0" smtClean="0"/>
              <a:t>b</a:t>
            </a:r>
          </a:p>
          <a:p>
            <a:pPr lvl="1" eaLnBrk="1" hangingPunct="1"/>
            <a:r>
              <a:rPr lang="en-US" altLang="en-US" sz="2400" dirty="0" smtClean="0"/>
              <a:t>Find(a) returns the name of the set containing </a:t>
            </a:r>
            <a:r>
              <a:rPr lang="en-US" altLang="en-US" sz="2400" i="1" dirty="0" smtClean="0"/>
              <a:t>a</a:t>
            </a:r>
          </a:p>
          <a:p>
            <a:r>
              <a:rPr lang="en-US" altLang="en-US" dirty="0" smtClean="0"/>
              <a:t>Union / Find data structure will be presented on Friday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30725" name="Text Box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066800" y="2362200"/>
            <a:ext cx="72120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(7,4) (2,1) (7,5) (5,6) (5,4) (1,6) (2,7) (2,3) (3,4) (1,5)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   0      1       1      2      2       3      3      3       3       4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0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F669EF-C93A-45A6-A9E9-1DE6EEFF042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Example of DU/F  </a:t>
            </a:r>
          </a:p>
        </p:txBody>
      </p:sp>
      <p:sp>
        <p:nvSpPr>
          <p:cNvPr id="31748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225800" y="22447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31749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21000" y="36163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</a:t>
            </a:r>
          </a:p>
        </p:txBody>
      </p:sp>
      <p:sp>
        <p:nvSpPr>
          <p:cNvPr id="31750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21200" y="40735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</a:t>
            </a:r>
          </a:p>
        </p:txBody>
      </p:sp>
      <p:sp>
        <p:nvSpPr>
          <p:cNvPr id="31751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892800" y="36163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752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21200" y="29305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753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673600" y="19399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</a:t>
            </a:r>
          </a:p>
        </p:txBody>
      </p:sp>
      <p:sp>
        <p:nvSpPr>
          <p:cNvPr id="31754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121400" y="2473325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55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3530600" y="2090738"/>
            <a:ext cx="1143000" cy="306387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>
            <a:off x="4673600" y="2244725"/>
            <a:ext cx="152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4978400" y="2092325"/>
            <a:ext cx="1143000" cy="5334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4826000" y="3082925"/>
            <a:ext cx="106680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6121400" y="2778125"/>
            <a:ext cx="1524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4673600" y="3235325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V="1">
            <a:off x="4826000" y="3844925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225800" y="3768725"/>
            <a:ext cx="12954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Line 1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3073400" y="2549525"/>
            <a:ext cx="3048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3530600" y="2549525"/>
            <a:ext cx="10668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718050" y="23241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66" name="Text Box 2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844800" y="2817813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67" name="Text Box 22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581400" y="30829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768" name="Text Box 23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175250" y="29337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0</a:t>
            </a:r>
          </a:p>
        </p:txBody>
      </p:sp>
      <p:sp>
        <p:nvSpPr>
          <p:cNvPr id="31769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581400" y="40005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2</a:t>
            </a:r>
          </a:p>
        </p:txBody>
      </p:sp>
      <p:sp>
        <p:nvSpPr>
          <p:cNvPr id="31770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327650" y="40005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2</a:t>
            </a:r>
          </a:p>
        </p:txBody>
      </p:sp>
      <p:sp>
        <p:nvSpPr>
          <p:cNvPr id="31771" name="Text Box 2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625975" y="3430588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31772" name="Text Box 27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273800" y="29305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843338" y="175101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31774" name="Text Box 30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437188" y="190341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75" name="Line 31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4978400" y="2090738"/>
            <a:ext cx="129540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6" name="Line 32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1246188" y="4992688"/>
            <a:ext cx="658812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7" name="Line 33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2057400" y="4992688"/>
            <a:ext cx="658813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8" name="Line 34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2844800" y="4992688"/>
            <a:ext cx="658813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9" name="Line 35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3503613" y="4992688"/>
            <a:ext cx="658812" cy="82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0" name="Freeform 36"/>
          <p:cNvSpPr>
            <a:spLocks/>
          </p:cNvSpPr>
          <p:nvPr>
            <p:custDataLst>
              <p:tags r:id="rId34"/>
            </p:custDataLst>
          </p:nvPr>
        </p:nvSpPr>
        <p:spPr bwMode="auto">
          <a:xfrm>
            <a:off x="2489200" y="1473200"/>
            <a:ext cx="3632200" cy="1473200"/>
          </a:xfrm>
          <a:custGeom>
            <a:avLst/>
            <a:gdLst>
              <a:gd name="T0" fmla="*/ 2147483647 w 2288"/>
              <a:gd name="T1" fmla="*/ 2147483647 h 928"/>
              <a:gd name="T2" fmla="*/ 2147483647 w 2288"/>
              <a:gd name="T3" fmla="*/ 2147483647 h 928"/>
              <a:gd name="T4" fmla="*/ 2147483647 w 2288"/>
              <a:gd name="T5" fmla="*/ 2147483647 h 928"/>
              <a:gd name="T6" fmla="*/ 2147483647 w 2288"/>
              <a:gd name="T7" fmla="*/ 2147483647 h 928"/>
              <a:gd name="T8" fmla="*/ 2147483647 w 2288"/>
              <a:gd name="T9" fmla="*/ 2147483647 h 9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88" h="928">
                <a:moveTo>
                  <a:pt x="544" y="80"/>
                </a:moveTo>
                <a:cubicBezTo>
                  <a:pt x="168" y="160"/>
                  <a:pt x="0" y="528"/>
                  <a:pt x="16" y="656"/>
                </a:cubicBezTo>
                <a:cubicBezTo>
                  <a:pt x="32" y="784"/>
                  <a:pt x="264" y="928"/>
                  <a:pt x="640" y="848"/>
                </a:cubicBezTo>
                <a:cubicBezTo>
                  <a:pt x="1016" y="768"/>
                  <a:pt x="2288" y="304"/>
                  <a:pt x="2272" y="176"/>
                </a:cubicBezTo>
                <a:cubicBezTo>
                  <a:pt x="2256" y="48"/>
                  <a:pt x="920" y="0"/>
                  <a:pt x="544" y="80"/>
                </a:cubicBez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1" name="Freeform 37"/>
          <p:cNvSpPr>
            <a:spLocks/>
          </p:cNvSpPr>
          <p:nvPr>
            <p:custDataLst>
              <p:tags r:id="rId35"/>
            </p:custDataLst>
          </p:nvPr>
        </p:nvSpPr>
        <p:spPr bwMode="auto">
          <a:xfrm>
            <a:off x="5778500" y="2032000"/>
            <a:ext cx="990600" cy="1066800"/>
          </a:xfrm>
          <a:custGeom>
            <a:avLst/>
            <a:gdLst>
              <a:gd name="T0" fmla="*/ 2147483647 w 624"/>
              <a:gd name="T1" fmla="*/ 2147483647 h 672"/>
              <a:gd name="T2" fmla="*/ 2147483647 w 624"/>
              <a:gd name="T3" fmla="*/ 2147483647 h 672"/>
              <a:gd name="T4" fmla="*/ 2147483647 w 624"/>
              <a:gd name="T5" fmla="*/ 2147483647 h 672"/>
              <a:gd name="T6" fmla="*/ 2147483647 w 624"/>
              <a:gd name="T7" fmla="*/ 2147483647 h 672"/>
              <a:gd name="T8" fmla="*/ 2147483647 w 624"/>
              <a:gd name="T9" fmla="*/ 2147483647 h 672"/>
              <a:gd name="T10" fmla="*/ 2147483647 w 624"/>
              <a:gd name="T11" fmla="*/ 2147483647 h 67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24" h="672">
                <a:moveTo>
                  <a:pt x="248" y="112"/>
                </a:moveTo>
                <a:cubicBezTo>
                  <a:pt x="176" y="152"/>
                  <a:pt x="16" y="216"/>
                  <a:pt x="8" y="304"/>
                </a:cubicBezTo>
                <a:cubicBezTo>
                  <a:pt x="0" y="392"/>
                  <a:pt x="104" y="608"/>
                  <a:pt x="200" y="640"/>
                </a:cubicBezTo>
                <a:cubicBezTo>
                  <a:pt x="296" y="672"/>
                  <a:pt x="544" y="592"/>
                  <a:pt x="584" y="496"/>
                </a:cubicBezTo>
                <a:cubicBezTo>
                  <a:pt x="624" y="400"/>
                  <a:pt x="496" y="128"/>
                  <a:pt x="440" y="64"/>
                </a:cubicBezTo>
                <a:cubicBezTo>
                  <a:pt x="384" y="0"/>
                  <a:pt x="320" y="72"/>
                  <a:pt x="248" y="112"/>
                </a:cubicBez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2" name="Freeform 38"/>
          <p:cNvSpPr>
            <a:spLocks/>
          </p:cNvSpPr>
          <p:nvPr>
            <p:custDataLst>
              <p:tags r:id="rId36"/>
            </p:custDataLst>
          </p:nvPr>
        </p:nvSpPr>
        <p:spPr bwMode="auto">
          <a:xfrm>
            <a:off x="2298700" y="2628900"/>
            <a:ext cx="4318000" cy="2209800"/>
          </a:xfrm>
          <a:custGeom>
            <a:avLst/>
            <a:gdLst>
              <a:gd name="T0" fmla="*/ 2147483647 w 2720"/>
              <a:gd name="T1" fmla="*/ 2147483647 h 1392"/>
              <a:gd name="T2" fmla="*/ 2147483647 w 2720"/>
              <a:gd name="T3" fmla="*/ 2147483647 h 1392"/>
              <a:gd name="T4" fmla="*/ 2147483647 w 2720"/>
              <a:gd name="T5" fmla="*/ 2147483647 h 1392"/>
              <a:gd name="T6" fmla="*/ 2147483647 w 2720"/>
              <a:gd name="T7" fmla="*/ 2147483647 h 1392"/>
              <a:gd name="T8" fmla="*/ 2147483647 w 2720"/>
              <a:gd name="T9" fmla="*/ 2147483647 h 1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20" h="1392">
                <a:moveTo>
                  <a:pt x="40" y="600"/>
                </a:moveTo>
                <a:cubicBezTo>
                  <a:pt x="80" y="376"/>
                  <a:pt x="1328" y="0"/>
                  <a:pt x="1768" y="24"/>
                </a:cubicBezTo>
                <a:cubicBezTo>
                  <a:pt x="2208" y="48"/>
                  <a:pt x="2720" y="520"/>
                  <a:pt x="2680" y="744"/>
                </a:cubicBezTo>
                <a:cubicBezTo>
                  <a:pt x="2640" y="968"/>
                  <a:pt x="1968" y="1392"/>
                  <a:pt x="1528" y="1368"/>
                </a:cubicBezTo>
                <a:cubicBezTo>
                  <a:pt x="1088" y="1344"/>
                  <a:pt x="0" y="824"/>
                  <a:pt x="40" y="600"/>
                </a:cubicBezTo>
                <a:close/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3" name="Text Box 39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1905000" y="3505200"/>
            <a:ext cx="354013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784" name="Text Box 40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574925" y="1335088"/>
            <a:ext cx="354013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2</a:t>
            </a:r>
          </a:p>
        </p:txBody>
      </p:sp>
      <p:sp>
        <p:nvSpPr>
          <p:cNvPr id="31785" name="Text Box 41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6689725" y="1944688"/>
            <a:ext cx="354013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86" name="Text Box 43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246188" y="4992688"/>
            <a:ext cx="72120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(7,4) (2,1) (7,5) (5,6) (5,4) (1,6) (2,7) (2,3) (3,4) (1,5)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   0      1       1      2      2       3      3      3       3       4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8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98475" y="3048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 sz="4000" smtClean="0"/>
              <a:t>Kruskal’s Algorithm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Add the cheapest edge that joins disjoint components</a:t>
            </a:r>
          </a:p>
        </p:txBody>
      </p:sp>
      <p:sp>
        <p:nvSpPr>
          <p:cNvPr id="32772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V="1">
            <a:off x="4038600" y="3276600"/>
            <a:ext cx="12192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5257800" y="3276600"/>
            <a:ext cx="16764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5257800" y="3200400"/>
            <a:ext cx="6096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H="1">
            <a:off x="4876800" y="4191000"/>
            <a:ext cx="9906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4114800" y="4495800"/>
            <a:ext cx="609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H="1">
            <a:off x="4876800" y="3276600"/>
            <a:ext cx="38100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5029200" y="5257800"/>
            <a:ext cx="914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5943600" y="4343400"/>
            <a:ext cx="1524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6019800" y="3886200"/>
            <a:ext cx="8382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7086600" y="4038600"/>
            <a:ext cx="2286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6019800" y="4267200"/>
            <a:ext cx="12192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6096000" y="5105400"/>
            <a:ext cx="1143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Text Box 1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179888" y="3587750"/>
            <a:ext cx="44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12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114800" y="4724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724400" y="3962400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13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943600" y="3124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32788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324600" y="3657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32789" name="Text Box 2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162800" y="41910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553200" y="4343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715000" y="47244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16</a:t>
            </a:r>
          </a:p>
        </p:txBody>
      </p:sp>
      <p:sp>
        <p:nvSpPr>
          <p:cNvPr id="32792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181600" y="43434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15</a:t>
            </a:r>
          </a:p>
        </p:txBody>
      </p:sp>
      <p:sp>
        <p:nvSpPr>
          <p:cNvPr id="32793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562600" y="3505200"/>
            <a:ext cx="423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11</a:t>
            </a:r>
          </a:p>
        </p:txBody>
      </p:sp>
      <p:sp>
        <p:nvSpPr>
          <p:cNvPr id="32794" name="Line 26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3657600" y="3200400"/>
            <a:ext cx="1524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Line 27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3581400" y="3124200"/>
            <a:ext cx="4572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6" name="Line 28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3048000" y="3124200"/>
            <a:ext cx="5334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Line 29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V="1">
            <a:off x="3124200" y="4495800"/>
            <a:ext cx="838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8" name="Line 30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3048000" y="5486400"/>
            <a:ext cx="15240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9" name="Line 31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 flipV="1">
            <a:off x="4572000" y="5181600"/>
            <a:ext cx="3048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0" name="Line 32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V="1">
            <a:off x="4572000" y="5410200"/>
            <a:ext cx="15240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1" name="Text Box 3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175125" y="28559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14</a:t>
            </a:r>
          </a:p>
        </p:txBody>
      </p:sp>
      <p:sp>
        <p:nvSpPr>
          <p:cNvPr id="32802" name="Text Box 3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895600" y="39624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32803" name="Text Box 35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581400" y="5562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32804" name="Text Box 36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334000" y="50292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17</a:t>
            </a:r>
          </a:p>
        </p:txBody>
      </p:sp>
      <p:sp>
        <p:nvSpPr>
          <p:cNvPr id="32805" name="Text Box 37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352925" y="54864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32806" name="Text Box 38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5410200" y="58674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18</a:t>
            </a:r>
          </a:p>
        </p:txBody>
      </p:sp>
      <p:sp>
        <p:nvSpPr>
          <p:cNvPr id="32807" name="Text Box 3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629400" y="52578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19</a:t>
            </a:r>
          </a:p>
        </p:txBody>
      </p:sp>
      <p:sp>
        <p:nvSpPr>
          <p:cNvPr id="32808" name="Text Box 40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3352800" y="45720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32809" name="Text Box 41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3581400" y="3657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2810" name="Oval 42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3429000" y="3048000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32811" name="Oval 43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105400" y="3124200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32812" name="Oval 44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6858000" y="3733800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32813" name="Oval 45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5715000" y="4038600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32814" name="Oval 46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7162800" y="4876800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rgbClr val="000000"/>
                </a:solidFill>
              </a:rPr>
              <a:t>g</a:t>
            </a:r>
          </a:p>
        </p:txBody>
      </p:sp>
      <p:sp>
        <p:nvSpPr>
          <p:cNvPr id="32815" name="Oval 47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5943600" y="5257800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32816" name="Oval 48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4724400" y="5029200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32817" name="Oval 49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3886200" y="4191000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32818" name="Oval 50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2895600" y="5334000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32819" name="Oval 51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4419600" y="6248400"/>
            <a:ext cx="304800" cy="304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2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C3A6D2-6C4C-4124-9CF0-4D669186D7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err="1" smtClean="0"/>
              <a:t>Kruskal’s</a:t>
            </a:r>
            <a:r>
              <a:rPr lang="en-US" altLang="en-US" dirty="0" smtClean="0"/>
              <a:t> Algorithm with DU / F</a:t>
            </a:r>
          </a:p>
        </p:txBody>
      </p:sp>
      <p:sp>
        <p:nvSpPr>
          <p:cNvPr id="33796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295400" y="1752600"/>
            <a:ext cx="670888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Sort the edges by increasing cost;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Initialize A to be empty;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for each edge (</a:t>
            </a:r>
            <a:r>
              <a:rPr lang="en-US" altLang="en-US" sz="2400" dirty="0" err="1"/>
              <a:t>i,j</a:t>
            </a:r>
            <a:r>
              <a:rPr lang="en-US" altLang="en-US" sz="2400" dirty="0"/>
              <a:t>) chosen in increasing order do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u := Find(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v := Find(j);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if not(u = v) then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    add (</a:t>
            </a:r>
            <a:r>
              <a:rPr lang="en-US" altLang="en-US" sz="2400" dirty="0" err="1"/>
              <a:t>i,j</a:t>
            </a:r>
            <a:r>
              <a:rPr lang="en-US" altLang="en-US" sz="2400" dirty="0"/>
              <a:t>) to A;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    Union(</a:t>
            </a:r>
            <a:r>
              <a:rPr lang="en-US" altLang="en-US" sz="2400" dirty="0" err="1"/>
              <a:t>u,v</a:t>
            </a:r>
            <a:r>
              <a:rPr lang="en-US" altLang="en-US" sz="2400" dirty="0"/>
              <a:t>);</a:t>
            </a:r>
          </a:p>
        </p:txBody>
      </p:sp>
      <p:sp>
        <p:nvSpPr>
          <p:cNvPr id="33797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219200" y="1600200"/>
            <a:ext cx="69342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33798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46125" y="5345113"/>
            <a:ext cx="67706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This algorithm will work, but it goes through all the edges. 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Is this always necessary?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6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Upcoming lectures</a:t>
            </a:r>
          </a:p>
          <a:p>
            <a:pPr lvl="1"/>
            <a:r>
              <a:rPr lang="en-US" dirty="0" smtClean="0"/>
              <a:t>Graph </a:t>
            </a:r>
            <a:r>
              <a:rPr lang="en-US" dirty="0"/>
              <a:t>Algorithms </a:t>
            </a:r>
          </a:p>
          <a:p>
            <a:pPr lvl="2"/>
            <a:r>
              <a:rPr lang="en-US" strike="sngStrike" dirty="0"/>
              <a:t>Graph Traversal</a:t>
            </a:r>
          </a:p>
          <a:p>
            <a:pPr lvl="2"/>
            <a:r>
              <a:rPr lang="en-US" strike="sngStrike" dirty="0"/>
              <a:t>Shortest Paths</a:t>
            </a:r>
          </a:p>
          <a:p>
            <a:pPr lvl="2"/>
            <a:r>
              <a:rPr lang="en-US" dirty="0"/>
              <a:t>Minimum Spanning Tree</a:t>
            </a:r>
          </a:p>
          <a:p>
            <a:pPr lvl="1"/>
            <a:r>
              <a:rPr lang="en-US" dirty="0"/>
              <a:t>Union-Find Data Structure </a:t>
            </a:r>
          </a:p>
          <a:p>
            <a:pPr lvl="1"/>
            <a:r>
              <a:rPr lang="en-US" dirty="0"/>
              <a:t>Theory of NP-Completeness (2 lectures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Final Exam,   June 9, 8:30-10:20 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25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DB67C4-7C97-4DC1-9DC6-2C29CE7C9B2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171450"/>
            <a:ext cx="7772400" cy="6858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Kruskal code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228600" y="857250"/>
            <a:ext cx="8255000" cy="54864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void Graph::</a:t>
            </a:r>
            <a:r>
              <a:rPr lang="en-US" altLang="en-US" sz="2000" b="1" dirty="0" err="1" smtClean="0">
                <a:latin typeface="Courier New" pitchFamily="49" charset="0"/>
              </a:rPr>
              <a:t>kruskal</a:t>
            </a:r>
            <a:r>
              <a:rPr lang="en-US" altLang="en-US" sz="2000" b="1" dirty="0" smtClean="0">
                <a:latin typeface="Courier New" pitchFamily="49" charset="0"/>
              </a:rPr>
              <a:t>(){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  </a:t>
            </a:r>
            <a:r>
              <a:rPr lang="en-US" altLang="en-US" sz="2000" b="1" dirty="0" err="1" smtClean="0">
                <a:latin typeface="Courier New" pitchFamily="49" charset="0"/>
              </a:rPr>
              <a:t>int</a:t>
            </a:r>
            <a:r>
              <a:rPr lang="en-US" altLang="en-US" sz="2000" b="1" dirty="0" smtClean="0">
                <a:latin typeface="Courier New" pitchFamily="49" charset="0"/>
              </a:rPr>
              <a:t> </a:t>
            </a:r>
            <a:r>
              <a:rPr lang="en-US" altLang="en-US" sz="2000" b="1" dirty="0" err="1" smtClean="0">
                <a:latin typeface="Courier New" pitchFamily="49" charset="0"/>
              </a:rPr>
              <a:t>edgesAccepted</a:t>
            </a:r>
            <a:r>
              <a:rPr lang="en-US" altLang="en-US" sz="2000" b="1" dirty="0" smtClean="0">
                <a:latin typeface="Courier New" pitchFamily="49" charset="0"/>
              </a:rPr>
              <a:t> = 0;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  </a:t>
            </a:r>
            <a:r>
              <a:rPr lang="en-US" altLang="en-US" sz="2000" b="1" dirty="0" err="1" smtClean="0">
                <a:latin typeface="Courier New" pitchFamily="49" charset="0"/>
              </a:rPr>
              <a:t>DisjSet</a:t>
            </a:r>
            <a:r>
              <a:rPr lang="en-US" altLang="en-US" sz="2000" b="1" dirty="0" smtClean="0">
                <a:latin typeface="Courier New" pitchFamily="49" charset="0"/>
              </a:rPr>
              <a:t> s(NUM_VERTICES);</a:t>
            </a:r>
          </a:p>
          <a:p>
            <a:pPr eaLnBrk="1" hangingPunct="1">
              <a:buFontTx/>
              <a:buNone/>
            </a:pPr>
            <a:endParaRPr lang="en-US" altLang="en-US" sz="2000" b="1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  while (</a:t>
            </a:r>
            <a:r>
              <a:rPr lang="en-US" altLang="en-US" sz="2000" b="1" dirty="0" err="1" smtClean="0">
                <a:latin typeface="Courier New" pitchFamily="49" charset="0"/>
              </a:rPr>
              <a:t>edgesAccepted</a:t>
            </a:r>
            <a:r>
              <a:rPr lang="en-US" altLang="en-US" sz="2000" b="1" dirty="0" smtClean="0">
                <a:latin typeface="Courier New" pitchFamily="49" charset="0"/>
              </a:rPr>
              <a:t> &lt; NUM_VERTICES – 1){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    </a:t>
            </a:r>
            <a:r>
              <a:rPr lang="en-US" altLang="en-US" sz="2000" b="1" dirty="0" smtClean="0">
                <a:solidFill>
                  <a:srgbClr val="339933"/>
                </a:solidFill>
                <a:latin typeface="Courier New" pitchFamily="49" charset="0"/>
              </a:rPr>
              <a:t>e = smallest weight edge not deleted yet;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    // edge e = (u, v)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    </a:t>
            </a:r>
            <a:r>
              <a:rPr lang="en-US" altLang="en-US" sz="2000" b="1" dirty="0" err="1" smtClean="0">
                <a:solidFill>
                  <a:schemeClr val="accent2"/>
                </a:solidFill>
                <a:latin typeface="Courier New" pitchFamily="49" charset="0"/>
              </a:rPr>
              <a:t>uset</a:t>
            </a: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</a:rPr>
              <a:t> = </a:t>
            </a:r>
            <a:r>
              <a:rPr lang="en-US" altLang="en-US" sz="2000" b="1" dirty="0" err="1" smtClean="0">
                <a:solidFill>
                  <a:schemeClr val="accent2"/>
                </a:solidFill>
                <a:latin typeface="Courier New" pitchFamily="49" charset="0"/>
              </a:rPr>
              <a:t>s.find</a:t>
            </a: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</a:rPr>
              <a:t>(u);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</a:rPr>
              <a:t>    </a:t>
            </a:r>
            <a:r>
              <a:rPr lang="en-US" altLang="en-US" sz="2000" b="1" dirty="0" err="1" smtClean="0">
                <a:solidFill>
                  <a:schemeClr val="accent2"/>
                </a:solidFill>
                <a:latin typeface="Courier New" pitchFamily="49" charset="0"/>
              </a:rPr>
              <a:t>vset</a:t>
            </a: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</a:rPr>
              <a:t> = </a:t>
            </a:r>
            <a:r>
              <a:rPr lang="en-US" altLang="en-US" sz="2000" b="1" dirty="0" err="1" smtClean="0">
                <a:solidFill>
                  <a:schemeClr val="accent2"/>
                </a:solidFill>
                <a:latin typeface="Courier New" pitchFamily="49" charset="0"/>
              </a:rPr>
              <a:t>s.find</a:t>
            </a:r>
            <a:r>
              <a:rPr lang="en-US" altLang="en-US" sz="2000" b="1" dirty="0" smtClean="0">
                <a:solidFill>
                  <a:schemeClr val="accent2"/>
                </a:solidFill>
                <a:latin typeface="Courier New" pitchFamily="49" charset="0"/>
              </a:rPr>
              <a:t>(v);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    if (</a:t>
            </a:r>
            <a:r>
              <a:rPr lang="en-US" altLang="en-US" sz="2000" b="1" dirty="0" err="1" smtClean="0">
                <a:latin typeface="Courier New" pitchFamily="49" charset="0"/>
              </a:rPr>
              <a:t>uset</a:t>
            </a:r>
            <a:r>
              <a:rPr lang="en-US" altLang="en-US" sz="2000" b="1" dirty="0" smtClean="0">
                <a:latin typeface="Courier New" pitchFamily="49" charset="0"/>
              </a:rPr>
              <a:t> != </a:t>
            </a:r>
            <a:r>
              <a:rPr lang="en-US" altLang="en-US" sz="2000" b="1" dirty="0" err="1" smtClean="0">
                <a:latin typeface="Courier New" pitchFamily="49" charset="0"/>
              </a:rPr>
              <a:t>vset</a:t>
            </a:r>
            <a:r>
              <a:rPr lang="en-US" altLang="en-US" sz="2000" b="1" dirty="0" smtClean="0">
                <a:latin typeface="Courier New" pitchFamily="49" charset="0"/>
              </a:rPr>
              <a:t>){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      </a:t>
            </a:r>
            <a:r>
              <a:rPr lang="en-US" altLang="en-US" sz="2000" b="1" dirty="0" err="1" smtClean="0">
                <a:latin typeface="Courier New" pitchFamily="49" charset="0"/>
              </a:rPr>
              <a:t>edgesAccepted</a:t>
            </a:r>
            <a:r>
              <a:rPr lang="en-US" altLang="en-US" sz="2000" b="1" dirty="0" smtClean="0">
                <a:latin typeface="Courier New" pitchFamily="49" charset="0"/>
              </a:rPr>
              <a:t>++;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     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Courier New" pitchFamily="49" charset="0"/>
              </a:rPr>
              <a:t>s.unionSets</a:t>
            </a:r>
            <a:r>
              <a:rPr lang="en-US" altLang="en-US" sz="2000" b="1" dirty="0" smtClean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Courier New" pitchFamily="49" charset="0"/>
              </a:rPr>
              <a:t>uset</a:t>
            </a:r>
            <a:r>
              <a:rPr lang="en-US" altLang="en-US" sz="2000" b="1" dirty="0" smtClean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Courier New" pitchFamily="49" charset="0"/>
              </a:rPr>
              <a:t>vset</a:t>
            </a:r>
            <a:r>
              <a:rPr lang="en-US" altLang="en-US" sz="2000" b="1" dirty="0" smtClean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    }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  }</a:t>
            </a:r>
          </a:p>
          <a:p>
            <a:pPr eaLnBrk="1" hangingPunct="1">
              <a:buFontTx/>
              <a:buNone/>
            </a:pPr>
            <a:r>
              <a:rPr lang="en-US" altLang="en-US" sz="2000" b="1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34821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324600" y="3886200"/>
            <a:ext cx="13382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Times New Roman" pitchFamily="18" charset="0"/>
              </a:rPr>
              <a:t>2|E| finds</a:t>
            </a:r>
          </a:p>
        </p:txBody>
      </p:sp>
      <p:sp>
        <p:nvSpPr>
          <p:cNvPr id="34822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H="1" flipV="1">
            <a:off x="3733800" y="3886200"/>
            <a:ext cx="2590800" cy="76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638800" y="5715000"/>
            <a:ext cx="14239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</a:rPr>
              <a:t>|V| unions</a:t>
            </a:r>
          </a:p>
        </p:txBody>
      </p:sp>
      <p:sp>
        <p:nvSpPr>
          <p:cNvPr id="34824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H="1" flipV="1">
            <a:off x="4572000" y="5257800"/>
            <a:ext cx="1036638" cy="4841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313691" y="2900362"/>
            <a:ext cx="165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339933"/>
                </a:solidFill>
                <a:latin typeface="Times New Roman" pitchFamily="18" charset="0"/>
              </a:rPr>
              <a:t>|E| heap ops</a:t>
            </a:r>
          </a:p>
        </p:txBody>
      </p:sp>
      <p:sp>
        <p:nvSpPr>
          <p:cNvPr id="34826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H="1" flipV="1">
            <a:off x="6172199" y="2880700"/>
            <a:ext cx="1141491" cy="242746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Text Box 11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391400" y="3962400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Find = log V</a:t>
            </a:r>
          </a:p>
        </p:txBody>
      </p:sp>
      <p:sp>
        <p:nvSpPr>
          <p:cNvPr id="34828" name="Text Box 14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086600" y="5775325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Union = O(1)</a:t>
            </a:r>
          </a:p>
        </p:txBody>
      </p:sp>
      <p:sp>
        <p:nvSpPr>
          <p:cNvPr id="34829" name="Text Box 16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990600" y="62484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Total Cost:</a:t>
            </a:r>
          </a:p>
        </p:txBody>
      </p:sp>
      <p:sp>
        <p:nvSpPr>
          <p:cNvPr id="34830" name="Text Box 17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486400" y="990600"/>
            <a:ext cx="2438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</a:rPr>
              <a:t>|V| ops to init. sets</a:t>
            </a:r>
          </a:p>
        </p:txBody>
      </p:sp>
      <p:sp>
        <p:nvSpPr>
          <p:cNvPr id="34831" name="Line 18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4343400" y="1295400"/>
            <a:ext cx="1143000" cy="457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4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452222-FEB5-496B-8021-EFEF46C7A20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76200"/>
            <a:ext cx="8458200" cy="1143000"/>
          </a:xfrm>
          <a:noFill/>
        </p:spPr>
        <p:txBody>
          <a:bodyPr/>
          <a:lstStyle/>
          <a:p>
            <a:pPr eaLnBrk="1" hangingPunct="1"/>
            <a:r>
              <a:rPr lang="en-US" altLang="en-US" smtClean="0"/>
              <a:t>Kruskal’s Algorithm: Correctness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228600" y="1219200"/>
            <a:ext cx="8763000" cy="5105400"/>
          </a:xfrm>
        </p:spPr>
        <p:txBody>
          <a:bodyPr/>
          <a:lstStyle/>
          <a:p>
            <a:pPr eaLnBrk="1" hangingPunct="1">
              <a:lnSpc>
                <a:spcPct val="30000"/>
              </a:lnSpc>
              <a:buFontTx/>
              <a:buNone/>
            </a:pPr>
            <a:endParaRPr lang="en-US" altLang="en-US" sz="2400" smtClean="0"/>
          </a:p>
          <a:p>
            <a:pPr eaLnBrk="1" hangingPunct="1">
              <a:lnSpc>
                <a:spcPct val="30000"/>
              </a:lnSpc>
              <a:buFontTx/>
              <a:buNone/>
            </a:pPr>
            <a:r>
              <a:rPr lang="en-US" altLang="en-US" sz="2400" smtClean="0"/>
              <a:t>It clearly generates a spanning tree. Call it </a:t>
            </a:r>
            <a:r>
              <a:rPr lang="en-US" altLang="en-US" sz="2400" smtClean="0">
                <a:solidFill>
                  <a:srgbClr val="FF0000"/>
                </a:solidFill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</a:rPr>
              <a:t>K</a:t>
            </a:r>
            <a:r>
              <a:rPr lang="en-US" altLang="en-US" sz="2400" smtClean="0"/>
              <a:t>.</a:t>
            </a:r>
          </a:p>
          <a:p>
            <a:pPr eaLnBrk="1" hangingPunct="1">
              <a:lnSpc>
                <a:spcPct val="30000"/>
              </a:lnSpc>
              <a:buFontTx/>
              <a:buNone/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/>
              <a:t>Suppose </a:t>
            </a:r>
            <a:r>
              <a:rPr lang="en-US" altLang="en-US" sz="2400" smtClean="0">
                <a:solidFill>
                  <a:srgbClr val="FF0000"/>
                </a:solidFill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</a:rPr>
              <a:t>K</a:t>
            </a:r>
            <a:r>
              <a:rPr lang="en-US" altLang="en-US" sz="2400" smtClean="0"/>
              <a:t> is </a:t>
            </a:r>
            <a:r>
              <a:rPr lang="en-US" altLang="en-US" sz="2400" i="1" smtClean="0"/>
              <a:t>not</a:t>
            </a:r>
            <a:r>
              <a:rPr lang="en-US" altLang="en-US" sz="2400" smtClean="0"/>
              <a:t> minimum: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/>
              <a:t>Pick another spanning tree </a:t>
            </a:r>
            <a:r>
              <a:rPr lang="en-US" altLang="en-US" sz="2400" smtClean="0">
                <a:solidFill>
                  <a:srgbClr val="FF0000"/>
                </a:solidFill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</a:rPr>
              <a:t>min</a:t>
            </a:r>
            <a:r>
              <a:rPr lang="en-US" altLang="en-US" sz="2400" smtClean="0"/>
              <a:t> with </a:t>
            </a:r>
            <a:r>
              <a:rPr lang="en-US" altLang="en-US" sz="2400" i="1" smtClean="0"/>
              <a:t>lower cost</a:t>
            </a:r>
            <a:r>
              <a:rPr lang="en-US" altLang="en-US" sz="2400" smtClean="0"/>
              <a:t> than </a:t>
            </a:r>
            <a:r>
              <a:rPr lang="en-US" altLang="en-US" sz="2400" smtClean="0">
                <a:solidFill>
                  <a:srgbClr val="FF0000"/>
                </a:solidFill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</a:rPr>
              <a:t>K</a:t>
            </a:r>
            <a:endParaRPr lang="en-US" altLang="en-US" sz="240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/>
              <a:t>Pick the smallest edge </a:t>
            </a:r>
            <a:r>
              <a:rPr lang="en-US" altLang="en-US" sz="2400" i="1" smtClean="0">
                <a:solidFill>
                  <a:schemeClr val="accent2"/>
                </a:solidFill>
              </a:rPr>
              <a:t>e</a:t>
            </a:r>
            <a:r>
              <a:rPr lang="en-US" altLang="en-US" sz="2400" baseline="-25000" smtClean="0">
                <a:solidFill>
                  <a:schemeClr val="accent2"/>
                </a:solidFill>
              </a:rPr>
              <a:t>1</a:t>
            </a:r>
            <a:r>
              <a:rPr lang="en-US" altLang="en-US" sz="2400" smtClean="0"/>
              <a:t>=(</a:t>
            </a:r>
            <a:r>
              <a:rPr lang="en-US" altLang="en-US" sz="2400" i="1" smtClean="0">
                <a:solidFill>
                  <a:schemeClr val="accent2"/>
                </a:solidFill>
              </a:rPr>
              <a:t>u</a:t>
            </a:r>
            <a:r>
              <a:rPr lang="en-US" altLang="en-US" sz="2400" smtClean="0"/>
              <a:t>,</a:t>
            </a:r>
            <a:r>
              <a:rPr lang="en-US" altLang="en-US" sz="2400" i="1" smtClean="0">
                <a:solidFill>
                  <a:schemeClr val="accent2"/>
                </a:solidFill>
              </a:rPr>
              <a:t>v</a:t>
            </a:r>
            <a:r>
              <a:rPr lang="en-US" altLang="en-US" sz="2400" smtClean="0"/>
              <a:t>)</a:t>
            </a:r>
            <a:r>
              <a:rPr lang="en-US" altLang="en-US" sz="2400" b="1" smtClean="0"/>
              <a:t> </a:t>
            </a:r>
            <a:r>
              <a:rPr lang="en-US" altLang="en-US" sz="2400" smtClean="0"/>
              <a:t>in </a:t>
            </a:r>
            <a:r>
              <a:rPr lang="en-US" altLang="en-US" sz="2400" smtClean="0">
                <a:solidFill>
                  <a:srgbClr val="FF0000"/>
                </a:solidFill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</a:rPr>
              <a:t>K</a:t>
            </a:r>
            <a:r>
              <a:rPr lang="en-US" altLang="en-US" sz="2400" smtClean="0"/>
              <a:t> that is not in </a:t>
            </a:r>
            <a:r>
              <a:rPr lang="en-US" altLang="en-US" sz="2400" smtClean="0">
                <a:solidFill>
                  <a:srgbClr val="FF0000"/>
                </a:solidFill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</a:rPr>
              <a:t>min</a:t>
            </a:r>
            <a:endParaRPr lang="en-US" altLang="en-US" sz="240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>
                <a:solidFill>
                  <a:srgbClr val="FF0000"/>
                </a:solidFill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</a:rPr>
              <a:t>min</a:t>
            </a:r>
            <a:r>
              <a:rPr lang="en-US" altLang="en-US" sz="2400" smtClean="0"/>
              <a:t> already has a path </a:t>
            </a:r>
            <a:r>
              <a:rPr lang="en-US" altLang="en-US" sz="2400" i="1" smtClean="0">
                <a:solidFill>
                  <a:schemeClr val="accent2"/>
                </a:solidFill>
              </a:rPr>
              <a:t>p</a:t>
            </a:r>
            <a:r>
              <a:rPr lang="en-US" altLang="en-US" sz="2400" smtClean="0"/>
              <a:t> in </a:t>
            </a:r>
            <a:r>
              <a:rPr lang="en-US" altLang="en-US" sz="2400" smtClean="0">
                <a:solidFill>
                  <a:srgbClr val="FF0000"/>
                </a:solidFill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</a:rPr>
              <a:t>min</a:t>
            </a:r>
            <a:r>
              <a:rPr lang="en-US" altLang="en-US" sz="2400" smtClean="0"/>
              <a:t> from </a:t>
            </a:r>
            <a:r>
              <a:rPr lang="en-US" altLang="en-US" sz="2400" i="1" smtClean="0">
                <a:solidFill>
                  <a:schemeClr val="accent2"/>
                </a:solidFill>
              </a:rPr>
              <a:t>u</a:t>
            </a:r>
            <a:r>
              <a:rPr lang="en-US" altLang="en-US" sz="2400" smtClean="0"/>
              <a:t> to </a:t>
            </a:r>
            <a:r>
              <a:rPr lang="en-US" altLang="en-US" sz="2400" i="1" smtClean="0">
                <a:solidFill>
                  <a:schemeClr val="accent2"/>
                </a:solidFill>
              </a:rPr>
              <a:t>v</a:t>
            </a:r>
            <a:r>
              <a:rPr lang="en-US" altLang="en-US" sz="2400" smtClean="0"/>
              <a:t/>
            </a:r>
            <a:br>
              <a:rPr lang="en-US" altLang="en-US" sz="2400" smtClean="0"/>
            </a:br>
            <a:r>
              <a:rPr lang="en-US" altLang="en-US" sz="2400" smtClean="0">
                <a:sym typeface="Symbol" pitchFamily="18" charset="2"/>
              </a:rPr>
              <a:t></a:t>
            </a:r>
            <a:r>
              <a:rPr lang="en-US" altLang="en-US" sz="2400" smtClean="0"/>
              <a:t>  Adding </a:t>
            </a:r>
            <a:r>
              <a:rPr lang="en-US" altLang="en-US" sz="2400" i="1" smtClean="0">
                <a:solidFill>
                  <a:schemeClr val="accent2"/>
                </a:solidFill>
              </a:rPr>
              <a:t>e</a:t>
            </a:r>
            <a:r>
              <a:rPr lang="en-US" altLang="en-US" sz="2400" baseline="-25000" smtClean="0">
                <a:solidFill>
                  <a:schemeClr val="accent2"/>
                </a:solidFill>
              </a:rPr>
              <a:t>1</a:t>
            </a:r>
            <a:r>
              <a:rPr lang="en-US" altLang="en-US" sz="2400" smtClean="0"/>
              <a:t> to </a:t>
            </a:r>
            <a:r>
              <a:rPr lang="en-US" altLang="en-US" sz="2400" smtClean="0">
                <a:solidFill>
                  <a:srgbClr val="FF0000"/>
                </a:solidFill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</a:rPr>
              <a:t>min</a:t>
            </a:r>
            <a:r>
              <a:rPr lang="en-US" altLang="en-US" sz="2400" smtClean="0"/>
              <a:t> will create a cycle in </a:t>
            </a:r>
            <a:r>
              <a:rPr lang="en-US" altLang="en-US" sz="2400" smtClean="0">
                <a:solidFill>
                  <a:srgbClr val="FF0000"/>
                </a:solidFill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</a:rPr>
              <a:t>min</a:t>
            </a:r>
            <a:endParaRPr lang="en-US" altLang="en-US" sz="240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90000"/>
              </a:lnSpc>
              <a:buFont typeface="Symbol" pitchFamily="18" charset="2"/>
              <a:buNone/>
            </a:pPr>
            <a:r>
              <a:rPr lang="en-US" altLang="en-US" sz="2400" smtClean="0"/>
              <a:t>Pick an edge </a:t>
            </a:r>
            <a:r>
              <a:rPr lang="en-US" altLang="en-US" sz="2400" i="1" smtClean="0">
                <a:solidFill>
                  <a:schemeClr val="accent2"/>
                </a:solidFill>
              </a:rPr>
              <a:t>e</a:t>
            </a:r>
            <a:r>
              <a:rPr lang="en-US" altLang="en-US" sz="2400" baseline="-25000" smtClean="0">
                <a:solidFill>
                  <a:schemeClr val="accent2"/>
                </a:solidFill>
              </a:rPr>
              <a:t>2</a:t>
            </a:r>
            <a:r>
              <a:rPr lang="en-US" altLang="en-US" sz="2400" smtClean="0"/>
              <a:t> in </a:t>
            </a:r>
            <a:r>
              <a:rPr lang="en-US" altLang="en-US" sz="2400" i="1" smtClean="0">
                <a:solidFill>
                  <a:schemeClr val="accent2"/>
                </a:solidFill>
              </a:rPr>
              <a:t>p</a:t>
            </a:r>
            <a:r>
              <a:rPr lang="en-US" altLang="en-US" sz="2400" smtClean="0"/>
              <a:t> that Kruskal’s algorithm considered </a:t>
            </a:r>
            <a:r>
              <a:rPr lang="en-US" altLang="en-US" sz="2400" i="1" smtClean="0"/>
              <a:t>after </a:t>
            </a:r>
            <a:r>
              <a:rPr lang="en-US" altLang="en-US" sz="2400" smtClean="0"/>
              <a:t>adding </a:t>
            </a:r>
            <a:r>
              <a:rPr lang="en-US" altLang="en-US" sz="2400" i="1" smtClean="0">
                <a:solidFill>
                  <a:schemeClr val="accent2"/>
                </a:solidFill>
              </a:rPr>
              <a:t>e</a:t>
            </a:r>
            <a:r>
              <a:rPr lang="en-US" altLang="en-US" sz="2400" baseline="-25000" smtClean="0">
                <a:solidFill>
                  <a:schemeClr val="accent2"/>
                </a:solidFill>
              </a:rPr>
              <a:t>1</a:t>
            </a:r>
            <a:r>
              <a:rPr lang="en-US" altLang="en-US" sz="2400" smtClean="0"/>
              <a:t> (must exist: u and v unconnected when e</a:t>
            </a:r>
            <a:r>
              <a:rPr lang="en-US" altLang="en-US" sz="2400" baseline="-25000" smtClean="0"/>
              <a:t>1 </a:t>
            </a:r>
            <a:r>
              <a:rPr lang="en-US" altLang="en-US" sz="2400" smtClean="0"/>
              <a:t>considered)</a:t>
            </a:r>
            <a:br>
              <a:rPr lang="en-US" altLang="en-US" sz="2400" smtClean="0"/>
            </a:br>
            <a:r>
              <a:rPr lang="en-US" altLang="en-US" sz="2400" smtClean="0">
                <a:sym typeface="Symbol" pitchFamily="18" charset="2"/>
              </a:rPr>
              <a:t>  cost(</a:t>
            </a:r>
            <a:r>
              <a:rPr lang="en-US" altLang="en-US" sz="2400" i="1" smtClean="0">
                <a:solidFill>
                  <a:schemeClr val="accent2"/>
                </a:solidFill>
                <a:sym typeface="Symbol" pitchFamily="18" charset="2"/>
              </a:rPr>
              <a:t>e</a:t>
            </a:r>
            <a:r>
              <a:rPr lang="en-US" altLang="en-US" sz="2400" baseline="-25000" smtClean="0">
                <a:solidFill>
                  <a:schemeClr val="accent2"/>
                </a:solidFill>
                <a:sym typeface="Symbol" pitchFamily="18" charset="2"/>
              </a:rPr>
              <a:t>2</a:t>
            </a:r>
            <a:r>
              <a:rPr lang="en-US" altLang="en-US" sz="2400" smtClean="0">
                <a:sym typeface="Symbol" pitchFamily="18" charset="2"/>
              </a:rPr>
              <a:t>)  cost(</a:t>
            </a:r>
            <a:r>
              <a:rPr lang="en-US" altLang="en-US" sz="2400" i="1" smtClean="0">
                <a:solidFill>
                  <a:schemeClr val="accent2"/>
                </a:solidFill>
                <a:sym typeface="Symbol" pitchFamily="18" charset="2"/>
              </a:rPr>
              <a:t>e</a:t>
            </a:r>
            <a:r>
              <a:rPr lang="en-US" altLang="en-US" sz="2400" baseline="-25000" smtClean="0">
                <a:solidFill>
                  <a:schemeClr val="accent2"/>
                </a:solidFill>
                <a:sym typeface="Symbol" pitchFamily="18" charset="2"/>
              </a:rPr>
              <a:t>1</a:t>
            </a:r>
            <a:r>
              <a:rPr lang="en-US" altLang="en-US" sz="2400" smtClean="0">
                <a:sym typeface="Symbol" pitchFamily="18" charset="2"/>
              </a:rPr>
              <a:t>)</a:t>
            </a:r>
            <a:br>
              <a:rPr lang="en-US" altLang="en-US" sz="2400" smtClean="0">
                <a:sym typeface="Symbol" pitchFamily="18" charset="2"/>
              </a:rPr>
            </a:br>
            <a:r>
              <a:rPr lang="en-US" altLang="en-US" sz="2400" smtClean="0">
                <a:sym typeface="Symbol" pitchFamily="18" charset="2"/>
              </a:rPr>
              <a:t>  can replace </a:t>
            </a:r>
            <a:r>
              <a:rPr lang="en-US" altLang="en-US" sz="2400" i="1" smtClean="0">
                <a:solidFill>
                  <a:schemeClr val="accent2"/>
                </a:solidFill>
                <a:sym typeface="Symbol" pitchFamily="18" charset="2"/>
              </a:rPr>
              <a:t>e</a:t>
            </a:r>
            <a:r>
              <a:rPr lang="en-US" altLang="en-US" sz="2400" baseline="-25000" smtClean="0">
                <a:solidFill>
                  <a:schemeClr val="accent2"/>
                </a:solidFill>
                <a:sym typeface="Symbol" pitchFamily="18" charset="2"/>
              </a:rPr>
              <a:t>2</a:t>
            </a:r>
            <a:r>
              <a:rPr lang="en-US" altLang="en-US" sz="2400" smtClean="0">
                <a:sym typeface="Symbol" pitchFamily="18" charset="2"/>
              </a:rPr>
              <a:t> with </a:t>
            </a:r>
            <a:r>
              <a:rPr lang="en-US" altLang="en-US" sz="2400" i="1" smtClean="0">
                <a:solidFill>
                  <a:schemeClr val="accent2"/>
                </a:solidFill>
                <a:sym typeface="Symbol" pitchFamily="18" charset="2"/>
              </a:rPr>
              <a:t>e</a:t>
            </a:r>
            <a:r>
              <a:rPr lang="en-US" altLang="en-US" sz="2400" baseline="-25000" smtClean="0">
                <a:solidFill>
                  <a:schemeClr val="accent2"/>
                </a:solidFill>
                <a:sym typeface="Symbol" pitchFamily="18" charset="2"/>
              </a:rPr>
              <a:t>1</a:t>
            </a:r>
            <a:r>
              <a:rPr lang="en-US" altLang="en-US" sz="2400" smtClean="0">
                <a:sym typeface="Symbol" pitchFamily="18" charset="2"/>
              </a:rPr>
              <a:t> in </a:t>
            </a:r>
            <a:r>
              <a:rPr lang="en-US" altLang="en-US" sz="2400" smtClean="0">
                <a:solidFill>
                  <a:srgbClr val="FF0000"/>
                </a:solidFill>
                <a:sym typeface="Symbol" pitchFamily="18" charset="2"/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  <a:sym typeface="Symbol" pitchFamily="18" charset="2"/>
              </a:rPr>
              <a:t>min</a:t>
            </a:r>
            <a:r>
              <a:rPr lang="en-US" altLang="en-US" sz="2400" smtClean="0">
                <a:sym typeface="Symbol" pitchFamily="18" charset="2"/>
              </a:rPr>
              <a:t> without increasing cost!</a:t>
            </a:r>
          </a:p>
          <a:p>
            <a:pPr lvl="1" eaLnBrk="1" hangingPunct="1">
              <a:lnSpc>
                <a:spcPct val="90000"/>
              </a:lnSpc>
              <a:buFont typeface="Symbol" pitchFamily="18" charset="2"/>
              <a:buNone/>
            </a:pPr>
            <a:r>
              <a:rPr lang="en-US" altLang="en-US" sz="2400" smtClean="0">
                <a:sym typeface="Symbol" pitchFamily="18" charset="2"/>
              </a:rPr>
              <a:t>Keep doing this until </a:t>
            </a:r>
            <a:r>
              <a:rPr lang="en-US" altLang="en-US" sz="2400" smtClean="0">
                <a:solidFill>
                  <a:srgbClr val="FF0000"/>
                </a:solidFill>
                <a:sym typeface="Symbol" pitchFamily="18" charset="2"/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  <a:sym typeface="Symbol" pitchFamily="18" charset="2"/>
              </a:rPr>
              <a:t>min</a:t>
            </a:r>
            <a:r>
              <a:rPr lang="en-US" altLang="en-US" sz="2400" smtClean="0">
                <a:sym typeface="Symbol" pitchFamily="18" charset="2"/>
              </a:rPr>
              <a:t> is identical to </a:t>
            </a:r>
            <a:r>
              <a:rPr lang="en-US" altLang="en-US" sz="2400" smtClean="0">
                <a:solidFill>
                  <a:srgbClr val="FF0000"/>
                </a:solidFill>
                <a:sym typeface="Symbol" pitchFamily="18" charset="2"/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  <a:sym typeface="Symbol" pitchFamily="18" charset="2"/>
              </a:rPr>
              <a:t>K</a:t>
            </a:r>
            <a:r>
              <a:rPr lang="en-US" altLang="en-US" sz="2400" smtClean="0">
                <a:sym typeface="Symbol" pitchFamily="18" charset="2"/>
              </a:rPr>
              <a:t/>
            </a:r>
            <a:br>
              <a:rPr lang="en-US" altLang="en-US" sz="2400" smtClean="0">
                <a:sym typeface="Symbol" pitchFamily="18" charset="2"/>
              </a:rPr>
            </a:br>
            <a:r>
              <a:rPr lang="en-US" altLang="en-US" sz="2400" smtClean="0">
                <a:sym typeface="Symbol" pitchFamily="18" charset="2"/>
              </a:rPr>
              <a:t>  </a:t>
            </a:r>
            <a:r>
              <a:rPr lang="en-US" altLang="en-US" sz="2400" smtClean="0">
                <a:solidFill>
                  <a:srgbClr val="FF0000"/>
                </a:solidFill>
                <a:sym typeface="Symbol" pitchFamily="18" charset="2"/>
              </a:rPr>
              <a:t>T</a:t>
            </a:r>
            <a:r>
              <a:rPr lang="en-US" altLang="en-US" sz="2400" baseline="-25000" smtClean="0">
                <a:solidFill>
                  <a:srgbClr val="FF0000"/>
                </a:solidFill>
                <a:sym typeface="Symbol" pitchFamily="18" charset="2"/>
              </a:rPr>
              <a:t>K</a:t>
            </a:r>
            <a:r>
              <a:rPr lang="en-US" altLang="en-US" sz="2400" smtClean="0">
                <a:sym typeface="Symbol" pitchFamily="18" charset="2"/>
              </a:rPr>
              <a:t> must also be minimal – contradiction!</a:t>
            </a:r>
          </a:p>
        </p:txBody>
      </p:sp>
      <p:sp>
        <p:nvSpPr>
          <p:cNvPr id="35845" name="AutoShape 4" hidden="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629400" y="1524000"/>
            <a:ext cx="2209800" cy="609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Draw diagram!!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9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Let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k</a:t>
            </a:r>
            <a:r>
              <a:rPr lang="en-US" dirty="0" smtClean="0"/>
              <a:t> be the tree found by </a:t>
            </a:r>
            <a:r>
              <a:rPr lang="en-US" dirty="0" err="1" smtClean="0"/>
              <a:t>Kruskal</a:t>
            </a:r>
            <a:r>
              <a:rPr lang="en-US" dirty="0" smtClean="0"/>
              <a:t>,  and let T be a different spanning tree, then T is not a MST</a:t>
            </a:r>
          </a:p>
          <a:p>
            <a:pPr marL="0" indent="0">
              <a:buNone/>
            </a:pPr>
            <a:r>
              <a:rPr lang="en-US" dirty="0" smtClean="0"/>
              <a:t>Let e</a:t>
            </a:r>
            <a:r>
              <a:rPr lang="en-US" baseline="-25000" dirty="0" smtClean="0"/>
              <a:t>1</a:t>
            </a:r>
            <a:r>
              <a:rPr lang="en-US" dirty="0" smtClean="0"/>
              <a:t> be the minimum cost edge of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k</a:t>
            </a:r>
            <a:r>
              <a:rPr lang="en-US" dirty="0" smtClean="0"/>
              <a:t> not in T</a:t>
            </a:r>
          </a:p>
          <a:p>
            <a:pPr marL="0" indent="0">
              <a:buNone/>
            </a:pPr>
            <a:r>
              <a:rPr lang="en-US" dirty="0" smtClean="0"/>
              <a:t>If we add e</a:t>
            </a:r>
            <a:r>
              <a:rPr lang="en-US" baseline="-25000" dirty="0" smtClean="0"/>
              <a:t>1</a:t>
            </a:r>
            <a:r>
              <a:rPr lang="en-US" dirty="0" smtClean="0"/>
              <a:t> to T, we create a unique cycle A</a:t>
            </a:r>
          </a:p>
          <a:p>
            <a:pPr marL="0" indent="0">
              <a:buNone/>
            </a:pPr>
            <a:r>
              <a:rPr lang="en-US" dirty="0" smtClean="0"/>
              <a:t>Let e</a:t>
            </a:r>
            <a:r>
              <a:rPr lang="en-US" baseline="-25000" dirty="0" smtClean="0"/>
              <a:t>2</a:t>
            </a:r>
            <a:r>
              <a:rPr lang="en-US" dirty="0" smtClean="0"/>
              <a:t> be the maximum cost edge on A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c(e</a:t>
            </a:r>
            <a:r>
              <a:rPr lang="en-US" baseline="-25000" dirty="0" smtClean="0"/>
              <a:t>2</a:t>
            </a:r>
            <a:r>
              <a:rPr lang="en-US" dirty="0" smtClean="0"/>
              <a:t>) &gt; c(e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T’ = T + {e</a:t>
            </a:r>
            <a:r>
              <a:rPr lang="en-US" baseline="-25000" dirty="0" smtClean="0"/>
              <a:t>1</a:t>
            </a:r>
            <a:r>
              <a:rPr lang="en-US" dirty="0" smtClean="0"/>
              <a:t>} – {e</a:t>
            </a:r>
            <a:r>
              <a:rPr lang="en-US" baseline="-25000" dirty="0" smtClean="0"/>
              <a:t>2</a:t>
            </a:r>
            <a:r>
              <a:rPr lang="en-US" dirty="0" smtClean="0"/>
              <a:t>} is a spanning tree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C(T’) &lt; c(T)</a:t>
            </a:r>
          </a:p>
          <a:p>
            <a:pPr marL="0" indent="0">
              <a:buNone/>
            </a:pPr>
            <a:r>
              <a:rPr lang="en-US" dirty="0" smtClean="0"/>
              <a:t>Therefor, T is not a  MST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153909"/>
            <a:ext cx="3784434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Assume the edge costs are distinct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76690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MST Application: Clustering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2286000"/>
          </a:xfrm>
        </p:spPr>
        <p:txBody>
          <a:bodyPr/>
          <a:lstStyle/>
          <a:p>
            <a:pPr eaLnBrk="1" hangingPunct="1"/>
            <a:r>
              <a:rPr lang="en-US" altLang="en-US" smtClean="0"/>
              <a:t>Given a collection of points in an r-dimensional space, and an integer K, divide the points into K sets that are closest together</a:t>
            </a:r>
          </a:p>
        </p:txBody>
      </p:sp>
      <p:sp>
        <p:nvSpPr>
          <p:cNvPr id="32772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28800" y="4724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3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743200" y="5105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4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495800" y="4419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5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029200" y="5410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6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334000" y="464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7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133600" y="5334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8" name="Oval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85800" y="5638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9" name="Oval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867400" y="5334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80" name="Oval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0480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8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Distance clustering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2438400"/>
          </a:xfrm>
        </p:spPr>
        <p:txBody>
          <a:bodyPr/>
          <a:lstStyle/>
          <a:p>
            <a:pPr eaLnBrk="1" hangingPunct="1"/>
            <a:r>
              <a:rPr lang="en-US" altLang="en-US" smtClean="0"/>
              <a:t>Divide the data set into K subsets to maximize the distance between any pair of sets</a:t>
            </a:r>
          </a:p>
          <a:p>
            <a:pPr lvl="1" eaLnBrk="1" hangingPunct="1"/>
            <a:r>
              <a:rPr lang="en-US" altLang="en-US" smtClean="0"/>
              <a:t>dist (S</a:t>
            </a:r>
            <a:r>
              <a:rPr lang="en-US" altLang="en-US" baseline="-25000" smtClean="0"/>
              <a:t>1</a:t>
            </a:r>
            <a:r>
              <a:rPr lang="en-US" altLang="en-US" smtClean="0"/>
              <a:t>, S</a:t>
            </a:r>
            <a:r>
              <a:rPr lang="en-US" altLang="en-US" baseline="-25000" smtClean="0"/>
              <a:t>2</a:t>
            </a:r>
            <a:r>
              <a:rPr lang="en-US" altLang="en-US" smtClean="0"/>
              <a:t>) = min {dist(x, y) | x in S</a:t>
            </a:r>
            <a:r>
              <a:rPr lang="en-US" altLang="en-US" baseline="-25000" smtClean="0"/>
              <a:t>1</a:t>
            </a:r>
            <a:r>
              <a:rPr lang="en-US" altLang="en-US" smtClean="0"/>
              <a:t>, y in S</a:t>
            </a:r>
            <a:r>
              <a:rPr lang="en-US" altLang="en-US" baseline="-25000" smtClean="0"/>
              <a:t>2</a:t>
            </a:r>
            <a:r>
              <a:rPr lang="en-US" altLang="en-US" smtClean="0"/>
              <a:t>}</a:t>
            </a:r>
          </a:p>
        </p:txBody>
      </p:sp>
      <p:sp>
        <p:nvSpPr>
          <p:cNvPr id="33796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200400" y="4800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7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114800" y="5181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8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867400" y="4495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9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400800" y="5486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0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705600" y="4724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1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505200" y="5410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2" name="Oval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057400" y="5715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3" name="Oval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239000" y="5410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804" name="Oval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419600" y="4267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11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Divide into 2 clusters</a:t>
            </a:r>
          </a:p>
        </p:txBody>
      </p:sp>
      <p:sp>
        <p:nvSpPr>
          <p:cNvPr id="34819" name="Oval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371600" y="3810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0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574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1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5146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2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114800" y="2057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3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105400" y="2209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4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391400" y="2438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5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181600" y="5181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6" name="Oval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1722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7" name="Oval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419600" y="5562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8" name="Oval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447800" y="5791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9" name="Oval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62000" y="3505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0" name="Oval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5532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1" name="Oval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7338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2" name="Oval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867400" y="4495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3" name="Oval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371600" y="4876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4" name="Oval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447800" y="2590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5" name="Oval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495800" y="2895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6" name="Oval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848600" y="3124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7" name="Oval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543800" y="464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8" name="Oval 2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57600" y="2590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9" name="Oval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172200" y="5257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0" name="Oval 2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8288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1" name="Oval 2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1200" y="4876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2" name="Oval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124200" y="2133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3" name="Oval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791200" y="5943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4" name="Oval 2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086600" y="2971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5" name="Oval 29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7239000" y="3810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6" name="Content Placeholder 30"/>
          <p:cNvSpPr>
            <a:spLocks noGrp="1"/>
          </p:cNvSpPr>
          <p:nvPr>
            <p:ph idx="1"/>
            <p:custDataLst>
              <p:tags r:id="rId29"/>
            </p:custDataLst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5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Divide into 3 clusters</a:t>
            </a:r>
          </a:p>
        </p:txBody>
      </p:sp>
      <p:sp>
        <p:nvSpPr>
          <p:cNvPr id="35843" name="Oval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371600" y="3810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4" name="Oval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574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5" name="Oval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5146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6" name="Oval 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114800" y="2057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7" name="Oval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105400" y="2209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8" name="Oval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391400" y="2438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9" name="Oval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181600" y="5181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0" name="Oval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1722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1" name="Oval 13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419600" y="5562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2" name="Oval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447800" y="5791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3" name="Oval 1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62000" y="3505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4" name="Oval 1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5532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5" name="Oval 1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7338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6" name="Oval 18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867400" y="4495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7" name="Oval 19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371600" y="4876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8" name="Oval 2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447800" y="2590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59" name="Oval 2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495800" y="2895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60" name="Oval 2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848600" y="3124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61" name="Oval 23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543800" y="464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62" name="Oval 24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57600" y="2590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63" name="Oval 25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172200" y="5257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64" name="Oval 26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8288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65" name="Oval 27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1200" y="4876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66" name="Oval 28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124200" y="2133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67" name="Oval 2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791200" y="5943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68" name="Oval 3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086600" y="2971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69" name="Oval 3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7239000" y="3810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70" name="Content Placeholder 30"/>
          <p:cNvSpPr>
            <a:spLocks noGrp="1"/>
          </p:cNvSpPr>
          <p:nvPr>
            <p:ph idx="1"/>
            <p:custDataLst>
              <p:tags r:id="rId29"/>
            </p:custDataLst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4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Divide into 4 clusters</a:t>
            </a:r>
          </a:p>
        </p:txBody>
      </p:sp>
      <p:sp>
        <p:nvSpPr>
          <p:cNvPr id="36867" name="Oval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371600" y="3810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68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574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69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5146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0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114800" y="2057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1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105400" y="2209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2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391400" y="2438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3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181600" y="5181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4" name="Oval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1722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5" name="Oval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419600" y="5562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6" name="Oval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447800" y="5791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7" name="Oval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62000" y="3505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8" name="Oval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5532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9" name="Oval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7338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0" name="Oval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867400" y="4495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1" name="Oval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371600" y="4876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2" name="Oval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447800" y="2590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3" name="Oval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495800" y="2895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4" name="Oval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848600" y="3124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5" name="Oval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543800" y="464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6" name="Oval 2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57600" y="2590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7" name="Oval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172200" y="5257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8" name="Oval 2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8288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89" name="Oval 2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1200" y="4876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90" name="Oval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124200" y="2133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91" name="Oval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791200" y="5943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92" name="Oval 2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086600" y="2971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93" name="Oval 29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7239000" y="3810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94" name="Content Placeholder 30"/>
          <p:cNvSpPr>
            <a:spLocks noGrp="1"/>
          </p:cNvSpPr>
          <p:nvPr>
            <p:ph idx="1"/>
            <p:custDataLst>
              <p:tags r:id="rId29"/>
            </p:custDataLst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8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Distance Clustering Algorithm</a:t>
            </a:r>
          </a:p>
        </p:txBody>
      </p:sp>
      <p:sp>
        <p:nvSpPr>
          <p:cNvPr id="37891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914400" y="1905000"/>
            <a:ext cx="7543800" cy="356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Let C = {{v</a:t>
            </a:r>
            <a:r>
              <a:rPr lang="en-US" altLang="en-US" sz="2400" baseline="-25000"/>
              <a:t>1</a:t>
            </a:r>
            <a:r>
              <a:rPr lang="en-US" altLang="en-US" sz="2400"/>
              <a:t>}, {v</a:t>
            </a:r>
            <a:r>
              <a:rPr lang="en-US" altLang="en-US" sz="2400" baseline="-25000"/>
              <a:t>2</a:t>
            </a:r>
            <a:r>
              <a:rPr lang="en-US" altLang="en-US" sz="2400"/>
              <a:t>},. . ., {v</a:t>
            </a:r>
            <a:r>
              <a:rPr lang="en-US" altLang="en-US" sz="2400" baseline="-25000"/>
              <a:t>n</a:t>
            </a:r>
            <a:r>
              <a:rPr lang="en-US" altLang="en-US" sz="2400"/>
              <a:t>}};  T = { }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while |C| &gt; K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	Let e = (u, v) with u in C</a:t>
            </a:r>
            <a:r>
              <a:rPr lang="en-US" altLang="en-US" sz="2400" baseline="-25000"/>
              <a:t>i</a:t>
            </a:r>
            <a:r>
              <a:rPr lang="en-US" altLang="en-US" sz="2400"/>
              <a:t> and v in C</a:t>
            </a:r>
            <a:r>
              <a:rPr lang="en-US" altLang="en-US" sz="2400" baseline="-25000"/>
              <a:t>j</a:t>
            </a:r>
            <a:r>
              <a:rPr lang="en-US" altLang="en-US" sz="2400"/>
              <a:t> be the 	minimum cost edge joining distinct sets in 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	Replace C</a:t>
            </a:r>
            <a:r>
              <a:rPr lang="en-US" altLang="en-US" sz="2400" baseline="-25000"/>
              <a:t>i</a:t>
            </a:r>
            <a:r>
              <a:rPr lang="en-US" altLang="en-US" sz="2400"/>
              <a:t> and C</a:t>
            </a:r>
            <a:r>
              <a:rPr lang="en-US" altLang="en-US" sz="2400" baseline="-25000"/>
              <a:t>j</a:t>
            </a:r>
            <a:r>
              <a:rPr lang="en-US" altLang="en-US" sz="2400"/>
              <a:t> by C</a:t>
            </a:r>
            <a:r>
              <a:rPr lang="en-US" altLang="en-US" sz="2400" baseline="-25000"/>
              <a:t>i</a:t>
            </a:r>
            <a:r>
              <a:rPr lang="en-US" altLang="en-US" sz="2400"/>
              <a:t> U C</a:t>
            </a:r>
            <a:r>
              <a:rPr lang="en-US" altLang="en-US" sz="2400" baseline="-25000"/>
              <a:t>j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	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	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7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K-clustering</a:t>
            </a:r>
          </a:p>
        </p:txBody>
      </p:sp>
      <p:sp>
        <p:nvSpPr>
          <p:cNvPr id="38915" name="Line 32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447800" y="3886200"/>
            <a:ext cx="5334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6" name="Line 33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V="1">
            <a:off x="3803650" y="2133600"/>
            <a:ext cx="463550" cy="5270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Line 34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H="1">
            <a:off x="7221538" y="2506663"/>
            <a:ext cx="307975" cy="5762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Line 35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1460500" y="5003800"/>
            <a:ext cx="6143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9" name="Line 36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3227388" y="2238375"/>
            <a:ext cx="538162" cy="460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37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846138" y="3582988"/>
            <a:ext cx="654050" cy="3460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Line 38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6684963" y="3929063"/>
            <a:ext cx="652462" cy="1905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2" name="Line 3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1960563" y="4159250"/>
            <a:ext cx="6524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Line 4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7221538" y="3082925"/>
            <a:ext cx="730250" cy="1539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Line 41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>
            <a:off x="1960563" y="3467100"/>
            <a:ext cx="192087" cy="6524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42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6300788" y="3467100"/>
            <a:ext cx="344487" cy="692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43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3765550" y="2660650"/>
            <a:ext cx="76200" cy="7683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44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5992813" y="4159250"/>
            <a:ext cx="692150" cy="460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45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1922463" y="4159250"/>
            <a:ext cx="152400" cy="806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46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>
            <a:off x="5916613" y="5349875"/>
            <a:ext cx="384175" cy="6905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47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4533900" y="5310188"/>
            <a:ext cx="806450" cy="3841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48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V="1">
            <a:off x="4572000" y="2354263"/>
            <a:ext cx="614363" cy="6524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49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7183438" y="3082925"/>
            <a:ext cx="192087" cy="846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50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3841750" y="3044825"/>
            <a:ext cx="768350" cy="4222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Line 51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7375525" y="3929063"/>
            <a:ext cx="268288" cy="806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Line 52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5992813" y="4619625"/>
            <a:ext cx="268287" cy="7683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6" name="Line 54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1500188" y="5003800"/>
            <a:ext cx="76200" cy="8826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Line 55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1576388" y="2698750"/>
            <a:ext cx="614362" cy="7683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8" name="Line 57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5224463" y="2354263"/>
            <a:ext cx="1036637" cy="11128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9" name="Oval 1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447800" y="57912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40" name="Oval 17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371600" y="4876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41" name="Oval 25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981200" y="4876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42" name="Oval 6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114800" y="20574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43" name="Oval 7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105400" y="2209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44" name="Oval 26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3124200" y="21336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45" name="Oval 3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371600" y="38100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46" name="Oval 18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1447800" y="2590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47" name="Line 56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 flipV="1">
            <a:off x="2613025" y="3467100"/>
            <a:ext cx="1268413" cy="692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8" name="Oval 5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2514600" y="40386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49" name="Oval 24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1828800" y="40386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50" name="Oval 19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4495800" y="28956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51" name="Oval 22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657600" y="2590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52" name="Oval 28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7069138" y="2968625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53" name="Oval 8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7391400" y="24384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54" name="Oval 20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7848600" y="31242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55" name="Line 53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V="1">
            <a:off x="5340350" y="4619625"/>
            <a:ext cx="614363" cy="6524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6" name="Oval 16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5867400" y="4495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57" name="Oval 21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7543800" y="46482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58" name="Oval 10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172200" y="3352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59" name="Oval 29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7239000" y="38100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60" name="Oval 14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6553200" y="40386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61" name="Oval 27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5791200" y="59436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62" name="Oval 11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4419600" y="55626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63" name="Oval 9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5181600" y="51816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64" name="Oval 23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6172200" y="5257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65" name="Oval 15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3733800" y="3352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66" name="Oval 4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2057400" y="3352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67" name="Oval 13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762000" y="35052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8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3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63657" y="4361879"/>
            <a:ext cx="2819400" cy="19812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26607" y="588962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/>
              <a:t>Dijkstra’s</a:t>
            </a:r>
            <a:r>
              <a:rPr lang="en-US" altLang="en-US" dirty="0"/>
              <a:t> </a:t>
            </a:r>
            <a:r>
              <a:rPr lang="en-US" altLang="en-US" dirty="0" smtClean="0"/>
              <a:t>Algorithm</a:t>
            </a:r>
            <a:br>
              <a:rPr lang="en-US" altLang="en-US" dirty="0" smtClean="0"/>
            </a:br>
            <a:r>
              <a:rPr lang="en-US" altLang="en-US" dirty="0" smtClean="0"/>
              <a:t>What about negative cost edges?</a:t>
            </a:r>
            <a:endParaRPr lang="en-US" altLang="en-US" dirty="0"/>
          </a:p>
        </p:txBody>
      </p:sp>
      <p:sp>
        <p:nvSpPr>
          <p:cNvPr id="9220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26608" y="3002959"/>
            <a:ext cx="4556124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 = { };    d[s] = 0;     d[v] = infinity for v != 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while S != V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   Choose v in V-S with minimum d[v]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   Add v to 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   for each  w in the neighborhood of v </a:t>
            </a:r>
          </a:p>
          <a:p>
            <a:pPr eaLnBrk="1" hangingPunct="1"/>
            <a:r>
              <a:rPr lang="en-US" altLang="en-US" dirty="0"/>
              <a:t>             </a:t>
            </a:r>
            <a:r>
              <a:rPr lang="en-US" altLang="en-US" dirty="0" err="1"/>
              <a:t>newCost</a:t>
            </a:r>
            <a:r>
              <a:rPr lang="en-US" altLang="en-US" dirty="0"/>
              <a:t> = d[v] + c(v, w)</a:t>
            </a:r>
          </a:p>
          <a:p>
            <a:pPr eaLnBrk="1" hangingPunct="1"/>
            <a:r>
              <a:rPr lang="en-US" altLang="en-US" dirty="0"/>
              <a:t>             if (</a:t>
            </a:r>
            <a:r>
              <a:rPr lang="en-US" altLang="en-US" dirty="0" err="1"/>
              <a:t>newCost</a:t>
            </a:r>
            <a:r>
              <a:rPr lang="en-US" altLang="en-US" dirty="0"/>
              <a:t> &lt; d[w])</a:t>
            </a:r>
          </a:p>
          <a:p>
            <a:pPr eaLnBrk="1" hangingPunct="1"/>
            <a:r>
              <a:rPr lang="en-US" altLang="en-US" dirty="0"/>
              <a:t>	    d[w] = </a:t>
            </a:r>
            <a:r>
              <a:rPr lang="en-US" altLang="en-US" dirty="0" err="1"/>
              <a:t>newCost</a:t>
            </a:r>
            <a:endParaRPr lang="en-US" altLang="en-US" dirty="0"/>
          </a:p>
          <a:p>
            <a:pPr eaLnBrk="1" hangingPunct="1"/>
            <a:r>
              <a:rPr lang="en-US" altLang="en-US" dirty="0"/>
              <a:t>                    </a:t>
            </a:r>
            <a:r>
              <a:rPr lang="en-US" altLang="en-US" dirty="0" err="1" smtClean="0"/>
              <a:t>prev</a:t>
            </a:r>
            <a:r>
              <a:rPr lang="en-US" altLang="en-US" dirty="0" smtClean="0"/>
              <a:t>[w] </a:t>
            </a:r>
            <a:r>
              <a:rPr lang="en-US" altLang="en-US" dirty="0"/>
              <a:t>= </a:t>
            </a:r>
            <a:r>
              <a:rPr lang="en-US" altLang="en-US" dirty="0" smtClean="0"/>
              <a:t>v</a:t>
            </a:r>
            <a:endParaRPr lang="en-US" altLang="en-US" dirty="0"/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 </a:t>
            </a:r>
          </a:p>
        </p:txBody>
      </p:sp>
      <p:sp>
        <p:nvSpPr>
          <p:cNvPr id="9251" name="Text Box 39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90264" y="148780"/>
            <a:ext cx="5334000" cy="39687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</a:rPr>
              <a:t>Assume all edges have non-negative cost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963704-148A-8F2E-FD6D-1274910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8C27E9-CDBE-D0E3-CCCE-A4E7ACA4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B5412-282B-D6C8-E4E6-0947E9D23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9" name="Oval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495464" y="551807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s</a:t>
            </a:r>
          </a:p>
        </p:txBody>
      </p:sp>
      <p:sp>
        <p:nvSpPr>
          <p:cNvPr id="40" name="Oval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324264" y="414647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y</a:t>
            </a:r>
          </a:p>
        </p:txBody>
      </p:sp>
      <p:sp>
        <p:nvSpPr>
          <p:cNvPr id="41" name="Oval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933864" y="597527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v</a:t>
            </a:r>
          </a:p>
        </p:txBody>
      </p:sp>
      <p:sp>
        <p:nvSpPr>
          <p:cNvPr id="42" name="Oval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486064" y="460367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x</a:t>
            </a:r>
          </a:p>
        </p:txBody>
      </p:sp>
      <p:sp>
        <p:nvSpPr>
          <p:cNvPr id="43" name="Oval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790864" y="582287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u</a:t>
            </a:r>
          </a:p>
        </p:txBody>
      </p:sp>
      <p:sp>
        <p:nvSpPr>
          <p:cNvPr id="44" name="Line 1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6790864" y="437507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1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7095664" y="5975270"/>
            <a:ext cx="838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FA183FD-6609-4EF7-A789-FAF4D1D82F02}"/>
              </a:ext>
            </a:extLst>
          </p:cNvPr>
          <p:cNvSpPr txBox="1"/>
          <p:nvPr/>
        </p:nvSpPr>
        <p:spPr>
          <a:xfrm>
            <a:off x="5215489" y="4609848"/>
            <a:ext cx="325730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1374236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about the minimum spanning tree of a directed graph?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Must specify the root r</a:t>
            </a:r>
          </a:p>
          <a:p>
            <a:r>
              <a:rPr lang="en-US" sz="2400" dirty="0"/>
              <a:t>Branching:  Out tree with root r</a:t>
            </a:r>
          </a:p>
        </p:txBody>
      </p:sp>
      <p:sp>
        <p:nvSpPr>
          <p:cNvPr id="4" name="Oval 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316494" y="30480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a</a:t>
            </a:r>
          </a:p>
        </p:txBody>
      </p:sp>
      <p:sp>
        <p:nvSpPr>
          <p:cNvPr id="5" name="Oval 7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935494" y="49530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b</a:t>
            </a:r>
          </a:p>
        </p:txBody>
      </p:sp>
      <p:sp>
        <p:nvSpPr>
          <p:cNvPr id="6" name="Oval 8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926094" y="39624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c</a:t>
            </a:r>
          </a:p>
        </p:txBody>
      </p:sp>
      <p:sp>
        <p:nvSpPr>
          <p:cNvPr id="7" name="Oval 9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097294" y="41148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/>
              <a:t>r</a:t>
            </a:r>
          </a:p>
        </p:txBody>
      </p:sp>
      <p:sp>
        <p:nvSpPr>
          <p:cNvPr id="8" name="Oval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8069094" y="36576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e</a:t>
            </a:r>
          </a:p>
        </p:txBody>
      </p:sp>
      <p:sp>
        <p:nvSpPr>
          <p:cNvPr id="9" name="Oval 11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373894" y="48006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g</a:t>
            </a:r>
          </a:p>
        </p:txBody>
      </p:sp>
      <p:sp>
        <p:nvSpPr>
          <p:cNvPr id="10" name="Oval 1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230894" y="55626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f</a:t>
            </a:r>
          </a:p>
        </p:txBody>
      </p:sp>
      <p:sp>
        <p:nvSpPr>
          <p:cNvPr id="11" name="Oval 13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611894" y="26670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d</a:t>
            </a:r>
          </a:p>
        </p:txBody>
      </p:sp>
      <p:sp>
        <p:nvSpPr>
          <p:cNvPr id="12" name="Line 14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5325894" y="3352800"/>
            <a:ext cx="9906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5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6621294" y="2819400"/>
            <a:ext cx="9906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6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621294" y="3276600"/>
            <a:ext cx="381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7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6240294" y="4267200"/>
            <a:ext cx="762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8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325894" y="4419600"/>
            <a:ext cx="609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9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6011694" y="3352800"/>
            <a:ext cx="45720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20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6240294" y="5181600"/>
            <a:ext cx="990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1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7154694" y="4267200"/>
            <a:ext cx="228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2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7154694" y="2971800"/>
            <a:ext cx="6096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3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V="1">
            <a:off x="7230894" y="3810000"/>
            <a:ext cx="8382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4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7916694" y="2971800"/>
            <a:ext cx="2286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5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8297694" y="3962400"/>
            <a:ext cx="2286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6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7230894" y="4191000"/>
            <a:ext cx="11430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7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V="1">
            <a:off x="7535694" y="5105400"/>
            <a:ext cx="8382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28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62419" y="33131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4</a:t>
            </a:r>
          </a:p>
        </p:txBody>
      </p:sp>
      <p:sp>
        <p:nvSpPr>
          <p:cNvPr id="27" name="Text Box 29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325894" y="4648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28" name="Text Box 30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935494" y="3886200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1</a:t>
            </a:r>
          </a:p>
        </p:txBody>
      </p:sp>
      <p:sp>
        <p:nvSpPr>
          <p:cNvPr id="29" name="Text Box 31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926094" y="2667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30" name="Text Box 32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992894" y="29718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31" name="Text Box 33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7230894" y="3200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5</a:t>
            </a:r>
          </a:p>
        </p:txBody>
      </p:sp>
      <p:sp>
        <p:nvSpPr>
          <p:cNvPr id="32" name="Text Box 34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535694" y="3581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4</a:t>
            </a:r>
          </a:p>
        </p:txBody>
      </p:sp>
      <p:sp>
        <p:nvSpPr>
          <p:cNvPr id="33" name="Text Box 35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8373894" y="4114800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2</a:t>
            </a:r>
          </a:p>
        </p:txBody>
      </p:sp>
      <p:sp>
        <p:nvSpPr>
          <p:cNvPr id="34" name="Text Box 36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7764294" y="4343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35" name="Text Box 37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916694" y="5334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36" name="Text Box 38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7002294" y="4800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6</a:t>
            </a:r>
          </a:p>
        </p:txBody>
      </p:sp>
      <p:sp>
        <p:nvSpPr>
          <p:cNvPr id="37" name="Text Box 39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6468894" y="4267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38" name="Text Box 40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6468894" y="5410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7</a:t>
            </a:r>
          </a:p>
        </p:txBody>
      </p:sp>
      <p:sp>
        <p:nvSpPr>
          <p:cNvPr id="39" name="Text Box 41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697494" y="33528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4</a:t>
            </a:r>
          </a:p>
        </p:txBody>
      </p:sp>
      <p:sp>
        <p:nvSpPr>
          <p:cNvPr id="40" name="Oval 5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1828800" y="31242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a</a:t>
            </a:r>
          </a:p>
        </p:txBody>
      </p:sp>
      <p:sp>
        <p:nvSpPr>
          <p:cNvPr id="41" name="Oval 7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1447800" y="50292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b</a:t>
            </a:r>
          </a:p>
        </p:txBody>
      </p:sp>
      <p:sp>
        <p:nvSpPr>
          <p:cNvPr id="42" name="Oval 8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2438400" y="40386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c</a:t>
            </a:r>
          </a:p>
        </p:txBody>
      </p:sp>
      <p:sp>
        <p:nvSpPr>
          <p:cNvPr id="43" name="Oval 9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609600" y="41910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/>
              <a:t>r</a:t>
            </a:r>
          </a:p>
        </p:txBody>
      </p:sp>
      <p:sp>
        <p:nvSpPr>
          <p:cNvPr id="44" name="Oval 10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3581400" y="37338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e</a:t>
            </a:r>
          </a:p>
        </p:txBody>
      </p:sp>
      <p:sp>
        <p:nvSpPr>
          <p:cNvPr id="45" name="Oval 11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3886200" y="48768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g</a:t>
            </a:r>
          </a:p>
        </p:txBody>
      </p:sp>
      <p:sp>
        <p:nvSpPr>
          <p:cNvPr id="46" name="Oval 12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2743200" y="56388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f</a:t>
            </a:r>
          </a:p>
        </p:txBody>
      </p:sp>
      <p:sp>
        <p:nvSpPr>
          <p:cNvPr id="47" name="Oval 13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3124200" y="27432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d</a:t>
            </a:r>
          </a:p>
        </p:txBody>
      </p:sp>
      <p:sp>
        <p:nvSpPr>
          <p:cNvPr id="48" name="Line 14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 flipV="1">
            <a:off x="838200" y="3429000"/>
            <a:ext cx="9906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15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V="1">
            <a:off x="2133600" y="2895600"/>
            <a:ext cx="990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16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2133600" y="3352800"/>
            <a:ext cx="381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17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H="1">
            <a:off x="1752600" y="4343400"/>
            <a:ext cx="762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Line 18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838200" y="4495800"/>
            <a:ext cx="609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Line 19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 flipH="1">
            <a:off x="1524000" y="3429000"/>
            <a:ext cx="4572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Line 20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1752600" y="5257800"/>
            <a:ext cx="990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Line 21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2667000" y="4343400"/>
            <a:ext cx="228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Line 22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 flipH="1">
            <a:off x="2667000" y="3048000"/>
            <a:ext cx="6096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Line 23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V="1">
            <a:off x="2743200" y="3886200"/>
            <a:ext cx="8382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Line 24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>
            <a:off x="3429000" y="3048000"/>
            <a:ext cx="2286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Line 25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3810000" y="4038600"/>
            <a:ext cx="2286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Line 26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>
            <a:off x="2743200" y="4267200"/>
            <a:ext cx="11430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Line 27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 flipV="1">
            <a:off x="3048000" y="5181600"/>
            <a:ext cx="838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Text Box 28"/>
          <p:cNvSpPr txBox="1"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974725" y="33893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4</a:t>
            </a:r>
          </a:p>
        </p:txBody>
      </p:sp>
      <p:sp>
        <p:nvSpPr>
          <p:cNvPr id="63" name="Text Box 29"/>
          <p:cNvSpPr txBox="1"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838200" y="4724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64" name="Text Box 30"/>
          <p:cNvSpPr txBox="1"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1447800" y="3962400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1</a:t>
            </a:r>
          </a:p>
        </p:txBody>
      </p:sp>
      <p:sp>
        <p:nvSpPr>
          <p:cNvPr id="65" name="Text Box 31"/>
          <p:cNvSpPr txBox="1"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2438400" y="2743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66" name="Text Box 32"/>
          <p:cNvSpPr txBox="1"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3505200" y="3048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67" name="Text Box 33"/>
          <p:cNvSpPr txBox="1"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2743200" y="3276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5</a:t>
            </a:r>
          </a:p>
        </p:txBody>
      </p:sp>
      <p:sp>
        <p:nvSpPr>
          <p:cNvPr id="68" name="Text Box 34"/>
          <p:cNvSpPr txBox="1"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3048000" y="3657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4</a:t>
            </a:r>
          </a:p>
        </p:txBody>
      </p:sp>
      <p:sp>
        <p:nvSpPr>
          <p:cNvPr id="69" name="Text Box 35"/>
          <p:cNvSpPr txBox="1"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3886200" y="4191000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2</a:t>
            </a:r>
          </a:p>
        </p:txBody>
      </p:sp>
      <p:sp>
        <p:nvSpPr>
          <p:cNvPr id="70" name="Text Box 36"/>
          <p:cNvSpPr txBox="1"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3276600" y="4419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71" name="Text Box 37"/>
          <p:cNvSpPr txBox="1"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3429000" y="5410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72" name="Text Box 38"/>
          <p:cNvSpPr txBox="1"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2514600" y="48768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6</a:t>
            </a:r>
          </a:p>
        </p:txBody>
      </p:sp>
      <p:sp>
        <p:nvSpPr>
          <p:cNvPr id="73" name="Text Box 39"/>
          <p:cNvSpPr txBox="1">
            <a:spLocks noChangeArrowheads="1"/>
          </p:cNvSpPr>
          <p:nvPr>
            <p:custDataLst>
              <p:tags r:id="rId70"/>
            </p:custDataLst>
          </p:nvPr>
        </p:nvSpPr>
        <p:spPr bwMode="auto">
          <a:xfrm>
            <a:off x="1981200" y="4343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74" name="Text Box 40"/>
          <p:cNvSpPr txBox="1"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1981200" y="5486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7</a:t>
            </a:r>
          </a:p>
        </p:txBody>
      </p:sp>
      <p:sp>
        <p:nvSpPr>
          <p:cNvPr id="75" name="Text Box 41"/>
          <p:cNvSpPr txBox="1"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2209800" y="3429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4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01494" y="6214031"/>
            <a:ext cx="3970506" cy="3139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Assume all vertices reachable from r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537046" y="6233359"/>
            <a:ext cx="2493375" cy="3139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Also called an arborescence</a:t>
            </a:r>
          </a:p>
        </p:txBody>
      </p:sp>
      <p:sp>
        <p:nvSpPr>
          <p:cNvPr id="78" name="Date Placeholder 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79" name="Footer Placeholder 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80" name="Slide Number Placeholder 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79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Correctness Proof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229600" cy="1905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/>
              <a:t>Elements in S have the correct label</a:t>
            </a:r>
          </a:p>
          <a:p>
            <a:pPr eaLnBrk="1" hangingPunct="1"/>
            <a:r>
              <a:rPr lang="en-US" altLang="en-US" dirty="0"/>
              <a:t>Induction:  when v is added to S, it has the correct distance label </a:t>
            </a:r>
          </a:p>
          <a:p>
            <a:pPr lvl="1"/>
            <a:r>
              <a:rPr lang="en-US" altLang="en-US" dirty="0" err="1"/>
              <a:t>Dist</a:t>
            </a:r>
            <a:r>
              <a:rPr lang="en-US" altLang="en-US" dirty="0"/>
              <a:t>(s, v) = d[v] when v added to S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14340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43000" y="3962400"/>
            <a:ext cx="2743200" cy="2209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1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28800" y="50292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s</a:t>
            </a:r>
          </a:p>
        </p:txBody>
      </p:sp>
      <p:sp>
        <p:nvSpPr>
          <p:cNvPr id="14342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657600" y="36576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y</a:t>
            </a:r>
          </a:p>
        </p:txBody>
      </p:sp>
      <p:sp>
        <p:nvSpPr>
          <p:cNvPr id="14343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267200" y="54864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v</a:t>
            </a:r>
          </a:p>
        </p:txBody>
      </p:sp>
      <p:sp>
        <p:nvSpPr>
          <p:cNvPr id="14344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819400" y="41148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x</a:t>
            </a:r>
          </a:p>
        </p:txBody>
      </p:sp>
      <p:sp>
        <p:nvSpPr>
          <p:cNvPr id="14345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124200" y="53340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u</a:t>
            </a:r>
          </a:p>
        </p:txBody>
      </p:sp>
      <p:sp>
        <p:nvSpPr>
          <p:cNvPr id="14346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3124200" y="3886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3429000" y="5486400"/>
            <a:ext cx="838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A183FD-6609-4EF7-A789-FAF4D1D82F02}"/>
              </a:ext>
            </a:extLst>
          </p:cNvPr>
          <p:cNvSpPr txBox="1"/>
          <p:nvPr/>
        </p:nvSpPr>
        <p:spPr>
          <a:xfrm>
            <a:off x="1548825" y="412097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6F6DC1-15D6-2DBD-66D9-A8FEE186D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95502F-7AF2-B330-AD34-84B2F479A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84CB30-04E9-A791-6275-72EDF19A2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36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en-US" dirty="0"/>
              <a:t>G = (V, E)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V:  vertices,  |V|= n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E:  edges,  |E| = m </a:t>
            </a:r>
          </a:p>
          <a:p>
            <a:pPr>
              <a:lnSpc>
                <a:spcPct val="110000"/>
              </a:lnSpc>
            </a:pPr>
            <a:r>
              <a:rPr lang="en-US" altLang="en-US" dirty="0"/>
              <a:t>Undirected graphs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Edges sets of two vertices {u, v}</a:t>
            </a:r>
          </a:p>
          <a:p>
            <a:pPr>
              <a:lnSpc>
                <a:spcPct val="110000"/>
              </a:lnSpc>
            </a:pPr>
            <a:r>
              <a:rPr lang="en-US" altLang="en-US" dirty="0"/>
              <a:t>Directed graphs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Edges ordered pairs (u, v)</a:t>
            </a:r>
          </a:p>
          <a:p>
            <a:pPr>
              <a:lnSpc>
                <a:spcPct val="110000"/>
              </a:lnSpc>
            </a:pPr>
            <a:r>
              <a:rPr lang="en-US" altLang="en-US" dirty="0"/>
              <a:t>Many other flavors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Edge / vertices weights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Parallel edges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Self loops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33250" cy="4525963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1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Path:  v</a:t>
            </a:r>
            <a:r>
              <a:rPr lang="en-US" altLang="en-US" sz="2600" baseline="-25000" dirty="0">
                <a:solidFill>
                  <a:prstClr val="black"/>
                </a:solidFill>
              </a:rPr>
              <a:t>1</a:t>
            </a:r>
            <a:r>
              <a:rPr lang="en-US" altLang="en-US" sz="2600" dirty="0">
                <a:solidFill>
                  <a:prstClr val="black"/>
                </a:solidFill>
              </a:rPr>
              <a:t>, v</a:t>
            </a:r>
            <a:r>
              <a:rPr lang="en-US" altLang="en-US" sz="2600" baseline="-25000" dirty="0">
                <a:solidFill>
                  <a:prstClr val="black"/>
                </a:solidFill>
              </a:rPr>
              <a:t>2</a:t>
            </a:r>
            <a:r>
              <a:rPr lang="en-US" altLang="en-US" sz="2600" dirty="0">
                <a:solidFill>
                  <a:prstClr val="black"/>
                </a:solidFill>
              </a:rPr>
              <a:t>, …, </a:t>
            </a:r>
            <a:r>
              <a:rPr lang="en-US" altLang="en-US" sz="2600" dirty="0" err="1">
                <a:solidFill>
                  <a:prstClr val="black"/>
                </a:solidFill>
              </a:rPr>
              <a:t>v</a:t>
            </a:r>
            <a:r>
              <a:rPr lang="en-US" altLang="en-US" sz="2600" baseline="-25000" dirty="0" err="1">
                <a:solidFill>
                  <a:prstClr val="black"/>
                </a:solidFill>
              </a:rPr>
              <a:t>k</a:t>
            </a:r>
            <a:r>
              <a:rPr lang="en-US" altLang="en-US" sz="2600" dirty="0">
                <a:solidFill>
                  <a:prstClr val="black"/>
                </a:solidFill>
              </a:rPr>
              <a:t>, </a:t>
            </a:r>
            <a:r>
              <a:rPr lang="en-US" altLang="en-US" sz="2600" dirty="0" smtClean="0">
                <a:solidFill>
                  <a:prstClr val="black"/>
                </a:solidFill>
              </a:rPr>
              <a:t>with (v</a:t>
            </a:r>
            <a:r>
              <a:rPr lang="en-US" altLang="en-US" sz="2600" baseline="-25000" dirty="0" smtClean="0">
                <a:solidFill>
                  <a:prstClr val="black"/>
                </a:solidFill>
              </a:rPr>
              <a:t>i</a:t>
            </a:r>
            <a:r>
              <a:rPr lang="en-US" altLang="en-US" sz="2600" dirty="0">
                <a:solidFill>
                  <a:prstClr val="black"/>
                </a:solidFill>
              </a:rPr>
              <a:t>, v</a:t>
            </a:r>
            <a:r>
              <a:rPr lang="en-US" altLang="en-US" sz="2600" baseline="-25000" dirty="0">
                <a:solidFill>
                  <a:prstClr val="black"/>
                </a:solidFill>
              </a:rPr>
              <a:t>i+1</a:t>
            </a:r>
            <a:r>
              <a:rPr lang="en-US" altLang="en-US" sz="2600" dirty="0">
                <a:solidFill>
                  <a:prstClr val="black"/>
                </a:solidFill>
              </a:rPr>
              <a:t>) in E</a:t>
            </a:r>
          </a:p>
          <a:p>
            <a:pPr lvl="1">
              <a:lnSpc>
                <a:spcPct val="11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Simple Path</a:t>
            </a:r>
          </a:p>
          <a:p>
            <a:pPr lvl="1">
              <a:lnSpc>
                <a:spcPct val="11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Cycle</a:t>
            </a:r>
          </a:p>
          <a:p>
            <a:pPr lvl="1">
              <a:lnSpc>
                <a:spcPct val="11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Simple Cycle</a:t>
            </a:r>
          </a:p>
          <a:p>
            <a:pPr lvl="0">
              <a:lnSpc>
                <a:spcPct val="110000"/>
              </a:lnSpc>
            </a:pPr>
            <a:r>
              <a:rPr lang="en-US" altLang="en-US" sz="3000" dirty="0">
                <a:solidFill>
                  <a:prstClr val="black"/>
                </a:solidFill>
              </a:rPr>
              <a:t>Neighborhood</a:t>
            </a:r>
          </a:p>
          <a:p>
            <a:pPr lvl="1">
              <a:lnSpc>
                <a:spcPct val="11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N(v)</a:t>
            </a:r>
          </a:p>
          <a:p>
            <a:pPr lvl="0">
              <a:lnSpc>
                <a:spcPct val="11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Distance</a:t>
            </a:r>
          </a:p>
          <a:p>
            <a:pPr lvl="0">
              <a:lnSpc>
                <a:spcPct val="11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Connectivity</a:t>
            </a:r>
          </a:p>
          <a:p>
            <a:pPr lvl="1">
              <a:lnSpc>
                <a:spcPct val="11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Undirected</a:t>
            </a:r>
          </a:p>
          <a:p>
            <a:pPr lvl="1">
              <a:lnSpc>
                <a:spcPct val="11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Directed (strong connectivity)</a:t>
            </a:r>
          </a:p>
          <a:p>
            <a:pPr lvl="0">
              <a:lnSpc>
                <a:spcPct val="11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Trees</a:t>
            </a:r>
          </a:p>
          <a:p>
            <a:pPr lvl="1">
              <a:lnSpc>
                <a:spcPct val="11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Rooted</a:t>
            </a:r>
          </a:p>
          <a:p>
            <a:pPr lvl="1">
              <a:lnSpc>
                <a:spcPct val="11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Unrooted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28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0890CDF-0965-40AB-9061-1E20949F04B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381000"/>
            <a:ext cx="77724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Spanning Tree in </a:t>
            </a:r>
            <a:r>
              <a:rPr lang="en-US" altLang="en-US" dirty="0" smtClean="0"/>
              <a:t>an Undirected </a:t>
            </a:r>
            <a:r>
              <a:rPr lang="en-US" altLang="en-US" dirty="0" smtClean="0"/>
              <a:t>Graph</a:t>
            </a:r>
          </a:p>
        </p:txBody>
      </p:sp>
      <p:sp>
        <p:nvSpPr>
          <p:cNvPr id="19460" name="Text Box 38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257800" y="4800600"/>
            <a:ext cx="3886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Spanning tree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 - Connects all the vertices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 - No cycles</a:t>
            </a:r>
          </a:p>
        </p:txBody>
      </p:sp>
      <p:grpSp>
        <p:nvGrpSpPr>
          <p:cNvPr id="19461" name="Group 1"/>
          <p:cNvGrpSpPr>
            <a:grpSpLocks/>
          </p:cNvGrpSpPr>
          <p:nvPr/>
        </p:nvGrpSpPr>
        <p:grpSpPr bwMode="auto">
          <a:xfrm>
            <a:off x="609600" y="1981200"/>
            <a:ext cx="8001000" cy="2438400"/>
            <a:chOff x="609600" y="1981200"/>
            <a:chExt cx="8001000" cy="2438400"/>
          </a:xfrm>
        </p:grpSpPr>
        <p:sp>
          <p:nvSpPr>
            <p:cNvPr id="19462" name="Rectangle 3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914400" y="22860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63" name="Rectangle 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09600" y="3657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64" name="Rectangle 5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209800" y="41148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65" name="Rectangle 6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581400" y="3657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66" name="Rectangle 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209800" y="29718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67" name="Rectangle 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362200" y="1981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68" name="Rectangle 9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810000" y="2514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69" name="Line 10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1219200" y="2132013"/>
              <a:ext cx="1143000" cy="3063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0" name="Line 11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H="1">
              <a:off x="2362200" y="2286000"/>
              <a:ext cx="1524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1" name="Line 12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2667000" y="2133600"/>
              <a:ext cx="1143000" cy="533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2" name="Line 13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2514600" y="3124200"/>
              <a:ext cx="10668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Line 14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10000" y="2819400"/>
              <a:ext cx="152400" cy="838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4" name="Line 15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2362200" y="3276600"/>
              <a:ext cx="0" cy="838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Line 16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2514600" y="3886200"/>
              <a:ext cx="1066800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6" name="Line 17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914400" y="3810000"/>
              <a:ext cx="129540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7" name="Line 18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H="1">
              <a:off x="762000" y="2590800"/>
              <a:ext cx="304800" cy="1066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8" name="Line 19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219200" y="2590800"/>
              <a:ext cx="1066800" cy="152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9" name="Rectangle 20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410200" y="22860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80" name="Rectangle 21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5105400" y="3657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81" name="Rectangle 22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705600" y="41148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82" name="Rectangle 23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8077200" y="3657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83" name="Rectangle 24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6705600" y="29718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84" name="Rectangle 25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6858000" y="1981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85" name="Rectangle 26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8305800" y="2514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9486" name="Line 27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 flipV="1">
              <a:off x="5715000" y="2132013"/>
              <a:ext cx="1143000" cy="306387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7" name="Line 28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 flipH="1">
              <a:off x="6858000" y="2286000"/>
              <a:ext cx="152400" cy="68580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8" name="Line 29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7162800" y="2133600"/>
              <a:ext cx="1143000" cy="53340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9" name="Line 30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7010400" y="3124200"/>
              <a:ext cx="10668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0" name="Line 31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H="1">
              <a:off x="8305800" y="2819400"/>
              <a:ext cx="152400" cy="838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1" name="Line 32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6858000" y="3276600"/>
              <a:ext cx="0" cy="83820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2" name="Line 33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7010400" y="3886200"/>
              <a:ext cx="1066800" cy="38100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3" name="Line 34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5410200" y="3810000"/>
              <a:ext cx="1295400" cy="45720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4" name="Line 35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 flipH="1">
              <a:off x="5257800" y="2590800"/>
              <a:ext cx="304800" cy="1066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5" name="Line 36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5715000" y="2590800"/>
              <a:ext cx="1066800" cy="152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6" name="AutoShape 39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343400" y="3124200"/>
              <a:ext cx="685800" cy="304800"/>
            </a:xfrm>
            <a:prstGeom prst="rightArrow">
              <a:avLst>
                <a:gd name="adj1" fmla="val 50000"/>
                <a:gd name="adj2" fmla="val 5625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8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C482B9E-412D-4517-B295-DAA6CE54576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Spanning Tree Problem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Input: An undirected graph G = (V,E). G is connected.</a:t>
            </a:r>
          </a:p>
          <a:p>
            <a:pPr eaLnBrk="1" hangingPunct="1"/>
            <a:r>
              <a:rPr lang="en-US" altLang="en-US" smtClean="0"/>
              <a:t>Output: </a:t>
            </a:r>
            <a:r>
              <a:rPr lang="en-US" altLang="en-US" b="1" smtClean="0">
                <a:solidFill>
                  <a:srgbClr val="FF0000"/>
                </a:solidFill>
              </a:rPr>
              <a:t>T</a:t>
            </a:r>
            <a:r>
              <a:rPr lang="en-US" altLang="en-US" smtClean="0"/>
              <a:t> </a:t>
            </a:r>
            <a:r>
              <a:rPr lang="en-US" altLang="en-US" b="1" smtClean="0">
                <a:sym typeface="Symbol" pitchFamily="18" charset="2"/>
              </a:rPr>
              <a:t></a:t>
            </a:r>
            <a:r>
              <a:rPr lang="en-US" altLang="en-US" smtClean="0"/>
              <a:t> E such that</a:t>
            </a:r>
          </a:p>
          <a:p>
            <a:pPr lvl="1" eaLnBrk="1" hangingPunct="1"/>
            <a:r>
              <a:rPr lang="en-US" altLang="en-US" smtClean="0"/>
              <a:t>(V,</a:t>
            </a:r>
            <a:r>
              <a:rPr lang="en-US" altLang="en-US" b="1" smtClean="0">
                <a:solidFill>
                  <a:srgbClr val="FF0000"/>
                </a:solidFill>
              </a:rPr>
              <a:t>T</a:t>
            </a:r>
            <a:r>
              <a:rPr lang="en-US" altLang="en-US" smtClean="0"/>
              <a:t>) is a connected graph</a:t>
            </a:r>
          </a:p>
          <a:p>
            <a:pPr lvl="1" eaLnBrk="1" hangingPunct="1"/>
            <a:r>
              <a:rPr lang="en-US" altLang="en-US" smtClean="0"/>
              <a:t>(V,</a:t>
            </a:r>
            <a:r>
              <a:rPr lang="en-US" altLang="en-US" b="1" smtClean="0">
                <a:solidFill>
                  <a:srgbClr val="FF0000"/>
                </a:solidFill>
              </a:rPr>
              <a:t>T</a:t>
            </a:r>
            <a:r>
              <a:rPr lang="en-US" altLang="en-US" smtClean="0"/>
              <a:t>) has no cycles</a:t>
            </a:r>
          </a:p>
          <a:p>
            <a:pPr lvl="1"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</p:txBody>
      </p:sp>
      <p:grpSp>
        <p:nvGrpSpPr>
          <p:cNvPr id="21509" name="Group 40"/>
          <p:cNvGrpSpPr>
            <a:grpSpLocks/>
          </p:cNvGrpSpPr>
          <p:nvPr/>
        </p:nvGrpSpPr>
        <p:grpSpPr bwMode="auto">
          <a:xfrm>
            <a:off x="1219200" y="4364038"/>
            <a:ext cx="6934200" cy="2112962"/>
            <a:chOff x="609600" y="1981200"/>
            <a:chExt cx="8001000" cy="2438400"/>
          </a:xfrm>
        </p:grpSpPr>
        <p:sp>
          <p:nvSpPr>
            <p:cNvPr id="21510" name="Rectangle 3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914400" y="22860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11" name="Rectangle 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09600" y="3657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12" name="Rectangle 5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209800" y="41148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13" name="Rectangle 6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581400" y="3657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14" name="Rectangle 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209800" y="29718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15" name="Rectangle 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362200" y="1981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16" name="Rectangle 9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810000" y="2514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17" name="Line 10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1219200" y="2132013"/>
              <a:ext cx="1143000" cy="3063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8" name="Line 11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H="1">
              <a:off x="2362200" y="2286000"/>
              <a:ext cx="1524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9" name="Line 12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2667000" y="2133600"/>
              <a:ext cx="1143000" cy="533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0" name="Line 13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2514600" y="3124200"/>
              <a:ext cx="10668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1" name="Line 14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10000" y="2819400"/>
              <a:ext cx="152400" cy="838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2" name="Line 15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2362200" y="3276600"/>
              <a:ext cx="0" cy="838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3" name="Line 16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2514600" y="3886200"/>
              <a:ext cx="1066800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" name="Line 17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914400" y="3810000"/>
              <a:ext cx="129540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5" name="Line 18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H="1">
              <a:off x="762000" y="2590800"/>
              <a:ext cx="304800" cy="1066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6" name="Line 19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219200" y="2590800"/>
              <a:ext cx="1066800" cy="152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7" name="Rectangle 20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410200" y="22860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28" name="Rectangle 21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5105400" y="3657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29" name="Rectangle 22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705600" y="41148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30" name="Rectangle 23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8077200" y="3657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31" name="Rectangle 24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6705600" y="29718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32" name="Rectangle 25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6858000" y="19812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33" name="Rectangle 26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8305800" y="2514600"/>
              <a:ext cx="304800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21534" name="Line 27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 flipV="1">
              <a:off x="5715000" y="2132013"/>
              <a:ext cx="1143000" cy="306387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" name="Line 28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 flipH="1">
              <a:off x="6858000" y="2286000"/>
              <a:ext cx="152400" cy="68580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6" name="Line 29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7162800" y="2133600"/>
              <a:ext cx="1143000" cy="53340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7" name="Line 30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7010400" y="3124200"/>
              <a:ext cx="10668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8" name="Line 31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H="1">
              <a:off x="8305800" y="2819400"/>
              <a:ext cx="152400" cy="838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9" name="Line 32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6858000" y="3276600"/>
              <a:ext cx="0" cy="83820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0" name="Line 33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7010400" y="3886200"/>
              <a:ext cx="1066800" cy="38100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1" name="Line 34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5410200" y="3810000"/>
              <a:ext cx="1295400" cy="45720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2" name="Line 35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 flipH="1">
              <a:off x="5257800" y="2590800"/>
              <a:ext cx="304800" cy="1066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3" name="Line 36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5715000" y="2590800"/>
              <a:ext cx="1066800" cy="152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4" name="AutoShape 39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343400" y="3124200"/>
              <a:ext cx="685800" cy="304800"/>
            </a:xfrm>
            <a:prstGeom prst="rightArrow">
              <a:avLst>
                <a:gd name="adj1" fmla="val 50000"/>
                <a:gd name="adj2" fmla="val 5625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1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CD1313-DF02-4B55-9ABD-4D61F4D62B9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Spanning Tree Algorithm</a:t>
            </a:r>
          </a:p>
        </p:txBody>
      </p:sp>
      <p:sp>
        <p:nvSpPr>
          <p:cNvPr id="22532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990600" y="1438275"/>
            <a:ext cx="3773488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ST(Vertex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mark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for each j adjacent to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    if (j is unmarked)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       Add (</a:t>
            </a:r>
            <a:r>
              <a:rPr lang="en-US" altLang="en-US" sz="2400" dirty="0" err="1"/>
              <a:t>i,j</a:t>
            </a:r>
            <a:r>
              <a:rPr lang="en-US" altLang="en-US" sz="2400" dirty="0"/>
              <a:t>) to 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       ST(j);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    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  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}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22533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638800" y="1752600"/>
            <a:ext cx="229909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Main( 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T = empty set;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  ST(1);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}</a:t>
            </a:r>
          </a:p>
        </p:txBody>
      </p:sp>
      <p:sp>
        <p:nvSpPr>
          <p:cNvPr id="22534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85800" y="1447800"/>
            <a:ext cx="44958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2535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410200" y="1447800"/>
            <a:ext cx="2743200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7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smtClean="0"/>
              <a:t>Finding a reliable routing subnetwork:</a:t>
            </a:r>
          </a:p>
          <a:p>
            <a:pPr eaLnBrk="1" hangingPunct="1"/>
            <a:r>
              <a:rPr lang="en-US" altLang="en-US" sz="2400" smtClean="0"/>
              <a:t>edge cost  =  probability that it won’t fail</a:t>
            </a:r>
          </a:p>
          <a:p>
            <a:pPr eaLnBrk="1" hangingPunct="1"/>
            <a:r>
              <a:rPr lang="en-US" altLang="en-US" sz="2400" smtClean="0"/>
              <a:t>Find the spanning tree that is least likely to fail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B0E879-2FA9-426E-9EA5-76A6211F777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55613" y="2286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 smtClean="0"/>
              <a:t>Best Spanning Tree</a:t>
            </a:r>
          </a:p>
        </p:txBody>
      </p:sp>
      <p:sp>
        <p:nvSpPr>
          <p:cNvPr id="23557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673475" y="3998913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58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368675" y="5370513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59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968875" y="5827713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60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340475" y="5370513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61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968875" y="4684713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62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121275" y="3694113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63" name="Rectangle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569075" y="4227513"/>
            <a:ext cx="304800" cy="3048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64" name="Line 1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3978275" y="3844925"/>
            <a:ext cx="1143000" cy="3063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1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>
            <a:off x="5121275" y="3998913"/>
            <a:ext cx="152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2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426075" y="3846513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3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273675" y="4837113"/>
            <a:ext cx="10668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4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6569075" y="4532313"/>
            <a:ext cx="152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15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5121275" y="4989513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6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V="1">
            <a:off x="5273675" y="5599113"/>
            <a:ext cx="1066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Line 17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3673475" y="5522913"/>
            <a:ext cx="12954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Line 18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>
            <a:off x="3521075" y="4303713"/>
            <a:ext cx="3048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Line 19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3978275" y="4303713"/>
            <a:ext cx="1066800" cy="1524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Text Box 28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175125" y="36210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.80</a:t>
            </a:r>
          </a:p>
        </p:txBody>
      </p:sp>
      <p:sp>
        <p:nvSpPr>
          <p:cNvPr id="23575" name="Text Box 29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791200" y="36576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.75</a:t>
            </a:r>
          </a:p>
        </p:txBody>
      </p:sp>
      <p:sp>
        <p:nvSpPr>
          <p:cNvPr id="23576" name="Text Box 30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165725" y="40782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.95</a:t>
            </a:r>
          </a:p>
        </p:txBody>
      </p:sp>
      <p:sp>
        <p:nvSpPr>
          <p:cNvPr id="23577" name="Text Box 3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048000" y="45720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.50</a:t>
            </a:r>
          </a:p>
        </p:txBody>
      </p:sp>
      <p:sp>
        <p:nvSpPr>
          <p:cNvPr id="23578" name="Text Box 32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810000" y="48006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.95</a:t>
            </a:r>
          </a:p>
        </p:txBody>
      </p:sp>
      <p:sp>
        <p:nvSpPr>
          <p:cNvPr id="23579" name="Text Box 33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622925" y="46878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1.0</a:t>
            </a:r>
          </a:p>
        </p:txBody>
      </p:sp>
      <p:sp>
        <p:nvSpPr>
          <p:cNvPr id="23580" name="Text Box 34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962400" y="57912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.85</a:t>
            </a:r>
          </a:p>
        </p:txBody>
      </p:sp>
      <p:sp>
        <p:nvSpPr>
          <p:cNvPr id="23581" name="Text Box 35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765925" y="46116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.84</a:t>
            </a:r>
          </a:p>
        </p:txBody>
      </p:sp>
      <p:sp>
        <p:nvSpPr>
          <p:cNvPr id="23582" name="Text Box 36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775325" y="57546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.80</a:t>
            </a:r>
          </a:p>
        </p:txBody>
      </p:sp>
      <p:sp>
        <p:nvSpPr>
          <p:cNvPr id="23583" name="Text Box 37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089525" y="51450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.89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3254</TotalTime>
  <Words>1940</Words>
  <Application>Microsoft Office PowerPoint</Application>
  <PresentationFormat>On-screen Show (4:3)</PresentationFormat>
  <Paragraphs>469</Paragraphs>
  <Slides>30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Courier New</vt:lpstr>
      <vt:lpstr>Symbol</vt:lpstr>
      <vt:lpstr>Times New Roman</vt:lpstr>
      <vt:lpstr>Office Theme</vt:lpstr>
      <vt:lpstr>Equation</vt:lpstr>
      <vt:lpstr>CSE 332: Data Structures and Parallelism</vt:lpstr>
      <vt:lpstr>Announcements</vt:lpstr>
      <vt:lpstr>Dijkstra’s Algorithm What about negative cost edges?</vt:lpstr>
      <vt:lpstr>Correctness Proof</vt:lpstr>
      <vt:lpstr>Graph Theory</vt:lpstr>
      <vt:lpstr>Spanning Tree in an Undirected Graph</vt:lpstr>
      <vt:lpstr>Spanning Tree Problem</vt:lpstr>
      <vt:lpstr>Spanning Tree Algorithm</vt:lpstr>
      <vt:lpstr>Best Spanning Tree</vt:lpstr>
      <vt:lpstr>Example of a Spanning Tree</vt:lpstr>
      <vt:lpstr>Minimum Spanning Trees</vt:lpstr>
      <vt:lpstr>Minimum Spanning Tree Problem</vt:lpstr>
      <vt:lpstr>Kruskal’s MST Algorithm</vt:lpstr>
      <vt:lpstr>Kruskal’s Algorithm for MST</vt:lpstr>
      <vt:lpstr>Example of for Kruskal  </vt:lpstr>
      <vt:lpstr>Data Structures for Kruskal</vt:lpstr>
      <vt:lpstr>Example of DU/F  </vt:lpstr>
      <vt:lpstr>Kruskal’s Algorithm</vt:lpstr>
      <vt:lpstr>Kruskal’s Algorithm with DU / F</vt:lpstr>
      <vt:lpstr>Kruskal code</vt:lpstr>
      <vt:lpstr>Kruskal’s Algorithm: Correctness</vt:lpstr>
      <vt:lpstr>Correctness</vt:lpstr>
      <vt:lpstr>MST Application: Clustering</vt:lpstr>
      <vt:lpstr>Distance clustering</vt:lpstr>
      <vt:lpstr>Divide into 2 clusters</vt:lpstr>
      <vt:lpstr>Divide into 3 clusters</vt:lpstr>
      <vt:lpstr>Divide into 4 clusters</vt:lpstr>
      <vt:lpstr>Distance Clustering Algorithm</vt:lpstr>
      <vt:lpstr>K-clustering</vt:lpstr>
      <vt:lpstr>What about the minimum spanning tree of a directed graph?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332: Data Structures</dc:title>
  <dc:creator>Richard Anderson</dc:creator>
  <cp:lastModifiedBy>Richard Anderson</cp:lastModifiedBy>
  <cp:revision>62</cp:revision>
  <cp:lastPrinted>2014-01-05T21:20:15Z</cp:lastPrinted>
  <dcterms:created xsi:type="dcterms:W3CDTF">2002-03-26T00:11:56Z</dcterms:created>
  <dcterms:modified xsi:type="dcterms:W3CDTF">2022-05-25T18:27:21Z</dcterms:modified>
</cp:coreProperties>
</file>