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2.xml" ContentType="application/vnd.openxmlformats-officedocument.presentationml.notesSlid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notesSlides/notesSlide3.xml" ContentType="application/vnd.openxmlformats-officedocument.presentationml.notesSlide+xml"/>
  <Override PartName="/ppt/tags/tag16.xml" ContentType="application/vnd.openxmlformats-officedocument.presentationml.tags+xml"/>
  <Override PartName="/ppt/notesSlides/notesSlide4.xml" ContentType="application/vnd.openxmlformats-officedocument.presentationml.notesSlide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notesSlides/notesSlide5.xml" ContentType="application/vnd.openxmlformats-officedocument.presentationml.notesSlide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notesSlides/notesSlide6.xml" ContentType="application/vnd.openxmlformats-officedocument.presentationml.notesSlide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notesSlides/notesSlide7.xml" ContentType="application/vnd.openxmlformats-officedocument.presentationml.notesSlide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notesSlides/notesSlide8.xml" ContentType="application/vnd.openxmlformats-officedocument.presentationml.notesSlide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notesSlides/notesSlide9.xml" ContentType="application/vnd.openxmlformats-officedocument.presentationml.notesSlide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notesSlides/notesSlide10.xml" ContentType="application/vnd.openxmlformats-officedocument.presentationml.notesSlide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notesSlides/notesSlide11.xml" ContentType="application/vnd.openxmlformats-officedocument.presentationml.notesSlide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notesSlides/notesSlide12.xml" ContentType="application/vnd.openxmlformats-officedocument.presentationml.notesSlide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notesSlides/notesSlide13.xml" ContentType="application/vnd.openxmlformats-officedocument.presentationml.notesSlide+xml"/>
  <Override PartName="/ppt/tags/tag208.xml" ContentType="application/vnd.openxmlformats-officedocument.presentationml.tags+xml"/>
  <Override PartName="/ppt/notesSlides/notesSlide14.xml" ContentType="application/vnd.openxmlformats-officedocument.presentationml.notesSlide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24"/>
  </p:notesMasterIdLst>
  <p:handoutMasterIdLst>
    <p:handoutMasterId r:id="rId25"/>
  </p:handoutMasterIdLst>
  <p:sldIdLst>
    <p:sldId id="256" r:id="rId2"/>
    <p:sldId id="776" r:id="rId3"/>
    <p:sldId id="849" r:id="rId4"/>
    <p:sldId id="814" r:id="rId5"/>
    <p:sldId id="794" r:id="rId6"/>
    <p:sldId id="795" r:id="rId7"/>
    <p:sldId id="796" r:id="rId8"/>
    <p:sldId id="799" r:id="rId9"/>
    <p:sldId id="800" r:id="rId10"/>
    <p:sldId id="801" r:id="rId11"/>
    <p:sldId id="802" r:id="rId12"/>
    <p:sldId id="803" r:id="rId13"/>
    <p:sldId id="804" r:id="rId14"/>
    <p:sldId id="280" r:id="rId15"/>
    <p:sldId id="806" r:id="rId16"/>
    <p:sldId id="807" r:id="rId17"/>
    <p:sldId id="844" r:id="rId18"/>
    <p:sldId id="845" r:id="rId19"/>
    <p:sldId id="283" r:id="rId20"/>
    <p:sldId id="846" r:id="rId21"/>
    <p:sldId id="847" r:id="rId22"/>
    <p:sldId id="848" r:id="rId23"/>
  </p:sldIdLst>
  <p:sldSz cx="9144000" cy="6858000" type="screen4x3"/>
  <p:notesSz cx="6985000" cy="9283700"/>
  <p:custDataLst>
    <p:tags r:id="rId26"/>
  </p:custDataLst>
  <p:defaultTextStyle>
    <a:defPPr>
      <a:defRPr lang="en-US"/>
    </a:defPPr>
    <a:lvl1pPr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F913"/>
    <a:srgbClr val="031DDB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72C3FF-6B76-42F3-9CDA-5A8C375A901A}" v="184" dt="2022-05-22T21:49:10.30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81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2924"/>
        <p:guide pos="22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chard Anderson" userId="4654cc452026b74c" providerId="LiveId" clId="{4B6730CF-64EF-4704-8983-8D0495A288AB}"/>
    <pc:docChg chg="custSel addSld delSld modSld">
      <pc:chgData name="Richard Anderson" userId="4654cc452026b74c" providerId="LiveId" clId="{4B6730CF-64EF-4704-8983-8D0495A288AB}" dt="2022-04-27T02:28:13.990" v="134" actId="2696"/>
      <pc:docMkLst>
        <pc:docMk/>
      </pc:docMkLst>
      <pc:sldChg chg="modSp mod">
        <pc:chgData name="Richard Anderson" userId="4654cc452026b74c" providerId="LiveId" clId="{4B6730CF-64EF-4704-8983-8D0495A288AB}" dt="2022-04-26T21:32:48.796" v="1" actId="20577"/>
        <pc:sldMkLst>
          <pc:docMk/>
          <pc:sldMk cId="0" sldId="256"/>
        </pc:sldMkLst>
        <pc:spChg chg="mod">
          <ac:chgData name="Richard Anderson" userId="4654cc452026b74c" providerId="LiveId" clId="{4B6730CF-64EF-4704-8983-8D0495A288AB}" dt="2022-04-26T21:32:48.796" v="1" actId="20577"/>
          <ac:spMkLst>
            <pc:docMk/>
            <pc:sldMk cId="0" sldId="256"/>
            <ac:spMk id="2051" creationId="{00000000-0000-0000-0000-000000000000}"/>
          </ac:spMkLst>
        </pc:spChg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409"/>
        </pc:sldMkLst>
      </pc:sldChg>
      <pc:sldChg chg="modSp mod">
        <pc:chgData name="Richard Anderson" userId="4654cc452026b74c" providerId="LiveId" clId="{4B6730CF-64EF-4704-8983-8D0495A288AB}" dt="2022-04-26T23:55:21.396" v="10" actId="20577"/>
        <pc:sldMkLst>
          <pc:docMk/>
          <pc:sldMk cId="0" sldId="448"/>
        </pc:sldMkLst>
        <pc:spChg chg="mod">
          <ac:chgData name="Richard Anderson" userId="4654cc452026b74c" providerId="LiveId" clId="{4B6730CF-64EF-4704-8983-8D0495A288AB}" dt="2022-04-26T23:55:21.396" v="10" actId="20577"/>
          <ac:spMkLst>
            <pc:docMk/>
            <pc:sldMk cId="0" sldId="448"/>
            <ac:spMk id="4100" creationId="{00000000-0000-0000-0000-000000000000}"/>
          </ac:spMkLst>
        </pc:spChg>
      </pc:sldChg>
      <pc:sldChg chg="modSp mod">
        <pc:chgData name="Richard Anderson" userId="4654cc452026b74c" providerId="LiveId" clId="{4B6730CF-64EF-4704-8983-8D0495A288AB}" dt="2022-04-27T01:09:49.611" v="30" actId="20577"/>
        <pc:sldMkLst>
          <pc:docMk/>
          <pc:sldMk cId="0" sldId="454"/>
        </pc:sldMkLst>
        <pc:spChg chg="mod">
          <ac:chgData name="Richard Anderson" userId="4654cc452026b74c" providerId="LiveId" clId="{4B6730CF-64EF-4704-8983-8D0495A288AB}" dt="2022-04-27T01:09:49.611" v="30" actId="20577"/>
          <ac:spMkLst>
            <pc:docMk/>
            <pc:sldMk cId="0" sldId="454"/>
            <ac:spMk id="11268" creationId="{00000000-0000-0000-0000-000000000000}"/>
          </ac:spMkLst>
        </pc:spChg>
      </pc:sldChg>
      <pc:sldChg chg="del">
        <pc:chgData name="Richard Anderson" userId="4654cc452026b74c" providerId="LiveId" clId="{4B6730CF-64EF-4704-8983-8D0495A288AB}" dt="2022-04-27T02:28:13.990" v="134" actId="2696"/>
        <pc:sldMkLst>
          <pc:docMk/>
          <pc:sldMk cId="0" sldId="456"/>
        </pc:sldMkLst>
      </pc:sldChg>
      <pc:sldChg chg="del">
        <pc:chgData name="Richard Anderson" userId="4654cc452026b74c" providerId="LiveId" clId="{4B6730CF-64EF-4704-8983-8D0495A288AB}" dt="2022-04-26T23:54:51.134" v="4" actId="2696"/>
        <pc:sldMkLst>
          <pc:docMk/>
          <pc:sldMk cId="0" sldId="467"/>
        </pc:sldMkLst>
      </pc:sldChg>
      <pc:sldChg chg="del">
        <pc:chgData name="Richard Anderson" userId="4654cc452026b74c" providerId="LiveId" clId="{4B6730CF-64EF-4704-8983-8D0495A288AB}" dt="2022-04-26T23:54:08.664" v="2" actId="2696"/>
        <pc:sldMkLst>
          <pc:docMk/>
          <pc:sldMk cId="0" sldId="479"/>
        </pc:sldMkLst>
      </pc:sldChg>
      <pc:sldChg chg="del">
        <pc:chgData name="Richard Anderson" userId="4654cc452026b74c" providerId="LiveId" clId="{4B6730CF-64EF-4704-8983-8D0495A288AB}" dt="2022-04-26T23:54:08.664" v="2" actId="2696"/>
        <pc:sldMkLst>
          <pc:docMk/>
          <pc:sldMk cId="0" sldId="482"/>
        </pc:sldMkLst>
      </pc:sldChg>
      <pc:sldChg chg="del">
        <pc:chgData name="Richard Anderson" userId="4654cc452026b74c" providerId="LiveId" clId="{4B6730CF-64EF-4704-8983-8D0495A288AB}" dt="2022-04-26T23:54:08.664" v="2" actId="2696"/>
        <pc:sldMkLst>
          <pc:docMk/>
          <pc:sldMk cId="0" sldId="483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497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498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01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02"/>
        </pc:sldMkLst>
      </pc:sldChg>
      <pc:sldChg chg="del">
        <pc:chgData name="Richard Anderson" userId="4654cc452026b74c" providerId="LiveId" clId="{4B6730CF-64EF-4704-8983-8D0495A288AB}" dt="2022-04-27T01:13:22.455" v="100" actId="2696"/>
        <pc:sldMkLst>
          <pc:docMk/>
          <pc:sldMk cId="0" sldId="508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15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17"/>
        </pc:sldMkLst>
      </pc:sldChg>
      <pc:sldChg chg="del">
        <pc:chgData name="Richard Anderson" userId="4654cc452026b74c" providerId="LiveId" clId="{4B6730CF-64EF-4704-8983-8D0495A288AB}" dt="2022-04-26T23:54:51.134" v="4" actId="2696"/>
        <pc:sldMkLst>
          <pc:docMk/>
          <pc:sldMk cId="0" sldId="523"/>
        </pc:sldMkLst>
      </pc:sldChg>
      <pc:sldChg chg="modSp mod">
        <pc:chgData name="Richard Anderson" userId="4654cc452026b74c" providerId="LiveId" clId="{4B6730CF-64EF-4704-8983-8D0495A288AB}" dt="2022-04-27T01:13:17.570" v="99" actId="20577"/>
        <pc:sldMkLst>
          <pc:docMk/>
          <pc:sldMk cId="684156061" sldId="524"/>
        </pc:sldMkLst>
        <pc:spChg chg="mod">
          <ac:chgData name="Richard Anderson" userId="4654cc452026b74c" providerId="LiveId" clId="{4B6730CF-64EF-4704-8983-8D0495A288AB}" dt="2022-04-27T01:13:17.570" v="99" actId="20577"/>
          <ac:spMkLst>
            <pc:docMk/>
            <pc:sldMk cId="684156061" sldId="524"/>
            <ac:spMk id="3" creationId="{00000000-0000-0000-0000-000000000000}"/>
          </ac:spMkLst>
        </pc:spChg>
      </pc:sldChg>
      <pc:sldChg chg="modSp mod">
        <pc:chgData name="Richard Anderson" userId="4654cc452026b74c" providerId="LiveId" clId="{4B6730CF-64EF-4704-8983-8D0495A288AB}" dt="2022-04-27T01:12:20.802" v="90" actId="20577"/>
        <pc:sldMkLst>
          <pc:docMk/>
          <pc:sldMk cId="143567446" sldId="536"/>
        </pc:sldMkLst>
        <pc:spChg chg="mod">
          <ac:chgData name="Richard Anderson" userId="4654cc452026b74c" providerId="LiveId" clId="{4B6730CF-64EF-4704-8983-8D0495A288AB}" dt="2022-04-27T01:12:20.802" v="90" actId="20577"/>
          <ac:spMkLst>
            <pc:docMk/>
            <pc:sldMk cId="143567446" sldId="536"/>
            <ac:spMk id="3076" creationId="{00000000-0000-0000-0000-000000000000}"/>
          </ac:spMkLst>
        </pc:spChg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0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1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2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3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8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49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50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51"/>
        </pc:sldMkLst>
      </pc:sldChg>
      <pc:sldChg chg="del">
        <pc:chgData name="Richard Anderson" userId="4654cc452026b74c" providerId="LiveId" clId="{4B6730CF-64EF-4704-8983-8D0495A288AB}" dt="2022-04-26T23:54:29.839" v="3" actId="2696"/>
        <pc:sldMkLst>
          <pc:docMk/>
          <pc:sldMk cId="0" sldId="553"/>
        </pc:sldMkLst>
      </pc:sldChg>
      <pc:sldChg chg="del">
        <pc:chgData name="Richard Anderson" userId="4654cc452026b74c" providerId="LiveId" clId="{4B6730CF-64EF-4704-8983-8D0495A288AB}" dt="2022-04-27T01:06:07.941" v="11" actId="2696"/>
        <pc:sldMkLst>
          <pc:docMk/>
          <pc:sldMk cId="0" sldId="567"/>
        </pc:sldMkLst>
      </pc:sldChg>
      <pc:sldChg chg="addSp delSp modSp new mod modClrScheme chgLayout">
        <pc:chgData name="Richard Anderson" userId="4654cc452026b74c" providerId="LiveId" clId="{4B6730CF-64EF-4704-8983-8D0495A288AB}" dt="2022-04-27T02:28:06.283" v="133" actId="14100"/>
        <pc:sldMkLst>
          <pc:docMk/>
          <pc:sldMk cId="3614539289" sldId="569"/>
        </pc:sldMkLst>
        <pc:spChg chg="mod ord">
          <ac:chgData name="Richard Anderson" userId="4654cc452026b74c" providerId="LiveId" clId="{4B6730CF-64EF-4704-8983-8D0495A288AB}" dt="2022-04-27T02:24:44.734" v="126" actId="700"/>
          <ac:spMkLst>
            <pc:docMk/>
            <pc:sldMk cId="3614539289" sldId="569"/>
            <ac:spMk id="2" creationId="{01AAB5A0-3C75-43FC-81A5-655D50F739B4}"/>
          </ac:spMkLst>
        </pc:spChg>
        <pc:spChg chg="del">
          <ac:chgData name="Richard Anderson" userId="4654cc452026b74c" providerId="LiveId" clId="{4B6730CF-64EF-4704-8983-8D0495A288AB}" dt="2022-04-27T02:24:44.734" v="126" actId="700"/>
          <ac:spMkLst>
            <pc:docMk/>
            <pc:sldMk cId="3614539289" sldId="569"/>
            <ac:spMk id="3" creationId="{6357F2A5-360E-4397-B220-1153924AB898}"/>
          </ac:spMkLst>
        </pc:spChg>
        <pc:spChg chg="mod ord">
          <ac:chgData name="Richard Anderson" userId="4654cc452026b74c" providerId="LiveId" clId="{4B6730CF-64EF-4704-8983-8D0495A288AB}" dt="2022-04-27T02:24:44.734" v="126" actId="700"/>
          <ac:spMkLst>
            <pc:docMk/>
            <pc:sldMk cId="3614539289" sldId="569"/>
            <ac:spMk id="4" creationId="{49DA45A0-B9E9-4734-9145-9C82C04C3EC0}"/>
          </ac:spMkLst>
        </pc:spChg>
        <pc:spChg chg="mod ord">
          <ac:chgData name="Richard Anderson" userId="4654cc452026b74c" providerId="LiveId" clId="{4B6730CF-64EF-4704-8983-8D0495A288AB}" dt="2022-04-27T02:24:44.734" v="126" actId="700"/>
          <ac:spMkLst>
            <pc:docMk/>
            <pc:sldMk cId="3614539289" sldId="569"/>
            <ac:spMk id="5" creationId="{1D805172-EC68-4FB9-B674-895F82EF4BBD}"/>
          </ac:spMkLst>
        </pc:spChg>
        <pc:spChg chg="mod ord">
          <ac:chgData name="Richard Anderson" userId="4654cc452026b74c" providerId="LiveId" clId="{4B6730CF-64EF-4704-8983-8D0495A288AB}" dt="2022-04-27T02:24:44.734" v="126" actId="700"/>
          <ac:spMkLst>
            <pc:docMk/>
            <pc:sldMk cId="3614539289" sldId="569"/>
            <ac:spMk id="6" creationId="{205D5957-0E22-40F6-AE56-28131E3DB096}"/>
          </ac:spMkLst>
        </pc:spChg>
        <pc:picChg chg="add mod">
          <ac:chgData name="Richard Anderson" userId="4654cc452026b74c" providerId="LiveId" clId="{4B6730CF-64EF-4704-8983-8D0495A288AB}" dt="2022-04-27T02:27:51.344" v="131" actId="1076"/>
          <ac:picMkLst>
            <pc:docMk/>
            <pc:sldMk cId="3614539289" sldId="569"/>
            <ac:picMk id="8" creationId="{78AB2D6C-E5AA-473D-A635-ED04F3691705}"/>
          </ac:picMkLst>
        </pc:picChg>
        <pc:picChg chg="add mod">
          <ac:chgData name="Richard Anderson" userId="4654cc452026b74c" providerId="LiveId" clId="{4B6730CF-64EF-4704-8983-8D0495A288AB}" dt="2022-04-27T02:28:06.283" v="133" actId="14100"/>
          <ac:picMkLst>
            <pc:docMk/>
            <pc:sldMk cId="3614539289" sldId="569"/>
            <ac:picMk id="10" creationId="{F3BE8412-D487-4AF3-B961-4F6F36359396}"/>
          </ac:picMkLst>
        </pc:picChg>
      </pc:sldChg>
    </pc:docChg>
  </pc:docChgLst>
  <pc:docChgLst>
    <pc:chgData name="Richard Anderson" userId="4654cc452026b74c" providerId="LiveId" clId="{A8304A66-4685-4E5C-BE9A-BB94914BA70D}"/>
    <pc:docChg chg="custSel modSld">
      <pc:chgData name="Richard Anderson" userId="4654cc452026b74c" providerId="LiveId" clId="{A8304A66-4685-4E5C-BE9A-BB94914BA70D}" dt="2022-05-04T05:55:40.495" v="140" actId="20577"/>
      <pc:docMkLst>
        <pc:docMk/>
      </pc:docMkLst>
      <pc:sldChg chg="modSp mod">
        <pc:chgData name="Richard Anderson" userId="4654cc452026b74c" providerId="LiveId" clId="{A8304A66-4685-4E5C-BE9A-BB94914BA70D}" dt="2022-05-04T05:55:40.495" v="140" actId="20577"/>
        <pc:sldMkLst>
          <pc:docMk/>
          <pc:sldMk cId="0" sldId="269"/>
        </pc:sldMkLst>
        <pc:spChg chg="mod">
          <ac:chgData name="Richard Anderson" userId="4654cc452026b74c" providerId="LiveId" clId="{A8304A66-4685-4E5C-BE9A-BB94914BA70D}" dt="2022-05-04T05:55:40.495" v="140" actId="20577"/>
          <ac:spMkLst>
            <pc:docMk/>
            <pc:sldMk cId="0" sldId="269"/>
            <ac:spMk id="3076" creationId="{00000000-0000-0000-0000-000000000000}"/>
          </ac:spMkLst>
        </pc:spChg>
      </pc:sldChg>
    </pc:docChg>
  </pc:docChgLst>
  <pc:docChgLst>
    <pc:chgData name="Richard Anderson" userId="4654cc452026b74c" providerId="LiveId" clId="{7340AC6B-96F3-4AC9-8785-979827C0250D}"/>
    <pc:docChg chg="undo custSel delSld modSld">
      <pc:chgData name="Richard Anderson" userId="4654cc452026b74c" providerId="LiveId" clId="{7340AC6B-96F3-4AC9-8785-979827C0250D}" dt="2022-04-17T23:33:25.475" v="60" actId="1076"/>
      <pc:docMkLst>
        <pc:docMk/>
      </pc:docMkLst>
      <pc:sldChg chg="delSp modSp mod">
        <pc:chgData name="Richard Anderson" userId="4654cc452026b74c" providerId="LiveId" clId="{7340AC6B-96F3-4AC9-8785-979827C0250D}" dt="2022-04-17T19:34:28.503" v="11" actId="20577"/>
        <pc:sldMkLst>
          <pc:docMk/>
          <pc:sldMk cId="0" sldId="256"/>
        </pc:sldMkLst>
        <pc:spChg chg="del mod">
          <ac:chgData name="Richard Anderson" userId="4654cc452026b74c" providerId="LiveId" clId="{7340AC6B-96F3-4AC9-8785-979827C0250D}" dt="2022-04-17T19:34:14.391" v="1" actId="21"/>
          <ac:spMkLst>
            <pc:docMk/>
            <pc:sldMk cId="0" sldId="256"/>
            <ac:spMk id="5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19:34:28.503" v="11" actId="20577"/>
          <ac:spMkLst>
            <pc:docMk/>
            <pc:sldMk cId="0" sldId="256"/>
            <ac:spMk id="2051" creationId="{00000000-0000-0000-0000-000000000000}"/>
          </ac:spMkLst>
        </pc:spChg>
      </pc:sldChg>
      <pc:sldChg chg="del">
        <pc:chgData name="Richard Anderson" userId="4654cc452026b74c" providerId="LiveId" clId="{7340AC6B-96F3-4AC9-8785-979827C0250D}" dt="2022-04-17T23:10:30.480" v="17"/>
        <pc:sldMkLst>
          <pc:docMk/>
          <pc:sldMk cId="0" sldId="263"/>
        </pc:sldMkLst>
      </pc:sldChg>
      <pc:sldChg chg="del">
        <pc:chgData name="Richard Anderson" userId="4654cc452026b74c" providerId="LiveId" clId="{7340AC6B-96F3-4AC9-8785-979827C0250D}" dt="2022-04-17T23:10:30.480" v="17"/>
        <pc:sldMkLst>
          <pc:docMk/>
          <pc:sldMk cId="0" sldId="264"/>
        </pc:sldMkLst>
      </pc:sldChg>
      <pc:sldChg chg="delSp modSp del mod">
        <pc:chgData name="Richard Anderson" userId="4654cc452026b74c" providerId="LiveId" clId="{7340AC6B-96F3-4AC9-8785-979827C0250D}" dt="2022-04-17T23:33:25.475" v="60" actId="1076"/>
        <pc:sldMkLst>
          <pc:docMk/>
          <pc:sldMk cId="0" sldId="265"/>
        </pc:sldMkLst>
        <pc:spChg chg="del">
          <ac:chgData name="Richard Anderson" userId="4654cc452026b74c" providerId="LiveId" clId="{7340AC6B-96F3-4AC9-8785-979827C0250D}" dt="2022-04-17T23:13:40.816" v="19" actId="21"/>
          <ac:spMkLst>
            <pc:docMk/>
            <pc:sldMk cId="0" sldId="265"/>
            <ac:spMk id="11266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23:32:47.343" v="57" actId="948"/>
          <ac:spMkLst>
            <pc:docMk/>
            <pc:sldMk cId="0" sldId="265"/>
            <ac:spMk id="11316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23:32:59.796" v="58" actId="948"/>
          <ac:spMkLst>
            <pc:docMk/>
            <pc:sldMk cId="0" sldId="265"/>
            <ac:spMk id="11318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23:33:25.475" v="60" actId="1076"/>
          <ac:spMkLst>
            <pc:docMk/>
            <pc:sldMk cId="0" sldId="265"/>
            <ac:spMk id="11345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3:48.426" v="20" actId="21"/>
        <pc:sldMkLst>
          <pc:docMk/>
          <pc:sldMk cId="0" sldId="266"/>
        </pc:sldMkLst>
        <pc:spChg chg="del">
          <ac:chgData name="Richard Anderson" userId="4654cc452026b74c" providerId="LiveId" clId="{7340AC6B-96F3-4AC9-8785-979827C0250D}" dt="2022-04-17T23:13:48.426" v="20" actId="21"/>
          <ac:spMkLst>
            <pc:docMk/>
            <pc:sldMk cId="0" sldId="266"/>
            <ac:spMk id="12290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4:09.690" v="22" actId="21"/>
        <pc:sldMkLst>
          <pc:docMk/>
          <pc:sldMk cId="0" sldId="267"/>
        </pc:sldMkLst>
        <pc:spChg chg="del">
          <ac:chgData name="Richard Anderson" userId="4654cc452026b74c" providerId="LiveId" clId="{7340AC6B-96F3-4AC9-8785-979827C0250D}" dt="2022-04-17T23:14:09.690" v="22" actId="21"/>
          <ac:spMkLst>
            <pc:docMk/>
            <pc:sldMk cId="0" sldId="267"/>
            <ac:spMk id="13314" creationId="{00000000-0000-0000-0000-000000000000}"/>
          </ac:spMkLst>
        </pc:spChg>
        <pc:spChg chg="del">
          <ac:chgData name="Richard Anderson" userId="4654cc452026b74c" providerId="LiveId" clId="{7340AC6B-96F3-4AC9-8785-979827C0250D}" dt="2022-04-17T23:14:03.621" v="21" actId="21"/>
          <ac:spMkLst>
            <pc:docMk/>
            <pc:sldMk cId="0" sldId="267"/>
            <ac:spMk id="13315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4:30.694" v="23" actId="21"/>
        <pc:sldMkLst>
          <pc:docMk/>
          <pc:sldMk cId="0" sldId="268"/>
        </pc:sldMkLst>
        <pc:spChg chg="del">
          <ac:chgData name="Richard Anderson" userId="4654cc452026b74c" providerId="LiveId" clId="{7340AC6B-96F3-4AC9-8785-979827C0250D}" dt="2022-04-17T23:14:30.694" v="23" actId="21"/>
          <ac:spMkLst>
            <pc:docMk/>
            <pc:sldMk cId="0" sldId="268"/>
            <ac:spMk id="14338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4:46.310" v="24" actId="21"/>
        <pc:sldMkLst>
          <pc:docMk/>
          <pc:sldMk cId="0" sldId="269"/>
        </pc:sldMkLst>
        <pc:spChg chg="del">
          <ac:chgData name="Richard Anderson" userId="4654cc452026b74c" providerId="LiveId" clId="{7340AC6B-96F3-4AC9-8785-979827C0250D}" dt="2022-04-17T23:14:46.310" v="24" actId="21"/>
          <ac:spMkLst>
            <pc:docMk/>
            <pc:sldMk cId="0" sldId="269"/>
            <ac:spMk id="15362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5:01.617" v="25" actId="21"/>
        <pc:sldMkLst>
          <pc:docMk/>
          <pc:sldMk cId="0" sldId="270"/>
        </pc:sldMkLst>
        <pc:spChg chg="del">
          <ac:chgData name="Richard Anderson" userId="4654cc452026b74c" providerId="LiveId" clId="{7340AC6B-96F3-4AC9-8785-979827C0250D}" dt="2022-04-17T23:15:01.617" v="25" actId="21"/>
          <ac:spMkLst>
            <pc:docMk/>
            <pc:sldMk cId="0" sldId="270"/>
            <ac:spMk id="16386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5:27.201" v="26" actId="21"/>
        <pc:sldMkLst>
          <pc:docMk/>
          <pc:sldMk cId="0" sldId="271"/>
        </pc:sldMkLst>
        <pc:spChg chg="del">
          <ac:chgData name="Richard Anderson" userId="4654cc452026b74c" providerId="LiveId" clId="{7340AC6B-96F3-4AC9-8785-979827C0250D}" dt="2022-04-17T23:15:27.201" v="26" actId="21"/>
          <ac:spMkLst>
            <pc:docMk/>
            <pc:sldMk cId="0" sldId="271"/>
            <ac:spMk id="17410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5:37.905" v="27" actId="21"/>
        <pc:sldMkLst>
          <pc:docMk/>
          <pc:sldMk cId="0" sldId="272"/>
        </pc:sldMkLst>
        <pc:spChg chg="del">
          <ac:chgData name="Richard Anderson" userId="4654cc452026b74c" providerId="LiveId" clId="{7340AC6B-96F3-4AC9-8785-979827C0250D}" dt="2022-04-17T23:15:37.905" v="27" actId="21"/>
          <ac:spMkLst>
            <pc:docMk/>
            <pc:sldMk cId="0" sldId="272"/>
            <ac:spMk id="18434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6:06.361" v="28" actId="21"/>
        <pc:sldMkLst>
          <pc:docMk/>
          <pc:sldMk cId="0" sldId="273"/>
        </pc:sldMkLst>
        <pc:spChg chg="del">
          <ac:chgData name="Richard Anderson" userId="4654cc452026b74c" providerId="LiveId" clId="{7340AC6B-96F3-4AC9-8785-979827C0250D}" dt="2022-04-17T23:16:06.361" v="28" actId="21"/>
          <ac:spMkLst>
            <pc:docMk/>
            <pc:sldMk cId="0" sldId="273"/>
            <ac:spMk id="19458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6:45.598" v="29" actId="21"/>
        <pc:sldMkLst>
          <pc:docMk/>
          <pc:sldMk cId="0" sldId="274"/>
        </pc:sldMkLst>
        <pc:spChg chg="del">
          <ac:chgData name="Richard Anderson" userId="4654cc452026b74c" providerId="LiveId" clId="{7340AC6B-96F3-4AC9-8785-979827C0250D}" dt="2022-04-17T23:16:45.598" v="29" actId="21"/>
          <ac:spMkLst>
            <pc:docMk/>
            <pc:sldMk cId="0" sldId="274"/>
            <ac:spMk id="20482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26.768" v="30" actId="21"/>
        <pc:sldMkLst>
          <pc:docMk/>
          <pc:sldMk cId="0" sldId="275"/>
        </pc:sldMkLst>
        <pc:spChg chg="del">
          <ac:chgData name="Richard Anderson" userId="4654cc452026b74c" providerId="LiveId" clId="{7340AC6B-96F3-4AC9-8785-979827C0250D}" dt="2022-04-17T23:17:26.768" v="30" actId="21"/>
          <ac:spMkLst>
            <pc:docMk/>
            <pc:sldMk cId="0" sldId="275"/>
            <ac:spMk id="21506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35.784" v="31" actId="21"/>
        <pc:sldMkLst>
          <pc:docMk/>
          <pc:sldMk cId="0" sldId="276"/>
        </pc:sldMkLst>
        <pc:spChg chg="del">
          <ac:chgData name="Richard Anderson" userId="4654cc452026b74c" providerId="LiveId" clId="{7340AC6B-96F3-4AC9-8785-979827C0250D}" dt="2022-04-17T23:17:35.784" v="31" actId="21"/>
          <ac:spMkLst>
            <pc:docMk/>
            <pc:sldMk cId="0" sldId="276"/>
            <ac:spMk id="22530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41.486" v="32" actId="21"/>
        <pc:sldMkLst>
          <pc:docMk/>
          <pc:sldMk cId="0" sldId="277"/>
        </pc:sldMkLst>
        <pc:spChg chg="del">
          <ac:chgData name="Richard Anderson" userId="4654cc452026b74c" providerId="LiveId" clId="{7340AC6B-96F3-4AC9-8785-979827C0250D}" dt="2022-04-17T23:17:41.486" v="32" actId="21"/>
          <ac:spMkLst>
            <pc:docMk/>
            <pc:sldMk cId="0" sldId="277"/>
            <ac:spMk id="23554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47.066" v="33" actId="21"/>
        <pc:sldMkLst>
          <pc:docMk/>
          <pc:sldMk cId="0" sldId="278"/>
        </pc:sldMkLst>
        <pc:spChg chg="del">
          <ac:chgData name="Richard Anderson" userId="4654cc452026b74c" providerId="LiveId" clId="{7340AC6B-96F3-4AC9-8785-979827C0250D}" dt="2022-04-17T23:17:47.066" v="33" actId="21"/>
          <ac:spMkLst>
            <pc:docMk/>
            <pc:sldMk cId="0" sldId="278"/>
            <ac:spMk id="24578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56.308" v="34" actId="21"/>
        <pc:sldMkLst>
          <pc:docMk/>
          <pc:sldMk cId="0" sldId="279"/>
        </pc:sldMkLst>
        <pc:spChg chg="del">
          <ac:chgData name="Richard Anderson" userId="4654cc452026b74c" providerId="LiveId" clId="{7340AC6B-96F3-4AC9-8785-979827C0250D}" dt="2022-04-17T23:17:56.308" v="34" actId="21"/>
          <ac:spMkLst>
            <pc:docMk/>
            <pc:sldMk cId="0" sldId="279"/>
            <ac:spMk id="25602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8:05.562" v="35" actId="21"/>
        <pc:sldMkLst>
          <pc:docMk/>
          <pc:sldMk cId="0" sldId="280"/>
        </pc:sldMkLst>
        <pc:spChg chg="del">
          <ac:chgData name="Richard Anderson" userId="4654cc452026b74c" providerId="LiveId" clId="{7340AC6B-96F3-4AC9-8785-979827C0250D}" dt="2022-04-17T23:18:05.562" v="35" actId="21"/>
          <ac:spMkLst>
            <pc:docMk/>
            <pc:sldMk cId="0" sldId="280"/>
            <ac:spMk id="26626" creationId="{00000000-0000-0000-0000-000000000000}"/>
          </ac:spMkLst>
        </pc:spChg>
      </pc:sldChg>
      <pc:sldChg chg="delSp modSp del mod">
        <pc:chgData name="Richard Anderson" userId="4654cc452026b74c" providerId="LiveId" clId="{7340AC6B-96F3-4AC9-8785-979827C0250D}" dt="2022-04-17T23:18:26.815" v="36" actId="21"/>
        <pc:sldMkLst>
          <pc:docMk/>
          <pc:sldMk cId="0" sldId="281"/>
        </pc:sldMkLst>
        <pc:spChg chg="del">
          <ac:chgData name="Richard Anderson" userId="4654cc452026b74c" providerId="LiveId" clId="{7340AC6B-96F3-4AC9-8785-979827C0250D}" dt="2022-04-17T23:18:26.815" v="36" actId="21"/>
          <ac:spMkLst>
            <pc:docMk/>
            <pc:sldMk cId="0" sldId="281"/>
            <ac:spMk id="27650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23:12:59.334" v="18" actId="27636"/>
          <ac:spMkLst>
            <pc:docMk/>
            <pc:sldMk cId="0" sldId="281"/>
            <ac:spMk id="27652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22:52.256" v="37" actId="21"/>
        <pc:sldMkLst>
          <pc:docMk/>
          <pc:sldMk cId="0" sldId="282"/>
        </pc:sldMkLst>
        <pc:spChg chg="del">
          <ac:chgData name="Richard Anderson" userId="4654cc452026b74c" providerId="LiveId" clId="{7340AC6B-96F3-4AC9-8785-979827C0250D}" dt="2022-04-17T23:22:52.256" v="37" actId="21"/>
          <ac:spMkLst>
            <pc:docMk/>
            <pc:sldMk cId="0" sldId="282"/>
            <ac:spMk id="28674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23:03.383" v="38" actId="21"/>
        <pc:sldMkLst>
          <pc:docMk/>
          <pc:sldMk cId="0" sldId="283"/>
        </pc:sldMkLst>
        <pc:spChg chg="del">
          <ac:chgData name="Richard Anderson" userId="4654cc452026b74c" providerId="LiveId" clId="{7340AC6B-96F3-4AC9-8785-979827C0250D}" dt="2022-04-17T23:23:03.383" v="38" actId="21"/>
          <ac:spMkLst>
            <pc:docMk/>
            <pc:sldMk cId="0" sldId="283"/>
            <ac:spMk id="29698" creationId="{00000000-0000-0000-0000-000000000000}"/>
          </ac:spMkLst>
        </pc:spChg>
      </pc:sldChg>
      <pc:sldChg chg="del">
        <pc:chgData name="Richard Anderson" userId="4654cc452026b74c" providerId="LiveId" clId="{7340AC6B-96F3-4AC9-8785-979827C0250D}" dt="2022-04-17T23:10:30.480" v="17"/>
        <pc:sldMkLst>
          <pc:docMk/>
          <pc:sldMk cId="0" sldId="284"/>
        </pc:sldMkLst>
      </pc:sldChg>
      <pc:sldChg chg="del">
        <pc:chgData name="Richard Anderson" userId="4654cc452026b74c" providerId="LiveId" clId="{7340AC6B-96F3-4AC9-8785-979827C0250D}" dt="2022-04-17T23:10:30.480" v="17"/>
        <pc:sldMkLst>
          <pc:docMk/>
          <pc:sldMk cId="0" sldId="285"/>
        </pc:sldMkLst>
      </pc:sldChg>
      <pc:sldChg chg="modSp mod">
        <pc:chgData name="Richard Anderson" userId="4654cc452026b74c" providerId="LiveId" clId="{7340AC6B-96F3-4AC9-8785-979827C0250D}" dt="2022-04-17T19:34:52.624" v="12" actId="20577"/>
        <pc:sldMkLst>
          <pc:docMk/>
          <pc:sldMk cId="143567446" sldId="536"/>
        </pc:sldMkLst>
        <pc:spChg chg="mod">
          <ac:chgData name="Richard Anderson" userId="4654cc452026b74c" providerId="LiveId" clId="{7340AC6B-96F3-4AC9-8785-979827C0250D}" dt="2022-04-17T19:34:52.624" v="12" actId="20577"/>
          <ac:spMkLst>
            <pc:docMk/>
            <pc:sldMk cId="143567446" sldId="536"/>
            <ac:spMk id="3076" creationId="{00000000-0000-0000-0000-000000000000}"/>
          </ac:spMkLst>
        </pc:spChg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236569748" sldId="540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2555451982" sldId="541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359519747" sldId="549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2395568881" sldId="553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454174793" sldId="554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8388267" sldId="555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4115247546" sldId="556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491541333" sldId="557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481977582" sldId="558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808124841" sldId="561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841978865" sldId="563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4094447785" sldId="564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695807783" sldId="565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2197373858" sldId="566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28599249" sldId="567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378163177" sldId="568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744985981" sldId="569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153101235" sldId="570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4206645733" sldId="571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2632027680" sldId="573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302568794" sldId="575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292652632" sldId="576"/>
        </pc:sldMkLst>
      </pc:sldChg>
      <pc:sldChg chg="del">
        <pc:chgData name="Richard Anderson" userId="4654cc452026b74c" providerId="LiveId" clId="{7340AC6B-96F3-4AC9-8785-979827C0250D}" dt="2022-04-17T23:06:21.161" v="14" actId="2696"/>
        <pc:sldMkLst>
          <pc:docMk/>
          <pc:sldMk cId="4016883734" sldId="583"/>
        </pc:sldMkLst>
      </pc:sldChg>
      <pc:sldChg chg="delSp">
        <pc:chgData name="Richard Anderson" userId="4654cc452026b74c" providerId="LiveId" clId="{7340AC6B-96F3-4AC9-8785-979827C0250D}" dt="2022-04-17T23:24:13.044" v="39" actId="21"/>
        <pc:sldMkLst>
          <pc:docMk/>
          <pc:sldMk cId="3995642741" sldId="585"/>
        </pc:sldMkLst>
        <pc:spChg chg="del">
          <ac:chgData name="Richard Anderson" userId="4654cc452026b74c" providerId="LiveId" clId="{7340AC6B-96F3-4AC9-8785-979827C0250D}" dt="2022-04-17T23:24:13.044" v="39" actId="21"/>
          <ac:spMkLst>
            <pc:docMk/>
            <pc:sldMk cId="3995642741" sldId="585"/>
            <ac:spMk id="8194" creationId="{00000000-0000-0000-0000-000000000000}"/>
          </ac:spMkLst>
        </pc:spChg>
      </pc:sldChg>
    </pc:docChg>
  </pc:docChgLst>
  <pc:docChgLst>
    <pc:chgData name="Richard Anderson" userId="4654cc452026b74c" providerId="LiveId" clId="{F26B4A35-06B8-468D-B811-9FA617CFC325}"/>
    <pc:docChg chg="delSld modSld">
      <pc:chgData name="Richard Anderson" userId="4654cc452026b74c" providerId="LiveId" clId="{F26B4A35-06B8-468D-B811-9FA617CFC325}" dt="2022-05-09T05:30:09.854" v="1" actId="2696"/>
      <pc:docMkLst>
        <pc:docMk/>
      </pc:docMkLst>
      <pc:sldChg chg="modSp mod">
        <pc:chgData name="Richard Anderson" userId="4654cc452026b74c" providerId="LiveId" clId="{F26B4A35-06B8-468D-B811-9FA617CFC325}" dt="2022-05-09T05:29:44.827" v="0" actId="20577"/>
        <pc:sldMkLst>
          <pc:docMk/>
          <pc:sldMk cId="0" sldId="256"/>
        </pc:sldMkLst>
        <pc:spChg chg="mod">
          <ac:chgData name="Richard Anderson" userId="4654cc452026b74c" providerId="LiveId" clId="{F26B4A35-06B8-468D-B811-9FA617CFC325}" dt="2022-05-09T05:29:44.827" v="0" actId="20577"/>
          <ac:spMkLst>
            <pc:docMk/>
            <pc:sldMk cId="0" sldId="256"/>
            <ac:spMk id="2051" creationId="{00000000-0000-0000-0000-000000000000}"/>
          </ac:spMkLst>
        </pc:spChg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3846144761" sldId="598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2211751166" sldId="599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3272705032" sldId="600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1926654779" sldId="601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27399450" sldId="602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3176231285" sldId="603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1056824556" sldId="604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1309907404" sldId="606"/>
        </pc:sldMkLst>
      </pc:sldChg>
      <pc:sldChg chg="del">
        <pc:chgData name="Richard Anderson" userId="4654cc452026b74c" providerId="LiveId" clId="{F26B4A35-06B8-468D-B811-9FA617CFC325}" dt="2022-05-09T05:30:09.854" v="1" actId="2696"/>
        <pc:sldMkLst>
          <pc:docMk/>
          <pc:sldMk cId="1742651660" sldId="634"/>
        </pc:sldMkLst>
      </pc:sldChg>
    </pc:docChg>
  </pc:docChgLst>
  <pc:docChgLst>
    <pc:chgData name="Richard Anderson" userId="4654cc452026b74c" providerId="LiveId" clId="{28B0D75C-99BE-4A1C-8784-9F11BE7988EE}"/>
    <pc:docChg chg="custSel addSld delSld modSld">
      <pc:chgData name="Richard Anderson" userId="4654cc452026b74c" providerId="LiveId" clId="{28B0D75C-99BE-4A1C-8784-9F11BE7988EE}" dt="2022-04-03T18:44:17.762" v="1556" actId="20577"/>
      <pc:docMkLst>
        <pc:docMk/>
      </pc:docMkLst>
      <pc:sldChg chg="modSp mod">
        <pc:chgData name="Richard Anderson" userId="4654cc452026b74c" providerId="LiveId" clId="{28B0D75C-99BE-4A1C-8784-9F11BE7988EE}" dt="2022-04-02T22:44:10.284" v="17" actId="20577"/>
        <pc:sldMkLst>
          <pc:docMk/>
          <pc:sldMk cId="0" sldId="256"/>
        </pc:sldMkLst>
        <pc:spChg chg="mod">
          <ac:chgData name="Richard Anderson" userId="4654cc452026b74c" providerId="LiveId" clId="{28B0D75C-99BE-4A1C-8784-9F11BE7988EE}" dt="2022-04-02T22:44:10.284" v="17" actId="20577"/>
          <ac:spMkLst>
            <pc:docMk/>
            <pc:sldMk cId="0" sldId="256"/>
            <ac:spMk id="2051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81" v="1016" actId="27636"/>
        <pc:sldMkLst>
          <pc:docMk/>
          <pc:sldMk cId="0" sldId="257"/>
        </pc:sldMkLst>
        <pc:spChg chg="mod">
          <ac:chgData name="Richard Anderson" userId="4654cc452026b74c" providerId="LiveId" clId="{28B0D75C-99BE-4A1C-8784-9F11BE7988EE}" dt="2022-04-03T17:45:58.481" v="1016" actId="27636"/>
          <ac:spMkLst>
            <pc:docMk/>
            <pc:sldMk cId="0" sldId="257"/>
            <ac:spMk id="21507" creationId="{00000000-0000-0000-0000-000000000000}"/>
          </ac:spMkLst>
        </pc:spChg>
      </pc:sldChg>
      <pc:sldChg chg="modSp del mod">
        <pc:chgData name="Richard Anderson" userId="4654cc452026b74c" providerId="LiveId" clId="{28B0D75C-99BE-4A1C-8784-9F11BE7988EE}" dt="2022-04-03T18:43:02.050" v="1542" actId="2696"/>
        <pc:sldMkLst>
          <pc:docMk/>
          <pc:sldMk cId="0" sldId="261"/>
        </pc:sldMkLst>
        <pc:spChg chg="mod">
          <ac:chgData name="Richard Anderson" userId="4654cc452026b74c" providerId="LiveId" clId="{28B0D75C-99BE-4A1C-8784-9F11BE7988EE}" dt="2022-04-03T17:45:58.450" v="1011" actId="27636"/>
          <ac:spMkLst>
            <pc:docMk/>
            <pc:sldMk cId="0" sldId="261"/>
            <ac:spMk id="13315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81" v="1017" actId="27636"/>
        <pc:sldMkLst>
          <pc:docMk/>
          <pc:sldMk cId="0" sldId="263"/>
        </pc:sldMkLst>
        <pc:spChg chg="mod">
          <ac:chgData name="Richard Anderson" userId="4654cc452026b74c" providerId="LiveId" clId="{28B0D75C-99BE-4A1C-8784-9F11BE7988EE}" dt="2022-04-03T17:45:58.481" v="1017" actId="27636"/>
          <ac:spMkLst>
            <pc:docMk/>
            <pc:sldMk cId="0" sldId="263"/>
            <ac:spMk id="22531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66" v="1013" actId="27636"/>
        <pc:sldMkLst>
          <pc:docMk/>
          <pc:sldMk cId="0" sldId="266"/>
        </pc:sldMkLst>
        <pc:spChg chg="mod">
          <ac:chgData name="Richard Anderson" userId="4654cc452026b74c" providerId="LiveId" clId="{28B0D75C-99BE-4A1C-8784-9F11BE7988EE}" dt="2022-04-03T17:45:58.466" v="1013" actId="27636"/>
          <ac:spMkLst>
            <pc:docMk/>
            <pc:sldMk cId="0" sldId="266"/>
            <ac:spMk id="17411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66" v="1014" actId="27636"/>
        <pc:sldMkLst>
          <pc:docMk/>
          <pc:sldMk cId="0" sldId="267"/>
        </pc:sldMkLst>
        <pc:spChg chg="mod">
          <ac:chgData name="Richard Anderson" userId="4654cc452026b74c" providerId="LiveId" clId="{28B0D75C-99BE-4A1C-8784-9F11BE7988EE}" dt="2022-04-03T17:45:58.466" v="1014" actId="27636"/>
          <ac:spMkLst>
            <pc:docMk/>
            <pc:sldMk cId="0" sldId="267"/>
            <ac:spMk id="19459" creationId="{00000000-0000-0000-0000-000000000000}"/>
          </ac:spMkLst>
        </pc:spChg>
      </pc:sldChg>
      <pc:sldChg chg="modSp del mod">
        <pc:chgData name="Richard Anderson" userId="4654cc452026b74c" providerId="LiveId" clId="{28B0D75C-99BE-4A1C-8784-9F11BE7988EE}" dt="2022-04-03T18:40:36.089" v="1354" actId="2696"/>
        <pc:sldMkLst>
          <pc:docMk/>
          <pc:sldMk cId="0" sldId="279"/>
        </pc:sldMkLst>
        <pc:spChg chg="mod">
          <ac:chgData name="Richard Anderson" userId="4654cc452026b74c" providerId="LiveId" clId="{28B0D75C-99BE-4A1C-8784-9F11BE7988EE}" dt="2022-04-03T18:28:38.280" v="1149" actId="1076"/>
          <ac:spMkLst>
            <pc:docMk/>
            <pc:sldMk cId="0" sldId="279"/>
            <ac:spMk id="3" creationId="{85AD4805-BB5C-4912-9816-3204AD920C8B}"/>
          </ac:spMkLst>
        </pc:spChg>
        <pc:spChg chg="mod">
          <ac:chgData name="Richard Anderson" userId="4654cc452026b74c" providerId="LiveId" clId="{28B0D75C-99BE-4A1C-8784-9F11BE7988EE}" dt="2022-04-03T18:28:33.993" v="1148" actId="1076"/>
          <ac:spMkLst>
            <pc:docMk/>
            <pc:sldMk cId="0" sldId="279"/>
            <ac:spMk id="11267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17:50:03.897" v="1130" actId="2696"/>
        <pc:sldMkLst>
          <pc:docMk/>
          <pc:sldMk cId="0" sldId="283"/>
        </pc:sldMkLst>
      </pc:sldChg>
      <pc:sldChg chg="modSp mod">
        <pc:chgData name="Richard Anderson" userId="4654cc452026b74c" providerId="LiveId" clId="{28B0D75C-99BE-4A1C-8784-9F11BE7988EE}" dt="2022-04-03T17:53:37.723" v="1143" actId="207"/>
        <pc:sldMkLst>
          <pc:docMk/>
          <pc:sldMk cId="0" sldId="304"/>
        </pc:sldMkLst>
        <pc:spChg chg="mod">
          <ac:chgData name="Richard Anderson" userId="4654cc452026b74c" providerId="LiveId" clId="{28B0D75C-99BE-4A1C-8784-9F11BE7988EE}" dt="2022-04-03T17:53:37.723" v="1143" actId="207"/>
          <ac:spMkLst>
            <pc:docMk/>
            <pc:sldMk cId="0" sldId="304"/>
            <ac:spMk id="9220" creationId="{00000000-0000-0000-0000-000000000000}"/>
          </ac:spMkLst>
        </pc:spChg>
      </pc:sldChg>
      <pc:sldChg chg="delSp modSp mod">
        <pc:chgData name="Richard Anderson" userId="4654cc452026b74c" providerId="LiveId" clId="{28B0D75C-99BE-4A1C-8784-9F11BE7988EE}" dt="2022-04-03T17:51:29.056" v="1141" actId="207"/>
        <pc:sldMkLst>
          <pc:docMk/>
          <pc:sldMk cId="0" sldId="322"/>
        </pc:sldMkLst>
        <pc:spChg chg="del">
          <ac:chgData name="Richard Anderson" userId="4654cc452026b74c" providerId="LiveId" clId="{28B0D75C-99BE-4A1C-8784-9F11BE7988EE}" dt="2022-04-03T17:50:21.206" v="1131" actId="21"/>
          <ac:spMkLst>
            <pc:docMk/>
            <pc:sldMk cId="0" sldId="322"/>
            <ac:spMk id="7171" creationId="{00000000-0000-0000-0000-000000000000}"/>
          </ac:spMkLst>
        </pc:spChg>
        <pc:spChg chg="del">
          <ac:chgData name="Richard Anderson" userId="4654cc452026b74c" providerId="LiveId" clId="{28B0D75C-99BE-4A1C-8784-9F11BE7988EE}" dt="2022-04-03T17:50:27.468" v="1132" actId="21"/>
          <ac:spMkLst>
            <pc:docMk/>
            <pc:sldMk cId="0" sldId="322"/>
            <ac:spMk id="7172" creationId="{00000000-0000-0000-0000-000000000000}"/>
          </ac:spMkLst>
        </pc:spChg>
        <pc:spChg chg="mod">
          <ac:chgData name="Richard Anderson" userId="4654cc452026b74c" providerId="LiveId" clId="{28B0D75C-99BE-4A1C-8784-9F11BE7988EE}" dt="2022-04-03T17:51:29.056" v="1141" actId="207"/>
          <ac:spMkLst>
            <pc:docMk/>
            <pc:sldMk cId="0" sldId="322"/>
            <ac:spMk id="7174" creationId="{00000000-0000-0000-0000-000000000000}"/>
          </ac:spMkLst>
        </pc:spChg>
      </pc:sldChg>
      <pc:sldChg chg="modSp del mod">
        <pc:chgData name="Richard Anderson" userId="4654cc452026b74c" providerId="LiveId" clId="{28B0D75C-99BE-4A1C-8784-9F11BE7988EE}" dt="2022-04-03T18:40:07.551" v="1353" actId="2696"/>
        <pc:sldMkLst>
          <pc:docMk/>
          <pc:sldMk cId="0" sldId="323"/>
        </pc:sldMkLst>
        <pc:spChg chg="mod">
          <ac:chgData name="Richard Anderson" userId="4654cc452026b74c" providerId="LiveId" clId="{28B0D75C-99BE-4A1C-8784-9F11BE7988EE}" dt="2022-04-03T17:52:23.917" v="1142" actId="21"/>
          <ac:spMkLst>
            <pc:docMk/>
            <pc:sldMk cId="0" sldId="323"/>
            <ac:spMk id="8195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81" v="1015" actId="27636"/>
        <pc:sldMkLst>
          <pc:docMk/>
          <pc:sldMk cId="0" sldId="324"/>
        </pc:sldMkLst>
        <pc:spChg chg="mod">
          <ac:chgData name="Richard Anderson" userId="4654cc452026b74c" providerId="LiveId" clId="{28B0D75C-99BE-4A1C-8784-9F11BE7988EE}" dt="2022-04-03T17:45:58.481" v="1015" actId="27636"/>
          <ac:spMkLst>
            <pc:docMk/>
            <pc:sldMk cId="0" sldId="324"/>
            <ac:spMk id="20483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8:44:17.762" v="1556" actId="20577"/>
        <pc:sldMkLst>
          <pc:docMk/>
          <pc:sldMk cId="0" sldId="329"/>
        </pc:sldMkLst>
        <pc:spChg chg="mod">
          <ac:chgData name="Richard Anderson" userId="4654cc452026b74c" providerId="LiveId" clId="{28B0D75C-99BE-4A1C-8784-9F11BE7988EE}" dt="2022-04-03T18:44:17.762" v="1556" actId="20577"/>
          <ac:spMkLst>
            <pc:docMk/>
            <pc:sldMk cId="0" sldId="329"/>
            <ac:spMk id="154627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8:43:35.731" v="1548" actId="115"/>
        <pc:sldMkLst>
          <pc:docMk/>
          <pc:sldMk cId="0" sldId="330"/>
        </pc:sldMkLst>
        <pc:spChg chg="mod">
          <ac:chgData name="Richard Anderson" userId="4654cc452026b74c" providerId="LiveId" clId="{28B0D75C-99BE-4A1C-8784-9F11BE7988EE}" dt="2022-04-03T18:43:20.030" v="1544" actId="113"/>
          <ac:spMkLst>
            <pc:docMk/>
            <pc:sldMk cId="0" sldId="330"/>
            <ac:spMk id="14339" creationId="{00000000-0000-0000-0000-000000000000}"/>
          </ac:spMkLst>
        </pc:spChg>
        <pc:spChg chg="mod">
          <ac:chgData name="Richard Anderson" userId="4654cc452026b74c" providerId="LiveId" clId="{28B0D75C-99BE-4A1C-8784-9F11BE7988EE}" dt="2022-04-03T18:43:35.731" v="1548" actId="115"/>
          <ac:spMkLst>
            <pc:docMk/>
            <pc:sldMk cId="0" sldId="330"/>
            <ac:spMk id="14340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2339668759" sldId="398"/>
        </pc:sldMkLst>
      </pc:sldChg>
      <pc:sldChg chg="modSp mod">
        <pc:chgData name="Richard Anderson" userId="4654cc452026b74c" providerId="LiveId" clId="{28B0D75C-99BE-4A1C-8784-9F11BE7988EE}" dt="2022-04-02T22:44:25.599" v="18" actId="20577"/>
        <pc:sldMkLst>
          <pc:docMk/>
          <pc:sldMk cId="4113631742" sldId="430"/>
        </pc:sldMkLst>
        <pc:spChg chg="mod">
          <ac:chgData name="Richard Anderson" userId="4654cc452026b74c" providerId="LiveId" clId="{28B0D75C-99BE-4A1C-8784-9F11BE7988EE}" dt="2022-04-02T22:44:25.599" v="18" actId="20577"/>
          <ac:spMkLst>
            <pc:docMk/>
            <pc:sldMk cId="4113631742" sldId="430"/>
            <ac:spMk id="3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465753969" sldId="435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506465327" sldId="436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116273328" sldId="437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504690364" sldId="438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548184183" sldId="439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514822524" sldId="440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414637177" sldId="441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497057467" sldId="442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592771934" sldId="443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146463288" sldId="444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407070949" sldId="445"/>
        </pc:sldMkLst>
      </pc:sldChg>
      <pc:sldChg chg="modSp del mod">
        <pc:chgData name="Richard Anderson" userId="4654cc452026b74c" providerId="LiveId" clId="{28B0D75C-99BE-4A1C-8784-9F11BE7988EE}" dt="2022-04-03T17:43:52.354" v="1009" actId="2696"/>
        <pc:sldMkLst>
          <pc:docMk/>
          <pc:sldMk cId="1857642006" sldId="448"/>
        </pc:sldMkLst>
        <pc:spChg chg="mod">
          <ac:chgData name="Richard Anderson" userId="4654cc452026b74c" providerId="LiveId" clId="{28B0D75C-99BE-4A1C-8784-9F11BE7988EE}" dt="2022-04-03T17:22:57.597" v="834" actId="1076"/>
          <ac:spMkLst>
            <pc:docMk/>
            <pc:sldMk cId="1857642006" sldId="448"/>
            <ac:spMk id="7" creationId="{00000000-0000-0000-0000-000000000000}"/>
          </ac:spMkLst>
        </pc:spChg>
        <pc:spChg chg="mod">
          <ac:chgData name="Richard Anderson" userId="4654cc452026b74c" providerId="LiveId" clId="{28B0D75C-99BE-4A1C-8784-9F11BE7988EE}" dt="2022-04-03T17:22:13.470" v="830" actId="20577"/>
          <ac:spMkLst>
            <pc:docMk/>
            <pc:sldMk cId="1857642006" sldId="448"/>
            <ac:spMk id="27652" creationId="{00000000-0000-0000-0000-000000000000}"/>
          </ac:spMkLst>
        </pc:spChg>
        <pc:graphicFrameChg chg="mod">
          <ac:chgData name="Richard Anderson" userId="4654cc452026b74c" providerId="LiveId" clId="{28B0D75C-99BE-4A1C-8784-9F11BE7988EE}" dt="2022-04-03T17:23:03.288" v="835" actId="1076"/>
          <ac:graphicFrameMkLst>
            <pc:docMk/>
            <pc:sldMk cId="1857642006" sldId="448"/>
            <ac:graphicFrameMk id="27654" creationId="{00000000-0000-0000-0000-000000000000}"/>
          </ac:graphicFrameMkLst>
        </pc:graphicFrameChg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614819855" sldId="449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2969565564" sldId="450"/>
        </pc:sldMkLst>
      </pc:sldChg>
      <pc:sldChg chg="del">
        <pc:chgData name="Richard Anderson" userId="4654cc452026b74c" providerId="LiveId" clId="{28B0D75C-99BE-4A1C-8784-9F11BE7988EE}" dt="2022-04-03T01:03:07.161" v="584" actId="2696"/>
        <pc:sldMkLst>
          <pc:docMk/>
          <pc:sldMk cId="1445958698" sldId="451"/>
        </pc:sldMkLst>
      </pc:sldChg>
      <pc:sldChg chg="addSp delSp modSp add mod modClrScheme chgLayout">
        <pc:chgData name="Richard Anderson" userId="4654cc452026b74c" providerId="LiveId" clId="{28B0D75C-99BE-4A1C-8784-9F11BE7988EE}" dt="2022-04-03T01:07:20.737" v="629" actId="700"/>
        <pc:sldMkLst>
          <pc:docMk/>
          <pc:sldMk cId="2990435941" sldId="451"/>
        </pc:sldMkLst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2" creationId="{00000000-0000-0000-0000-000000000000}"/>
          </ac:spMkLst>
        </pc:spChg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3" creationId="{00000000-0000-0000-0000-000000000000}"/>
          </ac:spMkLst>
        </pc:spChg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4" creationId="{00000000-0000-0000-0000-000000000000}"/>
          </ac:spMkLst>
        </pc:spChg>
        <pc:spChg chg="add mod">
          <ac:chgData name="Richard Anderson" userId="4654cc452026b74c" providerId="LiveId" clId="{28B0D75C-99BE-4A1C-8784-9F11BE7988EE}" dt="2022-04-03T01:07:03.214" v="627" actId="207"/>
          <ac:spMkLst>
            <pc:docMk/>
            <pc:sldMk cId="2990435941" sldId="451"/>
            <ac:spMk id="5" creationId="{C813DE87-A1D2-4A34-A2DB-3FE671063BC3}"/>
          </ac:spMkLst>
        </pc:spChg>
        <pc:spChg chg="add del mo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7" creationId="{CA06E4F7-8BB4-4F54-BA88-111D43224976}"/>
          </ac:spMkLst>
        </pc:spChg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30723" creationId="{00000000-0000-0000-0000-000000000000}"/>
          </ac:spMkLst>
        </pc:spChg>
        <pc:spChg chg="del mod">
          <ac:chgData name="Richard Anderson" userId="4654cc452026b74c" providerId="LiveId" clId="{28B0D75C-99BE-4A1C-8784-9F11BE7988EE}" dt="2022-04-03T01:07:09.495" v="628" actId="21"/>
          <ac:spMkLst>
            <pc:docMk/>
            <pc:sldMk cId="2990435941" sldId="451"/>
            <ac:spMk id="516099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948355705" sldId="452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3042371903" sldId="453"/>
        </pc:sldMkLst>
      </pc:sldChg>
      <pc:sldChg chg="del">
        <pc:chgData name="Richard Anderson" userId="4654cc452026b74c" providerId="LiveId" clId="{28B0D75C-99BE-4A1C-8784-9F11BE7988EE}" dt="2022-04-03T01:13:56.011" v="650" actId="2696"/>
        <pc:sldMkLst>
          <pc:docMk/>
          <pc:sldMk cId="2264273420" sldId="454"/>
        </pc:sldMkLst>
      </pc:sldChg>
      <pc:sldChg chg="del">
        <pc:chgData name="Richard Anderson" userId="4654cc452026b74c" providerId="LiveId" clId="{28B0D75C-99BE-4A1C-8784-9F11BE7988EE}" dt="2022-04-03T01:11:04.299" v="630" actId="2696"/>
        <pc:sldMkLst>
          <pc:docMk/>
          <pc:sldMk cId="3533810412" sldId="454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854746560" sldId="455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2723389855" sldId="456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715375490" sldId="458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739629722" sldId="459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984096071" sldId="460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2707633561" sldId="461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247782262" sldId="462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253635961" sldId="463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123894641" sldId="464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3422529581" sldId="465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3749885494" sldId="466"/>
        </pc:sldMkLst>
      </pc:sldChg>
      <pc:sldChg chg="modSp new mod">
        <pc:chgData name="Richard Anderson" userId="4654cc452026b74c" providerId="LiveId" clId="{28B0D75C-99BE-4A1C-8784-9F11BE7988EE}" dt="2022-04-02T22:48:25.699" v="141" actId="20577"/>
        <pc:sldMkLst>
          <pc:docMk/>
          <pc:sldMk cId="3442238392" sldId="467"/>
        </pc:sldMkLst>
        <pc:spChg chg="mod">
          <ac:chgData name="Richard Anderson" userId="4654cc452026b74c" providerId="LiveId" clId="{28B0D75C-99BE-4A1C-8784-9F11BE7988EE}" dt="2022-04-02T22:45:42.782" v="24" actId="20577"/>
          <ac:spMkLst>
            <pc:docMk/>
            <pc:sldMk cId="3442238392" sldId="467"/>
            <ac:spMk id="2" creationId="{814DB265-5C1B-4333-9DEA-4389F949566C}"/>
          </ac:spMkLst>
        </pc:spChg>
        <pc:spChg chg="mod">
          <ac:chgData name="Richard Anderson" userId="4654cc452026b74c" providerId="LiveId" clId="{28B0D75C-99BE-4A1C-8784-9F11BE7988EE}" dt="2022-04-02T22:48:25.699" v="141" actId="20577"/>
          <ac:spMkLst>
            <pc:docMk/>
            <pc:sldMk cId="3442238392" sldId="467"/>
            <ac:spMk id="3" creationId="{96D7AD00-1B01-4D96-9484-7C4119E31B2D}"/>
          </ac:spMkLst>
        </pc:spChg>
      </pc:sldChg>
      <pc:sldChg chg="modSp new mod">
        <pc:chgData name="Richard Anderson" userId="4654cc452026b74c" providerId="LiveId" clId="{28B0D75C-99BE-4A1C-8784-9F11BE7988EE}" dt="2022-04-03T01:01:29.452" v="582" actId="20577"/>
        <pc:sldMkLst>
          <pc:docMk/>
          <pc:sldMk cId="2484042785" sldId="468"/>
        </pc:sldMkLst>
        <pc:spChg chg="mod">
          <ac:chgData name="Richard Anderson" userId="4654cc452026b74c" providerId="LiveId" clId="{28B0D75C-99BE-4A1C-8784-9F11BE7988EE}" dt="2022-04-03T00:57:02.656" v="167" actId="20577"/>
          <ac:spMkLst>
            <pc:docMk/>
            <pc:sldMk cId="2484042785" sldId="468"/>
            <ac:spMk id="2" creationId="{7FC973C9-1489-41FD-A77A-DE7BEC47E7F2}"/>
          </ac:spMkLst>
        </pc:spChg>
        <pc:spChg chg="mod">
          <ac:chgData name="Richard Anderson" userId="4654cc452026b74c" providerId="LiveId" clId="{28B0D75C-99BE-4A1C-8784-9F11BE7988EE}" dt="2022-04-03T01:01:29.452" v="582" actId="20577"/>
          <ac:spMkLst>
            <pc:docMk/>
            <pc:sldMk cId="2484042785" sldId="468"/>
            <ac:spMk id="3" creationId="{32A454B4-EDDD-4557-AC4A-454707963BA7}"/>
          </ac:spMkLst>
        </pc:spChg>
      </pc:sldChg>
      <pc:sldChg chg="addSp modSp add mod">
        <pc:chgData name="Richard Anderson" userId="4654cc452026b74c" providerId="LiveId" clId="{28B0D75C-99BE-4A1C-8784-9F11BE7988EE}" dt="2022-04-03T01:14:54.328" v="652" actId="20577"/>
        <pc:sldMkLst>
          <pc:docMk/>
          <pc:sldMk cId="1504708940" sldId="469"/>
        </pc:sldMkLst>
        <pc:spChg chg="add mod">
          <ac:chgData name="Richard Anderson" userId="4654cc452026b74c" providerId="LiveId" clId="{28B0D75C-99BE-4A1C-8784-9F11BE7988EE}" dt="2022-04-03T01:14:54.328" v="652" actId="20577"/>
          <ac:spMkLst>
            <pc:docMk/>
            <pc:sldMk cId="1504708940" sldId="469"/>
            <ac:spMk id="6" creationId="{7742C61A-FDA1-4096-8D8B-1AEA7A2001E0}"/>
          </ac:spMkLst>
        </pc:spChg>
        <pc:spChg chg="mod">
          <ac:chgData name="Richard Anderson" userId="4654cc452026b74c" providerId="LiveId" clId="{28B0D75C-99BE-4A1C-8784-9F11BE7988EE}" dt="2022-04-03T01:13:42.156" v="649" actId="20577"/>
          <ac:spMkLst>
            <pc:docMk/>
            <pc:sldMk cId="1504708940" sldId="469"/>
            <ac:spMk id="30723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01:19:37.349" v="697" actId="207"/>
        <pc:sldMkLst>
          <pc:docMk/>
          <pc:sldMk cId="2792534851" sldId="470"/>
        </pc:sldMkLst>
        <pc:spChg chg="mod">
          <ac:chgData name="Richard Anderson" userId="4654cc452026b74c" providerId="LiveId" clId="{28B0D75C-99BE-4A1C-8784-9F11BE7988EE}" dt="2022-04-03T01:19:37.349" v="697" actId="207"/>
          <ac:spMkLst>
            <pc:docMk/>
            <pc:sldMk cId="2792534851" sldId="470"/>
            <ac:spMk id="446467" creationId="{00000000-0000-0000-0000-000000000000}"/>
          </ac:spMkLst>
        </pc:spChg>
      </pc:sldChg>
      <pc:sldChg chg="modSp new mod">
        <pc:chgData name="Richard Anderson" userId="4654cc452026b74c" providerId="LiveId" clId="{28B0D75C-99BE-4A1C-8784-9F11BE7988EE}" dt="2022-04-03T17:40:11.145" v="1005" actId="20577"/>
        <pc:sldMkLst>
          <pc:docMk/>
          <pc:sldMk cId="2908669813" sldId="471"/>
        </pc:sldMkLst>
        <pc:spChg chg="mod">
          <ac:chgData name="Richard Anderson" userId="4654cc452026b74c" providerId="LiveId" clId="{28B0D75C-99BE-4A1C-8784-9F11BE7988EE}" dt="2022-04-03T01:21:31.939" v="708" actId="20577"/>
          <ac:spMkLst>
            <pc:docMk/>
            <pc:sldMk cId="2908669813" sldId="471"/>
            <ac:spMk id="2" creationId="{204FF01F-3384-4205-86ED-EE2A2568519D}"/>
          </ac:spMkLst>
        </pc:spChg>
        <pc:spChg chg="mod">
          <ac:chgData name="Richard Anderson" userId="4654cc452026b74c" providerId="LiveId" clId="{28B0D75C-99BE-4A1C-8784-9F11BE7988EE}" dt="2022-04-03T17:40:11.145" v="1005" actId="20577"/>
          <ac:spMkLst>
            <pc:docMk/>
            <pc:sldMk cId="2908669813" sldId="471"/>
            <ac:spMk id="3" creationId="{042E0669-5EB2-4525-9444-B63B6CA28743}"/>
          </ac:spMkLst>
        </pc:spChg>
      </pc:sldChg>
      <pc:sldChg chg="addSp modSp new mod">
        <pc:chgData name="Richard Anderson" userId="4654cc452026b74c" providerId="LiveId" clId="{28B0D75C-99BE-4A1C-8784-9F11BE7988EE}" dt="2022-04-03T17:41:39.868" v="1008" actId="1076"/>
        <pc:sldMkLst>
          <pc:docMk/>
          <pc:sldMk cId="4115010647" sldId="472"/>
        </pc:sldMkLst>
        <pc:spChg chg="mod">
          <ac:chgData name="Richard Anderson" userId="4654cc452026b74c" providerId="LiveId" clId="{28B0D75C-99BE-4A1C-8784-9F11BE7988EE}" dt="2022-04-03T17:26:40.246" v="850" actId="20577"/>
          <ac:spMkLst>
            <pc:docMk/>
            <pc:sldMk cId="4115010647" sldId="472"/>
            <ac:spMk id="2" creationId="{81464AF3-0FA9-4CAF-BAD3-B8579F4CC53A}"/>
          </ac:spMkLst>
        </pc:spChg>
        <pc:spChg chg="mod">
          <ac:chgData name="Richard Anderson" userId="4654cc452026b74c" providerId="LiveId" clId="{28B0D75C-99BE-4A1C-8784-9F11BE7988EE}" dt="2022-04-03T17:38:50.169" v="943" actId="20577"/>
          <ac:spMkLst>
            <pc:docMk/>
            <pc:sldMk cId="4115010647" sldId="472"/>
            <ac:spMk id="3" creationId="{E7C5C7E6-7191-44CD-917B-A919A19B20FA}"/>
          </ac:spMkLst>
        </pc:spChg>
        <pc:picChg chg="add mod">
          <ac:chgData name="Richard Anderson" userId="4654cc452026b74c" providerId="LiveId" clId="{28B0D75C-99BE-4A1C-8784-9F11BE7988EE}" dt="2022-04-03T17:41:39.868" v="1008" actId="1076"/>
          <ac:picMkLst>
            <pc:docMk/>
            <pc:sldMk cId="4115010647" sldId="472"/>
            <ac:picMk id="8" creationId="{1694E4FD-B3CF-4ACE-AF54-79CC9524C345}"/>
          </ac:picMkLst>
        </pc:picChg>
      </pc:sldChg>
      <pc:sldChg chg="addSp delSp modSp mod">
        <pc:chgData name="Richard Anderson" userId="4654cc452026b74c" providerId="LiveId" clId="{28B0D75C-99BE-4A1C-8784-9F11BE7988EE}" dt="2022-04-03T18:34:04.528" v="1154" actId="207"/>
        <pc:sldMkLst>
          <pc:docMk/>
          <pc:sldMk cId="0" sldId="473"/>
        </pc:sldMkLst>
        <pc:spChg chg="add mod">
          <ac:chgData name="Richard Anderson" userId="4654cc452026b74c" providerId="LiveId" clId="{28B0D75C-99BE-4A1C-8784-9F11BE7988EE}" dt="2022-04-03T18:34:04.528" v="1154" actId="207"/>
          <ac:spMkLst>
            <pc:docMk/>
            <pc:sldMk cId="0" sldId="473"/>
            <ac:spMk id="5" creationId="{92769B59-2C94-4C16-B57D-A0A097184671}"/>
          </ac:spMkLst>
        </pc:spChg>
        <pc:spChg chg="mod">
          <ac:chgData name="Richard Anderson" userId="4654cc452026b74c" providerId="LiveId" clId="{28B0D75C-99BE-4A1C-8784-9F11BE7988EE}" dt="2022-04-03T17:45:58.446" v="1010" actId="27636"/>
          <ac:spMkLst>
            <pc:docMk/>
            <pc:sldMk cId="0" sldId="473"/>
            <ac:spMk id="6147" creationId="{00000000-0000-0000-0000-000000000000}"/>
          </ac:spMkLst>
        </pc:spChg>
        <pc:spChg chg="del mod">
          <ac:chgData name="Richard Anderson" userId="4654cc452026b74c" providerId="LiveId" clId="{28B0D75C-99BE-4A1C-8784-9F11BE7988EE}" dt="2022-04-03T18:33:29.009" v="1152" actId="21"/>
          <ac:spMkLst>
            <pc:docMk/>
            <pc:sldMk cId="0" sldId="473"/>
            <ac:spMk id="6153" creationId="{00000000-0000-0000-0000-000000000000}"/>
          </ac:spMkLst>
        </pc:spChg>
      </pc:sldChg>
      <pc:sldChg chg="addSp delSp modSp new mod modClrScheme chgLayout">
        <pc:chgData name="Richard Anderson" userId="4654cc452026b74c" providerId="LiveId" clId="{28B0D75C-99BE-4A1C-8784-9F11BE7988EE}" dt="2022-04-03T17:49:43.031" v="1129" actId="120"/>
        <pc:sldMkLst>
          <pc:docMk/>
          <pc:sldMk cId="220895901" sldId="474"/>
        </pc:sldMkLst>
        <pc:spChg chg="del 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2" creationId="{306EF0E6-9A1A-47A8-82DC-43F5B26A4D12}"/>
          </ac:spMkLst>
        </pc:spChg>
        <pc:spChg chg="del 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3" creationId="{A7F740B0-6731-4558-B743-8194E84CB993}"/>
          </ac:spMkLst>
        </pc:spChg>
        <pc:spChg chg="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4" creationId="{7F5605F5-5B8C-4978-BD5A-80B1B57F626D}"/>
          </ac:spMkLst>
        </pc:spChg>
        <pc:spChg chg="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5" creationId="{83A9F790-F549-4391-A7A6-1BB9A6A928F5}"/>
          </ac:spMkLst>
        </pc:spChg>
        <pc:spChg chg="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6" creationId="{376D87DB-86B3-4B9B-AC80-B5E97844BC79}"/>
          </ac:spMkLst>
        </pc:spChg>
        <pc:spChg chg="add mod ord">
          <ac:chgData name="Richard Anderson" userId="4654cc452026b74c" providerId="LiveId" clId="{28B0D75C-99BE-4A1C-8784-9F11BE7988EE}" dt="2022-04-03T17:46:59.312" v="1038" actId="20577"/>
          <ac:spMkLst>
            <pc:docMk/>
            <pc:sldMk cId="220895901" sldId="474"/>
            <ac:spMk id="7" creationId="{8D185931-AE9A-4B3F-AFEA-B3C02B5661AD}"/>
          </ac:spMkLst>
        </pc:spChg>
        <pc:spChg chg="add mod ord">
          <ac:chgData name="Richard Anderson" userId="4654cc452026b74c" providerId="LiveId" clId="{28B0D75C-99BE-4A1C-8784-9F11BE7988EE}" dt="2022-04-03T17:49:43.031" v="1129" actId="120"/>
          <ac:spMkLst>
            <pc:docMk/>
            <pc:sldMk cId="220895901" sldId="474"/>
            <ac:spMk id="8" creationId="{BF11E553-F4BA-4D38-A2DB-2EA405FD65B0}"/>
          </ac:spMkLst>
        </pc:spChg>
      </pc:sldChg>
      <pc:sldChg chg="addSp delSp modSp new mod modClrScheme chgLayout">
        <pc:chgData name="Richard Anderson" userId="4654cc452026b74c" providerId="LiveId" clId="{28B0D75C-99BE-4A1C-8784-9F11BE7988EE}" dt="2022-04-03T18:29:09.255" v="1150"/>
        <pc:sldMkLst>
          <pc:docMk/>
          <pc:sldMk cId="2212097925" sldId="475"/>
        </pc:sldMkLst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2" creationId="{0CD73323-AA74-42FD-BF74-F417ABB27D9C}"/>
          </ac:spMkLst>
        </pc:spChg>
        <pc:spChg chg="del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3" creationId="{9349B70D-B3FC-46CF-B722-CBEC91199D11}"/>
          </ac:spMkLst>
        </pc:spChg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4" creationId="{5ED28614-6B83-448C-A612-BDF9FC4B4261}"/>
          </ac:spMkLst>
        </pc:spChg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5" creationId="{DA0D65EE-3FEF-4806-BC2A-0AD58D3C2C83}"/>
          </ac:spMkLst>
        </pc:spChg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6" creationId="{860727B2-C7C8-42F5-AD9E-E12AC5DBB50B}"/>
          </ac:spMkLst>
        </pc:spChg>
        <pc:spChg chg="add mod">
          <ac:chgData name="Richard Anderson" userId="4654cc452026b74c" providerId="LiveId" clId="{28B0D75C-99BE-4A1C-8784-9F11BE7988EE}" dt="2022-04-03T18:28:08.488" v="1146"/>
          <ac:spMkLst>
            <pc:docMk/>
            <pc:sldMk cId="2212097925" sldId="475"/>
            <ac:spMk id="7" creationId="{8CCF97F0-D55C-4CA3-BD30-4B1E5FDF8087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8" creationId="{E64134F2-B5F0-44E4-9504-2DB7073162E8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1" creationId="{9E7248E3-9663-4132-9DC4-2EBBB6CF5126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2" creationId="{C2229896-B590-49D8-88FA-25B9ED842F27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4" creationId="{0A420A14-9B57-41C6-9BDD-A54F0993266F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5" creationId="{EFD09391-9A03-4D9F-8B70-ABC01CD3E429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8" creationId="{FDF81B20-EF26-4455-B440-9781B5B91A24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9" creationId="{02347FBF-0165-4746-99D9-B71EFDC825ED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2" creationId="{EBC6E0A7-DD44-4F3E-BA55-096D191BA93C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4" creationId="{D5207644-5DC3-44AF-B715-9DE908C56994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5" creationId="{058D2287-CEB7-4AE2-B287-07EED9991B1B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6" creationId="{AB4C089A-73EC-422F-8BEB-9BCD386F21BB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7" creationId="{94805185-8C5C-453C-BC33-6BC0DDED3D89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8" creationId="{8896A36A-D278-44E8-9737-EFA5A5FCF0AB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9" creationId="{86B43E58-1A2A-495F-BC9D-AF0C18A455DC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35" creationId="{55BF19A4-7655-4D88-ACD5-525B5CBEC071}"/>
          </ac:spMkLst>
        </pc:sp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9" creationId="{D16EE60A-34BC-466A-8CD0-1C5079711A53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0" creationId="{06BA548D-D642-44DD-825C-C327ABA00C45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3" creationId="{A7C59151-AAA2-404C-A33A-28F5E2C8B492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6" creationId="{A57AFA4D-D426-42FD-9F56-75CE9BDD2BCE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7" creationId="{C9D7A30A-031D-4377-8FFA-62C9A10723E9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20" creationId="{05441C49-A45D-42A3-BA04-DC392192D184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21" creationId="{0F20B79B-FED3-488F-B64F-1F13203EB66C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23" creationId="{C5C96382-C630-4551-8443-75C9C39B7623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0" creationId="{7EC97EBA-9128-4034-8D27-5C2BF2128D0D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1" creationId="{B9FA1CC4-BBD2-4BAB-B6FF-3D2CCB85D844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2" creationId="{F23C6747-865E-432D-B848-F19FD2C13324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3" creationId="{25D2068B-9390-4223-8F8A-59532408DCF5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4" creationId="{B4661AF2-93BF-434E-B40C-E1E9ADF4F46B}"/>
          </ac:cxnSpMkLst>
        </pc:cxnChg>
      </pc:sldChg>
      <pc:sldChg chg="addSp delSp modSp new mod modClrScheme chgLayout">
        <pc:chgData name="Richard Anderson" userId="4654cc452026b74c" providerId="LiveId" clId="{28B0D75C-99BE-4A1C-8784-9F11BE7988EE}" dt="2022-04-03T18:40:01.966" v="1352" actId="20577"/>
        <pc:sldMkLst>
          <pc:docMk/>
          <pc:sldMk cId="4087967561" sldId="476"/>
        </pc:sldMkLst>
        <pc:spChg chg="mod ord">
          <ac:chgData name="Richard Anderson" userId="4654cc452026b74c" providerId="LiveId" clId="{28B0D75C-99BE-4A1C-8784-9F11BE7988EE}" dt="2022-04-03T18:35:07.753" v="1156" actId="700"/>
          <ac:spMkLst>
            <pc:docMk/>
            <pc:sldMk cId="4087967561" sldId="476"/>
            <ac:spMk id="2" creationId="{8BEB0A81-09E4-4DB3-98B0-331B1C878225}"/>
          </ac:spMkLst>
        </pc:spChg>
        <pc:spChg chg="mod ord">
          <ac:chgData name="Richard Anderson" userId="4654cc452026b74c" providerId="LiveId" clId="{28B0D75C-99BE-4A1C-8784-9F11BE7988EE}" dt="2022-04-03T18:35:07.753" v="1156" actId="700"/>
          <ac:spMkLst>
            <pc:docMk/>
            <pc:sldMk cId="4087967561" sldId="476"/>
            <ac:spMk id="3" creationId="{984EA5EA-8E00-49D5-B07C-929D2CF4799D}"/>
          </ac:spMkLst>
        </pc:spChg>
        <pc:spChg chg="mod ord">
          <ac:chgData name="Richard Anderson" userId="4654cc452026b74c" providerId="LiveId" clId="{28B0D75C-99BE-4A1C-8784-9F11BE7988EE}" dt="2022-04-03T18:35:07.753" v="1156" actId="700"/>
          <ac:spMkLst>
            <pc:docMk/>
            <pc:sldMk cId="4087967561" sldId="476"/>
            <ac:spMk id="4" creationId="{2D28CFAE-3455-49C3-ACF1-6F183F9CA8C3}"/>
          </ac:spMkLst>
        </pc:spChg>
        <pc:spChg chg="add mod ord">
          <ac:chgData name="Richard Anderson" userId="4654cc452026b74c" providerId="LiveId" clId="{28B0D75C-99BE-4A1C-8784-9F11BE7988EE}" dt="2022-04-03T18:40:01.966" v="1352" actId="20577"/>
          <ac:spMkLst>
            <pc:docMk/>
            <pc:sldMk cId="4087967561" sldId="476"/>
            <ac:spMk id="5" creationId="{D0C7B19B-D43A-4CC5-9959-656E796EDF89}"/>
          </ac:spMkLst>
        </pc:spChg>
        <pc:spChg chg="add del mod ord">
          <ac:chgData name="Richard Anderson" userId="4654cc452026b74c" providerId="LiveId" clId="{28B0D75C-99BE-4A1C-8784-9F11BE7988EE}" dt="2022-04-03T18:35:30.170" v="1157" actId="3680"/>
          <ac:spMkLst>
            <pc:docMk/>
            <pc:sldMk cId="4087967561" sldId="476"/>
            <ac:spMk id="6" creationId="{0FB3F3B1-A4A7-464B-BDF8-CB71C3E25B27}"/>
          </ac:spMkLst>
        </pc:spChg>
        <pc:graphicFrameChg chg="add mod ord modGraphic">
          <ac:chgData name="Richard Anderson" userId="4654cc452026b74c" providerId="LiveId" clId="{28B0D75C-99BE-4A1C-8784-9F11BE7988EE}" dt="2022-04-03T18:39:48.872" v="1327" actId="20577"/>
          <ac:graphicFrameMkLst>
            <pc:docMk/>
            <pc:sldMk cId="4087967561" sldId="476"/>
            <ac:graphicFrameMk id="7" creationId="{EE274A63-CA22-4EF2-9DAF-F0C47661EBBB}"/>
          </ac:graphicFrameMkLst>
        </pc:graphicFrameChg>
      </pc:sldChg>
      <pc:sldChg chg="modSp new mod">
        <pc:chgData name="Richard Anderson" userId="4654cc452026b74c" providerId="LiveId" clId="{28B0D75C-99BE-4A1C-8784-9F11BE7988EE}" dt="2022-04-03T18:42:50.433" v="1541" actId="20577"/>
        <pc:sldMkLst>
          <pc:docMk/>
          <pc:sldMk cId="718896602" sldId="477"/>
        </pc:sldMkLst>
        <pc:spChg chg="mod">
          <ac:chgData name="Richard Anderson" userId="4654cc452026b74c" providerId="LiveId" clId="{28B0D75C-99BE-4A1C-8784-9F11BE7988EE}" dt="2022-04-03T18:41:16.306" v="1367" actId="20577"/>
          <ac:spMkLst>
            <pc:docMk/>
            <pc:sldMk cId="718896602" sldId="477"/>
            <ac:spMk id="2" creationId="{DEA8341E-EF9C-42ED-A22A-7DAF6FCDBA13}"/>
          </ac:spMkLst>
        </pc:spChg>
        <pc:spChg chg="mod">
          <ac:chgData name="Richard Anderson" userId="4654cc452026b74c" providerId="LiveId" clId="{28B0D75C-99BE-4A1C-8784-9F11BE7988EE}" dt="2022-04-03T18:42:50.433" v="1541" actId="20577"/>
          <ac:spMkLst>
            <pc:docMk/>
            <pc:sldMk cId="718896602" sldId="477"/>
            <ac:spMk id="3" creationId="{71DA0546-87C9-4978-87CC-356F757CC7DA}"/>
          </ac:spMkLst>
        </pc:spChg>
      </pc:sldChg>
      <pc:sldMasterChg chg="delSldLayout">
        <pc:chgData name="Richard Anderson" userId="4654cc452026b74c" providerId="LiveId" clId="{28B0D75C-99BE-4A1C-8784-9F11BE7988EE}" dt="2022-04-03T17:43:52.354" v="1009" actId="2696"/>
        <pc:sldMasterMkLst>
          <pc:docMk/>
          <pc:sldMasterMk cId="1822890172" sldId="2147483661"/>
        </pc:sldMasterMkLst>
        <pc:sldLayoutChg chg="del">
          <pc:chgData name="Richard Anderson" userId="4654cc452026b74c" providerId="LiveId" clId="{28B0D75C-99BE-4A1C-8784-9F11BE7988EE}" dt="2022-04-03T01:02:08.101" v="583" actId="2696"/>
          <pc:sldLayoutMkLst>
            <pc:docMk/>
            <pc:sldMasterMk cId="1822890172" sldId="2147483661"/>
            <pc:sldLayoutMk cId="1655181020" sldId="2147483673"/>
          </pc:sldLayoutMkLst>
        </pc:sldLayoutChg>
        <pc:sldLayoutChg chg="del">
          <pc:chgData name="Richard Anderson" userId="4654cc452026b74c" providerId="LiveId" clId="{28B0D75C-99BE-4A1C-8784-9F11BE7988EE}" dt="2022-04-03T17:43:52.354" v="1009" actId="2696"/>
          <pc:sldLayoutMkLst>
            <pc:docMk/>
            <pc:sldMasterMk cId="1822890172" sldId="2147483661"/>
            <pc:sldLayoutMk cId="2693861644" sldId="2147483674"/>
          </pc:sldLayoutMkLst>
        </pc:sldLayoutChg>
      </pc:sldMasterChg>
    </pc:docChg>
  </pc:docChgLst>
  <pc:docChgLst>
    <pc:chgData name="Richard Anderson" userId="4654cc452026b74c" providerId="LiveId" clId="{6DABD09D-1F53-4C1B-A17B-360785E542D8}"/>
    <pc:docChg chg="custSel delSld modSld">
      <pc:chgData name="Richard Anderson" userId="4654cc452026b74c" providerId="LiveId" clId="{6DABD09D-1F53-4C1B-A17B-360785E542D8}" dt="2022-05-16T05:48:26.131" v="356" actId="21"/>
      <pc:docMkLst>
        <pc:docMk/>
      </pc:docMkLst>
      <pc:sldChg chg="modSp mod">
        <pc:chgData name="Richard Anderson" userId="4654cc452026b74c" providerId="LiveId" clId="{6DABD09D-1F53-4C1B-A17B-360785E542D8}" dt="2022-05-16T05:29:14.741" v="14" actId="20577"/>
        <pc:sldMkLst>
          <pc:docMk/>
          <pc:sldMk cId="0" sldId="256"/>
        </pc:sldMkLst>
        <pc:spChg chg="mod">
          <ac:chgData name="Richard Anderson" userId="4654cc452026b74c" providerId="LiveId" clId="{6DABD09D-1F53-4C1B-A17B-360785E542D8}" dt="2022-05-16T05:29:14.741" v="14" actId="20577"/>
          <ac:spMkLst>
            <pc:docMk/>
            <pc:sldMk cId="0" sldId="256"/>
            <ac:spMk id="2051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37:43.526" v="203" actId="20577"/>
        <pc:sldMkLst>
          <pc:docMk/>
          <pc:sldMk cId="0" sldId="258"/>
        </pc:sldMkLst>
        <pc:spChg chg="del">
          <ac:chgData name="Richard Anderson" userId="4654cc452026b74c" providerId="LiveId" clId="{6DABD09D-1F53-4C1B-A17B-360785E542D8}" dt="2022-05-16T05:37:36.596" v="200" actId="21"/>
          <ac:spMkLst>
            <pc:docMk/>
            <pc:sldMk cId="0" sldId="258"/>
            <ac:spMk id="6146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37:43.526" v="203" actId="20577"/>
          <ac:spMkLst>
            <pc:docMk/>
            <pc:sldMk cId="0" sldId="258"/>
            <ac:spMk id="6148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36:48.776" v="196" actId="948"/>
          <ac:spMkLst>
            <pc:docMk/>
            <pc:sldMk cId="0" sldId="258"/>
            <ac:spMk id="6158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38:33.842" v="208" actId="5793"/>
        <pc:sldMkLst>
          <pc:docMk/>
          <pc:sldMk cId="0" sldId="259"/>
        </pc:sldMkLst>
        <pc:spChg chg="del">
          <ac:chgData name="Richard Anderson" userId="4654cc452026b74c" providerId="LiveId" clId="{6DABD09D-1F53-4C1B-A17B-360785E542D8}" dt="2022-05-16T05:38:04.925" v="204" actId="21"/>
          <ac:spMkLst>
            <pc:docMk/>
            <pc:sldMk cId="0" sldId="259"/>
            <ac:spMk id="7170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38:33.842" v="208" actId="5793"/>
          <ac:spMkLst>
            <pc:docMk/>
            <pc:sldMk cId="0" sldId="259"/>
            <ac:spMk id="7172" creationId="{00000000-0000-0000-0000-000000000000}"/>
          </ac:spMkLst>
        </pc:spChg>
      </pc:sldChg>
      <pc:sldChg chg="delSp">
        <pc:chgData name="Richard Anderson" userId="4654cc452026b74c" providerId="LiveId" clId="{6DABD09D-1F53-4C1B-A17B-360785E542D8}" dt="2022-05-16T05:38:46.961" v="209" actId="21"/>
        <pc:sldMkLst>
          <pc:docMk/>
          <pc:sldMk cId="0" sldId="260"/>
        </pc:sldMkLst>
        <pc:spChg chg="del">
          <ac:chgData name="Richard Anderson" userId="4654cc452026b74c" providerId="LiveId" clId="{6DABD09D-1F53-4C1B-A17B-360785E542D8}" dt="2022-05-16T05:38:46.961" v="209" actId="21"/>
          <ac:spMkLst>
            <pc:docMk/>
            <pc:sldMk cId="0" sldId="260"/>
            <ac:spMk id="8194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39:16.296" v="215" actId="5793"/>
        <pc:sldMkLst>
          <pc:docMk/>
          <pc:sldMk cId="0" sldId="261"/>
        </pc:sldMkLst>
        <pc:spChg chg="del">
          <ac:chgData name="Richard Anderson" userId="4654cc452026b74c" providerId="LiveId" clId="{6DABD09D-1F53-4C1B-A17B-360785E542D8}" dt="2022-05-16T05:38:57.848" v="210" actId="21"/>
          <ac:spMkLst>
            <pc:docMk/>
            <pc:sldMk cId="0" sldId="261"/>
            <ac:spMk id="9218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39:16.296" v="215" actId="5793"/>
          <ac:spMkLst>
            <pc:docMk/>
            <pc:sldMk cId="0" sldId="261"/>
            <ac:spMk id="9220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40:12.090" v="219" actId="5793"/>
        <pc:sldMkLst>
          <pc:docMk/>
          <pc:sldMk cId="0" sldId="262"/>
        </pc:sldMkLst>
        <pc:spChg chg="del">
          <ac:chgData name="Richard Anderson" userId="4654cc452026b74c" providerId="LiveId" clId="{6DABD09D-1F53-4C1B-A17B-360785E542D8}" dt="2022-05-16T05:39:34.417" v="216" actId="21"/>
          <ac:spMkLst>
            <pc:docMk/>
            <pc:sldMk cId="0" sldId="262"/>
            <ac:spMk id="10242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0:12.090" v="219" actId="5793"/>
          <ac:spMkLst>
            <pc:docMk/>
            <pc:sldMk cId="0" sldId="262"/>
            <ac:spMk id="10244" creationId="{00000000-0000-0000-0000-000000000000}"/>
          </ac:spMkLst>
        </pc:spChg>
      </pc:sldChg>
      <pc:sldChg chg="delSp">
        <pc:chgData name="Richard Anderson" userId="4654cc452026b74c" providerId="LiveId" clId="{6DABD09D-1F53-4C1B-A17B-360785E542D8}" dt="2022-05-16T05:40:20.212" v="220" actId="21"/>
        <pc:sldMkLst>
          <pc:docMk/>
          <pc:sldMk cId="0" sldId="263"/>
        </pc:sldMkLst>
        <pc:spChg chg="del">
          <ac:chgData name="Richard Anderson" userId="4654cc452026b74c" providerId="LiveId" clId="{6DABD09D-1F53-4C1B-A17B-360785E542D8}" dt="2022-05-16T05:40:20.212" v="220" actId="21"/>
          <ac:spMkLst>
            <pc:docMk/>
            <pc:sldMk cId="0" sldId="263"/>
            <ac:spMk id="11270" creationId="{00000000-0000-0000-0000-000000000000}"/>
          </ac:spMkLst>
        </pc:spChg>
      </pc:sldChg>
      <pc:sldChg chg="delSp">
        <pc:chgData name="Richard Anderson" userId="4654cc452026b74c" providerId="LiveId" clId="{6DABD09D-1F53-4C1B-A17B-360785E542D8}" dt="2022-05-16T05:40:33.698" v="221" actId="21"/>
        <pc:sldMkLst>
          <pc:docMk/>
          <pc:sldMk cId="0" sldId="264"/>
        </pc:sldMkLst>
        <pc:spChg chg="del">
          <ac:chgData name="Richard Anderson" userId="4654cc452026b74c" providerId="LiveId" clId="{6DABD09D-1F53-4C1B-A17B-360785E542D8}" dt="2022-05-16T05:40:33.698" v="221" actId="21"/>
          <ac:spMkLst>
            <pc:docMk/>
            <pc:sldMk cId="0" sldId="264"/>
            <ac:spMk id="12290" creationId="{00000000-0000-0000-0000-000000000000}"/>
          </ac:spMkLst>
        </pc:spChg>
      </pc:sldChg>
      <pc:sldChg chg="delSp">
        <pc:chgData name="Richard Anderson" userId="4654cc452026b74c" providerId="LiveId" clId="{6DABD09D-1F53-4C1B-A17B-360785E542D8}" dt="2022-05-16T05:40:51.343" v="222" actId="21"/>
        <pc:sldMkLst>
          <pc:docMk/>
          <pc:sldMk cId="0" sldId="265"/>
        </pc:sldMkLst>
        <pc:spChg chg="del">
          <ac:chgData name="Richard Anderson" userId="4654cc452026b74c" providerId="LiveId" clId="{6DABD09D-1F53-4C1B-A17B-360785E542D8}" dt="2022-05-16T05:40:51.343" v="222" actId="21"/>
          <ac:spMkLst>
            <pc:docMk/>
            <pc:sldMk cId="0" sldId="265"/>
            <ac:spMk id="13314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41:25.957" v="226" actId="21"/>
        <pc:sldMkLst>
          <pc:docMk/>
          <pc:sldMk cId="0" sldId="266"/>
        </pc:sldMkLst>
        <pc:spChg chg="del">
          <ac:chgData name="Richard Anderson" userId="4654cc452026b74c" providerId="LiveId" clId="{6DABD09D-1F53-4C1B-A17B-360785E542D8}" dt="2022-05-16T05:41:25.957" v="226" actId="21"/>
          <ac:spMkLst>
            <pc:docMk/>
            <pc:sldMk cId="0" sldId="266"/>
            <ac:spMk id="14338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1:17.636" v="225" actId="5793"/>
          <ac:spMkLst>
            <pc:docMk/>
            <pc:sldMk cId="0" sldId="266"/>
            <ac:spMk id="14340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42:24.161" v="267" actId="1038"/>
        <pc:sldMkLst>
          <pc:docMk/>
          <pc:sldMk cId="0" sldId="267"/>
        </pc:sldMkLst>
        <pc:spChg chg="del">
          <ac:chgData name="Richard Anderson" userId="4654cc452026b74c" providerId="LiveId" clId="{6DABD09D-1F53-4C1B-A17B-360785E542D8}" dt="2022-05-16T05:41:52.783" v="232" actId="21"/>
          <ac:spMkLst>
            <pc:docMk/>
            <pc:sldMk cId="0" sldId="267"/>
            <ac:spMk id="15362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1:46.507" v="231" actId="5793"/>
          <ac:spMkLst>
            <pc:docMk/>
            <pc:sldMk cId="0" sldId="267"/>
            <ac:spMk id="15364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2:24.161" v="267" actId="1038"/>
          <ac:spMkLst>
            <pc:docMk/>
            <pc:sldMk cId="0" sldId="267"/>
            <ac:spMk id="15367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2:09.476" v="255" actId="1035"/>
          <ac:spMkLst>
            <pc:docMk/>
            <pc:sldMk cId="0" sldId="267"/>
            <ac:spMk id="15369" creationId="{00000000-0000-0000-0000-000000000000}"/>
          </ac:spMkLst>
        </pc:spChg>
      </pc:sldChg>
      <pc:sldChg chg="delSp">
        <pc:chgData name="Richard Anderson" userId="4654cc452026b74c" providerId="LiveId" clId="{6DABD09D-1F53-4C1B-A17B-360785E542D8}" dt="2022-05-16T05:42:32.499" v="268" actId="21"/>
        <pc:sldMkLst>
          <pc:docMk/>
          <pc:sldMk cId="0" sldId="268"/>
        </pc:sldMkLst>
        <pc:spChg chg="del">
          <ac:chgData name="Richard Anderson" userId="4654cc452026b74c" providerId="LiveId" clId="{6DABD09D-1F53-4C1B-A17B-360785E542D8}" dt="2022-05-16T05:42:32.499" v="268" actId="21"/>
          <ac:spMkLst>
            <pc:docMk/>
            <pc:sldMk cId="0" sldId="268"/>
            <ac:spMk id="16386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43:27.910" v="279" actId="478"/>
        <pc:sldMkLst>
          <pc:docMk/>
          <pc:sldMk cId="0" sldId="269"/>
        </pc:sldMkLst>
        <pc:spChg chg="del">
          <ac:chgData name="Richard Anderson" userId="4654cc452026b74c" providerId="LiveId" clId="{6DABD09D-1F53-4C1B-A17B-360785E542D8}" dt="2022-05-16T05:43:27.910" v="279" actId="478"/>
          <ac:spMkLst>
            <pc:docMk/>
            <pc:sldMk cId="0" sldId="269"/>
            <ac:spMk id="17410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3:23.844" v="278" actId="14100"/>
          <ac:spMkLst>
            <pc:docMk/>
            <pc:sldMk cId="0" sldId="269"/>
            <ac:spMk id="17411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43:47.333" v="283" actId="478"/>
        <pc:sldMkLst>
          <pc:docMk/>
          <pc:sldMk cId="0" sldId="270"/>
        </pc:sldMkLst>
        <pc:spChg chg="del">
          <ac:chgData name="Richard Anderson" userId="4654cc452026b74c" providerId="LiveId" clId="{6DABD09D-1F53-4C1B-A17B-360785E542D8}" dt="2022-05-16T05:43:47.333" v="283" actId="478"/>
          <ac:spMkLst>
            <pc:docMk/>
            <pc:sldMk cId="0" sldId="270"/>
            <ac:spMk id="18434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3:42.733" v="281" actId="20577"/>
          <ac:spMkLst>
            <pc:docMk/>
            <pc:sldMk cId="0" sldId="270"/>
            <ac:spMk id="18436" creationId="{00000000-0000-0000-0000-000000000000}"/>
          </ac:spMkLst>
        </pc:spChg>
        <pc:spChg chg="del">
          <ac:chgData name="Richard Anderson" userId="4654cc452026b74c" providerId="LiveId" clId="{6DABD09D-1F53-4C1B-A17B-360785E542D8}" dt="2022-05-16T05:43:44.822" v="282" actId="478"/>
          <ac:spMkLst>
            <pc:docMk/>
            <pc:sldMk cId="0" sldId="270"/>
            <ac:spMk id="18438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44:08.823" v="287" actId="478"/>
        <pc:sldMkLst>
          <pc:docMk/>
          <pc:sldMk cId="0" sldId="271"/>
        </pc:sldMkLst>
        <pc:spChg chg="del">
          <ac:chgData name="Richard Anderson" userId="4654cc452026b74c" providerId="LiveId" clId="{6DABD09D-1F53-4C1B-A17B-360785E542D8}" dt="2022-05-16T05:44:08.823" v="287" actId="478"/>
          <ac:spMkLst>
            <pc:docMk/>
            <pc:sldMk cId="0" sldId="271"/>
            <ac:spMk id="19458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4:01.998" v="286" actId="5793"/>
          <ac:spMkLst>
            <pc:docMk/>
            <pc:sldMk cId="0" sldId="271"/>
            <ac:spMk id="19460" creationId="{00000000-0000-0000-0000-000000000000}"/>
          </ac:spMkLst>
        </pc:spChg>
      </pc:sldChg>
      <pc:sldChg chg="delSp">
        <pc:chgData name="Richard Anderson" userId="4654cc452026b74c" providerId="LiveId" clId="{6DABD09D-1F53-4C1B-A17B-360785E542D8}" dt="2022-05-16T05:44:18.006" v="288" actId="478"/>
        <pc:sldMkLst>
          <pc:docMk/>
          <pc:sldMk cId="0" sldId="272"/>
        </pc:sldMkLst>
        <pc:spChg chg="del">
          <ac:chgData name="Richard Anderson" userId="4654cc452026b74c" providerId="LiveId" clId="{6DABD09D-1F53-4C1B-A17B-360785E542D8}" dt="2022-05-16T05:44:18.006" v="288" actId="478"/>
          <ac:spMkLst>
            <pc:docMk/>
            <pc:sldMk cId="0" sldId="272"/>
            <ac:spMk id="20482" creationId="{00000000-0000-0000-0000-000000000000}"/>
          </ac:spMkLst>
        </pc:spChg>
      </pc:sldChg>
      <pc:sldChg chg="modSp mod">
        <pc:chgData name="Richard Anderson" userId="4654cc452026b74c" providerId="LiveId" clId="{6DABD09D-1F53-4C1B-A17B-360785E542D8}" dt="2022-05-16T05:45:03.013" v="299" actId="27636"/>
        <pc:sldMkLst>
          <pc:docMk/>
          <pc:sldMk cId="0" sldId="273"/>
        </pc:sldMkLst>
        <pc:spChg chg="mod">
          <ac:chgData name="Richard Anderson" userId="4654cc452026b74c" providerId="LiveId" clId="{6DABD09D-1F53-4C1B-A17B-360785E542D8}" dt="2022-05-16T05:44:54.004" v="296" actId="21"/>
          <ac:spMkLst>
            <pc:docMk/>
            <pc:sldMk cId="0" sldId="273"/>
            <ac:spMk id="21506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5:03.013" v="299" actId="27636"/>
          <ac:spMkLst>
            <pc:docMk/>
            <pc:sldMk cId="0" sldId="273"/>
            <ac:spMk id="21508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45:29.826" v="301" actId="478"/>
        <pc:sldMkLst>
          <pc:docMk/>
          <pc:sldMk cId="0" sldId="274"/>
        </pc:sldMkLst>
        <pc:spChg chg="del">
          <ac:chgData name="Richard Anderson" userId="4654cc452026b74c" providerId="LiveId" clId="{6DABD09D-1F53-4C1B-A17B-360785E542D8}" dt="2022-05-16T05:45:29.826" v="301" actId="478"/>
          <ac:spMkLst>
            <pc:docMk/>
            <pc:sldMk cId="0" sldId="274"/>
            <ac:spMk id="22530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5:20.597" v="300" actId="5793"/>
          <ac:spMkLst>
            <pc:docMk/>
            <pc:sldMk cId="0" sldId="274"/>
            <ac:spMk id="22532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47:19.325" v="334" actId="5793"/>
        <pc:sldMkLst>
          <pc:docMk/>
          <pc:sldMk cId="0" sldId="275"/>
        </pc:sldMkLst>
        <pc:spChg chg="del">
          <ac:chgData name="Richard Anderson" userId="4654cc452026b74c" providerId="LiveId" clId="{6DABD09D-1F53-4C1B-A17B-360785E542D8}" dt="2022-05-16T05:45:38.886" v="302" actId="478"/>
          <ac:spMkLst>
            <pc:docMk/>
            <pc:sldMk cId="0" sldId="275"/>
            <ac:spMk id="23554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19.325" v="334" actId="5793"/>
          <ac:spMkLst>
            <pc:docMk/>
            <pc:sldMk cId="0" sldId="275"/>
            <ac:spMk id="23556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5:57.462" v="303" actId="948"/>
          <ac:spMkLst>
            <pc:docMk/>
            <pc:sldMk cId="0" sldId="275"/>
            <ac:spMk id="23558" creationId="{00000000-0000-0000-0000-000000000000}"/>
          </ac:spMkLst>
        </pc:spChg>
      </pc:sldChg>
      <pc:sldChg chg="delSp modSp mod">
        <pc:chgData name="Richard Anderson" userId="4654cc452026b74c" providerId="LiveId" clId="{6DABD09D-1F53-4C1B-A17B-360785E542D8}" dt="2022-05-16T05:47:25.904" v="335" actId="5793"/>
        <pc:sldMkLst>
          <pc:docMk/>
          <pc:sldMk cId="0" sldId="276"/>
        </pc:sldMkLst>
        <pc:spChg chg="del">
          <ac:chgData name="Richard Anderson" userId="4654cc452026b74c" providerId="LiveId" clId="{6DABD09D-1F53-4C1B-A17B-360785E542D8}" dt="2022-05-16T05:46:09.062" v="304" actId="478"/>
          <ac:spMkLst>
            <pc:docMk/>
            <pc:sldMk cId="0" sldId="276"/>
            <ac:spMk id="24578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25.904" v="335" actId="5793"/>
          <ac:spMkLst>
            <pc:docMk/>
            <pc:sldMk cId="0" sldId="276"/>
            <ac:spMk id="24580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24.503" v="305" actId="948"/>
          <ac:spMkLst>
            <pc:docMk/>
            <pc:sldMk cId="0" sldId="276"/>
            <ac:spMk id="24582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00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01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02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03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04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05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06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07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08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09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10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6:59.342" v="333" actId="1038"/>
          <ac:spMkLst>
            <pc:docMk/>
            <pc:sldMk cId="0" sldId="276"/>
            <ac:spMk id="24611" creationId="{00000000-0000-0000-0000-000000000000}"/>
          </ac:spMkLst>
        </pc:spChg>
        <pc:grpChg chg="mod">
          <ac:chgData name="Richard Anderson" userId="4654cc452026b74c" providerId="LiveId" clId="{6DABD09D-1F53-4C1B-A17B-360785E542D8}" dt="2022-05-16T05:46:59.342" v="333" actId="1038"/>
          <ac:grpSpMkLst>
            <pc:docMk/>
            <pc:sldMk cId="0" sldId="276"/>
            <ac:grpSpMk id="24583" creationId="{00000000-0000-0000-0000-000000000000}"/>
          </ac:grpSpMkLst>
        </pc:grpChg>
      </pc:sldChg>
      <pc:sldChg chg="delSp modSp mod">
        <pc:chgData name="Richard Anderson" userId="4654cc452026b74c" providerId="LiveId" clId="{6DABD09D-1F53-4C1B-A17B-360785E542D8}" dt="2022-05-16T05:48:05.612" v="355" actId="5793"/>
        <pc:sldMkLst>
          <pc:docMk/>
          <pc:sldMk cId="0" sldId="277"/>
        </pc:sldMkLst>
        <pc:spChg chg="del">
          <ac:chgData name="Richard Anderson" userId="4654cc452026b74c" providerId="LiveId" clId="{6DABD09D-1F53-4C1B-A17B-360785E542D8}" dt="2022-05-16T05:47:38.283" v="336" actId="21"/>
          <ac:spMkLst>
            <pc:docMk/>
            <pc:sldMk cId="0" sldId="277"/>
            <ac:spMk id="25602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8:05.612" v="355" actId="5793"/>
          <ac:spMkLst>
            <pc:docMk/>
            <pc:sldMk cId="0" sldId="277"/>
            <ac:spMk id="25604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18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19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20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21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22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23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24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25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26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27" creationId="{00000000-0000-0000-0000-000000000000}"/>
          </ac:spMkLst>
        </pc:spChg>
        <pc:spChg chg="mod">
          <ac:chgData name="Richard Anderson" userId="4654cc452026b74c" providerId="LiveId" clId="{6DABD09D-1F53-4C1B-A17B-360785E542D8}" dt="2022-05-16T05:47:57.780" v="354" actId="1038"/>
          <ac:spMkLst>
            <pc:docMk/>
            <pc:sldMk cId="0" sldId="277"/>
            <ac:spMk id="25628" creationId="{00000000-0000-0000-0000-000000000000}"/>
          </ac:spMkLst>
        </pc:spChg>
        <pc:grpChg chg="mod">
          <ac:chgData name="Richard Anderson" userId="4654cc452026b74c" providerId="LiveId" clId="{6DABD09D-1F53-4C1B-A17B-360785E542D8}" dt="2022-05-16T05:47:57.780" v="354" actId="1038"/>
          <ac:grpSpMkLst>
            <pc:docMk/>
            <pc:sldMk cId="0" sldId="277"/>
            <ac:grpSpMk id="25606" creationId="{00000000-0000-0000-0000-000000000000}"/>
          </ac:grpSpMkLst>
        </pc:grpChg>
      </pc:sldChg>
      <pc:sldChg chg="delSp">
        <pc:chgData name="Richard Anderson" userId="4654cc452026b74c" providerId="LiveId" clId="{6DABD09D-1F53-4C1B-A17B-360785E542D8}" dt="2022-05-16T05:48:26.131" v="356" actId="21"/>
        <pc:sldMkLst>
          <pc:docMk/>
          <pc:sldMk cId="0" sldId="281"/>
        </pc:sldMkLst>
        <pc:spChg chg="del">
          <ac:chgData name="Richard Anderson" userId="4654cc452026b74c" providerId="LiveId" clId="{6DABD09D-1F53-4C1B-A17B-360785E542D8}" dt="2022-05-16T05:48:26.131" v="356" actId="21"/>
          <ac:spMkLst>
            <pc:docMk/>
            <pc:sldMk cId="0" sldId="281"/>
            <ac:spMk id="29698" creationId="{00000000-0000-0000-0000-000000000000}"/>
          </ac:spMkLst>
        </pc:spChg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1611485327" sldId="722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735458488" sldId="723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4250061290" sldId="726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74130164" sldId="748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2394709842" sldId="749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3459729681" sldId="750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3812516595" sldId="751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3669623432" sldId="752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1267910813" sldId="753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1608361614" sldId="754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1191205819" sldId="755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1603270547" sldId="757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1888822849" sldId="758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913894291" sldId="759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1030810829" sldId="760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1474810339" sldId="762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3044275753" sldId="763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1162476752" sldId="764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682183810" sldId="765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2841202344" sldId="766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2272299955" sldId="767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2017519489" sldId="768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794415277" sldId="769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2299057510" sldId="770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707341464" sldId="771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434619451" sldId="772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3262138582" sldId="773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1453765471" sldId="774"/>
        </pc:sldMkLst>
      </pc:sldChg>
      <pc:sldChg chg="del">
        <pc:chgData name="Richard Anderson" userId="4654cc452026b74c" providerId="LiveId" clId="{6DABD09D-1F53-4C1B-A17B-360785E542D8}" dt="2022-05-16T05:29:35.907" v="15" actId="2696"/>
        <pc:sldMkLst>
          <pc:docMk/>
          <pc:sldMk cId="4222316765" sldId="775"/>
        </pc:sldMkLst>
      </pc:sldChg>
      <pc:sldChg chg="modSp mod">
        <pc:chgData name="Richard Anderson" userId="4654cc452026b74c" providerId="LiveId" clId="{6DABD09D-1F53-4C1B-A17B-360785E542D8}" dt="2022-05-16T05:33:27.278" v="195" actId="20577"/>
        <pc:sldMkLst>
          <pc:docMk/>
          <pc:sldMk cId="3232925340" sldId="776"/>
        </pc:sldMkLst>
        <pc:spChg chg="mod">
          <ac:chgData name="Richard Anderson" userId="4654cc452026b74c" providerId="LiveId" clId="{6DABD09D-1F53-4C1B-A17B-360785E542D8}" dt="2022-05-16T05:33:27.278" v="195" actId="20577"/>
          <ac:spMkLst>
            <pc:docMk/>
            <pc:sldMk cId="3232925340" sldId="776"/>
            <ac:spMk id="3" creationId="{00000000-0000-0000-0000-000000000000}"/>
          </ac:spMkLst>
        </pc:spChg>
      </pc:sldChg>
    </pc:docChg>
  </pc:docChgLst>
  <pc:docChgLst>
    <pc:chgData name="Richard Anderson" userId="4654cc452026b74c" providerId="LiveId" clId="{7672C3FF-6B76-42F3-9CDA-5A8C375A901A}"/>
    <pc:docChg chg="undo custSel addSld delSld modSld">
      <pc:chgData name="Richard Anderson" userId="4654cc452026b74c" providerId="LiveId" clId="{7672C3FF-6B76-42F3-9CDA-5A8C375A901A}" dt="2022-05-22T21:52:15.540" v="1880" actId="20577"/>
      <pc:docMkLst>
        <pc:docMk/>
      </pc:docMkLst>
      <pc:sldChg chg="addSp modSp mod">
        <pc:chgData name="Richard Anderson" userId="4654cc452026b74c" providerId="LiveId" clId="{7672C3FF-6B76-42F3-9CDA-5A8C375A901A}" dt="2022-05-22T19:56:00.572" v="25"/>
        <pc:sldMkLst>
          <pc:docMk/>
          <pc:sldMk cId="0" sldId="256"/>
        </pc:sldMkLst>
        <pc:spChg chg="mod">
          <ac:chgData name="Richard Anderson" userId="4654cc452026b74c" providerId="LiveId" clId="{7672C3FF-6B76-42F3-9CDA-5A8C375A901A}" dt="2022-05-22T19:55:44.122" v="24" actId="20577"/>
          <ac:spMkLst>
            <pc:docMk/>
            <pc:sldMk cId="0" sldId="256"/>
            <ac:spMk id="2051" creationId="{00000000-0000-0000-0000-000000000000}"/>
          </ac:spMkLst>
        </pc:spChg>
        <pc:picChg chg="add mod">
          <ac:chgData name="Richard Anderson" userId="4654cc452026b74c" providerId="LiveId" clId="{7672C3FF-6B76-42F3-9CDA-5A8C375A901A}" dt="2022-05-22T19:56:00.572" v="25"/>
          <ac:picMkLst>
            <pc:docMk/>
            <pc:sldMk cId="0" sldId="256"/>
            <ac:picMk id="7" creationId="{4F37EE61-7C17-6441-6B6A-F72E899923E2}"/>
          </ac:picMkLst>
        </pc:picChg>
      </pc:sldChg>
      <pc:sldChg chg="modSp mod">
        <pc:chgData name="Richard Anderson" userId="4654cc452026b74c" providerId="LiveId" clId="{7672C3FF-6B76-42F3-9CDA-5A8C375A901A}" dt="2022-05-22T21:51:33.295" v="1822" actId="20577"/>
        <pc:sldMkLst>
          <pc:docMk/>
          <pc:sldMk cId="0" sldId="280"/>
        </pc:sldMkLst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18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51:33.295" v="1822" actId="20577"/>
          <ac:spMkLst>
            <pc:docMk/>
            <pc:sldMk cId="0" sldId="280"/>
            <ac:spMk id="9220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21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22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23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24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25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26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27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28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29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30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31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32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33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34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35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36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37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38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39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40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41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42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43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44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45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46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47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48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49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59:53.796" v="626" actId="1038"/>
          <ac:spMkLst>
            <pc:docMk/>
            <pc:sldMk cId="0" sldId="280"/>
            <ac:spMk id="9250" creationId="{00000000-0000-0000-0000-000000000000}"/>
          </ac:spMkLst>
        </pc:spChg>
      </pc:sldChg>
      <pc:sldChg chg="modSp mod">
        <pc:chgData name="Richard Anderson" userId="4654cc452026b74c" providerId="LiveId" clId="{7672C3FF-6B76-42F3-9CDA-5A8C375A901A}" dt="2022-05-22T19:56:47.982" v="26" actId="400"/>
        <pc:sldMkLst>
          <pc:docMk/>
          <pc:sldMk cId="3232925340" sldId="776"/>
        </pc:sldMkLst>
        <pc:spChg chg="mod">
          <ac:chgData name="Richard Anderson" userId="4654cc452026b74c" providerId="LiveId" clId="{7672C3FF-6B76-42F3-9CDA-5A8C375A901A}" dt="2022-05-22T19:56:47.982" v="26" actId="400"/>
          <ac:spMkLst>
            <pc:docMk/>
            <pc:sldMk cId="3232925340" sldId="776"/>
            <ac:spMk id="3" creationId="{00000000-0000-0000-0000-000000000000}"/>
          </ac:spMkLst>
        </pc:spChg>
      </pc:sldChg>
      <pc:sldChg chg="addSp delSp modSp mod">
        <pc:chgData name="Richard Anderson" userId="4654cc452026b74c" providerId="LiveId" clId="{7672C3FF-6B76-42F3-9CDA-5A8C375A901A}" dt="2022-05-22T21:50:03.889" v="1789" actId="20577"/>
        <pc:sldMkLst>
          <pc:docMk/>
          <pc:sldMk cId="833072415" sldId="794"/>
        </pc:sldMkLst>
        <pc:spChg chg="mod">
          <ac:chgData name="Richard Anderson" userId="4654cc452026b74c" providerId="LiveId" clId="{7672C3FF-6B76-42F3-9CDA-5A8C375A901A}" dt="2022-05-22T21:50:03.889" v="1789" actId="20577"/>
          <ac:spMkLst>
            <pc:docMk/>
            <pc:sldMk cId="833072415" sldId="794"/>
            <ac:spMk id="12290" creationId="{00000000-0000-0000-0000-000000000000}"/>
          </ac:spMkLst>
        </pc:spChg>
        <pc:picChg chg="del">
          <ac:chgData name="Richard Anderson" userId="4654cc452026b74c" providerId="LiveId" clId="{7672C3FF-6B76-42F3-9CDA-5A8C375A901A}" dt="2022-05-22T20:00:37.887" v="28" actId="21"/>
          <ac:picMkLst>
            <pc:docMk/>
            <pc:sldMk cId="833072415" sldId="794"/>
            <ac:picMk id="2" creationId="{00000000-0000-0000-0000-000000000000}"/>
          </ac:picMkLst>
        </pc:picChg>
        <pc:picChg chg="add mod">
          <ac:chgData name="Richard Anderson" userId="4654cc452026b74c" providerId="LiveId" clId="{7672C3FF-6B76-42F3-9CDA-5A8C375A901A}" dt="2022-05-22T20:02:30.517" v="33" actId="14100"/>
          <ac:picMkLst>
            <pc:docMk/>
            <pc:sldMk cId="833072415" sldId="794"/>
            <ac:picMk id="7" creationId="{930D2671-B1C8-8497-E3D9-2097CED3FC30}"/>
          </ac:picMkLst>
        </pc:picChg>
      </pc:sldChg>
      <pc:sldChg chg="modSp mod">
        <pc:chgData name="Richard Anderson" userId="4654cc452026b74c" providerId="LiveId" clId="{7672C3FF-6B76-42F3-9CDA-5A8C375A901A}" dt="2022-05-22T20:05:37.588" v="126" actId="20577"/>
        <pc:sldMkLst>
          <pc:docMk/>
          <pc:sldMk cId="134655916" sldId="795"/>
        </pc:sldMkLst>
        <pc:spChg chg="mod">
          <ac:chgData name="Richard Anderson" userId="4654cc452026b74c" providerId="LiveId" clId="{7672C3FF-6B76-42F3-9CDA-5A8C375A901A}" dt="2022-05-22T20:05:37.588" v="126" actId="20577"/>
          <ac:spMkLst>
            <pc:docMk/>
            <pc:sldMk cId="134655916" sldId="795"/>
            <ac:spMk id="13316" creationId="{00000000-0000-0000-0000-000000000000}"/>
          </ac:spMkLst>
        </pc:spChg>
      </pc:sldChg>
      <pc:sldChg chg="modSp mod">
        <pc:chgData name="Richard Anderson" userId="4654cc452026b74c" providerId="LiveId" clId="{7672C3FF-6B76-42F3-9CDA-5A8C375A901A}" dt="2022-05-22T20:07:23.403" v="289" actId="20577"/>
        <pc:sldMkLst>
          <pc:docMk/>
          <pc:sldMk cId="3035944204" sldId="796"/>
        </pc:sldMkLst>
        <pc:spChg chg="mod">
          <ac:chgData name="Richard Anderson" userId="4654cc452026b74c" providerId="LiveId" clId="{7672C3FF-6B76-42F3-9CDA-5A8C375A901A}" dt="2022-05-22T20:07:23.403" v="289" actId="20577"/>
          <ac:spMkLst>
            <pc:docMk/>
            <pc:sldMk cId="3035944204" sldId="796"/>
            <ac:spMk id="14340" creationId="{00000000-0000-0000-0000-000000000000}"/>
          </ac:spMkLst>
        </pc:spChg>
      </pc:sldChg>
      <pc:sldChg chg="del">
        <pc:chgData name="Richard Anderson" userId="4654cc452026b74c" providerId="LiveId" clId="{7672C3FF-6B76-42F3-9CDA-5A8C375A901A}" dt="2022-05-22T20:07:29.758" v="290" actId="2696"/>
        <pc:sldMkLst>
          <pc:docMk/>
          <pc:sldMk cId="3636214546" sldId="797"/>
        </pc:sldMkLst>
      </pc:sldChg>
      <pc:sldChg chg="add del">
        <pc:chgData name="Richard Anderson" userId="4654cc452026b74c" providerId="LiveId" clId="{7672C3FF-6B76-42F3-9CDA-5A8C375A901A}" dt="2022-05-22T20:07:42.172" v="293" actId="2696"/>
        <pc:sldMkLst>
          <pc:docMk/>
          <pc:sldMk cId="1890246114" sldId="798"/>
        </pc:sldMkLst>
      </pc:sldChg>
      <pc:sldChg chg="addSp modSp mod chgLayout">
        <pc:chgData name="Richard Anderson" userId="4654cc452026b74c" providerId="LiveId" clId="{7672C3FF-6B76-42F3-9CDA-5A8C375A901A}" dt="2022-05-22T20:09:38.752" v="390" actId="20577"/>
        <pc:sldMkLst>
          <pc:docMk/>
          <pc:sldMk cId="2961316177" sldId="799"/>
        </pc:sldMkLst>
        <pc:spChg chg="mod ord">
          <ac:chgData name="Richard Anderson" userId="4654cc452026b74c" providerId="LiveId" clId="{7672C3FF-6B76-42F3-9CDA-5A8C375A901A}" dt="2022-05-22T20:08:22.548" v="294" actId="700"/>
          <ac:spMkLst>
            <pc:docMk/>
            <pc:sldMk cId="2961316177" sldId="799"/>
            <ac:spMk id="2" creationId="{00000000-0000-0000-0000-000000000000}"/>
          </ac:spMkLst>
        </pc:spChg>
        <pc:spChg chg="mod ord">
          <ac:chgData name="Richard Anderson" userId="4654cc452026b74c" providerId="LiveId" clId="{7672C3FF-6B76-42F3-9CDA-5A8C375A901A}" dt="2022-05-22T20:08:22.548" v="294" actId="700"/>
          <ac:spMkLst>
            <pc:docMk/>
            <pc:sldMk cId="2961316177" sldId="799"/>
            <ac:spMk id="3" creationId="{00000000-0000-0000-0000-000000000000}"/>
          </ac:spMkLst>
        </pc:spChg>
        <pc:spChg chg="mod ord">
          <ac:chgData name="Richard Anderson" userId="4654cc452026b74c" providerId="LiveId" clId="{7672C3FF-6B76-42F3-9CDA-5A8C375A901A}" dt="2022-05-22T20:08:22.548" v="294" actId="700"/>
          <ac:spMkLst>
            <pc:docMk/>
            <pc:sldMk cId="2961316177" sldId="799"/>
            <ac:spMk id="4" creationId="{00000000-0000-0000-0000-000000000000}"/>
          </ac:spMkLst>
        </pc:spChg>
        <pc:spChg chg="add mod ord">
          <ac:chgData name="Richard Anderson" userId="4654cc452026b74c" providerId="LiveId" clId="{7672C3FF-6B76-42F3-9CDA-5A8C375A901A}" dt="2022-05-22T20:09:38.752" v="390" actId="20577"/>
          <ac:spMkLst>
            <pc:docMk/>
            <pc:sldMk cId="2961316177" sldId="799"/>
            <ac:spMk id="5" creationId="{D04E25BF-8E4F-B02C-A6F3-720745A23EE7}"/>
          </ac:spMkLst>
        </pc:spChg>
        <pc:spChg chg="mod ord">
          <ac:chgData name="Richard Anderson" userId="4654cc452026b74c" providerId="LiveId" clId="{7672C3FF-6B76-42F3-9CDA-5A8C375A901A}" dt="2022-05-22T20:08:22.548" v="294" actId="700"/>
          <ac:spMkLst>
            <pc:docMk/>
            <pc:sldMk cId="2961316177" sldId="799"/>
            <ac:spMk id="17411" creationId="{00000000-0000-0000-0000-000000000000}"/>
          </ac:spMkLst>
        </pc:spChg>
      </pc:sldChg>
      <pc:sldChg chg="delSp modSp mod">
        <pc:chgData name="Richard Anderson" userId="4654cc452026b74c" providerId="LiveId" clId="{7672C3FF-6B76-42F3-9CDA-5A8C375A901A}" dt="2022-05-22T20:40:04.395" v="520" actId="20577"/>
        <pc:sldMkLst>
          <pc:docMk/>
          <pc:sldMk cId="3946955930" sldId="800"/>
        </pc:sldMkLst>
        <pc:spChg chg="mod">
          <ac:chgData name="Richard Anderson" userId="4654cc452026b74c" providerId="LiveId" clId="{7672C3FF-6B76-42F3-9CDA-5A8C375A901A}" dt="2022-05-22T20:40:04.395" v="520" actId="20577"/>
          <ac:spMkLst>
            <pc:docMk/>
            <pc:sldMk cId="3946955930" sldId="800"/>
            <ac:spMk id="18435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14:09.060" v="503" actId="1035"/>
          <ac:spMkLst>
            <pc:docMk/>
            <pc:sldMk cId="3946955930" sldId="800"/>
            <ac:spMk id="18436" creationId="{00000000-0000-0000-0000-000000000000}"/>
          </ac:spMkLst>
        </pc:spChg>
        <pc:spChg chg="del mod">
          <ac:chgData name="Richard Anderson" userId="4654cc452026b74c" providerId="LiveId" clId="{7672C3FF-6B76-42F3-9CDA-5A8C375A901A}" dt="2022-05-22T20:11:36.967" v="439" actId="21"/>
          <ac:spMkLst>
            <pc:docMk/>
            <pc:sldMk cId="3946955930" sldId="800"/>
            <ac:spMk id="18438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14:16.592" v="505" actId="14100"/>
          <ac:spMkLst>
            <pc:docMk/>
            <pc:sldMk cId="3946955930" sldId="800"/>
            <ac:spMk id="18439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0:14:20.514" v="506" actId="14100"/>
          <ac:spMkLst>
            <pc:docMk/>
            <pc:sldMk cId="3946955930" sldId="800"/>
            <ac:spMk id="18440" creationId="{00000000-0000-0000-0000-000000000000}"/>
          </ac:spMkLst>
        </pc:spChg>
      </pc:sldChg>
      <pc:sldChg chg="modSp mod">
        <pc:chgData name="Richard Anderson" userId="4654cc452026b74c" providerId="LiveId" clId="{7672C3FF-6B76-42F3-9CDA-5A8C375A901A}" dt="2022-05-22T20:17:06.657" v="508" actId="692"/>
        <pc:sldMkLst>
          <pc:docMk/>
          <pc:sldMk cId="3817045587" sldId="801"/>
        </pc:sldMkLst>
        <pc:cxnChg chg="mod">
          <ac:chgData name="Richard Anderson" userId="4654cc452026b74c" providerId="LiveId" clId="{7672C3FF-6B76-42F3-9CDA-5A8C375A901A}" dt="2022-05-22T20:17:06.657" v="508" actId="692"/>
          <ac:cxnSpMkLst>
            <pc:docMk/>
            <pc:sldMk cId="3817045587" sldId="801"/>
            <ac:cxnSpMk id="19466" creationId="{00000000-0000-0000-0000-000000000000}"/>
          </ac:cxnSpMkLst>
        </pc:cxnChg>
      </pc:sldChg>
      <pc:sldChg chg="addSp modSp">
        <pc:chgData name="Richard Anderson" userId="4654cc452026b74c" providerId="LiveId" clId="{7672C3FF-6B76-42F3-9CDA-5A8C375A901A}" dt="2022-05-22T20:18:52.672" v="509"/>
        <pc:sldMkLst>
          <pc:docMk/>
          <pc:sldMk cId="3898327502" sldId="803"/>
        </pc:sldMkLst>
        <pc:spChg chg="add mod">
          <ac:chgData name="Richard Anderson" userId="4654cc452026b74c" providerId="LiveId" clId="{7672C3FF-6B76-42F3-9CDA-5A8C375A901A}" dt="2022-05-22T20:18:52.672" v="509"/>
          <ac:spMkLst>
            <pc:docMk/>
            <pc:sldMk cId="3898327502" sldId="803"/>
            <ac:spMk id="8" creationId="{73763289-83BB-43D7-1441-4551CF873E9B}"/>
          </ac:spMkLst>
        </pc:spChg>
      </pc:sldChg>
      <pc:sldChg chg="del">
        <pc:chgData name="Richard Anderson" userId="4654cc452026b74c" providerId="LiveId" clId="{7672C3FF-6B76-42F3-9CDA-5A8C375A901A}" dt="2022-05-22T21:03:49.315" v="793" actId="2696"/>
        <pc:sldMkLst>
          <pc:docMk/>
          <pc:sldMk cId="2436918884" sldId="805"/>
        </pc:sldMkLst>
      </pc:sldChg>
      <pc:sldChg chg="modSp mod">
        <pc:chgData name="Richard Anderson" userId="4654cc452026b74c" providerId="LiveId" clId="{7672C3FF-6B76-42F3-9CDA-5A8C375A901A}" dt="2022-05-22T21:04:15.893" v="807" actId="20577"/>
        <pc:sldMkLst>
          <pc:docMk/>
          <pc:sldMk cId="658211916" sldId="806"/>
        </pc:sldMkLst>
        <pc:spChg chg="mod">
          <ac:chgData name="Richard Anderson" userId="4654cc452026b74c" providerId="LiveId" clId="{7672C3FF-6B76-42F3-9CDA-5A8C375A901A}" dt="2022-05-22T21:04:15.893" v="807" actId="20577"/>
          <ac:spMkLst>
            <pc:docMk/>
            <pc:sldMk cId="658211916" sldId="806"/>
            <ac:spMk id="24580" creationId="{00000000-0000-0000-0000-000000000000}"/>
          </ac:spMkLst>
        </pc:spChg>
      </pc:sldChg>
      <pc:sldChg chg="modSp del mod">
        <pc:chgData name="Richard Anderson" userId="4654cc452026b74c" providerId="LiveId" clId="{7672C3FF-6B76-42F3-9CDA-5A8C375A901A}" dt="2022-05-22T21:09:44.828" v="953" actId="2696"/>
        <pc:sldMkLst>
          <pc:docMk/>
          <pc:sldMk cId="392089421" sldId="808"/>
        </pc:sldMkLst>
        <pc:spChg chg="mod">
          <ac:chgData name="Richard Anderson" userId="4654cc452026b74c" providerId="LiveId" clId="{7672C3FF-6B76-42F3-9CDA-5A8C375A901A}" dt="2022-05-22T20:22:22.342" v="517" actId="20577"/>
          <ac:spMkLst>
            <pc:docMk/>
            <pc:sldMk cId="392089421" sldId="808"/>
            <ac:spMk id="26627" creationId="{00000000-0000-0000-0000-000000000000}"/>
          </ac:spMkLst>
        </pc:spChg>
      </pc:sldChg>
      <pc:sldChg chg="del">
        <pc:chgData name="Richard Anderson" userId="4654cc452026b74c" providerId="LiveId" clId="{7672C3FF-6B76-42F3-9CDA-5A8C375A901A}" dt="2022-05-22T21:09:47.089" v="954" actId="2696"/>
        <pc:sldMkLst>
          <pc:docMk/>
          <pc:sldMk cId="1422060310" sldId="809"/>
        </pc:sldMkLst>
      </pc:sldChg>
      <pc:sldChg chg="del">
        <pc:chgData name="Richard Anderson" userId="4654cc452026b74c" providerId="LiveId" clId="{7672C3FF-6B76-42F3-9CDA-5A8C375A901A}" dt="2022-05-22T19:57:52.890" v="27" actId="2696"/>
        <pc:sldMkLst>
          <pc:docMk/>
          <pc:sldMk cId="4138646864" sldId="815"/>
        </pc:sldMkLst>
      </pc:sldChg>
      <pc:sldChg chg="del">
        <pc:chgData name="Richard Anderson" userId="4654cc452026b74c" providerId="LiveId" clId="{7672C3FF-6B76-42F3-9CDA-5A8C375A901A}" dt="2022-05-22T19:57:52.890" v="27" actId="2696"/>
        <pc:sldMkLst>
          <pc:docMk/>
          <pc:sldMk cId="2120372592" sldId="816"/>
        </pc:sldMkLst>
      </pc:sldChg>
      <pc:sldChg chg="del">
        <pc:chgData name="Richard Anderson" userId="4654cc452026b74c" providerId="LiveId" clId="{7672C3FF-6B76-42F3-9CDA-5A8C375A901A}" dt="2022-05-22T19:57:52.890" v="27" actId="2696"/>
        <pc:sldMkLst>
          <pc:docMk/>
          <pc:sldMk cId="3827951508" sldId="817"/>
        </pc:sldMkLst>
      </pc:sldChg>
      <pc:sldChg chg="del">
        <pc:chgData name="Richard Anderson" userId="4654cc452026b74c" providerId="LiveId" clId="{7672C3FF-6B76-42F3-9CDA-5A8C375A901A}" dt="2022-05-22T19:57:52.890" v="27" actId="2696"/>
        <pc:sldMkLst>
          <pc:docMk/>
          <pc:sldMk cId="3799495692" sldId="818"/>
        </pc:sldMkLst>
      </pc:sldChg>
      <pc:sldChg chg="del">
        <pc:chgData name="Richard Anderson" userId="4654cc452026b74c" providerId="LiveId" clId="{7672C3FF-6B76-42F3-9CDA-5A8C375A901A}" dt="2022-05-22T19:57:52.890" v="27" actId="2696"/>
        <pc:sldMkLst>
          <pc:docMk/>
          <pc:sldMk cId="922198100" sldId="819"/>
        </pc:sldMkLst>
      </pc:sldChg>
      <pc:sldChg chg="del">
        <pc:chgData name="Richard Anderson" userId="4654cc452026b74c" providerId="LiveId" clId="{7672C3FF-6B76-42F3-9CDA-5A8C375A901A}" dt="2022-05-22T19:57:52.890" v="27" actId="2696"/>
        <pc:sldMkLst>
          <pc:docMk/>
          <pc:sldMk cId="721410" sldId="820"/>
        </pc:sldMkLst>
      </pc:sldChg>
      <pc:sldChg chg="del">
        <pc:chgData name="Richard Anderson" userId="4654cc452026b74c" providerId="LiveId" clId="{7672C3FF-6B76-42F3-9CDA-5A8C375A901A}" dt="2022-05-22T19:57:52.890" v="27" actId="2696"/>
        <pc:sldMkLst>
          <pc:docMk/>
          <pc:sldMk cId="1849159541" sldId="821"/>
        </pc:sldMkLst>
      </pc:sldChg>
      <pc:sldChg chg="del">
        <pc:chgData name="Richard Anderson" userId="4654cc452026b74c" providerId="LiveId" clId="{7672C3FF-6B76-42F3-9CDA-5A8C375A901A}" dt="2022-05-22T19:57:52.890" v="27" actId="2696"/>
        <pc:sldMkLst>
          <pc:docMk/>
          <pc:sldMk cId="3601438425" sldId="822"/>
        </pc:sldMkLst>
      </pc:sldChg>
      <pc:sldChg chg="del">
        <pc:chgData name="Richard Anderson" userId="4654cc452026b74c" providerId="LiveId" clId="{7672C3FF-6B76-42F3-9CDA-5A8C375A901A}" dt="2022-05-22T19:57:52.890" v="27" actId="2696"/>
        <pc:sldMkLst>
          <pc:docMk/>
          <pc:sldMk cId="2510876983" sldId="823"/>
        </pc:sldMkLst>
      </pc:sldChg>
      <pc:sldChg chg="del">
        <pc:chgData name="Richard Anderson" userId="4654cc452026b74c" providerId="LiveId" clId="{7672C3FF-6B76-42F3-9CDA-5A8C375A901A}" dt="2022-05-22T19:57:52.890" v="27" actId="2696"/>
        <pc:sldMkLst>
          <pc:docMk/>
          <pc:sldMk cId="2498847060" sldId="827"/>
        </pc:sldMkLst>
      </pc:sldChg>
      <pc:sldChg chg="del">
        <pc:chgData name="Richard Anderson" userId="4654cc452026b74c" providerId="LiveId" clId="{7672C3FF-6B76-42F3-9CDA-5A8C375A901A}" dt="2022-05-22T19:57:52.890" v="27" actId="2696"/>
        <pc:sldMkLst>
          <pc:docMk/>
          <pc:sldMk cId="3117964738" sldId="828"/>
        </pc:sldMkLst>
      </pc:sldChg>
      <pc:sldChg chg="del">
        <pc:chgData name="Richard Anderson" userId="4654cc452026b74c" providerId="LiveId" clId="{7672C3FF-6B76-42F3-9CDA-5A8C375A901A}" dt="2022-05-22T19:57:52.890" v="27" actId="2696"/>
        <pc:sldMkLst>
          <pc:docMk/>
          <pc:sldMk cId="41057819" sldId="829"/>
        </pc:sldMkLst>
      </pc:sldChg>
      <pc:sldChg chg="del">
        <pc:chgData name="Richard Anderson" userId="4654cc452026b74c" providerId="LiveId" clId="{7672C3FF-6B76-42F3-9CDA-5A8C375A901A}" dt="2022-05-22T19:57:52.890" v="27" actId="2696"/>
        <pc:sldMkLst>
          <pc:docMk/>
          <pc:sldMk cId="3967554075" sldId="830"/>
        </pc:sldMkLst>
      </pc:sldChg>
      <pc:sldChg chg="del">
        <pc:chgData name="Richard Anderson" userId="4654cc452026b74c" providerId="LiveId" clId="{7672C3FF-6B76-42F3-9CDA-5A8C375A901A}" dt="2022-05-22T19:57:52.890" v="27" actId="2696"/>
        <pc:sldMkLst>
          <pc:docMk/>
          <pc:sldMk cId="1324570497" sldId="831"/>
        </pc:sldMkLst>
      </pc:sldChg>
      <pc:sldChg chg="del">
        <pc:chgData name="Richard Anderson" userId="4654cc452026b74c" providerId="LiveId" clId="{7672C3FF-6B76-42F3-9CDA-5A8C375A901A}" dt="2022-05-22T19:57:52.890" v="27" actId="2696"/>
        <pc:sldMkLst>
          <pc:docMk/>
          <pc:sldMk cId="1321724494" sldId="832"/>
        </pc:sldMkLst>
      </pc:sldChg>
      <pc:sldChg chg="del">
        <pc:chgData name="Richard Anderson" userId="4654cc452026b74c" providerId="LiveId" clId="{7672C3FF-6B76-42F3-9CDA-5A8C375A901A}" dt="2022-05-22T19:57:52.890" v="27" actId="2696"/>
        <pc:sldMkLst>
          <pc:docMk/>
          <pc:sldMk cId="3319957400" sldId="833"/>
        </pc:sldMkLst>
      </pc:sldChg>
      <pc:sldChg chg="del">
        <pc:chgData name="Richard Anderson" userId="4654cc452026b74c" providerId="LiveId" clId="{7672C3FF-6B76-42F3-9CDA-5A8C375A901A}" dt="2022-05-22T19:57:52.890" v="27" actId="2696"/>
        <pc:sldMkLst>
          <pc:docMk/>
          <pc:sldMk cId="3981309658" sldId="834"/>
        </pc:sldMkLst>
      </pc:sldChg>
      <pc:sldChg chg="del">
        <pc:chgData name="Richard Anderson" userId="4654cc452026b74c" providerId="LiveId" clId="{7672C3FF-6B76-42F3-9CDA-5A8C375A901A}" dt="2022-05-22T19:57:52.890" v="27" actId="2696"/>
        <pc:sldMkLst>
          <pc:docMk/>
          <pc:sldMk cId="2182640562" sldId="835"/>
        </pc:sldMkLst>
      </pc:sldChg>
      <pc:sldChg chg="del">
        <pc:chgData name="Richard Anderson" userId="4654cc452026b74c" providerId="LiveId" clId="{7672C3FF-6B76-42F3-9CDA-5A8C375A901A}" dt="2022-05-22T19:57:52.890" v="27" actId="2696"/>
        <pc:sldMkLst>
          <pc:docMk/>
          <pc:sldMk cId="2164874801" sldId="842"/>
        </pc:sldMkLst>
      </pc:sldChg>
      <pc:sldChg chg="del">
        <pc:chgData name="Richard Anderson" userId="4654cc452026b74c" providerId="LiveId" clId="{7672C3FF-6B76-42F3-9CDA-5A8C375A901A}" dt="2022-05-22T21:11:10.256" v="955" actId="2696"/>
        <pc:sldMkLst>
          <pc:docMk/>
          <pc:sldMk cId="1215863316" sldId="843"/>
        </pc:sldMkLst>
      </pc:sldChg>
      <pc:sldChg chg="addSp delSp modSp mod">
        <pc:chgData name="Richard Anderson" userId="4654cc452026b74c" providerId="LiveId" clId="{7672C3FF-6B76-42F3-9CDA-5A8C375A901A}" dt="2022-05-22T21:09:33.574" v="952" actId="2711"/>
        <pc:sldMkLst>
          <pc:docMk/>
          <pc:sldMk cId="3144799864" sldId="844"/>
        </pc:sldMkLst>
        <pc:spChg chg="add mod ord">
          <ac:chgData name="Richard Anderson" userId="4654cc452026b74c" providerId="LiveId" clId="{7672C3FF-6B76-42F3-9CDA-5A8C375A901A}" dt="2022-05-22T21:07:50.571" v="879" actId="167"/>
          <ac:spMkLst>
            <pc:docMk/>
            <pc:sldMk cId="3144799864" sldId="844"/>
            <ac:spMk id="2" creationId="{FB1E146D-D0A8-6EC9-21C0-7A481A942B6A}"/>
          </ac:spMkLst>
        </pc:spChg>
        <pc:spChg chg="add mod">
          <ac:chgData name="Richard Anderson" userId="4654cc452026b74c" providerId="LiveId" clId="{7672C3FF-6B76-42F3-9CDA-5A8C375A901A}" dt="2022-05-22T21:09:33.574" v="952" actId="2711"/>
          <ac:spMkLst>
            <pc:docMk/>
            <pc:sldMk cId="3144799864" sldId="844"/>
            <ac:spMk id="3" creationId="{16AD63B0-1F7A-BDE5-B46C-9E00EDACAFD1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18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37.155" v="874" actId="20577"/>
          <ac:spMkLst>
            <pc:docMk/>
            <pc:sldMk cId="3144799864" sldId="844"/>
            <ac:spMk id="9219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21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22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23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24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25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26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27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28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29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30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31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32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33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34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35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36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37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38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39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40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41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42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43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44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45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46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47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48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49" creationId="{00000000-0000-0000-0000-000000000000}"/>
          </ac:spMkLst>
        </pc:spChg>
        <pc:spChg chg="mod">
          <ac:chgData name="Richard Anderson" userId="4654cc452026b74c" providerId="LiveId" clId="{7672C3FF-6B76-42F3-9CDA-5A8C375A901A}" dt="2022-05-22T21:06:22.107" v="854" actId="1035"/>
          <ac:spMkLst>
            <pc:docMk/>
            <pc:sldMk cId="3144799864" sldId="844"/>
            <ac:spMk id="9250" creationId="{00000000-0000-0000-0000-000000000000}"/>
          </ac:spMkLst>
        </pc:spChg>
        <pc:spChg chg="del">
          <ac:chgData name="Richard Anderson" userId="4654cc452026b74c" providerId="LiveId" clId="{7672C3FF-6B76-42F3-9CDA-5A8C375A901A}" dt="2022-05-22T21:06:43.665" v="875" actId="21"/>
          <ac:spMkLst>
            <pc:docMk/>
            <pc:sldMk cId="3144799864" sldId="844"/>
            <ac:spMk id="9251" creationId="{00000000-0000-0000-0000-000000000000}"/>
          </ac:spMkLst>
        </pc:spChg>
      </pc:sldChg>
      <pc:sldChg chg="addSp delSp modSp mod">
        <pc:chgData name="Richard Anderson" userId="4654cc452026b74c" providerId="LiveId" clId="{7672C3FF-6B76-42F3-9CDA-5A8C375A901A}" dt="2022-05-22T21:40:45.893" v="1423" actId="207"/>
        <pc:sldMkLst>
          <pc:docMk/>
          <pc:sldMk cId="2595180775" sldId="845"/>
        </pc:sldMkLst>
        <pc:spChg chg="add mod">
          <ac:chgData name="Richard Anderson" userId="4654cc452026b74c" providerId="LiveId" clId="{7672C3FF-6B76-42F3-9CDA-5A8C375A901A}" dt="2022-05-22T21:39:35.995" v="1418" actId="255"/>
          <ac:spMkLst>
            <pc:docMk/>
            <pc:sldMk cId="2595180775" sldId="845"/>
            <ac:spMk id="5" creationId="{BC9DE374-7607-A4DA-2619-CE6414BAFB5B}"/>
          </ac:spMkLst>
        </pc:spChg>
        <pc:spChg chg="mod">
          <ac:chgData name="Richard Anderson" userId="4654cc452026b74c" providerId="LiveId" clId="{7672C3FF-6B76-42F3-9CDA-5A8C375A901A}" dt="2022-05-22T21:40:45.893" v="1423" actId="207"/>
          <ac:spMkLst>
            <pc:docMk/>
            <pc:sldMk cId="2595180775" sldId="845"/>
            <ac:spMk id="18435" creationId="{00000000-0000-0000-0000-000000000000}"/>
          </ac:spMkLst>
        </pc:spChg>
        <pc:spChg chg="del">
          <ac:chgData name="Richard Anderson" userId="4654cc452026b74c" providerId="LiveId" clId="{7672C3FF-6B76-42F3-9CDA-5A8C375A901A}" dt="2022-05-22T21:32:29.447" v="1141" actId="21"/>
          <ac:spMkLst>
            <pc:docMk/>
            <pc:sldMk cId="2595180775" sldId="845"/>
            <ac:spMk id="18436" creationId="{00000000-0000-0000-0000-000000000000}"/>
          </ac:spMkLst>
        </pc:spChg>
        <pc:spChg chg="del">
          <ac:chgData name="Richard Anderson" userId="4654cc452026b74c" providerId="LiveId" clId="{7672C3FF-6B76-42F3-9CDA-5A8C375A901A}" dt="2022-05-22T21:32:33.458" v="1143" actId="21"/>
          <ac:spMkLst>
            <pc:docMk/>
            <pc:sldMk cId="2595180775" sldId="845"/>
            <ac:spMk id="18437" creationId="{00000000-0000-0000-0000-000000000000}"/>
          </ac:spMkLst>
        </pc:spChg>
        <pc:spChg chg="del">
          <ac:chgData name="Richard Anderson" userId="4654cc452026b74c" providerId="LiveId" clId="{7672C3FF-6B76-42F3-9CDA-5A8C375A901A}" dt="2022-05-22T21:32:31.437" v="1142" actId="21"/>
          <ac:spMkLst>
            <pc:docMk/>
            <pc:sldMk cId="2595180775" sldId="845"/>
            <ac:spMk id="18439" creationId="{00000000-0000-0000-0000-000000000000}"/>
          </ac:spMkLst>
        </pc:spChg>
        <pc:spChg chg="del">
          <ac:chgData name="Richard Anderson" userId="4654cc452026b74c" providerId="LiveId" clId="{7672C3FF-6B76-42F3-9CDA-5A8C375A901A}" dt="2022-05-22T21:32:35.036" v="1144" actId="21"/>
          <ac:spMkLst>
            <pc:docMk/>
            <pc:sldMk cId="2595180775" sldId="845"/>
            <ac:spMk id="18440" creationId="{00000000-0000-0000-0000-000000000000}"/>
          </ac:spMkLst>
        </pc:spChg>
      </pc:sldChg>
      <pc:sldChg chg="modSp new mod">
        <pc:chgData name="Richard Anderson" userId="4654cc452026b74c" providerId="LiveId" clId="{7672C3FF-6B76-42F3-9CDA-5A8C375A901A}" dt="2022-05-22T21:43:51.899" v="1585" actId="58"/>
        <pc:sldMkLst>
          <pc:docMk/>
          <pc:sldMk cId="2378186793" sldId="846"/>
        </pc:sldMkLst>
        <pc:spChg chg="mod">
          <ac:chgData name="Richard Anderson" userId="4654cc452026b74c" providerId="LiveId" clId="{7672C3FF-6B76-42F3-9CDA-5A8C375A901A}" dt="2022-05-22T21:41:15.837" v="1441" actId="20577"/>
          <ac:spMkLst>
            <pc:docMk/>
            <pc:sldMk cId="2378186793" sldId="846"/>
            <ac:spMk id="2" creationId="{7A18BC47-265F-7F33-25D9-2201B123A13A}"/>
          </ac:spMkLst>
        </pc:spChg>
        <pc:spChg chg="mod">
          <ac:chgData name="Richard Anderson" userId="4654cc452026b74c" providerId="LiveId" clId="{7672C3FF-6B76-42F3-9CDA-5A8C375A901A}" dt="2022-05-22T21:43:51.899" v="1585" actId="58"/>
          <ac:spMkLst>
            <pc:docMk/>
            <pc:sldMk cId="2378186793" sldId="846"/>
            <ac:spMk id="3" creationId="{F1C7B6E2-5F54-F95E-0F2F-FB4CA329E8EB}"/>
          </ac:spMkLst>
        </pc:spChg>
      </pc:sldChg>
      <pc:sldChg chg="modSp new mod">
        <pc:chgData name="Richard Anderson" userId="4654cc452026b74c" providerId="LiveId" clId="{7672C3FF-6B76-42F3-9CDA-5A8C375A901A}" dt="2022-05-22T21:48:31.872" v="1767" actId="20577"/>
        <pc:sldMkLst>
          <pc:docMk/>
          <pc:sldMk cId="101453356" sldId="847"/>
        </pc:sldMkLst>
        <pc:spChg chg="mod">
          <ac:chgData name="Richard Anderson" userId="4654cc452026b74c" providerId="LiveId" clId="{7672C3FF-6B76-42F3-9CDA-5A8C375A901A}" dt="2022-05-22T21:45:13.123" v="1634" actId="20577"/>
          <ac:spMkLst>
            <pc:docMk/>
            <pc:sldMk cId="101453356" sldId="847"/>
            <ac:spMk id="2" creationId="{62E91E97-0D13-E3F6-C18B-8FDDBB5B18F9}"/>
          </ac:spMkLst>
        </pc:spChg>
        <pc:spChg chg="mod">
          <ac:chgData name="Richard Anderson" userId="4654cc452026b74c" providerId="LiveId" clId="{7672C3FF-6B76-42F3-9CDA-5A8C375A901A}" dt="2022-05-22T21:48:31.872" v="1767" actId="20577"/>
          <ac:spMkLst>
            <pc:docMk/>
            <pc:sldMk cId="101453356" sldId="847"/>
            <ac:spMk id="3" creationId="{58A4F55F-7F8F-9C98-C35F-2988A022E61E}"/>
          </ac:spMkLst>
        </pc:spChg>
      </pc:sldChg>
      <pc:sldChg chg="modSp new mod">
        <pc:chgData name="Richard Anderson" userId="4654cc452026b74c" providerId="LiveId" clId="{7672C3FF-6B76-42F3-9CDA-5A8C375A901A}" dt="2022-05-22T21:52:15.540" v="1880" actId="20577"/>
        <pc:sldMkLst>
          <pc:docMk/>
          <pc:sldMk cId="3113200417" sldId="848"/>
        </pc:sldMkLst>
        <pc:spChg chg="mod">
          <ac:chgData name="Richard Anderson" userId="4654cc452026b74c" providerId="LiveId" clId="{7672C3FF-6B76-42F3-9CDA-5A8C375A901A}" dt="2022-05-22T21:52:15.540" v="1880" actId="20577"/>
          <ac:spMkLst>
            <pc:docMk/>
            <pc:sldMk cId="3113200417" sldId="848"/>
            <ac:spMk id="2" creationId="{93CCA033-1095-65DB-B857-629541FD756E}"/>
          </ac:spMkLst>
        </pc:spChg>
      </pc:sldChg>
    </pc:docChg>
  </pc:docChgLst>
  <pc:docChgLst>
    <pc:chgData name="Richard Anderson" userId="4654cc452026b74c" providerId="LiveId" clId="{DCE3ED3A-8C82-4915-A84C-AC2EDDC390CF}"/>
    <pc:docChg chg="custSel addSld modSld">
      <pc:chgData name="Richard Anderson" userId="4654cc452026b74c" providerId="LiveId" clId="{DCE3ED3A-8C82-4915-A84C-AC2EDDC390CF}" dt="2022-05-12T06:05:04.611" v="12" actId="1076"/>
      <pc:docMkLst>
        <pc:docMk/>
      </pc:docMkLst>
      <pc:sldChg chg="addSp delSp modSp new mod modClrScheme chgLayout">
        <pc:chgData name="Richard Anderson" userId="4654cc452026b74c" providerId="LiveId" clId="{DCE3ED3A-8C82-4915-A84C-AC2EDDC390CF}" dt="2022-05-12T06:05:04.611" v="12" actId="1076"/>
        <pc:sldMkLst>
          <pc:docMk/>
          <pc:sldMk cId="1603270547" sldId="757"/>
        </pc:sldMkLst>
        <pc:spChg chg="mod ord">
          <ac:chgData name="Richard Anderson" userId="4654cc452026b74c" providerId="LiveId" clId="{DCE3ED3A-8C82-4915-A84C-AC2EDDC390CF}" dt="2022-05-12T06:04:08.767" v="8" actId="700"/>
          <ac:spMkLst>
            <pc:docMk/>
            <pc:sldMk cId="1603270547" sldId="757"/>
            <ac:spMk id="2" creationId="{F0BBEA6C-37E7-B957-C615-6B7658C628A6}"/>
          </ac:spMkLst>
        </pc:spChg>
        <pc:spChg chg="del">
          <ac:chgData name="Richard Anderson" userId="4654cc452026b74c" providerId="LiveId" clId="{DCE3ED3A-8C82-4915-A84C-AC2EDDC390CF}" dt="2022-05-12T06:04:08.767" v="8" actId="700"/>
          <ac:spMkLst>
            <pc:docMk/>
            <pc:sldMk cId="1603270547" sldId="757"/>
            <ac:spMk id="3" creationId="{B70A5D3A-5D02-03FA-C3A0-28E2B4D3AA5F}"/>
          </ac:spMkLst>
        </pc:spChg>
        <pc:spChg chg="mod ord">
          <ac:chgData name="Richard Anderson" userId="4654cc452026b74c" providerId="LiveId" clId="{DCE3ED3A-8C82-4915-A84C-AC2EDDC390CF}" dt="2022-05-12T06:04:08.767" v="8" actId="700"/>
          <ac:spMkLst>
            <pc:docMk/>
            <pc:sldMk cId="1603270547" sldId="757"/>
            <ac:spMk id="4" creationId="{8F690DD3-38E5-2C5A-EBB9-1BE0699F72DD}"/>
          </ac:spMkLst>
        </pc:spChg>
        <pc:spChg chg="mod ord">
          <ac:chgData name="Richard Anderson" userId="4654cc452026b74c" providerId="LiveId" clId="{DCE3ED3A-8C82-4915-A84C-AC2EDDC390CF}" dt="2022-05-12T06:04:08.767" v="8" actId="700"/>
          <ac:spMkLst>
            <pc:docMk/>
            <pc:sldMk cId="1603270547" sldId="757"/>
            <ac:spMk id="5" creationId="{B897732D-F41F-8E31-61C9-1A8E9D7C8E00}"/>
          </ac:spMkLst>
        </pc:spChg>
        <pc:spChg chg="mod ord">
          <ac:chgData name="Richard Anderson" userId="4654cc452026b74c" providerId="LiveId" clId="{DCE3ED3A-8C82-4915-A84C-AC2EDDC390CF}" dt="2022-05-12T06:04:08.767" v="8" actId="700"/>
          <ac:spMkLst>
            <pc:docMk/>
            <pc:sldMk cId="1603270547" sldId="757"/>
            <ac:spMk id="6" creationId="{886F5BA4-1B42-C1DE-BC5D-A7C2EDAB56CC}"/>
          </ac:spMkLst>
        </pc:spChg>
        <pc:picChg chg="add mod">
          <ac:chgData name="Richard Anderson" userId="4654cc452026b74c" providerId="LiveId" clId="{DCE3ED3A-8C82-4915-A84C-AC2EDDC390CF}" dt="2022-05-12T06:04:16.723" v="10" actId="1076"/>
          <ac:picMkLst>
            <pc:docMk/>
            <pc:sldMk cId="1603270547" sldId="757"/>
            <ac:picMk id="8" creationId="{29C78906-DDFD-1640-BEB7-371A68EDD0D3}"/>
          </ac:picMkLst>
        </pc:picChg>
        <pc:picChg chg="add mod">
          <ac:chgData name="Richard Anderson" userId="4654cc452026b74c" providerId="LiveId" clId="{DCE3ED3A-8C82-4915-A84C-AC2EDDC390CF}" dt="2022-05-12T06:05:04.611" v="12" actId="1076"/>
          <ac:picMkLst>
            <pc:docMk/>
            <pc:sldMk cId="1603270547" sldId="757"/>
            <ac:picMk id="10" creationId="{D09EF3C0-2F3C-DEDB-BFD4-1DB26971D4DA}"/>
          </ac:picMkLst>
        </pc:picChg>
      </pc:sldChg>
    </pc:docChg>
  </pc:docChgLst>
  <pc:docChgLst>
    <pc:chgData name="Richard Anderson" userId="4654cc452026b74c" providerId="LiveId" clId="{0AB26C16-8160-474C-95D2-575180BAE0C8}"/>
    <pc:docChg chg="custSel addSld delSld modSld">
      <pc:chgData name="Richard Anderson" userId="4654cc452026b74c" providerId="LiveId" clId="{0AB26C16-8160-474C-95D2-575180BAE0C8}" dt="2022-05-01T21:40:36.560" v="1042" actId="948"/>
      <pc:docMkLst>
        <pc:docMk/>
      </pc:docMkLst>
      <pc:sldChg chg="modSp mod">
        <pc:chgData name="Richard Anderson" userId="4654cc452026b74c" providerId="LiveId" clId="{0AB26C16-8160-474C-95D2-575180BAE0C8}" dt="2022-05-01T19:30:09.117" v="12" actId="20577"/>
        <pc:sldMkLst>
          <pc:docMk/>
          <pc:sldMk cId="0" sldId="256"/>
        </pc:sldMkLst>
        <pc:spChg chg="mod">
          <ac:chgData name="Richard Anderson" userId="4654cc452026b74c" providerId="LiveId" clId="{0AB26C16-8160-474C-95D2-575180BAE0C8}" dt="2022-05-01T19:30:09.117" v="12" actId="20577"/>
          <ac:spMkLst>
            <pc:docMk/>
            <pc:sldMk cId="0" sldId="256"/>
            <ac:spMk id="2051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28:04.492" v="45" actId="20577"/>
        <pc:sldMkLst>
          <pc:docMk/>
          <pc:sldMk cId="0" sldId="269"/>
        </pc:sldMkLst>
        <pc:spChg chg="mod">
          <ac:chgData name="Richard Anderson" userId="4654cc452026b74c" providerId="LiveId" clId="{0AB26C16-8160-474C-95D2-575180BAE0C8}" dt="2022-05-01T20:28:04.492" v="45" actId="20577"/>
          <ac:spMkLst>
            <pc:docMk/>
            <pc:sldMk cId="0" sldId="269"/>
            <ac:spMk id="3076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50:29.789" v="83" actId="20577"/>
        <pc:sldMkLst>
          <pc:docMk/>
          <pc:sldMk cId="0" sldId="350"/>
        </pc:sldMkLst>
        <pc:spChg chg="mod">
          <ac:chgData name="Richard Anderson" userId="4654cc452026b74c" providerId="LiveId" clId="{0AB26C16-8160-474C-95D2-575180BAE0C8}" dt="2022-05-01T20:50:29.789" v="83" actId="20577"/>
          <ac:spMkLst>
            <pc:docMk/>
            <pc:sldMk cId="0" sldId="350"/>
            <ac:spMk id="4098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27:35.207" v="18" actId="27636"/>
        <pc:sldMkLst>
          <pc:docMk/>
          <pc:sldMk cId="0" sldId="354"/>
        </pc:sldMkLst>
        <pc:spChg chg="mod">
          <ac:chgData name="Richard Anderson" userId="4654cc452026b74c" providerId="LiveId" clId="{0AB26C16-8160-474C-95D2-575180BAE0C8}" dt="2022-05-01T20:27:35.207" v="18" actId="27636"/>
          <ac:spMkLst>
            <pc:docMk/>
            <pc:sldMk cId="0" sldId="354"/>
            <ac:spMk id="7171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52:40.794" v="270" actId="20577"/>
        <pc:sldMkLst>
          <pc:docMk/>
          <pc:sldMk cId="0" sldId="355"/>
        </pc:sldMkLst>
        <pc:spChg chg="mod">
          <ac:chgData name="Richard Anderson" userId="4654cc452026b74c" providerId="LiveId" clId="{0AB26C16-8160-474C-95D2-575180BAE0C8}" dt="2022-05-01T20:52:40.794" v="270" actId="20577"/>
          <ac:spMkLst>
            <pc:docMk/>
            <pc:sldMk cId="0" sldId="355"/>
            <ac:spMk id="3" creationId="{00000000-0000-0000-0000-000000000000}"/>
          </ac:spMkLst>
        </pc:spChg>
        <pc:spChg chg="mod">
          <ac:chgData name="Richard Anderson" userId="4654cc452026b74c" providerId="LiveId" clId="{0AB26C16-8160-474C-95D2-575180BAE0C8}" dt="2022-05-01T20:51:15.782" v="110" actId="20577"/>
          <ac:spMkLst>
            <pc:docMk/>
            <pc:sldMk cId="0" sldId="355"/>
            <ac:spMk id="8194" creationId="{00000000-0000-0000-0000-000000000000}"/>
          </ac:spMkLst>
        </pc:spChg>
      </pc:sldChg>
      <pc:sldChg chg="modSp del mod">
        <pc:chgData name="Richard Anderson" userId="4654cc452026b74c" providerId="LiveId" clId="{0AB26C16-8160-474C-95D2-575180BAE0C8}" dt="2022-05-01T20:57:11.907" v="775" actId="2696"/>
        <pc:sldMkLst>
          <pc:docMk/>
          <pc:sldMk cId="0" sldId="356"/>
        </pc:sldMkLst>
        <pc:spChg chg="mod">
          <ac:chgData name="Richard Anderson" userId="4654cc452026b74c" providerId="LiveId" clId="{0AB26C16-8160-474C-95D2-575180BAE0C8}" dt="2022-05-01T20:53:01.055" v="290" actId="20577"/>
          <ac:spMkLst>
            <pc:docMk/>
            <pc:sldMk cId="0" sldId="356"/>
            <ac:spMk id="9218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27:35.207" v="19" actId="27636"/>
        <pc:sldMkLst>
          <pc:docMk/>
          <pc:sldMk cId="0" sldId="358"/>
        </pc:sldMkLst>
        <pc:spChg chg="mod">
          <ac:chgData name="Richard Anderson" userId="4654cc452026b74c" providerId="LiveId" clId="{0AB26C16-8160-474C-95D2-575180BAE0C8}" dt="2022-05-01T20:27:35.207" v="19" actId="27636"/>
          <ac:spMkLst>
            <pc:docMk/>
            <pc:sldMk cId="0" sldId="358"/>
            <ac:spMk id="10243" creationId="{00000000-0000-0000-0000-000000000000}"/>
          </ac:spMkLst>
        </pc:spChg>
      </pc:sldChg>
      <pc:sldChg chg="del">
        <pc:chgData name="Richard Anderson" userId="4654cc452026b74c" providerId="LiveId" clId="{0AB26C16-8160-474C-95D2-575180BAE0C8}" dt="2022-05-01T20:57:24.043" v="776" actId="2696"/>
        <pc:sldMkLst>
          <pc:docMk/>
          <pc:sldMk cId="0" sldId="360"/>
        </pc:sldMkLst>
      </pc:sldChg>
      <pc:sldChg chg="modSp mod">
        <pc:chgData name="Richard Anderson" userId="4654cc452026b74c" providerId="LiveId" clId="{0AB26C16-8160-474C-95D2-575180BAE0C8}" dt="2022-05-01T20:26:57.769" v="13" actId="27636"/>
        <pc:sldMkLst>
          <pc:docMk/>
          <pc:sldMk cId="0" sldId="363"/>
        </pc:sldMkLst>
        <pc:spChg chg="mod">
          <ac:chgData name="Richard Anderson" userId="4654cc452026b74c" providerId="LiveId" clId="{0AB26C16-8160-474C-95D2-575180BAE0C8}" dt="2022-05-01T20:26:57.769" v="13" actId="27636"/>
          <ac:spMkLst>
            <pc:docMk/>
            <pc:sldMk cId="0" sldId="363"/>
            <ac:spMk id="13315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38:59.330" v="1041" actId="5793"/>
        <pc:sldMkLst>
          <pc:docMk/>
          <pc:sldMk cId="0" sldId="366"/>
        </pc:sldMkLst>
        <pc:spChg chg="mod">
          <ac:chgData name="Richard Anderson" userId="4654cc452026b74c" providerId="LiveId" clId="{0AB26C16-8160-474C-95D2-575180BAE0C8}" dt="2022-05-01T21:38:59.330" v="1041" actId="5793"/>
          <ac:spMkLst>
            <pc:docMk/>
            <pc:sldMk cId="0" sldId="366"/>
            <ac:spMk id="3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22:17.956" v="784" actId="207"/>
        <pc:sldMkLst>
          <pc:docMk/>
          <pc:sldMk cId="0" sldId="370"/>
        </pc:sldMkLst>
        <pc:spChg chg="mod">
          <ac:chgData name="Richard Anderson" userId="4654cc452026b74c" providerId="LiveId" clId="{0AB26C16-8160-474C-95D2-575180BAE0C8}" dt="2022-05-01T21:22:17.956" v="784" actId="207"/>
          <ac:spMkLst>
            <pc:docMk/>
            <pc:sldMk cId="0" sldId="370"/>
            <ac:spMk id="3" creationId="{00000000-0000-0000-0000-000000000000}"/>
          </ac:spMkLst>
        </pc:spChg>
        <pc:spChg chg="mod">
          <ac:chgData name="Richard Anderson" userId="4654cc452026b74c" providerId="LiveId" clId="{0AB26C16-8160-474C-95D2-575180BAE0C8}" dt="2022-05-01T21:21:50.434" v="782" actId="20577"/>
          <ac:spMkLst>
            <pc:docMk/>
            <pc:sldMk cId="0" sldId="370"/>
            <ac:spMk id="7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25:16.358" v="787" actId="1076"/>
        <pc:sldMkLst>
          <pc:docMk/>
          <pc:sldMk cId="0" sldId="373"/>
        </pc:sldMkLst>
        <pc:spChg chg="mod">
          <ac:chgData name="Richard Anderson" userId="4654cc452026b74c" providerId="LiveId" clId="{0AB26C16-8160-474C-95D2-575180BAE0C8}" dt="2022-05-01T21:25:16.358" v="787" actId="1076"/>
          <ac:spMkLst>
            <pc:docMk/>
            <pc:sldMk cId="0" sldId="373"/>
            <ac:spMk id="9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40:36.560" v="1042" actId="948"/>
        <pc:sldMkLst>
          <pc:docMk/>
          <pc:sldMk cId="0" sldId="383"/>
        </pc:sldMkLst>
        <pc:spChg chg="mod">
          <ac:chgData name="Richard Anderson" userId="4654cc452026b74c" providerId="LiveId" clId="{0AB26C16-8160-474C-95D2-575180BAE0C8}" dt="2022-05-01T21:40:36.560" v="1042" actId="948"/>
          <ac:spMkLst>
            <pc:docMk/>
            <pc:sldMk cId="0" sldId="383"/>
            <ac:spMk id="7" creationId="{00000000-0000-0000-0000-000000000000}"/>
          </ac:spMkLst>
        </pc:spChg>
        <pc:spChg chg="mod">
          <ac:chgData name="Richard Anderson" userId="4654cc452026b74c" providerId="LiveId" clId="{0AB26C16-8160-474C-95D2-575180BAE0C8}" dt="2022-05-01T20:26:57.847" v="16" actId="27636"/>
          <ac:spMkLst>
            <pc:docMk/>
            <pc:sldMk cId="0" sldId="383"/>
            <ac:spMk id="26627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31:30.374" v="837" actId="27636"/>
        <pc:sldMkLst>
          <pc:docMk/>
          <pc:sldMk cId="0" sldId="389"/>
        </pc:sldMkLst>
        <pc:spChg chg="mod">
          <ac:chgData name="Richard Anderson" userId="4654cc452026b74c" providerId="LiveId" clId="{0AB26C16-8160-474C-95D2-575180BAE0C8}" dt="2022-05-01T21:31:30.374" v="837" actId="27636"/>
          <ac:spMkLst>
            <pc:docMk/>
            <pc:sldMk cId="0" sldId="389"/>
            <ac:spMk id="31747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28:51.368" v="791" actId="20577"/>
        <pc:sldMkLst>
          <pc:docMk/>
          <pc:sldMk cId="0" sldId="390"/>
        </pc:sldMkLst>
        <pc:spChg chg="mod">
          <ac:chgData name="Richard Anderson" userId="4654cc452026b74c" providerId="LiveId" clId="{0AB26C16-8160-474C-95D2-575180BAE0C8}" dt="2022-05-01T21:28:51.368" v="791" actId="20577"/>
          <ac:spMkLst>
            <pc:docMk/>
            <pc:sldMk cId="0" sldId="390"/>
            <ac:spMk id="3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1:30:19.038" v="833" actId="948"/>
        <pc:sldMkLst>
          <pc:docMk/>
          <pc:sldMk cId="0" sldId="391"/>
        </pc:sldMkLst>
        <pc:spChg chg="mod">
          <ac:chgData name="Richard Anderson" userId="4654cc452026b74c" providerId="LiveId" clId="{0AB26C16-8160-474C-95D2-575180BAE0C8}" dt="2022-05-01T21:30:19.038" v="833" actId="948"/>
          <ac:spMkLst>
            <pc:docMk/>
            <pc:sldMk cId="0" sldId="391"/>
            <ac:spMk id="7" creationId="{00000000-0000-0000-0000-000000000000}"/>
          </ac:spMkLst>
        </pc:spChg>
        <pc:spChg chg="mod">
          <ac:chgData name="Richard Anderson" userId="4654cc452026b74c" providerId="LiveId" clId="{0AB26C16-8160-474C-95D2-575180BAE0C8}" dt="2022-05-01T21:29:53.700" v="832" actId="20577"/>
          <ac:spMkLst>
            <pc:docMk/>
            <pc:sldMk cId="0" sldId="391"/>
            <ac:spMk id="33794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26:57.847" v="15" actId="27636"/>
        <pc:sldMkLst>
          <pc:docMk/>
          <pc:sldMk cId="0" sldId="393"/>
        </pc:sldMkLst>
        <pc:spChg chg="mod">
          <ac:chgData name="Richard Anderson" userId="4654cc452026b74c" providerId="LiveId" clId="{0AB26C16-8160-474C-95D2-575180BAE0C8}" dt="2022-05-01T20:26:57.847" v="15" actId="27636"/>
          <ac:spMkLst>
            <pc:docMk/>
            <pc:sldMk cId="0" sldId="393"/>
            <ac:spMk id="25603" creationId="{00000000-0000-0000-0000-000000000000}"/>
          </ac:spMkLst>
        </pc:spChg>
      </pc:sldChg>
      <pc:sldChg chg="modSp mod">
        <pc:chgData name="Richard Anderson" userId="4654cc452026b74c" providerId="LiveId" clId="{0AB26C16-8160-474C-95D2-575180BAE0C8}" dt="2022-05-01T20:26:57.831" v="14" actId="27636"/>
        <pc:sldMkLst>
          <pc:docMk/>
          <pc:sldMk cId="0" sldId="394"/>
        </pc:sldMkLst>
        <pc:spChg chg="mod">
          <ac:chgData name="Richard Anderson" userId="4654cc452026b74c" providerId="LiveId" clId="{0AB26C16-8160-474C-95D2-575180BAE0C8}" dt="2022-05-01T20:26:57.831" v="14" actId="27636"/>
          <ac:spMkLst>
            <pc:docMk/>
            <pc:sldMk cId="0" sldId="394"/>
            <ac:spMk id="3" creationId="{00000000-0000-0000-0000-000000000000}"/>
          </ac:spMkLst>
        </pc:spChg>
      </pc:sldChg>
      <pc:sldChg chg="delSp modSp mod modClrScheme chgLayout">
        <pc:chgData name="Richard Anderson" userId="4654cc452026b74c" providerId="LiveId" clId="{0AB26C16-8160-474C-95D2-575180BAE0C8}" dt="2022-05-01T21:25:58.326" v="789" actId="948"/>
        <pc:sldMkLst>
          <pc:docMk/>
          <pc:sldMk cId="0" sldId="397"/>
        </pc:sldMkLst>
        <pc:spChg chg="mod ord">
          <ac:chgData name="Richard Anderson" userId="4654cc452026b74c" providerId="LiveId" clId="{0AB26C16-8160-474C-95D2-575180BAE0C8}" dt="2022-05-01T21:25:28.273" v="788" actId="700"/>
          <ac:spMkLst>
            <pc:docMk/>
            <pc:sldMk cId="0" sldId="397"/>
            <ac:spMk id="2" creationId="{00000000-0000-0000-0000-000000000000}"/>
          </ac:spMkLst>
        </pc:spChg>
        <pc:spChg chg="mod ord">
          <ac:chgData name="Richard Anderson" userId="4654cc452026b74c" providerId="LiveId" clId="{0AB26C16-8160-474C-95D2-575180BAE0C8}" dt="2022-05-01T21:25:28.273" v="788" actId="700"/>
          <ac:spMkLst>
            <pc:docMk/>
            <pc:sldMk cId="0" sldId="397"/>
            <ac:spMk id="3" creationId="{FA7D543C-BB5F-D4BE-CE14-40E2214D574A}"/>
          </ac:spMkLst>
        </pc:spChg>
        <pc:spChg chg="mod ord">
          <ac:chgData name="Richard Anderson" userId="4654cc452026b74c" providerId="LiveId" clId="{0AB26C16-8160-474C-95D2-575180BAE0C8}" dt="2022-05-01T21:25:28.273" v="788" actId="700"/>
          <ac:spMkLst>
            <pc:docMk/>
            <pc:sldMk cId="0" sldId="397"/>
            <ac:spMk id="4" creationId="{55F6DCC7-F33C-E578-916A-F742C1A499CF}"/>
          </ac:spMkLst>
        </pc:spChg>
        <pc:spChg chg="mod ord">
          <ac:chgData name="Richard Anderson" userId="4654cc452026b74c" providerId="LiveId" clId="{0AB26C16-8160-474C-95D2-575180BAE0C8}" dt="2022-05-01T21:25:28.273" v="788" actId="700"/>
          <ac:spMkLst>
            <pc:docMk/>
            <pc:sldMk cId="0" sldId="397"/>
            <ac:spMk id="5" creationId="{5930A327-AB0C-55C2-C384-44D62B2FD7B0}"/>
          </ac:spMkLst>
        </pc:spChg>
        <pc:spChg chg="mod">
          <ac:chgData name="Richard Anderson" userId="4654cc452026b74c" providerId="LiveId" clId="{0AB26C16-8160-474C-95D2-575180BAE0C8}" dt="2022-05-01T21:25:58.326" v="789" actId="948"/>
          <ac:spMkLst>
            <pc:docMk/>
            <pc:sldMk cId="0" sldId="397"/>
            <ac:spMk id="7" creationId="{00000000-0000-0000-0000-000000000000}"/>
          </ac:spMkLst>
        </pc:spChg>
        <pc:spChg chg="del">
          <ac:chgData name="Richard Anderson" userId="4654cc452026b74c" providerId="LiveId" clId="{0AB26C16-8160-474C-95D2-575180BAE0C8}" dt="2022-05-01T21:25:28.273" v="788" actId="700"/>
          <ac:spMkLst>
            <pc:docMk/>
            <pc:sldMk cId="0" sldId="397"/>
            <ac:spMk id="24581" creationId="{00000000-0000-0000-0000-000000000000}"/>
          </ac:spMkLst>
        </pc:spChg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01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48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4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0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1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2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3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4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57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487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07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0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0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1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2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3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4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6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1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20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21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22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684156061" sldId="524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25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2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143567446" sldId="536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3971431517" sldId="538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3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1699598031" sldId="558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3191416610" sldId="559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2789720979" sldId="561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3941309977" sldId="562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63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64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65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66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0" sldId="568"/>
        </pc:sldMkLst>
      </pc:sldChg>
      <pc:sldChg chg="del">
        <pc:chgData name="Richard Anderson" userId="4654cc452026b74c" providerId="LiveId" clId="{0AB26C16-8160-474C-95D2-575180BAE0C8}" dt="2022-05-01T21:30:35.606" v="834" actId="2696"/>
        <pc:sldMkLst>
          <pc:docMk/>
          <pc:sldMk cId="3614539289" sldId="569"/>
        </pc:sldMkLst>
      </pc:sldChg>
      <pc:sldChg chg="modSp new mod">
        <pc:chgData name="Richard Anderson" userId="4654cc452026b74c" providerId="LiveId" clId="{0AB26C16-8160-474C-95D2-575180BAE0C8}" dt="2022-05-01T21:36:30.193" v="1036" actId="20577"/>
        <pc:sldMkLst>
          <pc:docMk/>
          <pc:sldMk cId="4166144839" sldId="570"/>
        </pc:sldMkLst>
        <pc:spChg chg="mod">
          <ac:chgData name="Richard Anderson" userId="4654cc452026b74c" providerId="LiveId" clId="{0AB26C16-8160-474C-95D2-575180BAE0C8}" dt="2022-05-01T20:29:06.185" v="73" actId="20577"/>
          <ac:spMkLst>
            <pc:docMk/>
            <pc:sldMk cId="4166144839" sldId="570"/>
            <ac:spMk id="2" creationId="{24540AD6-1CED-5A67-7C6A-E0648F7DD530}"/>
          </ac:spMkLst>
        </pc:spChg>
        <pc:spChg chg="mod">
          <ac:chgData name="Richard Anderson" userId="4654cc452026b74c" providerId="LiveId" clId="{0AB26C16-8160-474C-95D2-575180BAE0C8}" dt="2022-05-01T21:36:30.193" v="1036" actId="20577"/>
          <ac:spMkLst>
            <pc:docMk/>
            <pc:sldMk cId="4166144839" sldId="570"/>
            <ac:spMk id="3" creationId="{2B7B2EEA-C78D-73C6-EF53-EF7A2CBB391A}"/>
          </ac:spMkLst>
        </pc:spChg>
      </pc:sldChg>
      <pc:sldChg chg="modSp new mod">
        <pc:chgData name="Richard Anderson" userId="4654cc452026b74c" providerId="LiveId" clId="{0AB26C16-8160-474C-95D2-575180BAE0C8}" dt="2022-05-01T21:37:19.216" v="1038" actId="20577"/>
        <pc:sldMkLst>
          <pc:docMk/>
          <pc:sldMk cId="3061588515" sldId="571"/>
        </pc:sldMkLst>
        <pc:spChg chg="mod">
          <ac:chgData name="Richard Anderson" userId="4654cc452026b74c" providerId="LiveId" clId="{0AB26C16-8160-474C-95D2-575180BAE0C8}" dt="2022-05-01T20:53:24.697" v="317" actId="20577"/>
          <ac:spMkLst>
            <pc:docMk/>
            <pc:sldMk cId="3061588515" sldId="571"/>
            <ac:spMk id="2" creationId="{6AFA8033-613D-7658-9B6E-DFF3F2C1FA0D}"/>
          </ac:spMkLst>
        </pc:spChg>
        <pc:spChg chg="mod">
          <ac:chgData name="Richard Anderson" userId="4654cc452026b74c" providerId="LiveId" clId="{0AB26C16-8160-474C-95D2-575180BAE0C8}" dt="2022-05-01T21:37:19.216" v="1038" actId="20577"/>
          <ac:spMkLst>
            <pc:docMk/>
            <pc:sldMk cId="3061588515" sldId="571"/>
            <ac:spMk id="3" creationId="{3439ACA7-3904-5FD5-8E60-7F7B241F09A0}"/>
          </ac:spMkLst>
        </pc:spChg>
      </pc:sldChg>
      <pc:sldMasterChg chg="delSldLayout">
        <pc:chgData name="Richard Anderson" userId="4654cc452026b74c" providerId="LiveId" clId="{0AB26C16-8160-474C-95D2-575180BAE0C8}" dt="2022-05-01T21:30:35.606" v="834" actId="2696"/>
        <pc:sldMasterMkLst>
          <pc:docMk/>
          <pc:sldMasterMk cId="1822890172" sldId="2147483661"/>
        </pc:sldMasterMkLst>
        <pc:sldLayoutChg chg="del">
          <pc:chgData name="Richard Anderson" userId="4654cc452026b74c" providerId="LiveId" clId="{0AB26C16-8160-474C-95D2-575180BAE0C8}" dt="2022-05-01T21:30:35.606" v="834" actId="2696"/>
          <pc:sldLayoutMkLst>
            <pc:docMk/>
            <pc:sldMasterMk cId="1822890172" sldId="2147483661"/>
            <pc:sldLayoutMk cId="1935075730" sldId="2147483673"/>
          </pc:sldLayoutMkLst>
        </pc:sldLayoutChg>
      </pc:sldMasterChg>
    </pc:docChg>
  </pc:docChgLst>
  <pc:docChgLst>
    <pc:chgData name="Richard Anderson" userId="4654cc452026b74c" providerId="LiveId" clId="{9E78461B-FBD5-4A19-86A8-F42720235FC7}"/>
    <pc:docChg chg="undo custSel addSld delSld modSld">
      <pc:chgData name="Richard Anderson" userId="4654cc452026b74c" providerId="LiveId" clId="{9E78461B-FBD5-4A19-86A8-F42720235FC7}" dt="2022-04-24T20:45:06.943" v="1034" actId="2696"/>
      <pc:docMkLst>
        <pc:docMk/>
      </pc:docMkLst>
      <pc:sldChg chg="modSp mod">
        <pc:chgData name="Richard Anderson" userId="4654cc452026b74c" providerId="LiveId" clId="{9E78461B-FBD5-4A19-86A8-F42720235FC7}" dt="2022-04-24T01:34:08.401" v="30" actId="20577"/>
        <pc:sldMkLst>
          <pc:docMk/>
          <pc:sldMk cId="0" sldId="256"/>
        </pc:sldMkLst>
        <pc:spChg chg="mod">
          <ac:chgData name="Richard Anderson" userId="4654cc452026b74c" providerId="LiveId" clId="{9E78461B-FBD5-4A19-86A8-F42720235FC7}" dt="2022-04-24T01:34:08.401" v="30" actId="20577"/>
          <ac:spMkLst>
            <pc:docMk/>
            <pc:sldMk cId="0" sldId="256"/>
            <ac:spMk id="2051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3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4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5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6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7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8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9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0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1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2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3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4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5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6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7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8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9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0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1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2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3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4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5"/>
        </pc:sldMkLst>
      </pc:sldChg>
      <pc:sldChg chg="modSp mod">
        <pc:chgData name="Richard Anderson" userId="4654cc452026b74c" providerId="LiveId" clId="{9E78461B-FBD5-4A19-86A8-F42720235FC7}" dt="2022-04-24T01:57:18.656" v="38" actId="207"/>
        <pc:sldMkLst>
          <pc:docMk/>
          <pc:sldMk cId="0" sldId="401"/>
        </pc:sldMkLst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4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5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6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7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8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8.656" v="38" actId="207"/>
          <ac:spMkLst>
            <pc:docMk/>
            <pc:sldMk cId="0" sldId="401"/>
            <ac:spMk id="542729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30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31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32" creationId="{00000000-0000-0000-0000-000000000000}"/>
          </ac:spMkLst>
        </pc:spChg>
        <pc:cxnChg chg="mod">
          <ac:chgData name="Richard Anderson" userId="4654cc452026b74c" providerId="LiveId" clId="{9E78461B-FBD5-4A19-86A8-F42720235FC7}" dt="2022-04-24T01:57:18.656" v="38" actId="207"/>
          <ac:cxnSpMkLst>
            <pc:docMk/>
            <pc:sldMk cId="0" sldId="401"/>
            <ac:cxnSpMk id="14349" creationId="{00000000-0000-0000-0000-000000000000}"/>
          </ac:cxnSpMkLst>
        </pc:cxnChg>
        <pc:cxnChg chg="mod">
          <ac:chgData name="Richard Anderson" userId="4654cc452026b74c" providerId="LiveId" clId="{9E78461B-FBD5-4A19-86A8-F42720235FC7}" dt="2022-04-24T01:57:10.740" v="37" actId="207"/>
          <ac:cxnSpMkLst>
            <pc:docMk/>
            <pc:sldMk cId="0" sldId="401"/>
            <ac:cxnSpMk id="14350" creationId="{00000000-0000-0000-0000-000000000000}"/>
          </ac:cxnSpMkLst>
        </pc:cxnChg>
        <pc:cxnChg chg="mod">
          <ac:chgData name="Richard Anderson" userId="4654cc452026b74c" providerId="LiveId" clId="{9E78461B-FBD5-4A19-86A8-F42720235FC7}" dt="2022-04-24T01:57:10.740" v="37" actId="207"/>
          <ac:cxnSpMkLst>
            <pc:docMk/>
            <pc:sldMk cId="0" sldId="401"/>
            <ac:cxnSpMk id="14351" creationId="{00000000-0000-0000-0000-000000000000}"/>
          </ac:cxnSpMkLst>
        </pc:cxnChg>
        <pc:cxnChg chg="mod">
          <ac:chgData name="Richard Anderson" userId="4654cc452026b74c" providerId="LiveId" clId="{9E78461B-FBD5-4A19-86A8-F42720235FC7}" dt="2022-04-24T01:57:10.740" v="37" actId="207"/>
          <ac:cxnSpMkLst>
            <pc:docMk/>
            <pc:sldMk cId="0" sldId="401"/>
            <ac:cxnSpMk id="14352" creationId="{00000000-0000-0000-0000-000000000000}"/>
          </ac:cxnSpMkLst>
        </pc:cxnChg>
      </pc:sldChg>
      <pc:sldChg chg="del">
        <pc:chgData name="Richard Anderson" userId="4654cc452026b74c" providerId="LiveId" clId="{9E78461B-FBD5-4A19-86A8-F42720235FC7}" dt="2022-04-24T01:58:12.233" v="39" actId="2696"/>
        <pc:sldMkLst>
          <pc:docMk/>
          <pc:sldMk cId="0" sldId="406"/>
        </pc:sldMkLst>
      </pc:sldChg>
      <pc:sldChg chg="del">
        <pc:chgData name="Richard Anderson" userId="4654cc452026b74c" providerId="LiveId" clId="{9E78461B-FBD5-4A19-86A8-F42720235FC7}" dt="2022-04-24T01:58:12.233" v="39" actId="2696"/>
        <pc:sldMkLst>
          <pc:docMk/>
          <pc:sldMk cId="0" sldId="407"/>
        </pc:sldMkLst>
      </pc:sldChg>
      <pc:sldChg chg="del">
        <pc:chgData name="Richard Anderson" userId="4654cc452026b74c" providerId="LiveId" clId="{9E78461B-FBD5-4A19-86A8-F42720235FC7}" dt="2022-04-24T01:58:12.233" v="39" actId="2696"/>
        <pc:sldMkLst>
          <pc:docMk/>
          <pc:sldMk cId="0" sldId="408"/>
        </pc:sldMkLst>
      </pc:sldChg>
      <pc:sldChg chg="modSp del mod">
        <pc:chgData name="Richard Anderson" userId="4654cc452026b74c" providerId="LiveId" clId="{9E78461B-FBD5-4A19-86A8-F42720235FC7}" dt="2022-04-24T01:34:51.515" v="31" actId="2696"/>
        <pc:sldMkLst>
          <pc:docMk/>
          <pc:sldMk cId="0" sldId="467"/>
        </pc:sldMkLst>
        <pc:spChg chg="mod">
          <ac:chgData name="Richard Anderson" userId="4654cc452026b74c" providerId="LiveId" clId="{9E78461B-FBD5-4A19-86A8-F42720235FC7}" dt="2022-04-24T01:32:05.241" v="0" actId="27636"/>
          <ac:spMkLst>
            <pc:docMk/>
            <pc:sldMk cId="0" sldId="467"/>
            <ac:spMk id="2050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1:34:52.776" v="32" actId="2696"/>
        <pc:sldMkLst>
          <pc:docMk/>
          <pc:sldMk cId="0" sldId="468"/>
        </pc:sldMkLst>
      </pc:sldChg>
      <pc:sldChg chg="del">
        <pc:chgData name="Richard Anderson" userId="4654cc452026b74c" providerId="LiveId" clId="{9E78461B-FBD5-4A19-86A8-F42720235FC7}" dt="2022-04-24T01:53:19.066" v="34" actId="2696"/>
        <pc:sldMkLst>
          <pc:docMk/>
          <pc:sldMk cId="0" sldId="480"/>
        </pc:sldMkLst>
      </pc:sldChg>
      <pc:sldChg chg="del">
        <pc:chgData name="Richard Anderson" userId="4654cc452026b74c" providerId="LiveId" clId="{9E78461B-FBD5-4A19-86A8-F42720235FC7}" dt="2022-04-24T01:53:30.408" v="35" actId="2696"/>
        <pc:sldMkLst>
          <pc:docMk/>
          <pc:sldMk cId="0" sldId="481"/>
        </pc:sldMkLst>
      </pc:sldChg>
      <pc:sldChg chg="modSp mod">
        <pc:chgData name="Richard Anderson" userId="4654cc452026b74c" providerId="LiveId" clId="{9E78461B-FBD5-4A19-86A8-F42720235FC7}" dt="2022-04-24T01:32:05.273" v="1" actId="27636"/>
        <pc:sldMkLst>
          <pc:docMk/>
          <pc:sldMk cId="0" sldId="497"/>
        </pc:sldMkLst>
        <pc:spChg chg="mod">
          <ac:chgData name="Richard Anderson" userId="4654cc452026b74c" providerId="LiveId" clId="{9E78461B-FBD5-4A19-86A8-F42720235FC7}" dt="2022-04-24T01:32:05.273" v="1" actId="27636"/>
          <ac:spMkLst>
            <pc:docMk/>
            <pc:sldMk cId="0" sldId="497"/>
            <ac:spMk id="20484" creationId="{00000000-0000-0000-0000-000000000000}"/>
          </ac:spMkLst>
        </pc:spChg>
      </pc:sldChg>
      <pc:sldChg chg="delSp">
        <pc:chgData name="Richard Anderson" userId="4654cc452026b74c" providerId="LiveId" clId="{9E78461B-FBD5-4A19-86A8-F42720235FC7}" dt="2022-04-24T01:59:44.760" v="41" actId="21"/>
        <pc:sldMkLst>
          <pc:docMk/>
          <pc:sldMk cId="0" sldId="501"/>
        </pc:sldMkLst>
        <pc:spChg chg="del">
          <ac:chgData name="Richard Anderson" userId="4654cc452026b74c" providerId="LiveId" clId="{9E78461B-FBD5-4A19-86A8-F42720235FC7}" dt="2022-04-24T01:59:44.760" v="41" actId="21"/>
          <ac:spMkLst>
            <pc:docMk/>
            <pc:sldMk cId="0" sldId="501"/>
            <ac:spMk id="23557" creationId="{00000000-0000-0000-0000-000000000000}"/>
          </ac:spMkLst>
        </pc:spChg>
        <pc:spChg chg="del">
          <ac:chgData name="Richard Anderson" userId="4654cc452026b74c" providerId="LiveId" clId="{9E78461B-FBD5-4A19-86A8-F42720235FC7}" dt="2022-04-24T01:59:40.299" v="40" actId="21"/>
          <ac:spMkLst>
            <pc:docMk/>
            <pc:sldMk cId="0" sldId="501"/>
            <ac:spMk id="23561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1:58:12.233" v="39" actId="2696"/>
        <pc:sldMkLst>
          <pc:docMk/>
          <pc:sldMk cId="0" sldId="504"/>
        </pc:sldMkLst>
      </pc:sldChg>
      <pc:sldChg chg="del">
        <pc:chgData name="Richard Anderson" userId="4654cc452026b74c" providerId="LiveId" clId="{9E78461B-FBD5-4A19-86A8-F42720235FC7}" dt="2022-04-24T02:03:28.930" v="340" actId="2696"/>
        <pc:sldMkLst>
          <pc:docMk/>
          <pc:sldMk cId="0" sldId="507"/>
        </pc:sldMkLst>
      </pc:sldChg>
      <pc:sldChg chg="del">
        <pc:chgData name="Richard Anderson" userId="4654cc452026b74c" providerId="LiveId" clId="{9E78461B-FBD5-4A19-86A8-F42720235FC7}" dt="2022-04-24T01:56:13.657" v="36" actId="2696"/>
        <pc:sldMkLst>
          <pc:docMk/>
          <pc:sldMk cId="0" sldId="514"/>
        </pc:sldMkLst>
      </pc:sldChg>
      <pc:sldChg chg="modSp mod">
        <pc:chgData name="Richard Anderson" userId="4654cc452026b74c" providerId="LiveId" clId="{9E78461B-FBD5-4A19-86A8-F42720235FC7}" dt="2022-04-24T20:39:54.564" v="1033" actId="20577"/>
        <pc:sldMkLst>
          <pc:docMk/>
          <pc:sldMk cId="0" sldId="515"/>
        </pc:sldMkLst>
        <pc:spChg chg="mod">
          <ac:chgData name="Richard Anderson" userId="4654cc452026b74c" providerId="LiveId" clId="{9E78461B-FBD5-4A19-86A8-F42720235FC7}" dt="2022-04-24T02:00:06.242" v="42" actId="20577"/>
          <ac:spMkLst>
            <pc:docMk/>
            <pc:sldMk cId="0" sldId="515"/>
            <ac:spMk id="24578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20:39:54.564" v="1033" actId="20577"/>
          <ac:spMkLst>
            <pc:docMk/>
            <pc:sldMk cId="0" sldId="515"/>
            <ac:spMk id="24579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03:10.731" v="339" actId="2696"/>
        <pc:sldMkLst>
          <pc:docMk/>
          <pc:sldMk cId="0" sldId="516"/>
        </pc:sldMkLst>
      </pc:sldChg>
      <pc:sldChg chg="modSp mod">
        <pc:chgData name="Richard Anderson" userId="4654cc452026b74c" providerId="LiveId" clId="{9E78461B-FBD5-4A19-86A8-F42720235FC7}" dt="2022-04-24T01:32:05.286" v="2" actId="27636"/>
        <pc:sldMkLst>
          <pc:docMk/>
          <pc:sldMk cId="0" sldId="517"/>
        </pc:sldMkLst>
        <pc:spChg chg="mod">
          <ac:chgData name="Richard Anderson" userId="4654cc452026b74c" providerId="LiveId" clId="{9E78461B-FBD5-4A19-86A8-F42720235FC7}" dt="2022-04-24T01:32:05.286" v="2" actId="27636"/>
          <ac:spMkLst>
            <pc:docMk/>
            <pc:sldMk cId="0" sldId="517"/>
            <ac:spMk id="27651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1:47:38.746" v="33" actId="2696"/>
        <pc:sldMkLst>
          <pc:docMk/>
          <pc:sldMk cId="0" sldId="518"/>
        </pc:sldMkLst>
      </pc:sldChg>
      <pc:sldChg chg="modSp mod">
        <pc:chgData name="Richard Anderson" userId="4654cc452026b74c" providerId="LiveId" clId="{9E78461B-FBD5-4A19-86A8-F42720235FC7}" dt="2022-04-24T02:08:18.264" v="349" actId="20577"/>
        <pc:sldMkLst>
          <pc:docMk/>
          <pc:sldMk cId="0" sldId="519"/>
        </pc:sldMkLst>
        <pc:spChg chg="mod">
          <ac:chgData name="Richard Anderson" userId="4654cc452026b74c" providerId="LiveId" clId="{9E78461B-FBD5-4A19-86A8-F42720235FC7}" dt="2022-04-24T02:08:18.264" v="349" actId="20577"/>
          <ac:spMkLst>
            <pc:docMk/>
            <pc:sldMk cId="0" sldId="519"/>
            <ac:spMk id="22532" creationId="{00000000-0000-0000-0000-000000000000}"/>
          </ac:spMkLst>
        </pc:spChg>
      </pc:sldChg>
      <pc:sldChg chg="delSp modSp mod">
        <pc:chgData name="Richard Anderson" userId="4654cc452026b74c" providerId="LiveId" clId="{9E78461B-FBD5-4A19-86A8-F42720235FC7}" dt="2022-04-24T02:08:59.578" v="353" actId="2711"/>
        <pc:sldMkLst>
          <pc:docMk/>
          <pc:sldMk cId="0" sldId="520"/>
        </pc:sldMkLst>
        <pc:spChg chg="mod">
          <ac:chgData name="Richard Anderson" userId="4654cc452026b74c" providerId="LiveId" clId="{9E78461B-FBD5-4A19-86A8-F42720235FC7}" dt="2022-04-24T02:08:45.931" v="352" actId="1076"/>
          <ac:spMkLst>
            <pc:docMk/>
            <pc:sldMk cId="0" sldId="520"/>
            <ac:spMk id="23555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569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585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01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14" creationId="{00000000-0000-0000-0000-000000000000}"/>
          </ac:spMkLst>
        </pc:spChg>
        <pc:spChg chg="del">
          <ac:chgData name="Richard Anderson" userId="4654cc452026b74c" providerId="LiveId" clId="{9E78461B-FBD5-4A19-86A8-F42720235FC7}" dt="2022-04-24T02:08:37.536" v="350" actId="21"/>
          <ac:spMkLst>
            <pc:docMk/>
            <pc:sldMk cId="0" sldId="520"/>
            <ac:spMk id="23615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17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18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19" creationId="{00000000-0000-0000-0000-000000000000}"/>
          </ac:spMkLst>
        </pc:spChg>
      </pc:sldChg>
      <pc:sldChg chg="modSp del mod chgLayout">
        <pc:chgData name="Richard Anderson" userId="4654cc452026b74c" providerId="LiveId" clId="{9E78461B-FBD5-4A19-86A8-F42720235FC7}" dt="2022-04-24T02:13:32.354" v="516" actId="2696"/>
        <pc:sldMkLst>
          <pc:docMk/>
          <pc:sldMk cId="0" sldId="523"/>
        </pc:sldMkLst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2" creationId="{2E4041F1-0A6D-40A9-B6B2-4980B1361C9A}"/>
          </ac:spMkLst>
        </pc:spChg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3" creationId="{C4505EB4-F228-4F8C-8FEB-EC66AB21E4E8}"/>
          </ac:spMkLst>
        </pc:spChg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4" creationId="{EBCF2242-6F25-49A5-A0BB-7723BD24B938}"/>
          </ac:spMkLst>
        </pc:spChg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26627" creationId="{00000000-0000-0000-0000-000000000000}"/>
          </ac:spMkLst>
        </pc:spChg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26628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13:52.241" v="517" actId="2696"/>
        <pc:sldMkLst>
          <pc:docMk/>
          <pc:sldMk cId="684156061" sldId="524"/>
        </pc:sldMkLst>
      </pc:sldChg>
      <pc:sldChg chg="modSp mod">
        <pc:chgData name="Richard Anderson" userId="4654cc452026b74c" providerId="LiveId" clId="{9E78461B-FBD5-4A19-86A8-F42720235FC7}" dt="2022-04-24T02:16:06.625" v="624" actId="20577"/>
        <pc:sldMkLst>
          <pc:docMk/>
          <pc:sldMk cId="0" sldId="525"/>
        </pc:sldMkLst>
        <pc:spChg chg="mod">
          <ac:chgData name="Richard Anderson" userId="4654cc452026b74c" providerId="LiveId" clId="{9E78461B-FBD5-4A19-86A8-F42720235FC7}" dt="2022-04-24T02:16:06.625" v="624" actId="20577"/>
          <ac:spMkLst>
            <pc:docMk/>
            <pc:sldMk cId="0" sldId="525"/>
            <ac:spMk id="28676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17:12.959" v="625" actId="2696"/>
        <pc:sldMkLst>
          <pc:docMk/>
          <pc:sldMk cId="0" sldId="526"/>
        </pc:sldMkLst>
      </pc:sldChg>
      <pc:sldChg chg="del">
        <pc:chgData name="Richard Anderson" userId="4654cc452026b74c" providerId="LiveId" clId="{9E78461B-FBD5-4A19-86A8-F42720235FC7}" dt="2022-04-24T02:17:12.959" v="625" actId="2696"/>
        <pc:sldMkLst>
          <pc:docMk/>
          <pc:sldMk cId="0" sldId="527"/>
        </pc:sldMkLst>
      </pc:sldChg>
      <pc:sldChg chg="del">
        <pc:chgData name="Richard Anderson" userId="4654cc452026b74c" providerId="LiveId" clId="{9E78461B-FBD5-4A19-86A8-F42720235FC7}" dt="2022-04-24T02:17:12.959" v="625" actId="2696"/>
        <pc:sldMkLst>
          <pc:docMk/>
          <pc:sldMk cId="0" sldId="528"/>
        </pc:sldMkLst>
      </pc:sldChg>
      <pc:sldChg chg="modSp del mod">
        <pc:chgData name="Richard Anderson" userId="4654cc452026b74c" providerId="LiveId" clId="{9E78461B-FBD5-4A19-86A8-F42720235FC7}" dt="2022-04-24T02:23:30.804" v="1027" actId="2696"/>
        <pc:sldMkLst>
          <pc:docMk/>
          <pc:sldMk cId="0" sldId="530"/>
        </pc:sldMkLst>
        <pc:spChg chg="mod">
          <ac:chgData name="Richard Anderson" userId="4654cc452026b74c" providerId="LiveId" clId="{9E78461B-FBD5-4A19-86A8-F42720235FC7}" dt="2022-04-24T01:33:23.674" v="5" actId="27636"/>
          <ac:spMkLst>
            <pc:docMk/>
            <pc:sldMk cId="0" sldId="530"/>
            <ac:spMk id="33795" creationId="{00000000-0000-0000-0000-000000000000}"/>
          </ac:spMkLst>
        </pc:spChg>
      </pc:sldChg>
      <pc:sldChg chg="modSp del mod">
        <pc:chgData name="Richard Anderson" userId="4654cc452026b74c" providerId="LiveId" clId="{9E78461B-FBD5-4A19-86A8-F42720235FC7}" dt="2022-04-24T02:23:30.804" v="1027" actId="2696"/>
        <pc:sldMkLst>
          <pc:docMk/>
          <pc:sldMk cId="0" sldId="531"/>
        </pc:sldMkLst>
        <pc:spChg chg="mod">
          <ac:chgData name="Richard Anderson" userId="4654cc452026b74c" providerId="LiveId" clId="{9E78461B-FBD5-4A19-86A8-F42720235FC7}" dt="2022-04-24T01:33:23.677" v="6" actId="27636"/>
          <ac:spMkLst>
            <pc:docMk/>
            <pc:sldMk cId="0" sldId="531"/>
            <ac:spMk id="34820" creationId="{00000000-0000-0000-0000-000000000000}"/>
          </ac:spMkLst>
        </pc:spChg>
      </pc:sldChg>
      <pc:sldChg chg="modSp del mod">
        <pc:chgData name="Richard Anderson" userId="4654cc452026b74c" providerId="LiveId" clId="{9E78461B-FBD5-4A19-86A8-F42720235FC7}" dt="2022-04-24T02:23:30.804" v="1027" actId="2696"/>
        <pc:sldMkLst>
          <pc:docMk/>
          <pc:sldMk cId="0" sldId="532"/>
        </pc:sldMkLst>
        <pc:spChg chg="mod">
          <ac:chgData name="Richard Anderson" userId="4654cc452026b74c" providerId="LiveId" clId="{9E78461B-FBD5-4A19-86A8-F42720235FC7}" dt="2022-04-24T01:33:23.679" v="7" actId="27636"/>
          <ac:spMkLst>
            <pc:docMk/>
            <pc:sldMk cId="0" sldId="532"/>
            <ac:spMk id="35843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33"/>
        </pc:sldMkLst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34"/>
        </pc:sldMkLst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35"/>
        </pc:sldMkLst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37"/>
        </pc:sldMkLst>
      </pc:sldChg>
      <pc:sldChg chg="del">
        <pc:chgData name="Richard Anderson" userId="4654cc452026b74c" providerId="LiveId" clId="{9E78461B-FBD5-4A19-86A8-F42720235FC7}" dt="2022-04-24T02:23:37.172" v="1028" actId="2696"/>
        <pc:sldMkLst>
          <pc:docMk/>
          <pc:sldMk cId="3971431517" sldId="538"/>
        </pc:sldMkLst>
      </pc:sldChg>
      <pc:sldChg chg="modSp mod">
        <pc:chgData name="Richard Anderson" userId="4654cc452026b74c" providerId="LiveId" clId="{9E78461B-FBD5-4A19-86A8-F42720235FC7}" dt="2022-04-24T02:24:29.034" v="1029" actId="20577"/>
        <pc:sldMkLst>
          <pc:docMk/>
          <pc:sldMk cId="0" sldId="539"/>
        </pc:sldMkLst>
        <pc:spChg chg="mod">
          <ac:chgData name="Richard Anderson" userId="4654cc452026b74c" providerId="LiveId" clId="{9E78461B-FBD5-4A19-86A8-F42720235FC7}" dt="2022-04-24T02:24:29.034" v="1029" actId="20577"/>
          <ac:spMkLst>
            <pc:docMk/>
            <pc:sldMk cId="0" sldId="539"/>
            <ac:spMk id="43012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04:19.222" v="341" actId="2696"/>
        <pc:sldMkLst>
          <pc:docMk/>
          <pc:sldMk cId="0" sldId="544"/>
        </pc:sldMkLst>
      </pc:sldChg>
      <pc:sldChg chg="del">
        <pc:chgData name="Richard Anderson" userId="4654cc452026b74c" providerId="LiveId" clId="{9E78461B-FBD5-4A19-86A8-F42720235FC7}" dt="2022-04-24T02:04:19.222" v="341" actId="2696"/>
        <pc:sldMkLst>
          <pc:docMk/>
          <pc:sldMk cId="0" sldId="545"/>
        </pc:sldMkLst>
      </pc:sldChg>
      <pc:sldChg chg="del">
        <pc:chgData name="Richard Anderson" userId="4654cc452026b74c" providerId="LiveId" clId="{9E78461B-FBD5-4A19-86A8-F42720235FC7}" dt="2022-04-24T02:06:19.741" v="342" actId="2696"/>
        <pc:sldMkLst>
          <pc:docMk/>
          <pc:sldMk cId="0" sldId="546"/>
        </pc:sldMkLst>
      </pc:sldChg>
      <pc:sldChg chg="del">
        <pc:chgData name="Richard Anderson" userId="4654cc452026b74c" providerId="LiveId" clId="{9E78461B-FBD5-4A19-86A8-F42720235FC7}" dt="2022-04-24T02:06:21.483" v="343" actId="2696"/>
        <pc:sldMkLst>
          <pc:docMk/>
          <pc:sldMk cId="0" sldId="547"/>
        </pc:sldMkLst>
      </pc:sldChg>
      <pc:sldChg chg="del">
        <pc:chgData name="Richard Anderson" userId="4654cc452026b74c" providerId="LiveId" clId="{9E78461B-FBD5-4A19-86A8-F42720235FC7}" dt="2022-04-24T20:45:06.943" v="1034" actId="2696"/>
        <pc:sldMkLst>
          <pc:docMk/>
          <pc:sldMk cId="0" sldId="552"/>
        </pc:sldMkLst>
      </pc:sldChg>
      <pc:sldChg chg="modSp mod">
        <pc:chgData name="Richard Anderson" userId="4654cc452026b74c" providerId="LiveId" clId="{9E78461B-FBD5-4A19-86A8-F42720235FC7}" dt="2022-04-24T02:06:59.688" v="344" actId="20577"/>
        <pc:sldMkLst>
          <pc:docMk/>
          <pc:sldMk cId="0" sldId="553"/>
        </pc:sldMkLst>
        <pc:spChg chg="mod">
          <ac:chgData name="Richard Anderson" userId="4654cc452026b74c" providerId="LiveId" clId="{9E78461B-FBD5-4A19-86A8-F42720235FC7}" dt="2022-04-24T02:06:59.688" v="344" actId="20577"/>
          <ac:spMkLst>
            <pc:docMk/>
            <pc:sldMk cId="0" sldId="553"/>
            <ac:spMk id="43012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07:13.267" v="345" actId="2696"/>
        <pc:sldMkLst>
          <pc:docMk/>
          <pc:sldMk cId="0" sldId="554"/>
        </pc:sldMkLst>
      </pc:sldChg>
      <pc:sldChg chg="del">
        <pc:chgData name="Richard Anderson" userId="4654cc452026b74c" providerId="LiveId" clId="{9E78461B-FBD5-4A19-86A8-F42720235FC7}" dt="2022-04-24T02:07:14.606" v="346" actId="2696"/>
        <pc:sldMkLst>
          <pc:docMk/>
          <pc:sldMk cId="0" sldId="555"/>
        </pc:sldMkLst>
      </pc:sldChg>
      <pc:sldChg chg="del">
        <pc:chgData name="Richard Anderson" userId="4654cc452026b74c" providerId="LiveId" clId="{9E78461B-FBD5-4A19-86A8-F42720235FC7}" dt="2022-04-24T02:07:16.340" v="347" actId="2696"/>
        <pc:sldMkLst>
          <pc:docMk/>
          <pc:sldMk cId="0" sldId="556"/>
        </pc:sldMkLst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57"/>
        </pc:sldMkLst>
      </pc:sldChg>
      <pc:sldChg chg="modSp new mod">
        <pc:chgData name="Richard Anderson" userId="4654cc452026b74c" providerId="LiveId" clId="{9E78461B-FBD5-4A19-86A8-F42720235FC7}" dt="2022-04-24T02:13:04.920" v="515" actId="20577"/>
        <pc:sldMkLst>
          <pc:docMk/>
          <pc:sldMk cId="1699598031" sldId="558"/>
        </pc:sldMkLst>
        <pc:spChg chg="mod">
          <ac:chgData name="Richard Anderson" userId="4654cc452026b74c" providerId="LiveId" clId="{9E78461B-FBD5-4A19-86A8-F42720235FC7}" dt="2022-04-24T02:11:09.758" v="374" actId="20577"/>
          <ac:spMkLst>
            <pc:docMk/>
            <pc:sldMk cId="1699598031" sldId="558"/>
            <ac:spMk id="2" creationId="{AB2CB289-9DF8-49B5-9280-E75268AE7F31}"/>
          </ac:spMkLst>
        </pc:spChg>
        <pc:spChg chg="mod">
          <ac:chgData name="Richard Anderson" userId="4654cc452026b74c" providerId="LiveId" clId="{9E78461B-FBD5-4A19-86A8-F42720235FC7}" dt="2022-04-24T02:13:04.920" v="515" actId="20577"/>
          <ac:spMkLst>
            <pc:docMk/>
            <pc:sldMk cId="1699598031" sldId="558"/>
            <ac:spMk id="3" creationId="{B36A4F83-392A-43E7-A5A4-4D0B0CA0A06C}"/>
          </ac:spMkLst>
        </pc:spChg>
      </pc:sldChg>
      <pc:sldChg chg="addSp delSp modSp new mod modClrScheme chgLayout">
        <pc:chgData name="Richard Anderson" userId="4654cc452026b74c" providerId="LiveId" clId="{9E78461B-FBD5-4A19-86A8-F42720235FC7}" dt="2022-04-24T02:19:27.629" v="692" actId="20577"/>
        <pc:sldMkLst>
          <pc:docMk/>
          <pc:sldMk cId="3191416610" sldId="559"/>
        </pc:sldMkLst>
        <pc:spChg chg="del mod ord">
          <ac:chgData name="Richard Anderson" userId="4654cc452026b74c" providerId="LiveId" clId="{9E78461B-FBD5-4A19-86A8-F42720235FC7}" dt="2022-04-24T02:18:07.891" v="627" actId="700"/>
          <ac:spMkLst>
            <pc:docMk/>
            <pc:sldMk cId="3191416610" sldId="559"/>
            <ac:spMk id="2" creationId="{9E9056AA-DB6C-49C3-9C35-69B1C111531A}"/>
          </ac:spMkLst>
        </pc:spChg>
        <pc:spChg chg="mod ord">
          <ac:chgData name="Richard Anderson" userId="4654cc452026b74c" providerId="LiveId" clId="{9E78461B-FBD5-4A19-86A8-F42720235FC7}" dt="2022-04-24T02:18:07.891" v="627" actId="700"/>
          <ac:spMkLst>
            <pc:docMk/>
            <pc:sldMk cId="3191416610" sldId="559"/>
            <ac:spMk id="3" creationId="{0D4451FE-D378-4009-AC6F-2C841DBA9008}"/>
          </ac:spMkLst>
        </pc:spChg>
        <pc:spChg chg="mod ord">
          <ac:chgData name="Richard Anderson" userId="4654cc452026b74c" providerId="LiveId" clId="{9E78461B-FBD5-4A19-86A8-F42720235FC7}" dt="2022-04-24T02:18:07.891" v="627" actId="700"/>
          <ac:spMkLst>
            <pc:docMk/>
            <pc:sldMk cId="3191416610" sldId="559"/>
            <ac:spMk id="4" creationId="{4D1392B8-CAC2-4300-83B3-3E0A84CC3B29}"/>
          </ac:spMkLst>
        </pc:spChg>
        <pc:spChg chg="mod ord">
          <ac:chgData name="Richard Anderson" userId="4654cc452026b74c" providerId="LiveId" clId="{9E78461B-FBD5-4A19-86A8-F42720235FC7}" dt="2022-04-24T02:18:07.891" v="627" actId="700"/>
          <ac:spMkLst>
            <pc:docMk/>
            <pc:sldMk cId="3191416610" sldId="559"/>
            <ac:spMk id="5" creationId="{D7EAB621-CA0F-4D42-8DDA-A6DE0ABD80E1}"/>
          </ac:spMkLst>
        </pc:spChg>
        <pc:spChg chg="add mod ord">
          <ac:chgData name="Richard Anderson" userId="4654cc452026b74c" providerId="LiveId" clId="{9E78461B-FBD5-4A19-86A8-F42720235FC7}" dt="2022-04-24T02:18:34.429" v="651" actId="20577"/>
          <ac:spMkLst>
            <pc:docMk/>
            <pc:sldMk cId="3191416610" sldId="559"/>
            <ac:spMk id="6" creationId="{558C72CB-0FA4-4F66-8ED0-5A0D028EAA4E}"/>
          </ac:spMkLst>
        </pc:spChg>
        <pc:spChg chg="add mod ord">
          <ac:chgData name="Richard Anderson" userId="4654cc452026b74c" providerId="LiveId" clId="{9E78461B-FBD5-4A19-86A8-F42720235FC7}" dt="2022-04-24T02:19:27.629" v="692" actId="20577"/>
          <ac:spMkLst>
            <pc:docMk/>
            <pc:sldMk cId="3191416610" sldId="559"/>
            <ac:spMk id="7" creationId="{EC201831-D17C-48E5-802A-E13B31AA8918}"/>
          </ac:spMkLst>
        </pc:spChg>
      </pc:sldChg>
      <pc:sldChg chg="new del">
        <pc:chgData name="Richard Anderson" userId="4654cc452026b74c" providerId="LiveId" clId="{9E78461B-FBD5-4A19-86A8-F42720235FC7}" dt="2022-04-24T02:23:30.804" v="1027" actId="2696"/>
        <pc:sldMkLst>
          <pc:docMk/>
          <pc:sldMk cId="1074326919" sldId="560"/>
        </pc:sldMkLst>
      </pc:sldChg>
      <pc:sldChg chg="modSp new mod">
        <pc:chgData name="Richard Anderson" userId="4654cc452026b74c" providerId="LiveId" clId="{9E78461B-FBD5-4A19-86A8-F42720235FC7}" dt="2022-04-24T02:21:33.668" v="864" actId="20577"/>
        <pc:sldMkLst>
          <pc:docMk/>
          <pc:sldMk cId="2789720979" sldId="561"/>
        </pc:sldMkLst>
        <pc:spChg chg="mod">
          <ac:chgData name="Richard Anderson" userId="4654cc452026b74c" providerId="LiveId" clId="{9E78461B-FBD5-4A19-86A8-F42720235FC7}" dt="2022-04-24T02:20:17.589" v="734" actId="20577"/>
          <ac:spMkLst>
            <pc:docMk/>
            <pc:sldMk cId="2789720979" sldId="561"/>
            <ac:spMk id="2" creationId="{F58DC6B1-6286-4FFF-B1D0-89F32506B037}"/>
          </ac:spMkLst>
        </pc:spChg>
        <pc:spChg chg="mod">
          <ac:chgData name="Richard Anderson" userId="4654cc452026b74c" providerId="LiveId" clId="{9E78461B-FBD5-4A19-86A8-F42720235FC7}" dt="2022-04-24T02:21:33.668" v="864" actId="20577"/>
          <ac:spMkLst>
            <pc:docMk/>
            <pc:sldMk cId="2789720979" sldId="561"/>
            <ac:spMk id="3" creationId="{AA2299C3-4802-4FAD-B97D-DAAB01D627FE}"/>
          </ac:spMkLst>
        </pc:spChg>
      </pc:sldChg>
      <pc:sldChg chg="modSp new mod">
        <pc:chgData name="Richard Anderson" userId="4654cc452026b74c" providerId="LiveId" clId="{9E78461B-FBD5-4A19-86A8-F42720235FC7}" dt="2022-04-24T02:23:02.064" v="1026" actId="20577"/>
        <pc:sldMkLst>
          <pc:docMk/>
          <pc:sldMk cId="3941309977" sldId="562"/>
        </pc:sldMkLst>
        <pc:spChg chg="mod">
          <ac:chgData name="Richard Anderson" userId="4654cc452026b74c" providerId="LiveId" clId="{9E78461B-FBD5-4A19-86A8-F42720235FC7}" dt="2022-04-24T02:21:52.491" v="889" actId="20577"/>
          <ac:spMkLst>
            <pc:docMk/>
            <pc:sldMk cId="3941309977" sldId="562"/>
            <ac:spMk id="2" creationId="{6B6AC7F3-52DB-4514-8CA5-674BA6E7D8CF}"/>
          </ac:spMkLst>
        </pc:spChg>
        <pc:spChg chg="mod">
          <ac:chgData name="Richard Anderson" userId="4654cc452026b74c" providerId="LiveId" clId="{9E78461B-FBD5-4A19-86A8-F42720235FC7}" dt="2022-04-24T02:23:02.064" v="1026" actId="20577"/>
          <ac:spMkLst>
            <pc:docMk/>
            <pc:sldMk cId="3941309977" sldId="562"/>
            <ac:spMk id="3" creationId="{E2A1A395-5499-48FC-95C4-DF59DFE8624B}"/>
          </ac:spMkLst>
        </pc:spChg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960635679" sldId="577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320525666" sldId="578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2561805233" sldId="579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1286804556" sldId="580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4151914186" sldId="581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689306671" sldId="582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3491713719" sldId="584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3995642741" sldId="585"/>
        </pc:sldMkLst>
      </pc:sldChg>
    </pc:docChg>
  </pc:docChgLst>
  <pc:docChgLst>
    <pc:chgData name="Richard Anderson" userId="4654cc452026b74c" providerId="LiveId" clId="{0876A473-90E0-4E11-9B68-9567F0F82FC6}"/>
    <pc:docChg chg="undo custSel modSld">
      <pc:chgData name="Richard Anderson" userId="4654cc452026b74c" providerId="LiveId" clId="{0876A473-90E0-4E11-9B68-9567F0F82FC6}" dt="2022-04-15T06:11:22.766" v="826" actId="20577"/>
      <pc:docMkLst>
        <pc:docMk/>
      </pc:docMkLst>
      <pc:sldChg chg="modSp mod">
        <pc:chgData name="Richard Anderson" userId="4654cc452026b74c" providerId="LiveId" clId="{0876A473-90E0-4E11-9B68-9567F0F82FC6}" dt="2022-04-15T05:50:25.011" v="196" actId="20577"/>
        <pc:sldMkLst>
          <pc:docMk/>
          <pc:sldMk cId="143567446" sldId="536"/>
        </pc:sldMkLst>
        <pc:spChg chg="mod">
          <ac:chgData name="Richard Anderson" userId="4654cc452026b74c" providerId="LiveId" clId="{0876A473-90E0-4E11-9B68-9567F0F82FC6}" dt="2022-04-15T05:50:25.011" v="196" actId="20577"/>
          <ac:spMkLst>
            <pc:docMk/>
            <pc:sldMk cId="143567446" sldId="536"/>
            <ac:spMk id="3076" creationId="{00000000-0000-0000-0000-000000000000}"/>
          </ac:spMkLst>
        </pc:spChg>
      </pc:sldChg>
      <pc:sldChg chg="addSp delSp modSp mod">
        <pc:chgData name="Richard Anderson" userId="4654cc452026b74c" providerId="LiveId" clId="{0876A473-90E0-4E11-9B68-9567F0F82FC6}" dt="2022-04-15T06:10:53.635" v="825" actId="21"/>
        <pc:sldMkLst>
          <pc:docMk/>
          <pc:sldMk cId="320525666" sldId="578"/>
        </pc:sldMkLst>
        <pc:spChg chg="del">
          <ac:chgData name="Richard Anderson" userId="4654cc452026b74c" providerId="LiveId" clId="{0876A473-90E0-4E11-9B68-9567F0F82FC6}" dt="2022-04-15T06:10:53.635" v="825" actId="21"/>
          <ac:spMkLst>
            <pc:docMk/>
            <pc:sldMk cId="320525666" sldId="578"/>
            <ac:spMk id="2" creationId="{00000000-0000-0000-0000-000000000000}"/>
          </ac:spMkLst>
        </pc:spChg>
        <pc:spChg chg="add mod">
          <ac:chgData name="Richard Anderson" userId="4654cc452026b74c" providerId="LiveId" clId="{0876A473-90E0-4E11-9B68-9567F0F82FC6}" dt="2022-04-15T06:10:53.635" v="825" actId="21"/>
          <ac:spMkLst>
            <pc:docMk/>
            <pc:sldMk cId="320525666" sldId="578"/>
            <ac:spMk id="5" creationId="{235C69FE-71DE-4876-A0B2-73FE43F4820C}"/>
          </ac:spMkLst>
        </pc:spChg>
      </pc:sldChg>
      <pc:sldChg chg="modSp mod">
        <pc:chgData name="Richard Anderson" userId="4654cc452026b74c" providerId="LiveId" clId="{0876A473-90E0-4E11-9B68-9567F0F82FC6}" dt="2022-04-15T06:11:22.766" v="826" actId="20577"/>
        <pc:sldMkLst>
          <pc:docMk/>
          <pc:sldMk cId="4016883734" sldId="583"/>
        </pc:sldMkLst>
        <pc:spChg chg="mod">
          <ac:chgData name="Richard Anderson" userId="4654cc452026b74c" providerId="LiveId" clId="{0876A473-90E0-4E11-9B68-9567F0F82FC6}" dt="2022-04-15T06:11:22.766" v="826" actId="20577"/>
          <ac:spMkLst>
            <pc:docMk/>
            <pc:sldMk cId="4016883734" sldId="583"/>
            <ac:spMk id="2" creationId="{00000000-0000-0000-0000-000000000000}"/>
          </ac:spMkLst>
        </pc:spChg>
      </pc:sldChg>
      <pc:sldChg chg="addSp delSp modSp mod">
        <pc:chgData name="Richard Anderson" userId="4654cc452026b74c" providerId="LiveId" clId="{0876A473-90E0-4E11-9B68-9567F0F82FC6}" dt="2022-04-15T06:09:30.355" v="824" actId="1582"/>
        <pc:sldMkLst>
          <pc:docMk/>
          <pc:sldMk cId="3491713719" sldId="584"/>
        </pc:sldMkLst>
        <pc:spChg chg="mod">
          <ac:chgData name="Richard Anderson" userId="4654cc452026b74c" providerId="LiveId" clId="{0876A473-90E0-4E11-9B68-9567F0F82FC6}" dt="2022-04-15T06:03:24.740" v="787" actId="1076"/>
          <ac:spMkLst>
            <pc:docMk/>
            <pc:sldMk cId="3491713719" sldId="584"/>
            <ac:spMk id="2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5:56:37.739" v="211" actId="20577"/>
          <ac:spMkLst>
            <pc:docMk/>
            <pc:sldMk cId="3491713719" sldId="584"/>
            <ac:spMk id="3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6:01:25.314" v="728" actId="1076"/>
          <ac:spMkLst>
            <pc:docMk/>
            <pc:sldMk cId="3491713719" sldId="584"/>
            <ac:spMk id="5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7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8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9" creationId="{00000000-0000-0000-0000-000000000000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0" creationId="{52E22518-6F72-4CE0-B09A-0C1B635B4EF1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1" creationId="{9F586666-F42B-41CA-9666-C659AEA6D829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2" creationId="{4AF76EE8-283C-40B7-9851-12EBBC6D19F3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3" creationId="{922ABCEC-E7CD-49E5-9FE5-2E02DF1B0AE7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4" creationId="{79DB2A1D-1F60-4933-8544-BD24F942ED94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5" creationId="{3ED0B97C-2033-4B5B-AC6B-C84BF70914D2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6" creationId="{F4965471-6EDB-447B-A934-1A10CFF80F10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7" creationId="{618047FC-8CB2-4F9B-BC11-C39305628758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8" creationId="{EB7471B2-F6A0-414E-BAE0-A4669A3E7A5D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9" creationId="{01DE9B29-ABFD-438A-A242-85E6AA314125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0" creationId="{3AA6AAD6-69AE-45B5-958D-94FDFEC01E45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1" creationId="{D01A6CFE-E7C5-4601-98EF-21E34BC7648B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2" creationId="{DB02FA65-52B7-4F78-8C3F-29C33953307C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3" creationId="{542561B8-7AF5-4E1F-8DE6-0F454030BC5F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4" creationId="{BA946478-F840-4144-9A53-38ACB72A3339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5" creationId="{87B722E5-78C6-4A47-9E3F-27B7418A9609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6" creationId="{05BFA69E-EB59-41B4-987A-D967D91C2F42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7" creationId="{F1AA3BBD-1BB0-41D6-8421-DE55BB4B933C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8" creationId="{72BBBFE2-426D-46DA-8261-677A0C7C2169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9" creationId="{EB6959BD-8877-4013-B7DA-228652E82CA3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30" creationId="{5369EA41-FC36-431E-946A-FB74A4387545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31" creationId="{60B4428F-52F2-4393-81FB-83DD1E3A9157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32" creationId="{32CCB6BC-94E7-4BAD-984A-6F12591F4706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85" creationId="{4A3CD09A-3AA9-4FB0-93A3-04752F2F7233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86" creationId="{FB17C66C-4372-4D54-9D89-D9B7D25A209F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87" creationId="{BDC36D72-C966-467D-AE26-FEA7AC28990C}"/>
          </ac:spMkLst>
        </pc:sp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34" creationId="{C6C94D29-ABC2-4CDA-A628-43AD836F53B1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36" creationId="{5FDDDE79-AE36-4639-BEBF-20F9DB2A2EF9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38" creationId="{2CE59D43-4638-4744-A5F0-5CAA29F142E7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0" creationId="{858E21BA-12BE-4126-9498-7E64FDA5B21F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2" creationId="{D0DE2DBB-DEF9-41D5-814A-40155CBBDEE2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4" creationId="{330AEA09-07C3-4A47-8FD1-AECAE5631997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6" creationId="{715C3FB3-C245-4991-BAFF-24A67FDC2725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8" creationId="{8884E009-3693-44EF-90FC-51564FB94BAC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0" creationId="{C99FBA3C-9302-4409-8B1F-E72E53F2BB46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2" creationId="{24E43D81-6427-4228-A92B-607FF0695054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4" creationId="{60D86316-0DF4-41BF-A3B9-1D5E9DADB9C5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6" creationId="{F4746398-7C81-4CC7-B2CA-8D056723C8B0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8" creationId="{989FD670-62A0-443F-A9C5-0337A9D96EF3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60" creationId="{25B8B8C1-8CB7-4E0F-90BB-F3EC8D20ADEF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62" creationId="{A6F960C9-8D42-40C6-9E00-15E4F200BA73}"/>
          </ac:cxnSpMkLst>
        </pc:cxnChg>
        <pc:cxnChg chg="add del mod">
          <ac:chgData name="Richard Anderson" userId="4654cc452026b74c" providerId="LiveId" clId="{0876A473-90E0-4E11-9B68-9567F0F82FC6}" dt="2022-04-15T06:05:31.155" v="800" actId="21"/>
          <ac:cxnSpMkLst>
            <pc:docMk/>
            <pc:sldMk cId="3491713719" sldId="584"/>
            <ac:cxnSpMk id="64" creationId="{D87A9E64-6686-4C59-B8A5-BC92508BBA0E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66" creationId="{331CDAD9-18C0-4774-84E3-0F2D77953FBB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68" creationId="{C49C1861-E9B2-49F2-B509-499D7D27A3FA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0" creationId="{21033755-5F98-4EEB-8DAA-99AB82571319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2" creationId="{26DA0CAA-C7C4-4F92-92C9-159C3BA4AEA2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4" creationId="{9085BF4A-3820-4DBF-8D25-7E0840FDC6B3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6" creationId="{0C6F6269-448F-4115-8258-01EDC59465BA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8" creationId="{5DD8C694-53F3-416B-BB9D-9C103BFD938A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0" creationId="{6539E3E9-9517-4647-A209-A91A0490F081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2" creationId="{F1F95CC0-B88E-4C32-951F-AA87B0C9834A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4" creationId="{E39582A6-842F-405A-98D4-ABEDE4866429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8" creationId="{89CF80AD-D5C4-4C98-8EFA-C39FD33EF570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9" creationId="{BD97574C-4FCC-482C-94E0-C016226ACAC4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91" creationId="{1C1A3E4A-47F6-4ED4-AB10-85183F120DEF}"/>
          </ac:cxnSpMkLst>
        </pc:cxn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070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t" anchorCtr="0" compatLnSpc="1">
            <a:prstTxWarp prst="textNoShape">
              <a:avLst/>
            </a:prstTxWarp>
          </a:bodyPr>
          <a:lstStyle>
            <a:lvl1pPr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5413" y="0"/>
            <a:ext cx="3062287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t" anchorCtr="0" compatLnSpc="1">
            <a:prstTxWarp prst="textNoShape">
              <a:avLst/>
            </a:prstTxWarp>
          </a:bodyPr>
          <a:lstStyle>
            <a:lvl1pPr algn="r"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53488"/>
            <a:ext cx="3060700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b" anchorCtr="0" compatLnSpc="1">
            <a:prstTxWarp prst="textNoShape">
              <a:avLst/>
            </a:prstTxWarp>
          </a:bodyPr>
          <a:lstStyle>
            <a:lvl1pPr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5413" y="8853488"/>
            <a:ext cx="3062287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b" anchorCtr="0" compatLnSpc="1">
            <a:prstTxWarp prst="textNoShape">
              <a:avLst/>
            </a:prstTxWarp>
          </a:bodyPr>
          <a:lstStyle>
            <a:lvl1pPr algn="r"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5FFEEAA-FA7D-4C6B-B401-0583FCE20B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5872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t" anchorCtr="0" compatLnSpc="1">
            <a:prstTxWarp prst="textNoShape">
              <a:avLst/>
            </a:prstTxWarp>
          </a:bodyPr>
          <a:lstStyle>
            <a:lvl1pPr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9225" y="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t" anchorCtr="0" compatLnSpc="1">
            <a:prstTxWarp prst="textNoShape">
              <a:avLst/>
            </a:prstTxWarp>
          </a:bodyPr>
          <a:lstStyle>
            <a:lvl1pPr algn="r"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0275" y="4410075"/>
            <a:ext cx="5124450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b" anchorCtr="0" compatLnSpc="1">
            <a:prstTxWarp prst="textNoShape">
              <a:avLst/>
            </a:prstTxWarp>
          </a:bodyPr>
          <a:lstStyle>
            <a:lvl1pPr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9225" y="882015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b" anchorCtr="0" compatLnSpc="1">
            <a:prstTxWarp prst="textNoShape">
              <a:avLst/>
            </a:prstTxWarp>
          </a:bodyPr>
          <a:lstStyle>
            <a:lvl1pPr algn="r"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D009345-72C9-4A7C-A0D7-3D94E68039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0044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1pPr>
            <a:lvl2pPr marL="714375" indent="-274638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2pPr>
            <a:lvl3pPr marL="1098550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3pPr>
            <a:lvl4pPr marL="1538288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4pPr>
            <a:lvl5pPr marL="1978025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5pPr>
            <a:lvl6pPr marL="24352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6pPr>
            <a:lvl7pPr marL="28924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7pPr>
            <a:lvl8pPr marL="33496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8pPr>
            <a:lvl9pPr marL="38068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9pPr>
          </a:lstStyle>
          <a:p>
            <a:fld id="{D17C474B-C3E0-4DCD-B84A-C2977C7F6AF3}" type="slidenum">
              <a:rPr lang="en-US" altLang="en-US" sz="1300" smtClean="0">
                <a:solidFill>
                  <a:schemeClr val="tx1"/>
                </a:solidFill>
              </a:rPr>
              <a:pPr/>
              <a:t>1</a:t>
            </a:fld>
            <a:endParaRPr lang="en-US" altLang="en-US" sz="1300">
              <a:solidFill>
                <a:schemeClr val="tx1"/>
              </a:solidFill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A335E5A-BC20-472E-9712-32D04B9CB020}" type="slidenum">
              <a:rPr lang="en-US" altLang="en-US" smtClean="0"/>
              <a:pPr eaLnBrk="1" hangingPunct="1"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97631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77875" indent="-298450" defTabSz="957263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96975" indent="-239713" defTabSz="957263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74813" indent="-238125" defTabSz="957263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154238" indent="-239713" defTabSz="957263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6114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30686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5258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9830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9CBF2951-E57E-48FB-A3AC-874C9EDF191B}" type="slidenum">
              <a:rPr lang="en-US" altLang="en-US" sz="1300" smtClean="0">
                <a:latin typeface="Times New Roman" pitchFamily="18" charset="0"/>
              </a:rPr>
              <a:pPr/>
              <a:t>15</a:t>
            </a:fld>
            <a:endParaRPr lang="en-US" altLang="en-US" sz="1300">
              <a:latin typeface="Times New Roman" pitchFamily="18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70987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77875" indent="-298450" defTabSz="957263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96975" indent="-239713" defTabSz="957263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74813" indent="-238125" defTabSz="957263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154238" indent="-239713" defTabSz="957263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6114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30686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5258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9830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85EDA1F2-C8B0-4C35-9974-3773211F460B}" type="slidenum">
              <a:rPr lang="en-US" altLang="en-US" sz="1300" smtClean="0">
                <a:latin typeface="Times New Roman" pitchFamily="18" charset="0"/>
              </a:rPr>
              <a:pPr/>
              <a:t>16</a:t>
            </a:fld>
            <a:endParaRPr lang="en-US" altLang="en-US" sz="1300">
              <a:latin typeface="Times New Roman" pitchFamily="18" charset="0"/>
            </a:endParaRPr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95966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A335E5A-BC20-472E-9712-32D04B9CB020}" type="slidenum">
              <a:rPr lang="en-US" altLang="en-US" smtClean="0"/>
              <a:pPr eaLnBrk="1" hangingPunct="1"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4201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77875" indent="-298450" defTabSz="957263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96975" indent="-239713" defTabSz="957263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74813" indent="-238125" defTabSz="957263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154238" indent="-239713" defTabSz="957263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6114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30686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5258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9830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F4C950A5-964E-44CB-B71E-4E35A1C2DBF7}" type="slidenum">
              <a:rPr lang="en-US" altLang="en-US" sz="1300" smtClean="0">
                <a:latin typeface="Times New Roman" pitchFamily="18" charset="0"/>
              </a:rPr>
              <a:pPr/>
              <a:t>18</a:t>
            </a:fld>
            <a:endParaRPr lang="en-US" altLang="en-US" sz="1300">
              <a:latin typeface="Times New Roman" pitchFamily="18" charset="0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157851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7C9EEDE-51E4-4BC9-808E-138424C21613}" type="slidenum">
              <a:rPr lang="en-US" altLang="en-US" smtClean="0"/>
              <a:pPr eaLnBrk="1" hangingPunct="1"/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89992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77875" indent="-298450" defTabSz="957263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96975" indent="-239713" defTabSz="957263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74813" indent="-238125" defTabSz="957263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154238" indent="-239713" defTabSz="957263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6114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30686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5258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9830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77DA11D2-C5B1-4FAA-BD24-63753F171E01}" type="slidenum">
              <a:rPr lang="en-US" altLang="en-US" sz="1300" smtClean="0">
                <a:latin typeface="Times New Roman" pitchFamily="18" charset="0"/>
              </a:rPr>
              <a:pPr/>
              <a:t>6</a:t>
            </a:fld>
            <a:endParaRPr lang="en-US" altLang="en-US" sz="1300">
              <a:latin typeface="Times New Roman" pitchFamily="18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64601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77875" indent="-298450" defTabSz="957263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96975" indent="-239713" defTabSz="957263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74813" indent="-238125" defTabSz="957263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154238" indent="-239713" defTabSz="957263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6114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30686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5258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9830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F8556995-C655-475D-ACB3-2F2A3E6D48EE}" type="slidenum">
              <a:rPr lang="en-US" altLang="en-US" sz="1300" smtClean="0">
                <a:latin typeface="Times New Roman" pitchFamily="18" charset="0"/>
              </a:rPr>
              <a:pPr/>
              <a:t>7</a:t>
            </a:fld>
            <a:endParaRPr lang="en-US" altLang="en-US" sz="1300">
              <a:latin typeface="Times New Roman" pitchFamily="18" charset="0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75030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77875" indent="-298450" defTabSz="957263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96975" indent="-239713" defTabSz="957263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74813" indent="-238125" defTabSz="957263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154238" indent="-239713" defTabSz="957263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6114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30686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5258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9830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3185CA04-2F36-4DFC-AD0D-AC76FF37ECF2}" type="slidenum">
              <a:rPr lang="en-US" altLang="en-US" sz="1300" smtClean="0">
                <a:latin typeface="Times New Roman" pitchFamily="18" charset="0"/>
              </a:rPr>
              <a:pPr/>
              <a:t>8</a:t>
            </a:fld>
            <a:endParaRPr lang="en-US" altLang="en-US" sz="1300">
              <a:latin typeface="Times New Roman" pitchFamily="18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6817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77875" indent="-298450" defTabSz="957263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96975" indent="-239713" defTabSz="957263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74813" indent="-238125" defTabSz="957263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154238" indent="-239713" defTabSz="957263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6114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30686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5258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9830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F4C950A5-964E-44CB-B71E-4E35A1C2DBF7}" type="slidenum">
              <a:rPr lang="en-US" altLang="en-US" sz="1300" smtClean="0">
                <a:latin typeface="Times New Roman" pitchFamily="18" charset="0"/>
              </a:rPr>
              <a:pPr/>
              <a:t>9</a:t>
            </a:fld>
            <a:endParaRPr lang="en-US" altLang="en-US" sz="1300">
              <a:latin typeface="Times New Roman" pitchFamily="18" charset="0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773695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77875" indent="-298450" defTabSz="957263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96975" indent="-239713" defTabSz="957263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74813" indent="-238125" defTabSz="957263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154238" indent="-239713" defTabSz="957263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6114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30686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5258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9830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C4950D50-BBF6-4CB8-8C72-63670FCD5826}" type="slidenum">
              <a:rPr lang="en-US" altLang="en-US" sz="1300" smtClean="0">
                <a:latin typeface="Times New Roman" pitchFamily="18" charset="0"/>
              </a:rPr>
              <a:pPr/>
              <a:t>10</a:t>
            </a:fld>
            <a:endParaRPr lang="en-US" altLang="en-US" sz="1300">
              <a:latin typeface="Times New Roman" pitchFamily="18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11860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77875" indent="-298450" defTabSz="957263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96975" indent="-239713" defTabSz="957263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74813" indent="-238125" defTabSz="957263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154238" indent="-239713" defTabSz="957263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6114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30686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5258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9830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A20B3F0D-E5C0-4E66-8FC0-854C2E4756D8}" type="slidenum">
              <a:rPr lang="en-US" altLang="en-US" sz="1300" smtClean="0">
                <a:latin typeface="Times New Roman" pitchFamily="18" charset="0"/>
              </a:rPr>
              <a:pPr/>
              <a:t>11</a:t>
            </a:fld>
            <a:endParaRPr lang="en-US" altLang="en-US" sz="1300">
              <a:latin typeface="Times New Roman" pitchFamily="18" charset="0"/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8888" y="722313"/>
            <a:ext cx="4799012" cy="3598862"/>
          </a:xfrm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138" y="4560888"/>
            <a:ext cx="5368925" cy="4318000"/>
          </a:xfrm>
          <a:noFill/>
        </p:spPr>
        <p:txBody>
          <a:bodyPr/>
          <a:lstStyle/>
          <a:p>
            <a:r>
              <a:rPr lang="en-US" altLang="en-US"/>
              <a:t>So, here’s an example of a weighted graph.  Now, let’s ask: what’s the shortest path cost to, say, Ben and Jerry’s?</a:t>
            </a:r>
          </a:p>
        </p:txBody>
      </p:sp>
    </p:spTree>
    <p:extLst>
      <p:ext uri="{BB962C8B-B14F-4D97-AF65-F5344CB8AC3E}">
        <p14:creationId xmlns:p14="http://schemas.microsoft.com/office/powerpoint/2010/main" val="26063884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77875" indent="-298450" defTabSz="957263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96975" indent="-239713" defTabSz="957263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74813" indent="-238125" defTabSz="957263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154238" indent="-239713" defTabSz="957263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6114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30686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5258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9830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79ECCBC5-D013-41DC-A142-901CBEE54906}" type="slidenum">
              <a:rPr lang="en-US" altLang="en-US" sz="1300" smtClean="0">
                <a:latin typeface="Times New Roman" pitchFamily="18" charset="0"/>
              </a:rPr>
              <a:pPr/>
              <a:t>12</a:t>
            </a:fld>
            <a:endParaRPr lang="en-US" altLang="en-US" sz="1300">
              <a:latin typeface="Times New Roman" pitchFamily="18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97990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77875" indent="-298450" defTabSz="957263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96975" indent="-239713" defTabSz="957263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74813" indent="-238125" defTabSz="957263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154238" indent="-239713" defTabSz="957263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6114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30686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5258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983038" indent="-239713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2ED6D1E8-4193-46BF-8AB9-2024FF2DAF14}" type="slidenum">
              <a:rPr lang="en-US" altLang="en-US" sz="1300" smtClean="0">
                <a:latin typeface="Times New Roman" pitchFamily="18" charset="0"/>
              </a:rPr>
              <a:pPr/>
              <a:t>13</a:t>
            </a:fld>
            <a:endParaRPr lang="en-US" altLang="en-US" sz="1300">
              <a:latin typeface="Times New Roman" pitchFamily="18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62670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latin typeface="+mn-lt"/>
              </a:defRPr>
            </a:lvl1pPr>
          </a:lstStyle>
          <a:p>
            <a:r>
              <a:rPr lang="en-US"/>
              <a:t>5/23/2022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820A4-3FD7-46A3-BBC4-852662ABCDF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995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5/23/2022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EE3D29-17E1-4F73-98C5-C1578562D19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267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5/23/2022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706F9A-20CC-453C-B016-716D1B49E89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5548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5/23/2022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CSE 332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6FD676-BCC4-4D21-B8CD-D34DBA2123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30021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5/23/2022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CSE 332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B66C82-2A31-4E59-B6B8-CA05B1BC87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8836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latin typeface="+mn-lt"/>
              </a:defRPr>
            </a:lvl1pPr>
          </a:lstStyle>
          <a:p>
            <a:r>
              <a:rPr lang="en-US"/>
              <a:t>5/23/2022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851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5/23/2022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7399F4-18E9-476C-BF51-6F6CFD52510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710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5/23/2022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A89EC3-A915-4455-86D5-B12D6737FDE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160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5/23/2022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72A4B9-27A0-431E-828E-D9164D3B90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186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5/23/2022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C45AD5-AAEF-4934-AA5C-17729208420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60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5/23/2022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D4BD63-3F69-4317-BFAC-D05CE43EF9A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499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5/23/2022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4B3FFC-6FA6-477D-962A-C50729C486D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904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5/23/2022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1CD63-D5FC-42BA-93E0-6A849AD09C4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16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5/23/2022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1E508F6-ED62-4112-8118-58A1073E24C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890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4" r:id="rId12"/>
    <p:sldLayoutId id="2147483675" r:id="rId13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1.jpeg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tags" Target="../tags/tag34.xml"/><Relationship Id="rId18" Type="http://schemas.openxmlformats.org/officeDocument/2006/relationships/tags" Target="../tags/tag39.xml"/><Relationship Id="rId26" Type="http://schemas.openxmlformats.org/officeDocument/2006/relationships/tags" Target="../tags/tag47.xml"/><Relationship Id="rId3" Type="http://schemas.openxmlformats.org/officeDocument/2006/relationships/tags" Target="../tags/tag24.xml"/><Relationship Id="rId21" Type="http://schemas.openxmlformats.org/officeDocument/2006/relationships/tags" Target="../tags/tag42.xml"/><Relationship Id="rId7" Type="http://schemas.openxmlformats.org/officeDocument/2006/relationships/tags" Target="../tags/tag28.xml"/><Relationship Id="rId12" Type="http://schemas.openxmlformats.org/officeDocument/2006/relationships/tags" Target="../tags/tag33.xml"/><Relationship Id="rId17" Type="http://schemas.openxmlformats.org/officeDocument/2006/relationships/tags" Target="../tags/tag38.xml"/><Relationship Id="rId25" Type="http://schemas.openxmlformats.org/officeDocument/2006/relationships/tags" Target="../tags/tag46.xml"/><Relationship Id="rId33" Type="http://schemas.openxmlformats.org/officeDocument/2006/relationships/notesSlide" Target="../notesSlides/notesSlide6.xml"/><Relationship Id="rId2" Type="http://schemas.openxmlformats.org/officeDocument/2006/relationships/tags" Target="../tags/tag23.xml"/><Relationship Id="rId16" Type="http://schemas.openxmlformats.org/officeDocument/2006/relationships/tags" Target="../tags/tag37.xml"/><Relationship Id="rId20" Type="http://schemas.openxmlformats.org/officeDocument/2006/relationships/tags" Target="../tags/tag41.xml"/><Relationship Id="rId29" Type="http://schemas.openxmlformats.org/officeDocument/2006/relationships/tags" Target="../tags/tag50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11" Type="http://schemas.openxmlformats.org/officeDocument/2006/relationships/tags" Target="../tags/tag32.xml"/><Relationship Id="rId24" Type="http://schemas.openxmlformats.org/officeDocument/2006/relationships/tags" Target="../tags/tag45.xml"/><Relationship Id="rId32" Type="http://schemas.openxmlformats.org/officeDocument/2006/relationships/slideLayout" Target="../slideLayouts/slideLayout12.xml"/><Relationship Id="rId5" Type="http://schemas.openxmlformats.org/officeDocument/2006/relationships/tags" Target="../tags/tag26.xml"/><Relationship Id="rId15" Type="http://schemas.openxmlformats.org/officeDocument/2006/relationships/tags" Target="../tags/tag36.xml"/><Relationship Id="rId23" Type="http://schemas.openxmlformats.org/officeDocument/2006/relationships/tags" Target="../tags/tag44.xml"/><Relationship Id="rId28" Type="http://schemas.openxmlformats.org/officeDocument/2006/relationships/tags" Target="../tags/tag49.xml"/><Relationship Id="rId10" Type="http://schemas.openxmlformats.org/officeDocument/2006/relationships/tags" Target="../tags/tag31.xml"/><Relationship Id="rId19" Type="http://schemas.openxmlformats.org/officeDocument/2006/relationships/tags" Target="../tags/tag40.xml"/><Relationship Id="rId31" Type="http://schemas.openxmlformats.org/officeDocument/2006/relationships/tags" Target="../tags/tag52.xml"/><Relationship Id="rId4" Type="http://schemas.openxmlformats.org/officeDocument/2006/relationships/tags" Target="../tags/tag25.xml"/><Relationship Id="rId9" Type="http://schemas.openxmlformats.org/officeDocument/2006/relationships/tags" Target="../tags/tag30.xml"/><Relationship Id="rId14" Type="http://schemas.openxmlformats.org/officeDocument/2006/relationships/tags" Target="../tags/tag35.xml"/><Relationship Id="rId22" Type="http://schemas.openxmlformats.org/officeDocument/2006/relationships/tags" Target="../tags/tag43.xml"/><Relationship Id="rId27" Type="http://schemas.openxmlformats.org/officeDocument/2006/relationships/tags" Target="../tags/tag48.xml"/><Relationship Id="rId30" Type="http://schemas.openxmlformats.org/officeDocument/2006/relationships/tags" Target="../tags/tag51.xml"/><Relationship Id="rId8" Type="http://schemas.openxmlformats.org/officeDocument/2006/relationships/tags" Target="../tags/tag29.xml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tags" Target="../tags/tag65.xml"/><Relationship Id="rId18" Type="http://schemas.openxmlformats.org/officeDocument/2006/relationships/tags" Target="../tags/tag70.xml"/><Relationship Id="rId26" Type="http://schemas.openxmlformats.org/officeDocument/2006/relationships/tags" Target="../tags/tag78.xml"/><Relationship Id="rId39" Type="http://schemas.openxmlformats.org/officeDocument/2006/relationships/tags" Target="../tags/tag91.xml"/><Relationship Id="rId21" Type="http://schemas.openxmlformats.org/officeDocument/2006/relationships/tags" Target="../tags/tag73.xml"/><Relationship Id="rId34" Type="http://schemas.openxmlformats.org/officeDocument/2006/relationships/tags" Target="../tags/tag86.xml"/><Relationship Id="rId42" Type="http://schemas.openxmlformats.org/officeDocument/2006/relationships/tags" Target="../tags/tag94.xml"/><Relationship Id="rId47" Type="http://schemas.openxmlformats.org/officeDocument/2006/relationships/slideLayout" Target="../slideLayouts/slideLayout6.xml"/><Relationship Id="rId7" Type="http://schemas.openxmlformats.org/officeDocument/2006/relationships/tags" Target="../tags/tag59.xml"/><Relationship Id="rId2" Type="http://schemas.openxmlformats.org/officeDocument/2006/relationships/tags" Target="../tags/tag54.xml"/><Relationship Id="rId16" Type="http://schemas.openxmlformats.org/officeDocument/2006/relationships/tags" Target="../tags/tag68.xml"/><Relationship Id="rId29" Type="http://schemas.openxmlformats.org/officeDocument/2006/relationships/tags" Target="../tags/tag81.xml"/><Relationship Id="rId1" Type="http://schemas.openxmlformats.org/officeDocument/2006/relationships/tags" Target="../tags/tag53.xml"/><Relationship Id="rId6" Type="http://schemas.openxmlformats.org/officeDocument/2006/relationships/tags" Target="../tags/tag58.xml"/><Relationship Id="rId11" Type="http://schemas.openxmlformats.org/officeDocument/2006/relationships/tags" Target="../tags/tag63.xml"/><Relationship Id="rId24" Type="http://schemas.openxmlformats.org/officeDocument/2006/relationships/tags" Target="../tags/tag76.xml"/><Relationship Id="rId32" Type="http://schemas.openxmlformats.org/officeDocument/2006/relationships/tags" Target="../tags/tag84.xml"/><Relationship Id="rId37" Type="http://schemas.openxmlformats.org/officeDocument/2006/relationships/tags" Target="../tags/tag89.xml"/><Relationship Id="rId40" Type="http://schemas.openxmlformats.org/officeDocument/2006/relationships/tags" Target="../tags/tag92.xml"/><Relationship Id="rId45" Type="http://schemas.openxmlformats.org/officeDocument/2006/relationships/tags" Target="../tags/tag97.xml"/><Relationship Id="rId5" Type="http://schemas.openxmlformats.org/officeDocument/2006/relationships/tags" Target="../tags/tag57.xml"/><Relationship Id="rId15" Type="http://schemas.openxmlformats.org/officeDocument/2006/relationships/tags" Target="../tags/tag67.xml"/><Relationship Id="rId23" Type="http://schemas.openxmlformats.org/officeDocument/2006/relationships/tags" Target="../tags/tag75.xml"/><Relationship Id="rId28" Type="http://schemas.openxmlformats.org/officeDocument/2006/relationships/tags" Target="../tags/tag80.xml"/><Relationship Id="rId36" Type="http://schemas.openxmlformats.org/officeDocument/2006/relationships/tags" Target="../tags/tag88.xml"/><Relationship Id="rId10" Type="http://schemas.openxmlformats.org/officeDocument/2006/relationships/tags" Target="../tags/tag62.xml"/><Relationship Id="rId19" Type="http://schemas.openxmlformats.org/officeDocument/2006/relationships/tags" Target="../tags/tag71.xml"/><Relationship Id="rId31" Type="http://schemas.openxmlformats.org/officeDocument/2006/relationships/tags" Target="../tags/tag83.xml"/><Relationship Id="rId44" Type="http://schemas.openxmlformats.org/officeDocument/2006/relationships/tags" Target="../tags/tag96.xml"/><Relationship Id="rId4" Type="http://schemas.openxmlformats.org/officeDocument/2006/relationships/tags" Target="../tags/tag56.xml"/><Relationship Id="rId9" Type="http://schemas.openxmlformats.org/officeDocument/2006/relationships/tags" Target="../tags/tag61.xml"/><Relationship Id="rId14" Type="http://schemas.openxmlformats.org/officeDocument/2006/relationships/tags" Target="../tags/tag66.xml"/><Relationship Id="rId22" Type="http://schemas.openxmlformats.org/officeDocument/2006/relationships/tags" Target="../tags/tag74.xml"/><Relationship Id="rId27" Type="http://schemas.openxmlformats.org/officeDocument/2006/relationships/tags" Target="../tags/tag79.xml"/><Relationship Id="rId30" Type="http://schemas.openxmlformats.org/officeDocument/2006/relationships/tags" Target="../tags/tag82.xml"/><Relationship Id="rId35" Type="http://schemas.openxmlformats.org/officeDocument/2006/relationships/tags" Target="../tags/tag87.xml"/><Relationship Id="rId43" Type="http://schemas.openxmlformats.org/officeDocument/2006/relationships/tags" Target="../tags/tag95.xml"/><Relationship Id="rId48" Type="http://schemas.openxmlformats.org/officeDocument/2006/relationships/notesSlide" Target="../notesSlides/notesSlide7.xml"/><Relationship Id="rId8" Type="http://schemas.openxmlformats.org/officeDocument/2006/relationships/tags" Target="../tags/tag60.xml"/><Relationship Id="rId3" Type="http://schemas.openxmlformats.org/officeDocument/2006/relationships/tags" Target="../tags/tag55.xml"/><Relationship Id="rId12" Type="http://schemas.openxmlformats.org/officeDocument/2006/relationships/tags" Target="../tags/tag64.xml"/><Relationship Id="rId17" Type="http://schemas.openxmlformats.org/officeDocument/2006/relationships/tags" Target="../tags/tag69.xml"/><Relationship Id="rId25" Type="http://schemas.openxmlformats.org/officeDocument/2006/relationships/tags" Target="../tags/tag77.xml"/><Relationship Id="rId33" Type="http://schemas.openxmlformats.org/officeDocument/2006/relationships/tags" Target="../tags/tag85.xml"/><Relationship Id="rId38" Type="http://schemas.openxmlformats.org/officeDocument/2006/relationships/tags" Target="../tags/tag90.xml"/><Relationship Id="rId46" Type="http://schemas.openxmlformats.org/officeDocument/2006/relationships/tags" Target="../tags/tag98.xml"/><Relationship Id="rId20" Type="http://schemas.openxmlformats.org/officeDocument/2006/relationships/tags" Target="../tags/tag72.xml"/><Relationship Id="rId41" Type="http://schemas.openxmlformats.org/officeDocument/2006/relationships/tags" Target="../tags/tag93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tags" Target="../tags/tag100.xml"/><Relationship Id="rId7" Type="http://schemas.openxmlformats.org/officeDocument/2006/relationships/notesSlide" Target="../notesSlides/notesSlide8.xml"/><Relationship Id="rId2" Type="http://schemas.openxmlformats.org/officeDocument/2006/relationships/tags" Target="../tags/tag99.xml"/><Relationship Id="rId1" Type="http://schemas.openxmlformats.org/officeDocument/2006/relationships/vmlDrawing" Target="../drawings/vmlDrawing1.vml"/><Relationship Id="rId6" Type="http://schemas.openxmlformats.org/officeDocument/2006/relationships/slideLayout" Target="../slideLayouts/slideLayout13.xml"/><Relationship Id="rId5" Type="http://schemas.openxmlformats.org/officeDocument/2006/relationships/tags" Target="../tags/tag102.xml"/><Relationship Id="rId4" Type="http://schemas.openxmlformats.org/officeDocument/2006/relationships/tags" Target="../tags/tag101.xml"/><Relationship Id="rId9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104.xml"/><Relationship Id="rId7" Type="http://schemas.openxmlformats.org/officeDocument/2006/relationships/oleObject" Target="../embeddings/oleObject2.bin"/><Relationship Id="rId2" Type="http://schemas.openxmlformats.org/officeDocument/2006/relationships/tags" Target="../tags/tag103.xml"/><Relationship Id="rId1" Type="http://schemas.openxmlformats.org/officeDocument/2006/relationships/vmlDrawing" Target="../drawings/vmlDrawing2.vml"/><Relationship Id="rId6" Type="http://schemas.openxmlformats.org/officeDocument/2006/relationships/notesSlide" Target="../notesSlides/notesSlide9.xml"/><Relationship Id="rId5" Type="http://schemas.openxmlformats.org/officeDocument/2006/relationships/slideLayout" Target="../slideLayouts/slideLayout13.xml"/><Relationship Id="rId4" Type="http://schemas.openxmlformats.org/officeDocument/2006/relationships/tags" Target="../tags/tag105.xml"/></Relationships>
</file>

<file path=ppt/slides/_rels/slide14.xml.rels><?xml version="1.0" encoding="UTF-8" standalone="yes"?>
<Relationships xmlns="http://schemas.openxmlformats.org/package/2006/relationships"><Relationship Id="rId13" Type="http://schemas.openxmlformats.org/officeDocument/2006/relationships/tags" Target="../tags/tag118.xml"/><Relationship Id="rId18" Type="http://schemas.openxmlformats.org/officeDocument/2006/relationships/tags" Target="../tags/tag123.xml"/><Relationship Id="rId26" Type="http://schemas.openxmlformats.org/officeDocument/2006/relationships/tags" Target="../tags/tag131.xml"/><Relationship Id="rId3" Type="http://schemas.openxmlformats.org/officeDocument/2006/relationships/tags" Target="../tags/tag108.xml"/><Relationship Id="rId21" Type="http://schemas.openxmlformats.org/officeDocument/2006/relationships/tags" Target="../tags/tag126.xml"/><Relationship Id="rId34" Type="http://schemas.openxmlformats.org/officeDocument/2006/relationships/tags" Target="../tags/tag139.xml"/><Relationship Id="rId7" Type="http://schemas.openxmlformats.org/officeDocument/2006/relationships/tags" Target="../tags/tag112.xml"/><Relationship Id="rId12" Type="http://schemas.openxmlformats.org/officeDocument/2006/relationships/tags" Target="../tags/tag117.xml"/><Relationship Id="rId17" Type="http://schemas.openxmlformats.org/officeDocument/2006/relationships/tags" Target="../tags/tag122.xml"/><Relationship Id="rId25" Type="http://schemas.openxmlformats.org/officeDocument/2006/relationships/tags" Target="../tags/tag130.xml"/><Relationship Id="rId33" Type="http://schemas.openxmlformats.org/officeDocument/2006/relationships/tags" Target="../tags/tag138.xml"/><Relationship Id="rId2" Type="http://schemas.openxmlformats.org/officeDocument/2006/relationships/tags" Target="../tags/tag107.xml"/><Relationship Id="rId16" Type="http://schemas.openxmlformats.org/officeDocument/2006/relationships/tags" Target="../tags/tag121.xml"/><Relationship Id="rId20" Type="http://schemas.openxmlformats.org/officeDocument/2006/relationships/tags" Target="../tags/tag125.xml"/><Relationship Id="rId29" Type="http://schemas.openxmlformats.org/officeDocument/2006/relationships/tags" Target="../tags/tag134.xml"/><Relationship Id="rId1" Type="http://schemas.openxmlformats.org/officeDocument/2006/relationships/tags" Target="../tags/tag106.xml"/><Relationship Id="rId6" Type="http://schemas.openxmlformats.org/officeDocument/2006/relationships/tags" Target="../tags/tag111.xml"/><Relationship Id="rId11" Type="http://schemas.openxmlformats.org/officeDocument/2006/relationships/tags" Target="../tags/tag116.xml"/><Relationship Id="rId24" Type="http://schemas.openxmlformats.org/officeDocument/2006/relationships/tags" Target="../tags/tag129.xml"/><Relationship Id="rId32" Type="http://schemas.openxmlformats.org/officeDocument/2006/relationships/tags" Target="../tags/tag137.xml"/><Relationship Id="rId5" Type="http://schemas.openxmlformats.org/officeDocument/2006/relationships/tags" Target="../tags/tag110.xml"/><Relationship Id="rId15" Type="http://schemas.openxmlformats.org/officeDocument/2006/relationships/tags" Target="../tags/tag120.xml"/><Relationship Id="rId23" Type="http://schemas.openxmlformats.org/officeDocument/2006/relationships/tags" Target="../tags/tag128.xml"/><Relationship Id="rId28" Type="http://schemas.openxmlformats.org/officeDocument/2006/relationships/tags" Target="../tags/tag133.xml"/><Relationship Id="rId36" Type="http://schemas.openxmlformats.org/officeDocument/2006/relationships/notesSlide" Target="../notesSlides/notesSlide10.xml"/><Relationship Id="rId10" Type="http://schemas.openxmlformats.org/officeDocument/2006/relationships/tags" Target="../tags/tag115.xml"/><Relationship Id="rId19" Type="http://schemas.openxmlformats.org/officeDocument/2006/relationships/tags" Target="../tags/tag124.xml"/><Relationship Id="rId31" Type="http://schemas.openxmlformats.org/officeDocument/2006/relationships/tags" Target="../tags/tag136.xml"/><Relationship Id="rId4" Type="http://schemas.openxmlformats.org/officeDocument/2006/relationships/tags" Target="../tags/tag109.xml"/><Relationship Id="rId9" Type="http://schemas.openxmlformats.org/officeDocument/2006/relationships/tags" Target="../tags/tag114.xml"/><Relationship Id="rId14" Type="http://schemas.openxmlformats.org/officeDocument/2006/relationships/tags" Target="../tags/tag119.xml"/><Relationship Id="rId22" Type="http://schemas.openxmlformats.org/officeDocument/2006/relationships/tags" Target="../tags/tag127.xml"/><Relationship Id="rId27" Type="http://schemas.openxmlformats.org/officeDocument/2006/relationships/tags" Target="../tags/tag132.xml"/><Relationship Id="rId30" Type="http://schemas.openxmlformats.org/officeDocument/2006/relationships/tags" Target="../tags/tag135.xml"/><Relationship Id="rId35" Type="http://schemas.openxmlformats.org/officeDocument/2006/relationships/slideLayout" Target="../slideLayouts/slideLayout2.xml"/><Relationship Id="rId8" Type="http://schemas.openxmlformats.org/officeDocument/2006/relationships/tags" Target="../tags/tag1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41.xml"/><Relationship Id="rId1" Type="http://schemas.openxmlformats.org/officeDocument/2006/relationships/tags" Target="../tags/tag140.xml"/><Relationship Id="rId4" Type="http://schemas.openxmlformats.org/officeDocument/2006/relationships/notesSlide" Target="../notesSlides/notesSlide11.xml"/></Relationships>
</file>

<file path=ppt/slides/_rels/slide16.xml.rels><?xml version="1.0" encoding="UTF-8" standalone="yes"?>
<Relationships xmlns="http://schemas.openxmlformats.org/package/2006/relationships"><Relationship Id="rId13" Type="http://schemas.openxmlformats.org/officeDocument/2006/relationships/tags" Target="../tags/tag154.xml"/><Relationship Id="rId18" Type="http://schemas.openxmlformats.org/officeDocument/2006/relationships/tags" Target="../tags/tag159.xml"/><Relationship Id="rId26" Type="http://schemas.openxmlformats.org/officeDocument/2006/relationships/tags" Target="../tags/tag167.xml"/><Relationship Id="rId3" Type="http://schemas.openxmlformats.org/officeDocument/2006/relationships/tags" Target="../tags/tag144.xml"/><Relationship Id="rId21" Type="http://schemas.openxmlformats.org/officeDocument/2006/relationships/tags" Target="../tags/tag162.xml"/><Relationship Id="rId34" Type="http://schemas.openxmlformats.org/officeDocument/2006/relationships/slideLayout" Target="../slideLayouts/slideLayout12.xml"/><Relationship Id="rId7" Type="http://schemas.openxmlformats.org/officeDocument/2006/relationships/tags" Target="../tags/tag148.xml"/><Relationship Id="rId12" Type="http://schemas.openxmlformats.org/officeDocument/2006/relationships/tags" Target="../tags/tag153.xml"/><Relationship Id="rId17" Type="http://schemas.openxmlformats.org/officeDocument/2006/relationships/tags" Target="../tags/tag158.xml"/><Relationship Id="rId25" Type="http://schemas.openxmlformats.org/officeDocument/2006/relationships/tags" Target="../tags/tag166.xml"/><Relationship Id="rId33" Type="http://schemas.openxmlformats.org/officeDocument/2006/relationships/tags" Target="../tags/tag174.xml"/><Relationship Id="rId2" Type="http://schemas.openxmlformats.org/officeDocument/2006/relationships/tags" Target="../tags/tag143.xml"/><Relationship Id="rId16" Type="http://schemas.openxmlformats.org/officeDocument/2006/relationships/tags" Target="../tags/tag157.xml"/><Relationship Id="rId20" Type="http://schemas.openxmlformats.org/officeDocument/2006/relationships/tags" Target="../tags/tag161.xml"/><Relationship Id="rId29" Type="http://schemas.openxmlformats.org/officeDocument/2006/relationships/tags" Target="../tags/tag170.xml"/><Relationship Id="rId1" Type="http://schemas.openxmlformats.org/officeDocument/2006/relationships/tags" Target="../tags/tag142.xml"/><Relationship Id="rId6" Type="http://schemas.openxmlformats.org/officeDocument/2006/relationships/tags" Target="../tags/tag147.xml"/><Relationship Id="rId11" Type="http://schemas.openxmlformats.org/officeDocument/2006/relationships/tags" Target="../tags/tag152.xml"/><Relationship Id="rId24" Type="http://schemas.openxmlformats.org/officeDocument/2006/relationships/tags" Target="../tags/tag165.xml"/><Relationship Id="rId32" Type="http://schemas.openxmlformats.org/officeDocument/2006/relationships/tags" Target="../tags/tag173.xml"/><Relationship Id="rId5" Type="http://schemas.openxmlformats.org/officeDocument/2006/relationships/tags" Target="../tags/tag146.xml"/><Relationship Id="rId15" Type="http://schemas.openxmlformats.org/officeDocument/2006/relationships/tags" Target="../tags/tag156.xml"/><Relationship Id="rId23" Type="http://schemas.openxmlformats.org/officeDocument/2006/relationships/tags" Target="../tags/tag164.xml"/><Relationship Id="rId28" Type="http://schemas.openxmlformats.org/officeDocument/2006/relationships/tags" Target="../tags/tag169.xml"/><Relationship Id="rId10" Type="http://schemas.openxmlformats.org/officeDocument/2006/relationships/tags" Target="../tags/tag151.xml"/><Relationship Id="rId19" Type="http://schemas.openxmlformats.org/officeDocument/2006/relationships/tags" Target="../tags/tag160.xml"/><Relationship Id="rId31" Type="http://schemas.openxmlformats.org/officeDocument/2006/relationships/tags" Target="../tags/tag172.xml"/><Relationship Id="rId4" Type="http://schemas.openxmlformats.org/officeDocument/2006/relationships/tags" Target="../tags/tag145.xml"/><Relationship Id="rId9" Type="http://schemas.openxmlformats.org/officeDocument/2006/relationships/tags" Target="../tags/tag150.xml"/><Relationship Id="rId14" Type="http://schemas.openxmlformats.org/officeDocument/2006/relationships/tags" Target="../tags/tag155.xml"/><Relationship Id="rId22" Type="http://schemas.openxmlformats.org/officeDocument/2006/relationships/tags" Target="../tags/tag163.xml"/><Relationship Id="rId27" Type="http://schemas.openxmlformats.org/officeDocument/2006/relationships/tags" Target="../tags/tag168.xml"/><Relationship Id="rId30" Type="http://schemas.openxmlformats.org/officeDocument/2006/relationships/tags" Target="../tags/tag171.xml"/><Relationship Id="rId35" Type="http://schemas.openxmlformats.org/officeDocument/2006/relationships/notesSlide" Target="../notesSlides/notesSlide12.xml"/><Relationship Id="rId8" Type="http://schemas.openxmlformats.org/officeDocument/2006/relationships/tags" Target="../tags/tag149.xml"/></Relationships>
</file>

<file path=ppt/slides/_rels/slide17.xml.rels><?xml version="1.0" encoding="UTF-8" standalone="yes"?>
<Relationships xmlns="http://schemas.openxmlformats.org/package/2006/relationships"><Relationship Id="rId13" Type="http://schemas.openxmlformats.org/officeDocument/2006/relationships/tags" Target="../tags/tag187.xml"/><Relationship Id="rId18" Type="http://schemas.openxmlformats.org/officeDocument/2006/relationships/tags" Target="../tags/tag192.xml"/><Relationship Id="rId26" Type="http://schemas.openxmlformats.org/officeDocument/2006/relationships/tags" Target="../tags/tag200.xml"/><Relationship Id="rId3" Type="http://schemas.openxmlformats.org/officeDocument/2006/relationships/tags" Target="../tags/tag177.xml"/><Relationship Id="rId21" Type="http://schemas.openxmlformats.org/officeDocument/2006/relationships/tags" Target="../tags/tag195.xml"/><Relationship Id="rId34" Type="http://schemas.openxmlformats.org/officeDocument/2006/relationships/slideLayout" Target="../slideLayouts/slideLayout2.xml"/><Relationship Id="rId7" Type="http://schemas.openxmlformats.org/officeDocument/2006/relationships/tags" Target="../tags/tag181.xml"/><Relationship Id="rId12" Type="http://schemas.openxmlformats.org/officeDocument/2006/relationships/tags" Target="../tags/tag186.xml"/><Relationship Id="rId17" Type="http://schemas.openxmlformats.org/officeDocument/2006/relationships/tags" Target="../tags/tag191.xml"/><Relationship Id="rId25" Type="http://schemas.openxmlformats.org/officeDocument/2006/relationships/tags" Target="../tags/tag199.xml"/><Relationship Id="rId33" Type="http://schemas.openxmlformats.org/officeDocument/2006/relationships/tags" Target="../tags/tag207.xml"/><Relationship Id="rId2" Type="http://schemas.openxmlformats.org/officeDocument/2006/relationships/tags" Target="../tags/tag176.xml"/><Relationship Id="rId16" Type="http://schemas.openxmlformats.org/officeDocument/2006/relationships/tags" Target="../tags/tag190.xml"/><Relationship Id="rId20" Type="http://schemas.openxmlformats.org/officeDocument/2006/relationships/tags" Target="../tags/tag194.xml"/><Relationship Id="rId29" Type="http://schemas.openxmlformats.org/officeDocument/2006/relationships/tags" Target="../tags/tag203.xml"/><Relationship Id="rId1" Type="http://schemas.openxmlformats.org/officeDocument/2006/relationships/tags" Target="../tags/tag175.xml"/><Relationship Id="rId6" Type="http://schemas.openxmlformats.org/officeDocument/2006/relationships/tags" Target="../tags/tag180.xml"/><Relationship Id="rId11" Type="http://schemas.openxmlformats.org/officeDocument/2006/relationships/tags" Target="../tags/tag185.xml"/><Relationship Id="rId24" Type="http://schemas.openxmlformats.org/officeDocument/2006/relationships/tags" Target="../tags/tag198.xml"/><Relationship Id="rId32" Type="http://schemas.openxmlformats.org/officeDocument/2006/relationships/tags" Target="../tags/tag206.xml"/><Relationship Id="rId5" Type="http://schemas.openxmlformats.org/officeDocument/2006/relationships/tags" Target="../tags/tag179.xml"/><Relationship Id="rId15" Type="http://schemas.openxmlformats.org/officeDocument/2006/relationships/tags" Target="../tags/tag189.xml"/><Relationship Id="rId23" Type="http://schemas.openxmlformats.org/officeDocument/2006/relationships/tags" Target="../tags/tag197.xml"/><Relationship Id="rId28" Type="http://schemas.openxmlformats.org/officeDocument/2006/relationships/tags" Target="../tags/tag202.xml"/><Relationship Id="rId10" Type="http://schemas.openxmlformats.org/officeDocument/2006/relationships/tags" Target="../tags/tag184.xml"/><Relationship Id="rId19" Type="http://schemas.openxmlformats.org/officeDocument/2006/relationships/tags" Target="../tags/tag193.xml"/><Relationship Id="rId31" Type="http://schemas.openxmlformats.org/officeDocument/2006/relationships/tags" Target="../tags/tag205.xml"/><Relationship Id="rId4" Type="http://schemas.openxmlformats.org/officeDocument/2006/relationships/tags" Target="../tags/tag178.xml"/><Relationship Id="rId9" Type="http://schemas.openxmlformats.org/officeDocument/2006/relationships/tags" Target="../tags/tag183.xml"/><Relationship Id="rId14" Type="http://schemas.openxmlformats.org/officeDocument/2006/relationships/tags" Target="../tags/tag188.xml"/><Relationship Id="rId22" Type="http://schemas.openxmlformats.org/officeDocument/2006/relationships/tags" Target="../tags/tag196.xml"/><Relationship Id="rId27" Type="http://schemas.openxmlformats.org/officeDocument/2006/relationships/tags" Target="../tags/tag201.xml"/><Relationship Id="rId30" Type="http://schemas.openxmlformats.org/officeDocument/2006/relationships/tags" Target="../tags/tag204.xml"/><Relationship Id="rId35" Type="http://schemas.openxmlformats.org/officeDocument/2006/relationships/notesSlide" Target="../notesSlides/notesSlide13.xml"/><Relationship Id="rId8" Type="http://schemas.openxmlformats.org/officeDocument/2006/relationships/tags" Target="../tags/tag18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8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tags" Target="../tags/tag216.xml"/><Relationship Id="rId3" Type="http://schemas.openxmlformats.org/officeDocument/2006/relationships/tags" Target="../tags/tag211.xml"/><Relationship Id="rId7" Type="http://schemas.openxmlformats.org/officeDocument/2006/relationships/tags" Target="../tags/tag215.xml"/><Relationship Id="rId12" Type="http://schemas.openxmlformats.org/officeDocument/2006/relationships/notesSlide" Target="../notesSlides/notesSlide15.xml"/><Relationship Id="rId2" Type="http://schemas.openxmlformats.org/officeDocument/2006/relationships/tags" Target="../tags/tag210.xml"/><Relationship Id="rId1" Type="http://schemas.openxmlformats.org/officeDocument/2006/relationships/tags" Target="../tags/tag209.xml"/><Relationship Id="rId6" Type="http://schemas.openxmlformats.org/officeDocument/2006/relationships/tags" Target="../tags/tag214.xml"/><Relationship Id="rId11" Type="http://schemas.openxmlformats.org/officeDocument/2006/relationships/slideLayout" Target="../slideLayouts/slideLayout2.xml"/><Relationship Id="rId5" Type="http://schemas.openxmlformats.org/officeDocument/2006/relationships/tags" Target="../tags/tag213.xml"/><Relationship Id="rId10" Type="http://schemas.openxmlformats.org/officeDocument/2006/relationships/tags" Target="../tags/tag218.xml"/><Relationship Id="rId4" Type="http://schemas.openxmlformats.org/officeDocument/2006/relationships/tags" Target="../tags/tag212.xml"/><Relationship Id="rId9" Type="http://schemas.openxmlformats.org/officeDocument/2006/relationships/tags" Target="../tags/tag2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3" Type="http://schemas.openxmlformats.org/officeDocument/2006/relationships/tags" Target="../tags/tag7.xml"/><Relationship Id="rId7" Type="http://schemas.openxmlformats.org/officeDocument/2006/relationships/tags" Target="../tags/tag11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4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4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7" Type="http://schemas.openxmlformats.org/officeDocument/2006/relationships/notesSlide" Target="../notesSlides/notesSlide5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21.xml"/><Relationship Id="rId4" Type="http://schemas.openxmlformats.org/officeDocument/2006/relationships/tags" Target="../tags/tag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685800" y="22860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altLang="en-US"/>
              <a:t>CSE 332: Data Structures and Parallelism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Spring 2022</a:t>
            </a:r>
          </a:p>
          <a:p>
            <a:r>
              <a:rPr lang="en-US" altLang="en-US" dirty="0"/>
              <a:t>Richard Anderson</a:t>
            </a:r>
          </a:p>
          <a:p>
            <a:r>
              <a:rPr lang="en-US" altLang="en-US" dirty="0"/>
              <a:t>Lecture 24: Dijkstra’s Algorithm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5/23/2022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820A4-3FD7-46A3-BBC4-852662ABCDF4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pic>
        <p:nvPicPr>
          <p:cNvPr id="7" name="Picture 4" descr="EWDwww">
            <a:extLst>
              <a:ext uri="{FF2B5EF4-FFF2-40B4-BE49-F238E27FC236}">
                <a16:creationId xmlns:a16="http://schemas.microsoft.com/office/drawing/2014/main" id="{4F37EE61-7C17-6441-6B6A-F72E899923E2}"/>
              </a:ext>
            </a:extLst>
          </p:cNvPr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1676400" cy="2235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Oval 4"/>
          <p:cNvSpPr>
            <a:spLocks noChangeAspect="1" noChangeArrowheads="1"/>
          </p:cNvSpPr>
          <p:nvPr>
            <p:custDataLst>
              <p:tags r:id="rId1"/>
            </p:custDataLst>
          </p:nvPr>
        </p:nvSpPr>
        <p:spPr bwMode="auto">
          <a:xfrm>
            <a:off x="5588000" y="1573213"/>
            <a:ext cx="609600" cy="43180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v</a:t>
            </a:r>
            <a:r>
              <a:rPr lang="en-US" altLang="en-US" sz="2400" baseline="-25000">
                <a:latin typeface="Times New Roman" pitchFamily="18" charset="0"/>
              </a:rPr>
              <a:t>3</a:t>
            </a:r>
          </a:p>
        </p:txBody>
      </p:sp>
      <p:sp>
        <p:nvSpPr>
          <p:cNvPr id="19460" name="Oval 5"/>
          <p:cNvSpPr>
            <a:spLocks noChangeAspect="1" noChangeArrowheads="1"/>
          </p:cNvSpPr>
          <p:nvPr>
            <p:custDataLst>
              <p:tags r:id="rId2"/>
            </p:custDataLst>
          </p:nvPr>
        </p:nvSpPr>
        <p:spPr bwMode="auto">
          <a:xfrm>
            <a:off x="7924800" y="3241675"/>
            <a:ext cx="609600" cy="439738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v</a:t>
            </a:r>
            <a:r>
              <a:rPr lang="en-US" altLang="en-US" sz="2400" baseline="-25000">
                <a:latin typeface="Times New Roman" pitchFamily="18" charset="0"/>
              </a:rPr>
              <a:t>6</a:t>
            </a:r>
          </a:p>
        </p:txBody>
      </p:sp>
      <p:sp>
        <p:nvSpPr>
          <p:cNvPr id="19461" name="Oval 6"/>
          <p:cNvSpPr>
            <a:spLocks noChangeAspect="1" noChangeArrowheads="1"/>
          </p:cNvSpPr>
          <p:nvPr>
            <p:custDataLst>
              <p:tags r:id="rId3"/>
            </p:custDataLst>
          </p:nvPr>
        </p:nvSpPr>
        <p:spPr bwMode="auto">
          <a:xfrm>
            <a:off x="7112000" y="387350"/>
            <a:ext cx="609600" cy="474663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v</a:t>
            </a:r>
            <a:r>
              <a:rPr lang="en-US" altLang="en-US" sz="2400" baseline="-25000">
                <a:latin typeface="Times New Roman" pitchFamily="18" charset="0"/>
              </a:rPr>
              <a:t>1</a:t>
            </a:r>
          </a:p>
        </p:txBody>
      </p:sp>
      <p:sp>
        <p:nvSpPr>
          <p:cNvPr id="19462" name="Oval 7"/>
          <p:cNvSpPr>
            <a:spLocks noChangeAspect="1" noChangeArrowheads="1"/>
          </p:cNvSpPr>
          <p:nvPr>
            <p:custDataLst>
              <p:tags r:id="rId4"/>
            </p:custDataLst>
          </p:nvPr>
        </p:nvSpPr>
        <p:spPr bwMode="auto">
          <a:xfrm>
            <a:off x="2946400" y="1573213"/>
            <a:ext cx="609600" cy="50800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v</a:t>
            </a:r>
            <a:r>
              <a:rPr lang="en-US" altLang="en-US" sz="2400" baseline="-25000">
                <a:latin typeface="Times New Roman" pitchFamily="18" charset="0"/>
              </a:rPr>
              <a:t>2</a:t>
            </a:r>
          </a:p>
        </p:txBody>
      </p:sp>
      <p:sp>
        <p:nvSpPr>
          <p:cNvPr id="19463" name="Oval 8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>
            <a:off x="7823200" y="1573213"/>
            <a:ext cx="609600" cy="50800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v</a:t>
            </a:r>
            <a:r>
              <a:rPr lang="en-US" altLang="en-US" sz="2400" baseline="-25000">
                <a:latin typeface="Times New Roman" pitchFamily="18" charset="0"/>
              </a:rPr>
              <a:t>4</a:t>
            </a:r>
          </a:p>
        </p:txBody>
      </p:sp>
      <p:cxnSp>
        <p:nvCxnSpPr>
          <p:cNvPr id="19464" name="AutoShape 9"/>
          <p:cNvCxnSpPr>
            <a:cxnSpLocks noChangeShapeType="1"/>
            <a:stCxn id="19475" idx="5"/>
            <a:endCxn id="19459" idx="1"/>
          </p:cNvCxnSpPr>
          <p:nvPr>
            <p:custDataLst>
              <p:tags r:id="rId6"/>
            </p:custDataLst>
          </p:nvPr>
        </p:nvCxnSpPr>
        <p:spPr bwMode="auto">
          <a:xfrm rot="16200000" flipH="1">
            <a:off x="4290218" y="250032"/>
            <a:ext cx="766763" cy="2006600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65" name="AutoShape 10"/>
          <p:cNvCxnSpPr>
            <a:cxnSpLocks noChangeShapeType="1"/>
            <a:stCxn id="19459" idx="5"/>
            <a:endCxn id="19460" idx="2"/>
          </p:cNvCxnSpPr>
          <p:nvPr>
            <p:custDataLst>
              <p:tags r:id="rId7"/>
            </p:custDataLst>
          </p:nvPr>
        </p:nvCxnSpPr>
        <p:spPr bwMode="auto">
          <a:xfrm rot="16200000" flipH="1">
            <a:off x="6257131" y="1793082"/>
            <a:ext cx="1519237" cy="1816100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66" name="AutoShape 11"/>
          <p:cNvCxnSpPr>
            <a:cxnSpLocks noChangeShapeType="1"/>
            <a:stCxn id="19459" idx="6"/>
            <a:endCxn id="19463" idx="2"/>
          </p:cNvCxnSpPr>
          <p:nvPr>
            <p:custDataLst>
              <p:tags r:id="rId8"/>
            </p:custDataLst>
          </p:nvPr>
        </p:nvCxnSpPr>
        <p:spPr bwMode="auto">
          <a:xfrm>
            <a:off x="6197600" y="1789113"/>
            <a:ext cx="1625600" cy="38100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 type="triangle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67" name="AutoShape 12"/>
          <p:cNvCxnSpPr>
            <a:cxnSpLocks noChangeShapeType="1"/>
            <a:stCxn id="19470" idx="6"/>
            <a:endCxn id="19460" idx="2"/>
          </p:cNvCxnSpPr>
          <p:nvPr>
            <p:custDataLst>
              <p:tags r:id="rId9"/>
            </p:custDataLst>
          </p:nvPr>
        </p:nvCxnSpPr>
        <p:spPr bwMode="auto">
          <a:xfrm>
            <a:off x="5080000" y="3438525"/>
            <a:ext cx="2844800" cy="22225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68" name="AutoShape 13"/>
          <p:cNvCxnSpPr>
            <a:cxnSpLocks noChangeShapeType="1"/>
            <a:stCxn id="19475" idx="4"/>
            <a:endCxn id="19462" idx="0"/>
          </p:cNvCxnSpPr>
          <p:nvPr>
            <p:custDataLst>
              <p:tags r:id="rId10"/>
            </p:custDataLst>
          </p:nvPr>
        </p:nvCxnSpPr>
        <p:spPr bwMode="auto">
          <a:xfrm rot="5400000">
            <a:off x="3036888" y="1154113"/>
            <a:ext cx="635000" cy="203200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69" name="AutoShape 14"/>
          <p:cNvCxnSpPr>
            <a:cxnSpLocks noChangeShapeType="1"/>
            <a:stCxn id="19462" idx="5"/>
            <a:endCxn id="19470" idx="1"/>
          </p:cNvCxnSpPr>
          <p:nvPr>
            <p:custDataLst>
              <p:tags r:id="rId11"/>
            </p:custDataLst>
          </p:nvPr>
        </p:nvCxnSpPr>
        <p:spPr bwMode="auto">
          <a:xfrm rot="16200000" flipH="1">
            <a:off x="3382168" y="2091532"/>
            <a:ext cx="1262063" cy="1092200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470" name="Oval 15"/>
          <p:cNvSpPr>
            <a:spLocks noChangeAspect="1" noChangeArrowheads="1"/>
          </p:cNvSpPr>
          <p:nvPr>
            <p:custDataLst>
              <p:tags r:id="rId12"/>
            </p:custDataLst>
          </p:nvPr>
        </p:nvSpPr>
        <p:spPr bwMode="auto">
          <a:xfrm>
            <a:off x="4470400" y="3197225"/>
            <a:ext cx="609600" cy="484188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v</a:t>
            </a:r>
            <a:r>
              <a:rPr lang="en-US" altLang="en-US" sz="2400" baseline="-25000">
                <a:latin typeface="Times New Roman" pitchFamily="18" charset="0"/>
              </a:rPr>
              <a:t>5</a:t>
            </a:r>
          </a:p>
        </p:txBody>
      </p:sp>
      <p:cxnSp>
        <p:nvCxnSpPr>
          <p:cNvPr id="19471" name="AutoShape 16"/>
          <p:cNvCxnSpPr>
            <a:cxnSpLocks noChangeShapeType="1"/>
            <a:stCxn id="19459" idx="3"/>
            <a:endCxn id="19470" idx="0"/>
          </p:cNvCxnSpPr>
          <p:nvPr>
            <p:custDataLst>
              <p:tags r:id="rId13"/>
            </p:custDataLst>
          </p:nvPr>
        </p:nvCxnSpPr>
        <p:spPr bwMode="auto">
          <a:xfrm rot="5400000">
            <a:off x="4598194" y="2118519"/>
            <a:ext cx="1255712" cy="901700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72" name="AutoShape 17"/>
          <p:cNvCxnSpPr>
            <a:cxnSpLocks noChangeShapeType="1"/>
            <a:stCxn id="19463" idx="0"/>
            <a:endCxn id="19461" idx="5"/>
          </p:cNvCxnSpPr>
          <p:nvPr>
            <p:custDataLst>
              <p:tags r:id="rId14"/>
            </p:custDataLst>
          </p:nvPr>
        </p:nvCxnSpPr>
        <p:spPr bwMode="auto">
          <a:xfrm rot="16200000" flipV="1">
            <a:off x="7489825" y="935038"/>
            <a:ext cx="781050" cy="495300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73" name="AutoShape 18"/>
          <p:cNvCxnSpPr>
            <a:cxnSpLocks noChangeShapeType="1"/>
            <a:stCxn id="19462" idx="6"/>
            <a:endCxn id="19459" idx="2"/>
          </p:cNvCxnSpPr>
          <p:nvPr>
            <p:custDataLst>
              <p:tags r:id="rId15"/>
            </p:custDataLst>
          </p:nvPr>
        </p:nvCxnSpPr>
        <p:spPr bwMode="auto">
          <a:xfrm flipV="1">
            <a:off x="3556000" y="1789113"/>
            <a:ext cx="2032000" cy="38100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74" name="AutoShape 19"/>
          <p:cNvCxnSpPr>
            <a:cxnSpLocks noChangeShapeType="1"/>
            <a:stCxn id="19461" idx="2"/>
            <a:endCxn id="19475" idx="6"/>
          </p:cNvCxnSpPr>
          <p:nvPr>
            <p:custDataLst>
              <p:tags r:id="rId16"/>
            </p:custDataLst>
          </p:nvPr>
        </p:nvCxnSpPr>
        <p:spPr bwMode="auto">
          <a:xfrm rot="10800000" flipV="1">
            <a:off x="3759200" y="623888"/>
            <a:ext cx="3352800" cy="82550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475" name="Oval 20"/>
          <p:cNvSpPr>
            <a:spLocks noChangeAspect="1" noChangeArrowheads="1"/>
          </p:cNvSpPr>
          <p:nvPr>
            <p:custDataLst>
              <p:tags r:id="rId17"/>
            </p:custDataLst>
          </p:nvPr>
        </p:nvSpPr>
        <p:spPr bwMode="auto">
          <a:xfrm>
            <a:off x="3149600" y="476250"/>
            <a:ext cx="609600" cy="461963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v</a:t>
            </a:r>
            <a:r>
              <a:rPr lang="en-US" altLang="en-US" sz="2400" baseline="-25000">
                <a:latin typeface="Times New Roman" pitchFamily="18" charset="0"/>
              </a:rPr>
              <a:t>0</a:t>
            </a:r>
          </a:p>
        </p:txBody>
      </p:sp>
      <p:cxnSp>
        <p:nvCxnSpPr>
          <p:cNvPr id="19476" name="AutoShape 21"/>
          <p:cNvCxnSpPr>
            <a:cxnSpLocks noChangeShapeType="1"/>
            <a:stCxn id="19459" idx="7"/>
            <a:endCxn id="19461" idx="3"/>
          </p:cNvCxnSpPr>
          <p:nvPr>
            <p:custDataLst>
              <p:tags r:id="rId18"/>
            </p:custDataLst>
          </p:nvPr>
        </p:nvCxnSpPr>
        <p:spPr bwMode="auto">
          <a:xfrm rot="5400000" flipH="1" flipV="1">
            <a:off x="6232525" y="668338"/>
            <a:ext cx="844550" cy="1092200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77" name="AutoShape 22"/>
          <p:cNvCxnSpPr>
            <a:cxnSpLocks noChangeShapeType="1"/>
            <a:stCxn id="19460" idx="0"/>
            <a:endCxn id="19463" idx="4"/>
          </p:cNvCxnSpPr>
          <p:nvPr>
            <p:custDataLst>
              <p:tags r:id="rId19"/>
            </p:custDataLst>
          </p:nvPr>
        </p:nvCxnSpPr>
        <p:spPr bwMode="auto">
          <a:xfrm rot="16200000" flipV="1">
            <a:off x="7598568" y="2609057"/>
            <a:ext cx="1160463" cy="101600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478" name="Text Box 23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2743200" y="304800"/>
            <a:ext cx="3222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s</a:t>
            </a:r>
          </a:p>
        </p:txBody>
      </p:sp>
      <p:sp>
        <p:nvSpPr>
          <p:cNvPr id="19479" name="Text Box 24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4165600" y="14478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19480" name="Text Box 25"/>
          <p:cNvSpPr txBox="1"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5384800" y="30638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19481" name="Text Box 26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3454400" y="223837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19482" name="Text Box 27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2946400" y="100806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19483" name="Text Box 30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7924800" y="9652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19484" name="Text Box 31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7010400" y="24130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19485" name="Text Box 32"/>
          <p:cNvSpPr txBox="1"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8229600" y="24130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19486" name="Text Box 33"/>
          <p:cNvSpPr txBox="1"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6197600" y="92075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19487" name="Text Box 34"/>
          <p:cNvSpPr txBox="1"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4775200" y="2193925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19488" name="Text Box 35"/>
          <p:cNvSpPr txBox="1"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5994400" y="307181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5/23/2022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6FD676-BCC4-4D21-B8CD-D34DBA212313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  <p:graphicFrame>
        <p:nvGraphicFramePr>
          <p:cNvPr id="12363" name="Group 75"/>
          <p:cNvGraphicFramePr>
            <a:graphicFrameLocks noGrp="1"/>
          </p:cNvGraphicFramePr>
          <p:nvPr>
            <p:ph idx="1"/>
            <p:custDataLst>
              <p:tags r:id="rId31"/>
            </p:custDataLst>
            <p:extLst>
              <p:ext uri="{D42A27DB-BD31-4B8C-83A1-F6EECF244321}">
                <p14:modId xmlns:p14="http://schemas.microsoft.com/office/powerpoint/2010/main" val="1542238439"/>
              </p:ext>
            </p:extLst>
          </p:nvPr>
        </p:nvGraphicFramePr>
        <p:xfrm>
          <a:off x="235830" y="2567554"/>
          <a:ext cx="2628900" cy="4145120"/>
        </p:xfrm>
        <a:graphic>
          <a:graphicData uri="http://schemas.openxmlformats.org/drawingml/2006/table">
            <a:tbl>
              <a:tblPr/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1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15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812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Dist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prev</a:t>
                      </a: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12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</a:t>
                      </a:r>
                      <a:r>
                        <a:rPr kumimoji="0" lang="en-US" altLang="en-US" sz="28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12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</a:t>
                      </a:r>
                      <a:r>
                        <a:rPr kumimoji="0" lang="en-US" altLang="en-US" sz="28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12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</a:t>
                      </a:r>
                      <a:r>
                        <a:rPr kumimoji="0" lang="en-US" altLang="en-US" sz="28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12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</a:t>
                      </a:r>
                      <a:r>
                        <a:rPr kumimoji="0" lang="en-US" altLang="en-US" sz="28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812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</a:t>
                      </a:r>
                      <a:r>
                        <a:rPr kumimoji="0" lang="en-US" altLang="en-US" sz="28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812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</a:t>
                      </a:r>
                      <a:r>
                        <a:rPr kumimoji="0" lang="en-US" altLang="en-US" sz="28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812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</a:t>
                      </a:r>
                      <a:r>
                        <a:rPr kumimoji="0" lang="en-US" altLang="en-US" sz="28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70455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152400"/>
            <a:ext cx="8839200" cy="914400"/>
          </a:xfrm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4000" dirty="0"/>
              <a:t>Weighted SSSP: </a:t>
            </a:r>
            <a:br>
              <a:rPr lang="en-US" altLang="en-US" sz="4000" dirty="0"/>
            </a:br>
            <a:r>
              <a:rPr lang="en-US" altLang="en-US" sz="3600" dirty="0"/>
              <a:t>All edges are not created equal</a:t>
            </a:r>
          </a:p>
        </p:txBody>
      </p:sp>
      <p:sp>
        <p:nvSpPr>
          <p:cNvPr id="20484" name="Line 3"/>
          <p:cNvSpPr>
            <a:spLocks noChangeShapeType="1"/>
          </p:cNvSpPr>
          <p:nvPr>
            <p:custDataLst>
              <p:tags r:id="rId2"/>
            </p:custDataLst>
          </p:nvPr>
        </p:nvSpPr>
        <p:spPr bwMode="auto">
          <a:xfrm flipH="1" flipV="1">
            <a:off x="1990725" y="3194050"/>
            <a:ext cx="3062288" cy="447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20485" name="Line 4"/>
          <p:cNvSpPr>
            <a:spLocks noChangeShapeType="1"/>
          </p:cNvSpPr>
          <p:nvPr>
            <p:custDataLst>
              <p:tags r:id="rId3"/>
            </p:custDataLst>
          </p:nvPr>
        </p:nvSpPr>
        <p:spPr bwMode="auto">
          <a:xfrm flipV="1">
            <a:off x="5053013" y="2297113"/>
            <a:ext cx="2220912" cy="13446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20486" name="Line 5"/>
          <p:cNvSpPr>
            <a:spLocks noChangeShapeType="1"/>
          </p:cNvSpPr>
          <p:nvPr>
            <p:custDataLst>
              <p:tags r:id="rId4"/>
            </p:custDataLst>
          </p:nvPr>
        </p:nvSpPr>
        <p:spPr bwMode="auto">
          <a:xfrm flipV="1">
            <a:off x="7273925" y="1784350"/>
            <a:ext cx="230188" cy="512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20487" name="Line 6"/>
          <p:cNvSpPr>
            <a:spLocks noChangeShapeType="1"/>
          </p:cNvSpPr>
          <p:nvPr>
            <p:custDataLst>
              <p:tags r:id="rId5"/>
            </p:custDataLst>
          </p:nvPr>
        </p:nvSpPr>
        <p:spPr bwMode="auto">
          <a:xfrm>
            <a:off x="7273925" y="2297113"/>
            <a:ext cx="6905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20488" name="Line 7"/>
          <p:cNvSpPr>
            <a:spLocks noChangeShapeType="1"/>
          </p:cNvSpPr>
          <p:nvPr>
            <p:custDataLst>
              <p:tags r:id="rId6"/>
            </p:custDataLst>
          </p:nvPr>
        </p:nvSpPr>
        <p:spPr bwMode="auto">
          <a:xfrm>
            <a:off x="5053013" y="3641725"/>
            <a:ext cx="13795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20489" name="Line 8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 flipH="1">
            <a:off x="4800600" y="3641725"/>
            <a:ext cx="252413" cy="701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20490" name="Line 9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 flipH="1" flipV="1">
            <a:off x="534988" y="1527175"/>
            <a:ext cx="1455737" cy="1666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20491" name="Line 10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 flipV="1">
            <a:off x="1990725" y="2039938"/>
            <a:ext cx="534988" cy="11541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20492" name="Line 11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 flipH="1" flipV="1">
            <a:off x="1606550" y="1976438"/>
            <a:ext cx="384175" cy="12176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20493" name="Line 12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>
            <a:off x="1990725" y="3194050"/>
            <a:ext cx="382588" cy="768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20494" name="Line 13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 flipH="1">
            <a:off x="1836738" y="3194050"/>
            <a:ext cx="153987" cy="22431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20495" name="Line 14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 flipH="1">
            <a:off x="917575" y="3194050"/>
            <a:ext cx="1073150" cy="960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20496" name="Text Box 15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4495800" y="4327525"/>
            <a:ext cx="268541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+mn-lt"/>
              </a:rPr>
              <a:t>Vending Machine in EE1</a:t>
            </a:r>
          </a:p>
        </p:txBody>
      </p:sp>
      <p:sp>
        <p:nvSpPr>
          <p:cNvPr id="20497" name="Text Box 16"/>
          <p:cNvSpPr txBox="1"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3733800" y="3579813"/>
            <a:ext cx="1447800" cy="424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chemeClr val="accent2"/>
                </a:solidFill>
                <a:latin typeface="+mn-lt"/>
              </a:rPr>
              <a:t>ALLEN</a:t>
            </a:r>
          </a:p>
        </p:txBody>
      </p:sp>
      <p:sp>
        <p:nvSpPr>
          <p:cNvPr id="20498" name="Text Box 17"/>
          <p:cNvSpPr txBox="1"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6508750" y="3449638"/>
            <a:ext cx="7239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+mn-lt"/>
              </a:rPr>
              <a:t>HUB</a:t>
            </a:r>
          </a:p>
        </p:txBody>
      </p:sp>
      <p:sp>
        <p:nvSpPr>
          <p:cNvPr id="20499" name="Text Box 18"/>
          <p:cNvSpPr txBox="1"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7870825" y="2171700"/>
            <a:ext cx="108593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+mn-lt"/>
              </a:rPr>
              <a:t>Delfino’s</a:t>
            </a:r>
          </a:p>
        </p:txBody>
      </p:sp>
      <p:sp>
        <p:nvSpPr>
          <p:cNvPr id="20500" name="Text Box 19"/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7043738" y="1460500"/>
            <a:ext cx="154061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+mn-lt"/>
              </a:rPr>
              <a:t>Ben &amp; Jerry’s</a:t>
            </a:r>
          </a:p>
        </p:txBody>
      </p:sp>
      <p:sp>
        <p:nvSpPr>
          <p:cNvPr id="20501" name="Text Box 20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2605088" y="1784350"/>
            <a:ext cx="114364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+mn-lt"/>
              </a:rPr>
              <a:t>Neelam’s</a:t>
            </a:r>
          </a:p>
        </p:txBody>
      </p:sp>
      <p:sp>
        <p:nvSpPr>
          <p:cNvPr id="20502" name="Text Box 21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1379538" y="1657350"/>
            <a:ext cx="89364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+mn-lt"/>
              </a:rPr>
              <a:t>Cedars</a:t>
            </a:r>
          </a:p>
        </p:txBody>
      </p:sp>
      <p:sp>
        <p:nvSpPr>
          <p:cNvPr id="20503" name="Text Box 22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4133850" y="2681288"/>
            <a:ext cx="139493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+mn-lt"/>
              </a:rPr>
              <a:t>Coke Closet</a:t>
            </a:r>
          </a:p>
        </p:txBody>
      </p:sp>
      <p:sp>
        <p:nvSpPr>
          <p:cNvPr id="20504" name="Line 23"/>
          <p:cNvSpPr>
            <a:spLocks noChangeShapeType="1"/>
          </p:cNvSpPr>
          <p:nvPr>
            <p:custDataLst>
              <p:tags r:id="rId22"/>
            </p:custDataLst>
          </p:nvPr>
        </p:nvSpPr>
        <p:spPr bwMode="auto">
          <a:xfrm flipH="1" flipV="1">
            <a:off x="4976813" y="3065463"/>
            <a:ext cx="7620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20505" name="Text Box 24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228600" y="1143000"/>
            <a:ext cx="81304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+mn-lt"/>
              </a:rPr>
              <a:t>Home</a:t>
            </a:r>
          </a:p>
        </p:txBody>
      </p:sp>
      <p:sp>
        <p:nvSpPr>
          <p:cNvPr id="20506" name="Text Box 25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379413" y="4281488"/>
            <a:ext cx="119885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+mn-lt"/>
              </a:rPr>
              <a:t>Schultzy’s</a:t>
            </a:r>
          </a:p>
        </p:txBody>
      </p:sp>
      <p:sp>
        <p:nvSpPr>
          <p:cNvPr id="20507" name="Text Box 26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1990725" y="5114925"/>
            <a:ext cx="171354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+mn-lt"/>
              </a:rPr>
              <a:t>Parent’s Home</a:t>
            </a:r>
          </a:p>
        </p:txBody>
      </p:sp>
      <p:sp>
        <p:nvSpPr>
          <p:cNvPr id="20508" name="Text Box 27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2066925" y="3960813"/>
            <a:ext cx="160813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+mn-lt"/>
              </a:rPr>
              <a:t>Café Allegro</a:t>
            </a:r>
          </a:p>
        </p:txBody>
      </p:sp>
      <p:sp>
        <p:nvSpPr>
          <p:cNvPr id="20509" name="Text Box 28"/>
          <p:cNvSpPr txBox="1"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4670425" y="3128963"/>
            <a:ext cx="414338" cy="590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  <a:latin typeface="+mn-lt"/>
              </a:rPr>
              <a:t>10</a:t>
            </a:r>
          </a:p>
        </p:txBody>
      </p:sp>
      <p:sp>
        <p:nvSpPr>
          <p:cNvPr id="20510" name="Text Box 29"/>
          <p:cNvSpPr txBox="1"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611188" y="3001963"/>
            <a:ext cx="11493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+mn-lt"/>
              </a:rPr>
              <a:t>The Ave</a:t>
            </a:r>
          </a:p>
        </p:txBody>
      </p:sp>
      <p:sp>
        <p:nvSpPr>
          <p:cNvPr id="20511" name="Text Box 30"/>
          <p:cNvSpPr txBox="1"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5895975" y="2039938"/>
            <a:ext cx="13779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+mn-lt"/>
              </a:rPr>
              <a:t>U Village</a:t>
            </a:r>
          </a:p>
        </p:txBody>
      </p:sp>
      <p:sp>
        <p:nvSpPr>
          <p:cNvPr id="20512" name="Text Box 31"/>
          <p:cNvSpPr txBox="1"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3290888" y="3128963"/>
            <a:ext cx="690562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  <a:latin typeface="+mn-lt"/>
              </a:rPr>
              <a:t>350</a:t>
            </a:r>
          </a:p>
        </p:txBody>
      </p:sp>
      <p:sp>
        <p:nvSpPr>
          <p:cNvPr id="20513" name="Text Box 32"/>
          <p:cNvSpPr txBox="1"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5895975" y="2616200"/>
            <a:ext cx="688975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  <a:latin typeface="+mn-lt"/>
              </a:rPr>
              <a:t>375</a:t>
            </a:r>
          </a:p>
        </p:txBody>
      </p:sp>
      <p:sp>
        <p:nvSpPr>
          <p:cNvPr id="20514" name="Text Box 33"/>
          <p:cNvSpPr txBox="1"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7427913" y="1847850"/>
            <a:ext cx="688975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  <a:latin typeface="+mn-lt"/>
              </a:rPr>
              <a:t>40</a:t>
            </a:r>
          </a:p>
        </p:txBody>
      </p:sp>
      <p:sp>
        <p:nvSpPr>
          <p:cNvPr id="20515" name="Text Box 34"/>
          <p:cNvSpPr txBox="1"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7427913" y="2360613"/>
            <a:ext cx="688975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  <a:latin typeface="+mn-lt"/>
              </a:rPr>
              <a:t>25</a:t>
            </a:r>
          </a:p>
        </p:txBody>
      </p:sp>
      <p:sp>
        <p:nvSpPr>
          <p:cNvPr id="20516" name="Text Box 35"/>
          <p:cNvSpPr txBox="1"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5437188" y="3705225"/>
            <a:ext cx="692150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  <a:latin typeface="+mn-lt"/>
              </a:rPr>
              <a:t>35</a:t>
            </a:r>
          </a:p>
        </p:txBody>
      </p:sp>
      <p:sp>
        <p:nvSpPr>
          <p:cNvPr id="20517" name="Text Box 36"/>
          <p:cNvSpPr txBox="1">
            <a:spLocks noChangeArrowheads="1"/>
          </p:cNvSpPr>
          <p:nvPr>
            <p:custDataLst>
              <p:tags r:id="rId35"/>
            </p:custDataLst>
          </p:nvPr>
        </p:nvSpPr>
        <p:spPr bwMode="auto">
          <a:xfrm>
            <a:off x="4795838" y="3962400"/>
            <a:ext cx="690562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  <a:latin typeface="+mn-lt"/>
              </a:rPr>
              <a:t>15</a:t>
            </a:r>
          </a:p>
        </p:txBody>
      </p:sp>
      <p:sp>
        <p:nvSpPr>
          <p:cNvPr id="20518" name="Text Box 37"/>
          <p:cNvSpPr txBox="1"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2143125" y="3386138"/>
            <a:ext cx="688975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  <a:latin typeface="+mn-lt"/>
              </a:rPr>
              <a:t>25</a:t>
            </a:r>
          </a:p>
        </p:txBody>
      </p:sp>
      <p:sp>
        <p:nvSpPr>
          <p:cNvPr id="20519" name="Text Box 38"/>
          <p:cNvSpPr txBox="1"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1836738" y="4603750"/>
            <a:ext cx="919162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  <a:latin typeface="+mn-lt"/>
              </a:rPr>
              <a:t>15,356</a:t>
            </a:r>
          </a:p>
        </p:txBody>
      </p:sp>
      <p:sp>
        <p:nvSpPr>
          <p:cNvPr id="20520" name="Text Box 39"/>
          <p:cNvSpPr txBox="1"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765175" y="3705225"/>
            <a:ext cx="688975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  <a:latin typeface="+mn-lt"/>
              </a:rPr>
              <a:t>35</a:t>
            </a:r>
          </a:p>
        </p:txBody>
      </p:sp>
      <p:sp>
        <p:nvSpPr>
          <p:cNvPr id="20521" name="Text Box 40"/>
          <p:cNvSpPr txBox="1">
            <a:spLocks noChangeArrowheads="1"/>
          </p:cNvSpPr>
          <p:nvPr>
            <p:custDataLst>
              <p:tags r:id="rId39"/>
            </p:custDataLst>
          </p:nvPr>
        </p:nvSpPr>
        <p:spPr bwMode="auto">
          <a:xfrm>
            <a:off x="534988" y="2105025"/>
            <a:ext cx="690562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  <a:latin typeface="+mn-lt"/>
              </a:rPr>
              <a:t>285</a:t>
            </a:r>
          </a:p>
        </p:txBody>
      </p:sp>
      <p:sp>
        <p:nvSpPr>
          <p:cNvPr id="20522" name="Text Box 41"/>
          <p:cNvSpPr txBox="1">
            <a:spLocks noChangeArrowheads="1"/>
          </p:cNvSpPr>
          <p:nvPr>
            <p:custDataLst>
              <p:tags r:id="rId40"/>
            </p:custDataLst>
          </p:nvPr>
        </p:nvSpPr>
        <p:spPr bwMode="auto">
          <a:xfrm>
            <a:off x="1760538" y="2360613"/>
            <a:ext cx="688975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  <a:latin typeface="+mn-lt"/>
              </a:rPr>
              <a:t>75</a:t>
            </a:r>
          </a:p>
        </p:txBody>
      </p:sp>
      <p:sp>
        <p:nvSpPr>
          <p:cNvPr id="20523" name="Text Box 42"/>
          <p:cNvSpPr txBox="1">
            <a:spLocks noChangeArrowheads="1"/>
          </p:cNvSpPr>
          <p:nvPr>
            <p:custDataLst>
              <p:tags r:id="rId41"/>
            </p:custDataLst>
          </p:nvPr>
        </p:nvSpPr>
        <p:spPr bwMode="auto">
          <a:xfrm>
            <a:off x="2449513" y="2232025"/>
            <a:ext cx="690562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  <a:latin typeface="+mn-lt"/>
              </a:rPr>
              <a:t>70</a:t>
            </a:r>
          </a:p>
        </p:txBody>
      </p:sp>
      <p:sp>
        <p:nvSpPr>
          <p:cNvPr id="20524" name="Line 43"/>
          <p:cNvSpPr>
            <a:spLocks noChangeShapeType="1"/>
          </p:cNvSpPr>
          <p:nvPr>
            <p:custDataLst>
              <p:tags r:id="rId42"/>
            </p:custDataLst>
          </p:nvPr>
        </p:nvSpPr>
        <p:spPr bwMode="auto">
          <a:xfrm>
            <a:off x="2525713" y="2039938"/>
            <a:ext cx="2527300" cy="16017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20525" name="Text Box 44"/>
          <p:cNvSpPr txBox="1">
            <a:spLocks noChangeArrowheads="1"/>
          </p:cNvSpPr>
          <p:nvPr>
            <p:custDataLst>
              <p:tags r:id="rId43"/>
            </p:custDataLst>
          </p:nvPr>
        </p:nvSpPr>
        <p:spPr bwMode="auto">
          <a:xfrm>
            <a:off x="3444875" y="2360613"/>
            <a:ext cx="688975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  <a:latin typeface="+mn-lt"/>
              </a:rPr>
              <a:t>365</a:t>
            </a:r>
          </a:p>
        </p:txBody>
      </p:sp>
      <p:sp>
        <p:nvSpPr>
          <p:cNvPr id="20526" name="Line 45"/>
          <p:cNvSpPr>
            <a:spLocks noChangeShapeType="1"/>
          </p:cNvSpPr>
          <p:nvPr>
            <p:custDataLst>
              <p:tags r:id="rId44"/>
            </p:custDataLst>
          </p:nvPr>
        </p:nvSpPr>
        <p:spPr bwMode="auto">
          <a:xfrm flipH="1">
            <a:off x="6432550" y="2297113"/>
            <a:ext cx="841375" cy="13446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20527" name="Text Box 46"/>
          <p:cNvSpPr txBox="1">
            <a:spLocks noChangeArrowheads="1"/>
          </p:cNvSpPr>
          <p:nvPr>
            <p:custDataLst>
              <p:tags r:id="rId45"/>
            </p:custDataLst>
          </p:nvPr>
        </p:nvSpPr>
        <p:spPr bwMode="auto">
          <a:xfrm>
            <a:off x="6813550" y="2936875"/>
            <a:ext cx="690563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FF0000"/>
                </a:solidFill>
                <a:latin typeface="+mn-lt"/>
              </a:rPr>
              <a:t>350</a:t>
            </a:r>
          </a:p>
        </p:txBody>
      </p:sp>
      <p:sp>
        <p:nvSpPr>
          <p:cNvPr id="20528" name="Text Box 47"/>
          <p:cNvSpPr txBox="1">
            <a:spLocks noChangeArrowheads="1"/>
          </p:cNvSpPr>
          <p:nvPr>
            <p:custDataLst>
              <p:tags r:id="rId46"/>
            </p:custDataLst>
          </p:nvPr>
        </p:nvSpPr>
        <p:spPr bwMode="auto">
          <a:xfrm>
            <a:off x="457200" y="5791200"/>
            <a:ext cx="8588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solidFill>
                  <a:srgbClr val="FF0000"/>
                </a:solidFill>
                <a:latin typeface="Times New Roman" pitchFamily="18" charset="0"/>
              </a:rPr>
              <a:t>Can we calculate shortest distance to all vertices from Allen Center?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5/23/2022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C45AD5-AAEF-4934-AA5C-177292084200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7660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Dijkstra’s Algorithm: Idea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4572000" y="1806575"/>
            <a:ext cx="4572000" cy="4181475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Adapt BFS to handle weighted graphs</a:t>
            </a: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Two kinds of vertices:</a:t>
            </a:r>
          </a:p>
          <a:p>
            <a:pPr marL="914400" lvl="1" indent="-457200" eaLnBrk="1" hangingPunct="1">
              <a:lnSpc>
                <a:spcPct val="90000"/>
              </a:lnSpc>
            </a:pPr>
            <a:r>
              <a:rPr lang="en-US" altLang="en-US" sz="2400">
                <a:solidFill>
                  <a:srgbClr val="009900"/>
                </a:solidFill>
              </a:rPr>
              <a:t>Known</a:t>
            </a:r>
            <a:endParaRPr lang="en-US" altLang="en-US" sz="2400"/>
          </a:p>
          <a:p>
            <a:pPr marL="1295400" lvl="2" indent="-381000" eaLnBrk="1" hangingPunct="1">
              <a:lnSpc>
                <a:spcPct val="90000"/>
              </a:lnSpc>
            </a:pPr>
            <a:r>
              <a:rPr lang="en-US" altLang="en-US"/>
              <a:t>shortest distance </a:t>
            </a:r>
            <a:br>
              <a:rPr lang="en-US" altLang="en-US"/>
            </a:br>
            <a:r>
              <a:rPr lang="en-US" altLang="en-US"/>
              <a:t>is already known</a:t>
            </a:r>
          </a:p>
          <a:p>
            <a:pPr marL="914400" lvl="1" indent="-457200" eaLnBrk="1" hangingPunct="1">
              <a:lnSpc>
                <a:spcPct val="90000"/>
              </a:lnSpc>
            </a:pPr>
            <a:r>
              <a:rPr lang="en-US" altLang="en-US" sz="2400">
                <a:solidFill>
                  <a:srgbClr val="FF0000"/>
                </a:solidFill>
              </a:rPr>
              <a:t>Unknown</a:t>
            </a:r>
            <a:endParaRPr lang="en-US" altLang="en-US" sz="2400"/>
          </a:p>
          <a:p>
            <a:pPr marL="1295400" lvl="2" indent="-381000" eaLnBrk="1" hangingPunct="1">
              <a:lnSpc>
                <a:spcPct val="90000"/>
              </a:lnSpc>
            </a:pPr>
            <a:r>
              <a:rPr lang="en-US" altLang="en-US"/>
              <a:t>Have tentative distance</a:t>
            </a:r>
          </a:p>
        </p:txBody>
      </p:sp>
      <p:graphicFrame>
        <p:nvGraphicFramePr>
          <p:cNvPr id="21509" name="Object 4"/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381000" y="1371600"/>
          <a:ext cx="3633788" cy="533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Bitmap Image" r:id="rId8" imgW="3847619" imgH="5649114" progId="Paint.Picture">
                  <p:embed/>
                </p:oleObj>
              </mc:Choice>
              <mc:Fallback>
                <p:oleObj name="Bitmap Image" r:id="rId8" imgW="3847619" imgH="5649114" progId="Paint.Picture">
                  <p:embed/>
                  <p:pic>
                    <p:nvPicPr>
                      <p:cNvPr id="2150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1371600"/>
                        <a:ext cx="3633788" cy="533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5/23/2022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B66C82-2A31-4E59-B6B8-CA05B1BC8737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  <p:sp>
        <p:nvSpPr>
          <p:cNvPr id="8" name="Text Box 39">
            <a:extLst>
              <a:ext uri="{FF2B5EF4-FFF2-40B4-BE49-F238E27FC236}">
                <a16:creationId xmlns:a16="http://schemas.microsoft.com/office/drawing/2014/main" id="{73763289-83BB-43D7-1441-4551CF873E9B}"/>
              </a:ext>
            </a:extLst>
          </p:cNvPr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0" y="0"/>
            <a:ext cx="5334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FF0000"/>
                </a:solidFill>
              </a:rPr>
              <a:t>Assume all edges have non-negative cost</a:t>
            </a:r>
          </a:p>
        </p:txBody>
      </p:sp>
    </p:spTree>
    <p:extLst>
      <p:ext uri="{BB962C8B-B14F-4D97-AF65-F5344CB8AC3E}">
        <p14:creationId xmlns:p14="http://schemas.microsoft.com/office/powerpoint/2010/main" val="38983275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Dijkstra’s Algorithm: Idea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4416425" y="2354263"/>
            <a:ext cx="4270375" cy="3633787"/>
          </a:xfrm>
        </p:spPr>
        <p:txBody>
          <a:bodyPr/>
          <a:lstStyle/>
          <a:p>
            <a:pPr marL="533400" indent="-533400" eaLnBrk="1" hangingPunct="1">
              <a:buFontTx/>
              <a:buNone/>
            </a:pPr>
            <a:r>
              <a:rPr lang="en-US" altLang="en-US" sz="2800"/>
              <a:t>At each step:</a:t>
            </a:r>
          </a:p>
          <a:p>
            <a:pPr marL="914400" lvl="1" indent="-457200" eaLnBrk="1" hangingPunct="1">
              <a:buFontTx/>
              <a:buAutoNum type="arabicParenR"/>
            </a:pPr>
            <a:r>
              <a:rPr lang="en-US" altLang="en-US" sz="2400"/>
              <a:t>Pick closest </a:t>
            </a:r>
            <a:r>
              <a:rPr lang="en-US" altLang="en-US" sz="2400">
                <a:solidFill>
                  <a:srgbClr val="FF0000"/>
                </a:solidFill>
              </a:rPr>
              <a:t>unknown</a:t>
            </a:r>
            <a:r>
              <a:rPr lang="en-US" altLang="en-US" sz="2400"/>
              <a:t> vertex</a:t>
            </a:r>
          </a:p>
          <a:p>
            <a:pPr marL="914400" lvl="1" indent="-457200" eaLnBrk="1" hangingPunct="1">
              <a:buFontTx/>
              <a:buAutoNum type="arabicParenR"/>
            </a:pPr>
            <a:r>
              <a:rPr lang="en-US" altLang="en-US" sz="2400"/>
              <a:t>Add it to </a:t>
            </a:r>
            <a:r>
              <a:rPr lang="en-US" altLang="en-US" sz="2400">
                <a:solidFill>
                  <a:srgbClr val="009900"/>
                </a:solidFill>
              </a:rPr>
              <a:t>known</a:t>
            </a:r>
            <a:r>
              <a:rPr lang="en-US" altLang="en-US" sz="2400"/>
              <a:t> vertices</a:t>
            </a:r>
          </a:p>
          <a:p>
            <a:pPr marL="914400" lvl="1" indent="-457200" eaLnBrk="1" hangingPunct="1">
              <a:buFontTx/>
              <a:buAutoNum type="arabicParenR"/>
            </a:pPr>
            <a:r>
              <a:rPr lang="en-US" altLang="en-US" sz="2400"/>
              <a:t>Update distances</a:t>
            </a:r>
          </a:p>
        </p:txBody>
      </p:sp>
      <p:graphicFrame>
        <p:nvGraphicFramePr>
          <p:cNvPr id="22533" name="Object 4"/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630238" y="1371600"/>
          <a:ext cx="3633787" cy="533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Bitmap Image" r:id="rId7" imgW="3847619" imgH="5649114" progId="Paint.Picture">
                  <p:embed/>
                </p:oleObj>
              </mc:Choice>
              <mc:Fallback>
                <p:oleObj name="Bitmap Image" r:id="rId7" imgW="3847619" imgH="5649114" progId="Paint.Picture">
                  <p:embed/>
                  <p:pic>
                    <p:nvPicPr>
                      <p:cNvPr id="2253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238" y="1371600"/>
                        <a:ext cx="3633787" cy="533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5/23/2022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B66C82-2A31-4E59-B6B8-CA05B1BC8737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93438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Oval 30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763657" y="4361879"/>
            <a:ext cx="2819400" cy="19812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Dijkstra’s Algorithm</a:t>
            </a:r>
          </a:p>
        </p:txBody>
      </p:sp>
      <p:sp>
        <p:nvSpPr>
          <p:cNvPr id="9220" name="Text Box 4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47232" y="1362014"/>
            <a:ext cx="8077200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/>
              <a:t>S = { };    d[s] = 0;     d[v] = infinity for v != s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dirty="0"/>
              <a:t>while S != V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dirty="0"/>
              <a:t>      Choose v in V-S with minimum d[v]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dirty="0"/>
              <a:t>      Add v to S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dirty="0"/>
              <a:t>      for each  w in the neighborhood of v </a:t>
            </a:r>
          </a:p>
          <a:p>
            <a:pPr eaLnBrk="1" hangingPunct="1"/>
            <a:r>
              <a:rPr lang="en-US" altLang="en-US" dirty="0"/>
              <a:t>             </a:t>
            </a:r>
            <a:r>
              <a:rPr lang="en-US" altLang="en-US" dirty="0" err="1"/>
              <a:t>newCost</a:t>
            </a:r>
            <a:r>
              <a:rPr lang="en-US" altLang="en-US" dirty="0"/>
              <a:t> = d[v] + c(v, w)</a:t>
            </a:r>
          </a:p>
          <a:p>
            <a:pPr eaLnBrk="1" hangingPunct="1"/>
            <a:r>
              <a:rPr lang="en-US" altLang="en-US" dirty="0"/>
              <a:t>             if (</a:t>
            </a:r>
            <a:r>
              <a:rPr lang="en-US" altLang="en-US" dirty="0" err="1"/>
              <a:t>newCost</a:t>
            </a:r>
            <a:r>
              <a:rPr lang="en-US" altLang="en-US" dirty="0"/>
              <a:t> &lt; d[w])</a:t>
            </a:r>
          </a:p>
          <a:p>
            <a:pPr eaLnBrk="1" hangingPunct="1"/>
            <a:r>
              <a:rPr lang="en-US" altLang="en-US" dirty="0"/>
              <a:t>	    d[w] = </a:t>
            </a:r>
            <a:r>
              <a:rPr lang="en-US" altLang="en-US" dirty="0" err="1"/>
              <a:t>newCost</a:t>
            </a:r>
            <a:endParaRPr lang="en-US" altLang="en-US" dirty="0"/>
          </a:p>
          <a:p>
            <a:pPr eaLnBrk="1" hangingPunct="1"/>
            <a:r>
              <a:rPr lang="en-US" altLang="en-US" dirty="0"/>
              <a:t>                    </a:t>
            </a:r>
            <a:r>
              <a:rPr lang="en-US" altLang="en-US" dirty="0" err="1" smtClean="0"/>
              <a:t>prev</a:t>
            </a:r>
            <a:r>
              <a:rPr lang="en-US" altLang="en-US" dirty="0" smtClean="0"/>
              <a:t>[w] </a:t>
            </a:r>
            <a:r>
              <a:rPr lang="en-US" altLang="en-US" dirty="0"/>
              <a:t>= </a:t>
            </a:r>
            <a:r>
              <a:rPr lang="en-US" altLang="en-US" dirty="0" smtClean="0"/>
              <a:t>v</a:t>
            </a:r>
            <a:endParaRPr lang="en-US" altLang="en-US" dirty="0"/>
          </a:p>
          <a:p>
            <a:pPr eaLnBrk="1" hangingPunct="1">
              <a:spcBef>
                <a:spcPct val="50000"/>
              </a:spcBef>
            </a:pPr>
            <a:r>
              <a:rPr lang="en-US" altLang="en-US" dirty="0"/>
              <a:t>		 </a:t>
            </a:r>
          </a:p>
        </p:txBody>
      </p:sp>
      <p:sp>
        <p:nvSpPr>
          <p:cNvPr id="9221" name="Oval 5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5373257" y="5123879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s</a:t>
            </a:r>
          </a:p>
        </p:txBody>
      </p:sp>
      <p:sp>
        <p:nvSpPr>
          <p:cNvPr id="9222" name="Oval 6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6668657" y="4666679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u</a:t>
            </a:r>
          </a:p>
        </p:txBody>
      </p:sp>
      <p:sp>
        <p:nvSpPr>
          <p:cNvPr id="9223" name="Oval 7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6668657" y="5581079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v</a:t>
            </a:r>
          </a:p>
        </p:txBody>
      </p:sp>
      <p:sp>
        <p:nvSpPr>
          <p:cNvPr id="9224" name="Oval 8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7964057" y="6114479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z</a:t>
            </a:r>
          </a:p>
        </p:txBody>
      </p:sp>
      <p:sp>
        <p:nvSpPr>
          <p:cNvPr id="9225" name="Oval 9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8040257" y="4285679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y</a:t>
            </a:r>
          </a:p>
        </p:txBody>
      </p:sp>
      <p:sp>
        <p:nvSpPr>
          <p:cNvPr id="9226" name="Oval 10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8040257" y="5200079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x</a:t>
            </a:r>
          </a:p>
        </p:txBody>
      </p:sp>
      <p:sp>
        <p:nvSpPr>
          <p:cNvPr id="9227" name="Line 12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 flipV="1">
            <a:off x="5678057" y="4895279"/>
            <a:ext cx="990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8" name="Line 13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>
            <a:off x="5678057" y="5352479"/>
            <a:ext cx="990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9" name="Line 14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>
            <a:off x="5678057" y="5276279"/>
            <a:ext cx="2362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0" name="Line 15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 flipV="1">
            <a:off x="6973457" y="4514279"/>
            <a:ext cx="1066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1" name="Line 16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>
            <a:off x="6973457" y="4895279"/>
            <a:ext cx="1066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2" name="Line 17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 flipV="1">
            <a:off x="7049657" y="5428679"/>
            <a:ext cx="914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3" name="Line 18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>
            <a:off x="7049657" y="5809679"/>
            <a:ext cx="914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4" name="Line 19"/>
          <p:cNvSpPr>
            <a:spLocks noChangeShapeType="1"/>
          </p:cNvSpPr>
          <p:nvPr>
            <p:custDataLst>
              <p:tags r:id="rId17"/>
            </p:custDataLst>
          </p:nvPr>
        </p:nvSpPr>
        <p:spPr bwMode="auto">
          <a:xfrm>
            <a:off x="8192657" y="4590479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5" name="Line 20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 flipH="1">
            <a:off x="8116457" y="5504879"/>
            <a:ext cx="76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6" name="Text Box 21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5966982" y="4703192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/>
              <a:t>1</a:t>
            </a:r>
          </a:p>
        </p:txBody>
      </p:sp>
      <p:sp>
        <p:nvSpPr>
          <p:cNvPr id="9237" name="Text Box 22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6516257" y="5047679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/>
              <a:t>4</a:t>
            </a:r>
          </a:p>
        </p:txBody>
      </p:sp>
      <p:sp>
        <p:nvSpPr>
          <p:cNvPr id="9238" name="Text Box 23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7354457" y="4285679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/>
              <a:t>3</a:t>
            </a:r>
          </a:p>
        </p:txBody>
      </p:sp>
      <p:sp>
        <p:nvSpPr>
          <p:cNvPr id="9239" name="Text Box 24"/>
          <p:cNvSpPr txBox="1"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6211457" y="5276279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/>
              <a:t>2</a:t>
            </a:r>
          </a:p>
        </p:txBody>
      </p:sp>
      <p:sp>
        <p:nvSpPr>
          <p:cNvPr id="9240" name="Text Box 25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7506857" y="5733479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/>
              <a:t>3</a:t>
            </a:r>
          </a:p>
        </p:txBody>
      </p:sp>
      <p:sp>
        <p:nvSpPr>
          <p:cNvPr id="9241" name="Text Box 26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7125857" y="5352479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/>
              <a:t>2</a:t>
            </a:r>
          </a:p>
        </p:txBody>
      </p:sp>
      <p:sp>
        <p:nvSpPr>
          <p:cNvPr id="9242" name="Text Box 27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7506857" y="4819079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/>
              <a:t>1</a:t>
            </a:r>
          </a:p>
        </p:txBody>
      </p:sp>
      <p:sp>
        <p:nvSpPr>
          <p:cNvPr id="9243" name="Text Box 28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8116457" y="5581079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/>
              <a:t>2</a:t>
            </a:r>
          </a:p>
        </p:txBody>
      </p:sp>
      <p:sp>
        <p:nvSpPr>
          <p:cNvPr id="9244" name="Text Box 29"/>
          <p:cNvSpPr txBox="1"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8192657" y="4742879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/>
              <a:t>1</a:t>
            </a:r>
          </a:p>
        </p:txBody>
      </p:sp>
      <p:sp>
        <p:nvSpPr>
          <p:cNvPr id="9245" name="Text Box 31"/>
          <p:cNvSpPr txBox="1"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5373257" y="4819079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9246" name="Text Box 32"/>
          <p:cNvSpPr txBox="1"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6592457" y="4438079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9247" name="Text Box 33"/>
          <p:cNvSpPr txBox="1"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6668657" y="5276279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9248" name="Text Box 34"/>
          <p:cNvSpPr txBox="1"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8345057" y="5200079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9249" name="Text Box 35"/>
          <p:cNvSpPr txBox="1"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8268857" y="6038279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9250" name="Text Box 36"/>
          <p:cNvSpPr txBox="1"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8268857" y="4133279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9251" name="Text Box 39"/>
          <p:cNvSpPr txBox="1"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0" y="0"/>
            <a:ext cx="5334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>
                <a:solidFill>
                  <a:srgbClr val="FF0000"/>
                </a:solidFill>
              </a:rPr>
              <a:t>Assume all edges have non-negative cost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E963704-148A-8F2E-FD6D-1274910C2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5/23/2022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8C27E9-CDBE-D0E3-CCCE-A4E7ACA42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1B5412-282B-D6C8-E4E6-0947E9D23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228600"/>
            <a:ext cx="8229600" cy="1143000"/>
          </a:xfrm>
          <a:noFill/>
        </p:spPr>
        <p:txBody>
          <a:bodyPr/>
          <a:lstStyle/>
          <a:p>
            <a:pPr eaLnBrk="1" hangingPunct="1"/>
            <a:r>
              <a:rPr lang="en-US" altLang="en-US"/>
              <a:t>Important Features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altLang="en-US" sz="2800" dirty="0"/>
              <a:t>Once a vertex is </a:t>
            </a:r>
            <a:r>
              <a:rPr lang="en-US" altLang="en-US" sz="2800" dirty="0">
                <a:solidFill>
                  <a:srgbClr val="009900"/>
                </a:solidFill>
                <a:sym typeface="Symbol" pitchFamily="18" charset="2"/>
              </a:rPr>
              <a:t>known (in S)</a:t>
            </a:r>
            <a:r>
              <a:rPr lang="en-US" altLang="en-US" sz="2800" dirty="0"/>
              <a:t>, the cost of the shortest path to that vertex is correct</a:t>
            </a:r>
            <a:br>
              <a:rPr lang="en-US" altLang="en-US" sz="2800" dirty="0"/>
            </a:br>
            <a:endParaRPr lang="en-US" altLang="en-US" sz="2800" dirty="0"/>
          </a:p>
          <a:p>
            <a:pPr eaLnBrk="1" hangingPunct="1"/>
            <a:r>
              <a:rPr lang="en-US" altLang="en-US" sz="2800" dirty="0"/>
              <a:t>While a vertex is still </a:t>
            </a:r>
            <a:r>
              <a:rPr lang="en-US" altLang="en-US" sz="2800" dirty="0">
                <a:solidFill>
                  <a:srgbClr val="FF0000"/>
                </a:solidFill>
                <a:sym typeface="Symbol" pitchFamily="18" charset="2"/>
              </a:rPr>
              <a:t>unknown</a:t>
            </a:r>
            <a:r>
              <a:rPr lang="en-US" altLang="en-US" sz="2800" dirty="0"/>
              <a:t>, another shorter path to it might still be found</a:t>
            </a:r>
            <a:br>
              <a:rPr lang="en-US" altLang="en-US" sz="2800" dirty="0"/>
            </a:br>
            <a:endParaRPr lang="en-US" altLang="en-US" sz="2800" dirty="0"/>
          </a:p>
          <a:p>
            <a:pPr eaLnBrk="1" hangingPunct="1"/>
            <a:r>
              <a:rPr lang="en-US" altLang="en-US" sz="2800" dirty="0"/>
              <a:t>The shortest path can found by following the previous pointers stored at each vertex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5/23/2022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2119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Oval 4"/>
          <p:cNvSpPr>
            <a:spLocks noChangeAspect="1" noChangeArrowheads="1"/>
          </p:cNvSpPr>
          <p:nvPr>
            <p:custDataLst>
              <p:tags r:id="rId1"/>
            </p:custDataLst>
          </p:nvPr>
        </p:nvSpPr>
        <p:spPr bwMode="auto">
          <a:xfrm>
            <a:off x="6165850" y="1344613"/>
            <a:ext cx="609600" cy="484187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v</a:t>
            </a:r>
            <a:r>
              <a:rPr lang="en-US" altLang="en-US" sz="2400" baseline="-25000">
                <a:latin typeface="Times New Roman" pitchFamily="18" charset="0"/>
              </a:rPr>
              <a:t>3</a:t>
            </a:r>
          </a:p>
        </p:txBody>
      </p:sp>
      <p:sp>
        <p:nvSpPr>
          <p:cNvPr id="25604" name="Oval 5"/>
          <p:cNvSpPr>
            <a:spLocks noChangeAspect="1" noChangeArrowheads="1"/>
          </p:cNvSpPr>
          <p:nvPr>
            <p:custDataLst>
              <p:tags r:id="rId2"/>
            </p:custDataLst>
          </p:nvPr>
        </p:nvSpPr>
        <p:spPr bwMode="auto">
          <a:xfrm>
            <a:off x="8382000" y="3124200"/>
            <a:ext cx="609600" cy="415925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v</a:t>
            </a:r>
            <a:r>
              <a:rPr lang="en-US" altLang="en-US" sz="2400" baseline="-25000">
                <a:latin typeface="Times New Roman" pitchFamily="18" charset="0"/>
              </a:rPr>
              <a:t>6</a:t>
            </a:r>
          </a:p>
        </p:txBody>
      </p:sp>
      <p:sp>
        <p:nvSpPr>
          <p:cNvPr id="25605" name="Oval 6"/>
          <p:cNvSpPr>
            <a:spLocks noChangeAspect="1" noChangeArrowheads="1"/>
          </p:cNvSpPr>
          <p:nvPr>
            <p:custDataLst>
              <p:tags r:id="rId3"/>
            </p:custDataLst>
          </p:nvPr>
        </p:nvSpPr>
        <p:spPr bwMode="auto">
          <a:xfrm>
            <a:off x="7689850" y="158750"/>
            <a:ext cx="609600" cy="5270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v</a:t>
            </a:r>
            <a:r>
              <a:rPr lang="en-US" altLang="en-US" sz="2400" baseline="-25000">
                <a:latin typeface="Times New Roman" pitchFamily="18" charset="0"/>
              </a:rPr>
              <a:t>1</a:t>
            </a:r>
          </a:p>
        </p:txBody>
      </p:sp>
      <p:sp>
        <p:nvSpPr>
          <p:cNvPr id="25606" name="Oval 7"/>
          <p:cNvSpPr>
            <a:spLocks noChangeAspect="1" noChangeArrowheads="1"/>
          </p:cNvSpPr>
          <p:nvPr>
            <p:custDataLst>
              <p:tags r:id="rId4"/>
            </p:custDataLst>
          </p:nvPr>
        </p:nvSpPr>
        <p:spPr bwMode="auto">
          <a:xfrm>
            <a:off x="3524250" y="1344613"/>
            <a:ext cx="666750" cy="560387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v</a:t>
            </a:r>
            <a:r>
              <a:rPr lang="en-US" altLang="en-US" sz="2400" baseline="-25000">
                <a:latin typeface="Times New Roman" pitchFamily="18" charset="0"/>
              </a:rPr>
              <a:t>2</a:t>
            </a:r>
          </a:p>
        </p:txBody>
      </p:sp>
      <p:sp>
        <p:nvSpPr>
          <p:cNvPr id="25607" name="Oval 8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>
            <a:off x="8401050" y="1344613"/>
            <a:ext cx="609600" cy="484187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v</a:t>
            </a:r>
            <a:r>
              <a:rPr lang="en-US" altLang="en-US" sz="2400" baseline="-25000">
                <a:latin typeface="Times New Roman" pitchFamily="18" charset="0"/>
              </a:rPr>
              <a:t>4</a:t>
            </a:r>
          </a:p>
        </p:txBody>
      </p:sp>
      <p:cxnSp>
        <p:nvCxnSpPr>
          <p:cNvPr id="25608" name="AutoShape 9"/>
          <p:cNvCxnSpPr>
            <a:cxnSpLocks noChangeShapeType="1"/>
            <a:stCxn id="25619" idx="5"/>
            <a:endCxn id="25603" idx="1"/>
          </p:cNvCxnSpPr>
          <p:nvPr>
            <p:custDataLst>
              <p:tags r:id="rId6"/>
            </p:custDataLst>
          </p:nvPr>
        </p:nvCxnSpPr>
        <p:spPr bwMode="auto">
          <a:xfrm rot="16200000" flipH="1">
            <a:off x="4825207" y="-15081"/>
            <a:ext cx="795337" cy="2066925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09" name="AutoShape 10"/>
          <p:cNvCxnSpPr>
            <a:cxnSpLocks noChangeShapeType="1"/>
            <a:stCxn id="25603" idx="5"/>
            <a:endCxn id="25604" idx="2"/>
          </p:cNvCxnSpPr>
          <p:nvPr>
            <p:custDataLst>
              <p:tags r:id="rId7"/>
            </p:custDataLst>
          </p:nvPr>
        </p:nvCxnSpPr>
        <p:spPr bwMode="auto">
          <a:xfrm rot="16200000" flipH="1">
            <a:off x="6747668" y="1697832"/>
            <a:ext cx="1573213" cy="1695450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0" name="AutoShape 11"/>
          <p:cNvCxnSpPr>
            <a:cxnSpLocks noChangeShapeType="1"/>
            <a:stCxn id="25603" idx="6"/>
            <a:endCxn id="25607" idx="2"/>
          </p:cNvCxnSpPr>
          <p:nvPr>
            <p:custDataLst>
              <p:tags r:id="rId8"/>
            </p:custDataLst>
          </p:nvPr>
        </p:nvCxnSpPr>
        <p:spPr bwMode="auto">
          <a:xfrm>
            <a:off x="6775450" y="1587500"/>
            <a:ext cx="1625600" cy="0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1" name="AutoShape 12"/>
          <p:cNvCxnSpPr>
            <a:cxnSpLocks noChangeShapeType="1"/>
            <a:stCxn id="25614" idx="6"/>
            <a:endCxn id="25604" idx="2"/>
          </p:cNvCxnSpPr>
          <p:nvPr>
            <p:custDataLst>
              <p:tags r:id="rId9"/>
            </p:custDataLst>
          </p:nvPr>
        </p:nvCxnSpPr>
        <p:spPr bwMode="auto">
          <a:xfrm>
            <a:off x="5657850" y="3200400"/>
            <a:ext cx="2724150" cy="131763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2" name="AutoShape 13"/>
          <p:cNvCxnSpPr>
            <a:cxnSpLocks noChangeShapeType="1"/>
            <a:stCxn id="25619" idx="4"/>
            <a:endCxn id="25606" idx="0"/>
          </p:cNvCxnSpPr>
          <p:nvPr>
            <p:custDataLst>
              <p:tags r:id="rId10"/>
            </p:custDataLst>
          </p:nvPr>
        </p:nvCxnSpPr>
        <p:spPr bwMode="auto">
          <a:xfrm rot="5400000">
            <a:off x="3598068" y="945357"/>
            <a:ext cx="658813" cy="139700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3" name="AutoShape 14"/>
          <p:cNvCxnSpPr>
            <a:cxnSpLocks noChangeShapeType="1"/>
            <a:stCxn id="25606" idx="5"/>
            <a:endCxn id="25614" idx="1"/>
          </p:cNvCxnSpPr>
          <p:nvPr>
            <p:custDataLst>
              <p:tags r:id="rId11"/>
            </p:custDataLst>
          </p:nvPr>
        </p:nvCxnSpPr>
        <p:spPr bwMode="auto">
          <a:xfrm rot="16200000" flipH="1">
            <a:off x="4009232" y="1907381"/>
            <a:ext cx="1214438" cy="1044575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614" name="Oval 15"/>
          <p:cNvSpPr>
            <a:spLocks noChangeAspect="1" noChangeArrowheads="1"/>
          </p:cNvSpPr>
          <p:nvPr>
            <p:custDataLst>
              <p:tags r:id="rId12"/>
            </p:custDataLst>
          </p:nvPr>
        </p:nvSpPr>
        <p:spPr bwMode="auto">
          <a:xfrm>
            <a:off x="5048250" y="2968625"/>
            <a:ext cx="609600" cy="460375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v</a:t>
            </a:r>
            <a:r>
              <a:rPr lang="en-US" altLang="en-US" sz="2400" baseline="-25000">
                <a:latin typeface="Times New Roman" pitchFamily="18" charset="0"/>
              </a:rPr>
              <a:t>5</a:t>
            </a:r>
          </a:p>
        </p:txBody>
      </p:sp>
      <p:cxnSp>
        <p:nvCxnSpPr>
          <p:cNvPr id="25615" name="AutoShape 16"/>
          <p:cNvCxnSpPr>
            <a:cxnSpLocks noChangeShapeType="1"/>
            <a:stCxn id="25603" idx="3"/>
            <a:endCxn id="25614" idx="0"/>
          </p:cNvCxnSpPr>
          <p:nvPr>
            <p:custDataLst>
              <p:tags r:id="rId13"/>
            </p:custDataLst>
          </p:nvPr>
        </p:nvCxnSpPr>
        <p:spPr bwMode="auto">
          <a:xfrm rot="5400000">
            <a:off x="5199857" y="1912144"/>
            <a:ext cx="1211262" cy="901700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6" name="AutoShape 17"/>
          <p:cNvCxnSpPr>
            <a:cxnSpLocks noChangeShapeType="1"/>
            <a:stCxn id="25607" idx="0"/>
            <a:endCxn id="25605" idx="5"/>
          </p:cNvCxnSpPr>
          <p:nvPr>
            <p:custDataLst>
              <p:tags r:id="rId14"/>
            </p:custDataLst>
          </p:nvPr>
        </p:nvCxnSpPr>
        <p:spPr bwMode="auto">
          <a:xfrm rot="16200000" flipV="1">
            <a:off x="8090694" y="727869"/>
            <a:ext cx="735012" cy="495300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7" name="AutoShape 18"/>
          <p:cNvCxnSpPr>
            <a:cxnSpLocks noChangeShapeType="1"/>
            <a:stCxn id="25606" idx="6"/>
            <a:endCxn id="25603" idx="2"/>
          </p:cNvCxnSpPr>
          <p:nvPr>
            <p:custDataLst>
              <p:tags r:id="rId15"/>
            </p:custDataLst>
          </p:nvPr>
        </p:nvCxnSpPr>
        <p:spPr bwMode="auto">
          <a:xfrm flipV="1">
            <a:off x="4191000" y="1587500"/>
            <a:ext cx="1974850" cy="38100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18" name="AutoShape 19"/>
          <p:cNvCxnSpPr>
            <a:cxnSpLocks noChangeShapeType="1"/>
            <a:stCxn id="25605" idx="2"/>
            <a:endCxn id="25619" idx="6"/>
          </p:cNvCxnSpPr>
          <p:nvPr>
            <p:custDataLst>
              <p:tags r:id="rId16"/>
            </p:custDataLst>
          </p:nvPr>
        </p:nvCxnSpPr>
        <p:spPr bwMode="auto">
          <a:xfrm rot="10800000" flipV="1">
            <a:off x="4267200" y="422275"/>
            <a:ext cx="3422650" cy="44450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619" name="Oval 20"/>
          <p:cNvSpPr>
            <a:spLocks noChangeAspect="1" noChangeArrowheads="1"/>
          </p:cNvSpPr>
          <p:nvPr>
            <p:custDataLst>
              <p:tags r:id="rId17"/>
            </p:custDataLst>
          </p:nvPr>
        </p:nvSpPr>
        <p:spPr bwMode="auto">
          <a:xfrm>
            <a:off x="3727450" y="247650"/>
            <a:ext cx="539750" cy="438150"/>
          </a:xfrm>
          <a:prstGeom prst="ellips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v</a:t>
            </a:r>
            <a:r>
              <a:rPr lang="en-US" altLang="en-US" sz="2400" baseline="-25000">
                <a:latin typeface="Times New Roman" pitchFamily="18" charset="0"/>
              </a:rPr>
              <a:t>0</a:t>
            </a:r>
          </a:p>
        </p:txBody>
      </p:sp>
      <p:cxnSp>
        <p:nvCxnSpPr>
          <p:cNvPr id="25620" name="AutoShape 21"/>
          <p:cNvCxnSpPr>
            <a:cxnSpLocks noChangeShapeType="1"/>
            <a:stCxn id="25603" idx="7"/>
            <a:endCxn id="25605" idx="3"/>
          </p:cNvCxnSpPr>
          <p:nvPr>
            <p:custDataLst>
              <p:tags r:id="rId18"/>
            </p:custDataLst>
          </p:nvPr>
        </p:nvCxnSpPr>
        <p:spPr bwMode="auto">
          <a:xfrm rot="5400000" flipH="1" flipV="1">
            <a:off x="6828631" y="465932"/>
            <a:ext cx="808037" cy="1092200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621" name="AutoShape 22"/>
          <p:cNvCxnSpPr>
            <a:cxnSpLocks noChangeShapeType="1"/>
            <a:stCxn id="25604" idx="0"/>
            <a:endCxn id="25607" idx="4"/>
          </p:cNvCxnSpPr>
          <p:nvPr>
            <p:custDataLst>
              <p:tags r:id="rId19"/>
            </p:custDataLst>
          </p:nvPr>
        </p:nvCxnSpPr>
        <p:spPr bwMode="auto">
          <a:xfrm rot="5400000" flipH="1" flipV="1">
            <a:off x="8048625" y="2466975"/>
            <a:ext cx="1295400" cy="19050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5622" name="Text Box 23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3321050" y="76200"/>
            <a:ext cx="3222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</a:rPr>
              <a:t>s</a:t>
            </a:r>
          </a:p>
        </p:txBody>
      </p:sp>
      <p:sp>
        <p:nvSpPr>
          <p:cNvPr id="25623" name="Text Box 24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4724400" y="12192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Times New Roman" pitchFamily="18" charset="0"/>
              </a:rPr>
              <a:t>1</a:t>
            </a:r>
          </a:p>
        </p:txBody>
      </p:sp>
      <p:sp>
        <p:nvSpPr>
          <p:cNvPr id="25624" name="Text Box 25"/>
          <p:cNvSpPr txBox="1"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5943600" y="-762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Times New Roman" pitchFamily="18" charset="0"/>
              </a:rPr>
              <a:t>2</a:t>
            </a:r>
          </a:p>
        </p:txBody>
      </p:sp>
      <p:sp>
        <p:nvSpPr>
          <p:cNvPr id="25625" name="Text Box 26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4032250" y="201136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Times New Roman" pitchFamily="18" charset="0"/>
              </a:rPr>
              <a:t>2</a:t>
            </a:r>
          </a:p>
        </p:txBody>
      </p:sp>
      <p:sp>
        <p:nvSpPr>
          <p:cNvPr id="25626" name="Text Box 27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3524250" y="77946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Times New Roman" pitchFamily="18" charset="0"/>
              </a:rPr>
              <a:t>2</a:t>
            </a:r>
          </a:p>
        </p:txBody>
      </p:sp>
      <p:sp>
        <p:nvSpPr>
          <p:cNvPr id="25627" name="Text Box 28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7543800" y="11430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Times New Roman" pitchFamily="18" charset="0"/>
              </a:rPr>
              <a:t>1</a:t>
            </a:r>
          </a:p>
        </p:txBody>
      </p:sp>
      <p:sp>
        <p:nvSpPr>
          <p:cNvPr id="25628" name="Text Box 29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5486400" y="6858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Times New Roman" pitchFamily="18" charset="0"/>
              </a:rPr>
              <a:t>1</a:t>
            </a:r>
          </a:p>
        </p:txBody>
      </p:sp>
      <p:sp>
        <p:nvSpPr>
          <p:cNvPr id="25629" name="Text Box 30"/>
          <p:cNvSpPr txBox="1"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8502650" y="7366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Times New Roman" pitchFamily="18" charset="0"/>
              </a:rPr>
              <a:t>1</a:t>
            </a:r>
          </a:p>
        </p:txBody>
      </p:sp>
      <p:sp>
        <p:nvSpPr>
          <p:cNvPr id="25630" name="Text Box 31"/>
          <p:cNvSpPr txBox="1"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7543800" y="2211388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Times New Roman" pitchFamily="18" charset="0"/>
              </a:rPr>
              <a:t>5</a:t>
            </a:r>
          </a:p>
        </p:txBody>
      </p:sp>
      <p:sp>
        <p:nvSpPr>
          <p:cNvPr id="25631" name="Text Box 32"/>
          <p:cNvSpPr txBox="1"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8686800" y="213360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Times New Roman" pitchFamily="18" charset="0"/>
              </a:rPr>
              <a:t>3</a:t>
            </a:r>
          </a:p>
        </p:txBody>
      </p:sp>
      <p:sp>
        <p:nvSpPr>
          <p:cNvPr id="25632" name="Text Box 33"/>
          <p:cNvSpPr txBox="1"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6775450" y="692150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Times New Roman" pitchFamily="18" charset="0"/>
              </a:rPr>
              <a:t>5</a:t>
            </a:r>
          </a:p>
        </p:txBody>
      </p:sp>
      <p:sp>
        <p:nvSpPr>
          <p:cNvPr id="25633" name="Text Box 34"/>
          <p:cNvSpPr txBox="1"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5353050" y="1965325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Times New Roman" pitchFamily="18" charset="0"/>
              </a:rPr>
              <a:t>6</a:t>
            </a:r>
          </a:p>
        </p:txBody>
      </p:sp>
      <p:sp>
        <p:nvSpPr>
          <p:cNvPr id="25634" name="Text Box 35"/>
          <p:cNvSpPr txBox="1"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6553200" y="2820988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Times New Roman" pitchFamily="18" charset="0"/>
              </a:rPr>
              <a:t>10</a:t>
            </a:r>
          </a:p>
        </p:txBody>
      </p:sp>
      <p:graphicFrame>
        <p:nvGraphicFramePr>
          <p:cNvPr id="25687" name="Group 87"/>
          <p:cNvGraphicFramePr>
            <a:graphicFrameLocks noGrp="1"/>
          </p:cNvGraphicFramePr>
          <p:nvPr>
            <p:ph idx="1"/>
            <p:custDataLst>
              <p:tags r:id="rId33"/>
            </p:custDataLst>
          </p:nvPr>
        </p:nvGraphicFramePr>
        <p:xfrm>
          <a:off x="152400" y="3505200"/>
          <a:ext cx="5715000" cy="3173412"/>
        </p:xfrm>
        <a:graphic>
          <a:graphicData uri="http://schemas.openxmlformats.org/drawingml/2006/table">
            <a:tbl>
              <a:tblPr/>
              <a:tblGrid>
                <a:gridCol w="714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0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43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56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682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Known?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Cost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Previous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82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v0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22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v1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82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v2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82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v3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82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v4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22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v5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82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v6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5/23/2022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6FD676-BCC4-4D21-B8CD-D34DBA212313}" type="slidenum">
              <a:rPr lang="en-US" altLang="en-US" smtClean="0"/>
              <a:pPr>
                <a:defRPr/>
              </a:pPr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53797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FB1E146D-D0A8-6EC9-21C0-7A481A942B6A}"/>
              </a:ext>
            </a:extLst>
          </p:cNvPr>
          <p:cNvSpPr/>
          <p:nvPr/>
        </p:nvSpPr>
        <p:spPr>
          <a:xfrm>
            <a:off x="7740073" y="886691"/>
            <a:ext cx="1092777" cy="3759200"/>
          </a:xfrm>
          <a:prstGeom prst="ellipse">
            <a:avLst/>
          </a:prstGeom>
          <a:solidFill>
            <a:srgbClr val="2EF913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8" name="Oval 30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4763657" y="1766459"/>
            <a:ext cx="2819400" cy="19812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Implementation</a:t>
            </a:r>
          </a:p>
        </p:txBody>
      </p:sp>
      <p:sp>
        <p:nvSpPr>
          <p:cNvPr id="9220" name="Text Box 4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47232" y="1362014"/>
            <a:ext cx="8077200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/>
              <a:t>S = { };    d[s] = 0;     d[v] = infinity for v != s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dirty="0"/>
              <a:t>while S != V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dirty="0"/>
              <a:t>      Choose v in V-S with minimum d[v]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dirty="0"/>
              <a:t>      Add v to S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dirty="0"/>
              <a:t>      for each  w in the neighborhood of v </a:t>
            </a:r>
          </a:p>
          <a:p>
            <a:pPr eaLnBrk="1" hangingPunct="1"/>
            <a:r>
              <a:rPr lang="en-US" altLang="en-US" dirty="0"/>
              <a:t>             </a:t>
            </a:r>
            <a:r>
              <a:rPr lang="en-US" altLang="en-US" dirty="0" err="1"/>
              <a:t>newCost</a:t>
            </a:r>
            <a:r>
              <a:rPr lang="en-US" altLang="en-US" dirty="0"/>
              <a:t> = d[v] + c(v, w)</a:t>
            </a:r>
          </a:p>
          <a:p>
            <a:pPr eaLnBrk="1" hangingPunct="1"/>
            <a:r>
              <a:rPr lang="en-US" altLang="en-US" dirty="0"/>
              <a:t>             </a:t>
            </a:r>
            <a:r>
              <a:rPr lang="en-US" altLang="en-US" dirty="0" smtClean="0"/>
              <a:t>if </a:t>
            </a:r>
            <a:r>
              <a:rPr lang="en-US" altLang="en-US" dirty="0"/>
              <a:t>(</a:t>
            </a:r>
            <a:r>
              <a:rPr lang="en-US" altLang="en-US" dirty="0" err="1"/>
              <a:t>newCost</a:t>
            </a:r>
            <a:r>
              <a:rPr lang="en-US" altLang="en-US" dirty="0"/>
              <a:t> &lt; d[w])</a:t>
            </a:r>
          </a:p>
          <a:p>
            <a:pPr eaLnBrk="1" hangingPunct="1"/>
            <a:r>
              <a:rPr lang="en-US" altLang="en-US" dirty="0"/>
              <a:t>	</a:t>
            </a:r>
            <a:r>
              <a:rPr lang="en-US" altLang="en-US" dirty="0" smtClean="0"/>
              <a:t>   </a:t>
            </a:r>
            <a:r>
              <a:rPr lang="en-US" altLang="en-US" dirty="0" smtClean="0"/>
              <a:t>d[w</a:t>
            </a:r>
            <a:r>
              <a:rPr lang="en-US" altLang="en-US" dirty="0"/>
              <a:t>] = </a:t>
            </a:r>
            <a:r>
              <a:rPr lang="en-US" altLang="en-US" dirty="0" err="1"/>
              <a:t>newCost</a:t>
            </a:r>
            <a:endParaRPr lang="en-US" altLang="en-US" dirty="0"/>
          </a:p>
          <a:p>
            <a:pPr eaLnBrk="1" hangingPunct="1"/>
            <a:r>
              <a:rPr lang="en-US" altLang="en-US" dirty="0"/>
              <a:t>                   </a:t>
            </a:r>
            <a:r>
              <a:rPr lang="en-US" altLang="en-US" dirty="0" err="1" smtClean="0"/>
              <a:t>prev</a:t>
            </a:r>
            <a:r>
              <a:rPr lang="en-US" altLang="en-US" dirty="0" smtClean="0"/>
              <a:t>[w] </a:t>
            </a:r>
            <a:r>
              <a:rPr lang="en-US" altLang="en-US" dirty="0"/>
              <a:t>= </a:t>
            </a:r>
            <a:r>
              <a:rPr lang="en-US" altLang="en-US" dirty="0" smtClean="0"/>
              <a:t>v</a:t>
            </a:r>
            <a:endParaRPr lang="en-US" altLang="en-US" dirty="0"/>
          </a:p>
          <a:p>
            <a:pPr eaLnBrk="1" hangingPunct="1">
              <a:spcBef>
                <a:spcPct val="50000"/>
              </a:spcBef>
            </a:pPr>
            <a:r>
              <a:rPr lang="en-US" altLang="en-US" dirty="0"/>
              <a:t>		 </a:t>
            </a:r>
          </a:p>
        </p:txBody>
      </p:sp>
      <p:sp>
        <p:nvSpPr>
          <p:cNvPr id="9221" name="Oval 5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5373257" y="2528459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s</a:t>
            </a:r>
          </a:p>
        </p:txBody>
      </p:sp>
      <p:sp>
        <p:nvSpPr>
          <p:cNvPr id="9222" name="Oval 6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6668657" y="2071259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u</a:t>
            </a:r>
          </a:p>
        </p:txBody>
      </p:sp>
      <p:sp>
        <p:nvSpPr>
          <p:cNvPr id="9223" name="Oval 7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6668657" y="2985659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v</a:t>
            </a:r>
          </a:p>
        </p:txBody>
      </p:sp>
      <p:sp>
        <p:nvSpPr>
          <p:cNvPr id="9224" name="Oval 8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7964057" y="3519059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z</a:t>
            </a:r>
          </a:p>
        </p:txBody>
      </p:sp>
      <p:sp>
        <p:nvSpPr>
          <p:cNvPr id="9225" name="Oval 9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8040257" y="1690259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y</a:t>
            </a:r>
          </a:p>
        </p:txBody>
      </p:sp>
      <p:sp>
        <p:nvSpPr>
          <p:cNvPr id="9226" name="Oval 10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8040257" y="2604659"/>
            <a:ext cx="304800" cy="30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x</a:t>
            </a:r>
          </a:p>
        </p:txBody>
      </p:sp>
      <p:sp>
        <p:nvSpPr>
          <p:cNvPr id="9227" name="Line 12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 flipV="1">
            <a:off x="5678057" y="2299859"/>
            <a:ext cx="990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8" name="Line 13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>
            <a:off x="5678057" y="2757059"/>
            <a:ext cx="990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9" name="Line 14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>
            <a:off x="5678057" y="2680859"/>
            <a:ext cx="2362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0" name="Line 15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 flipV="1">
            <a:off x="6973457" y="1918859"/>
            <a:ext cx="1066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1" name="Line 16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>
            <a:off x="6973457" y="2299859"/>
            <a:ext cx="1066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2" name="Line 17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 flipV="1">
            <a:off x="7049657" y="2833259"/>
            <a:ext cx="914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3" name="Line 18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>
            <a:off x="7049657" y="3214259"/>
            <a:ext cx="914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4" name="Line 19"/>
          <p:cNvSpPr>
            <a:spLocks noChangeShapeType="1"/>
          </p:cNvSpPr>
          <p:nvPr>
            <p:custDataLst>
              <p:tags r:id="rId17"/>
            </p:custDataLst>
          </p:nvPr>
        </p:nvSpPr>
        <p:spPr bwMode="auto">
          <a:xfrm>
            <a:off x="8192657" y="1995059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5" name="Line 20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 flipH="1">
            <a:off x="8116457" y="2909459"/>
            <a:ext cx="76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36" name="Text Box 21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5966982" y="2107772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/>
              <a:t>1</a:t>
            </a:r>
          </a:p>
        </p:txBody>
      </p:sp>
      <p:sp>
        <p:nvSpPr>
          <p:cNvPr id="9237" name="Text Box 22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6516257" y="2452259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/>
              <a:t>4</a:t>
            </a:r>
          </a:p>
        </p:txBody>
      </p:sp>
      <p:sp>
        <p:nvSpPr>
          <p:cNvPr id="9238" name="Text Box 23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7354457" y="1690259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/>
              <a:t>3</a:t>
            </a:r>
          </a:p>
        </p:txBody>
      </p:sp>
      <p:sp>
        <p:nvSpPr>
          <p:cNvPr id="9239" name="Text Box 24"/>
          <p:cNvSpPr txBox="1"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6211457" y="2680859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/>
              <a:t>2</a:t>
            </a:r>
          </a:p>
        </p:txBody>
      </p:sp>
      <p:sp>
        <p:nvSpPr>
          <p:cNvPr id="9240" name="Text Box 25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7506857" y="3138059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/>
              <a:t>3</a:t>
            </a:r>
          </a:p>
        </p:txBody>
      </p:sp>
      <p:sp>
        <p:nvSpPr>
          <p:cNvPr id="9241" name="Text Box 26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7125857" y="2757059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/>
              <a:t>2</a:t>
            </a:r>
          </a:p>
        </p:txBody>
      </p:sp>
      <p:sp>
        <p:nvSpPr>
          <p:cNvPr id="9242" name="Text Box 27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7506857" y="2223659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/>
              <a:t>1</a:t>
            </a:r>
          </a:p>
        </p:txBody>
      </p:sp>
      <p:sp>
        <p:nvSpPr>
          <p:cNvPr id="9243" name="Text Box 28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8116457" y="2985659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/>
              <a:t>2</a:t>
            </a:r>
          </a:p>
        </p:txBody>
      </p:sp>
      <p:sp>
        <p:nvSpPr>
          <p:cNvPr id="9244" name="Text Box 29"/>
          <p:cNvSpPr txBox="1"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8192657" y="2147459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/>
              <a:t>1</a:t>
            </a:r>
          </a:p>
        </p:txBody>
      </p:sp>
      <p:sp>
        <p:nvSpPr>
          <p:cNvPr id="9245" name="Text Box 31"/>
          <p:cNvSpPr txBox="1"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5373257" y="2223659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9246" name="Text Box 32"/>
          <p:cNvSpPr txBox="1"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6592457" y="1842659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9247" name="Text Box 33"/>
          <p:cNvSpPr txBox="1"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6668657" y="2680859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9248" name="Text Box 34"/>
          <p:cNvSpPr txBox="1"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8345057" y="2604659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9249" name="Text Box 35"/>
          <p:cNvSpPr txBox="1"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8268857" y="3442859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9250" name="Text Box 36"/>
          <p:cNvSpPr txBox="1"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8268857" y="1537859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6AD63B0-1F7A-BDE5-B46C-9E00EDACAFD1}"/>
              </a:ext>
            </a:extLst>
          </p:cNvPr>
          <p:cNvSpPr txBox="1"/>
          <p:nvPr/>
        </p:nvSpPr>
        <p:spPr>
          <a:xfrm>
            <a:off x="347232" y="4722442"/>
            <a:ext cx="5029200" cy="1083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+mn-lt"/>
              </a:rPr>
              <a:t>What are the heap operations?</a:t>
            </a:r>
          </a:p>
          <a:p>
            <a:r>
              <a:rPr lang="en-US" sz="2800" dirty="0">
                <a:latin typeface="+mn-lt"/>
              </a:rPr>
              <a:t>How many heap operations?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D790D1-ADCC-1E6E-979E-BA89527DB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5/23/2022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737B39-8BFD-9AC2-E483-E3291008E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741E12-196B-344A-75DE-CA8430105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7998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body" idx="1"/>
            <p:custDataLst>
              <p:tags r:id="rId1"/>
            </p:custDataLst>
          </p:nvPr>
        </p:nvSpPr>
        <p:spPr>
          <a:xfrm>
            <a:off x="1011725" y="1063494"/>
            <a:ext cx="7772400" cy="588645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buFontTx/>
              <a:buNone/>
            </a:pPr>
            <a:r>
              <a:rPr lang="en-US" altLang="en-US" sz="2000" b="1" dirty="0">
                <a:latin typeface="Courier New" pitchFamily="49" charset="0"/>
              </a:rPr>
              <a:t>  int </a:t>
            </a:r>
            <a:r>
              <a:rPr lang="en-US" altLang="en-US" sz="2000" b="1" dirty="0" err="1">
                <a:latin typeface="Courier New" pitchFamily="49" charset="0"/>
              </a:rPr>
              <a:t>dist</a:t>
            </a:r>
            <a:r>
              <a:rPr lang="en-US" altLang="en-US" sz="2000" b="1" dirty="0">
                <a:latin typeface="Courier New" pitchFamily="49" charset="0"/>
              </a:rPr>
              <a:t>[N], </a:t>
            </a:r>
            <a:r>
              <a:rPr lang="en-US" altLang="en-US" sz="2000" b="1" dirty="0" err="1">
                <a:latin typeface="Courier New" pitchFamily="49" charset="0"/>
              </a:rPr>
              <a:t>prev</a:t>
            </a:r>
            <a:r>
              <a:rPr lang="en-US" altLang="en-US" sz="2000" b="1" dirty="0">
                <a:latin typeface="Courier New" pitchFamily="49" charset="0"/>
              </a:rPr>
              <a:t>[N];</a:t>
            </a:r>
          </a:p>
          <a:p>
            <a:pPr eaLnBrk="1" hangingPunct="1">
              <a:buFontTx/>
              <a:buNone/>
            </a:pPr>
            <a:r>
              <a:rPr lang="en-US" altLang="en-US" sz="2000" b="1" dirty="0">
                <a:latin typeface="Courier New" pitchFamily="49" charset="0"/>
              </a:rPr>
              <a:t>  for (int i = 0; i &lt; N; i++){</a:t>
            </a:r>
            <a:br>
              <a:rPr lang="en-US" altLang="en-US" sz="2000" b="1" dirty="0">
                <a:latin typeface="Courier New" pitchFamily="49" charset="0"/>
              </a:rPr>
            </a:br>
            <a:r>
              <a:rPr lang="en-US" altLang="en-US" sz="2000" b="1" dirty="0">
                <a:latin typeface="Courier New" pitchFamily="49" charset="0"/>
              </a:rPr>
              <a:t>   </a:t>
            </a:r>
            <a:r>
              <a:rPr lang="en-US" altLang="en-US" sz="2000" b="1" dirty="0" err="1">
                <a:latin typeface="Courier New" pitchFamily="49" charset="0"/>
              </a:rPr>
              <a:t>dist</a:t>
            </a:r>
            <a:r>
              <a:rPr lang="en-US" altLang="en-US" sz="2000" b="1" dirty="0">
                <a:latin typeface="Courier New" pitchFamily="49" charset="0"/>
              </a:rPr>
              <a:t>[i] = INFINITY;</a:t>
            </a:r>
          </a:p>
          <a:p>
            <a:pPr eaLnBrk="1" hangingPunct="1">
              <a:buFontTx/>
              <a:buNone/>
            </a:pPr>
            <a:r>
              <a:rPr lang="en-US" altLang="en-US" sz="2000" b="1" dirty="0">
                <a:latin typeface="Courier New" pitchFamily="49" charset="0"/>
              </a:rPr>
              <a:t>	   </a:t>
            </a:r>
            <a:r>
              <a:rPr lang="en-US" altLang="en-US" sz="2000" b="1" dirty="0" err="1">
                <a:latin typeface="Courier New" pitchFamily="49" charset="0"/>
              </a:rPr>
              <a:t>prev</a:t>
            </a:r>
            <a:r>
              <a:rPr lang="en-US" altLang="en-US" sz="2000" b="1" dirty="0">
                <a:latin typeface="Courier New" pitchFamily="49" charset="0"/>
              </a:rPr>
              <a:t>[i] = -1;</a:t>
            </a:r>
          </a:p>
          <a:p>
            <a:pPr eaLnBrk="1" hangingPunct="1">
              <a:buFontTx/>
              <a:buNone/>
            </a:pPr>
            <a:r>
              <a:rPr lang="en-US" altLang="en-US" sz="2000" b="1" dirty="0">
                <a:latin typeface="Courier New" pitchFamily="49" charset="0"/>
              </a:rPr>
              <a:t>	}</a:t>
            </a:r>
          </a:p>
          <a:p>
            <a:pPr eaLnBrk="1" hangingPunct="1">
              <a:buFontTx/>
              <a:buNone/>
            </a:pPr>
            <a:r>
              <a:rPr lang="en-US" altLang="en-US" sz="2000" b="1" dirty="0">
                <a:latin typeface="Courier New" pitchFamily="49" charset="0"/>
              </a:rPr>
              <a:t>  </a:t>
            </a:r>
            <a:r>
              <a:rPr lang="en-US" altLang="en-US" sz="2000" b="1" dirty="0" err="1">
                <a:latin typeface="Courier New" pitchFamily="49" charset="0"/>
              </a:rPr>
              <a:t>dist</a:t>
            </a:r>
            <a:r>
              <a:rPr lang="en-US" altLang="en-US" sz="2000" b="1" dirty="0">
                <a:latin typeface="Courier New" pitchFamily="49" charset="0"/>
              </a:rPr>
              <a:t>[s] = 0; </a:t>
            </a:r>
          </a:p>
          <a:p>
            <a:pPr>
              <a:buNone/>
            </a:pPr>
            <a:r>
              <a:rPr lang="en-US" altLang="en-US" sz="2000" b="1" dirty="0">
                <a:latin typeface="Courier New" pitchFamily="49" charset="0"/>
              </a:rPr>
              <a:t>  Heap h = new Heap(</a:t>
            </a:r>
            <a:r>
              <a:rPr lang="en-US" altLang="en-US" sz="2000" b="1" dirty="0" err="1">
                <a:latin typeface="Courier New" pitchFamily="49" charset="0"/>
              </a:rPr>
              <a:t>dist</a:t>
            </a:r>
            <a:r>
              <a:rPr lang="en-US" altLang="en-US" sz="2000" b="1" dirty="0">
                <a:latin typeface="Courier New" pitchFamily="49" charset="0"/>
              </a:rPr>
              <a:t>);</a:t>
            </a:r>
          </a:p>
          <a:p>
            <a:pPr eaLnBrk="1" hangingPunct="1">
              <a:buFontTx/>
              <a:buNone/>
            </a:pPr>
            <a:endParaRPr lang="en-US" altLang="en-US" sz="2000" b="1" dirty="0">
              <a:latin typeface="Courier New" pitchFamily="49" charset="0"/>
            </a:endParaRPr>
          </a:p>
          <a:p>
            <a:pPr eaLnBrk="1" hangingPunct="1">
              <a:buFontTx/>
              <a:buNone/>
            </a:pPr>
            <a:r>
              <a:rPr lang="en-US" altLang="en-US" sz="2000" b="1" dirty="0">
                <a:latin typeface="Courier New" pitchFamily="49" charset="0"/>
              </a:rPr>
              <a:t>  while (!</a:t>
            </a:r>
            <a:r>
              <a:rPr lang="en-US" altLang="en-US" sz="2000" b="1" dirty="0" err="1">
                <a:latin typeface="Courier New" pitchFamily="49" charset="0"/>
              </a:rPr>
              <a:t>h.isEmpty</a:t>
            </a:r>
            <a:r>
              <a:rPr lang="en-US" altLang="en-US" sz="2000" b="1" dirty="0">
                <a:latin typeface="Courier New" pitchFamily="49" charset="0"/>
              </a:rPr>
              <a:t>()){</a:t>
            </a:r>
          </a:p>
          <a:p>
            <a:pPr eaLnBrk="1" hangingPunct="1">
              <a:buFontTx/>
              <a:buNone/>
            </a:pPr>
            <a:r>
              <a:rPr lang="en-US" altLang="en-US" sz="2000" b="1" dirty="0">
                <a:latin typeface="Courier New" pitchFamily="49" charset="0"/>
              </a:rPr>
              <a:t>    v = </a:t>
            </a:r>
            <a:r>
              <a:rPr lang="en-US" altLang="en-US" sz="2000" b="1" dirty="0" err="1">
                <a:latin typeface="Courier New" pitchFamily="49" charset="0"/>
              </a:rPr>
              <a:t>h.DeleteMin</a:t>
            </a:r>
            <a:r>
              <a:rPr lang="en-US" altLang="en-US" sz="2000" b="1" dirty="0">
                <a:latin typeface="Courier New" pitchFamily="49" charset="0"/>
              </a:rPr>
              <a:t>();</a:t>
            </a:r>
          </a:p>
          <a:p>
            <a:pPr eaLnBrk="1" hangingPunct="1">
              <a:buFontTx/>
              <a:buNone/>
            </a:pPr>
            <a:r>
              <a:rPr lang="en-US" altLang="en-US" sz="2000" b="1" dirty="0">
                <a:latin typeface="Courier New" pitchFamily="49" charset="0"/>
              </a:rPr>
              <a:t>    for each w adjacent to v </a:t>
            </a:r>
            <a:r>
              <a:rPr lang="en-US" altLang="en-US" sz="2000" b="1" dirty="0" smtClean="0">
                <a:latin typeface="Courier New" pitchFamily="49" charset="0"/>
              </a:rPr>
              <a:t>{</a:t>
            </a:r>
          </a:p>
          <a:p>
            <a:pPr eaLnBrk="1" hangingPunct="1">
              <a:buFontTx/>
              <a:buNone/>
            </a:pPr>
            <a:r>
              <a:rPr lang="en-US" altLang="en-US" sz="2000" b="1" dirty="0">
                <a:latin typeface="Courier New" pitchFamily="49" charset="0"/>
              </a:rPr>
              <a:t>	</a:t>
            </a:r>
            <a:r>
              <a:rPr lang="en-US" altLang="en-US" sz="2000" b="1" dirty="0" smtClean="0">
                <a:latin typeface="Courier New" pitchFamily="49" charset="0"/>
              </a:rPr>
              <a:t>	</a:t>
            </a:r>
            <a:r>
              <a:rPr lang="en-US" altLang="en-US" sz="2000" b="1" dirty="0" err="1" smtClean="0">
                <a:latin typeface="Courier New" pitchFamily="49" charset="0"/>
              </a:rPr>
              <a:t>int</a:t>
            </a:r>
            <a:r>
              <a:rPr lang="en-US" altLang="en-US" sz="2000" b="1" dirty="0" smtClean="0">
                <a:latin typeface="Courier New" pitchFamily="49" charset="0"/>
              </a:rPr>
              <a:t> </a:t>
            </a:r>
            <a:r>
              <a:rPr lang="en-US" altLang="en-US" sz="2000" b="1" dirty="0" err="1">
                <a:latin typeface="Courier New" pitchFamily="49" charset="0"/>
              </a:rPr>
              <a:t>newCost</a:t>
            </a:r>
            <a:r>
              <a:rPr lang="en-US" altLang="en-US" sz="2000" b="1" dirty="0">
                <a:latin typeface="Courier New" pitchFamily="49" charset="0"/>
              </a:rPr>
              <a:t> = </a:t>
            </a:r>
            <a:r>
              <a:rPr lang="en-US" altLang="en-US" sz="2000" b="1" dirty="0" err="1">
                <a:latin typeface="Courier New" pitchFamily="49" charset="0"/>
              </a:rPr>
              <a:t>dist</a:t>
            </a:r>
            <a:r>
              <a:rPr lang="en-US" altLang="en-US" sz="2000" b="1" dirty="0">
                <a:latin typeface="Courier New" pitchFamily="49" charset="0"/>
              </a:rPr>
              <a:t>[v] + cost(</a:t>
            </a:r>
            <a:r>
              <a:rPr lang="en-US" altLang="en-US" sz="2000" b="1" dirty="0" err="1">
                <a:latin typeface="Courier New" pitchFamily="49" charset="0"/>
              </a:rPr>
              <a:t>v,w</a:t>
            </a:r>
            <a:r>
              <a:rPr lang="en-US" altLang="en-US" sz="2000" b="1" dirty="0" smtClean="0">
                <a:latin typeface="Courier New" pitchFamily="49" charset="0"/>
              </a:rPr>
              <a:t>);</a:t>
            </a:r>
          </a:p>
          <a:p>
            <a:pPr eaLnBrk="1" hangingPunct="1">
              <a:buFontTx/>
              <a:buNone/>
            </a:pPr>
            <a:r>
              <a:rPr lang="en-US" altLang="en-US" sz="2000" b="1" dirty="0">
                <a:latin typeface="Courier New" pitchFamily="49" charset="0"/>
              </a:rPr>
              <a:t>	</a:t>
            </a:r>
            <a:r>
              <a:rPr lang="en-US" altLang="en-US" sz="2000" b="1" dirty="0" smtClean="0">
                <a:latin typeface="Courier New" pitchFamily="49" charset="0"/>
              </a:rPr>
              <a:t>	</a:t>
            </a:r>
            <a:r>
              <a:rPr lang="en-US" altLang="en-US" sz="2000" b="1" dirty="0" smtClean="0">
                <a:latin typeface="Courier New" pitchFamily="49" charset="0"/>
              </a:rPr>
              <a:t>if </a:t>
            </a:r>
            <a:r>
              <a:rPr lang="en-US" altLang="en-US" sz="2000" b="1" dirty="0">
                <a:latin typeface="Courier New" pitchFamily="49" charset="0"/>
              </a:rPr>
              <a:t>(</a:t>
            </a:r>
            <a:r>
              <a:rPr lang="en-US" altLang="en-US" sz="2000" b="1" dirty="0" err="1">
                <a:latin typeface="Courier New" pitchFamily="49" charset="0"/>
              </a:rPr>
              <a:t>newCost</a:t>
            </a:r>
            <a:r>
              <a:rPr lang="en-US" altLang="en-US" sz="2000" b="1" dirty="0">
                <a:latin typeface="Courier New" pitchFamily="49" charset="0"/>
              </a:rPr>
              <a:t> &lt; </a:t>
            </a:r>
            <a:r>
              <a:rPr lang="en-US" altLang="en-US" sz="2000" b="1" dirty="0" err="1">
                <a:latin typeface="Courier New" pitchFamily="49" charset="0"/>
              </a:rPr>
              <a:t>dist</a:t>
            </a:r>
            <a:r>
              <a:rPr lang="en-US" altLang="en-US" sz="2000" b="1" dirty="0">
                <a:latin typeface="Courier New" pitchFamily="49" charset="0"/>
              </a:rPr>
              <a:t>[w</a:t>
            </a:r>
            <a:r>
              <a:rPr lang="en-US" altLang="en-US" sz="2000" b="1" dirty="0" smtClean="0">
                <a:latin typeface="Courier New" pitchFamily="49" charset="0"/>
              </a:rPr>
              <a:t>]){</a:t>
            </a:r>
          </a:p>
          <a:p>
            <a:pPr eaLnBrk="1" hangingPunct="1">
              <a:buFontTx/>
              <a:buNone/>
            </a:pPr>
            <a:r>
              <a:rPr lang="en-US" altLang="en-US" sz="2000" b="1" dirty="0">
                <a:latin typeface="Courier New" pitchFamily="49" charset="0"/>
              </a:rPr>
              <a:t>	</a:t>
            </a:r>
            <a:r>
              <a:rPr lang="en-US" altLang="en-US" sz="2000" b="1" dirty="0" smtClean="0">
                <a:latin typeface="Courier New" pitchFamily="49" charset="0"/>
              </a:rPr>
              <a:t>	   </a:t>
            </a:r>
            <a:r>
              <a:rPr lang="en-US" altLang="en-US" sz="2000" b="1" dirty="0" err="1" smtClean="0">
                <a:latin typeface="Courier New" pitchFamily="49" charset="0"/>
              </a:rPr>
              <a:t>dist</a:t>
            </a:r>
            <a:r>
              <a:rPr lang="en-US" altLang="en-US" sz="2000" b="1" dirty="0" smtClean="0">
                <a:latin typeface="Courier New" pitchFamily="49" charset="0"/>
              </a:rPr>
              <a:t>[w</a:t>
            </a:r>
            <a:r>
              <a:rPr lang="en-US" altLang="en-US" sz="2000" b="1" dirty="0">
                <a:latin typeface="Courier New" pitchFamily="49" charset="0"/>
              </a:rPr>
              <a:t>] = </a:t>
            </a:r>
            <a:r>
              <a:rPr lang="en-US" altLang="en-US" sz="2000" b="1" dirty="0" err="1">
                <a:latin typeface="Courier New" pitchFamily="49" charset="0"/>
              </a:rPr>
              <a:t>newCost</a:t>
            </a:r>
            <a:r>
              <a:rPr lang="en-US" altLang="en-US" sz="2000" b="1" dirty="0">
                <a:latin typeface="Courier New" pitchFamily="49" charset="0"/>
              </a:rPr>
              <a:t>;</a:t>
            </a:r>
          </a:p>
          <a:p>
            <a:pPr eaLnBrk="1" hangingPunct="1">
              <a:buFontTx/>
              <a:buNone/>
            </a:pPr>
            <a:r>
              <a:rPr lang="en-US" altLang="en-US" sz="2000" b="1" dirty="0">
                <a:latin typeface="Courier New" pitchFamily="49" charset="0"/>
              </a:rPr>
              <a:t>	</a:t>
            </a:r>
            <a:r>
              <a:rPr lang="en-US" altLang="en-US" sz="2000" b="1" dirty="0" smtClean="0">
                <a:latin typeface="Courier New" pitchFamily="49" charset="0"/>
              </a:rPr>
              <a:t>	   </a:t>
            </a:r>
            <a:r>
              <a:rPr lang="en-US" altLang="en-US" sz="2000" b="1" dirty="0" err="1" smtClean="0">
                <a:latin typeface="Courier New" pitchFamily="49" charset="0"/>
              </a:rPr>
              <a:t>h.DecreaseKey</a:t>
            </a:r>
            <a:r>
              <a:rPr lang="en-US" altLang="en-US" sz="2000" b="1" dirty="0" smtClean="0">
                <a:latin typeface="Courier New" pitchFamily="49" charset="0"/>
              </a:rPr>
              <a:t>(w</a:t>
            </a:r>
            <a:r>
              <a:rPr lang="en-US" altLang="en-US" sz="2000" b="1" dirty="0">
                <a:latin typeface="Courier New" pitchFamily="49" charset="0"/>
              </a:rPr>
              <a:t>, </a:t>
            </a:r>
            <a:r>
              <a:rPr lang="en-US" altLang="en-US" sz="2000" b="1" dirty="0" err="1">
                <a:latin typeface="Courier New" pitchFamily="49" charset="0"/>
              </a:rPr>
              <a:t>newCost</a:t>
            </a:r>
            <a:r>
              <a:rPr lang="en-US" altLang="en-US" sz="2000" b="1" dirty="0">
                <a:latin typeface="Courier New" pitchFamily="49" charset="0"/>
              </a:rPr>
              <a:t>);</a:t>
            </a:r>
          </a:p>
          <a:p>
            <a:pPr eaLnBrk="1" hangingPunct="1">
              <a:buFontTx/>
              <a:buNone/>
            </a:pPr>
            <a:r>
              <a:rPr lang="en-US" altLang="en-US" sz="2000" b="1" dirty="0">
                <a:latin typeface="Courier New" pitchFamily="49" charset="0"/>
              </a:rPr>
              <a:t>		 </a:t>
            </a:r>
            <a:r>
              <a:rPr lang="en-US" altLang="en-US" sz="2000" b="1" dirty="0" smtClean="0">
                <a:latin typeface="Courier New" pitchFamily="49" charset="0"/>
              </a:rPr>
              <a:t>  </a:t>
            </a:r>
            <a:r>
              <a:rPr lang="en-US" altLang="en-US" sz="2000" b="1" dirty="0" err="1" smtClean="0">
                <a:latin typeface="Courier New" pitchFamily="49" charset="0"/>
              </a:rPr>
              <a:t>prev</a:t>
            </a:r>
            <a:r>
              <a:rPr lang="en-US" altLang="en-US" sz="2000" b="1" dirty="0" smtClean="0">
                <a:latin typeface="Courier New" pitchFamily="49" charset="0"/>
              </a:rPr>
              <a:t>[w</a:t>
            </a:r>
            <a:r>
              <a:rPr lang="en-US" altLang="en-US" sz="2000" b="1" dirty="0">
                <a:latin typeface="Courier New" pitchFamily="49" charset="0"/>
              </a:rPr>
              <a:t>] = v;</a:t>
            </a:r>
          </a:p>
          <a:p>
            <a:pPr eaLnBrk="1" hangingPunct="1">
              <a:buFontTx/>
              <a:buNone/>
            </a:pPr>
            <a:r>
              <a:rPr lang="en-US" altLang="en-US" sz="2000" b="1" dirty="0">
                <a:latin typeface="Courier New" pitchFamily="49" charset="0"/>
              </a:rPr>
              <a:t>    </a:t>
            </a:r>
            <a:r>
              <a:rPr lang="en-US" altLang="en-US" sz="2000" b="1" dirty="0" smtClean="0">
                <a:latin typeface="Courier New" pitchFamily="49" charset="0"/>
              </a:rPr>
              <a:t>  }</a:t>
            </a:r>
          </a:p>
          <a:p>
            <a:pPr eaLnBrk="1" hangingPunct="1">
              <a:buFontTx/>
              <a:buNone/>
            </a:pPr>
            <a:r>
              <a:rPr lang="en-US" altLang="en-US" sz="2000" b="1" dirty="0">
                <a:latin typeface="Courier New" pitchFamily="49" charset="0"/>
              </a:rPr>
              <a:t>	</a:t>
            </a:r>
            <a:r>
              <a:rPr lang="en-US" altLang="en-US" sz="2000" b="1" dirty="0" smtClean="0">
                <a:latin typeface="Courier New" pitchFamily="49" charset="0"/>
              </a:rPr>
              <a:t>  }</a:t>
            </a:r>
            <a:endParaRPr lang="en-US" altLang="en-US" sz="2000" b="1" dirty="0">
              <a:latin typeface="Courier New" pitchFamily="49" charset="0"/>
            </a:endParaRPr>
          </a:p>
          <a:p>
            <a:pPr eaLnBrk="1" hangingPunct="1">
              <a:buFontTx/>
              <a:buNone/>
            </a:pPr>
            <a:r>
              <a:rPr lang="en-US" altLang="en-US" sz="2000" b="1" dirty="0">
                <a:latin typeface="Courier New" pitchFamily="49" charset="0"/>
              </a:rPr>
              <a:t>  }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5/23/2022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C9DE374-7607-A4DA-2619-CE6414BAFB5B}"/>
              </a:ext>
            </a:extLst>
          </p:cNvPr>
          <p:cNvSpPr txBox="1"/>
          <p:nvPr/>
        </p:nvSpPr>
        <p:spPr>
          <a:xfrm>
            <a:off x="692727" y="81106"/>
            <a:ext cx="7010400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+mn-lt"/>
              </a:rPr>
              <a:t>Dijkstra Algorithm</a:t>
            </a:r>
          </a:p>
        </p:txBody>
      </p:sp>
    </p:spTree>
    <p:extLst>
      <p:ext uri="{BB962C8B-B14F-4D97-AF65-F5344CB8AC3E}">
        <p14:creationId xmlns:p14="http://schemas.microsoft.com/office/powerpoint/2010/main" val="25951807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Correctness Proof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>
          <a:xfrm>
            <a:off x="457200" y="1600200"/>
            <a:ext cx="8229600" cy="1905000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altLang="en-US" dirty="0"/>
              <a:t>Elements in S have the correct label</a:t>
            </a:r>
          </a:p>
          <a:p>
            <a:pPr eaLnBrk="1" hangingPunct="1"/>
            <a:r>
              <a:rPr lang="en-US" altLang="en-US" dirty="0"/>
              <a:t>Induction:  when v is added to S, it has the correct distance label </a:t>
            </a:r>
          </a:p>
          <a:p>
            <a:pPr lvl="1"/>
            <a:r>
              <a:rPr lang="en-US" altLang="en-US" dirty="0" err="1"/>
              <a:t>Dist</a:t>
            </a:r>
            <a:r>
              <a:rPr lang="en-US" altLang="en-US" dirty="0"/>
              <a:t>(s, v) = d[v] when v added to S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</p:txBody>
      </p:sp>
      <p:sp>
        <p:nvSpPr>
          <p:cNvPr id="14340" name="Oval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143000" y="3962400"/>
            <a:ext cx="2743200" cy="22098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4341" name="Oval 5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828800" y="5029200"/>
            <a:ext cx="304800" cy="3048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s</a:t>
            </a:r>
          </a:p>
        </p:txBody>
      </p:sp>
      <p:sp>
        <p:nvSpPr>
          <p:cNvPr id="14342" name="Oval 6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3657600" y="3657600"/>
            <a:ext cx="304800" cy="3048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y</a:t>
            </a:r>
          </a:p>
        </p:txBody>
      </p:sp>
      <p:sp>
        <p:nvSpPr>
          <p:cNvPr id="14343" name="Oval 7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4267200" y="5486400"/>
            <a:ext cx="304800" cy="3048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v</a:t>
            </a:r>
          </a:p>
        </p:txBody>
      </p:sp>
      <p:sp>
        <p:nvSpPr>
          <p:cNvPr id="14344" name="Oval 8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2819400" y="4114800"/>
            <a:ext cx="304800" cy="3048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x</a:t>
            </a:r>
          </a:p>
        </p:txBody>
      </p:sp>
      <p:sp>
        <p:nvSpPr>
          <p:cNvPr id="14345" name="Oval 9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3124200" y="5334000"/>
            <a:ext cx="304800" cy="3048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/>
              <a:t>u</a:t>
            </a:r>
          </a:p>
        </p:txBody>
      </p:sp>
      <p:sp>
        <p:nvSpPr>
          <p:cNvPr id="14346" name="Line 10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 flipV="1">
            <a:off x="3124200" y="3886200"/>
            <a:ext cx="533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7" name="Line 11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>
            <a:off x="3429000" y="5486400"/>
            <a:ext cx="838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FA183FD-6609-4EF7-A789-FAF4D1D82F02}"/>
              </a:ext>
            </a:extLst>
          </p:cNvPr>
          <p:cNvSpPr txBox="1"/>
          <p:nvPr/>
        </p:nvSpPr>
        <p:spPr>
          <a:xfrm>
            <a:off x="1548825" y="4120978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6F6DC1-15D6-2DBD-66D9-A8FEE186D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5/23/2022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95502F-7AF2-B330-AD34-84B2F479A0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84CB30-04E9-A791-6275-72EDF19A2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Upcoming lectures</a:t>
            </a:r>
          </a:p>
          <a:p>
            <a:pPr lvl="1"/>
            <a:r>
              <a:rPr lang="en-US" strike="sngStrike" dirty="0"/>
              <a:t>Intro to graphs</a:t>
            </a:r>
          </a:p>
          <a:p>
            <a:pPr lvl="1"/>
            <a:r>
              <a:rPr lang="en-US" strike="sngStrike" dirty="0"/>
              <a:t>Topological Sort</a:t>
            </a:r>
          </a:p>
          <a:p>
            <a:pPr lvl="1"/>
            <a:r>
              <a:rPr lang="en-US" dirty="0"/>
              <a:t>Graph Algorithms </a:t>
            </a:r>
          </a:p>
          <a:p>
            <a:pPr lvl="2"/>
            <a:r>
              <a:rPr lang="en-US" strike="sngStrike" dirty="0"/>
              <a:t>Graph Traversal</a:t>
            </a:r>
          </a:p>
          <a:p>
            <a:pPr lvl="2"/>
            <a:r>
              <a:rPr lang="en-US" dirty="0"/>
              <a:t>Shortest Paths</a:t>
            </a:r>
          </a:p>
          <a:p>
            <a:pPr lvl="2"/>
            <a:r>
              <a:rPr lang="en-US" dirty="0"/>
              <a:t>Minimum Spanning Tree</a:t>
            </a:r>
          </a:p>
          <a:p>
            <a:pPr lvl="1"/>
            <a:r>
              <a:rPr lang="en-US" dirty="0"/>
              <a:t>Union-Find Data Structure </a:t>
            </a:r>
          </a:p>
          <a:p>
            <a:pPr lvl="1"/>
            <a:r>
              <a:rPr lang="en-US" dirty="0"/>
              <a:t>Theory of NP-Completeness (2 lectures)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5/23/2022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9253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8BC47-265F-7F33-25D9-2201B123A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D-Heaps (again)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C7B6E2-5F54-F95E-0F2F-FB4CA329E8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Heaps with branching factor D</a:t>
            </a:r>
          </a:p>
          <a:p>
            <a:r>
              <a:rPr lang="en-US" dirty="0" err="1"/>
              <a:t>DeleteMin</a:t>
            </a:r>
            <a:r>
              <a:rPr lang="en-US" dirty="0"/>
              <a:t> runtime  O(</a:t>
            </a:r>
            <a:r>
              <a:rPr lang="en-US" dirty="0" err="1"/>
              <a:t>Dlog</a:t>
            </a:r>
            <a:r>
              <a:rPr lang="en-US" baseline="-25000" dirty="0" err="1"/>
              <a:t>D</a:t>
            </a:r>
            <a:r>
              <a:rPr lang="en-US" dirty="0"/>
              <a:t> N)</a:t>
            </a:r>
          </a:p>
          <a:p>
            <a:r>
              <a:rPr lang="en-US" dirty="0"/>
              <a:t>Decrease Key runtime  O(</a:t>
            </a:r>
            <a:r>
              <a:rPr lang="en-US" dirty="0" err="1"/>
              <a:t>log</a:t>
            </a:r>
            <a:r>
              <a:rPr lang="en-US" baseline="-25000" dirty="0" err="1"/>
              <a:t>D</a:t>
            </a:r>
            <a:r>
              <a:rPr lang="en-US" dirty="0"/>
              <a:t> N)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E1C274-D33A-86AC-3204-EA8FA96B3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5/23/2022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6931D2-8F1A-142A-BA6D-B81C2FE9A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22710-BEFF-E85B-8214-3C0A2066B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1867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E91E97-0D13-E3F6-C18B-8FDDBB5B18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Dijkstra’s Algorithm with D heaps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A4F55F-7F8F-9C98-C35F-2988A022E6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 </a:t>
            </a:r>
            <a:r>
              <a:rPr lang="en-US" dirty="0" err="1"/>
              <a:t>DeleteMin</a:t>
            </a:r>
            <a:r>
              <a:rPr lang="en-US" dirty="0"/>
              <a:t> operations</a:t>
            </a:r>
          </a:p>
          <a:p>
            <a:r>
              <a:rPr lang="en-US" dirty="0"/>
              <a:t>m </a:t>
            </a:r>
            <a:r>
              <a:rPr lang="en-US" dirty="0" err="1"/>
              <a:t>DecreaseKey</a:t>
            </a:r>
            <a:r>
              <a:rPr lang="en-US" dirty="0"/>
              <a:t> operations</a:t>
            </a:r>
          </a:p>
          <a:p>
            <a:r>
              <a:rPr lang="en-US" dirty="0"/>
              <a:t>Runtime O(n </a:t>
            </a:r>
            <a:r>
              <a:rPr lang="en-US" dirty="0" err="1"/>
              <a:t>Dlog</a:t>
            </a:r>
            <a:r>
              <a:rPr lang="en-US" baseline="-25000" dirty="0" err="1"/>
              <a:t>D</a:t>
            </a:r>
            <a:r>
              <a:rPr lang="en-US" dirty="0"/>
              <a:t> n + m </a:t>
            </a:r>
            <a:r>
              <a:rPr lang="en-US" dirty="0" err="1"/>
              <a:t>log</a:t>
            </a:r>
            <a:r>
              <a:rPr lang="en-US" baseline="-25000" dirty="0" err="1"/>
              <a:t>D</a:t>
            </a:r>
            <a:r>
              <a:rPr lang="en-US" dirty="0"/>
              <a:t> n)</a:t>
            </a:r>
          </a:p>
          <a:p>
            <a:r>
              <a:rPr lang="en-US" dirty="0"/>
              <a:t>What value for D?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B38B62-BC9C-077F-D6E8-3F39E43BE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5/23/2022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532845-371B-71E5-96A4-3C282CDD4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AFD97C-3046-3F52-9A4D-9958A8783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533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CA033-1095-65DB-B857-629541FD7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Why do we worry </a:t>
            </a:r>
            <a:r>
              <a:rPr lang="en-US"/>
              <a:t>about negative cost edges?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5379B-F6E9-7654-5D04-548A7ED6E6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3EF8EA-1848-73E7-9485-F93DE5C43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5/23/2022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734225-B83B-8E76-DCBA-AE19FE87E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F90BB5-9696-1340-BAF4-0A7366026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2004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 Theory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en-US" altLang="en-US" dirty="0"/>
              <a:t>G = (V, E)</a:t>
            </a:r>
          </a:p>
          <a:p>
            <a:pPr lvl="1">
              <a:lnSpc>
                <a:spcPct val="80000"/>
              </a:lnSpc>
            </a:pPr>
            <a:r>
              <a:rPr lang="en-US" altLang="en-US" dirty="0"/>
              <a:t>V:  vertices,  |V|= n</a:t>
            </a:r>
          </a:p>
          <a:p>
            <a:pPr lvl="1">
              <a:lnSpc>
                <a:spcPct val="80000"/>
              </a:lnSpc>
            </a:pPr>
            <a:r>
              <a:rPr lang="en-US" altLang="en-US" dirty="0"/>
              <a:t>E:  edges,  |E| = m </a:t>
            </a:r>
          </a:p>
          <a:p>
            <a:pPr>
              <a:lnSpc>
                <a:spcPct val="80000"/>
              </a:lnSpc>
            </a:pPr>
            <a:r>
              <a:rPr lang="en-US" altLang="en-US" dirty="0"/>
              <a:t>Undirected graphs</a:t>
            </a:r>
          </a:p>
          <a:p>
            <a:pPr lvl="1">
              <a:lnSpc>
                <a:spcPct val="80000"/>
              </a:lnSpc>
            </a:pPr>
            <a:r>
              <a:rPr lang="en-US" altLang="en-US" dirty="0"/>
              <a:t>Edges sets of two vertices {u, v}</a:t>
            </a:r>
          </a:p>
          <a:p>
            <a:pPr>
              <a:lnSpc>
                <a:spcPct val="80000"/>
              </a:lnSpc>
            </a:pPr>
            <a:r>
              <a:rPr lang="en-US" altLang="en-US" dirty="0"/>
              <a:t>Directed graphs</a:t>
            </a:r>
          </a:p>
          <a:p>
            <a:pPr lvl="1">
              <a:lnSpc>
                <a:spcPct val="80000"/>
              </a:lnSpc>
            </a:pPr>
            <a:r>
              <a:rPr lang="en-US" altLang="en-US" dirty="0"/>
              <a:t>Edges ordered pairs (u, v)</a:t>
            </a:r>
          </a:p>
          <a:p>
            <a:pPr>
              <a:lnSpc>
                <a:spcPct val="80000"/>
              </a:lnSpc>
            </a:pPr>
            <a:r>
              <a:rPr lang="en-US" altLang="en-US" dirty="0"/>
              <a:t>Many other flavors</a:t>
            </a:r>
          </a:p>
          <a:p>
            <a:pPr lvl="1">
              <a:lnSpc>
                <a:spcPct val="80000"/>
              </a:lnSpc>
            </a:pPr>
            <a:r>
              <a:rPr lang="en-US" altLang="en-US" dirty="0"/>
              <a:t>Edge / vertices weights</a:t>
            </a:r>
          </a:p>
          <a:p>
            <a:pPr lvl="1">
              <a:lnSpc>
                <a:spcPct val="80000"/>
              </a:lnSpc>
            </a:pPr>
            <a:r>
              <a:rPr lang="en-US" altLang="en-US" dirty="0"/>
              <a:t>Parallel edges</a:t>
            </a:r>
          </a:p>
          <a:p>
            <a:pPr lvl="1">
              <a:lnSpc>
                <a:spcPct val="80000"/>
              </a:lnSpc>
            </a:pPr>
            <a:r>
              <a:rPr lang="en-US" altLang="en-US" dirty="0"/>
              <a:t>Self loops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lvl="0">
              <a:lnSpc>
                <a:spcPct val="80000"/>
              </a:lnSpc>
            </a:pPr>
            <a:r>
              <a:rPr lang="en-US" altLang="en-US" sz="2600" dirty="0">
                <a:solidFill>
                  <a:prstClr val="black"/>
                </a:solidFill>
              </a:rPr>
              <a:t>Path:  v</a:t>
            </a:r>
            <a:r>
              <a:rPr lang="en-US" altLang="en-US" sz="2600" baseline="-25000" dirty="0">
                <a:solidFill>
                  <a:prstClr val="black"/>
                </a:solidFill>
              </a:rPr>
              <a:t>1</a:t>
            </a:r>
            <a:r>
              <a:rPr lang="en-US" altLang="en-US" sz="2600" dirty="0">
                <a:solidFill>
                  <a:prstClr val="black"/>
                </a:solidFill>
              </a:rPr>
              <a:t>, v</a:t>
            </a:r>
            <a:r>
              <a:rPr lang="en-US" altLang="en-US" sz="2600" baseline="-25000" dirty="0">
                <a:solidFill>
                  <a:prstClr val="black"/>
                </a:solidFill>
              </a:rPr>
              <a:t>2</a:t>
            </a:r>
            <a:r>
              <a:rPr lang="en-US" altLang="en-US" sz="2600" dirty="0">
                <a:solidFill>
                  <a:prstClr val="black"/>
                </a:solidFill>
              </a:rPr>
              <a:t>, …, </a:t>
            </a:r>
            <a:r>
              <a:rPr lang="en-US" altLang="en-US" sz="2600" dirty="0" err="1">
                <a:solidFill>
                  <a:prstClr val="black"/>
                </a:solidFill>
              </a:rPr>
              <a:t>v</a:t>
            </a:r>
            <a:r>
              <a:rPr lang="en-US" altLang="en-US" sz="2600" baseline="-25000" dirty="0" err="1">
                <a:solidFill>
                  <a:prstClr val="black"/>
                </a:solidFill>
              </a:rPr>
              <a:t>k</a:t>
            </a:r>
            <a:r>
              <a:rPr lang="en-US" altLang="en-US" sz="2600" dirty="0">
                <a:solidFill>
                  <a:prstClr val="black"/>
                </a:solidFill>
              </a:rPr>
              <a:t>, with     (v</a:t>
            </a:r>
            <a:r>
              <a:rPr lang="en-US" altLang="en-US" sz="2600" baseline="-25000" dirty="0">
                <a:solidFill>
                  <a:prstClr val="black"/>
                </a:solidFill>
              </a:rPr>
              <a:t>i</a:t>
            </a:r>
            <a:r>
              <a:rPr lang="en-US" altLang="en-US" sz="2600" dirty="0">
                <a:solidFill>
                  <a:prstClr val="black"/>
                </a:solidFill>
              </a:rPr>
              <a:t>, v</a:t>
            </a:r>
            <a:r>
              <a:rPr lang="en-US" altLang="en-US" sz="2600" baseline="-25000" dirty="0">
                <a:solidFill>
                  <a:prstClr val="black"/>
                </a:solidFill>
              </a:rPr>
              <a:t>i+1</a:t>
            </a:r>
            <a:r>
              <a:rPr lang="en-US" altLang="en-US" sz="2600" dirty="0">
                <a:solidFill>
                  <a:prstClr val="black"/>
                </a:solidFill>
              </a:rPr>
              <a:t>) in E</a:t>
            </a:r>
          </a:p>
          <a:p>
            <a:pPr lvl="1">
              <a:lnSpc>
                <a:spcPct val="80000"/>
              </a:lnSpc>
            </a:pPr>
            <a:r>
              <a:rPr lang="en-US" altLang="en-US" sz="2200" dirty="0">
                <a:solidFill>
                  <a:prstClr val="black"/>
                </a:solidFill>
              </a:rPr>
              <a:t>Simple Path</a:t>
            </a:r>
          </a:p>
          <a:p>
            <a:pPr lvl="1">
              <a:lnSpc>
                <a:spcPct val="80000"/>
              </a:lnSpc>
            </a:pPr>
            <a:r>
              <a:rPr lang="en-US" altLang="en-US" sz="2200" dirty="0">
                <a:solidFill>
                  <a:prstClr val="black"/>
                </a:solidFill>
              </a:rPr>
              <a:t>Cycle</a:t>
            </a:r>
          </a:p>
          <a:p>
            <a:pPr lvl="1">
              <a:lnSpc>
                <a:spcPct val="80000"/>
              </a:lnSpc>
            </a:pPr>
            <a:r>
              <a:rPr lang="en-US" altLang="en-US" sz="2200" dirty="0">
                <a:solidFill>
                  <a:prstClr val="black"/>
                </a:solidFill>
              </a:rPr>
              <a:t>Simple Cycle</a:t>
            </a:r>
          </a:p>
          <a:p>
            <a:pPr lvl="0">
              <a:lnSpc>
                <a:spcPct val="80000"/>
              </a:lnSpc>
            </a:pPr>
            <a:r>
              <a:rPr lang="en-US" altLang="en-US" sz="3000" dirty="0">
                <a:solidFill>
                  <a:prstClr val="black"/>
                </a:solidFill>
              </a:rPr>
              <a:t>Neighborhood</a:t>
            </a:r>
          </a:p>
          <a:p>
            <a:pPr lvl="1">
              <a:lnSpc>
                <a:spcPct val="80000"/>
              </a:lnSpc>
            </a:pPr>
            <a:r>
              <a:rPr lang="en-US" altLang="en-US" sz="2600" dirty="0">
                <a:solidFill>
                  <a:prstClr val="black"/>
                </a:solidFill>
              </a:rPr>
              <a:t>N(v)</a:t>
            </a:r>
          </a:p>
          <a:p>
            <a:pPr lvl="0">
              <a:lnSpc>
                <a:spcPct val="80000"/>
              </a:lnSpc>
            </a:pPr>
            <a:r>
              <a:rPr lang="en-US" altLang="en-US" sz="2600" dirty="0">
                <a:solidFill>
                  <a:prstClr val="black"/>
                </a:solidFill>
              </a:rPr>
              <a:t>Distance</a:t>
            </a:r>
          </a:p>
          <a:p>
            <a:pPr lvl="0">
              <a:lnSpc>
                <a:spcPct val="80000"/>
              </a:lnSpc>
            </a:pPr>
            <a:r>
              <a:rPr lang="en-US" altLang="en-US" sz="2600" dirty="0">
                <a:solidFill>
                  <a:prstClr val="black"/>
                </a:solidFill>
              </a:rPr>
              <a:t>Connectivity</a:t>
            </a:r>
          </a:p>
          <a:p>
            <a:pPr lvl="1">
              <a:lnSpc>
                <a:spcPct val="80000"/>
              </a:lnSpc>
            </a:pPr>
            <a:r>
              <a:rPr lang="en-US" altLang="en-US" sz="2200" dirty="0">
                <a:solidFill>
                  <a:prstClr val="black"/>
                </a:solidFill>
              </a:rPr>
              <a:t>Undirected</a:t>
            </a:r>
          </a:p>
          <a:p>
            <a:pPr lvl="1">
              <a:lnSpc>
                <a:spcPct val="80000"/>
              </a:lnSpc>
            </a:pPr>
            <a:r>
              <a:rPr lang="en-US" altLang="en-US" sz="2200" dirty="0">
                <a:solidFill>
                  <a:prstClr val="black"/>
                </a:solidFill>
              </a:rPr>
              <a:t>Directed (strong connectivity)</a:t>
            </a:r>
          </a:p>
          <a:p>
            <a:pPr lvl="0">
              <a:lnSpc>
                <a:spcPct val="80000"/>
              </a:lnSpc>
            </a:pPr>
            <a:r>
              <a:rPr lang="en-US" altLang="en-US" sz="2600" dirty="0">
                <a:solidFill>
                  <a:prstClr val="black"/>
                </a:solidFill>
              </a:rPr>
              <a:t>Trees</a:t>
            </a:r>
          </a:p>
          <a:p>
            <a:pPr lvl="1">
              <a:lnSpc>
                <a:spcPct val="80000"/>
              </a:lnSpc>
            </a:pPr>
            <a:r>
              <a:rPr lang="en-US" altLang="en-US" sz="2200" dirty="0">
                <a:solidFill>
                  <a:prstClr val="black"/>
                </a:solidFill>
              </a:rPr>
              <a:t>Rooted</a:t>
            </a:r>
          </a:p>
          <a:p>
            <a:pPr lvl="1">
              <a:lnSpc>
                <a:spcPct val="80000"/>
              </a:lnSpc>
            </a:pPr>
            <a:r>
              <a:rPr lang="en-US" altLang="en-US" sz="2200" dirty="0">
                <a:solidFill>
                  <a:prstClr val="black"/>
                </a:solidFill>
              </a:rPr>
              <a:t>Unrooted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5/23/2022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A89EC3-A915-4455-86D5-B12D6737FDE5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28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 Representation</a:t>
            </a:r>
          </a:p>
        </p:txBody>
      </p:sp>
      <p:sp>
        <p:nvSpPr>
          <p:cNvPr id="4" name="Oval 12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990600" y="1828800"/>
            <a:ext cx="228600" cy="2286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" name="Oval 36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057400" y="1676400"/>
            <a:ext cx="228600" cy="2286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" name="Oval 37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828800" y="2438400"/>
            <a:ext cx="228600" cy="2286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" name="Line 39"/>
          <p:cNvSpPr>
            <a:spLocks noChangeShapeType="1"/>
          </p:cNvSpPr>
          <p:nvPr>
            <p:custDataLst>
              <p:tags r:id="rId4"/>
            </p:custDataLst>
          </p:nvPr>
        </p:nvSpPr>
        <p:spPr bwMode="auto">
          <a:xfrm flipV="1">
            <a:off x="1219200" y="1828800"/>
            <a:ext cx="83820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40"/>
          <p:cNvSpPr>
            <a:spLocks noChangeShapeType="1"/>
          </p:cNvSpPr>
          <p:nvPr>
            <p:custDataLst>
              <p:tags r:id="rId5"/>
            </p:custDataLst>
          </p:nvPr>
        </p:nvSpPr>
        <p:spPr bwMode="auto">
          <a:xfrm flipH="1">
            <a:off x="1981200" y="1905000"/>
            <a:ext cx="22860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Oval 41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066800" y="2590800"/>
            <a:ext cx="228600" cy="228600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1" name="Line 42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>
            <a:off x="1143000" y="2057400"/>
            <a:ext cx="0" cy="533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13" name="Straight Connector 12"/>
          <p:cNvCxnSpPr>
            <a:stCxn id="4" idx="5"/>
            <a:endCxn id="6" idx="1"/>
          </p:cNvCxnSpPr>
          <p:nvPr/>
        </p:nvCxnSpPr>
        <p:spPr>
          <a:xfrm>
            <a:off x="1185722" y="2023922"/>
            <a:ext cx="676556" cy="44795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82962" y="168941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75337" y="157376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9530" y="27051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093477" y="255742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429000" y="1485093"/>
            <a:ext cx="1364476" cy="3139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</a:rPr>
              <a:t>V = { a, b, c, d}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505200" y="2014144"/>
            <a:ext cx="2709396" cy="3139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</a:rPr>
              <a:t>E = { {a, b}, {a, c}, {a, d}, {b, d} }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47522" y="3276600"/>
            <a:ext cx="447956" cy="45720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47522" y="3733800"/>
            <a:ext cx="447956" cy="45720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47522" y="4191000"/>
            <a:ext cx="447956" cy="45720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47522" y="4648200"/>
            <a:ext cx="447956" cy="45720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143000" y="3347405"/>
            <a:ext cx="41707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907592" y="3347405"/>
            <a:ext cx="41707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672184" y="3347405"/>
            <a:ext cx="41707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143000" y="3802279"/>
            <a:ext cx="41707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907592" y="3802279"/>
            <a:ext cx="41707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143000" y="4291967"/>
            <a:ext cx="41707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34" name="Rectangle 33"/>
          <p:cNvSpPr/>
          <p:nvPr/>
        </p:nvSpPr>
        <p:spPr>
          <a:xfrm>
            <a:off x="1143000" y="4749167"/>
            <a:ext cx="41707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35" name="Rectangle 34"/>
          <p:cNvSpPr/>
          <p:nvPr/>
        </p:nvSpPr>
        <p:spPr>
          <a:xfrm>
            <a:off x="1907592" y="4749167"/>
            <a:ext cx="41707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</a:t>
            </a:r>
          </a:p>
        </p:txBody>
      </p:sp>
      <p:cxnSp>
        <p:nvCxnSpPr>
          <p:cNvPr id="38" name="Straight Arrow Connector 37"/>
          <p:cNvCxnSpPr>
            <a:stCxn id="20" idx="3"/>
            <a:endCxn id="24" idx="1"/>
          </p:cNvCxnSpPr>
          <p:nvPr/>
        </p:nvCxnSpPr>
        <p:spPr>
          <a:xfrm flipV="1">
            <a:off x="795478" y="3499805"/>
            <a:ext cx="347522" cy="5395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V="1">
            <a:off x="797737" y="3958823"/>
            <a:ext cx="347522" cy="5395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V="1">
            <a:off x="792005" y="4431891"/>
            <a:ext cx="347522" cy="5395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V="1">
            <a:off x="775821" y="4904319"/>
            <a:ext cx="347522" cy="5395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V="1">
            <a:off x="1560070" y="3478538"/>
            <a:ext cx="347522" cy="5395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V="1">
            <a:off x="2324662" y="3489015"/>
            <a:ext cx="347522" cy="5395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V="1">
            <a:off x="1560070" y="3949284"/>
            <a:ext cx="347522" cy="5395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V="1">
            <a:off x="1560070" y="4895255"/>
            <a:ext cx="347522" cy="5395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5248571" y="3276600"/>
            <a:ext cx="457200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7" name="Rectangle 46"/>
          <p:cNvSpPr/>
          <p:nvPr/>
        </p:nvSpPr>
        <p:spPr>
          <a:xfrm>
            <a:off x="5705771" y="3276600"/>
            <a:ext cx="457200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8" name="Rectangle 47"/>
          <p:cNvSpPr/>
          <p:nvPr/>
        </p:nvSpPr>
        <p:spPr>
          <a:xfrm>
            <a:off x="6168260" y="3276600"/>
            <a:ext cx="457200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9" name="Rectangle 48"/>
          <p:cNvSpPr/>
          <p:nvPr/>
        </p:nvSpPr>
        <p:spPr>
          <a:xfrm>
            <a:off x="6629400" y="3276600"/>
            <a:ext cx="457200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50" name="Rectangle 49"/>
          <p:cNvSpPr/>
          <p:nvPr/>
        </p:nvSpPr>
        <p:spPr>
          <a:xfrm>
            <a:off x="5248571" y="3733800"/>
            <a:ext cx="457200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51" name="Rectangle 50"/>
          <p:cNvSpPr/>
          <p:nvPr/>
        </p:nvSpPr>
        <p:spPr>
          <a:xfrm>
            <a:off x="5705771" y="3733800"/>
            <a:ext cx="457200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52" name="Rectangle 51"/>
          <p:cNvSpPr/>
          <p:nvPr/>
        </p:nvSpPr>
        <p:spPr>
          <a:xfrm>
            <a:off x="6168260" y="3733800"/>
            <a:ext cx="457200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53" name="Rectangle 52"/>
          <p:cNvSpPr/>
          <p:nvPr/>
        </p:nvSpPr>
        <p:spPr>
          <a:xfrm>
            <a:off x="6629400" y="3733800"/>
            <a:ext cx="457200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54" name="Rectangle 53"/>
          <p:cNvSpPr/>
          <p:nvPr/>
        </p:nvSpPr>
        <p:spPr>
          <a:xfrm>
            <a:off x="5248571" y="4169724"/>
            <a:ext cx="457200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55" name="Rectangle 54"/>
          <p:cNvSpPr/>
          <p:nvPr/>
        </p:nvSpPr>
        <p:spPr>
          <a:xfrm>
            <a:off x="5705771" y="4169724"/>
            <a:ext cx="457200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56" name="Rectangle 55"/>
          <p:cNvSpPr/>
          <p:nvPr/>
        </p:nvSpPr>
        <p:spPr>
          <a:xfrm>
            <a:off x="6168260" y="4169724"/>
            <a:ext cx="457200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57" name="Rectangle 56"/>
          <p:cNvSpPr/>
          <p:nvPr/>
        </p:nvSpPr>
        <p:spPr>
          <a:xfrm>
            <a:off x="6629400" y="4169724"/>
            <a:ext cx="457200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58" name="Rectangle 57"/>
          <p:cNvSpPr/>
          <p:nvPr/>
        </p:nvSpPr>
        <p:spPr>
          <a:xfrm>
            <a:off x="5248571" y="4626924"/>
            <a:ext cx="457200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59" name="Rectangle 58"/>
          <p:cNvSpPr/>
          <p:nvPr/>
        </p:nvSpPr>
        <p:spPr>
          <a:xfrm>
            <a:off x="5705771" y="4626924"/>
            <a:ext cx="457200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60" name="Rectangle 59"/>
          <p:cNvSpPr/>
          <p:nvPr/>
        </p:nvSpPr>
        <p:spPr>
          <a:xfrm>
            <a:off x="6168260" y="4626924"/>
            <a:ext cx="457200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61" name="Rectangle 60"/>
          <p:cNvSpPr/>
          <p:nvPr/>
        </p:nvSpPr>
        <p:spPr>
          <a:xfrm>
            <a:off x="6629400" y="4626924"/>
            <a:ext cx="457200" cy="457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5334000" y="5408096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+mn-lt"/>
              </a:rPr>
              <a:t>Adjacency Matrix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752895" y="5371271"/>
            <a:ext cx="25237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+mn-lt"/>
              </a:rPr>
              <a:t>Adjacency List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95DD7A-02D3-4EBC-9125-431417125957}"/>
              </a:ext>
            </a:extLst>
          </p:cNvPr>
          <p:cNvSpPr txBox="1"/>
          <p:nvPr/>
        </p:nvSpPr>
        <p:spPr>
          <a:xfrm>
            <a:off x="801472" y="5936101"/>
            <a:ext cx="2214984" cy="31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n-lt"/>
              </a:rPr>
              <a:t>O(n + m) space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13AE1597-99E2-48B3-9FB1-6D82187572A3}"/>
              </a:ext>
            </a:extLst>
          </p:cNvPr>
          <p:cNvSpPr txBox="1"/>
          <p:nvPr/>
        </p:nvSpPr>
        <p:spPr>
          <a:xfrm>
            <a:off x="5517968" y="5947512"/>
            <a:ext cx="2214984" cy="31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n-lt"/>
              </a:rPr>
              <a:t>O(n</a:t>
            </a:r>
            <a:r>
              <a:rPr lang="en-US" baseline="30000" dirty="0">
                <a:latin typeface="+mn-lt"/>
              </a:rPr>
              <a:t>2</a:t>
            </a:r>
            <a:r>
              <a:rPr lang="en-US" dirty="0">
                <a:latin typeface="+mn-lt"/>
              </a:rPr>
              <a:t>) space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5/23/2022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4481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 dirty="0"/>
              <a:t>Find the shortest path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5/23/2022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30D2671-B1C8-8497-E3D9-2097CED3FC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4663" y="1417638"/>
            <a:ext cx="4093835" cy="4708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072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533400" y="228600"/>
            <a:ext cx="8229600" cy="1143000"/>
          </a:xfrm>
          <a:noFill/>
        </p:spPr>
        <p:txBody>
          <a:bodyPr/>
          <a:lstStyle/>
          <a:p>
            <a:pPr eaLnBrk="1" hangingPunct="1"/>
            <a:r>
              <a:rPr lang="en-US" altLang="en-US"/>
              <a:t>The Shortest Path Problem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381000" y="1219200"/>
            <a:ext cx="8534400" cy="4572000"/>
          </a:xfrm>
        </p:spPr>
        <p:txBody>
          <a:bodyPr>
            <a:normAutofit lnSpcReduction="10000"/>
          </a:bodyPr>
          <a:lstStyle/>
          <a:p>
            <a:pPr eaLnBrk="1" hangingPunct="1">
              <a:buFontTx/>
              <a:buNone/>
            </a:pPr>
            <a:r>
              <a:rPr lang="en-US" altLang="en-US" sz="2800" dirty="0"/>
              <a:t>	Given a graph </a:t>
            </a:r>
            <a:r>
              <a:rPr lang="en-US" altLang="en-US" sz="2800" i="1" dirty="0"/>
              <a:t>G, </a:t>
            </a:r>
            <a:r>
              <a:rPr lang="en-US" altLang="en-US" sz="2800" dirty="0"/>
              <a:t>and vertices </a:t>
            </a:r>
            <a:r>
              <a:rPr lang="en-US" altLang="en-US" sz="2800" i="1" dirty="0"/>
              <a:t>s</a:t>
            </a:r>
            <a:r>
              <a:rPr lang="en-US" altLang="en-US" sz="2800" dirty="0"/>
              <a:t> and </a:t>
            </a:r>
            <a:r>
              <a:rPr lang="en-US" altLang="en-US" sz="2800" i="1" dirty="0"/>
              <a:t>t</a:t>
            </a:r>
            <a:r>
              <a:rPr lang="en-US" altLang="en-US" sz="2800" dirty="0"/>
              <a:t> in </a:t>
            </a:r>
            <a:r>
              <a:rPr lang="en-US" altLang="en-US" sz="2800" i="1" dirty="0"/>
              <a:t>G</a:t>
            </a:r>
            <a:r>
              <a:rPr lang="en-US" altLang="en-US" sz="2800" dirty="0"/>
              <a:t>,</a:t>
            </a:r>
            <a:r>
              <a:rPr lang="en-US" altLang="en-US" sz="2800" dirty="0">
                <a:solidFill>
                  <a:srgbClr val="FF0000"/>
                </a:solidFill>
              </a:rPr>
              <a:t> find the shortest path from </a:t>
            </a:r>
            <a:r>
              <a:rPr lang="en-US" altLang="en-US" sz="2800" i="1" dirty="0">
                <a:solidFill>
                  <a:srgbClr val="FF0000"/>
                </a:solidFill>
              </a:rPr>
              <a:t>s</a:t>
            </a:r>
            <a:r>
              <a:rPr lang="en-US" altLang="en-US" sz="2800" dirty="0">
                <a:solidFill>
                  <a:srgbClr val="FF0000"/>
                </a:solidFill>
              </a:rPr>
              <a:t> to </a:t>
            </a:r>
            <a:r>
              <a:rPr lang="en-US" altLang="en-US" sz="2800" i="1" dirty="0">
                <a:solidFill>
                  <a:srgbClr val="FF0000"/>
                </a:solidFill>
              </a:rPr>
              <a:t>t</a:t>
            </a:r>
            <a:r>
              <a:rPr lang="en-US" altLang="en-US" sz="2800" dirty="0">
                <a:solidFill>
                  <a:srgbClr val="FF0000"/>
                </a:solidFill>
              </a:rPr>
              <a:t>.</a:t>
            </a:r>
          </a:p>
          <a:p>
            <a:pPr eaLnBrk="1" hangingPunct="1">
              <a:buFontTx/>
              <a:buNone/>
            </a:pPr>
            <a:endParaRPr lang="en-US" altLang="en-US" sz="2800" dirty="0">
              <a:solidFill>
                <a:srgbClr val="FF0000"/>
              </a:solidFill>
            </a:endParaRPr>
          </a:p>
          <a:p>
            <a:pPr eaLnBrk="1" hangingPunct="1">
              <a:buFontTx/>
              <a:buNone/>
            </a:pPr>
            <a:r>
              <a:rPr lang="en-US" altLang="en-US" sz="2800" dirty="0">
                <a:solidFill>
                  <a:srgbClr val="000000"/>
                </a:solidFill>
              </a:rPr>
              <a:t>Two cases: weighted and unweighted.</a:t>
            </a:r>
          </a:p>
          <a:p>
            <a:pPr eaLnBrk="1" hangingPunct="1">
              <a:buFontTx/>
              <a:buNone/>
            </a:pPr>
            <a:r>
              <a:rPr lang="en-US" altLang="en-US" sz="2400" dirty="0"/>
              <a:t>For a path </a:t>
            </a:r>
            <a:r>
              <a:rPr lang="en-US" altLang="en-US" sz="2400" i="1" dirty="0"/>
              <a:t>p</a:t>
            </a:r>
            <a:r>
              <a:rPr lang="en-US" altLang="en-US" sz="2400" dirty="0"/>
              <a:t> = </a:t>
            </a:r>
            <a:r>
              <a:rPr lang="en-US" altLang="en-US" sz="2400" i="1" dirty="0"/>
              <a:t>v</a:t>
            </a:r>
            <a:r>
              <a:rPr lang="en-US" altLang="en-US" sz="2400" baseline="-25000" dirty="0"/>
              <a:t>0</a:t>
            </a:r>
            <a:r>
              <a:rPr lang="en-US" altLang="en-US" sz="2400" dirty="0"/>
              <a:t> </a:t>
            </a:r>
            <a:r>
              <a:rPr lang="en-US" altLang="en-US" sz="2400" i="1" dirty="0"/>
              <a:t>v</a:t>
            </a:r>
            <a:r>
              <a:rPr lang="en-US" altLang="en-US" sz="2400" baseline="-25000" dirty="0"/>
              <a:t>1</a:t>
            </a:r>
            <a:r>
              <a:rPr lang="en-US" altLang="en-US" sz="2400" dirty="0"/>
              <a:t> </a:t>
            </a:r>
            <a:r>
              <a:rPr lang="en-US" altLang="en-US" sz="2400" i="1" dirty="0"/>
              <a:t>v</a:t>
            </a:r>
            <a:r>
              <a:rPr lang="en-US" altLang="en-US" sz="2400" baseline="-25000" dirty="0"/>
              <a:t>2</a:t>
            </a:r>
            <a:r>
              <a:rPr lang="en-US" altLang="en-US" sz="2400" dirty="0"/>
              <a:t> … </a:t>
            </a:r>
            <a:r>
              <a:rPr lang="en-US" altLang="en-US" sz="2400" i="1" dirty="0" err="1"/>
              <a:t>v</a:t>
            </a:r>
            <a:r>
              <a:rPr lang="en-US" altLang="en-US" sz="2400" i="1" baseline="-25000" dirty="0" err="1"/>
              <a:t>k</a:t>
            </a:r>
            <a:endParaRPr lang="en-US" altLang="en-US" sz="2400" i="1" baseline="-25000" dirty="0"/>
          </a:p>
          <a:p>
            <a:pPr lvl="1" eaLnBrk="1" hangingPunct="1"/>
            <a:r>
              <a:rPr lang="en-US" altLang="en-US" sz="2400" i="1" dirty="0">
                <a:solidFill>
                  <a:schemeClr val="accent2"/>
                </a:solidFill>
              </a:rPr>
              <a:t>unweighted length </a:t>
            </a:r>
            <a:r>
              <a:rPr lang="en-US" altLang="en-US" sz="2400" dirty="0"/>
              <a:t>of path </a:t>
            </a:r>
            <a:r>
              <a:rPr lang="en-US" altLang="en-US" sz="2400" i="1" dirty="0"/>
              <a:t>p</a:t>
            </a:r>
            <a:r>
              <a:rPr lang="en-US" altLang="en-US" sz="2400" dirty="0"/>
              <a:t> = </a:t>
            </a:r>
            <a:r>
              <a:rPr lang="en-US" altLang="en-US" sz="2400" i="1" dirty="0"/>
              <a:t>k</a:t>
            </a:r>
            <a:r>
              <a:rPr lang="en-US" altLang="en-US" sz="2400" dirty="0"/>
              <a:t>            (a.k.a. </a:t>
            </a:r>
            <a:r>
              <a:rPr lang="en-US" altLang="en-US" sz="2400" i="1" dirty="0">
                <a:solidFill>
                  <a:schemeClr val="accent2"/>
                </a:solidFill>
              </a:rPr>
              <a:t>length</a:t>
            </a:r>
            <a:r>
              <a:rPr lang="en-US" altLang="en-US" sz="2400" dirty="0"/>
              <a:t>)</a:t>
            </a:r>
            <a:br>
              <a:rPr lang="en-US" altLang="en-US" sz="2400" dirty="0"/>
            </a:br>
            <a:endParaRPr lang="en-US" altLang="en-US" sz="2400" i="1" dirty="0"/>
          </a:p>
          <a:p>
            <a:pPr lvl="1" eaLnBrk="1" hangingPunct="1"/>
            <a:r>
              <a:rPr lang="en-US" altLang="en-US" sz="2400" i="1" dirty="0">
                <a:solidFill>
                  <a:schemeClr val="accent2"/>
                </a:solidFill>
              </a:rPr>
              <a:t>weighted length</a:t>
            </a:r>
            <a:r>
              <a:rPr lang="en-US" altLang="en-US" sz="2400" dirty="0"/>
              <a:t> of path </a:t>
            </a:r>
            <a:r>
              <a:rPr lang="en-US" altLang="en-US" sz="2400" i="1" dirty="0"/>
              <a:t>p</a:t>
            </a:r>
            <a:r>
              <a:rPr lang="en-US" altLang="en-US" sz="2400" dirty="0"/>
              <a:t> = </a:t>
            </a:r>
            <a:r>
              <a:rPr lang="en-US" altLang="en-US" sz="2400" dirty="0">
                <a:sym typeface="Symbol" pitchFamily="18" charset="2"/>
              </a:rPr>
              <a:t></a:t>
            </a:r>
            <a:r>
              <a:rPr lang="en-US" altLang="en-US" sz="2400" i="1" baseline="-25000" dirty="0">
                <a:sym typeface="Symbol" pitchFamily="18" charset="2"/>
              </a:rPr>
              <a:t>i</a:t>
            </a:r>
            <a:r>
              <a:rPr lang="en-US" altLang="en-US" sz="2400" baseline="-25000" dirty="0">
                <a:sym typeface="Symbol" pitchFamily="18" charset="2"/>
              </a:rPr>
              <a:t>=0..</a:t>
            </a:r>
            <a:r>
              <a:rPr lang="en-US" altLang="en-US" sz="2400" i="1" baseline="-25000" dirty="0">
                <a:sym typeface="Symbol" pitchFamily="18" charset="2"/>
              </a:rPr>
              <a:t>k</a:t>
            </a:r>
            <a:r>
              <a:rPr lang="en-US" altLang="en-US" sz="2400" baseline="-25000" dirty="0">
                <a:sym typeface="Symbol" pitchFamily="18" charset="2"/>
              </a:rPr>
              <a:t>-1</a:t>
            </a:r>
            <a:r>
              <a:rPr lang="en-US" altLang="en-US" sz="2400" dirty="0">
                <a:sym typeface="Symbol" pitchFamily="18" charset="2"/>
              </a:rPr>
              <a:t> </a:t>
            </a:r>
            <a:r>
              <a:rPr lang="en-US" altLang="en-US" sz="2400" i="1" dirty="0">
                <a:sym typeface="Symbol" pitchFamily="18" charset="2"/>
              </a:rPr>
              <a:t>c</a:t>
            </a:r>
            <a:r>
              <a:rPr lang="en-US" altLang="en-US" sz="2400" i="1" baseline="-25000" dirty="0">
                <a:sym typeface="Symbol" pitchFamily="18" charset="2"/>
              </a:rPr>
              <a:t>i,i</a:t>
            </a:r>
            <a:r>
              <a:rPr lang="en-US" altLang="en-US" sz="2400" baseline="-25000" dirty="0">
                <a:sym typeface="Symbol" pitchFamily="18" charset="2"/>
              </a:rPr>
              <a:t>+1    </a:t>
            </a:r>
            <a:r>
              <a:rPr lang="en-US" altLang="en-US" sz="2400" dirty="0">
                <a:sym typeface="Symbol" pitchFamily="18" charset="2"/>
              </a:rPr>
              <a:t>(a.k.a. </a:t>
            </a:r>
            <a:r>
              <a:rPr lang="en-US" altLang="en-US" sz="2400" i="1" dirty="0">
                <a:solidFill>
                  <a:schemeClr val="accent2"/>
                </a:solidFill>
                <a:sym typeface="Symbol" pitchFamily="18" charset="2"/>
              </a:rPr>
              <a:t>cost</a:t>
            </a:r>
            <a:r>
              <a:rPr lang="en-US" altLang="en-US" sz="2400" dirty="0">
                <a:sym typeface="Symbol" pitchFamily="18" charset="2"/>
              </a:rPr>
              <a:t>)</a:t>
            </a:r>
          </a:p>
          <a:p>
            <a:pPr lvl="1" eaLnBrk="1" hangingPunct="1"/>
            <a:endParaRPr lang="en-US" altLang="en-US" sz="2400" dirty="0">
              <a:sym typeface="Symbol" pitchFamily="18" charset="2"/>
            </a:endParaRPr>
          </a:p>
          <a:p>
            <a:pPr marL="0" indent="0">
              <a:buNone/>
            </a:pPr>
            <a:r>
              <a:rPr lang="en-US" altLang="en-US" sz="2800" dirty="0">
                <a:sym typeface="Symbol" pitchFamily="18" charset="2"/>
              </a:rPr>
              <a:t>We will assume the graph is directed</a:t>
            </a:r>
          </a:p>
          <a:p>
            <a:pPr lvl="1" eaLnBrk="1" hangingPunct="1"/>
            <a:endParaRPr lang="en-US" altLang="en-US" sz="2400" dirty="0">
              <a:sym typeface="Symbol" pitchFamily="18" charset="2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5/23/2022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559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152400" y="152400"/>
            <a:ext cx="8839200" cy="838200"/>
          </a:xfrm>
          <a:noFill/>
        </p:spPr>
        <p:txBody>
          <a:bodyPr/>
          <a:lstStyle/>
          <a:p>
            <a:pPr eaLnBrk="1" hangingPunct="1"/>
            <a:r>
              <a:rPr lang="en-US" altLang="en-US" sz="4000" u="sng" dirty="0"/>
              <a:t>Single Source</a:t>
            </a:r>
            <a:r>
              <a:rPr lang="en-US" altLang="en-US" sz="4000" dirty="0"/>
              <a:t> Shortest Paths (SSSP)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152400" y="1219200"/>
            <a:ext cx="8610600" cy="5029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>
                <a:solidFill>
                  <a:srgbClr val="FF0000"/>
                </a:solidFill>
              </a:rPr>
              <a:t>	</a:t>
            </a:r>
            <a:r>
              <a:rPr lang="en-US" altLang="en-US" dirty="0"/>
              <a:t>Given a graph </a:t>
            </a:r>
            <a:r>
              <a:rPr lang="en-US" altLang="en-US" i="1" dirty="0"/>
              <a:t>G </a:t>
            </a:r>
            <a:r>
              <a:rPr lang="en-US" altLang="en-US" dirty="0"/>
              <a:t>and vertex </a:t>
            </a:r>
            <a:r>
              <a:rPr lang="en-US" altLang="en-US" i="1" dirty="0"/>
              <a:t>s</a:t>
            </a:r>
            <a:r>
              <a:rPr lang="en-US" altLang="en-US" dirty="0"/>
              <a:t>,</a:t>
            </a:r>
            <a:r>
              <a:rPr lang="en-US" altLang="en-US" dirty="0">
                <a:solidFill>
                  <a:srgbClr val="FF0000"/>
                </a:solidFill>
              </a:rPr>
              <a:t> find the shortest paths from </a:t>
            </a:r>
            <a:r>
              <a:rPr lang="en-US" altLang="en-US" i="1" dirty="0">
                <a:solidFill>
                  <a:srgbClr val="FF0000"/>
                </a:solidFill>
              </a:rPr>
              <a:t>s</a:t>
            </a:r>
            <a:r>
              <a:rPr lang="en-US" altLang="en-US" dirty="0">
                <a:solidFill>
                  <a:srgbClr val="FF0000"/>
                </a:solidFill>
              </a:rPr>
              <a:t> to </a:t>
            </a:r>
            <a:r>
              <a:rPr lang="en-US" altLang="en-US" u="sng" dirty="0">
                <a:solidFill>
                  <a:srgbClr val="FF0000"/>
                </a:solidFill>
              </a:rPr>
              <a:t>all</a:t>
            </a:r>
            <a:r>
              <a:rPr lang="en-US" altLang="en-US" dirty="0">
                <a:solidFill>
                  <a:srgbClr val="FF0000"/>
                </a:solidFill>
              </a:rPr>
              <a:t> vertices in G.</a:t>
            </a:r>
          </a:p>
          <a:p>
            <a:pPr eaLnBrk="1" hangingPunct="1">
              <a:buFontTx/>
              <a:buNone/>
            </a:pPr>
            <a:endParaRPr lang="en-US" altLang="en-US" dirty="0">
              <a:solidFill>
                <a:srgbClr val="FF0000"/>
              </a:solidFill>
            </a:endParaRPr>
          </a:p>
          <a:p>
            <a:pPr lvl="1" eaLnBrk="1" hangingPunct="1"/>
            <a:r>
              <a:rPr lang="en-US" altLang="en-US" dirty="0"/>
              <a:t>How much harder is this than finding single shortest path from s to t?</a:t>
            </a:r>
          </a:p>
          <a:p>
            <a:pPr lvl="2"/>
            <a:r>
              <a:rPr lang="en-US" altLang="en-US" dirty="0"/>
              <a:t>Most algorithms will have to find the shortest path to every vertex in the graph in the worst case</a:t>
            </a:r>
          </a:p>
          <a:p>
            <a:pPr lvl="3"/>
            <a:r>
              <a:rPr lang="en-US" altLang="en-US" dirty="0"/>
              <a:t>Although may stop early in some cases</a:t>
            </a:r>
          </a:p>
          <a:p>
            <a:pPr lvl="1" eaLnBrk="1" hangingPunct="1"/>
            <a:endParaRPr lang="en-US" altLang="en-US" dirty="0"/>
          </a:p>
          <a:p>
            <a:pPr lvl="1" eaLnBrk="1" hangingPunct="1"/>
            <a:endParaRPr lang="en-US" alt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5/23/2022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9442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dirty="0"/>
              <a:t>SSSP: Unweighted Version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04E25BF-8E4F-B02C-A6F3-720745A23E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is just Breadth First Search</a:t>
            </a:r>
          </a:p>
          <a:p>
            <a:pPr lvl="1"/>
            <a:r>
              <a:rPr lang="en-US" dirty="0"/>
              <a:t>Build a breadth first search tree starting from 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5/23/2022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3161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body" idx="1"/>
            <p:custDataLst>
              <p:tags r:id="rId1"/>
            </p:custDataLst>
          </p:nvPr>
        </p:nvSpPr>
        <p:spPr>
          <a:xfrm>
            <a:off x="711200" y="342900"/>
            <a:ext cx="7772400" cy="588645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buFontTx/>
              <a:buNone/>
            </a:pPr>
            <a:r>
              <a:rPr lang="en-US" altLang="en-US" sz="2000" b="1" dirty="0">
                <a:latin typeface="Courier New" pitchFamily="49" charset="0"/>
              </a:rPr>
              <a:t>void BFS(Vertex s){</a:t>
            </a:r>
          </a:p>
          <a:p>
            <a:pPr eaLnBrk="1" hangingPunct="1">
              <a:buFontTx/>
              <a:buNone/>
            </a:pPr>
            <a:r>
              <a:rPr lang="en-US" altLang="en-US" sz="2000" b="1" dirty="0">
                <a:latin typeface="Courier New" pitchFamily="49" charset="0"/>
              </a:rPr>
              <a:t>  Queue q(NUM_VERTICES);</a:t>
            </a:r>
          </a:p>
          <a:p>
            <a:pPr eaLnBrk="1" hangingPunct="1">
              <a:buFontTx/>
              <a:buNone/>
            </a:pPr>
            <a:r>
              <a:rPr lang="en-US" altLang="en-US" sz="2000" b="1" dirty="0">
                <a:latin typeface="Courier New" pitchFamily="49" charset="0"/>
              </a:rPr>
              <a:t>  Vertex v, w;</a:t>
            </a:r>
          </a:p>
          <a:p>
            <a:pPr>
              <a:buNone/>
            </a:pPr>
            <a:r>
              <a:rPr lang="en-US" altLang="en-US" sz="2000" b="1" dirty="0">
                <a:latin typeface="Courier New" pitchFamily="49" charset="0"/>
              </a:rPr>
              <a:t>  for each w {</a:t>
            </a:r>
          </a:p>
          <a:p>
            <a:pPr>
              <a:buNone/>
            </a:pPr>
            <a:r>
              <a:rPr lang="en-US" altLang="en-US" sz="2000" b="1" dirty="0">
                <a:latin typeface="Courier New" pitchFamily="49" charset="0"/>
              </a:rPr>
              <a:t>	  </a:t>
            </a:r>
            <a:r>
              <a:rPr lang="en-US" altLang="en-US" sz="2000" b="1" dirty="0" err="1">
                <a:latin typeface="Courier New" pitchFamily="49" charset="0"/>
              </a:rPr>
              <a:t>w.dist</a:t>
            </a:r>
            <a:r>
              <a:rPr lang="en-US" altLang="en-US" sz="2000" b="1" dirty="0">
                <a:latin typeface="Courier New" pitchFamily="49" charset="0"/>
              </a:rPr>
              <a:t> = INFINITY;</a:t>
            </a:r>
          </a:p>
          <a:p>
            <a:pPr>
              <a:buNone/>
            </a:pPr>
            <a:r>
              <a:rPr lang="en-US" altLang="en-US" sz="2000" b="1" dirty="0">
                <a:latin typeface="Courier New" pitchFamily="49" charset="0"/>
              </a:rPr>
              <a:t>	  </a:t>
            </a:r>
            <a:r>
              <a:rPr lang="en-US" altLang="en-US" sz="2000" b="1" dirty="0" err="1">
                <a:latin typeface="Courier New" pitchFamily="49" charset="0"/>
              </a:rPr>
              <a:t>w.prev</a:t>
            </a:r>
            <a:r>
              <a:rPr lang="en-US" altLang="en-US" sz="2000" b="1" dirty="0">
                <a:latin typeface="Courier New" pitchFamily="49" charset="0"/>
              </a:rPr>
              <a:t> = -1;</a:t>
            </a:r>
          </a:p>
          <a:p>
            <a:pPr>
              <a:buNone/>
            </a:pPr>
            <a:r>
              <a:rPr lang="en-US" altLang="en-US" sz="2000" b="1" dirty="0">
                <a:latin typeface="Courier New" pitchFamily="49" charset="0"/>
              </a:rPr>
              <a:t>  } </a:t>
            </a:r>
          </a:p>
          <a:p>
            <a:pPr>
              <a:buNone/>
            </a:pPr>
            <a:r>
              <a:rPr lang="en-US" altLang="en-US" sz="2000" b="1" dirty="0">
                <a:latin typeface="Courier New" pitchFamily="49" charset="0"/>
              </a:rPr>
              <a:t>  </a:t>
            </a:r>
            <a:r>
              <a:rPr lang="en-US" altLang="en-US" sz="2000" b="1" dirty="0" err="1">
                <a:latin typeface="Courier New" pitchFamily="49" charset="0"/>
              </a:rPr>
              <a:t>s.dist</a:t>
            </a:r>
            <a:r>
              <a:rPr lang="en-US" altLang="en-US" sz="2000" b="1" dirty="0">
                <a:latin typeface="Courier New" pitchFamily="49" charset="0"/>
              </a:rPr>
              <a:t> = 0; </a:t>
            </a:r>
          </a:p>
          <a:p>
            <a:pPr>
              <a:buNone/>
            </a:pPr>
            <a:r>
              <a:rPr lang="en-US" altLang="en-US" sz="2000" b="1" dirty="0">
                <a:latin typeface="Courier New" pitchFamily="49" charset="0"/>
              </a:rPr>
              <a:t>  </a:t>
            </a:r>
            <a:r>
              <a:rPr lang="en-US" altLang="en-US" sz="2000" b="1" dirty="0" err="1">
                <a:latin typeface="Courier New" pitchFamily="49" charset="0"/>
              </a:rPr>
              <a:t>q.enqueue</a:t>
            </a:r>
            <a:r>
              <a:rPr lang="en-US" altLang="en-US" sz="2000" b="1" dirty="0">
                <a:latin typeface="Courier New" pitchFamily="49" charset="0"/>
              </a:rPr>
              <a:t>(s);</a:t>
            </a:r>
          </a:p>
          <a:p>
            <a:pPr eaLnBrk="1" hangingPunct="1">
              <a:buFontTx/>
              <a:buNone/>
            </a:pPr>
            <a:endParaRPr lang="en-US" altLang="en-US" sz="2000" b="1" dirty="0">
              <a:latin typeface="Courier New" pitchFamily="49" charset="0"/>
            </a:endParaRPr>
          </a:p>
          <a:p>
            <a:pPr eaLnBrk="1" hangingPunct="1">
              <a:buFontTx/>
              <a:buNone/>
            </a:pPr>
            <a:r>
              <a:rPr lang="en-US" altLang="en-US" sz="2000" b="1" dirty="0">
                <a:latin typeface="Courier New" pitchFamily="49" charset="0"/>
              </a:rPr>
              <a:t>  while (!</a:t>
            </a:r>
            <a:r>
              <a:rPr lang="en-US" altLang="en-US" sz="2000" b="1" dirty="0" err="1">
                <a:latin typeface="Courier New" pitchFamily="49" charset="0"/>
              </a:rPr>
              <a:t>q.isEmpty</a:t>
            </a:r>
            <a:r>
              <a:rPr lang="en-US" altLang="en-US" sz="2000" b="1" dirty="0">
                <a:latin typeface="Courier New" pitchFamily="49" charset="0"/>
              </a:rPr>
              <a:t>()){</a:t>
            </a:r>
          </a:p>
          <a:p>
            <a:pPr eaLnBrk="1" hangingPunct="1">
              <a:buFontTx/>
              <a:buNone/>
            </a:pPr>
            <a:r>
              <a:rPr lang="en-US" altLang="en-US" sz="2000" b="1" dirty="0">
                <a:latin typeface="Courier New" pitchFamily="49" charset="0"/>
              </a:rPr>
              <a:t>    v = </a:t>
            </a:r>
            <a:r>
              <a:rPr lang="en-US" altLang="en-US" sz="2000" b="1" dirty="0" err="1">
                <a:latin typeface="Courier New" pitchFamily="49" charset="0"/>
              </a:rPr>
              <a:t>q.dequeue</a:t>
            </a:r>
            <a:r>
              <a:rPr lang="en-US" altLang="en-US" sz="2000" b="1" dirty="0">
                <a:latin typeface="Courier New" pitchFamily="49" charset="0"/>
              </a:rPr>
              <a:t>();</a:t>
            </a:r>
          </a:p>
          <a:p>
            <a:pPr eaLnBrk="1" hangingPunct="1">
              <a:buFontTx/>
              <a:buNone/>
            </a:pPr>
            <a:r>
              <a:rPr lang="en-US" altLang="en-US" sz="2000" b="1" dirty="0">
                <a:latin typeface="Courier New" pitchFamily="49" charset="0"/>
              </a:rPr>
              <a:t>    </a:t>
            </a:r>
            <a:r>
              <a:rPr lang="en-US" altLang="en-US" sz="2000" b="1" dirty="0">
                <a:solidFill>
                  <a:schemeClr val="accent2"/>
                </a:solidFill>
                <a:latin typeface="Courier New" pitchFamily="49" charset="0"/>
              </a:rPr>
              <a:t>for each w adjacent to v</a:t>
            </a:r>
          </a:p>
          <a:p>
            <a:pPr eaLnBrk="1" hangingPunct="1">
              <a:buFontTx/>
              <a:buNone/>
            </a:pPr>
            <a:r>
              <a:rPr lang="en-US" altLang="en-US" sz="2000" b="1" dirty="0">
                <a:latin typeface="Courier New" pitchFamily="49" charset="0"/>
              </a:rPr>
              <a:t>      if (</a:t>
            </a:r>
            <a:r>
              <a:rPr lang="en-US" altLang="en-US" sz="2000" b="1" dirty="0" err="1">
                <a:latin typeface="Courier New" pitchFamily="49" charset="0"/>
              </a:rPr>
              <a:t>w.dist</a:t>
            </a:r>
            <a:r>
              <a:rPr lang="en-US" altLang="en-US" sz="2000" b="1" dirty="0">
                <a:latin typeface="Courier New" pitchFamily="49" charset="0"/>
              </a:rPr>
              <a:t> == INFINITY){</a:t>
            </a:r>
          </a:p>
          <a:p>
            <a:pPr eaLnBrk="1" hangingPunct="1">
              <a:buFontTx/>
              <a:buNone/>
            </a:pPr>
            <a:r>
              <a:rPr lang="en-US" altLang="en-US" sz="2000" b="1" dirty="0">
                <a:latin typeface="Courier New" pitchFamily="49" charset="0"/>
              </a:rPr>
              <a:t>        </a:t>
            </a:r>
            <a:r>
              <a:rPr lang="en-US" altLang="en-US" sz="2000" b="1" dirty="0" err="1">
                <a:latin typeface="Courier New" pitchFamily="49" charset="0"/>
              </a:rPr>
              <a:t>w.dist</a:t>
            </a:r>
            <a:r>
              <a:rPr lang="en-US" altLang="en-US" sz="2000" b="1" dirty="0">
                <a:latin typeface="Courier New" pitchFamily="49" charset="0"/>
              </a:rPr>
              <a:t> = </a:t>
            </a:r>
            <a:r>
              <a:rPr lang="en-US" altLang="en-US" sz="2000" b="1" dirty="0" err="1">
                <a:latin typeface="Courier New" pitchFamily="49" charset="0"/>
              </a:rPr>
              <a:t>v.dist</a:t>
            </a:r>
            <a:r>
              <a:rPr lang="en-US" altLang="en-US" sz="2000" b="1" dirty="0">
                <a:latin typeface="Courier New" pitchFamily="49" charset="0"/>
              </a:rPr>
              <a:t> + 1;</a:t>
            </a:r>
          </a:p>
          <a:p>
            <a:pPr eaLnBrk="1" hangingPunct="1">
              <a:buFontTx/>
              <a:buNone/>
            </a:pPr>
            <a:r>
              <a:rPr lang="en-US" altLang="en-US" sz="2000" b="1" dirty="0">
                <a:latin typeface="Courier New" pitchFamily="49" charset="0"/>
              </a:rPr>
              <a:t>        </a:t>
            </a:r>
            <a:r>
              <a:rPr lang="en-US" altLang="en-US" sz="2000" b="1" dirty="0" err="1">
                <a:latin typeface="Courier New" pitchFamily="49" charset="0"/>
              </a:rPr>
              <a:t>w.prev</a:t>
            </a:r>
            <a:r>
              <a:rPr lang="en-US" altLang="en-US" sz="2000" b="1" dirty="0">
                <a:latin typeface="Courier New" pitchFamily="49" charset="0"/>
              </a:rPr>
              <a:t> = v;</a:t>
            </a:r>
          </a:p>
          <a:p>
            <a:pPr eaLnBrk="1" hangingPunct="1">
              <a:buFontTx/>
              <a:buNone/>
            </a:pPr>
            <a:r>
              <a:rPr lang="en-US" altLang="en-US" sz="2000" b="1" dirty="0">
                <a:solidFill>
                  <a:srgbClr val="339933"/>
                </a:solidFill>
                <a:latin typeface="Courier New" pitchFamily="49" charset="0"/>
              </a:rPr>
              <a:t>        </a:t>
            </a:r>
            <a:r>
              <a:rPr lang="en-US" altLang="en-US" sz="2000" b="1" dirty="0" err="1">
                <a:solidFill>
                  <a:srgbClr val="339933"/>
                </a:solidFill>
                <a:latin typeface="Courier New" pitchFamily="49" charset="0"/>
              </a:rPr>
              <a:t>q.enqueue</a:t>
            </a:r>
            <a:r>
              <a:rPr lang="en-US" altLang="en-US" sz="2000" b="1" dirty="0">
                <a:solidFill>
                  <a:srgbClr val="339933"/>
                </a:solidFill>
                <a:latin typeface="Courier New" pitchFamily="49" charset="0"/>
              </a:rPr>
              <a:t>(w);</a:t>
            </a:r>
          </a:p>
          <a:p>
            <a:pPr eaLnBrk="1" hangingPunct="1">
              <a:buFontTx/>
              <a:buNone/>
            </a:pPr>
            <a:r>
              <a:rPr lang="en-US" altLang="en-US" sz="2000" b="1" dirty="0">
                <a:latin typeface="Courier New" pitchFamily="49" charset="0"/>
              </a:rPr>
              <a:t>      }</a:t>
            </a:r>
          </a:p>
          <a:p>
            <a:pPr eaLnBrk="1" hangingPunct="1">
              <a:buFontTx/>
              <a:buNone/>
            </a:pPr>
            <a:r>
              <a:rPr lang="en-US" altLang="en-US" sz="2000" b="1" dirty="0">
                <a:latin typeface="Courier New" pitchFamily="49" charset="0"/>
              </a:rPr>
              <a:t>    }</a:t>
            </a:r>
          </a:p>
          <a:p>
            <a:pPr eaLnBrk="1" hangingPunct="1">
              <a:buFontTx/>
              <a:buNone/>
            </a:pPr>
            <a:r>
              <a:rPr lang="en-US" altLang="en-US" sz="2000" b="1" dirty="0">
                <a:latin typeface="Courier New" pitchFamily="49" charset="0"/>
              </a:rPr>
              <a:t>  }</a:t>
            </a:r>
          </a:p>
        </p:txBody>
      </p:sp>
      <p:sp>
        <p:nvSpPr>
          <p:cNvPr id="18436" name="Text Box 3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562600" y="2941780"/>
            <a:ext cx="3352800" cy="1016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accent2"/>
                </a:solidFill>
                <a:latin typeface="Times New Roman" pitchFamily="18" charset="0"/>
              </a:rPr>
              <a:t>each edge examined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accent2"/>
                </a:solidFill>
                <a:latin typeface="Times New Roman" pitchFamily="18" charset="0"/>
              </a:rPr>
              <a:t>at most once – if adjacency lists are used</a:t>
            </a:r>
          </a:p>
        </p:txBody>
      </p:sp>
      <p:sp>
        <p:nvSpPr>
          <p:cNvPr id="18437" name="Text Box 4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334000" y="4495800"/>
            <a:ext cx="2535238" cy="71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rgbClr val="339933"/>
                </a:solidFill>
                <a:latin typeface="Times New Roman" pitchFamily="18" charset="0"/>
              </a:rPr>
              <a:t>each vertex enqueued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rgbClr val="339933"/>
                </a:solidFill>
                <a:latin typeface="Times New Roman" pitchFamily="18" charset="0"/>
              </a:rPr>
              <a:t>at most once</a:t>
            </a:r>
          </a:p>
        </p:txBody>
      </p:sp>
      <p:sp>
        <p:nvSpPr>
          <p:cNvPr id="18439" name="Line 6"/>
          <p:cNvSpPr>
            <a:spLocks noChangeShapeType="1"/>
          </p:cNvSpPr>
          <p:nvPr>
            <p:custDataLst>
              <p:tags r:id="rId4"/>
            </p:custDataLst>
          </p:nvPr>
        </p:nvSpPr>
        <p:spPr bwMode="auto">
          <a:xfrm flipH="1">
            <a:off x="4359564" y="3449780"/>
            <a:ext cx="1164936" cy="3648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0" name="Line 7"/>
          <p:cNvSpPr>
            <a:spLocks noChangeShapeType="1"/>
          </p:cNvSpPr>
          <p:nvPr>
            <p:custDataLst>
              <p:tags r:id="rId5"/>
            </p:custDataLst>
          </p:nvPr>
        </p:nvSpPr>
        <p:spPr bwMode="auto">
          <a:xfrm flipH="1">
            <a:off x="3810001" y="4857749"/>
            <a:ext cx="1498599" cy="18530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5/23/2022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95593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ADMINISTRATOR@6AQ6S2XKFDRSBV2J" val="3018"/>
  <p:tag name="DEFAULTDISPLAYSOURCE" val="\documentclass{article}\pagestyle{empty}&#10;\begin{document}&#10;&#10;\end{document}&#10;"/>
  <p:tag name="EMBEDFONTS" val="1"/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3158</TotalTime>
  <Words>1269</Words>
  <Application>Microsoft Office PowerPoint</Application>
  <PresentationFormat>On-screen Show (4:3)</PresentationFormat>
  <Paragraphs>407</Paragraphs>
  <Slides>22</Slides>
  <Notes>15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Calibri</vt:lpstr>
      <vt:lpstr>Courier New</vt:lpstr>
      <vt:lpstr>Symbol</vt:lpstr>
      <vt:lpstr>Times New Roman</vt:lpstr>
      <vt:lpstr>Office Theme</vt:lpstr>
      <vt:lpstr>Bitmap Image</vt:lpstr>
      <vt:lpstr>CSE 332: Data Structures and Parallelism</vt:lpstr>
      <vt:lpstr>Announcements</vt:lpstr>
      <vt:lpstr>Graph Theory</vt:lpstr>
      <vt:lpstr>Graph Representation</vt:lpstr>
      <vt:lpstr>Find the shortest path</vt:lpstr>
      <vt:lpstr>The Shortest Path Problem</vt:lpstr>
      <vt:lpstr>Single Source Shortest Paths (SSSP)</vt:lpstr>
      <vt:lpstr>SSSP: Unweighted Version</vt:lpstr>
      <vt:lpstr>PowerPoint Presentation</vt:lpstr>
      <vt:lpstr>PowerPoint Presentation</vt:lpstr>
      <vt:lpstr>Weighted SSSP:  All edges are not created equal</vt:lpstr>
      <vt:lpstr>Dijkstra’s Algorithm: Idea</vt:lpstr>
      <vt:lpstr>Dijkstra’s Algorithm: Idea</vt:lpstr>
      <vt:lpstr>Dijkstra’s Algorithm</vt:lpstr>
      <vt:lpstr>Important Features</vt:lpstr>
      <vt:lpstr>PowerPoint Presentation</vt:lpstr>
      <vt:lpstr>Implementation</vt:lpstr>
      <vt:lpstr>PowerPoint Presentation</vt:lpstr>
      <vt:lpstr>Correctness Proof</vt:lpstr>
      <vt:lpstr>D-Heaps (again)</vt:lpstr>
      <vt:lpstr>Dijkstra’s Algorithm with D heaps</vt:lpstr>
      <vt:lpstr>Why do we worry about negative cost edges?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326: Data Structures</dc:title>
  <dc:creator>Richard Anderson</dc:creator>
  <cp:lastModifiedBy>Richard Anderson</cp:lastModifiedBy>
  <cp:revision>51</cp:revision>
  <cp:lastPrinted>2014-01-05T21:20:15Z</cp:lastPrinted>
  <dcterms:created xsi:type="dcterms:W3CDTF">2002-03-26T00:11:56Z</dcterms:created>
  <dcterms:modified xsi:type="dcterms:W3CDTF">2022-05-23T18:20:09Z</dcterms:modified>
</cp:coreProperties>
</file>