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3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4.xml" ContentType="application/vnd.openxmlformats-officedocument.presentationml.notesSlide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notesSlides/notesSlide5.xml" ContentType="application/vnd.openxmlformats-officedocument.presentationml.notesSlid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notesSlides/notesSlide6.xml" ContentType="application/vnd.openxmlformats-officedocument.presentationml.notesSlide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notesSlides/notesSlide7.xml" ContentType="application/vnd.openxmlformats-officedocument.presentationml.notesSl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notesSlides/notesSlide8.xml" ContentType="application/vnd.openxmlformats-officedocument.presentationml.notesSlide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9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notesSlides/notesSlide10.xml" ContentType="application/vnd.openxmlformats-officedocument.presentationml.notesSlide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11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notesSlides/notesSlide12.xml" ContentType="application/vnd.openxmlformats-officedocument.presentationml.notesSlide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notesSlides/notesSlide13.xml" ContentType="application/vnd.openxmlformats-officedocument.presentationml.notesSlide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notesSlides/notesSlide14.xml" ContentType="application/vnd.openxmlformats-officedocument.presentationml.notesSlide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notesSlides/notesSlide15.xml" ContentType="application/vnd.openxmlformats-officedocument.presentationml.notesSlide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notesSlides/notesSlide16.xml" ContentType="application/vnd.openxmlformats-officedocument.presentationml.notesSlide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notesSlides/notesSlide17.xml" ContentType="application/vnd.openxmlformats-officedocument.presentationml.notesSlide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notesSlides/notesSlide18.xml" ContentType="application/vnd.openxmlformats-officedocument.presentationml.notesSlide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notesSlides/notesSlide19.xml" ContentType="application/vnd.openxmlformats-officedocument.presentationml.notesSlide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notesSlides/notesSlide20.xml" ContentType="application/vnd.openxmlformats-officedocument.presentationml.notesSlide+xml"/>
  <Override PartName="/ppt/tags/tag523.xml" ContentType="application/vnd.openxmlformats-officedocument.presentationml.tags+xml"/>
  <Override PartName="/ppt/notesSlides/notesSlide21.xml" ContentType="application/vnd.openxmlformats-officedocument.presentationml.notesSlide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notesSlides/notesSlide22.xml" ContentType="application/vnd.openxmlformats-officedocument.presentationml.notesSlide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notesSlides/notesSlide23.xml" ContentType="application/vnd.openxmlformats-officedocument.presentationml.notesSlide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notesSlides/notesSlide24.xml" ContentType="application/vnd.openxmlformats-officedocument.presentationml.notesSlide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notesSlides/notesSlide25.xml" ContentType="application/vnd.openxmlformats-officedocument.presentationml.notesSlide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notesSlides/notesSlide26.xml" ContentType="application/vnd.openxmlformats-officedocument.presentationml.notesSlide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notesSlides/notesSlide27.xml" ContentType="application/vnd.openxmlformats-officedocument.presentationml.notesSlide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notesSlides/notesSlide28.xml" ContentType="application/vnd.openxmlformats-officedocument.presentationml.notesSlide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notesSlides/notesSlide29.xml" ContentType="application/vnd.openxmlformats-officedocument.presentationml.notesSlide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notesSlides/notesSlide30.xml" ContentType="application/vnd.openxmlformats-officedocument.presentationml.notesSlide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2"/>
  </p:notesMasterIdLst>
  <p:handoutMasterIdLst>
    <p:handoutMasterId r:id="rId43"/>
  </p:handoutMasterIdLst>
  <p:sldIdLst>
    <p:sldId id="256" r:id="rId2"/>
    <p:sldId id="776" r:id="rId3"/>
    <p:sldId id="813" r:id="rId4"/>
    <p:sldId id="814" r:id="rId5"/>
    <p:sldId id="842" r:id="rId6"/>
    <p:sldId id="815" r:id="rId7"/>
    <p:sldId id="816" r:id="rId8"/>
    <p:sldId id="817" r:id="rId9"/>
    <p:sldId id="818" r:id="rId10"/>
    <p:sldId id="819" r:id="rId11"/>
    <p:sldId id="820" r:id="rId12"/>
    <p:sldId id="821" r:id="rId13"/>
    <p:sldId id="822" r:id="rId14"/>
    <p:sldId id="823" r:id="rId15"/>
    <p:sldId id="827" r:id="rId16"/>
    <p:sldId id="828" r:id="rId17"/>
    <p:sldId id="829" r:id="rId18"/>
    <p:sldId id="830" r:id="rId19"/>
    <p:sldId id="831" r:id="rId20"/>
    <p:sldId id="832" r:id="rId21"/>
    <p:sldId id="833" r:id="rId22"/>
    <p:sldId id="834" r:id="rId23"/>
    <p:sldId id="835" r:id="rId24"/>
    <p:sldId id="794" r:id="rId25"/>
    <p:sldId id="795" r:id="rId26"/>
    <p:sldId id="796" r:id="rId27"/>
    <p:sldId id="797" r:id="rId28"/>
    <p:sldId id="798" r:id="rId29"/>
    <p:sldId id="799" r:id="rId30"/>
    <p:sldId id="800" r:id="rId31"/>
    <p:sldId id="801" r:id="rId32"/>
    <p:sldId id="802" r:id="rId33"/>
    <p:sldId id="803" r:id="rId34"/>
    <p:sldId id="804" r:id="rId35"/>
    <p:sldId id="805" r:id="rId36"/>
    <p:sldId id="806" r:id="rId37"/>
    <p:sldId id="807" r:id="rId38"/>
    <p:sldId id="808" r:id="rId39"/>
    <p:sldId id="809" r:id="rId40"/>
    <p:sldId id="843" r:id="rId41"/>
  </p:sldIdLst>
  <p:sldSz cx="9144000" cy="6858000" type="screen4x3"/>
  <p:notesSz cx="6985000" cy="9283700"/>
  <p:custDataLst>
    <p:tags r:id="rId44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BD09D-1F53-4C1B-A17B-360785E542D8}" v="103" dt="2022-05-16T05:48:26.1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CADEA2-DE17-4B83-B339-32ABAF0F001F}" type="slidenum">
              <a:rPr lang="en-US" altLang="en-US" smtClean="0"/>
              <a:pPr eaLnBrk="1" hangingPunct="1"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135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4A8D4D-62A2-4FCF-A1A2-FB98BDCA88D7}" type="slidenum">
              <a:rPr lang="en-US" altLang="en-US" smtClean="0"/>
              <a:pPr eaLnBrk="1" hangingPunct="1"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76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F4DEB5-6AF7-47D7-8B11-9FE1CA1304C2}" type="slidenum">
              <a:rPr lang="en-US" altLang="en-US" smtClean="0"/>
              <a:pPr eaLnBrk="1" hangingPunct="1"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480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26E0D0-896A-4BB6-9C88-9E43CA1D0BEC}" type="slidenum">
              <a:rPr lang="en-US" altLang="en-US" smtClean="0"/>
              <a:pPr eaLnBrk="1" hangingPunct="1"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079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5DF358-397F-42FC-8D9B-015C182B42C9}" type="slidenum">
              <a:rPr lang="en-US" altLang="en-US" smtClean="0"/>
              <a:pPr eaLnBrk="1" hangingPunct="1"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0531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3F02DE8-423D-4E28-8556-ED5C71AFF113}" type="slidenum">
              <a:rPr lang="en-US" altLang="en-US" smtClean="0"/>
              <a:pPr eaLnBrk="1" hangingPunct="1"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5229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9DA74E-A6AC-4EA5-BE7C-615733F46EEB}" type="slidenum">
              <a:rPr lang="en-US" altLang="en-US" smtClean="0"/>
              <a:pPr eaLnBrk="1" hangingPunct="1"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3040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7DA11D2-C5B1-4FAA-BD24-63753F171E01}" type="slidenum">
              <a:rPr lang="en-US" altLang="en-US" sz="1300" smtClean="0">
                <a:latin typeface="Times New Roman" pitchFamily="18" charset="0"/>
              </a:rPr>
              <a:pPr/>
              <a:t>25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76460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8556995-C655-475D-ACB3-2F2A3E6D48EE}" type="slidenum">
              <a:rPr lang="en-US" altLang="en-US" sz="1300" smtClean="0">
                <a:latin typeface="Times New Roman" pitchFamily="18" charset="0"/>
              </a:rPr>
              <a:pPr/>
              <a:t>26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75030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59399F6-43BD-45EA-9FF5-E69EAAE4FADF}" type="slidenum">
              <a:rPr lang="en-US" altLang="en-US" sz="1300" smtClean="0">
                <a:latin typeface="Times New Roman" pitchFamily="18" charset="0"/>
              </a:rPr>
              <a:pPr/>
              <a:t>27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1959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6040BA-5031-4C4E-B22A-5DCA01E1C008}" type="slidenum">
              <a:rPr lang="en-US" altLang="en-US" smtClean="0"/>
              <a:pPr eaLnBrk="1" hangingPunct="1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6832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8246563-EA41-4596-81EF-C6E2471DC2C8}" type="slidenum">
              <a:rPr lang="en-US" altLang="en-US" sz="1300" smtClean="0">
                <a:latin typeface="Times New Roman" pitchFamily="18" charset="0"/>
              </a:rPr>
              <a:pPr/>
              <a:t>28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834043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185CA04-2F36-4DFC-AD0D-AC76FF37ECF2}" type="slidenum">
              <a:rPr lang="en-US" altLang="en-US" sz="1300" smtClean="0">
                <a:latin typeface="Times New Roman" pitchFamily="18" charset="0"/>
              </a:rPr>
              <a:pPr/>
              <a:t>29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6817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4C950A5-964E-44CB-B71E-4E35A1C2DBF7}" type="slidenum">
              <a:rPr lang="en-US" altLang="en-US" sz="1300" smtClean="0">
                <a:latin typeface="Times New Roman" pitchFamily="18" charset="0"/>
              </a:rPr>
              <a:pPr/>
              <a:t>30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73695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4950D50-BBF6-4CB8-8C72-63670FCD5826}" type="slidenum">
              <a:rPr lang="en-US" altLang="en-US" sz="1300" smtClean="0">
                <a:latin typeface="Times New Roman" pitchFamily="18" charset="0"/>
              </a:rPr>
              <a:pPr/>
              <a:t>31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1186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20B3F0D-E5C0-4E66-8FC0-854C2E4756D8}" type="slidenum">
              <a:rPr lang="en-US" altLang="en-US" sz="1300" smtClean="0">
                <a:latin typeface="Times New Roman" pitchFamily="18" charset="0"/>
              </a:rPr>
              <a:pPr/>
              <a:t>32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8000"/>
          </a:xfrm>
          <a:noFill/>
        </p:spPr>
        <p:txBody>
          <a:bodyPr/>
          <a:lstStyle/>
          <a:p>
            <a:r>
              <a:rPr lang="en-US" altLang="en-US" smtClean="0"/>
              <a:t>So, here’s an example of a weighted graph.  Now, let’s ask: what’s the shortest path cost to, say, Ben and Jerry’s?</a:t>
            </a:r>
          </a:p>
        </p:txBody>
      </p:sp>
    </p:spTree>
    <p:extLst>
      <p:ext uri="{BB962C8B-B14F-4D97-AF65-F5344CB8AC3E}">
        <p14:creationId xmlns:p14="http://schemas.microsoft.com/office/powerpoint/2010/main" val="26063884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9ECCBC5-D013-41DC-A142-901CBEE54906}" type="slidenum">
              <a:rPr lang="en-US" altLang="en-US" sz="1300" smtClean="0">
                <a:latin typeface="Times New Roman" pitchFamily="18" charset="0"/>
              </a:rPr>
              <a:pPr/>
              <a:t>33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97990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ED6D1E8-4193-46BF-8AB9-2024FF2DAF14}" type="slidenum">
              <a:rPr lang="en-US" altLang="en-US" sz="1300" smtClean="0">
                <a:latin typeface="Times New Roman" pitchFamily="18" charset="0"/>
              </a:rPr>
              <a:pPr/>
              <a:t>34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362670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C58B0AF-019B-4EE1-B2A5-43DCC24EB747}" type="slidenum">
              <a:rPr lang="en-US" altLang="en-US" sz="1300" smtClean="0">
                <a:latin typeface="Times New Roman" pitchFamily="18" charset="0"/>
              </a:rPr>
              <a:pPr/>
              <a:t>35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8000"/>
          </a:xfrm>
          <a:noFill/>
        </p:spPr>
        <p:txBody>
          <a:bodyPr lIns="101118" tIns="50558" rIns="101118" bIns="50558"/>
          <a:lstStyle/>
          <a:p>
            <a:r>
              <a:rPr lang="en-US" altLang="en-US" smtClean="0"/>
              <a:t>Here’s pseudocode for how dijkstra’s actually works.</a:t>
            </a:r>
          </a:p>
          <a:p>
            <a:endParaRPr lang="en-US" altLang="en-US" smtClean="0"/>
          </a:p>
          <a:p>
            <a:r>
              <a:rPr lang="en-US" altLang="en-US" smtClean="0"/>
              <a:t>Speak the algorithm.</a:t>
            </a:r>
          </a:p>
          <a:p>
            <a:endParaRPr lang="en-US" altLang="en-US" smtClean="0"/>
          </a:p>
          <a:p>
            <a:r>
              <a:rPr lang="en-US" altLang="en-US" smtClean="0"/>
              <a:t>Notice that we need to be able to find a minimum node and also update costs to nodes.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237217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CBF2951-E57E-48FB-A3AC-874C9EDF191B}" type="slidenum">
              <a:rPr lang="en-US" altLang="en-US" sz="1300" smtClean="0">
                <a:latin typeface="Times New Roman" pitchFamily="18" charset="0"/>
              </a:rPr>
              <a:pPr/>
              <a:t>36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670987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5EDA1F2-C8B0-4C35-9974-3773211F460B}" type="slidenum">
              <a:rPr lang="en-US" altLang="en-US" sz="1300" smtClean="0">
                <a:latin typeface="Times New Roman" pitchFamily="18" charset="0"/>
              </a:rPr>
              <a:pPr/>
              <a:t>37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79596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F4DEB5-6AF7-47D7-8B11-9FE1CA1304C2}" type="slidenum">
              <a:rPr lang="en-US" altLang="en-US" smtClean="0"/>
              <a:pPr eaLnBrk="1" hangingPunct="1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361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C77F5A2-D00F-4727-B7F2-BCC98EAC894B}" type="slidenum">
              <a:rPr lang="en-US" altLang="en-US" sz="1300" smtClean="0">
                <a:latin typeface="Times New Roman" pitchFamily="18" charset="0"/>
              </a:rPr>
              <a:pPr/>
              <a:t>38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8000"/>
          </a:xfrm>
          <a:noFill/>
        </p:spPr>
        <p:txBody>
          <a:bodyPr lIns="101118" tIns="50558" rIns="101118" bIns="50558"/>
          <a:lstStyle/>
          <a:p>
            <a:r>
              <a:rPr lang="en-US" altLang="en-US" smtClean="0"/>
              <a:t>Here’s pseudocode for how dijkstra’s actually works.</a:t>
            </a:r>
          </a:p>
          <a:p>
            <a:endParaRPr lang="en-US" altLang="en-US" smtClean="0"/>
          </a:p>
          <a:p>
            <a:r>
              <a:rPr lang="en-US" altLang="en-US" smtClean="0"/>
              <a:t>Speak the algorithm.</a:t>
            </a:r>
          </a:p>
          <a:p>
            <a:endParaRPr lang="en-US" altLang="en-US" smtClean="0"/>
          </a:p>
          <a:p>
            <a:r>
              <a:rPr lang="en-US" altLang="en-US" smtClean="0"/>
              <a:t>Notice that we need to be able to find a minimum node and also update costs to nodes.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49993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061E967-B8F3-459B-81D1-E704A8C8C09F}" type="slidenum">
              <a:rPr lang="en-US" altLang="en-US" sz="1300" smtClean="0">
                <a:latin typeface="Times New Roman" pitchFamily="18" charset="0"/>
              </a:rPr>
              <a:pPr/>
              <a:t>39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0950" y="4560888"/>
            <a:ext cx="5364163" cy="4318000"/>
          </a:xfrm>
          <a:noFill/>
        </p:spPr>
        <p:txBody>
          <a:bodyPr lIns="101118" tIns="50558" rIns="101118" bIns="50558"/>
          <a:lstStyle/>
          <a:p>
            <a:r>
              <a:rPr lang="en-US" altLang="en-US" smtClean="0"/>
              <a:t>Among the wide variety of things he has done, he created Dijkstra’s algorithm more than 40 years ago (in 1959!).</a:t>
            </a:r>
          </a:p>
          <a:p>
            <a:r>
              <a:rPr lang="en-US" altLang="en-US" smtClean="0"/>
              <a:t>Dijkstra’s algorithm is a greedy algorithm (like Huffman encoding), so it just makes the best local choice at each step.</a:t>
            </a:r>
          </a:p>
          <a:p>
            <a:r>
              <a:rPr lang="en-US" altLang="en-US" smtClean="0"/>
              <a:t>The choice it makes is which shortest path to declare known next.</a:t>
            </a:r>
          </a:p>
          <a:p>
            <a:r>
              <a:rPr lang="en-US" altLang="en-US" smtClean="0"/>
              <a:t>It starts by declaring the start node known to have a shortest path of length 0. Then, it updates neighboring node’s path costs according to the start node’s cost.</a:t>
            </a:r>
          </a:p>
          <a:p>
            <a:r>
              <a:rPr lang="en-US" altLang="en-US" smtClean="0"/>
              <a:t>Then, it just keeps picking the next shortest path and fixing that one until it has all the vertices.</a:t>
            </a:r>
          </a:p>
        </p:txBody>
      </p:sp>
    </p:spTree>
    <p:extLst>
      <p:ext uri="{BB962C8B-B14F-4D97-AF65-F5344CB8AC3E}">
        <p14:creationId xmlns:p14="http://schemas.microsoft.com/office/powerpoint/2010/main" val="4019215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2BB4E3-1F8F-4000-BD4B-B5D6277D7589}" type="slidenum">
              <a:rPr lang="en-US" altLang="en-US" smtClean="0"/>
              <a:pPr eaLnBrk="1" hangingPunct="1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870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2BB4E3-1F8F-4000-BD4B-B5D6277D7589}" type="slidenum">
              <a:rPr lang="en-US" altLang="en-US" smtClean="0"/>
              <a:pPr eaLnBrk="1" hangingPunct="1"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918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F4DEB5-6AF7-47D7-8B11-9FE1CA1304C2}" type="slidenum">
              <a:rPr lang="en-US" altLang="en-US" smtClean="0"/>
              <a:pPr eaLnBrk="1" hangingPunct="1"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994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E693FB-8C19-4A5D-B6F0-07A79CC29336}" type="slidenum">
              <a:rPr lang="en-US" altLang="en-US" smtClean="0"/>
              <a:pPr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416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F04900-1ABD-4C31-BC50-7EBCF9641380}" type="slidenum">
              <a:rPr lang="en-US" altLang="en-US" smtClean="0"/>
              <a:pPr eaLnBrk="1" hangingPunct="1"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718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8F0D07-CB49-41AD-B773-F6B79E167AD4}" type="slidenum">
              <a:rPr lang="en-US" altLang="en-US" smtClean="0"/>
              <a:pPr eaLnBrk="1" hangingPunct="1"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624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5/20/2022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FD676-BCC4-4D21-B8CD-D34DBA2123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002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5/20/2022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66C82-2A31-4E59-B6B8-CA05B1BC8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83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  <p:sldLayoutId id="2147483675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13" Type="http://schemas.openxmlformats.org/officeDocument/2006/relationships/tags" Target="../tags/tag155.xml"/><Relationship Id="rId18" Type="http://schemas.openxmlformats.org/officeDocument/2006/relationships/tags" Target="../tags/tag160.xml"/><Relationship Id="rId3" Type="http://schemas.openxmlformats.org/officeDocument/2006/relationships/tags" Target="../tags/tag145.xml"/><Relationship Id="rId21" Type="http://schemas.openxmlformats.org/officeDocument/2006/relationships/tags" Target="../tags/tag163.xml"/><Relationship Id="rId7" Type="http://schemas.openxmlformats.org/officeDocument/2006/relationships/tags" Target="../tags/tag149.xml"/><Relationship Id="rId12" Type="http://schemas.openxmlformats.org/officeDocument/2006/relationships/tags" Target="../tags/tag154.xml"/><Relationship Id="rId17" Type="http://schemas.openxmlformats.org/officeDocument/2006/relationships/tags" Target="../tags/tag159.xml"/><Relationship Id="rId2" Type="http://schemas.openxmlformats.org/officeDocument/2006/relationships/tags" Target="../tags/tag144.xml"/><Relationship Id="rId16" Type="http://schemas.openxmlformats.org/officeDocument/2006/relationships/tags" Target="../tags/tag158.xml"/><Relationship Id="rId20" Type="http://schemas.openxmlformats.org/officeDocument/2006/relationships/tags" Target="../tags/tag162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1" Type="http://schemas.openxmlformats.org/officeDocument/2006/relationships/tags" Target="../tags/tag153.xml"/><Relationship Id="rId5" Type="http://schemas.openxmlformats.org/officeDocument/2006/relationships/tags" Target="../tags/tag147.xml"/><Relationship Id="rId15" Type="http://schemas.openxmlformats.org/officeDocument/2006/relationships/tags" Target="../tags/tag157.xml"/><Relationship Id="rId23" Type="http://schemas.openxmlformats.org/officeDocument/2006/relationships/notesSlide" Target="../notesSlides/notesSlide7.xml"/><Relationship Id="rId10" Type="http://schemas.openxmlformats.org/officeDocument/2006/relationships/tags" Target="../tags/tag152.xml"/><Relationship Id="rId19" Type="http://schemas.openxmlformats.org/officeDocument/2006/relationships/tags" Target="../tags/tag161.xml"/><Relationship Id="rId4" Type="http://schemas.openxmlformats.org/officeDocument/2006/relationships/tags" Target="../tags/tag146.xml"/><Relationship Id="rId9" Type="http://schemas.openxmlformats.org/officeDocument/2006/relationships/tags" Target="../tags/tag151.xml"/><Relationship Id="rId14" Type="http://schemas.openxmlformats.org/officeDocument/2006/relationships/tags" Target="../tags/tag156.xml"/><Relationship Id="rId2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tags" Target="../tags/tag189.xml"/><Relationship Id="rId39" Type="http://schemas.openxmlformats.org/officeDocument/2006/relationships/tags" Target="../tags/tag202.xml"/><Relationship Id="rId21" Type="http://schemas.openxmlformats.org/officeDocument/2006/relationships/tags" Target="../tags/tag184.xml"/><Relationship Id="rId34" Type="http://schemas.openxmlformats.org/officeDocument/2006/relationships/tags" Target="../tags/tag197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170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tags" Target="../tags/tag192.xml"/><Relationship Id="rId41" Type="http://schemas.openxmlformats.org/officeDocument/2006/relationships/tags" Target="../tags/tag204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tags" Target="../tags/tag187.xml"/><Relationship Id="rId32" Type="http://schemas.openxmlformats.org/officeDocument/2006/relationships/tags" Target="../tags/tag195.xml"/><Relationship Id="rId37" Type="http://schemas.openxmlformats.org/officeDocument/2006/relationships/tags" Target="../tags/tag200.xml"/><Relationship Id="rId40" Type="http://schemas.openxmlformats.org/officeDocument/2006/relationships/tags" Target="../tags/tag20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tags" Target="../tags/tag191.xml"/><Relationship Id="rId36" Type="http://schemas.openxmlformats.org/officeDocument/2006/relationships/tags" Target="../tags/tag199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tags" Target="../tags/tag194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tags" Target="../tags/tag190.xml"/><Relationship Id="rId30" Type="http://schemas.openxmlformats.org/officeDocument/2006/relationships/tags" Target="../tags/tag193.xml"/><Relationship Id="rId35" Type="http://schemas.openxmlformats.org/officeDocument/2006/relationships/tags" Target="../tags/tag198.xml"/><Relationship Id="rId43" Type="http://schemas.openxmlformats.org/officeDocument/2006/relationships/notesSlide" Target="../notesSlides/notesSlide8.xml"/><Relationship Id="rId8" Type="http://schemas.openxmlformats.org/officeDocument/2006/relationships/tags" Target="../tags/tag171.xml"/><Relationship Id="rId3" Type="http://schemas.openxmlformats.org/officeDocument/2006/relationships/tags" Target="../tags/tag166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tags" Target="../tags/tag188.xml"/><Relationship Id="rId33" Type="http://schemas.openxmlformats.org/officeDocument/2006/relationships/tags" Target="../tags/tag196.xml"/><Relationship Id="rId38" Type="http://schemas.openxmlformats.org/officeDocument/2006/relationships/tags" Target="../tags/tag201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217.xml"/><Relationship Id="rId18" Type="http://schemas.openxmlformats.org/officeDocument/2006/relationships/tags" Target="../tags/tag222.xml"/><Relationship Id="rId26" Type="http://schemas.openxmlformats.org/officeDocument/2006/relationships/tags" Target="../tags/tag230.xml"/><Relationship Id="rId39" Type="http://schemas.openxmlformats.org/officeDocument/2006/relationships/tags" Target="../tags/tag243.xml"/><Relationship Id="rId21" Type="http://schemas.openxmlformats.org/officeDocument/2006/relationships/tags" Target="../tags/tag225.xml"/><Relationship Id="rId34" Type="http://schemas.openxmlformats.org/officeDocument/2006/relationships/tags" Target="../tags/tag238.xml"/><Relationship Id="rId42" Type="http://schemas.openxmlformats.org/officeDocument/2006/relationships/tags" Target="../tags/tag246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tags" Target="../tags/tag224.xml"/><Relationship Id="rId29" Type="http://schemas.openxmlformats.org/officeDocument/2006/relationships/tags" Target="../tags/tag233.xml"/><Relationship Id="rId41" Type="http://schemas.openxmlformats.org/officeDocument/2006/relationships/tags" Target="../tags/tag245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24" Type="http://schemas.openxmlformats.org/officeDocument/2006/relationships/tags" Target="../tags/tag228.xml"/><Relationship Id="rId32" Type="http://schemas.openxmlformats.org/officeDocument/2006/relationships/tags" Target="../tags/tag236.xml"/><Relationship Id="rId37" Type="http://schemas.openxmlformats.org/officeDocument/2006/relationships/tags" Target="../tags/tag241.xml"/><Relationship Id="rId40" Type="http://schemas.openxmlformats.org/officeDocument/2006/relationships/tags" Target="../tags/tag244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tags" Target="../tags/tag227.xml"/><Relationship Id="rId28" Type="http://schemas.openxmlformats.org/officeDocument/2006/relationships/tags" Target="../tags/tag232.xml"/><Relationship Id="rId36" Type="http://schemas.openxmlformats.org/officeDocument/2006/relationships/tags" Target="../tags/tag240.xml"/><Relationship Id="rId10" Type="http://schemas.openxmlformats.org/officeDocument/2006/relationships/tags" Target="../tags/tag214.xml"/><Relationship Id="rId19" Type="http://schemas.openxmlformats.org/officeDocument/2006/relationships/tags" Target="../tags/tag223.xml"/><Relationship Id="rId31" Type="http://schemas.openxmlformats.org/officeDocument/2006/relationships/tags" Target="../tags/tag235.xml"/><Relationship Id="rId44" Type="http://schemas.openxmlformats.org/officeDocument/2006/relationships/notesSlide" Target="../notesSlides/notesSlide9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tags" Target="../tags/tag226.xml"/><Relationship Id="rId27" Type="http://schemas.openxmlformats.org/officeDocument/2006/relationships/tags" Target="../tags/tag231.xml"/><Relationship Id="rId30" Type="http://schemas.openxmlformats.org/officeDocument/2006/relationships/tags" Target="../tags/tag234.xml"/><Relationship Id="rId35" Type="http://schemas.openxmlformats.org/officeDocument/2006/relationships/tags" Target="../tags/tag239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212.xml"/><Relationship Id="rId3" Type="http://schemas.openxmlformats.org/officeDocument/2006/relationships/tags" Target="../tags/tag207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5" Type="http://schemas.openxmlformats.org/officeDocument/2006/relationships/tags" Target="../tags/tag229.xml"/><Relationship Id="rId33" Type="http://schemas.openxmlformats.org/officeDocument/2006/relationships/tags" Target="../tags/tag237.xml"/><Relationship Id="rId38" Type="http://schemas.openxmlformats.org/officeDocument/2006/relationships/tags" Target="../tags/tag2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4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56.xml"/><Relationship Id="rId13" Type="http://schemas.openxmlformats.org/officeDocument/2006/relationships/tags" Target="../tags/tag261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51.xml"/><Relationship Id="rId7" Type="http://schemas.openxmlformats.org/officeDocument/2006/relationships/tags" Target="../tags/tag255.xml"/><Relationship Id="rId12" Type="http://schemas.openxmlformats.org/officeDocument/2006/relationships/tags" Target="../tags/tag260.xml"/><Relationship Id="rId17" Type="http://schemas.openxmlformats.org/officeDocument/2006/relationships/tags" Target="../tags/tag265.xml"/><Relationship Id="rId2" Type="http://schemas.openxmlformats.org/officeDocument/2006/relationships/tags" Target="../tags/tag250.xml"/><Relationship Id="rId16" Type="http://schemas.openxmlformats.org/officeDocument/2006/relationships/tags" Target="../tags/tag264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11" Type="http://schemas.openxmlformats.org/officeDocument/2006/relationships/tags" Target="../tags/tag259.xml"/><Relationship Id="rId5" Type="http://schemas.openxmlformats.org/officeDocument/2006/relationships/tags" Target="../tags/tag253.xml"/><Relationship Id="rId15" Type="http://schemas.openxmlformats.org/officeDocument/2006/relationships/tags" Target="../tags/tag263.xml"/><Relationship Id="rId10" Type="http://schemas.openxmlformats.org/officeDocument/2006/relationships/tags" Target="../tags/tag258.xml"/><Relationship Id="rId19" Type="http://schemas.openxmlformats.org/officeDocument/2006/relationships/notesSlide" Target="../notesSlides/notesSlide11.xml"/><Relationship Id="rId4" Type="http://schemas.openxmlformats.org/officeDocument/2006/relationships/tags" Target="../tags/tag252.xml"/><Relationship Id="rId9" Type="http://schemas.openxmlformats.org/officeDocument/2006/relationships/tags" Target="../tags/tag257.xml"/><Relationship Id="rId14" Type="http://schemas.openxmlformats.org/officeDocument/2006/relationships/tags" Target="../tags/tag26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278.xml"/><Relationship Id="rId18" Type="http://schemas.openxmlformats.org/officeDocument/2006/relationships/tags" Target="../tags/tag283.xml"/><Relationship Id="rId26" Type="http://schemas.openxmlformats.org/officeDocument/2006/relationships/tags" Target="../tags/tag291.xml"/><Relationship Id="rId39" Type="http://schemas.openxmlformats.org/officeDocument/2006/relationships/tags" Target="../tags/tag304.xml"/><Relationship Id="rId21" Type="http://schemas.openxmlformats.org/officeDocument/2006/relationships/tags" Target="../tags/tag286.xml"/><Relationship Id="rId34" Type="http://schemas.openxmlformats.org/officeDocument/2006/relationships/tags" Target="../tags/tag299.xml"/><Relationship Id="rId7" Type="http://schemas.openxmlformats.org/officeDocument/2006/relationships/tags" Target="../tags/tag272.xml"/><Relationship Id="rId12" Type="http://schemas.openxmlformats.org/officeDocument/2006/relationships/tags" Target="../tags/tag277.xml"/><Relationship Id="rId17" Type="http://schemas.openxmlformats.org/officeDocument/2006/relationships/tags" Target="../tags/tag282.xml"/><Relationship Id="rId25" Type="http://schemas.openxmlformats.org/officeDocument/2006/relationships/tags" Target="../tags/tag290.xml"/><Relationship Id="rId33" Type="http://schemas.openxmlformats.org/officeDocument/2006/relationships/tags" Target="../tags/tag298.xml"/><Relationship Id="rId38" Type="http://schemas.openxmlformats.org/officeDocument/2006/relationships/tags" Target="../tags/tag303.xml"/><Relationship Id="rId2" Type="http://schemas.openxmlformats.org/officeDocument/2006/relationships/tags" Target="../tags/tag267.xml"/><Relationship Id="rId16" Type="http://schemas.openxmlformats.org/officeDocument/2006/relationships/tags" Target="../tags/tag281.xml"/><Relationship Id="rId20" Type="http://schemas.openxmlformats.org/officeDocument/2006/relationships/tags" Target="../tags/tag285.xml"/><Relationship Id="rId29" Type="http://schemas.openxmlformats.org/officeDocument/2006/relationships/tags" Target="../tags/tag294.xml"/><Relationship Id="rId1" Type="http://schemas.openxmlformats.org/officeDocument/2006/relationships/tags" Target="../tags/tag266.xml"/><Relationship Id="rId6" Type="http://schemas.openxmlformats.org/officeDocument/2006/relationships/tags" Target="../tags/tag271.xml"/><Relationship Id="rId11" Type="http://schemas.openxmlformats.org/officeDocument/2006/relationships/tags" Target="../tags/tag276.xml"/><Relationship Id="rId24" Type="http://schemas.openxmlformats.org/officeDocument/2006/relationships/tags" Target="../tags/tag289.xml"/><Relationship Id="rId32" Type="http://schemas.openxmlformats.org/officeDocument/2006/relationships/tags" Target="../tags/tag297.xml"/><Relationship Id="rId37" Type="http://schemas.openxmlformats.org/officeDocument/2006/relationships/tags" Target="../tags/tag302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270.xml"/><Relationship Id="rId15" Type="http://schemas.openxmlformats.org/officeDocument/2006/relationships/tags" Target="../tags/tag280.xml"/><Relationship Id="rId23" Type="http://schemas.openxmlformats.org/officeDocument/2006/relationships/tags" Target="../tags/tag288.xml"/><Relationship Id="rId28" Type="http://schemas.openxmlformats.org/officeDocument/2006/relationships/tags" Target="../tags/tag293.xml"/><Relationship Id="rId36" Type="http://schemas.openxmlformats.org/officeDocument/2006/relationships/tags" Target="../tags/tag301.xml"/><Relationship Id="rId10" Type="http://schemas.openxmlformats.org/officeDocument/2006/relationships/tags" Target="../tags/tag275.xml"/><Relationship Id="rId19" Type="http://schemas.openxmlformats.org/officeDocument/2006/relationships/tags" Target="../tags/tag284.xml"/><Relationship Id="rId31" Type="http://schemas.openxmlformats.org/officeDocument/2006/relationships/tags" Target="../tags/tag296.xml"/><Relationship Id="rId4" Type="http://schemas.openxmlformats.org/officeDocument/2006/relationships/tags" Target="../tags/tag269.xml"/><Relationship Id="rId9" Type="http://schemas.openxmlformats.org/officeDocument/2006/relationships/tags" Target="../tags/tag274.xml"/><Relationship Id="rId14" Type="http://schemas.openxmlformats.org/officeDocument/2006/relationships/tags" Target="../tags/tag279.xml"/><Relationship Id="rId22" Type="http://schemas.openxmlformats.org/officeDocument/2006/relationships/tags" Target="../tags/tag287.xml"/><Relationship Id="rId27" Type="http://schemas.openxmlformats.org/officeDocument/2006/relationships/tags" Target="../tags/tag292.xml"/><Relationship Id="rId30" Type="http://schemas.openxmlformats.org/officeDocument/2006/relationships/tags" Target="../tags/tag295.xml"/><Relationship Id="rId35" Type="http://schemas.openxmlformats.org/officeDocument/2006/relationships/tags" Target="../tags/tag300.xml"/><Relationship Id="rId8" Type="http://schemas.openxmlformats.org/officeDocument/2006/relationships/tags" Target="../tags/tag273.xml"/><Relationship Id="rId3" Type="http://schemas.openxmlformats.org/officeDocument/2006/relationships/tags" Target="../tags/tag26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07.xml"/><Relationship Id="rId2" Type="http://schemas.openxmlformats.org/officeDocument/2006/relationships/tags" Target="../tags/tag306.xml"/><Relationship Id="rId1" Type="http://schemas.openxmlformats.org/officeDocument/2006/relationships/tags" Target="../tags/tag305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15.xml"/><Relationship Id="rId13" Type="http://schemas.openxmlformats.org/officeDocument/2006/relationships/tags" Target="../tags/tag320.xml"/><Relationship Id="rId18" Type="http://schemas.openxmlformats.org/officeDocument/2006/relationships/tags" Target="../tags/tag325.xml"/><Relationship Id="rId3" Type="http://schemas.openxmlformats.org/officeDocument/2006/relationships/tags" Target="../tags/tag310.xml"/><Relationship Id="rId21" Type="http://schemas.openxmlformats.org/officeDocument/2006/relationships/tags" Target="../tags/tag328.xml"/><Relationship Id="rId7" Type="http://schemas.openxmlformats.org/officeDocument/2006/relationships/tags" Target="../tags/tag314.xml"/><Relationship Id="rId12" Type="http://schemas.openxmlformats.org/officeDocument/2006/relationships/tags" Target="../tags/tag319.xml"/><Relationship Id="rId17" Type="http://schemas.openxmlformats.org/officeDocument/2006/relationships/tags" Target="../tags/tag324.xml"/><Relationship Id="rId2" Type="http://schemas.openxmlformats.org/officeDocument/2006/relationships/tags" Target="../tags/tag309.xml"/><Relationship Id="rId16" Type="http://schemas.openxmlformats.org/officeDocument/2006/relationships/tags" Target="../tags/tag323.xml"/><Relationship Id="rId20" Type="http://schemas.openxmlformats.org/officeDocument/2006/relationships/tags" Target="../tags/tag327.xml"/><Relationship Id="rId1" Type="http://schemas.openxmlformats.org/officeDocument/2006/relationships/tags" Target="../tags/tag308.xml"/><Relationship Id="rId6" Type="http://schemas.openxmlformats.org/officeDocument/2006/relationships/tags" Target="../tags/tag313.xml"/><Relationship Id="rId11" Type="http://schemas.openxmlformats.org/officeDocument/2006/relationships/tags" Target="../tags/tag318.xml"/><Relationship Id="rId5" Type="http://schemas.openxmlformats.org/officeDocument/2006/relationships/tags" Target="../tags/tag312.xml"/><Relationship Id="rId15" Type="http://schemas.openxmlformats.org/officeDocument/2006/relationships/tags" Target="../tags/tag322.xml"/><Relationship Id="rId10" Type="http://schemas.openxmlformats.org/officeDocument/2006/relationships/tags" Target="../tags/tag317.xml"/><Relationship Id="rId19" Type="http://schemas.openxmlformats.org/officeDocument/2006/relationships/tags" Target="../tags/tag326.xml"/><Relationship Id="rId4" Type="http://schemas.openxmlformats.org/officeDocument/2006/relationships/tags" Target="../tags/tag311.xml"/><Relationship Id="rId9" Type="http://schemas.openxmlformats.org/officeDocument/2006/relationships/tags" Target="../tags/tag316.xml"/><Relationship Id="rId14" Type="http://schemas.openxmlformats.org/officeDocument/2006/relationships/tags" Target="../tags/tag321.xml"/><Relationship Id="rId2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36.xml"/><Relationship Id="rId13" Type="http://schemas.openxmlformats.org/officeDocument/2006/relationships/tags" Target="../tags/tag341.xml"/><Relationship Id="rId18" Type="http://schemas.openxmlformats.org/officeDocument/2006/relationships/tags" Target="../tags/tag346.xml"/><Relationship Id="rId26" Type="http://schemas.openxmlformats.org/officeDocument/2006/relationships/tags" Target="../tags/tag354.xml"/><Relationship Id="rId3" Type="http://schemas.openxmlformats.org/officeDocument/2006/relationships/tags" Target="../tags/tag331.xml"/><Relationship Id="rId21" Type="http://schemas.openxmlformats.org/officeDocument/2006/relationships/tags" Target="../tags/tag349.xml"/><Relationship Id="rId7" Type="http://schemas.openxmlformats.org/officeDocument/2006/relationships/tags" Target="../tags/tag335.xml"/><Relationship Id="rId12" Type="http://schemas.openxmlformats.org/officeDocument/2006/relationships/tags" Target="../tags/tag340.xml"/><Relationship Id="rId17" Type="http://schemas.openxmlformats.org/officeDocument/2006/relationships/tags" Target="../tags/tag345.xml"/><Relationship Id="rId25" Type="http://schemas.openxmlformats.org/officeDocument/2006/relationships/tags" Target="../tags/tag353.xml"/><Relationship Id="rId2" Type="http://schemas.openxmlformats.org/officeDocument/2006/relationships/tags" Target="../tags/tag330.xml"/><Relationship Id="rId16" Type="http://schemas.openxmlformats.org/officeDocument/2006/relationships/tags" Target="../tags/tag344.xml"/><Relationship Id="rId20" Type="http://schemas.openxmlformats.org/officeDocument/2006/relationships/tags" Target="../tags/tag348.xml"/><Relationship Id="rId29" Type="http://schemas.openxmlformats.org/officeDocument/2006/relationships/tags" Target="../tags/tag357.xml"/><Relationship Id="rId1" Type="http://schemas.openxmlformats.org/officeDocument/2006/relationships/tags" Target="../tags/tag329.xml"/><Relationship Id="rId6" Type="http://schemas.openxmlformats.org/officeDocument/2006/relationships/tags" Target="../tags/tag334.xml"/><Relationship Id="rId11" Type="http://schemas.openxmlformats.org/officeDocument/2006/relationships/tags" Target="../tags/tag339.xml"/><Relationship Id="rId24" Type="http://schemas.openxmlformats.org/officeDocument/2006/relationships/tags" Target="../tags/tag352.xml"/><Relationship Id="rId32" Type="http://schemas.openxmlformats.org/officeDocument/2006/relationships/slideLayout" Target="../slideLayouts/slideLayout2.xml"/><Relationship Id="rId5" Type="http://schemas.openxmlformats.org/officeDocument/2006/relationships/tags" Target="../tags/tag333.xml"/><Relationship Id="rId15" Type="http://schemas.openxmlformats.org/officeDocument/2006/relationships/tags" Target="../tags/tag343.xml"/><Relationship Id="rId23" Type="http://schemas.openxmlformats.org/officeDocument/2006/relationships/tags" Target="../tags/tag351.xml"/><Relationship Id="rId28" Type="http://schemas.openxmlformats.org/officeDocument/2006/relationships/tags" Target="../tags/tag356.xml"/><Relationship Id="rId10" Type="http://schemas.openxmlformats.org/officeDocument/2006/relationships/tags" Target="../tags/tag338.xml"/><Relationship Id="rId19" Type="http://schemas.openxmlformats.org/officeDocument/2006/relationships/tags" Target="../tags/tag347.xml"/><Relationship Id="rId31" Type="http://schemas.openxmlformats.org/officeDocument/2006/relationships/tags" Target="../tags/tag359.xml"/><Relationship Id="rId4" Type="http://schemas.openxmlformats.org/officeDocument/2006/relationships/tags" Target="../tags/tag332.xml"/><Relationship Id="rId9" Type="http://schemas.openxmlformats.org/officeDocument/2006/relationships/tags" Target="../tags/tag337.xml"/><Relationship Id="rId14" Type="http://schemas.openxmlformats.org/officeDocument/2006/relationships/tags" Target="../tags/tag342.xml"/><Relationship Id="rId22" Type="http://schemas.openxmlformats.org/officeDocument/2006/relationships/tags" Target="../tags/tag350.xml"/><Relationship Id="rId27" Type="http://schemas.openxmlformats.org/officeDocument/2006/relationships/tags" Target="../tags/tag355.xml"/><Relationship Id="rId30" Type="http://schemas.openxmlformats.org/officeDocument/2006/relationships/tags" Target="../tags/tag358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372.xml"/><Relationship Id="rId18" Type="http://schemas.openxmlformats.org/officeDocument/2006/relationships/tags" Target="../tags/tag377.xml"/><Relationship Id="rId26" Type="http://schemas.openxmlformats.org/officeDocument/2006/relationships/tags" Target="../tags/tag385.xml"/><Relationship Id="rId39" Type="http://schemas.openxmlformats.org/officeDocument/2006/relationships/tags" Target="../tags/tag398.xml"/><Relationship Id="rId21" Type="http://schemas.openxmlformats.org/officeDocument/2006/relationships/tags" Target="../tags/tag380.xml"/><Relationship Id="rId34" Type="http://schemas.openxmlformats.org/officeDocument/2006/relationships/tags" Target="../tags/tag393.xml"/><Relationship Id="rId42" Type="http://schemas.openxmlformats.org/officeDocument/2006/relationships/tags" Target="../tags/tag401.xml"/><Relationship Id="rId47" Type="http://schemas.openxmlformats.org/officeDocument/2006/relationships/tags" Target="../tags/tag406.xml"/><Relationship Id="rId50" Type="http://schemas.openxmlformats.org/officeDocument/2006/relationships/tags" Target="../tags/tag409.xml"/><Relationship Id="rId55" Type="http://schemas.openxmlformats.org/officeDocument/2006/relationships/tags" Target="../tags/tag414.xml"/><Relationship Id="rId63" Type="http://schemas.openxmlformats.org/officeDocument/2006/relationships/notesSlide" Target="../notesSlides/notesSlide13.xml"/><Relationship Id="rId7" Type="http://schemas.openxmlformats.org/officeDocument/2006/relationships/tags" Target="../tags/tag366.xml"/><Relationship Id="rId2" Type="http://schemas.openxmlformats.org/officeDocument/2006/relationships/tags" Target="../tags/tag361.xml"/><Relationship Id="rId16" Type="http://schemas.openxmlformats.org/officeDocument/2006/relationships/tags" Target="../tags/tag375.xml"/><Relationship Id="rId29" Type="http://schemas.openxmlformats.org/officeDocument/2006/relationships/tags" Target="../tags/tag388.xml"/><Relationship Id="rId11" Type="http://schemas.openxmlformats.org/officeDocument/2006/relationships/tags" Target="../tags/tag370.xml"/><Relationship Id="rId24" Type="http://schemas.openxmlformats.org/officeDocument/2006/relationships/tags" Target="../tags/tag383.xml"/><Relationship Id="rId32" Type="http://schemas.openxmlformats.org/officeDocument/2006/relationships/tags" Target="../tags/tag391.xml"/><Relationship Id="rId37" Type="http://schemas.openxmlformats.org/officeDocument/2006/relationships/tags" Target="../tags/tag396.xml"/><Relationship Id="rId40" Type="http://schemas.openxmlformats.org/officeDocument/2006/relationships/tags" Target="../tags/tag399.xml"/><Relationship Id="rId45" Type="http://schemas.openxmlformats.org/officeDocument/2006/relationships/tags" Target="../tags/tag404.xml"/><Relationship Id="rId53" Type="http://schemas.openxmlformats.org/officeDocument/2006/relationships/tags" Target="../tags/tag412.xml"/><Relationship Id="rId58" Type="http://schemas.openxmlformats.org/officeDocument/2006/relationships/tags" Target="../tags/tag417.xml"/><Relationship Id="rId5" Type="http://schemas.openxmlformats.org/officeDocument/2006/relationships/tags" Target="../tags/tag364.xml"/><Relationship Id="rId61" Type="http://schemas.openxmlformats.org/officeDocument/2006/relationships/tags" Target="../tags/tag420.xml"/><Relationship Id="rId19" Type="http://schemas.openxmlformats.org/officeDocument/2006/relationships/tags" Target="../tags/tag378.xml"/><Relationship Id="rId14" Type="http://schemas.openxmlformats.org/officeDocument/2006/relationships/tags" Target="../tags/tag373.xml"/><Relationship Id="rId22" Type="http://schemas.openxmlformats.org/officeDocument/2006/relationships/tags" Target="../tags/tag381.xml"/><Relationship Id="rId27" Type="http://schemas.openxmlformats.org/officeDocument/2006/relationships/tags" Target="../tags/tag386.xml"/><Relationship Id="rId30" Type="http://schemas.openxmlformats.org/officeDocument/2006/relationships/tags" Target="../tags/tag389.xml"/><Relationship Id="rId35" Type="http://schemas.openxmlformats.org/officeDocument/2006/relationships/tags" Target="../tags/tag394.xml"/><Relationship Id="rId43" Type="http://schemas.openxmlformats.org/officeDocument/2006/relationships/tags" Target="../tags/tag402.xml"/><Relationship Id="rId48" Type="http://schemas.openxmlformats.org/officeDocument/2006/relationships/tags" Target="../tags/tag407.xml"/><Relationship Id="rId56" Type="http://schemas.openxmlformats.org/officeDocument/2006/relationships/tags" Target="../tags/tag415.xml"/><Relationship Id="rId8" Type="http://schemas.openxmlformats.org/officeDocument/2006/relationships/tags" Target="../tags/tag367.xml"/><Relationship Id="rId51" Type="http://schemas.openxmlformats.org/officeDocument/2006/relationships/tags" Target="../tags/tag410.xml"/><Relationship Id="rId3" Type="http://schemas.openxmlformats.org/officeDocument/2006/relationships/tags" Target="../tags/tag362.xml"/><Relationship Id="rId12" Type="http://schemas.openxmlformats.org/officeDocument/2006/relationships/tags" Target="../tags/tag371.xml"/><Relationship Id="rId17" Type="http://schemas.openxmlformats.org/officeDocument/2006/relationships/tags" Target="../tags/tag376.xml"/><Relationship Id="rId25" Type="http://schemas.openxmlformats.org/officeDocument/2006/relationships/tags" Target="../tags/tag384.xml"/><Relationship Id="rId33" Type="http://schemas.openxmlformats.org/officeDocument/2006/relationships/tags" Target="../tags/tag392.xml"/><Relationship Id="rId38" Type="http://schemas.openxmlformats.org/officeDocument/2006/relationships/tags" Target="../tags/tag397.xml"/><Relationship Id="rId46" Type="http://schemas.openxmlformats.org/officeDocument/2006/relationships/tags" Target="../tags/tag405.xml"/><Relationship Id="rId59" Type="http://schemas.openxmlformats.org/officeDocument/2006/relationships/tags" Target="../tags/tag418.xml"/><Relationship Id="rId20" Type="http://schemas.openxmlformats.org/officeDocument/2006/relationships/tags" Target="../tags/tag379.xml"/><Relationship Id="rId41" Type="http://schemas.openxmlformats.org/officeDocument/2006/relationships/tags" Target="../tags/tag400.xml"/><Relationship Id="rId54" Type="http://schemas.openxmlformats.org/officeDocument/2006/relationships/tags" Target="../tags/tag413.xml"/><Relationship Id="rId62" Type="http://schemas.openxmlformats.org/officeDocument/2006/relationships/slideLayout" Target="../slideLayouts/slideLayout2.xml"/><Relationship Id="rId1" Type="http://schemas.openxmlformats.org/officeDocument/2006/relationships/tags" Target="../tags/tag360.xml"/><Relationship Id="rId6" Type="http://schemas.openxmlformats.org/officeDocument/2006/relationships/tags" Target="../tags/tag365.xml"/><Relationship Id="rId15" Type="http://schemas.openxmlformats.org/officeDocument/2006/relationships/tags" Target="../tags/tag374.xml"/><Relationship Id="rId23" Type="http://schemas.openxmlformats.org/officeDocument/2006/relationships/tags" Target="../tags/tag382.xml"/><Relationship Id="rId28" Type="http://schemas.openxmlformats.org/officeDocument/2006/relationships/tags" Target="../tags/tag387.xml"/><Relationship Id="rId36" Type="http://schemas.openxmlformats.org/officeDocument/2006/relationships/tags" Target="../tags/tag395.xml"/><Relationship Id="rId49" Type="http://schemas.openxmlformats.org/officeDocument/2006/relationships/tags" Target="../tags/tag408.xml"/><Relationship Id="rId57" Type="http://schemas.openxmlformats.org/officeDocument/2006/relationships/tags" Target="../tags/tag416.xml"/><Relationship Id="rId10" Type="http://schemas.openxmlformats.org/officeDocument/2006/relationships/tags" Target="../tags/tag369.xml"/><Relationship Id="rId31" Type="http://schemas.openxmlformats.org/officeDocument/2006/relationships/tags" Target="../tags/tag390.xml"/><Relationship Id="rId44" Type="http://schemas.openxmlformats.org/officeDocument/2006/relationships/tags" Target="../tags/tag403.xml"/><Relationship Id="rId52" Type="http://schemas.openxmlformats.org/officeDocument/2006/relationships/tags" Target="../tags/tag411.xml"/><Relationship Id="rId60" Type="http://schemas.openxmlformats.org/officeDocument/2006/relationships/tags" Target="../tags/tag419.xml"/><Relationship Id="rId4" Type="http://schemas.openxmlformats.org/officeDocument/2006/relationships/tags" Target="../tags/tag363.xml"/><Relationship Id="rId9" Type="http://schemas.openxmlformats.org/officeDocument/2006/relationships/tags" Target="../tags/tag3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22.xml"/><Relationship Id="rId1" Type="http://schemas.openxmlformats.org/officeDocument/2006/relationships/tags" Target="../tags/tag421.xml"/><Relationship Id="rId4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430.xml"/><Relationship Id="rId13" Type="http://schemas.openxmlformats.org/officeDocument/2006/relationships/tags" Target="../tags/tag435.xml"/><Relationship Id="rId18" Type="http://schemas.openxmlformats.org/officeDocument/2006/relationships/tags" Target="../tags/tag440.xml"/><Relationship Id="rId26" Type="http://schemas.openxmlformats.org/officeDocument/2006/relationships/tags" Target="../tags/tag448.xml"/><Relationship Id="rId3" Type="http://schemas.openxmlformats.org/officeDocument/2006/relationships/tags" Target="../tags/tag425.xml"/><Relationship Id="rId21" Type="http://schemas.openxmlformats.org/officeDocument/2006/relationships/tags" Target="../tags/tag443.xml"/><Relationship Id="rId7" Type="http://schemas.openxmlformats.org/officeDocument/2006/relationships/tags" Target="../tags/tag429.xml"/><Relationship Id="rId12" Type="http://schemas.openxmlformats.org/officeDocument/2006/relationships/tags" Target="../tags/tag434.xml"/><Relationship Id="rId17" Type="http://schemas.openxmlformats.org/officeDocument/2006/relationships/tags" Target="../tags/tag439.xml"/><Relationship Id="rId25" Type="http://schemas.openxmlformats.org/officeDocument/2006/relationships/tags" Target="../tags/tag447.xml"/><Relationship Id="rId2" Type="http://schemas.openxmlformats.org/officeDocument/2006/relationships/tags" Target="../tags/tag424.xml"/><Relationship Id="rId16" Type="http://schemas.openxmlformats.org/officeDocument/2006/relationships/tags" Target="../tags/tag438.xml"/><Relationship Id="rId20" Type="http://schemas.openxmlformats.org/officeDocument/2006/relationships/tags" Target="../tags/tag442.xml"/><Relationship Id="rId1" Type="http://schemas.openxmlformats.org/officeDocument/2006/relationships/tags" Target="../tags/tag423.xml"/><Relationship Id="rId6" Type="http://schemas.openxmlformats.org/officeDocument/2006/relationships/tags" Target="../tags/tag428.xml"/><Relationship Id="rId11" Type="http://schemas.openxmlformats.org/officeDocument/2006/relationships/tags" Target="../tags/tag433.xml"/><Relationship Id="rId24" Type="http://schemas.openxmlformats.org/officeDocument/2006/relationships/tags" Target="../tags/tag446.xml"/><Relationship Id="rId5" Type="http://schemas.openxmlformats.org/officeDocument/2006/relationships/tags" Target="../tags/tag427.xml"/><Relationship Id="rId15" Type="http://schemas.openxmlformats.org/officeDocument/2006/relationships/tags" Target="../tags/tag437.xml"/><Relationship Id="rId23" Type="http://schemas.openxmlformats.org/officeDocument/2006/relationships/tags" Target="../tags/tag445.xml"/><Relationship Id="rId28" Type="http://schemas.openxmlformats.org/officeDocument/2006/relationships/notesSlide" Target="../notesSlides/notesSlide15.xml"/><Relationship Id="rId10" Type="http://schemas.openxmlformats.org/officeDocument/2006/relationships/tags" Target="../tags/tag432.xml"/><Relationship Id="rId19" Type="http://schemas.openxmlformats.org/officeDocument/2006/relationships/tags" Target="../tags/tag441.xml"/><Relationship Id="rId4" Type="http://schemas.openxmlformats.org/officeDocument/2006/relationships/tags" Target="../tags/tag426.xml"/><Relationship Id="rId9" Type="http://schemas.openxmlformats.org/officeDocument/2006/relationships/tags" Target="../tags/tag431.xml"/><Relationship Id="rId14" Type="http://schemas.openxmlformats.org/officeDocument/2006/relationships/tags" Target="../tags/tag436.xml"/><Relationship Id="rId22" Type="http://schemas.openxmlformats.org/officeDocument/2006/relationships/tags" Target="../tags/tag444.xml"/><Relationship Id="rId27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6" Type="http://schemas.openxmlformats.org/officeDocument/2006/relationships/tags" Target="../tags/tag474.xml"/><Relationship Id="rId21" Type="http://schemas.openxmlformats.org/officeDocument/2006/relationships/tags" Target="../tags/tag469.xml"/><Relationship Id="rId34" Type="http://schemas.openxmlformats.org/officeDocument/2006/relationships/tags" Target="../tags/tag482.xml"/><Relationship Id="rId42" Type="http://schemas.openxmlformats.org/officeDocument/2006/relationships/tags" Target="../tags/tag490.xml"/><Relationship Id="rId47" Type="http://schemas.openxmlformats.org/officeDocument/2006/relationships/tags" Target="../tags/tag495.xml"/><Relationship Id="rId50" Type="http://schemas.openxmlformats.org/officeDocument/2006/relationships/tags" Target="../tags/tag498.xml"/><Relationship Id="rId55" Type="http://schemas.openxmlformats.org/officeDocument/2006/relationships/tags" Target="../tags/tag503.xml"/><Relationship Id="rId63" Type="http://schemas.openxmlformats.org/officeDocument/2006/relationships/tags" Target="../tags/tag511.xml"/><Relationship Id="rId7" Type="http://schemas.openxmlformats.org/officeDocument/2006/relationships/tags" Target="../tags/tag455.xml"/><Relationship Id="rId2" Type="http://schemas.openxmlformats.org/officeDocument/2006/relationships/tags" Target="../tags/tag450.xml"/><Relationship Id="rId16" Type="http://schemas.openxmlformats.org/officeDocument/2006/relationships/tags" Target="../tags/tag464.xml"/><Relationship Id="rId29" Type="http://schemas.openxmlformats.org/officeDocument/2006/relationships/tags" Target="../tags/tag477.xml"/><Relationship Id="rId11" Type="http://schemas.openxmlformats.org/officeDocument/2006/relationships/tags" Target="../tags/tag459.xml"/><Relationship Id="rId24" Type="http://schemas.openxmlformats.org/officeDocument/2006/relationships/tags" Target="../tags/tag472.xml"/><Relationship Id="rId32" Type="http://schemas.openxmlformats.org/officeDocument/2006/relationships/tags" Target="../tags/tag480.xml"/><Relationship Id="rId37" Type="http://schemas.openxmlformats.org/officeDocument/2006/relationships/tags" Target="../tags/tag485.xml"/><Relationship Id="rId40" Type="http://schemas.openxmlformats.org/officeDocument/2006/relationships/tags" Target="../tags/tag488.xml"/><Relationship Id="rId45" Type="http://schemas.openxmlformats.org/officeDocument/2006/relationships/tags" Target="../tags/tag493.xml"/><Relationship Id="rId53" Type="http://schemas.openxmlformats.org/officeDocument/2006/relationships/tags" Target="../tags/tag501.xml"/><Relationship Id="rId58" Type="http://schemas.openxmlformats.org/officeDocument/2006/relationships/tags" Target="../tags/tag506.xml"/><Relationship Id="rId5" Type="http://schemas.openxmlformats.org/officeDocument/2006/relationships/tags" Target="../tags/tag453.xml"/><Relationship Id="rId61" Type="http://schemas.openxmlformats.org/officeDocument/2006/relationships/tags" Target="../tags/tag509.xml"/><Relationship Id="rId19" Type="http://schemas.openxmlformats.org/officeDocument/2006/relationships/tags" Target="../tags/tag467.xml"/><Relationship Id="rId14" Type="http://schemas.openxmlformats.org/officeDocument/2006/relationships/tags" Target="../tags/tag462.xml"/><Relationship Id="rId22" Type="http://schemas.openxmlformats.org/officeDocument/2006/relationships/tags" Target="../tags/tag470.xml"/><Relationship Id="rId27" Type="http://schemas.openxmlformats.org/officeDocument/2006/relationships/tags" Target="../tags/tag475.xml"/><Relationship Id="rId30" Type="http://schemas.openxmlformats.org/officeDocument/2006/relationships/tags" Target="../tags/tag478.xml"/><Relationship Id="rId35" Type="http://schemas.openxmlformats.org/officeDocument/2006/relationships/tags" Target="../tags/tag483.xml"/><Relationship Id="rId43" Type="http://schemas.openxmlformats.org/officeDocument/2006/relationships/tags" Target="../tags/tag491.xml"/><Relationship Id="rId48" Type="http://schemas.openxmlformats.org/officeDocument/2006/relationships/tags" Target="../tags/tag496.xml"/><Relationship Id="rId56" Type="http://schemas.openxmlformats.org/officeDocument/2006/relationships/tags" Target="../tags/tag504.xml"/><Relationship Id="rId64" Type="http://schemas.openxmlformats.org/officeDocument/2006/relationships/tags" Target="../tags/tag512.xml"/><Relationship Id="rId8" Type="http://schemas.openxmlformats.org/officeDocument/2006/relationships/tags" Target="../tags/tag456.xml"/><Relationship Id="rId51" Type="http://schemas.openxmlformats.org/officeDocument/2006/relationships/tags" Target="../tags/tag499.xml"/><Relationship Id="rId3" Type="http://schemas.openxmlformats.org/officeDocument/2006/relationships/tags" Target="../tags/tag451.xml"/><Relationship Id="rId12" Type="http://schemas.openxmlformats.org/officeDocument/2006/relationships/tags" Target="../tags/tag460.xml"/><Relationship Id="rId17" Type="http://schemas.openxmlformats.org/officeDocument/2006/relationships/tags" Target="../tags/tag465.xml"/><Relationship Id="rId25" Type="http://schemas.openxmlformats.org/officeDocument/2006/relationships/tags" Target="../tags/tag473.xml"/><Relationship Id="rId33" Type="http://schemas.openxmlformats.org/officeDocument/2006/relationships/tags" Target="../tags/tag481.xml"/><Relationship Id="rId38" Type="http://schemas.openxmlformats.org/officeDocument/2006/relationships/tags" Target="../tags/tag486.xml"/><Relationship Id="rId46" Type="http://schemas.openxmlformats.org/officeDocument/2006/relationships/tags" Target="../tags/tag494.xml"/><Relationship Id="rId59" Type="http://schemas.openxmlformats.org/officeDocument/2006/relationships/tags" Target="../tags/tag507.xml"/><Relationship Id="rId20" Type="http://schemas.openxmlformats.org/officeDocument/2006/relationships/tags" Target="../tags/tag468.xml"/><Relationship Id="rId41" Type="http://schemas.openxmlformats.org/officeDocument/2006/relationships/tags" Target="../tags/tag489.xml"/><Relationship Id="rId54" Type="http://schemas.openxmlformats.org/officeDocument/2006/relationships/tags" Target="../tags/tag502.xml"/><Relationship Id="rId62" Type="http://schemas.openxmlformats.org/officeDocument/2006/relationships/tags" Target="../tags/tag510.xml"/><Relationship Id="rId1" Type="http://schemas.openxmlformats.org/officeDocument/2006/relationships/tags" Target="../tags/tag449.xml"/><Relationship Id="rId6" Type="http://schemas.openxmlformats.org/officeDocument/2006/relationships/tags" Target="../tags/tag454.xml"/><Relationship Id="rId15" Type="http://schemas.openxmlformats.org/officeDocument/2006/relationships/tags" Target="../tags/tag463.xml"/><Relationship Id="rId23" Type="http://schemas.openxmlformats.org/officeDocument/2006/relationships/tags" Target="../tags/tag471.xml"/><Relationship Id="rId28" Type="http://schemas.openxmlformats.org/officeDocument/2006/relationships/tags" Target="../tags/tag476.xml"/><Relationship Id="rId36" Type="http://schemas.openxmlformats.org/officeDocument/2006/relationships/tags" Target="../tags/tag484.xml"/><Relationship Id="rId49" Type="http://schemas.openxmlformats.org/officeDocument/2006/relationships/tags" Target="../tags/tag497.xml"/><Relationship Id="rId57" Type="http://schemas.openxmlformats.org/officeDocument/2006/relationships/tags" Target="../tags/tag505.xml"/><Relationship Id="rId10" Type="http://schemas.openxmlformats.org/officeDocument/2006/relationships/tags" Target="../tags/tag458.xml"/><Relationship Id="rId31" Type="http://schemas.openxmlformats.org/officeDocument/2006/relationships/tags" Target="../tags/tag479.xml"/><Relationship Id="rId44" Type="http://schemas.openxmlformats.org/officeDocument/2006/relationships/tags" Target="../tags/tag492.xml"/><Relationship Id="rId52" Type="http://schemas.openxmlformats.org/officeDocument/2006/relationships/tags" Target="../tags/tag500.xml"/><Relationship Id="rId60" Type="http://schemas.openxmlformats.org/officeDocument/2006/relationships/tags" Target="../tags/tag508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452.xml"/><Relationship Id="rId9" Type="http://schemas.openxmlformats.org/officeDocument/2006/relationships/tags" Target="../tags/tag457.xml"/><Relationship Id="rId13" Type="http://schemas.openxmlformats.org/officeDocument/2006/relationships/tags" Target="../tags/tag461.xml"/><Relationship Id="rId18" Type="http://schemas.openxmlformats.org/officeDocument/2006/relationships/tags" Target="../tags/tag466.xml"/><Relationship Id="rId39" Type="http://schemas.openxmlformats.org/officeDocument/2006/relationships/tags" Target="../tags/tag48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4.xml"/><Relationship Id="rId1" Type="http://schemas.openxmlformats.org/officeDocument/2006/relationships/tags" Target="../tags/tag513.xml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6.xml"/><Relationship Id="rId1" Type="http://schemas.openxmlformats.org/officeDocument/2006/relationships/tags" Target="../tags/tag515.xml"/><Relationship Id="rId4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8.xml"/><Relationship Id="rId1" Type="http://schemas.openxmlformats.org/officeDocument/2006/relationships/tags" Target="../tags/tag517.xml"/><Relationship Id="rId4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20.xml"/><Relationship Id="rId1" Type="http://schemas.openxmlformats.org/officeDocument/2006/relationships/tags" Target="../tags/tag519.xml"/><Relationship Id="rId4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22.xml"/><Relationship Id="rId1" Type="http://schemas.openxmlformats.org/officeDocument/2006/relationships/tags" Target="../tags/tag521.xml"/><Relationship Id="rId4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2.xml"/><Relationship Id="rId3" Type="http://schemas.openxmlformats.org/officeDocument/2006/relationships/tags" Target="../tags/tag52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525.xml"/><Relationship Id="rId1" Type="http://schemas.openxmlformats.org/officeDocument/2006/relationships/tags" Target="../tags/tag524.xml"/><Relationship Id="rId6" Type="http://schemas.openxmlformats.org/officeDocument/2006/relationships/tags" Target="../tags/tag529.xml"/><Relationship Id="rId5" Type="http://schemas.openxmlformats.org/officeDocument/2006/relationships/tags" Target="../tags/tag528.xml"/><Relationship Id="rId4" Type="http://schemas.openxmlformats.org/officeDocument/2006/relationships/tags" Target="../tags/tag527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542.xml"/><Relationship Id="rId18" Type="http://schemas.openxmlformats.org/officeDocument/2006/relationships/tags" Target="../tags/tag547.xml"/><Relationship Id="rId26" Type="http://schemas.openxmlformats.org/officeDocument/2006/relationships/tags" Target="../tags/tag555.xml"/><Relationship Id="rId3" Type="http://schemas.openxmlformats.org/officeDocument/2006/relationships/tags" Target="../tags/tag532.xml"/><Relationship Id="rId21" Type="http://schemas.openxmlformats.org/officeDocument/2006/relationships/tags" Target="../tags/tag550.xml"/><Relationship Id="rId7" Type="http://schemas.openxmlformats.org/officeDocument/2006/relationships/tags" Target="../tags/tag536.xml"/><Relationship Id="rId12" Type="http://schemas.openxmlformats.org/officeDocument/2006/relationships/tags" Target="../tags/tag541.xml"/><Relationship Id="rId17" Type="http://schemas.openxmlformats.org/officeDocument/2006/relationships/tags" Target="../tags/tag546.xml"/><Relationship Id="rId25" Type="http://schemas.openxmlformats.org/officeDocument/2006/relationships/tags" Target="../tags/tag554.xml"/><Relationship Id="rId33" Type="http://schemas.openxmlformats.org/officeDocument/2006/relationships/notesSlide" Target="../notesSlides/notesSlide23.xml"/><Relationship Id="rId2" Type="http://schemas.openxmlformats.org/officeDocument/2006/relationships/tags" Target="../tags/tag531.xml"/><Relationship Id="rId16" Type="http://schemas.openxmlformats.org/officeDocument/2006/relationships/tags" Target="../tags/tag545.xml"/><Relationship Id="rId20" Type="http://schemas.openxmlformats.org/officeDocument/2006/relationships/tags" Target="../tags/tag549.xml"/><Relationship Id="rId29" Type="http://schemas.openxmlformats.org/officeDocument/2006/relationships/tags" Target="../tags/tag558.xml"/><Relationship Id="rId1" Type="http://schemas.openxmlformats.org/officeDocument/2006/relationships/tags" Target="../tags/tag530.xml"/><Relationship Id="rId6" Type="http://schemas.openxmlformats.org/officeDocument/2006/relationships/tags" Target="../tags/tag535.xml"/><Relationship Id="rId11" Type="http://schemas.openxmlformats.org/officeDocument/2006/relationships/tags" Target="../tags/tag540.xml"/><Relationship Id="rId24" Type="http://schemas.openxmlformats.org/officeDocument/2006/relationships/tags" Target="../tags/tag553.xml"/><Relationship Id="rId32" Type="http://schemas.openxmlformats.org/officeDocument/2006/relationships/slideLayout" Target="../slideLayouts/slideLayout12.xml"/><Relationship Id="rId5" Type="http://schemas.openxmlformats.org/officeDocument/2006/relationships/tags" Target="../tags/tag534.xml"/><Relationship Id="rId15" Type="http://schemas.openxmlformats.org/officeDocument/2006/relationships/tags" Target="../tags/tag544.xml"/><Relationship Id="rId23" Type="http://schemas.openxmlformats.org/officeDocument/2006/relationships/tags" Target="../tags/tag552.xml"/><Relationship Id="rId28" Type="http://schemas.openxmlformats.org/officeDocument/2006/relationships/tags" Target="../tags/tag557.xml"/><Relationship Id="rId10" Type="http://schemas.openxmlformats.org/officeDocument/2006/relationships/tags" Target="../tags/tag539.xml"/><Relationship Id="rId19" Type="http://schemas.openxmlformats.org/officeDocument/2006/relationships/tags" Target="../tags/tag548.xml"/><Relationship Id="rId31" Type="http://schemas.openxmlformats.org/officeDocument/2006/relationships/tags" Target="../tags/tag560.xml"/><Relationship Id="rId4" Type="http://schemas.openxmlformats.org/officeDocument/2006/relationships/tags" Target="../tags/tag533.xml"/><Relationship Id="rId9" Type="http://schemas.openxmlformats.org/officeDocument/2006/relationships/tags" Target="../tags/tag538.xml"/><Relationship Id="rId14" Type="http://schemas.openxmlformats.org/officeDocument/2006/relationships/tags" Target="../tags/tag543.xml"/><Relationship Id="rId22" Type="http://schemas.openxmlformats.org/officeDocument/2006/relationships/tags" Target="../tags/tag551.xml"/><Relationship Id="rId27" Type="http://schemas.openxmlformats.org/officeDocument/2006/relationships/tags" Target="../tags/tag556.xml"/><Relationship Id="rId30" Type="http://schemas.openxmlformats.org/officeDocument/2006/relationships/tags" Target="../tags/tag559.xml"/><Relationship Id="rId8" Type="http://schemas.openxmlformats.org/officeDocument/2006/relationships/tags" Target="../tags/tag537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573.xml"/><Relationship Id="rId18" Type="http://schemas.openxmlformats.org/officeDocument/2006/relationships/tags" Target="../tags/tag578.xml"/><Relationship Id="rId26" Type="http://schemas.openxmlformats.org/officeDocument/2006/relationships/tags" Target="../tags/tag586.xml"/><Relationship Id="rId39" Type="http://schemas.openxmlformats.org/officeDocument/2006/relationships/tags" Target="../tags/tag599.xml"/><Relationship Id="rId21" Type="http://schemas.openxmlformats.org/officeDocument/2006/relationships/tags" Target="../tags/tag581.xml"/><Relationship Id="rId34" Type="http://schemas.openxmlformats.org/officeDocument/2006/relationships/tags" Target="../tags/tag594.xml"/><Relationship Id="rId42" Type="http://schemas.openxmlformats.org/officeDocument/2006/relationships/tags" Target="../tags/tag602.xml"/><Relationship Id="rId47" Type="http://schemas.openxmlformats.org/officeDocument/2006/relationships/slideLayout" Target="../slideLayouts/slideLayout6.xml"/><Relationship Id="rId7" Type="http://schemas.openxmlformats.org/officeDocument/2006/relationships/tags" Target="../tags/tag567.xml"/><Relationship Id="rId2" Type="http://schemas.openxmlformats.org/officeDocument/2006/relationships/tags" Target="../tags/tag562.xml"/><Relationship Id="rId16" Type="http://schemas.openxmlformats.org/officeDocument/2006/relationships/tags" Target="../tags/tag576.xml"/><Relationship Id="rId29" Type="http://schemas.openxmlformats.org/officeDocument/2006/relationships/tags" Target="../tags/tag589.xml"/><Relationship Id="rId1" Type="http://schemas.openxmlformats.org/officeDocument/2006/relationships/tags" Target="../tags/tag561.xml"/><Relationship Id="rId6" Type="http://schemas.openxmlformats.org/officeDocument/2006/relationships/tags" Target="../tags/tag566.xml"/><Relationship Id="rId11" Type="http://schemas.openxmlformats.org/officeDocument/2006/relationships/tags" Target="../tags/tag571.xml"/><Relationship Id="rId24" Type="http://schemas.openxmlformats.org/officeDocument/2006/relationships/tags" Target="../tags/tag584.xml"/><Relationship Id="rId32" Type="http://schemas.openxmlformats.org/officeDocument/2006/relationships/tags" Target="../tags/tag592.xml"/><Relationship Id="rId37" Type="http://schemas.openxmlformats.org/officeDocument/2006/relationships/tags" Target="../tags/tag597.xml"/><Relationship Id="rId40" Type="http://schemas.openxmlformats.org/officeDocument/2006/relationships/tags" Target="../tags/tag600.xml"/><Relationship Id="rId45" Type="http://schemas.openxmlformats.org/officeDocument/2006/relationships/tags" Target="../tags/tag605.xml"/><Relationship Id="rId5" Type="http://schemas.openxmlformats.org/officeDocument/2006/relationships/tags" Target="../tags/tag565.xml"/><Relationship Id="rId15" Type="http://schemas.openxmlformats.org/officeDocument/2006/relationships/tags" Target="../tags/tag575.xml"/><Relationship Id="rId23" Type="http://schemas.openxmlformats.org/officeDocument/2006/relationships/tags" Target="../tags/tag583.xml"/><Relationship Id="rId28" Type="http://schemas.openxmlformats.org/officeDocument/2006/relationships/tags" Target="../tags/tag588.xml"/><Relationship Id="rId36" Type="http://schemas.openxmlformats.org/officeDocument/2006/relationships/tags" Target="../tags/tag596.xml"/><Relationship Id="rId10" Type="http://schemas.openxmlformats.org/officeDocument/2006/relationships/tags" Target="../tags/tag570.xml"/><Relationship Id="rId19" Type="http://schemas.openxmlformats.org/officeDocument/2006/relationships/tags" Target="../tags/tag579.xml"/><Relationship Id="rId31" Type="http://schemas.openxmlformats.org/officeDocument/2006/relationships/tags" Target="../tags/tag591.xml"/><Relationship Id="rId44" Type="http://schemas.openxmlformats.org/officeDocument/2006/relationships/tags" Target="../tags/tag604.xml"/><Relationship Id="rId4" Type="http://schemas.openxmlformats.org/officeDocument/2006/relationships/tags" Target="../tags/tag564.xml"/><Relationship Id="rId9" Type="http://schemas.openxmlformats.org/officeDocument/2006/relationships/tags" Target="../tags/tag569.xml"/><Relationship Id="rId14" Type="http://schemas.openxmlformats.org/officeDocument/2006/relationships/tags" Target="../tags/tag574.xml"/><Relationship Id="rId22" Type="http://schemas.openxmlformats.org/officeDocument/2006/relationships/tags" Target="../tags/tag582.xml"/><Relationship Id="rId27" Type="http://schemas.openxmlformats.org/officeDocument/2006/relationships/tags" Target="../tags/tag587.xml"/><Relationship Id="rId30" Type="http://schemas.openxmlformats.org/officeDocument/2006/relationships/tags" Target="../tags/tag590.xml"/><Relationship Id="rId35" Type="http://schemas.openxmlformats.org/officeDocument/2006/relationships/tags" Target="../tags/tag595.xml"/><Relationship Id="rId43" Type="http://schemas.openxmlformats.org/officeDocument/2006/relationships/tags" Target="../tags/tag603.xml"/><Relationship Id="rId48" Type="http://schemas.openxmlformats.org/officeDocument/2006/relationships/notesSlide" Target="../notesSlides/notesSlide24.xml"/><Relationship Id="rId8" Type="http://schemas.openxmlformats.org/officeDocument/2006/relationships/tags" Target="../tags/tag568.xml"/><Relationship Id="rId3" Type="http://schemas.openxmlformats.org/officeDocument/2006/relationships/tags" Target="../tags/tag563.xml"/><Relationship Id="rId12" Type="http://schemas.openxmlformats.org/officeDocument/2006/relationships/tags" Target="../tags/tag572.xml"/><Relationship Id="rId17" Type="http://schemas.openxmlformats.org/officeDocument/2006/relationships/tags" Target="../tags/tag577.xml"/><Relationship Id="rId25" Type="http://schemas.openxmlformats.org/officeDocument/2006/relationships/tags" Target="../tags/tag585.xml"/><Relationship Id="rId33" Type="http://schemas.openxmlformats.org/officeDocument/2006/relationships/tags" Target="../tags/tag593.xml"/><Relationship Id="rId38" Type="http://schemas.openxmlformats.org/officeDocument/2006/relationships/tags" Target="../tags/tag598.xml"/><Relationship Id="rId46" Type="http://schemas.openxmlformats.org/officeDocument/2006/relationships/tags" Target="../tags/tag606.xml"/><Relationship Id="rId20" Type="http://schemas.openxmlformats.org/officeDocument/2006/relationships/tags" Target="../tags/tag580.xml"/><Relationship Id="rId41" Type="http://schemas.openxmlformats.org/officeDocument/2006/relationships/tags" Target="../tags/tag60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08.xml"/><Relationship Id="rId7" Type="http://schemas.openxmlformats.org/officeDocument/2006/relationships/oleObject" Target="../embeddings/oleObject1.bin"/><Relationship Id="rId2" Type="http://schemas.openxmlformats.org/officeDocument/2006/relationships/tags" Target="../tags/tag607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25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609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11.xml"/><Relationship Id="rId7" Type="http://schemas.openxmlformats.org/officeDocument/2006/relationships/oleObject" Target="../embeddings/oleObject2.bin"/><Relationship Id="rId2" Type="http://schemas.openxmlformats.org/officeDocument/2006/relationships/tags" Target="../tags/tag610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26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6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14.xml"/><Relationship Id="rId1" Type="http://schemas.openxmlformats.org/officeDocument/2006/relationships/tags" Target="../tags/tag613.xml"/><Relationship Id="rId4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16.xml"/><Relationship Id="rId1" Type="http://schemas.openxmlformats.org/officeDocument/2006/relationships/tags" Target="../tags/tag615.xml"/><Relationship Id="rId4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3" Type="http://schemas.openxmlformats.org/officeDocument/2006/relationships/tags" Target="../tags/tag629.xml"/><Relationship Id="rId18" Type="http://schemas.openxmlformats.org/officeDocument/2006/relationships/tags" Target="../tags/tag634.xml"/><Relationship Id="rId26" Type="http://schemas.openxmlformats.org/officeDocument/2006/relationships/tags" Target="../tags/tag642.xml"/><Relationship Id="rId3" Type="http://schemas.openxmlformats.org/officeDocument/2006/relationships/tags" Target="../tags/tag619.xml"/><Relationship Id="rId21" Type="http://schemas.openxmlformats.org/officeDocument/2006/relationships/tags" Target="../tags/tag637.xml"/><Relationship Id="rId34" Type="http://schemas.openxmlformats.org/officeDocument/2006/relationships/slideLayout" Target="../slideLayouts/slideLayout12.xml"/><Relationship Id="rId7" Type="http://schemas.openxmlformats.org/officeDocument/2006/relationships/tags" Target="../tags/tag623.xml"/><Relationship Id="rId12" Type="http://schemas.openxmlformats.org/officeDocument/2006/relationships/tags" Target="../tags/tag628.xml"/><Relationship Id="rId17" Type="http://schemas.openxmlformats.org/officeDocument/2006/relationships/tags" Target="../tags/tag633.xml"/><Relationship Id="rId25" Type="http://schemas.openxmlformats.org/officeDocument/2006/relationships/tags" Target="../tags/tag641.xml"/><Relationship Id="rId33" Type="http://schemas.openxmlformats.org/officeDocument/2006/relationships/tags" Target="../tags/tag649.xml"/><Relationship Id="rId2" Type="http://schemas.openxmlformats.org/officeDocument/2006/relationships/tags" Target="../tags/tag618.xml"/><Relationship Id="rId16" Type="http://schemas.openxmlformats.org/officeDocument/2006/relationships/tags" Target="../tags/tag632.xml"/><Relationship Id="rId20" Type="http://schemas.openxmlformats.org/officeDocument/2006/relationships/tags" Target="../tags/tag636.xml"/><Relationship Id="rId29" Type="http://schemas.openxmlformats.org/officeDocument/2006/relationships/tags" Target="../tags/tag645.xml"/><Relationship Id="rId1" Type="http://schemas.openxmlformats.org/officeDocument/2006/relationships/tags" Target="../tags/tag617.xml"/><Relationship Id="rId6" Type="http://schemas.openxmlformats.org/officeDocument/2006/relationships/tags" Target="../tags/tag622.xml"/><Relationship Id="rId11" Type="http://schemas.openxmlformats.org/officeDocument/2006/relationships/tags" Target="../tags/tag627.xml"/><Relationship Id="rId24" Type="http://schemas.openxmlformats.org/officeDocument/2006/relationships/tags" Target="../tags/tag640.xml"/><Relationship Id="rId32" Type="http://schemas.openxmlformats.org/officeDocument/2006/relationships/tags" Target="../tags/tag648.xml"/><Relationship Id="rId5" Type="http://schemas.openxmlformats.org/officeDocument/2006/relationships/tags" Target="../tags/tag621.xml"/><Relationship Id="rId15" Type="http://schemas.openxmlformats.org/officeDocument/2006/relationships/tags" Target="../tags/tag631.xml"/><Relationship Id="rId23" Type="http://schemas.openxmlformats.org/officeDocument/2006/relationships/tags" Target="../tags/tag639.xml"/><Relationship Id="rId28" Type="http://schemas.openxmlformats.org/officeDocument/2006/relationships/tags" Target="../tags/tag644.xml"/><Relationship Id="rId10" Type="http://schemas.openxmlformats.org/officeDocument/2006/relationships/tags" Target="../tags/tag626.xml"/><Relationship Id="rId19" Type="http://schemas.openxmlformats.org/officeDocument/2006/relationships/tags" Target="../tags/tag635.xml"/><Relationship Id="rId31" Type="http://schemas.openxmlformats.org/officeDocument/2006/relationships/tags" Target="../tags/tag647.xml"/><Relationship Id="rId4" Type="http://schemas.openxmlformats.org/officeDocument/2006/relationships/tags" Target="../tags/tag620.xml"/><Relationship Id="rId9" Type="http://schemas.openxmlformats.org/officeDocument/2006/relationships/tags" Target="../tags/tag625.xml"/><Relationship Id="rId14" Type="http://schemas.openxmlformats.org/officeDocument/2006/relationships/tags" Target="../tags/tag630.xml"/><Relationship Id="rId22" Type="http://schemas.openxmlformats.org/officeDocument/2006/relationships/tags" Target="../tags/tag638.xml"/><Relationship Id="rId27" Type="http://schemas.openxmlformats.org/officeDocument/2006/relationships/tags" Target="../tags/tag643.xml"/><Relationship Id="rId30" Type="http://schemas.openxmlformats.org/officeDocument/2006/relationships/tags" Target="../tags/tag646.xml"/><Relationship Id="rId35" Type="http://schemas.openxmlformats.org/officeDocument/2006/relationships/notesSlide" Target="../notesSlides/notesSlide29.xml"/><Relationship Id="rId8" Type="http://schemas.openxmlformats.org/officeDocument/2006/relationships/tags" Target="../tags/tag62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652.xml"/><Relationship Id="rId2" Type="http://schemas.openxmlformats.org/officeDocument/2006/relationships/tags" Target="../tags/tag651.xml"/><Relationship Id="rId1" Type="http://schemas.openxmlformats.org/officeDocument/2006/relationships/tags" Target="../tags/tag650.xml"/><Relationship Id="rId5" Type="http://schemas.openxmlformats.org/officeDocument/2006/relationships/notesSlide" Target="../notesSlides/notesSlide30.xml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4.xml"/><Relationship Id="rId1" Type="http://schemas.openxmlformats.org/officeDocument/2006/relationships/tags" Target="../tags/tag653.xml"/><Relationship Id="rId4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18" Type="http://schemas.openxmlformats.org/officeDocument/2006/relationships/tags" Target="../tags/tag32.xml"/><Relationship Id="rId26" Type="http://schemas.openxmlformats.org/officeDocument/2006/relationships/tags" Target="../tags/tag40.xml"/><Relationship Id="rId3" Type="http://schemas.openxmlformats.org/officeDocument/2006/relationships/tags" Target="../tags/tag17.xml"/><Relationship Id="rId21" Type="http://schemas.openxmlformats.org/officeDocument/2006/relationships/tags" Target="../tags/tag35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tags" Target="../tags/tag31.xml"/><Relationship Id="rId25" Type="http://schemas.openxmlformats.org/officeDocument/2006/relationships/tags" Target="../tags/tag39.xml"/><Relationship Id="rId2" Type="http://schemas.openxmlformats.org/officeDocument/2006/relationships/tags" Target="../tags/tag16.xml"/><Relationship Id="rId16" Type="http://schemas.openxmlformats.org/officeDocument/2006/relationships/tags" Target="../tags/tag30.xml"/><Relationship Id="rId20" Type="http://schemas.openxmlformats.org/officeDocument/2006/relationships/tags" Target="../tags/tag34.xml"/><Relationship Id="rId29" Type="http://schemas.openxmlformats.org/officeDocument/2006/relationships/tags" Target="../tags/tag43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24" Type="http://schemas.openxmlformats.org/officeDocument/2006/relationships/tags" Target="../tags/tag38.xml"/><Relationship Id="rId5" Type="http://schemas.openxmlformats.org/officeDocument/2006/relationships/tags" Target="../tags/tag19.xml"/><Relationship Id="rId15" Type="http://schemas.openxmlformats.org/officeDocument/2006/relationships/tags" Target="../tags/tag29.xml"/><Relationship Id="rId23" Type="http://schemas.openxmlformats.org/officeDocument/2006/relationships/tags" Target="../tags/tag37.xml"/><Relationship Id="rId28" Type="http://schemas.openxmlformats.org/officeDocument/2006/relationships/tags" Target="../tags/tag42.xml"/><Relationship Id="rId10" Type="http://schemas.openxmlformats.org/officeDocument/2006/relationships/tags" Target="../tags/tag24.xml"/><Relationship Id="rId19" Type="http://schemas.openxmlformats.org/officeDocument/2006/relationships/tags" Target="../tags/tag33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Relationship Id="rId22" Type="http://schemas.openxmlformats.org/officeDocument/2006/relationships/tags" Target="../tags/tag36.xml"/><Relationship Id="rId27" Type="http://schemas.openxmlformats.org/officeDocument/2006/relationships/tags" Target="../tags/tag41.xml"/><Relationship Id="rId30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59.xml"/><Relationship Id="rId18" Type="http://schemas.openxmlformats.org/officeDocument/2006/relationships/tags" Target="../tags/tag64.xml"/><Relationship Id="rId26" Type="http://schemas.openxmlformats.org/officeDocument/2006/relationships/tags" Target="../tags/tag72.xml"/><Relationship Id="rId39" Type="http://schemas.openxmlformats.org/officeDocument/2006/relationships/tags" Target="../tags/tag85.xml"/><Relationship Id="rId21" Type="http://schemas.openxmlformats.org/officeDocument/2006/relationships/tags" Target="../tags/tag67.xml"/><Relationship Id="rId34" Type="http://schemas.openxmlformats.org/officeDocument/2006/relationships/tags" Target="../tags/tag80.xml"/><Relationship Id="rId42" Type="http://schemas.openxmlformats.org/officeDocument/2006/relationships/tags" Target="../tags/tag88.xml"/><Relationship Id="rId47" Type="http://schemas.openxmlformats.org/officeDocument/2006/relationships/tags" Target="../tags/tag93.xml"/><Relationship Id="rId50" Type="http://schemas.openxmlformats.org/officeDocument/2006/relationships/tags" Target="../tags/tag96.xml"/><Relationship Id="rId55" Type="http://schemas.openxmlformats.org/officeDocument/2006/relationships/notesSlide" Target="../notesSlides/notesSlide4.xml"/><Relationship Id="rId7" Type="http://schemas.openxmlformats.org/officeDocument/2006/relationships/tags" Target="../tags/tag53.xml"/><Relationship Id="rId2" Type="http://schemas.openxmlformats.org/officeDocument/2006/relationships/tags" Target="../tags/tag48.xml"/><Relationship Id="rId16" Type="http://schemas.openxmlformats.org/officeDocument/2006/relationships/tags" Target="../tags/tag62.xml"/><Relationship Id="rId29" Type="http://schemas.openxmlformats.org/officeDocument/2006/relationships/tags" Target="../tags/tag75.xml"/><Relationship Id="rId11" Type="http://schemas.openxmlformats.org/officeDocument/2006/relationships/tags" Target="../tags/tag57.xml"/><Relationship Id="rId24" Type="http://schemas.openxmlformats.org/officeDocument/2006/relationships/tags" Target="../tags/tag70.xml"/><Relationship Id="rId32" Type="http://schemas.openxmlformats.org/officeDocument/2006/relationships/tags" Target="../tags/tag78.xml"/><Relationship Id="rId37" Type="http://schemas.openxmlformats.org/officeDocument/2006/relationships/tags" Target="../tags/tag83.xml"/><Relationship Id="rId40" Type="http://schemas.openxmlformats.org/officeDocument/2006/relationships/tags" Target="../tags/tag86.xml"/><Relationship Id="rId45" Type="http://schemas.openxmlformats.org/officeDocument/2006/relationships/tags" Target="../tags/tag91.xml"/><Relationship Id="rId53" Type="http://schemas.openxmlformats.org/officeDocument/2006/relationships/tags" Target="../tags/tag99.xml"/><Relationship Id="rId5" Type="http://schemas.openxmlformats.org/officeDocument/2006/relationships/tags" Target="../tags/tag51.xml"/><Relationship Id="rId10" Type="http://schemas.openxmlformats.org/officeDocument/2006/relationships/tags" Target="../tags/tag56.xml"/><Relationship Id="rId19" Type="http://schemas.openxmlformats.org/officeDocument/2006/relationships/tags" Target="../tags/tag65.xml"/><Relationship Id="rId31" Type="http://schemas.openxmlformats.org/officeDocument/2006/relationships/tags" Target="../tags/tag77.xml"/><Relationship Id="rId44" Type="http://schemas.openxmlformats.org/officeDocument/2006/relationships/tags" Target="../tags/tag90.xml"/><Relationship Id="rId52" Type="http://schemas.openxmlformats.org/officeDocument/2006/relationships/tags" Target="../tags/tag98.xml"/><Relationship Id="rId4" Type="http://schemas.openxmlformats.org/officeDocument/2006/relationships/tags" Target="../tags/tag50.xml"/><Relationship Id="rId9" Type="http://schemas.openxmlformats.org/officeDocument/2006/relationships/tags" Target="../tags/tag55.xml"/><Relationship Id="rId14" Type="http://schemas.openxmlformats.org/officeDocument/2006/relationships/tags" Target="../tags/tag60.xml"/><Relationship Id="rId22" Type="http://schemas.openxmlformats.org/officeDocument/2006/relationships/tags" Target="../tags/tag68.xml"/><Relationship Id="rId27" Type="http://schemas.openxmlformats.org/officeDocument/2006/relationships/tags" Target="../tags/tag73.xml"/><Relationship Id="rId30" Type="http://schemas.openxmlformats.org/officeDocument/2006/relationships/tags" Target="../tags/tag76.xml"/><Relationship Id="rId35" Type="http://schemas.openxmlformats.org/officeDocument/2006/relationships/tags" Target="../tags/tag81.xml"/><Relationship Id="rId43" Type="http://schemas.openxmlformats.org/officeDocument/2006/relationships/tags" Target="../tags/tag89.xml"/><Relationship Id="rId48" Type="http://schemas.openxmlformats.org/officeDocument/2006/relationships/tags" Target="../tags/tag94.xml"/><Relationship Id="rId8" Type="http://schemas.openxmlformats.org/officeDocument/2006/relationships/tags" Target="../tags/tag54.xml"/><Relationship Id="rId51" Type="http://schemas.openxmlformats.org/officeDocument/2006/relationships/tags" Target="../tags/tag97.xml"/><Relationship Id="rId3" Type="http://schemas.openxmlformats.org/officeDocument/2006/relationships/tags" Target="../tags/tag49.xml"/><Relationship Id="rId12" Type="http://schemas.openxmlformats.org/officeDocument/2006/relationships/tags" Target="../tags/tag58.xml"/><Relationship Id="rId17" Type="http://schemas.openxmlformats.org/officeDocument/2006/relationships/tags" Target="../tags/tag63.xml"/><Relationship Id="rId25" Type="http://schemas.openxmlformats.org/officeDocument/2006/relationships/tags" Target="../tags/tag71.xml"/><Relationship Id="rId33" Type="http://schemas.openxmlformats.org/officeDocument/2006/relationships/tags" Target="../tags/tag79.xml"/><Relationship Id="rId38" Type="http://schemas.openxmlformats.org/officeDocument/2006/relationships/tags" Target="../tags/tag84.xml"/><Relationship Id="rId46" Type="http://schemas.openxmlformats.org/officeDocument/2006/relationships/tags" Target="../tags/tag92.xml"/><Relationship Id="rId20" Type="http://schemas.openxmlformats.org/officeDocument/2006/relationships/tags" Target="../tags/tag66.xml"/><Relationship Id="rId41" Type="http://schemas.openxmlformats.org/officeDocument/2006/relationships/tags" Target="../tags/tag87.xml"/><Relationship Id="rId54" Type="http://schemas.openxmlformats.org/officeDocument/2006/relationships/slideLayout" Target="../slideLayouts/slideLayout6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15" Type="http://schemas.openxmlformats.org/officeDocument/2006/relationships/tags" Target="../tags/tag61.xml"/><Relationship Id="rId23" Type="http://schemas.openxmlformats.org/officeDocument/2006/relationships/tags" Target="../tags/tag69.xml"/><Relationship Id="rId28" Type="http://schemas.openxmlformats.org/officeDocument/2006/relationships/tags" Target="../tags/tag74.xml"/><Relationship Id="rId36" Type="http://schemas.openxmlformats.org/officeDocument/2006/relationships/tags" Target="../tags/tag82.xml"/><Relationship Id="rId49" Type="http://schemas.openxmlformats.org/officeDocument/2006/relationships/tags" Target="../tags/tag95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12.xml"/><Relationship Id="rId18" Type="http://schemas.openxmlformats.org/officeDocument/2006/relationships/tags" Target="../tags/tag117.xml"/><Relationship Id="rId26" Type="http://schemas.openxmlformats.org/officeDocument/2006/relationships/tags" Target="../tags/tag125.xml"/><Relationship Id="rId39" Type="http://schemas.openxmlformats.org/officeDocument/2006/relationships/tags" Target="../tags/tag138.xml"/><Relationship Id="rId21" Type="http://schemas.openxmlformats.org/officeDocument/2006/relationships/tags" Target="../tags/tag120.xml"/><Relationship Id="rId34" Type="http://schemas.openxmlformats.org/officeDocument/2006/relationships/tags" Target="../tags/tag133.xml"/><Relationship Id="rId42" Type="http://schemas.openxmlformats.org/officeDocument/2006/relationships/notesSlide" Target="../notesSlides/notesSlide5.xml"/><Relationship Id="rId7" Type="http://schemas.openxmlformats.org/officeDocument/2006/relationships/tags" Target="../tags/tag106.xml"/><Relationship Id="rId2" Type="http://schemas.openxmlformats.org/officeDocument/2006/relationships/tags" Target="../tags/tag101.xml"/><Relationship Id="rId16" Type="http://schemas.openxmlformats.org/officeDocument/2006/relationships/tags" Target="../tags/tag115.xml"/><Relationship Id="rId20" Type="http://schemas.openxmlformats.org/officeDocument/2006/relationships/tags" Target="../tags/tag119.xml"/><Relationship Id="rId29" Type="http://schemas.openxmlformats.org/officeDocument/2006/relationships/tags" Target="../tags/tag128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24" Type="http://schemas.openxmlformats.org/officeDocument/2006/relationships/tags" Target="../tags/tag123.xml"/><Relationship Id="rId32" Type="http://schemas.openxmlformats.org/officeDocument/2006/relationships/tags" Target="../tags/tag131.xml"/><Relationship Id="rId37" Type="http://schemas.openxmlformats.org/officeDocument/2006/relationships/tags" Target="../tags/tag136.xml"/><Relationship Id="rId40" Type="http://schemas.openxmlformats.org/officeDocument/2006/relationships/tags" Target="../tags/tag139.xml"/><Relationship Id="rId5" Type="http://schemas.openxmlformats.org/officeDocument/2006/relationships/tags" Target="../tags/tag104.xml"/><Relationship Id="rId15" Type="http://schemas.openxmlformats.org/officeDocument/2006/relationships/tags" Target="../tags/tag114.xml"/><Relationship Id="rId23" Type="http://schemas.openxmlformats.org/officeDocument/2006/relationships/tags" Target="../tags/tag122.xml"/><Relationship Id="rId28" Type="http://schemas.openxmlformats.org/officeDocument/2006/relationships/tags" Target="../tags/tag127.xml"/><Relationship Id="rId36" Type="http://schemas.openxmlformats.org/officeDocument/2006/relationships/tags" Target="../tags/tag135.xml"/><Relationship Id="rId10" Type="http://schemas.openxmlformats.org/officeDocument/2006/relationships/tags" Target="../tags/tag109.xml"/><Relationship Id="rId19" Type="http://schemas.openxmlformats.org/officeDocument/2006/relationships/tags" Target="../tags/tag118.xml"/><Relationship Id="rId31" Type="http://schemas.openxmlformats.org/officeDocument/2006/relationships/tags" Target="../tags/tag130.xml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tags" Target="../tags/tag121.xml"/><Relationship Id="rId27" Type="http://schemas.openxmlformats.org/officeDocument/2006/relationships/tags" Target="../tags/tag126.xml"/><Relationship Id="rId30" Type="http://schemas.openxmlformats.org/officeDocument/2006/relationships/tags" Target="../tags/tag129.xml"/><Relationship Id="rId35" Type="http://schemas.openxmlformats.org/officeDocument/2006/relationships/tags" Target="../tags/tag134.xml"/><Relationship Id="rId8" Type="http://schemas.openxmlformats.org/officeDocument/2006/relationships/tags" Target="../tags/tag107.xml"/><Relationship Id="rId3" Type="http://schemas.openxmlformats.org/officeDocument/2006/relationships/tags" Target="../tags/tag102.xml"/><Relationship Id="rId12" Type="http://schemas.openxmlformats.org/officeDocument/2006/relationships/tags" Target="../tags/tag111.xml"/><Relationship Id="rId17" Type="http://schemas.openxmlformats.org/officeDocument/2006/relationships/tags" Target="../tags/tag116.xml"/><Relationship Id="rId25" Type="http://schemas.openxmlformats.org/officeDocument/2006/relationships/tags" Target="../tags/tag124.xml"/><Relationship Id="rId33" Type="http://schemas.openxmlformats.org/officeDocument/2006/relationships/tags" Target="../tags/tag132.xml"/><Relationship Id="rId38" Type="http://schemas.openxmlformats.org/officeDocument/2006/relationships/tags" Target="../tags/tag1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23: </a:t>
            </a:r>
            <a:r>
              <a:rPr lang="en-US" altLang="en-US" dirty="0"/>
              <a:t>Graph </a:t>
            </a:r>
            <a:r>
              <a:rPr lang="en-US" altLang="en-US" dirty="0" smtClean="0"/>
              <a:t>Traversal and Shortest Paths and Other Algorithms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Key observation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altLang="en-US"/>
              <a:t>All edges go between vertices on the same layer or adjacent layers</a:t>
            </a:r>
          </a:p>
        </p:txBody>
      </p:sp>
      <p:sp>
        <p:nvSpPr>
          <p:cNvPr id="8196" name="Oval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4038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2</a:t>
            </a:r>
          </a:p>
        </p:txBody>
      </p:sp>
      <p:sp>
        <p:nvSpPr>
          <p:cNvPr id="8197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86200" y="6248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8</a:t>
            </a:r>
          </a:p>
        </p:txBody>
      </p:sp>
      <p:sp>
        <p:nvSpPr>
          <p:cNvPr id="8198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4114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3</a:t>
            </a:r>
          </a:p>
        </p:txBody>
      </p:sp>
      <p:sp>
        <p:nvSpPr>
          <p:cNvPr id="8199" name="Oval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960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7</a:t>
            </a:r>
          </a:p>
        </p:txBody>
      </p:sp>
      <p:sp>
        <p:nvSpPr>
          <p:cNvPr id="8200" name="Oval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0292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6</a:t>
            </a:r>
          </a:p>
        </p:txBody>
      </p:sp>
      <p:sp>
        <p:nvSpPr>
          <p:cNvPr id="8201" name="Oval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624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5</a:t>
            </a:r>
          </a:p>
        </p:txBody>
      </p:sp>
      <p:sp>
        <p:nvSpPr>
          <p:cNvPr id="8202" name="Oval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7432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4</a:t>
            </a:r>
          </a:p>
        </p:txBody>
      </p:sp>
      <p:sp>
        <p:nvSpPr>
          <p:cNvPr id="8203" name="Line 1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3810000" y="34290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800600" y="34290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3048000" y="44958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810000" y="4495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5257800" y="4572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5867400" y="4495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4114800" y="56388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3886200" y="42672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200400" y="5410200"/>
            <a:ext cx="7620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4419600" y="4419600"/>
            <a:ext cx="1066800" cy="8382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5486400" y="5410200"/>
            <a:ext cx="609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Oval 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495800" y="3200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9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Bipartite Graphs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/>
              <a:t>A graph V is bipartite if V can be partitioned into V</a:t>
            </a:r>
            <a:r>
              <a:rPr lang="en-US" altLang="en-US" baseline="-25000"/>
              <a:t>1</a:t>
            </a:r>
            <a:r>
              <a:rPr lang="en-US" altLang="en-US"/>
              <a:t>, V</a:t>
            </a:r>
            <a:r>
              <a:rPr lang="en-US" altLang="en-US" baseline="-25000"/>
              <a:t>2</a:t>
            </a:r>
            <a:r>
              <a:rPr lang="en-US" altLang="en-US"/>
              <a:t> such that all edges go between V</a:t>
            </a:r>
            <a:r>
              <a:rPr lang="en-US" altLang="en-US" baseline="-25000"/>
              <a:t>1</a:t>
            </a:r>
            <a:r>
              <a:rPr lang="en-US" altLang="en-US"/>
              <a:t> and V</a:t>
            </a:r>
            <a:r>
              <a:rPr lang="en-US" altLang="en-US" baseline="-25000"/>
              <a:t>2</a:t>
            </a:r>
          </a:p>
          <a:p>
            <a:r>
              <a:rPr lang="en-US" altLang="en-US"/>
              <a:t>A graph is bipartite if it can be two colored</a:t>
            </a:r>
          </a:p>
        </p:txBody>
      </p:sp>
      <p:sp>
        <p:nvSpPr>
          <p:cNvPr id="9220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192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242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144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3434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4" name="Oval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1800" y="6172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5" name="Oval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8194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6" name="Oval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1816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7" name="Oval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292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8" name="Oval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12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9" name="Oval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648200" y="6096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0" name="Line 1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 flipV="1">
            <a:off x="533400" y="4876800"/>
            <a:ext cx="457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1905000" y="5334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11430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1066800" y="5105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2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3716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447800" y="50292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209800" y="4343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362200" y="44958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362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7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1981200" y="60960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8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H="1">
            <a:off x="3124200" y="55626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9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3200400" y="62484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30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4800600" y="55626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31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3352800" y="5410200"/>
            <a:ext cx="1676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32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V="1">
            <a:off x="3352800" y="4724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Line 33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048000" y="44196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Line 34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048000" y="40386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Line 35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 flipV="1">
            <a:off x="4572000" y="46482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Oval 3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2484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49" name="Oval 3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0198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0" name="Line 38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V="1">
            <a:off x="5486400" y="4724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1" name="Line 39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V="1">
            <a:off x="5410200" y="39624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Line 40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6172200" y="4038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3" name="Oval 41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257800" y="4724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4" name="Line 42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5334000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5" name="Oval 43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810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6" name="Line 44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609600" y="43434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7" name="Oval 8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209800" y="5105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8" name="Oval 9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7526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/>
              <a:t>Can this graph be two colored?</a:t>
            </a:r>
          </a:p>
        </p:txBody>
      </p:sp>
      <p:sp>
        <p:nvSpPr>
          <p:cNvPr id="10243" name="Oval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29718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4" name="Oval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67200" y="3429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5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574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6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2667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7" name="Oval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114800" y="42672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8" name="Oval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62400" y="23622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9" name="Oval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324600" y="20574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0" name="Oval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72200" y="3429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1" name="Oval 1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24200" y="23622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Oval 1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91200" y="4191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3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 flipV="1">
            <a:off x="1676400" y="2971800"/>
            <a:ext cx="457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3048000" y="3429000"/>
            <a:ext cx="381000" cy="609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286000" y="4191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22098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2514600" y="2514600"/>
            <a:ext cx="60960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590800" y="3124200"/>
            <a:ext cx="762000" cy="152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352800" y="2438400"/>
            <a:ext cx="60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3505200" y="2590800"/>
            <a:ext cx="533400" cy="685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3505200" y="3352800"/>
            <a:ext cx="762000" cy="152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3124200" y="2971800"/>
            <a:ext cx="335280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4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3048000" y="3581400"/>
            <a:ext cx="3124200" cy="533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5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3124200" y="4191000"/>
            <a:ext cx="990600" cy="152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6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>
            <a:off x="4267200" y="3657600"/>
            <a:ext cx="76200" cy="609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4343400" y="4343400"/>
            <a:ext cx="1447800" cy="76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8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5943600" y="3657600"/>
            <a:ext cx="304800" cy="533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2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4495800" y="3505200"/>
            <a:ext cx="1676400" cy="76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Line 30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4495800" y="2819400"/>
            <a:ext cx="990600" cy="685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Line 3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4191000" y="2514600"/>
            <a:ext cx="129540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Line 3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V="1">
            <a:off x="4191000" y="2133600"/>
            <a:ext cx="213360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Line 33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 flipV="1">
            <a:off x="5715000" y="2743200"/>
            <a:ext cx="685800" cy="152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Oval 34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391400" y="1905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4" name="Oval 35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162800" y="26670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5" name="Line 36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V="1">
            <a:off x="6629400" y="2819400"/>
            <a:ext cx="533400" cy="76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6" name="Line 37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6553200" y="2057400"/>
            <a:ext cx="838200" cy="76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7" name="Line 38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7315200" y="2133600"/>
            <a:ext cx="228600" cy="533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8" name="Oval 39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400800" y="28194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9" name="Line 40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6477000" y="2286000"/>
            <a:ext cx="0" cy="533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0" name="Oval 41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524000" y="2743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1" name="Line 42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1752600" y="24384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2" name="Oval 43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352800" y="32004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3" name="Oval 44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895600" y="4038600"/>
            <a:ext cx="228600" cy="2286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59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Algorithm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/>
              <a:t>Run BFS</a:t>
            </a:r>
          </a:p>
          <a:p>
            <a:r>
              <a:rPr lang="en-US" altLang="en-US"/>
              <a:t>Color odd layers red, even layers blue</a:t>
            </a:r>
          </a:p>
          <a:p>
            <a:r>
              <a:rPr lang="en-US" altLang="en-US"/>
              <a:t>If no edges between the same layer, the graph is bipartite</a:t>
            </a:r>
          </a:p>
          <a:p>
            <a:r>
              <a:rPr lang="en-US" altLang="en-US"/>
              <a:t>If edge between two vertices of the same layer, then there is an odd cycle, and the graph is not bipartite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38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A </a:t>
            </a:r>
            <a:r>
              <a:rPr lang="en-US" altLang="en-US" sz="4000" dirty="0"/>
              <a:t>graph is bipartite if and only if it has no odd cycles</a:t>
            </a:r>
          </a:p>
        </p:txBody>
      </p:sp>
      <p:sp>
        <p:nvSpPr>
          <p:cNvPr id="12291" name="Text Box 4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0" y="1828800"/>
            <a:ext cx="3429000" cy="650875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If a graph has an odd cycle it is not bipartite</a:t>
            </a:r>
          </a:p>
        </p:txBody>
      </p:sp>
      <p:sp>
        <p:nvSpPr>
          <p:cNvPr id="12292" name="Text Box 5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0" y="4343400"/>
            <a:ext cx="3429000" cy="650875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If a graph does not have an odd cycle, it is bipartite</a:t>
            </a:r>
          </a:p>
        </p:txBody>
      </p:sp>
      <p:sp>
        <p:nvSpPr>
          <p:cNvPr id="5" name="Oval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76400" y="3124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43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00200" y="4876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67000" y="5181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57600" y="4419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657600" y="3429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90800" y="2895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1371600" y="3429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1981200" y="3048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895600" y="31242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3810000" y="3733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2971800" y="4648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 flipV="1">
            <a:off x="19050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371600" y="41910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76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Graph Search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r>
              <a:rPr lang="en-US" altLang="en-US"/>
              <a:t>Data structure for next vertex to visit determines search order</a:t>
            </a:r>
          </a:p>
        </p:txBody>
      </p:sp>
      <p:sp>
        <p:nvSpPr>
          <p:cNvPr id="5124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4419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288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257800" y="4114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86200" y="5715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733800" y="3810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3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943600" y="4876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95600" y="3810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62600" y="5638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Line 1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2057400" y="4800600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2057400" y="56388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1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1981200" y="4648200"/>
            <a:ext cx="2286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2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286000" y="3962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2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62200" y="4572000"/>
            <a:ext cx="7620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2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048000" y="4038600"/>
            <a:ext cx="2286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Line 2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3276600" y="4038600"/>
            <a:ext cx="533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Line 2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352800" y="48006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Line 2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2895600" y="50292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895600" y="5029200"/>
            <a:ext cx="3048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2" name="Line 2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895600" y="5638800"/>
            <a:ext cx="990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Line 2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4038600" y="51054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Line 2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4114800" y="5791200"/>
            <a:ext cx="1447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5" name="Line 30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5715000" y="5105400"/>
            <a:ext cx="304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3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 flipV="1">
            <a:off x="4267200" y="5029200"/>
            <a:ext cx="1295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7" name="Line 3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4114800" y="4267200"/>
            <a:ext cx="11430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8" name="Line 3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962400" y="3962400"/>
            <a:ext cx="1295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Line 3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3962400" y="3581400"/>
            <a:ext cx="2133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0" name="Line 3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5486400" y="36576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1" name="Oval 3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162800" y="3352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52" name="Oval 3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934200" y="4114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53" name="Line 3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6248400" y="36576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4" name="Line 3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V="1">
            <a:off x="6324600" y="35052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5" name="Line 4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7086600" y="35814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6" name="Oval 12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096000" y="3505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57" name="Oval 5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038600" y="4876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58" name="Oval 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124200" y="4648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59" name="Line 1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2743200" y="4876800"/>
            <a:ext cx="4572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60" name="Oval 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6670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47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Graph search</a:t>
            </a:r>
          </a:p>
        </p:txBody>
      </p:sp>
      <p:sp>
        <p:nvSpPr>
          <p:cNvPr id="6148" name="Text Box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1676400"/>
            <a:ext cx="35814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Breadth First Search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S = {s}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while S is not empty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u = </a:t>
            </a:r>
            <a:r>
              <a:rPr lang="en-US" altLang="en-US" dirty="0" err="1"/>
              <a:t>Dequeue</a:t>
            </a:r>
            <a:r>
              <a:rPr lang="en-US" altLang="en-US" dirty="0"/>
              <a:t>(S)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if u is unvisited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visit u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</a:t>
            </a:r>
            <a:r>
              <a:rPr lang="en-US" altLang="en-US" dirty="0" err="1"/>
              <a:t>foreach</a:t>
            </a:r>
            <a:r>
              <a:rPr lang="en-US" altLang="en-US" dirty="0"/>
              <a:t> v in N(u)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	</a:t>
            </a:r>
            <a:r>
              <a:rPr lang="en-US" altLang="en-US" dirty="0" err="1"/>
              <a:t>Enqueue</a:t>
            </a:r>
            <a:r>
              <a:rPr lang="en-US" altLang="en-US" dirty="0"/>
              <a:t>(S, v)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			</a:t>
            </a:r>
          </a:p>
        </p:txBody>
      </p:sp>
      <p:sp>
        <p:nvSpPr>
          <p:cNvPr id="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953000" y="1676400"/>
            <a:ext cx="35814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Depth First Search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S = {s}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while S is not empty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u = Pop(S)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if u is unvisited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visit u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</a:t>
            </a:r>
            <a:r>
              <a:rPr lang="en-US" altLang="en-US" dirty="0" err="1"/>
              <a:t>foreach</a:t>
            </a:r>
            <a:r>
              <a:rPr lang="en-US" altLang="en-US" dirty="0"/>
              <a:t> v in N(u)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	Push(S, v)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		 </a:t>
            </a:r>
          </a:p>
          <a:p>
            <a:pPr defTabSz="457200" eaLnBrk="1" hangingPunct="1">
              <a:spcBef>
                <a:spcPct val="50000"/>
              </a:spcBef>
            </a:pPr>
            <a:r>
              <a:rPr lang="en-US" altLang="en-US" dirty="0"/>
              <a:t>	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64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Breadth First Search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altLang="en-US"/>
              <a:t>All edges go between vertices on the same layer or adjacent layers</a:t>
            </a:r>
          </a:p>
        </p:txBody>
      </p:sp>
      <p:sp>
        <p:nvSpPr>
          <p:cNvPr id="6148" name="Oval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4038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2</a:t>
            </a:r>
          </a:p>
        </p:txBody>
      </p:sp>
      <p:sp>
        <p:nvSpPr>
          <p:cNvPr id="6149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86200" y="6248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8</a:t>
            </a:r>
          </a:p>
        </p:txBody>
      </p:sp>
      <p:sp>
        <p:nvSpPr>
          <p:cNvPr id="6150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4114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3</a:t>
            </a:r>
          </a:p>
        </p:txBody>
      </p:sp>
      <p:sp>
        <p:nvSpPr>
          <p:cNvPr id="6151" name="Oval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960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7</a:t>
            </a:r>
          </a:p>
        </p:txBody>
      </p:sp>
      <p:sp>
        <p:nvSpPr>
          <p:cNvPr id="6152" name="Oval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0292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6</a:t>
            </a:r>
          </a:p>
        </p:txBody>
      </p:sp>
      <p:sp>
        <p:nvSpPr>
          <p:cNvPr id="6153" name="Oval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624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5</a:t>
            </a:r>
          </a:p>
        </p:txBody>
      </p:sp>
      <p:sp>
        <p:nvSpPr>
          <p:cNvPr id="6154" name="Oval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743200" y="5181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4</a:t>
            </a:r>
          </a:p>
        </p:txBody>
      </p:sp>
      <p:sp>
        <p:nvSpPr>
          <p:cNvPr id="6155" name="Line 1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3810000" y="34290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800600" y="34290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3048000" y="44958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810000" y="4495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5257800" y="4572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5867400" y="4495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4114800" y="56388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3886200" y="4267200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200400" y="54102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4419600" y="4419600"/>
            <a:ext cx="10668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5486400" y="5410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Oval 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495800" y="3200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Depth First 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5029200" cy="3733800"/>
          </a:xfrm>
        </p:spPr>
        <p:txBody>
          <a:bodyPr/>
          <a:lstStyle/>
          <a:p>
            <a:r>
              <a:rPr lang="en-US" altLang="en-US"/>
              <a:t>Each edge goes between vertices on the same branch</a:t>
            </a:r>
          </a:p>
          <a:p>
            <a:r>
              <a:rPr lang="en-US" altLang="en-US"/>
              <a:t>No cross edges</a:t>
            </a:r>
          </a:p>
        </p:txBody>
      </p:sp>
      <p:sp>
        <p:nvSpPr>
          <p:cNvPr id="717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81800" y="1295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</a:t>
            </a:r>
          </a:p>
        </p:txBody>
      </p:sp>
      <p:sp>
        <p:nvSpPr>
          <p:cNvPr id="7173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715000" y="2133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2</a:t>
            </a:r>
          </a:p>
        </p:txBody>
      </p:sp>
      <p:sp>
        <p:nvSpPr>
          <p:cNvPr id="7174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172200" y="43434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5</a:t>
            </a:r>
          </a:p>
        </p:txBody>
      </p:sp>
      <p:sp>
        <p:nvSpPr>
          <p:cNvPr id="7175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772400" y="22098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6</a:t>
            </a:r>
          </a:p>
        </p:txBody>
      </p:sp>
      <p:sp>
        <p:nvSpPr>
          <p:cNvPr id="7176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3820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12</a:t>
            </a:r>
          </a:p>
        </p:txBody>
      </p:sp>
      <p:sp>
        <p:nvSpPr>
          <p:cNvPr id="7177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3152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7</a:t>
            </a:r>
          </a:p>
        </p:txBody>
      </p:sp>
      <p:sp>
        <p:nvSpPr>
          <p:cNvPr id="7178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2484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4</a:t>
            </a:r>
          </a:p>
        </p:txBody>
      </p:sp>
      <p:sp>
        <p:nvSpPr>
          <p:cNvPr id="7179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29200" y="3276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3</a:t>
            </a:r>
          </a:p>
        </p:txBody>
      </p:sp>
      <p:sp>
        <p:nvSpPr>
          <p:cNvPr id="718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6096000" y="16764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7239000" y="1676400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5334000" y="2590800"/>
            <a:ext cx="4572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096000" y="2590800"/>
            <a:ext cx="3048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7543800" y="2667000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8153400" y="2590800"/>
            <a:ext cx="381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6400800" y="37338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Oval 2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010400" y="4419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8</a:t>
            </a:r>
          </a:p>
        </p:txBody>
      </p:sp>
      <p:sp>
        <p:nvSpPr>
          <p:cNvPr id="7188" name="Oval 2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077200" y="44196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9</a:t>
            </a:r>
          </a:p>
        </p:txBody>
      </p:sp>
      <p:sp>
        <p:nvSpPr>
          <p:cNvPr id="7189" name="Oval 2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620000" y="5715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10</a:t>
            </a:r>
          </a:p>
        </p:txBody>
      </p:sp>
      <p:sp>
        <p:nvSpPr>
          <p:cNvPr id="7190" name="Oval 2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8458200" y="5715000"/>
            <a:ext cx="4572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11</a:t>
            </a:r>
          </a:p>
        </p:txBody>
      </p:sp>
      <p:sp>
        <p:nvSpPr>
          <p:cNvPr id="7191" name="Line 27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7239000" y="3733800"/>
            <a:ext cx="2286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28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7696200" y="3657600"/>
            <a:ext cx="5334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9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8382000" y="4876800"/>
            <a:ext cx="3048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30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7924800" y="4876800"/>
            <a:ext cx="3048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Freeform 32"/>
          <p:cNvSpPr>
            <a:spLocks/>
          </p:cNvSpPr>
          <p:nvPr>
            <p:custDataLst>
              <p:tags r:id="rId26"/>
            </p:custDataLst>
          </p:nvPr>
        </p:nvSpPr>
        <p:spPr bwMode="auto">
          <a:xfrm>
            <a:off x="4826000" y="1447800"/>
            <a:ext cx="1955800" cy="1828800"/>
          </a:xfrm>
          <a:custGeom>
            <a:avLst/>
            <a:gdLst>
              <a:gd name="T0" fmla="*/ 176 w 1232"/>
              <a:gd name="T1" fmla="*/ 1152 h 1152"/>
              <a:gd name="T2" fmla="*/ 176 w 1232"/>
              <a:gd name="T3" fmla="*/ 240 h 1152"/>
              <a:gd name="T4" fmla="*/ 1232 w 1232"/>
              <a:gd name="T5" fmla="*/ 0 h 1152"/>
              <a:gd name="T6" fmla="*/ 0 60000 65536"/>
              <a:gd name="T7" fmla="*/ 0 60000 65536"/>
              <a:gd name="T8" fmla="*/ 0 60000 65536"/>
              <a:gd name="T9" fmla="*/ 0 w 1232"/>
              <a:gd name="T10" fmla="*/ 0 h 1152"/>
              <a:gd name="T11" fmla="*/ 1232 w 1232"/>
              <a:gd name="T12" fmla="*/ 1152 h 1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32" h="1152">
                <a:moveTo>
                  <a:pt x="176" y="1152"/>
                </a:moveTo>
                <a:cubicBezTo>
                  <a:pt x="88" y="792"/>
                  <a:pt x="0" y="432"/>
                  <a:pt x="176" y="240"/>
                </a:cubicBezTo>
                <a:cubicBezTo>
                  <a:pt x="352" y="48"/>
                  <a:pt x="1056" y="40"/>
                  <a:pt x="1232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6" name="Freeform 33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6629400" y="1752600"/>
            <a:ext cx="381000" cy="1524000"/>
          </a:xfrm>
          <a:custGeom>
            <a:avLst/>
            <a:gdLst>
              <a:gd name="T0" fmla="*/ 0 w 240"/>
              <a:gd name="T1" fmla="*/ 960 h 960"/>
              <a:gd name="T2" fmla="*/ 240 w 240"/>
              <a:gd name="T3" fmla="*/ 0 h 960"/>
              <a:gd name="T4" fmla="*/ 0 60000 65536"/>
              <a:gd name="T5" fmla="*/ 0 60000 65536"/>
              <a:gd name="T6" fmla="*/ 0 w 240"/>
              <a:gd name="T7" fmla="*/ 0 h 960"/>
              <a:gd name="T8" fmla="*/ 240 w 240"/>
              <a:gd name="T9" fmla="*/ 960 h 9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960">
                <a:moveTo>
                  <a:pt x="0" y="960"/>
                </a:moveTo>
                <a:cubicBezTo>
                  <a:pt x="100" y="560"/>
                  <a:pt x="200" y="160"/>
                  <a:pt x="240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7" name="Freeform 34"/>
          <p:cNvSpPr>
            <a:spLocks/>
          </p:cNvSpPr>
          <p:nvPr>
            <p:custDataLst>
              <p:tags r:id="rId28"/>
            </p:custDataLst>
          </p:nvPr>
        </p:nvSpPr>
        <p:spPr bwMode="auto">
          <a:xfrm>
            <a:off x="6896100" y="2514600"/>
            <a:ext cx="876300" cy="1905000"/>
          </a:xfrm>
          <a:custGeom>
            <a:avLst/>
            <a:gdLst>
              <a:gd name="T0" fmla="*/ 120 w 552"/>
              <a:gd name="T1" fmla="*/ 1200 h 1200"/>
              <a:gd name="T2" fmla="*/ 72 w 552"/>
              <a:gd name="T3" fmla="*/ 336 h 1200"/>
              <a:gd name="T4" fmla="*/ 552 w 552"/>
              <a:gd name="T5" fmla="*/ 0 h 1200"/>
              <a:gd name="T6" fmla="*/ 0 60000 65536"/>
              <a:gd name="T7" fmla="*/ 0 60000 65536"/>
              <a:gd name="T8" fmla="*/ 0 60000 65536"/>
              <a:gd name="T9" fmla="*/ 0 w 552"/>
              <a:gd name="T10" fmla="*/ 0 h 1200"/>
              <a:gd name="T11" fmla="*/ 552 w 552"/>
              <a:gd name="T12" fmla="*/ 1200 h 1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2" h="1200">
                <a:moveTo>
                  <a:pt x="120" y="1200"/>
                </a:moveTo>
                <a:cubicBezTo>
                  <a:pt x="60" y="868"/>
                  <a:pt x="0" y="536"/>
                  <a:pt x="72" y="336"/>
                </a:cubicBezTo>
                <a:cubicBezTo>
                  <a:pt x="144" y="136"/>
                  <a:pt x="348" y="68"/>
                  <a:pt x="552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8" name="Freeform 35"/>
          <p:cNvSpPr>
            <a:spLocks/>
          </p:cNvSpPr>
          <p:nvPr>
            <p:custDataLst>
              <p:tags r:id="rId29"/>
            </p:custDataLst>
          </p:nvPr>
        </p:nvSpPr>
        <p:spPr bwMode="auto">
          <a:xfrm>
            <a:off x="7543800" y="3733800"/>
            <a:ext cx="228600" cy="1981200"/>
          </a:xfrm>
          <a:custGeom>
            <a:avLst/>
            <a:gdLst>
              <a:gd name="T0" fmla="*/ 144 w 144"/>
              <a:gd name="T1" fmla="*/ 1248 h 1248"/>
              <a:gd name="T2" fmla="*/ 0 w 144"/>
              <a:gd name="T3" fmla="*/ 0 h 1248"/>
              <a:gd name="T4" fmla="*/ 0 60000 65536"/>
              <a:gd name="T5" fmla="*/ 0 60000 65536"/>
              <a:gd name="T6" fmla="*/ 0 w 144"/>
              <a:gd name="T7" fmla="*/ 0 h 1248"/>
              <a:gd name="T8" fmla="*/ 144 w 144"/>
              <a:gd name="T9" fmla="*/ 1248 h 1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" h="1248">
                <a:moveTo>
                  <a:pt x="144" y="1248"/>
                </a:moveTo>
                <a:cubicBezTo>
                  <a:pt x="84" y="728"/>
                  <a:pt x="24" y="208"/>
                  <a:pt x="0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9" name="Freeform 36"/>
          <p:cNvSpPr>
            <a:spLocks/>
          </p:cNvSpPr>
          <p:nvPr>
            <p:custDataLst>
              <p:tags r:id="rId30"/>
            </p:custDataLst>
          </p:nvPr>
        </p:nvSpPr>
        <p:spPr bwMode="auto">
          <a:xfrm>
            <a:off x="8229600" y="2514600"/>
            <a:ext cx="927100" cy="3200400"/>
          </a:xfrm>
          <a:custGeom>
            <a:avLst/>
            <a:gdLst>
              <a:gd name="T0" fmla="*/ 336 w 584"/>
              <a:gd name="T1" fmla="*/ 2016 h 2016"/>
              <a:gd name="T2" fmla="*/ 528 w 584"/>
              <a:gd name="T3" fmla="*/ 816 h 2016"/>
              <a:gd name="T4" fmla="*/ 0 w 584"/>
              <a:gd name="T5" fmla="*/ 0 h 2016"/>
              <a:gd name="T6" fmla="*/ 0 60000 65536"/>
              <a:gd name="T7" fmla="*/ 0 60000 65536"/>
              <a:gd name="T8" fmla="*/ 0 60000 65536"/>
              <a:gd name="T9" fmla="*/ 0 w 584"/>
              <a:gd name="T10" fmla="*/ 0 h 2016"/>
              <a:gd name="T11" fmla="*/ 584 w 584"/>
              <a:gd name="T12" fmla="*/ 2016 h 20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4" h="2016">
                <a:moveTo>
                  <a:pt x="336" y="2016"/>
                </a:moveTo>
                <a:cubicBezTo>
                  <a:pt x="460" y="1584"/>
                  <a:pt x="584" y="1152"/>
                  <a:pt x="528" y="816"/>
                </a:cubicBezTo>
                <a:cubicBezTo>
                  <a:pt x="472" y="480"/>
                  <a:pt x="236" y="240"/>
                  <a:pt x="0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0" name="Freeform 37"/>
          <p:cNvSpPr>
            <a:spLocks/>
          </p:cNvSpPr>
          <p:nvPr>
            <p:custDataLst>
              <p:tags r:id="rId31"/>
            </p:custDataLst>
          </p:nvPr>
        </p:nvSpPr>
        <p:spPr bwMode="auto">
          <a:xfrm>
            <a:off x="7239000" y="1524000"/>
            <a:ext cx="1752600" cy="4191000"/>
          </a:xfrm>
          <a:custGeom>
            <a:avLst/>
            <a:gdLst>
              <a:gd name="T0" fmla="*/ 1008 w 1168"/>
              <a:gd name="T1" fmla="*/ 2640 h 2640"/>
              <a:gd name="T2" fmla="*/ 1104 w 1168"/>
              <a:gd name="T3" fmla="*/ 1056 h 2640"/>
              <a:gd name="T4" fmla="*/ 624 w 1168"/>
              <a:gd name="T5" fmla="*/ 192 h 2640"/>
              <a:gd name="T6" fmla="*/ 0 w 1168"/>
              <a:gd name="T7" fmla="*/ 0 h 2640"/>
              <a:gd name="T8" fmla="*/ 0 60000 65536"/>
              <a:gd name="T9" fmla="*/ 0 60000 65536"/>
              <a:gd name="T10" fmla="*/ 0 60000 65536"/>
              <a:gd name="T11" fmla="*/ 0 60000 65536"/>
              <a:gd name="T12" fmla="*/ 0 w 1168"/>
              <a:gd name="T13" fmla="*/ 0 h 2640"/>
              <a:gd name="T14" fmla="*/ 1168 w 1168"/>
              <a:gd name="T15" fmla="*/ 2640 h 26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8" h="2640">
                <a:moveTo>
                  <a:pt x="1008" y="2640"/>
                </a:moveTo>
                <a:cubicBezTo>
                  <a:pt x="1088" y="2052"/>
                  <a:pt x="1168" y="1464"/>
                  <a:pt x="1104" y="1056"/>
                </a:cubicBezTo>
                <a:cubicBezTo>
                  <a:pt x="1040" y="648"/>
                  <a:pt x="808" y="368"/>
                  <a:pt x="624" y="192"/>
                </a:cubicBezTo>
                <a:cubicBezTo>
                  <a:pt x="440" y="16"/>
                  <a:pt x="220" y="8"/>
                  <a:pt x="0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54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2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3276600" y="4724400"/>
            <a:ext cx="1143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/>
              <a:t>Connected Components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en-US"/>
              <a:t>Undirected Graphs</a:t>
            </a:r>
          </a:p>
        </p:txBody>
      </p:sp>
      <p:sp>
        <p:nvSpPr>
          <p:cNvPr id="16389" name="Oval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219200" y="4876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0" name="Oval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24200" y="5334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1" name="Oval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14400" y="5943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209800" y="5105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3" name="Oval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71800" y="6172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Oval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19400" y="4267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5" name="Oval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29200" y="5334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6" name="Oval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1200" y="4267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Oval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648200" y="6096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Line 1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1143000" y="5257800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1905000" y="5334000"/>
            <a:ext cx="3810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1143000" y="60960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1066800" y="5105400"/>
            <a:ext cx="2286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2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371600" y="4419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447800" y="5029200"/>
            <a:ext cx="7620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133600" y="4495800"/>
            <a:ext cx="228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438400" y="4495800"/>
            <a:ext cx="457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438400" y="52578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1981200" y="54864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6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1981200" y="5486400"/>
            <a:ext cx="3048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7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981200" y="6096000"/>
            <a:ext cx="990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8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3124200" y="55626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9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200400" y="6248400"/>
            <a:ext cx="1447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30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V="1">
            <a:off x="4800600" y="5562600"/>
            <a:ext cx="304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31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 flipV="1">
            <a:off x="3352800" y="5486400"/>
            <a:ext cx="1295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33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3048000" y="4419600"/>
            <a:ext cx="1295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35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4495800" y="4114800"/>
            <a:ext cx="762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Oval 3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248400" y="3810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7" name="Oval 3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019800" y="4572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8" name="Line 38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5334000" y="41148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9" name="Line 39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V="1">
            <a:off x="5410200" y="39624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Line 40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6172200" y="40386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Oval 4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8305800" y="2895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22" name="Oval 4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077200" y="3657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23" name="Line 4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7391400" y="32004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4" name="Line 45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V="1">
            <a:off x="7467600" y="30480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5" name="Line 4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8229600" y="31242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Oval 6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580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27" name="Oval 6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943600" y="5257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28" name="Oval 65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705600" y="6324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29" name="Oval 66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87630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30" name="Oval 67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8382000" y="6248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31" name="Line 68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5562600" y="5486400"/>
            <a:ext cx="4572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Line 6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172200" y="54102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3" name="Line 70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V="1">
            <a:off x="5715000" y="56388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4" name="Line 71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5715000" y="5638800"/>
            <a:ext cx="3048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5" name="Line 72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5715000" y="6248400"/>
            <a:ext cx="990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6" name="Line 73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 flipH="1">
            <a:off x="6858000" y="57150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7" name="Line 74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6934200" y="6400800"/>
            <a:ext cx="1447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8" name="Line 75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V="1">
            <a:off x="8534400" y="5715000"/>
            <a:ext cx="304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9" name="Line 76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 flipV="1">
            <a:off x="7086600" y="5638800"/>
            <a:ext cx="1295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0" name="Oval 77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990600" y="3200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1" name="Oval 7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2590800" y="3124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2" name="Oval 7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343400" y="4572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3" name="Oval 12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181600" y="3962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4" name="Oval 6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5486400" y="6096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5" name="Oval 9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1752600" y="5943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46" name="Oval 41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7239000" y="3048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70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Upcoming lectures</a:t>
            </a:r>
          </a:p>
          <a:p>
            <a:pPr lvl="1"/>
            <a:r>
              <a:rPr lang="en-US" strike="sngStrike" dirty="0"/>
              <a:t>Intro to graphs</a:t>
            </a:r>
          </a:p>
          <a:p>
            <a:pPr lvl="1"/>
            <a:r>
              <a:rPr lang="en-US" strike="sngStrike" dirty="0"/>
              <a:t>Topological Sort</a:t>
            </a:r>
          </a:p>
          <a:p>
            <a:pPr lvl="1"/>
            <a:r>
              <a:rPr lang="en-US" dirty="0"/>
              <a:t>Graph Algorithms </a:t>
            </a:r>
            <a:endParaRPr lang="en-US" dirty="0" smtClean="0"/>
          </a:p>
          <a:p>
            <a:pPr lvl="2"/>
            <a:r>
              <a:rPr lang="en-US" dirty="0" smtClean="0"/>
              <a:t>Graph Traversal</a:t>
            </a:r>
          </a:p>
          <a:p>
            <a:pPr lvl="2"/>
            <a:r>
              <a:rPr lang="en-US" dirty="0" smtClean="0"/>
              <a:t>Shortest Paths</a:t>
            </a:r>
          </a:p>
          <a:p>
            <a:pPr lvl="2"/>
            <a:r>
              <a:rPr lang="en-US" dirty="0" smtClean="0"/>
              <a:t>Minimum Spanning Tree</a:t>
            </a:r>
          </a:p>
          <a:p>
            <a:pPr lvl="1"/>
            <a:r>
              <a:rPr lang="en-US" dirty="0" smtClean="0"/>
              <a:t>Union-Find </a:t>
            </a:r>
            <a:r>
              <a:rPr lang="en-US" dirty="0"/>
              <a:t>Data Structure </a:t>
            </a:r>
          </a:p>
          <a:p>
            <a:pPr lvl="1"/>
            <a:r>
              <a:rPr lang="en-US" dirty="0"/>
              <a:t>Theory of NP-Completeness (2 lectures)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Computing Connected Components in O(n+m) time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81000" y="1600200"/>
            <a:ext cx="8305800" cy="4267200"/>
          </a:xfrm>
        </p:spPr>
        <p:txBody>
          <a:bodyPr/>
          <a:lstStyle/>
          <a:p>
            <a:r>
              <a:rPr lang="en-US" altLang="en-US"/>
              <a:t>A search algorithm from a vertex v can find all vertices in v’s component</a:t>
            </a:r>
          </a:p>
          <a:p>
            <a:r>
              <a:rPr lang="en-US" altLang="en-US"/>
              <a:t>While there is an unvisited vertex v, search from v to find a new component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24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Directed Graphs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/>
              <a:t>A Strongly Connected Component is a subset of the vertices with paths between every pair of vertices.</a:t>
            </a:r>
          </a:p>
        </p:txBody>
      </p:sp>
      <p:sp>
        <p:nvSpPr>
          <p:cNvPr id="18436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62400" y="4495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7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48000" y="4267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8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90800" y="5105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9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0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486400" y="5257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1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2819400" y="4495800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76600" y="44196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2819400" y="46482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4114800" y="4648200"/>
            <a:ext cx="17526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 flipV="1">
            <a:off x="2819400" y="5257800"/>
            <a:ext cx="1066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4038600" y="47244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4191000" y="5410200"/>
            <a:ext cx="12954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5638800" y="4724400"/>
            <a:ext cx="304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 flipV="1">
            <a:off x="4191000" y="4648200"/>
            <a:ext cx="1295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Oval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886200" y="5334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1" name="Oval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848600" y="3352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2" name="Oval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934200" y="3124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3" name="Oval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477000" y="3962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4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6705600" y="3352800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7162800" y="32766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6705600" y="35052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 flipV="1">
            <a:off x="6705600" y="4114800"/>
            <a:ext cx="990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7848600" y="35814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696200" y="4191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57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Identify the Strongly Connected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19200" y="4876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124200" y="5334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5943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43400" y="4572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209800" y="5105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752600" y="5943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1800" y="6172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819400" y="4267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181600" y="3962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29200" y="5334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1200" y="4267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Oval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648200" y="6096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Line 1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1143000" y="5257800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1981200" y="5334000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1143000" y="60960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1066800" y="5105400"/>
            <a:ext cx="2286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371600" y="4419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447800" y="5029200"/>
            <a:ext cx="7620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133600" y="4495800"/>
            <a:ext cx="228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438400" y="4495800"/>
            <a:ext cx="457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438400" y="52578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1981200" y="54864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1981200" y="5486400"/>
            <a:ext cx="3048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981200" y="6172200"/>
            <a:ext cx="990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3124200" y="55626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200400" y="6172200"/>
            <a:ext cx="1447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V="1">
            <a:off x="4800600" y="5562600"/>
            <a:ext cx="304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 flipV="1">
            <a:off x="3352800" y="5486400"/>
            <a:ext cx="1295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2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352800" y="4724400"/>
            <a:ext cx="990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3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048000" y="4419600"/>
            <a:ext cx="1295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4572000" y="41910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Oval 35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248400" y="3810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" name="Oval 36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019800" y="4572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" name="Line 37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5410200" y="41910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8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5410200" y="39624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39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6172200" y="40386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Oval 40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7239000" y="3048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" name="Oval 4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8305800" y="2895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2" name="Oval 42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8077200" y="3657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" name="Line 43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7467600" y="3276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4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V="1">
            <a:off x="7467600" y="30480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45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8229600" y="31242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Oval 4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8580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" name="Oval 47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943600" y="52578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" name="Oval 48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486400" y="60960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" name="Oval 49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705600" y="63246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Oval 50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8763000" y="5486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Oval 51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467600" y="5029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" name="Line 52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5715000" y="5486400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53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172200" y="5410200"/>
            <a:ext cx="685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54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 flipV="1">
            <a:off x="5715000" y="56388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55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5715000" y="5638800"/>
            <a:ext cx="3048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56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5715000" y="6248400"/>
            <a:ext cx="990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57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6858000" y="5715000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Line 58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6934200" y="5334000"/>
            <a:ext cx="6096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59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7772400" y="5181600"/>
            <a:ext cx="914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60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H="1">
            <a:off x="7086600" y="52578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Oval 61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990600" y="32004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2" name="Oval 62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590800" y="3124200"/>
            <a:ext cx="228600" cy="228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" name="Line 63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>
            <a:off x="4495800" y="41148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64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>
            <a:off x="6096000" y="40386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65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8153400" y="3124200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66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V="1">
            <a:off x="3200400" y="6248400"/>
            <a:ext cx="1447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Line 68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V="1">
            <a:off x="1447800" y="44958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Date Placeholder 6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09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Strongly connected components can be found in O(n+m) time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en-US" altLang="en-US" sz="2800"/>
              <a:t>But it’s tricky!</a:t>
            </a:r>
          </a:p>
          <a:p>
            <a:r>
              <a:rPr lang="en-US" altLang="en-US" sz="2800"/>
              <a:t>Simpler problem: given a vertex v, compute the vertices in v’s scc in O(n+m) time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40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Paths and connectivity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632750"/>
            <a:ext cx="3962400" cy="4723229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The Shortest Path Problem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219200"/>
            <a:ext cx="85344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smtClean="0"/>
              <a:t>	Given a graph </a:t>
            </a:r>
            <a:r>
              <a:rPr lang="en-US" altLang="en-US" sz="2800" i="1" smtClean="0"/>
              <a:t>G, </a:t>
            </a:r>
            <a:r>
              <a:rPr lang="en-US" altLang="en-US" sz="2800" smtClean="0"/>
              <a:t>and vertices </a:t>
            </a:r>
            <a:r>
              <a:rPr lang="en-US" altLang="en-US" sz="2800" i="1" smtClean="0"/>
              <a:t>s</a:t>
            </a:r>
            <a:r>
              <a:rPr lang="en-US" altLang="en-US" sz="2800" smtClean="0"/>
              <a:t> and </a:t>
            </a:r>
            <a:r>
              <a:rPr lang="en-US" altLang="en-US" sz="2800" i="1" smtClean="0"/>
              <a:t>t</a:t>
            </a:r>
            <a:r>
              <a:rPr lang="en-US" altLang="en-US" sz="2800" smtClean="0"/>
              <a:t> in </a:t>
            </a:r>
            <a:r>
              <a:rPr lang="en-US" altLang="en-US" sz="2800" i="1" smtClean="0"/>
              <a:t>G</a:t>
            </a:r>
            <a:r>
              <a:rPr lang="en-US" altLang="en-US" sz="2800" smtClean="0"/>
              <a:t>,</a:t>
            </a:r>
            <a:r>
              <a:rPr lang="en-US" altLang="en-US" sz="2800" smtClean="0">
                <a:solidFill>
                  <a:srgbClr val="FF0000"/>
                </a:solidFill>
              </a:rPr>
              <a:t> find the shortest path from </a:t>
            </a:r>
            <a:r>
              <a:rPr lang="en-US" altLang="en-US" sz="2800" i="1" smtClean="0">
                <a:solidFill>
                  <a:srgbClr val="FF0000"/>
                </a:solidFill>
              </a:rPr>
              <a:t>s</a:t>
            </a:r>
            <a:r>
              <a:rPr lang="en-US" altLang="en-US" sz="2800" smtClean="0">
                <a:solidFill>
                  <a:srgbClr val="FF0000"/>
                </a:solidFill>
              </a:rPr>
              <a:t> to </a:t>
            </a:r>
            <a:r>
              <a:rPr lang="en-US" altLang="en-US" sz="2800" i="1" smtClean="0">
                <a:solidFill>
                  <a:srgbClr val="FF0000"/>
                </a:solidFill>
              </a:rPr>
              <a:t>t</a:t>
            </a:r>
            <a:r>
              <a:rPr lang="en-US" altLang="en-US" sz="280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800" smtClean="0">
                <a:solidFill>
                  <a:srgbClr val="000000"/>
                </a:solidFill>
              </a:rPr>
              <a:t>Two cases: weighted and unweighted.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For a path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v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v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v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… </a:t>
            </a:r>
            <a:r>
              <a:rPr lang="en-US" altLang="en-US" sz="2400" i="1" smtClean="0"/>
              <a:t>v</a:t>
            </a:r>
            <a:r>
              <a:rPr lang="en-US" altLang="en-US" sz="2400" i="1" baseline="-25000" smtClean="0"/>
              <a:t>k</a:t>
            </a:r>
          </a:p>
          <a:p>
            <a:pPr lvl="1" eaLnBrk="1" hangingPunct="1"/>
            <a:r>
              <a:rPr lang="en-US" altLang="en-US" sz="2400" i="1" smtClean="0">
                <a:solidFill>
                  <a:schemeClr val="accent2"/>
                </a:solidFill>
              </a:rPr>
              <a:t>unweighted length </a:t>
            </a:r>
            <a:r>
              <a:rPr lang="en-US" altLang="en-US" sz="2400" smtClean="0"/>
              <a:t>of path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           (a.k.a. </a:t>
            </a:r>
            <a:r>
              <a:rPr lang="en-US" altLang="en-US" sz="2400" i="1" smtClean="0">
                <a:solidFill>
                  <a:schemeClr val="accent2"/>
                </a:solidFill>
              </a:rPr>
              <a:t>length</a:t>
            </a:r>
            <a:r>
              <a:rPr lang="en-US" altLang="en-US" sz="2400" smtClean="0"/>
              <a:t>)</a:t>
            </a:r>
            <a:br>
              <a:rPr lang="en-US" altLang="en-US" sz="2400" smtClean="0"/>
            </a:br>
            <a:endParaRPr lang="en-US" altLang="en-US" sz="2400" i="1" smtClean="0"/>
          </a:p>
          <a:p>
            <a:pPr lvl="1" eaLnBrk="1" hangingPunct="1"/>
            <a:r>
              <a:rPr lang="en-US" altLang="en-US" sz="2400" i="1" smtClean="0">
                <a:solidFill>
                  <a:schemeClr val="accent2"/>
                </a:solidFill>
              </a:rPr>
              <a:t>weighted length</a:t>
            </a:r>
            <a:r>
              <a:rPr lang="en-US" altLang="en-US" sz="2400" smtClean="0"/>
              <a:t> of path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 = </a:t>
            </a:r>
            <a:r>
              <a:rPr lang="en-US" altLang="en-US" sz="2400" smtClean="0">
                <a:sym typeface="Symbol" pitchFamily="18" charset="2"/>
              </a:rPr>
              <a:t></a:t>
            </a:r>
            <a:r>
              <a:rPr lang="en-US" altLang="en-US" sz="2400" i="1" baseline="-25000" smtClean="0">
                <a:sym typeface="Symbol" pitchFamily="18" charset="2"/>
              </a:rPr>
              <a:t>i</a:t>
            </a:r>
            <a:r>
              <a:rPr lang="en-US" altLang="en-US" sz="2400" baseline="-25000" smtClean="0">
                <a:sym typeface="Symbol" pitchFamily="18" charset="2"/>
              </a:rPr>
              <a:t>=0..</a:t>
            </a:r>
            <a:r>
              <a:rPr lang="en-US" altLang="en-US" sz="2400" i="1" baseline="-25000" smtClean="0">
                <a:sym typeface="Symbol" pitchFamily="18" charset="2"/>
              </a:rPr>
              <a:t>k</a:t>
            </a:r>
            <a:r>
              <a:rPr lang="en-US" altLang="en-US" sz="2400" baseline="-25000" smtClean="0">
                <a:sym typeface="Symbol" pitchFamily="18" charset="2"/>
              </a:rPr>
              <a:t>-1</a:t>
            </a:r>
            <a:r>
              <a:rPr lang="en-US" altLang="en-US" sz="2400" smtClean="0">
                <a:sym typeface="Symbol" pitchFamily="18" charset="2"/>
              </a:rPr>
              <a:t> </a:t>
            </a:r>
            <a:r>
              <a:rPr lang="en-US" altLang="en-US" sz="2400" i="1" smtClean="0">
                <a:sym typeface="Symbol" pitchFamily="18" charset="2"/>
              </a:rPr>
              <a:t>c</a:t>
            </a:r>
            <a:r>
              <a:rPr lang="en-US" altLang="en-US" sz="2400" i="1" baseline="-25000" smtClean="0">
                <a:sym typeface="Symbol" pitchFamily="18" charset="2"/>
              </a:rPr>
              <a:t>i,i</a:t>
            </a:r>
            <a:r>
              <a:rPr lang="en-US" altLang="en-US" sz="2400" baseline="-25000" smtClean="0">
                <a:sym typeface="Symbol" pitchFamily="18" charset="2"/>
              </a:rPr>
              <a:t>+1    </a:t>
            </a:r>
            <a:r>
              <a:rPr lang="en-US" altLang="en-US" sz="2400" smtClean="0">
                <a:sym typeface="Symbol" pitchFamily="18" charset="2"/>
              </a:rPr>
              <a:t>(a.k.a. </a:t>
            </a:r>
            <a:r>
              <a:rPr lang="en-US" altLang="en-US" sz="2400" i="1" smtClean="0">
                <a:solidFill>
                  <a:schemeClr val="accent2"/>
                </a:solidFill>
                <a:sym typeface="Symbol" pitchFamily="18" charset="2"/>
              </a:rPr>
              <a:t>cost</a:t>
            </a:r>
            <a:r>
              <a:rPr lang="en-US" altLang="en-US" sz="2400" smtClean="0">
                <a:sym typeface="Symbol" pitchFamily="18" charset="2"/>
              </a:rPr>
              <a:t>)</a:t>
            </a:r>
          </a:p>
          <a:p>
            <a:pPr lvl="1" eaLnBrk="1" hangingPunct="1"/>
            <a:endParaRPr lang="en-US" altLang="en-US" sz="2400" smtClean="0">
              <a:sym typeface="Symbol" pitchFamily="18" charset="2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152400"/>
            <a:ext cx="8839200" cy="838200"/>
          </a:xfrm>
          <a:noFill/>
        </p:spPr>
        <p:txBody>
          <a:bodyPr/>
          <a:lstStyle/>
          <a:p>
            <a:pPr eaLnBrk="1" hangingPunct="1"/>
            <a:r>
              <a:rPr lang="en-US" altLang="en-US" sz="4000" u="sng" dirty="0" smtClean="0"/>
              <a:t>Single Source</a:t>
            </a:r>
            <a:r>
              <a:rPr lang="en-US" altLang="en-US" sz="4000" dirty="0" smtClean="0"/>
              <a:t> Shortest Paths (SSSP)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8610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</a:rPr>
              <a:t>	</a:t>
            </a:r>
            <a:r>
              <a:rPr lang="en-US" altLang="en-US" smtClean="0"/>
              <a:t>Given a graph </a:t>
            </a:r>
            <a:r>
              <a:rPr lang="en-US" altLang="en-US" i="1" smtClean="0"/>
              <a:t>G </a:t>
            </a:r>
            <a:r>
              <a:rPr lang="en-US" altLang="en-US" smtClean="0"/>
              <a:t>and vertex </a:t>
            </a:r>
            <a:r>
              <a:rPr lang="en-US" altLang="en-US" i="1" smtClean="0"/>
              <a:t>s</a:t>
            </a:r>
            <a:r>
              <a:rPr lang="en-US" altLang="en-US" smtClean="0"/>
              <a:t>,</a:t>
            </a:r>
            <a:r>
              <a:rPr lang="en-US" altLang="en-US" smtClean="0">
                <a:solidFill>
                  <a:srgbClr val="FF0000"/>
                </a:solidFill>
              </a:rPr>
              <a:t> find the shortest paths from </a:t>
            </a:r>
            <a:r>
              <a:rPr lang="en-US" altLang="en-US" i="1" smtClean="0">
                <a:solidFill>
                  <a:srgbClr val="FF0000"/>
                </a:solidFill>
              </a:rPr>
              <a:t>s</a:t>
            </a:r>
            <a:r>
              <a:rPr lang="en-US" altLang="en-US" smtClean="0">
                <a:solidFill>
                  <a:srgbClr val="FF0000"/>
                </a:solidFill>
              </a:rPr>
              <a:t> to </a:t>
            </a:r>
            <a:r>
              <a:rPr lang="en-US" altLang="en-US" u="sng" smtClean="0">
                <a:solidFill>
                  <a:srgbClr val="FF0000"/>
                </a:solidFill>
              </a:rPr>
              <a:t>all</a:t>
            </a:r>
            <a:r>
              <a:rPr lang="en-US" altLang="en-US" smtClean="0">
                <a:solidFill>
                  <a:srgbClr val="FF0000"/>
                </a:solidFill>
              </a:rPr>
              <a:t> vertices in G.</a:t>
            </a:r>
          </a:p>
          <a:p>
            <a:pPr eaLnBrk="1" hangingPunct="1">
              <a:buFontTx/>
              <a:buNone/>
            </a:pPr>
            <a:endParaRPr lang="en-US" altLang="en-US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en-US" smtClean="0"/>
              <a:t>How much harder is this than finding single shortest path from s to t?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4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Variations of SSSP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mtClean="0"/>
          </a:p>
          <a:p>
            <a:pPr lvl="1" eaLnBrk="1" hangingPunct="1"/>
            <a:r>
              <a:rPr lang="en-US" altLang="en-US" smtClean="0"/>
              <a:t>Weighted vs. unweighted</a:t>
            </a:r>
          </a:p>
          <a:p>
            <a:pPr lvl="1" eaLnBrk="1" hangingPunct="1"/>
            <a:r>
              <a:rPr lang="en-US" altLang="en-US" smtClean="0"/>
              <a:t>Directed vs undirected</a:t>
            </a:r>
          </a:p>
          <a:p>
            <a:pPr lvl="1" eaLnBrk="1" hangingPunct="1"/>
            <a:r>
              <a:rPr lang="en-US" altLang="en-US" smtClean="0"/>
              <a:t>Cyclic vs. acyclic</a:t>
            </a:r>
          </a:p>
          <a:p>
            <a:pPr lvl="1" eaLnBrk="1" hangingPunct="1"/>
            <a:r>
              <a:rPr lang="en-US" altLang="en-US" smtClean="0"/>
              <a:t>Positive weights only vs. negative weights allowed</a:t>
            </a:r>
          </a:p>
          <a:p>
            <a:pPr lvl="1" eaLnBrk="1" hangingPunct="1"/>
            <a:r>
              <a:rPr lang="en-US" altLang="en-US" smtClean="0"/>
              <a:t>Shortest path vs. longest path</a:t>
            </a:r>
          </a:p>
          <a:p>
            <a:pPr lvl="1" eaLnBrk="1" hangingPunct="1"/>
            <a:r>
              <a:rPr lang="en-US" altLang="en-US" smtClean="0"/>
              <a:t>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3048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Applications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Network routing</a:t>
            </a:r>
          </a:p>
          <a:p>
            <a:pPr lvl="1" eaLnBrk="1" hangingPunct="1"/>
            <a:r>
              <a:rPr lang="en-US" altLang="en-US" smtClean="0"/>
              <a:t>Driving directions</a:t>
            </a:r>
          </a:p>
          <a:p>
            <a:pPr lvl="1" eaLnBrk="1" hangingPunct="1"/>
            <a:r>
              <a:rPr lang="en-US" altLang="en-US" smtClean="0"/>
              <a:t>Cheap flight tickets</a:t>
            </a:r>
          </a:p>
          <a:p>
            <a:pPr lvl="1" eaLnBrk="1" hangingPunct="1"/>
            <a:r>
              <a:rPr lang="en-US" altLang="en-US" smtClean="0"/>
              <a:t>Critical paths in project management</a:t>
            </a:r>
            <a:br>
              <a:rPr lang="en-US" altLang="en-US" smtClean="0"/>
            </a:br>
            <a:r>
              <a:rPr lang="en-US" altLang="en-US" smtClean="0"/>
              <a:t>(see textbook)</a:t>
            </a:r>
          </a:p>
          <a:p>
            <a:pPr lvl="1" eaLnBrk="1" hangingPunct="1"/>
            <a:r>
              <a:rPr lang="en-US" altLang="en-US" smtClean="0"/>
              <a:t>…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SSSP: Unweighted Version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1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Graph Theory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G = (V, E)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V:  vertices,  |V|= n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E:  edges,  |E| = m 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Undirected graphs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Edges sets of two vertices {u, v}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Directed graphs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Edges ordered pairs (u, v)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Many other flavors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Edge / vertices weights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Parallel edges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Self loops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Path: 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1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2</a:t>
            </a:r>
            <a:r>
              <a:rPr lang="en-US" altLang="en-US" sz="2600" dirty="0">
                <a:solidFill>
                  <a:prstClr val="black"/>
                </a:solidFill>
              </a:rPr>
              <a:t>, …, </a:t>
            </a:r>
            <a:r>
              <a:rPr lang="en-US" altLang="en-US" sz="2600" dirty="0" err="1">
                <a:solidFill>
                  <a:prstClr val="black"/>
                </a:solidFill>
              </a:rPr>
              <a:t>v</a:t>
            </a:r>
            <a:r>
              <a:rPr lang="en-US" altLang="en-US" sz="2600" baseline="-25000" dirty="0" err="1">
                <a:solidFill>
                  <a:prstClr val="black"/>
                </a:solidFill>
              </a:rPr>
              <a:t>k</a:t>
            </a:r>
            <a:r>
              <a:rPr lang="en-US" altLang="en-US" sz="2600" dirty="0">
                <a:solidFill>
                  <a:prstClr val="black"/>
                </a:solidFill>
              </a:rPr>
              <a:t>, with     (v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i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i+1</a:t>
            </a:r>
            <a:r>
              <a:rPr lang="en-US" altLang="en-US" sz="2600" dirty="0">
                <a:solidFill>
                  <a:prstClr val="black"/>
                </a:solidFill>
              </a:rPr>
              <a:t>) in E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Path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Cycle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Cycle</a:t>
            </a:r>
          </a:p>
          <a:p>
            <a:pPr lvl="0">
              <a:lnSpc>
                <a:spcPct val="80000"/>
              </a:lnSpc>
            </a:pPr>
            <a:r>
              <a:rPr lang="en-US" altLang="en-US" sz="3000" dirty="0">
                <a:solidFill>
                  <a:prstClr val="black"/>
                </a:solidFill>
              </a:rPr>
              <a:t>Neighborhood</a:t>
            </a:r>
          </a:p>
          <a:p>
            <a:pPr lvl="1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N(v)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Distance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Connectivity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Undirected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Directed (strong connectivity)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Trees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Rooted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Unrooted</a:t>
            </a:r>
          </a:p>
          <a:p>
            <a:endParaRPr lang="en-US" dirty="0"/>
          </a:p>
        </p:txBody>
      </p:sp>
      <p:sp>
        <p:nvSpPr>
          <p:cNvPr id="4100" name="Text Box 4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152400"/>
            <a:ext cx="2667000" cy="935038"/>
          </a:xfrm>
          <a:prstGeom prst="rect">
            <a:avLst/>
          </a:prstGeom>
          <a:solidFill>
            <a:srgbClr val="FFFF66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Explain that there will be some review from 326</a:t>
            </a:r>
          </a:p>
        </p:txBody>
      </p:sp>
      <p:sp>
        <p:nvSpPr>
          <p:cNvPr id="4101" name="Text Box 5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19600" y="1600200"/>
            <a:ext cx="4191000" cy="385763"/>
          </a:xfrm>
          <a:prstGeom prst="rect">
            <a:avLst/>
          </a:prstGeom>
          <a:solidFill>
            <a:srgbClr val="FFFF66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By default |V| = n and |E| = 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33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711200" y="342900"/>
            <a:ext cx="7772400" cy="5886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void Graph::unweighted (Vertex s){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Queue q(NUM_VERTICES);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Vertex v, w;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q.enqueue(s);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s.dist = 0;</a:t>
            </a:r>
          </a:p>
          <a:p>
            <a:pPr eaLnBrk="1" hangingPunct="1">
              <a:buFontTx/>
              <a:buNone/>
            </a:pPr>
            <a:endParaRPr lang="en-US" altLang="en-US" sz="20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while (!q.isEmpty()){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v = q.dequeue();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</a:t>
            </a:r>
            <a:r>
              <a:rPr lang="en-US" altLang="en-US" sz="2000" b="1" smtClean="0">
                <a:solidFill>
                  <a:schemeClr val="accent2"/>
                </a:solidFill>
                <a:latin typeface="Courier New" pitchFamily="49" charset="0"/>
              </a:rPr>
              <a:t>for each w adjacent to v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  if (w.dist == INFINITY){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    w.dist = v.dist + 1;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    w.prev = v;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solidFill>
                  <a:srgbClr val="339933"/>
                </a:solidFill>
                <a:latin typeface="Courier New" pitchFamily="49" charset="0"/>
              </a:rPr>
              <a:t>        q.enqueue(w);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  }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  }</a:t>
            </a:r>
          </a:p>
          <a:p>
            <a:pPr eaLnBrk="1" hangingPunct="1"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  }</a:t>
            </a:r>
          </a:p>
        </p:txBody>
      </p:sp>
      <p:sp>
        <p:nvSpPr>
          <p:cNvPr id="1843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562600" y="2895600"/>
            <a:ext cx="3352800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Times New Roman" pitchFamily="18" charset="0"/>
              </a:rPr>
              <a:t>each edge examined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Times New Roman" pitchFamily="18" charset="0"/>
              </a:rPr>
              <a:t>at most once – if adjacency lists are used</a:t>
            </a:r>
          </a:p>
        </p:txBody>
      </p:sp>
      <p:sp>
        <p:nvSpPr>
          <p:cNvPr id="1843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0" y="4495800"/>
            <a:ext cx="2535238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339933"/>
                </a:solidFill>
                <a:latin typeface="Times New Roman" pitchFamily="18" charset="0"/>
              </a:rPr>
              <a:t>each vertex enqueued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339933"/>
                </a:solidFill>
                <a:latin typeface="Times New Roman" pitchFamily="18" charset="0"/>
              </a:rPr>
              <a:t>at most once</a:t>
            </a:r>
          </a:p>
        </p:txBody>
      </p:sp>
      <p:sp>
        <p:nvSpPr>
          <p:cNvPr id="1843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35200" y="5867400"/>
            <a:ext cx="43291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total running time</a:t>
            </a:r>
            <a:r>
              <a:rPr lang="en-US" altLang="en-US" sz="2400">
                <a:latin typeface="Times New Roman" pitchFamily="18" charset="0"/>
              </a:rPr>
              <a:t>: O(                  )</a:t>
            </a:r>
          </a:p>
        </p:txBody>
      </p:sp>
      <p:sp>
        <p:nvSpPr>
          <p:cNvPr id="18439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5181600" y="32766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4038600" y="4857750"/>
            <a:ext cx="12700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5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5588000" y="1573213"/>
            <a:ext cx="609600" cy="4318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9460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924800" y="3241675"/>
            <a:ext cx="609600" cy="43973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6</a:t>
            </a:r>
          </a:p>
        </p:txBody>
      </p:sp>
      <p:sp>
        <p:nvSpPr>
          <p:cNvPr id="19461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112000" y="387350"/>
            <a:ext cx="609600" cy="474663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9462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946400" y="1573213"/>
            <a:ext cx="609600" cy="5080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9463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823200" y="1573213"/>
            <a:ext cx="609600" cy="5080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4</a:t>
            </a:r>
          </a:p>
        </p:txBody>
      </p:sp>
      <p:cxnSp>
        <p:nvCxnSpPr>
          <p:cNvPr id="19464" name="AutoShape 9"/>
          <p:cNvCxnSpPr>
            <a:cxnSpLocks noChangeShapeType="1"/>
            <a:stCxn id="19475" idx="5"/>
            <a:endCxn id="19459" idx="1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4290218" y="250032"/>
            <a:ext cx="766763" cy="2006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AutoShape 10"/>
          <p:cNvCxnSpPr>
            <a:cxnSpLocks noChangeShapeType="1"/>
            <a:stCxn id="19459" idx="5"/>
            <a:endCxn id="19460" idx="2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257131" y="1793082"/>
            <a:ext cx="1519237" cy="1816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AutoShape 11"/>
          <p:cNvCxnSpPr>
            <a:cxnSpLocks noChangeShapeType="1"/>
            <a:stCxn id="19459" idx="6"/>
            <a:endCxn id="19463" idx="2"/>
          </p:cNvCxnSpPr>
          <p:nvPr>
            <p:custDataLst>
              <p:tags r:id="rId8"/>
            </p:custDataLst>
          </p:nvPr>
        </p:nvCxnSpPr>
        <p:spPr bwMode="auto">
          <a:xfrm>
            <a:off x="6197600" y="1789113"/>
            <a:ext cx="162560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AutoShape 12"/>
          <p:cNvCxnSpPr>
            <a:cxnSpLocks noChangeShapeType="1"/>
            <a:stCxn id="19470" idx="6"/>
            <a:endCxn id="19460" idx="2"/>
          </p:cNvCxnSpPr>
          <p:nvPr>
            <p:custDataLst>
              <p:tags r:id="rId9"/>
            </p:custDataLst>
          </p:nvPr>
        </p:nvCxnSpPr>
        <p:spPr bwMode="auto">
          <a:xfrm>
            <a:off x="5080000" y="3438525"/>
            <a:ext cx="2844800" cy="222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3"/>
          <p:cNvCxnSpPr>
            <a:cxnSpLocks noChangeShapeType="1"/>
            <a:stCxn id="19475" idx="4"/>
            <a:endCxn id="19462" idx="0"/>
          </p:cNvCxnSpPr>
          <p:nvPr>
            <p:custDataLst>
              <p:tags r:id="rId10"/>
            </p:custDataLst>
          </p:nvPr>
        </p:nvCxnSpPr>
        <p:spPr bwMode="auto">
          <a:xfrm rot="5400000">
            <a:off x="3036888" y="1154113"/>
            <a:ext cx="635000" cy="203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AutoShape 14"/>
          <p:cNvCxnSpPr>
            <a:cxnSpLocks noChangeShapeType="1"/>
            <a:stCxn id="19462" idx="5"/>
            <a:endCxn id="19470" idx="1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3382168" y="2091532"/>
            <a:ext cx="1262063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0" name="Oval 15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4470400" y="3197225"/>
            <a:ext cx="609600" cy="48418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5</a:t>
            </a:r>
          </a:p>
        </p:txBody>
      </p:sp>
      <p:cxnSp>
        <p:nvCxnSpPr>
          <p:cNvPr id="19471" name="AutoShape 16"/>
          <p:cNvCxnSpPr>
            <a:cxnSpLocks noChangeShapeType="1"/>
            <a:stCxn id="19459" idx="3"/>
            <a:endCxn id="19470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4598194" y="2118519"/>
            <a:ext cx="1255712" cy="901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7"/>
          <p:cNvCxnSpPr>
            <a:cxnSpLocks noChangeShapeType="1"/>
            <a:stCxn id="19463" idx="0"/>
            <a:endCxn id="19461" idx="5"/>
          </p:cNvCxnSpPr>
          <p:nvPr>
            <p:custDataLst>
              <p:tags r:id="rId14"/>
            </p:custDataLst>
          </p:nvPr>
        </p:nvCxnSpPr>
        <p:spPr bwMode="auto">
          <a:xfrm rot="16200000" flipV="1">
            <a:off x="7489825" y="935038"/>
            <a:ext cx="781050" cy="4953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AutoShape 18"/>
          <p:cNvCxnSpPr>
            <a:cxnSpLocks noChangeShapeType="1"/>
            <a:stCxn id="19462" idx="6"/>
            <a:endCxn id="19459" idx="2"/>
          </p:cNvCxnSpPr>
          <p:nvPr>
            <p:custDataLst>
              <p:tags r:id="rId15"/>
            </p:custDataLst>
          </p:nvPr>
        </p:nvCxnSpPr>
        <p:spPr bwMode="auto">
          <a:xfrm flipV="1">
            <a:off x="3556000" y="1789113"/>
            <a:ext cx="203200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4" name="AutoShape 19"/>
          <p:cNvCxnSpPr>
            <a:cxnSpLocks noChangeShapeType="1"/>
            <a:stCxn id="19461" idx="2"/>
            <a:endCxn id="19475" idx="6"/>
          </p:cNvCxnSpPr>
          <p:nvPr>
            <p:custDataLst>
              <p:tags r:id="rId16"/>
            </p:custDataLst>
          </p:nvPr>
        </p:nvCxnSpPr>
        <p:spPr bwMode="auto">
          <a:xfrm rot="10800000" flipV="1">
            <a:off x="3759200" y="623888"/>
            <a:ext cx="3352800" cy="825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5" name="Oval 20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149600" y="476250"/>
            <a:ext cx="609600" cy="461963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0</a:t>
            </a:r>
          </a:p>
        </p:txBody>
      </p:sp>
      <p:cxnSp>
        <p:nvCxnSpPr>
          <p:cNvPr id="19476" name="AutoShape 21"/>
          <p:cNvCxnSpPr>
            <a:cxnSpLocks noChangeShapeType="1"/>
            <a:stCxn id="19459" idx="7"/>
            <a:endCxn id="19461" idx="3"/>
          </p:cNvCxnSpPr>
          <p:nvPr>
            <p:custDataLst>
              <p:tags r:id="rId18"/>
            </p:custDataLst>
          </p:nvPr>
        </p:nvCxnSpPr>
        <p:spPr bwMode="auto">
          <a:xfrm rot="5400000" flipH="1" flipV="1">
            <a:off x="6232525" y="668338"/>
            <a:ext cx="844550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7" name="AutoShape 22"/>
          <p:cNvCxnSpPr>
            <a:cxnSpLocks noChangeShapeType="1"/>
            <a:stCxn id="19460" idx="0"/>
            <a:endCxn id="19463" idx="4"/>
          </p:cNvCxnSpPr>
          <p:nvPr>
            <p:custDataLst>
              <p:tags r:id="rId19"/>
            </p:custDataLst>
          </p:nvPr>
        </p:nvCxnSpPr>
        <p:spPr bwMode="auto">
          <a:xfrm rot="16200000" flipV="1">
            <a:off x="7598568" y="2609057"/>
            <a:ext cx="1160463" cy="101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8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743200" y="304800"/>
            <a:ext cx="322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9479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165600" y="1447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0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384800" y="3063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1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454400" y="22383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2" name="Text Box 2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946400" y="1008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3" name="Text Box 30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924800" y="965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4" name="Text Box 3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10400" y="2413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5" name="Text Box 32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229600" y="2413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6" name="Text Box 3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197600" y="920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7" name="Text Box 3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75200" y="21939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8" name="Text Box 35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94400" y="30718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5/20/2022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FD676-BCC4-4D21-B8CD-D34DBA212313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graphicFrame>
        <p:nvGraphicFramePr>
          <p:cNvPr id="12363" name="Group 75"/>
          <p:cNvGraphicFramePr>
            <a:graphicFrameLocks noGrp="1"/>
          </p:cNvGraphicFramePr>
          <p:nvPr>
            <p:ph idx="1"/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1542238439"/>
              </p:ext>
            </p:extLst>
          </p:nvPr>
        </p:nvGraphicFramePr>
        <p:xfrm>
          <a:off x="235830" y="2567554"/>
          <a:ext cx="2628900" cy="414512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prev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0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152400"/>
            <a:ext cx="8839200" cy="9144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Weighted SSSP: </a:t>
            </a:r>
            <a:br>
              <a:rPr lang="en-US" altLang="en-US" sz="4000" dirty="0" smtClean="0"/>
            </a:br>
            <a:r>
              <a:rPr lang="en-US" altLang="en-US" sz="3600" dirty="0" smtClean="0"/>
              <a:t>All edges are not created equal</a:t>
            </a:r>
          </a:p>
        </p:txBody>
      </p:sp>
      <p:sp>
        <p:nvSpPr>
          <p:cNvPr id="20484" name="Line 3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1990725" y="3194050"/>
            <a:ext cx="306228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5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5053013" y="2297113"/>
            <a:ext cx="2220912" cy="1344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6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7273925" y="1784350"/>
            <a:ext cx="230188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7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7273925" y="2297113"/>
            <a:ext cx="690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8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5053013" y="3641725"/>
            <a:ext cx="1379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9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4800600" y="3641725"/>
            <a:ext cx="252413" cy="70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0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534988" y="1527175"/>
            <a:ext cx="1455737" cy="166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1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990725" y="2039938"/>
            <a:ext cx="534988" cy="1154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2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 flipV="1">
            <a:off x="1606550" y="1976438"/>
            <a:ext cx="384175" cy="1217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3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990725" y="3194050"/>
            <a:ext cx="382588" cy="768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4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1836738" y="3194050"/>
            <a:ext cx="153987" cy="224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5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917575" y="3194050"/>
            <a:ext cx="1073150" cy="960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6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95800" y="4327525"/>
            <a:ext cx="26854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Vending Machine in EE1</a:t>
            </a:r>
          </a:p>
        </p:txBody>
      </p:sp>
      <p:sp>
        <p:nvSpPr>
          <p:cNvPr id="20497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733800" y="3579813"/>
            <a:ext cx="144780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  <a:latin typeface="+mn-lt"/>
              </a:rPr>
              <a:t>ALLEN</a:t>
            </a:r>
          </a:p>
        </p:txBody>
      </p:sp>
      <p:sp>
        <p:nvSpPr>
          <p:cNvPr id="20498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508750" y="3449638"/>
            <a:ext cx="723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HUB</a:t>
            </a:r>
          </a:p>
        </p:txBody>
      </p:sp>
      <p:sp>
        <p:nvSpPr>
          <p:cNvPr id="20499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870825" y="2171700"/>
            <a:ext cx="1085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Delfino’s</a:t>
            </a:r>
          </a:p>
        </p:txBody>
      </p:sp>
      <p:sp>
        <p:nvSpPr>
          <p:cNvPr id="20500" name="Text Box 19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043738" y="1460500"/>
            <a:ext cx="15406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Ben &amp; Jerry’s</a:t>
            </a:r>
          </a:p>
        </p:txBody>
      </p:sp>
      <p:sp>
        <p:nvSpPr>
          <p:cNvPr id="20501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5088" y="1784350"/>
            <a:ext cx="11436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Neelam’s</a:t>
            </a:r>
          </a:p>
        </p:txBody>
      </p:sp>
      <p:sp>
        <p:nvSpPr>
          <p:cNvPr id="20502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379538" y="1657350"/>
            <a:ext cx="8936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Cedars</a:t>
            </a:r>
          </a:p>
        </p:txBody>
      </p:sp>
      <p:sp>
        <p:nvSpPr>
          <p:cNvPr id="20503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133850" y="2681288"/>
            <a:ext cx="13949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Coke Closet</a:t>
            </a:r>
          </a:p>
        </p:txBody>
      </p:sp>
      <p:sp>
        <p:nvSpPr>
          <p:cNvPr id="20504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4976813" y="3065463"/>
            <a:ext cx="762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05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28600" y="1143000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Home</a:t>
            </a:r>
          </a:p>
        </p:txBody>
      </p:sp>
      <p:sp>
        <p:nvSpPr>
          <p:cNvPr id="20506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79413" y="4281488"/>
            <a:ext cx="1198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Schultzy’s</a:t>
            </a:r>
          </a:p>
        </p:txBody>
      </p:sp>
      <p:sp>
        <p:nvSpPr>
          <p:cNvPr id="20507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90725" y="5114925"/>
            <a:ext cx="17135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Parent’s Home</a:t>
            </a:r>
          </a:p>
        </p:txBody>
      </p:sp>
      <p:sp>
        <p:nvSpPr>
          <p:cNvPr id="20508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066925" y="3960813"/>
            <a:ext cx="1608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Café Allegro</a:t>
            </a:r>
          </a:p>
        </p:txBody>
      </p:sp>
      <p:sp>
        <p:nvSpPr>
          <p:cNvPr id="20509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670425" y="3128963"/>
            <a:ext cx="414338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10</a:t>
            </a:r>
          </a:p>
        </p:txBody>
      </p:sp>
      <p:sp>
        <p:nvSpPr>
          <p:cNvPr id="20510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11188" y="3001963"/>
            <a:ext cx="1149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The Ave</a:t>
            </a:r>
          </a:p>
        </p:txBody>
      </p:sp>
      <p:sp>
        <p:nvSpPr>
          <p:cNvPr id="20511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895975" y="2039938"/>
            <a:ext cx="13779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U Village</a:t>
            </a:r>
          </a:p>
        </p:txBody>
      </p:sp>
      <p:sp>
        <p:nvSpPr>
          <p:cNvPr id="20512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290888" y="3128963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350</a:t>
            </a:r>
          </a:p>
        </p:txBody>
      </p:sp>
      <p:sp>
        <p:nvSpPr>
          <p:cNvPr id="20513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895975" y="2616200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375</a:t>
            </a:r>
          </a:p>
        </p:txBody>
      </p:sp>
      <p:sp>
        <p:nvSpPr>
          <p:cNvPr id="20514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427913" y="1847850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40</a:t>
            </a:r>
          </a:p>
        </p:txBody>
      </p:sp>
      <p:sp>
        <p:nvSpPr>
          <p:cNvPr id="20515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427913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25</a:t>
            </a:r>
          </a:p>
        </p:txBody>
      </p:sp>
      <p:sp>
        <p:nvSpPr>
          <p:cNvPr id="20516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37188" y="3705225"/>
            <a:ext cx="69215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</a:t>
            </a:r>
          </a:p>
        </p:txBody>
      </p:sp>
      <p:sp>
        <p:nvSpPr>
          <p:cNvPr id="20517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795838" y="3962400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15</a:t>
            </a:r>
          </a:p>
        </p:txBody>
      </p:sp>
      <p:sp>
        <p:nvSpPr>
          <p:cNvPr id="20518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143125" y="3386138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25</a:t>
            </a:r>
          </a:p>
        </p:txBody>
      </p:sp>
      <p:sp>
        <p:nvSpPr>
          <p:cNvPr id="20519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836738" y="4603750"/>
            <a:ext cx="9191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15,356</a:t>
            </a:r>
          </a:p>
        </p:txBody>
      </p:sp>
      <p:sp>
        <p:nvSpPr>
          <p:cNvPr id="20520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65175" y="3705225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</a:t>
            </a:r>
          </a:p>
        </p:txBody>
      </p:sp>
      <p:sp>
        <p:nvSpPr>
          <p:cNvPr id="20521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34988" y="2105025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285</a:t>
            </a:r>
          </a:p>
        </p:txBody>
      </p:sp>
      <p:sp>
        <p:nvSpPr>
          <p:cNvPr id="20522" name="Text Box 41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60538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75</a:t>
            </a:r>
          </a:p>
        </p:txBody>
      </p:sp>
      <p:sp>
        <p:nvSpPr>
          <p:cNvPr id="20523" name="Text Box 42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2449513" y="2232025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70</a:t>
            </a:r>
          </a:p>
        </p:txBody>
      </p:sp>
      <p:sp>
        <p:nvSpPr>
          <p:cNvPr id="20524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2525713" y="2039938"/>
            <a:ext cx="2527300" cy="1601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25" name="Text Box 4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444875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365</a:t>
            </a:r>
          </a:p>
        </p:txBody>
      </p:sp>
      <p:sp>
        <p:nvSpPr>
          <p:cNvPr id="20526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6432550" y="2297113"/>
            <a:ext cx="841375" cy="1344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27" name="Text Box 46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13550" y="2936875"/>
            <a:ext cx="6905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350</a:t>
            </a:r>
          </a:p>
        </p:txBody>
      </p:sp>
      <p:sp>
        <p:nvSpPr>
          <p:cNvPr id="20528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57200" y="5791200"/>
            <a:ext cx="858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0000"/>
                </a:solidFill>
                <a:latin typeface="Times New Roman" pitchFamily="18" charset="0"/>
              </a:rPr>
              <a:t>Can we calculate shortest distance to all vertices from Allen Center?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6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Dijkstra’s Algorithm: Idea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0" y="1806575"/>
            <a:ext cx="4572000" cy="41814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Adapt BFS to handle weighted graphs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Two kinds of vertices: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009900"/>
                </a:solidFill>
              </a:rPr>
              <a:t>Known</a:t>
            </a:r>
            <a:endParaRPr lang="en-US" altLang="en-US" sz="2400" smtClean="0"/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en-US" smtClean="0"/>
              <a:t>shortest distance </a:t>
            </a:r>
            <a:br>
              <a:rPr lang="en-US" altLang="en-US" smtClean="0"/>
            </a:br>
            <a:r>
              <a:rPr lang="en-US" altLang="en-US" smtClean="0"/>
              <a:t>is already known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FF0000"/>
                </a:solidFill>
              </a:rPr>
              <a:t>Unknown</a:t>
            </a:r>
            <a:endParaRPr lang="en-US" altLang="en-US" sz="2400" smtClean="0"/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en-US" smtClean="0"/>
              <a:t>Have tentative distance</a:t>
            </a:r>
          </a:p>
        </p:txBody>
      </p:sp>
      <p:graphicFrame>
        <p:nvGraphicFramePr>
          <p:cNvPr id="21509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81000" y="1371600"/>
          <a:ext cx="3633788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map Image" r:id="rId7" imgW="3847619" imgH="5649114" progId="Paint.Picture">
                  <p:embed/>
                </p:oleObj>
              </mc:Choice>
              <mc:Fallback>
                <p:oleObj name="Bitmap Image" r:id="rId7" imgW="3847619" imgH="5649114" progId="Paint.Picture">
                  <p:embed/>
                  <p:pic>
                    <p:nvPicPr>
                      <p:cNvPr id="2150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71600"/>
                        <a:ext cx="3633788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66C82-2A31-4E59-B6B8-CA05B1BC8737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3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Dijkstra’s Algorithm: Idea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416425" y="2354263"/>
            <a:ext cx="4270375" cy="3633787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800" smtClean="0"/>
              <a:t>At each step: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 smtClean="0"/>
              <a:t>Pick closest </a:t>
            </a:r>
            <a:r>
              <a:rPr lang="en-US" altLang="en-US" sz="2400" smtClean="0">
                <a:solidFill>
                  <a:srgbClr val="FF0000"/>
                </a:solidFill>
              </a:rPr>
              <a:t>unknown</a:t>
            </a:r>
            <a:r>
              <a:rPr lang="en-US" altLang="en-US" sz="2400" smtClean="0"/>
              <a:t> vertex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 smtClean="0"/>
              <a:t>Add it to </a:t>
            </a:r>
            <a:r>
              <a:rPr lang="en-US" altLang="en-US" sz="2400" smtClean="0">
                <a:solidFill>
                  <a:srgbClr val="009900"/>
                </a:solidFill>
              </a:rPr>
              <a:t>known</a:t>
            </a:r>
            <a:r>
              <a:rPr lang="en-US" altLang="en-US" sz="2400" smtClean="0"/>
              <a:t> vertices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 smtClean="0"/>
              <a:t>Update distances</a:t>
            </a:r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630238" y="1371600"/>
          <a:ext cx="3633787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Bitmap Image" r:id="rId7" imgW="3847619" imgH="5649114" progId="Paint.Picture">
                  <p:embed/>
                </p:oleObj>
              </mc:Choice>
              <mc:Fallback>
                <p:oleObj name="Bitmap Image" r:id="rId7" imgW="3847619" imgH="5649114" progId="Paint.Picture">
                  <p:embed/>
                  <p:pic>
                    <p:nvPicPr>
                      <p:cNvPr id="2253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1371600"/>
                        <a:ext cx="3633787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66C82-2A31-4E59-B6B8-CA05B1BC8737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3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381000"/>
            <a:ext cx="8763000" cy="838200"/>
          </a:xfrm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Dijkstra’s Algorithm: Pseudocode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13716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800" smtClean="0"/>
              <a:t>Initialize the cost of each node to </a:t>
            </a:r>
            <a:r>
              <a:rPr lang="en-US" altLang="en-US" sz="2800" smtClean="0">
                <a:sym typeface="Symbol" pitchFamily="18" charset="2"/>
              </a:rPr>
              <a:t>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800" smtClean="0">
                <a:sym typeface="Symbol" pitchFamily="18" charset="2"/>
              </a:rPr>
              <a:t>Initialize the cost of the source to 0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en-US" altLang="en-US" sz="28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800" smtClean="0">
                <a:sym typeface="Symbol" pitchFamily="18" charset="2"/>
              </a:rPr>
              <a:t>While there are </a:t>
            </a:r>
            <a:r>
              <a:rPr lang="en-US" altLang="en-US" sz="2800" smtClean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800" smtClean="0">
                <a:sym typeface="Symbol" pitchFamily="18" charset="2"/>
              </a:rPr>
              <a:t> vertices left in the graph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Select an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400" smtClean="0">
                <a:sym typeface="Symbol" pitchFamily="18" charset="2"/>
              </a:rPr>
              <a:t> vertex </a:t>
            </a:r>
            <a:r>
              <a:rPr lang="en-US" altLang="en-US" sz="2400" b="1" i="1" smtClean="0">
                <a:sym typeface="Symbol" pitchFamily="18" charset="2"/>
              </a:rPr>
              <a:t>a</a:t>
            </a:r>
            <a:r>
              <a:rPr lang="en-US" altLang="en-US" sz="2400" smtClean="0">
                <a:sym typeface="Symbol" pitchFamily="18" charset="2"/>
              </a:rPr>
              <a:t> with the lowest cost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Mark </a:t>
            </a:r>
            <a:r>
              <a:rPr lang="en-US" altLang="en-US" sz="2400" b="1" i="1" smtClean="0">
                <a:sym typeface="Symbol" pitchFamily="18" charset="2"/>
              </a:rPr>
              <a:t>a</a:t>
            </a:r>
            <a:r>
              <a:rPr lang="en-US" altLang="en-US" sz="2400" smtClean="0">
                <a:sym typeface="Symbol" pitchFamily="18" charset="2"/>
              </a:rPr>
              <a:t> as </a:t>
            </a:r>
            <a:r>
              <a:rPr lang="en-US" altLang="en-US" sz="2400" smtClean="0">
                <a:solidFill>
                  <a:srgbClr val="009900"/>
                </a:solidFill>
                <a:sym typeface="Symbol" pitchFamily="18" charset="2"/>
              </a:rPr>
              <a:t>known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For each vertex </a:t>
            </a:r>
            <a:r>
              <a:rPr lang="en-US" altLang="en-US" sz="2400" b="1" i="1" smtClean="0">
                <a:sym typeface="Symbol" pitchFamily="18" charset="2"/>
              </a:rPr>
              <a:t>b</a:t>
            </a:r>
            <a:r>
              <a:rPr lang="en-US" altLang="en-US" sz="2400" i="1" smtClean="0">
                <a:sym typeface="Symbol" pitchFamily="18" charset="2"/>
              </a:rPr>
              <a:t> </a:t>
            </a:r>
            <a:r>
              <a:rPr lang="en-US" altLang="en-US" sz="2400" smtClean="0">
                <a:sym typeface="Symbol" pitchFamily="18" charset="2"/>
              </a:rPr>
              <a:t>adjacent to </a:t>
            </a:r>
            <a:r>
              <a:rPr lang="en-US" altLang="en-US" sz="2400" b="1" i="1" smtClean="0">
                <a:sym typeface="Symbol" pitchFamily="18" charset="2"/>
              </a:rPr>
              <a:t>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b="1" i="1" smtClean="0">
                <a:sym typeface="Symbol" pitchFamily="18" charset="2"/>
              </a:rPr>
              <a:t>		</a:t>
            </a:r>
            <a:r>
              <a:rPr lang="en-US" altLang="en-US" sz="2400" smtClean="0">
                <a:sym typeface="Symbol" pitchFamily="18" charset="2"/>
              </a:rPr>
              <a:t>newcost = cost(</a:t>
            </a:r>
            <a:r>
              <a:rPr lang="en-US" altLang="en-US" sz="2400" b="1" smtClean="0">
                <a:sym typeface="Symbol" pitchFamily="18" charset="2"/>
              </a:rPr>
              <a:t>a</a:t>
            </a:r>
            <a:r>
              <a:rPr lang="en-US" altLang="en-US" sz="2400" smtClean="0">
                <a:sym typeface="Symbol" pitchFamily="18" charset="2"/>
              </a:rPr>
              <a:t>) + cost(</a:t>
            </a:r>
            <a:r>
              <a:rPr lang="en-US" altLang="en-US" sz="2400" b="1" smtClean="0">
                <a:sym typeface="Symbol" pitchFamily="18" charset="2"/>
              </a:rPr>
              <a:t>a</a:t>
            </a:r>
            <a:r>
              <a:rPr lang="en-US" altLang="en-US" sz="2400" smtClean="0">
                <a:sym typeface="Symbol" pitchFamily="18" charset="2"/>
              </a:rPr>
              <a:t>,</a:t>
            </a:r>
            <a:r>
              <a:rPr lang="en-US" altLang="en-US" sz="2400" b="1" smtClean="0">
                <a:sym typeface="Symbol" pitchFamily="18" charset="2"/>
              </a:rPr>
              <a:t>b</a:t>
            </a:r>
            <a:r>
              <a:rPr lang="en-US" altLang="en-US" sz="2400" smtClean="0">
                <a:sym typeface="Symbol" pitchFamily="18" charset="2"/>
              </a:rPr>
              <a:t>) </a:t>
            </a:r>
            <a:endParaRPr lang="en-US" altLang="en-US" sz="2400" b="1" i="1" smtClean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i="1" smtClean="0">
                <a:sym typeface="Symbol" pitchFamily="18" charset="2"/>
              </a:rPr>
              <a:t>	</a:t>
            </a:r>
            <a:r>
              <a:rPr lang="en-US" altLang="en-US" sz="2400" smtClean="0">
                <a:sym typeface="Symbol" pitchFamily="18" charset="2"/>
              </a:rPr>
              <a:t>	if (newcost &lt; cost(</a:t>
            </a:r>
            <a:r>
              <a:rPr lang="en-US" altLang="en-US" sz="2400" b="1" smtClean="0">
                <a:sym typeface="Symbol" pitchFamily="18" charset="2"/>
              </a:rPr>
              <a:t>b</a:t>
            </a:r>
            <a:r>
              <a:rPr lang="en-US" altLang="en-US" sz="2400" smtClean="0">
                <a:sym typeface="Symbol" pitchFamily="18" charset="2"/>
              </a:rPr>
              <a:t>))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i="1" smtClean="0">
                <a:sym typeface="Symbol" pitchFamily="18" charset="2"/>
              </a:rPr>
              <a:t> 			</a:t>
            </a:r>
            <a:r>
              <a:rPr lang="en-US" altLang="en-US" sz="2400" smtClean="0">
                <a:sym typeface="Symbol" pitchFamily="18" charset="2"/>
              </a:rPr>
              <a:t>cost(</a:t>
            </a:r>
            <a:r>
              <a:rPr lang="en-US" altLang="en-US" sz="2400" b="1" smtClean="0">
                <a:sym typeface="Symbol" pitchFamily="18" charset="2"/>
              </a:rPr>
              <a:t>b</a:t>
            </a:r>
            <a:r>
              <a:rPr lang="en-US" altLang="en-US" sz="2400" smtClean="0">
                <a:sym typeface="Symbol" pitchFamily="18" charset="2"/>
              </a:rPr>
              <a:t>) = newcost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			previous(</a:t>
            </a:r>
            <a:r>
              <a:rPr lang="en-US" altLang="en-US" sz="2400" b="1" smtClean="0">
                <a:sym typeface="Symbol" pitchFamily="18" charset="2"/>
              </a:rPr>
              <a:t>b</a:t>
            </a:r>
            <a:r>
              <a:rPr lang="en-US" altLang="en-US" sz="2400" smtClean="0">
                <a:sym typeface="Symbol" pitchFamily="18" charset="2"/>
              </a:rPr>
              <a:t>) = </a:t>
            </a:r>
            <a:r>
              <a:rPr lang="en-US" altLang="en-US" sz="2400" b="1" smtClean="0">
                <a:sym typeface="Symbol" pitchFamily="18" charset="2"/>
              </a:rPr>
              <a:t>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Important Features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Once a vertex is </a:t>
            </a:r>
            <a:r>
              <a:rPr lang="en-US" altLang="en-US" sz="2800" smtClean="0">
                <a:solidFill>
                  <a:srgbClr val="009900"/>
                </a:solidFill>
                <a:sym typeface="Symbol" pitchFamily="18" charset="2"/>
              </a:rPr>
              <a:t>known</a:t>
            </a:r>
            <a:r>
              <a:rPr lang="en-US" altLang="en-US" sz="2800" smtClean="0"/>
              <a:t>, the cost of the shortest path to that vertex is known</a:t>
            </a:r>
            <a:br>
              <a:rPr lang="en-US" altLang="en-US" sz="2800" smtClean="0"/>
            </a:br>
            <a:endParaRPr lang="en-US" altLang="en-US" sz="2800" smtClean="0"/>
          </a:p>
          <a:p>
            <a:pPr eaLnBrk="1" hangingPunct="1"/>
            <a:r>
              <a:rPr lang="en-US" altLang="en-US" sz="2800" smtClean="0"/>
              <a:t>While a vertex is still </a:t>
            </a:r>
            <a:r>
              <a:rPr lang="en-US" altLang="en-US" sz="2800" smtClean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800" smtClean="0"/>
              <a:t>, another shorter path to it might still be found</a:t>
            </a:r>
            <a:br>
              <a:rPr lang="en-US" altLang="en-US" sz="2800" smtClean="0"/>
            </a:br>
            <a:endParaRPr lang="en-US" altLang="en-US" sz="2800" smtClean="0"/>
          </a:p>
          <a:p>
            <a:pPr eaLnBrk="1" hangingPunct="1"/>
            <a:r>
              <a:rPr lang="en-US" altLang="en-US" sz="2800" smtClean="0"/>
              <a:t>The shortest path can found by following the previous pointers stored at each vertex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1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165850" y="1344613"/>
            <a:ext cx="609600" cy="4841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25604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8382000" y="3124200"/>
            <a:ext cx="609600" cy="41592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6</a:t>
            </a:r>
          </a:p>
        </p:txBody>
      </p:sp>
      <p:sp>
        <p:nvSpPr>
          <p:cNvPr id="25605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689850" y="158750"/>
            <a:ext cx="609600" cy="527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25606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3524250" y="1344613"/>
            <a:ext cx="666750" cy="5603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25607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8401050" y="1344613"/>
            <a:ext cx="609600" cy="4841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4</a:t>
            </a:r>
          </a:p>
        </p:txBody>
      </p:sp>
      <p:cxnSp>
        <p:nvCxnSpPr>
          <p:cNvPr id="25608" name="AutoShape 9"/>
          <p:cNvCxnSpPr>
            <a:cxnSpLocks noChangeShapeType="1"/>
            <a:stCxn id="25619" idx="5"/>
            <a:endCxn id="25603" idx="1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4825207" y="-15081"/>
            <a:ext cx="795337" cy="20669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AutoShape 10"/>
          <p:cNvCxnSpPr>
            <a:cxnSpLocks noChangeShapeType="1"/>
            <a:stCxn id="25603" idx="5"/>
            <a:endCxn id="25604" idx="2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747668" y="1697832"/>
            <a:ext cx="1573213" cy="16954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11"/>
          <p:cNvCxnSpPr>
            <a:cxnSpLocks noChangeShapeType="1"/>
            <a:stCxn id="25603" idx="6"/>
            <a:endCxn id="25607" idx="2"/>
          </p:cNvCxnSpPr>
          <p:nvPr>
            <p:custDataLst>
              <p:tags r:id="rId8"/>
            </p:custDataLst>
          </p:nvPr>
        </p:nvCxnSpPr>
        <p:spPr bwMode="auto">
          <a:xfrm>
            <a:off x="6775450" y="1587500"/>
            <a:ext cx="1625600" cy="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12"/>
          <p:cNvCxnSpPr>
            <a:cxnSpLocks noChangeShapeType="1"/>
            <a:stCxn id="25614" idx="6"/>
            <a:endCxn id="25604" idx="2"/>
          </p:cNvCxnSpPr>
          <p:nvPr>
            <p:custDataLst>
              <p:tags r:id="rId9"/>
            </p:custDataLst>
          </p:nvPr>
        </p:nvCxnSpPr>
        <p:spPr bwMode="auto">
          <a:xfrm>
            <a:off x="5657850" y="3200400"/>
            <a:ext cx="2724150" cy="131763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13"/>
          <p:cNvCxnSpPr>
            <a:cxnSpLocks noChangeShapeType="1"/>
            <a:stCxn id="25619" idx="4"/>
            <a:endCxn id="25606" idx="0"/>
          </p:cNvCxnSpPr>
          <p:nvPr>
            <p:custDataLst>
              <p:tags r:id="rId10"/>
            </p:custDataLst>
          </p:nvPr>
        </p:nvCxnSpPr>
        <p:spPr bwMode="auto">
          <a:xfrm rot="5400000">
            <a:off x="3598068" y="945357"/>
            <a:ext cx="658813" cy="139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14"/>
          <p:cNvCxnSpPr>
            <a:cxnSpLocks noChangeShapeType="1"/>
            <a:stCxn id="25606" idx="5"/>
            <a:endCxn id="25614" idx="1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4009232" y="1907381"/>
            <a:ext cx="1214438" cy="104457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Oval 15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5048250" y="2968625"/>
            <a:ext cx="609600" cy="4603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5</a:t>
            </a:r>
          </a:p>
        </p:txBody>
      </p:sp>
      <p:cxnSp>
        <p:nvCxnSpPr>
          <p:cNvPr id="25615" name="AutoShape 16"/>
          <p:cNvCxnSpPr>
            <a:cxnSpLocks noChangeShapeType="1"/>
            <a:stCxn id="25603" idx="3"/>
            <a:endCxn id="25614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5199857" y="1912144"/>
            <a:ext cx="1211262" cy="901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AutoShape 17"/>
          <p:cNvCxnSpPr>
            <a:cxnSpLocks noChangeShapeType="1"/>
            <a:stCxn id="25607" idx="0"/>
            <a:endCxn id="25605" idx="5"/>
          </p:cNvCxnSpPr>
          <p:nvPr>
            <p:custDataLst>
              <p:tags r:id="rId14"/>
            </p:custDataLst>
          </p:nvPr>
        </p:nvCxnSpPr>
        <p:spPr bwMode="auto">
          <a:xfrm rot="16200000" flipV="1">
            <a:off x="8090694" y="727869"/>
            <a:ext cx="735012" cy="4953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AutoShape 18"/>
          <p:cNvCxnSpPr>
            <a:cxnSpLocks noChangeShapeType="1"/>
            <a:stCxn id="25606" idx="6"/>
            <a:endCxn id="25603" idx="2"/>
          </p:cNvCxnSpPr>
          <p:nvPr>
            <p:custDataLst>
              <p:tags r:id="rId15"/>
            </p:custDataLst>
          </p:nvPr>
        </p:nvCxnSpPr>
        <p:spPr bwMode="auto">
          <a:xfrm flipV="1">
            <a:off x="4191000" y="1587500"/>
            <a:ext cx="197485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AutoShape 19"/>
          <p:cNvCxnSpPr>
            <a:cxnSpLocks noChangeShapeType="1"/>
            <a:stCxn id="25605" idx="2"/>
            <a:endCxn id="25619" idx="6"/>
          </p:cNvCxnSpPr>
          <p:nvPr>
            <p:custDataLst>
              <p:tags r:id="rId16"/>
            </p:custDataLst>
          </p:nvPr>
        </p:nvCxnSpPr>
        <p:spPr bwMode="auto">
          <a:xfrm rot="10800000" flipV="1">
            <a:off x="4267200" y="422275"/>
            <a:ext cx="3422650" cy="444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9" name="Oval 20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727450" y="247650"/>
            <a:ext cx="539750" cy="4381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0</a:t>
            </a:r>
          </a:p>
        </p:txBody>
      </p:sp>
      <p:cxnSp>
        <p:nvCxnSpPr>
          <p:cNvPr id="25620" name="AutoShape 21"/>
          <p:cNvCxnSpPr>
            <a:cxnSpLocks noChangeShapeType="1"/>
            <a:stCxn id="25603" idx="7"/>
            <a:endCxn id="25605" idx="3"/>
          </p:cNvCxnSpPr>
          <p:nvPr>
            <p:custDataLst>
              <p:tags r:id="rId18"/>
            </p:custDataLst>
          </p:nvPr>
        </p:nvCxnSpPr>
        <p:spPr bwMode="auto">
          <a:xfrm rot="5400000" flipH="1" flipV="1">
            <a:off x="6828631" y="465932"/>
            <a:ext cx="808037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AutoShape 22"/>
          <p:cNvCxnSpPr>
            <a:cxnSpLocks noChangeShapeType="1"/>
            <a:stCxn id="25604" idx="0"/>
            <a:endCxn id="25607" idx="4"/>
          </p:cNvCxnSpPr>
          <p:nvPr>
            <p:custDataLst>
              <p:tags r:id="rId19"/>
            </p:custDataLst>
          </p:nvPr>
        </p:nvCxnSpPr>
        <p:spPr bwMode="auto">
          <a:xfrm rot="5400000" flipH="1" flipV="1">
            <a:off x="8048625" y="2466975"/>
            <a:ext cx="1295400" cy="190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2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321050" y="76200"/>
            <a:ext cx="322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25623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24400" y="1219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4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943600" y="-76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5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32250" y="2011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6" name="Text Box 2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524250" y="779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7" name="Text Box 2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543800" y="1143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8" name="Text Box 2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86400" y="685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9" name="Text Box 3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502650" y="736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30" name="Text Box 3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543800" y="2211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5</a:t>
            </a:r>
          </a:p>
        </p:txBody>
      </p:sp>
      <p:sp>
        <p:nvSpPr>
          <p:cNvPr id="25631" name="Text Box 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686800" y="2133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3</a:t>
            </a:r>
          </a:p>
        </p:txBody>
      </p:sp>
      <p:sp>
        <p:nvSpPr>
          <p:cNvPr id="25632" name="Text Box 3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775450" y="69215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5</a:t>
            </a:r>
          </a:p>
        </p:txBody>
      </p:sp>
      <p:sp>
        <p:nvSpPr>
          <p:cNvPr id="25633" name="Text Box 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353050" y="19653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6</a:t>
            </a:r>
          </a:p>
        </p:txBody>
      </p:sp>
      <p:sp>
        <p:nvSpPr>
          <p:cNvPr id="25634" name="Text Box 3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553200" y="2820988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10</a:t>
            </a:r>
          </a:p>
        </p:txBody>
      </p:sp>
      <p:graphicFrame>
        <p:nvGraphicFramePr>
          <p:cNvPr id="25687" name="Group 87"/>
          <p:cNvGraphicFramePr>
            <a:graphicFrameLocks noGrp="1"/>
          </p:cNvGraphicFramePr>
          <p:nvPr>
            <p:ph idx="1"/>
            <p:custDataLst>
              <p:tags r:id="rId33"/>
            </p:custDataLst>
          </p:nvPr>
        </p:nvGraphicFramePr>
        <p:xfrm>
          <a:off x="152400" y="3505200"/>
          <a:ext cx="5715000" cy="3173412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Known?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Previous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v3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v4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v5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v6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FD676-BCC4-4D21-B8CD-D34DBA212313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37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228600"/>
            <a:ext cx="8305800" cy="838200"/>
          </a:xfrm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Dijkstra’s </a:t>
            </a:r>
            <a:r>
              <a:rPr lang="en-US" altLang="en-US" dirty="0" err="1" smtClean="0"/>
              <a:t>Alg</a:t>
            </a:r>
            <a:r>
              <a:rPr lang="en-US" altLang="en-US" dirty="0" smtClean="0"/>
              <a:t>: Implementation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143000"/>
            <a:ext cx="8229600" cy="3819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/>
              <a:t>Initialize the cost of each vertex to </a:t>
            </a:r>
            <a:r>
              <a:rPr lang="en-US" altLang="en-US" sz="2400" smtClean="0">
                <a:sym typeface="Symbol" pitchFamily="18" charset="2"/>
              </a:rPr>
              <a:t>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Initialize the cost of the source to 0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400" smtClean="0">
                <a:sym typeface="Symbol" pitchFamily="18" charset="2"/>
              </a:rPr>
              <a:t>While there are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400" smtClean="0">
                <a:sym typeface="Symbol" pitchFamily="18" charset="2"/>
              </a:rPr>
              <a:t> vertices left in the graph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Select the </a:t>
            </a:r>
            <a:r>
              <a:rPr lang="en-US" altLang="en-US" sz="2000" smtClean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000" smtClean="0">
                <a:sym typeface="Symbol" pitchFamily="18" charset="2"/>
              </a:rPr>
              <a:t> vertex </a:t>
            </a:r>
            <a:r>
              <a:rPr lang="en-US" altLang="en-US" sz="2000" b="1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with the lowest cost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Mark </a:t>
            </a:r>
            <a:r>
              <a:rPr lang="en-US" altLang="en-US" sz="2000" b="1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as </a:t>
            </a:r>
            <a:r>
              <a:rPr lang="en-US" altLang="en-US" sz="1800" smtClean="0">
                <a:solidFill>
                  <a:srgbClr val="009900"/>
                </a:solidFill>
                <a:sym typeface="Symbol" pitchFamily="18" charset="2"/>
              </a:rPr>
              <a:t>known</a:t>
            </a:r>
            <a:endParaRPr lang="en-US" altLang="en-US" sz="200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For each vertex </a:t>
            </a:r>
            <a:r>
              <a:rPr lang="en-US" altLang="en-US" sz="2000" b="1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 adjacent to </a:t>
            </a:r>
            <a:r>
              <a:rPr lang="en-US" altLang="en-US" sz="2000" b="1" i="1" smtClean="0">
                <a:sym typeface="Symbol" pitchFamily="18" charset="2"/>
              </a:rPr>
              <a:t>a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b="1" i="1" smtClean="0">
                <a:sym typeface="Symbol" pitchFamily="18" charset="2"/>
              </a:rPr>
              <a:t>		</a:t>
            </a:r>
            <a:r>
              <a:rPr lang="en-US" altLang="en-US" sz="2000" smtClean="0">
                <a:sym typeface="Symbol" pitchFamily="18" charset="2"/>
              </a:rPr>
              <a:t>newcost = min(cost(</a:t>
            </a:r>
            <a:r>
              <a:rPr lang="en-US" altLang="en-US" sz="2000" b="1" i="1" smtClean="0">
                <a:sym typeface="Symbol" pitchFamily="18" charset="2"/>
              </a:rPr>
              <a:t>b</a:t>
            </a:r>
            <a:r>
              <a:rPr lang="en-US" altLang="en-US" sz="2000" i="1" smtClean="0">
                <a:sym typeface="Symbol" pitchFamily="18" charset="2"/>
              </a:rPr>
              <a:t>),</a:t>
            </a:r>
            <a:r>
              <a:rPr lang="en-US" altLang="en-US" sz="2000" smtClean="0">
                <a:sym typeface="Symbol" pitchFamily="18" charset="2"/>
              </a:rPr>
              <a:t> cost(</a:t>
            </a:r>
            <a:r>
              <a:rPr lang="en-US" altLang="en-US" sz="2000" b="1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+ cost(</a:t>
            </a:r>
            <a:r>
              <a:rPr lang="en-US" altLang="en-US" sz="2000" b="1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b="1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))</a:t>
            </a:r>
            <a:r>
              <a:rPr lang="en-US" altLang="en-US" sz="2000" b="1" i="1" smtClean="0">
                <a:sym typeface="Symbol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		if newcost &lt; cost(</a:t>
            </a:r>
            <a:r>
              <a:rPr lang="en-US" altLang="en-US" sz="2000" b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</a:t>
            </a:r>
            <a:endParaRPr lang="en-US" altLang="en-US" sz="2000" b="1" smtClean="0">
              <a:sym typeface="Symbol" pitchFamily="18" charset="2"/>
            </a:endParaRP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	cost(</a:t>
            </a:r>
            <a:r>
              <a:rPr lang="en-US" altLang="en-US" sz="2000" b="1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 </a:t>
            </a:r>
            <a:r>
              <a:rPr lang="en-US" altLang="en-US" sz="2000" i="1" smtClean="0">
                <a:sym typeface="Symbol" pitchFamily="18" charset="2"/>
              </a:rPr>
              <a:t>= </a:t>
            </a:r>
            <a:r>
              <a:rPr lang="en-US" altLang="en-US" sz="2000" smtClean="0">
                <a:sym typeface="Symbol" pitchFamily="18" charset="2"/>
              </a:rPr>
              <a:t>newcost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en-US" sz="2000" smtClean="0">
                <a:sym typeface="Symbol" pitchFamily="18" charset="2"/>
              </a:rPr>
              <a:t>	previous(</a:t>
            </a:r>
            <a:r>
              <a:rPr lang="en-US" altLang="en-US" sz="2000" b="1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 </a:t>
            </a:r>
            <a:r>
              <a:rPr lang="en-US" altLang="en-US" sz="2000" i="1" smtClean="0">
                <a:sym typeface="Symbol" pitchFamily="18" charset="2"/>
              </a:rPr>
              <a:t>=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endParaRPr lang="en-US" altLang="en-US" sz="1800" smtClean="0">
              <a:sym typeface="Symbol" pitchFamily="18" charset="2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4800" y="4724400"/>
            <a:ext cx="46243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What data structures should we use?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Running time?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29600" cy="1055687"/>
          </a:xfrm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Dijkstra’s Algorithm: Summary</a:t>
            </a:r>
            <a:endParaRPr lang="en-US" altLang="en-US" sz="3600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68463"/>
            <a:ext cx="8229600" cy="44577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Classic algorithm for solving SSSP in weighted graphs </a:t>
            </a:r>
            <a:r>
              <a:rPr lang="en-US" altLang="en-US" sz="2800" i="1" smtClean="0"/>
              <a:t>without negative weights</a:t>
            </a:r>
            <a:r>
              <a:rPr lang="en-US" altLang="en-US" sz="2800" smtClean="0"/>
              <a:t/>
            </a:r>
            <a:br>
              <a:rPr lang="en-US" altLang="en-US" sz="2800" smtClean="0"/>
            </a:br>
            <a:endParaRPr lang="en-US" altLang="en-US" sz="2800" smtClean="0"/>
          </a:p>
          <a:p>
            <a:pPr eaLnBrk="1" hangingPunct="1"/>
            <a:r>
              <a:rPr lang="en-US" altLang="en-US" sz="2800" smtClean="0"/>
              <a:t>A </a:t>
            </a:r>
            <a:r>
              <a:rPr lang="en-US" altLang="en-US" sz="2800" i="1" smtClean="0"/>
              <a:t>greedy</a:t>
            </a:r>
            <a:r>
              <a:rPr lang="en-US" altLang="en-US" sz="2800" smtClean="0"/>
              <a:t> algorithm (irrevocably makes decisions without considering future consequences)</a:t>
            </a:r>
            <a:br>
              <a:rPr lang="en-US" altLang="en-US" sz="2800" smtClean="0"/>
            </a:br>
            <a:endParaRPr lang="en-US" altLang="en-US" sz="2800" smtClean="0"/>
          </a:p>
          <a:p>
            <a:pPr eaLnBrk="1" hangingPunct="1"/>
            <a:r>
              <a:rPr lang="en-US" altLang="en-US" sz="2800" smtClean="0"/>
              <a:t>Why does it work?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6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Representation</a:t>
            </a:r>
          </a:p>
        </p:txBody>
      </p:sp>
      <p:sp>
        <p:nvSpPr>
          <p:cNvPr id="4" name="Oval 1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90600" y="1828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3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57400" y="1676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3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2438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Line 39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219200" y="1828800"/>
            <a:ext cx="838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40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1981200" y="1905000"/>
            <a:ext cx="228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4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66800" y="2590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Line 4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143000" y="2057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" name="Straight Connector 12"/>
          <p:cNvCxnSpPr>
            <a:stCxn id="4" idx="5"/>
            <a:endCxn id="6" idx="1"/>
          </p:cNvCxnSpPr>
          <p:nvPr/>
        </p:nvCxnSpPr>
        <p:spPr>
          <a:xfrm>
            <a:off x="1185722" y="2023922"/>
            <a:ext cx="676556" cy="447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82962" y="168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75337" y="15737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530" y="27051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93477" y="25574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1485093"/>
            <a:ext cx="136447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 = { a, b, c, d}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5200" y="2014144"/>
            <a:ext cx="270939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E = { {a, b}, {a, c}, {a, d}, {b, d} }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7522" y="32766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7522" y="37338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7522" y="41910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522" y="46482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143000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07592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672184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43000" y="3802279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07592" y="3802279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43000" y="42919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43000" y="47491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07592" y="47491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38" name="Straight Arrow Connector 37"/>
          <p:cNvCxnSpPr>
            <a:stCxn id="20" idx="3"/>
            <a:endCxn id="24" idx="1"/>
          </p:cNvCxnSpPr>
          <p:nvPr/>
        </p:nvCxnSpPr>
        <p:spPr>
          <a:xfrm flipV="1">
            <a:off x="795478" y="349980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797737" y="3958823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792005" y="4431891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75821" y="4904319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560070" y="3478538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324662" y="348901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560070" y="3949284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1560070" y="489525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248571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05771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68260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629400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248571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705771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68260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629400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248571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705771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168260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629400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248571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05771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168260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9400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0" y="540809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Adjacency </a:t>
            </a:r>
            <a:r>
              <a:rPr lang="en-US" sz="2000" dirty="0">
                <a:latin typeface="+mn-lt"/>
              </a:rPr>
              <a:t>Matrix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52895" y="5371271"/>
            <a:ext cx="252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Adjacency 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95DD7A-02D3-4EBC-9125-431417125957}"/>
              </a:ext>
            </a:extLst>
          </p:cNvPr>
          <p:cNvSpPr txBox="1"/>
          <p:nvPr/>
        </p:nvSpPr>
        <p:spPr>
          <a:xfrm>
            <a:off x="801472" y="5936101"/>
            <a:ext cx="221498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O(n + m) space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3AE1597-99E2-48B3-9FB1-6D82187572A3}"/>
              </a:ext>
            </a:extLst>
          </p:cNvPr>
          <p:cNvSpPr txBox="1"/>
          <p:nvPr/>
        </p:nvSpPr>
        <p:spPr>
          <a:xfrm>
            <a:off x="5517968" y="5947512"/>
            <a:ext cx="221498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O(n</a:t>
            </a:r>
            <a:r>
              <a:rPr lang="en-US" baseline="30000" dirty="0">
                <a:latin typeface="+mn-lt"/>
              </a:rPr>
              <a:t>2</a:t>
            </a:r>
            <a:r>
              <a:rPr lang="en-US" dirty="0">
                <a:latin typeface="+mn-lt"/>
              </a:rPr>
              <a:t>) space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481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don’t expect to get close to this on Friday</a:t>
            </a:r>
          </a:p>
          <a:p>
            <a:pPr lvl="1"/>
            <a:r>
              <a:rPr lang="en-US" dirty="0" smtClean="0"/>
              <a:t>I do not plan on giving the correctness proof – you will need to wait for 421.  I might wave my hands a bit on the general ideas for the proof</a:t>
            </a:r>
          </a:p>
          <a:p>
            <a:pPr lvl="1"/>
            <a:r>
              <a:rPr lang="en-US" dirty="0" smtClean="0"/>
              <a:t>Assuming I have time on Monday,  I am going to talk more about the use of heaps in </a:t>
            </a:r>
            <a:r>
              <a:rPr lang="en-US" dirty="0" err="1" smtClean="0"/>
              <a:t>Dijkstra’s</a:t>
            </a:r>
            <a:r>
              <a:rPr lang="en-US" dirty="0" smtClean="0"/>
              <a:t> algorithm,  as this is a data structures course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6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Topological Sort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78594" y="1584356"/>
            <a:ext cx="6169937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there is a vertex v with in-degree 0 {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output v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remove v from G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7889" y="3514963"/>
            <a:ext cx="3576873" cy="2258840"/>
            <a:chOff x="1981200" y="2362200"/>
            <a:chExt cx="5715000" cy="3581400"/>
          </a:xfrm>
        </p:grpSpPr>
        <p:sp>
          <p:nvSpPr>
            <p:cNvPr id="9" name="Oval 4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E</a:t>
              </a:r>
            </a:p>
          </p:txBody>
        </p:sp>
        <p:sp>
          <p:nvSpPr>
            <p:cNvPr id="10" name="Oval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F</a:t>
              </a:r>
            </a:p>
          </p:txBody>
        </p:sp>
        <p:sp>
          <p:nvSpPr>
            <p:cNvPr id="11" name="Oval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D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981200" y="28194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A</a:t>
              </a:r>
            </a:p>
          </p:txBody>
        </p:sp>
        <p:sp>
          <p:nvSpPr>
            <p:cNvPr id="13" name="Oval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C</a:t>
              </a:r>
            </a:p>
          </p:txBody>
        </p:sp>
        <p:sp>
          <p:nvSpPr>
            <p:cNvPr id="14" name="Oval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B</a:t>
              </a:r>
            </a:p>
          </p:txBody>
        </p:sp>
        <p:sp>
          <p:nvSpPr>
            <p:cNvPr id="15" name="Oval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172200" y="4648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K</a:t>
              </a:r>
            </a:p>
          </p:txBody>
        </p:sp>
        <p:sp>
          <p:nvSpPr>
            <p:cNvPr id="16" name="Oval 11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315200" y="3657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J</a:t>
              </a:r>
            </a:p>
          </p:txBody>
        </p:sp>
        <p:sp>
          <p:nvSpPr>
            <p:cNvPr id="17" name="Oval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2578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G</a:t>
              </a:r>
            </a:p>
          </p:txBody>
        </p:sp>
        <p:sp>
          <p:nvSpPr>
            <p:cNvPr id="18" name="Oval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029200" y="2362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H</a:t>
              </a:r>
            </a:p>
          </p:txBody>
        </p:sp>
        <p:sp>
          <p:nvSpPr>
            <p:cNvPr id="19" name="Oval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705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I</a:t>
              </a:r>
            </a:p>
          </p:txBody>
        </p:sp>
        <p:sp>
          <p:nvSpPr>
            <p:cNvPr id="20" name="Oval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53000" y="5562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L</a:t>
              </a:r>
            </a:p>
          </p:txBody>
        </p:sp>
        <p:sp>
          <p:nvSpPr>
            <p:cNvPr id="21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362200" y="2743200"/>
              <a:ext cx="838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2362200" y="3124200"/>
              <a:ext cx="1143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2209800" y="3200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4724400" y="4648200"/>
              <a:ext cx="1371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6629400" y="4038600"/>
              <a:ext cx="762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flipH="1" flipV="1">
              <a:off x="4038600" y="3657600"/>
              <a:ext cx="10668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H="1" flipV="1">
              <a:off x="5638800" y="3733800"/>
              <a:ext cx="1676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5257800" y="2819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648200" y="4876800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>
              <a:off x="5181600" y="3962400"/>
              <a:ext cx="304800" cy="160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H="1">
              <a:off x="5410200" y="5029200"/>
              <a:ext cx="8382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>
              <a:off x="5715000" y="2895600"/>
              <a:ext cx="9906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6934200" y="29718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4874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Graph search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altLang="en-US"/>
              <a:t>Find a path from s to t</a:t>
            </a:r>
          </a:p>
        </p:txBody>
      </p:sp>
      <p:sp>
        <p:nvSpPr>
          <p:cNvPr id="6148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47800" y="2659063"/>
            <a:ext cx="6553200" cy="307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 = {s}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while S is not empty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u = Select(S)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visit 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</a:t>
            </a:r>
            <a:r>
              <a:rPr lang="en-US" altLang="en-US" dirty="0" err="1"/>
              <a:t>foreach</a:t>
            </a:r>
            <a:r>
              <a:rPr lang="en-US" altLang="en-US" dirty="0"/>
              <a:t> v in N(u)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if v is unvisited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	Add(S, v)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	</a:t>
            </a:r>
            <a:r>
              <a:rPr lang="en-US" altLang="en-US" dirty="0" err="1"/>
              <a:t>Pred</a:t>
            </a:r>
            <a:r>
              <a:rPr lang="en-US" altLang="en-US" dirty="0"/>
              <a:t>[v] = 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if (v </a:t>
            </a:r>
            <a:r>
              <a:rPr lang="en-US" altLang="en-US" dirty="0" smtClean="0"/>
              <a:t>== </a:t>
            </a:r>
            <a:r>
              <a:rPr lang="en-US" altLang="en-US" dirty="0"/>
              <a:t>t) then path found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46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Line 23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5791200" y="2521742"/>
            <a:ext cx="0" cy="6024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dirty="0"/>
              <a:t>Graph Search </a:t>
            </a:r>
          </a:p>
        </p:txBody>
      </p:sp>
      <p:sp>
        <p:nvSpPr>
          <p:cNvPr id="7172" name="Oval 1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5052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3" name="Oval 1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3528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4" name="Oval 1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62600" y="4419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5" name="Oval 1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6" name="Line 1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1676400" y="4343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2362200" y="42672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676400" y="5181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1600200" y="41148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2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19050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2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981200" y="4114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2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667000" y="34290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2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895600" y="35814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2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971800" y="43434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2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2514600" y="45720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2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2362200" y="4572000"/>
            <a:ext cx="3200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2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2514600" y="51816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3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3657600" y="46482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3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3733800" y="53340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3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5334000" y="46482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3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3886200" y="4572000"/>
            <a:ext cx="1295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3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3810000" y="3810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3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3581400" y="35052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3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3581400" y="31242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Line 3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5029200" y="3200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Oval 3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781800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7" name="Line 40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5867400" y="3200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Line 4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5943600" y="30480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9" name="Line 4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6705600" y="3124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Oval 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447800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1" name="Oval 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286000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2" name="Oval 8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7432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3" name="Oval 1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5146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4" name="Oval 5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657600" y="4419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5" name="Oval 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6" name="Oval 12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715000" y="3048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7" name="Oval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553200" y="3657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8" name="Oval 4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7526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9" name="Text Box 43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066800" y="5029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</a:t>
            </a:r>
          </a:p>
        </p:txBody>
      </p:sp>
      <p:sp>
        <p:nvSpPr>
          <p:cNvPr id="43" name="Line 37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990600" y="1986634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Oval 3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743200" y="1681834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Line 40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1828800" y="1986634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1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V="1">
            <a:off x="1905000" y="1834234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42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2667000" y="1910434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Oval 7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838200" y="2443834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" name="Oval 12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676400" y="1834234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Oval 3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2514600" y="2443834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Line 20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5791200" y="1874838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24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553200" y="1798638"/>
            <a:ext cx="304800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Oval 14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6400800" y="17224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5" name="Oval 4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5638800" y="2332038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" name="Text Box 43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7086600" y="2833687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7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Breadth first 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/>
              <a:t>Explore vertices in layers</a:t>
            </a:r>
          </a:p>
          <a:p>
            <a:pPr lvl="1"/>
            <a:r>
              <a:rPr lang="en-US" altLang="en-US"/>
              <a:t>s in layer 1</a:t>
            </a:r>
          </a:p>
          <a:p>
            <a:pPr lvl="1"/>
            <a:r>
              <a:rPr lang="en-US" altLang="en-US"/>
              <a:t>Neighbors of s in layer 2</a:t>
            </a:r>
          </a:p>
          <a:p>
            <a:pPr lvl="1"/>
            <a:r>
              <a:rPr lang="en-US" altLang="en-US"/>
              <a:t>Neighbors of layer 2 in layer 3 . . .</a:t>
            </a:r>
          </a:p>
        </p:txBody>
      </p:sp>
      <p:sp>
        <p:nvSpPr>
          <p:cNvPr id="7172" name="Oval 1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6172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3" name="Oval 1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8194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4" name="Oval 1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292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5" name="Oval 1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648200" y="6096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6" name="Line 1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1143000" y="52578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1828800" y="51816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1430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1066800" y="5029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2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13716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2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447800" y="50292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2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133600" y="43434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2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362200" y="44958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2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438400" y="52578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2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1981200" y="54864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2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828800" y="5486400"/>
            <a:ext cx="3200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2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981200" y="60960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3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3124200" y="55626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3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3200400" y="62484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3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4800600" y="55626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3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3352800" y="5486400"/>
            <a:ext cx="1295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3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3276600" y="47244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3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3048000" y="44196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3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3048000" y="40386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Line 3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4495800" y="41148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Oval 3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2484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7" name="Line 40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5334000" y="41148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Line 4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5410200" y="39624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9" name="Line 4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6172200" y="4038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Oval 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9144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1" name="Oval 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7526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2" name="Oval 8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209800" y="5105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3" name="Oval 1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9812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4" name="Oval 5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1242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5" name="Oval 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3434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6" name="Oval 12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1816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7" name="Oval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0198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8" name="Oval 4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2192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9" name="Text Box 43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33400" y="594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51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/>
              <a:t>Breadth First Search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altLang="en-US" dirty="0"/>
              <a:t>Build a BFS tree from s</a:t>
            </a:r>
          </a:p>
        </p:txBody>
      </p:sp>
      <p:sp>
        <p:nvSpPr>
          <p:cNvPr id="6148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47800" y="2209800"/>
            <a:ext cx="65532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Q = {s}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Level[s] = 1;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while Q is not empty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u = </a:t>
            </a:r>
            <a:r>
              <a:rPr lang="en-US" altLang="en-US" dirty="0" err="1"/>
              <a:t>Q.Dequeue</a:t>
            </a:r>
            <a:r>
              <a:rPr lang="en-US" altLang="en-US" dirty="0"/>
              <a:t>()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visit 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</a:t>
            </a:r>
            <a:r>
              <a:rPr lang="en-US" altLang="en-US" dirty="0" err="1"/>
              <a:t>foreach</a:t>
            </a:r>
            <a:r>
              <a:rPr lang="en-US" altLang="en-US" dirty="0"/>
              <a:t> v in N(u)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if v is unvisited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	</a:t>
            </a:r>
            <a:r>
              <a:rPr lang="en-US" altLang="en-US" dirty="0" err="1"/>
              <a:t>Q.Enqueue</a:t>
            </a:r>
            <a:r>
              <a:rPr lang="en-US" altLang="en-US" dirty="0"/>
              <a:t>(v)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	</a:t>
            </a:r>
            <a:r>
              <a:rPr lang="en-US" altLang="en-US" dirty="0" err="1"/>
              <a:t>Pred</a:t>
            </a:r>
            <a:r>
              <a:rPr lang="en-US" altLang="en-US" dirty="0"/>
              <a:t>[v] = 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	Level[v] = Level[u] + 1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5/20/2022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956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3015</TotalTime>
  <Words>2005</Words>
  <Application>Microsoft Office PowerPoint</Application>
  <PresentationFormat>On-screen Show (4:3)</PresentationFormat>
  <Paragraphs>558</Paragraphs>
  <Slides>40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Calibri</vt:lpstr>
      <vt:lpstr>Courier New</vt:lpstr>
      <vt:lpstr>Symbol</vt:lpstr>
      <vt:lpstr>Times New Roman</vt:lpstr>
      <vt:lpstr>Office Theme</vt:lpstr>
      <vt:lpstr>Bitmap Image</vt:lpstr>
      <vt:lpstr>CSE 332: Data Structures and Parallelism</vt:lpstr>
      <vt:lpstr>Announcements</vt:lpstr>
      <vt:lpstr>Graph Theory</vt:lpstr>
      <vt:lpstr>Graph Representation</vt:lpstr>
      <vt:lpstr>Topological Sort</vt:lpstr>
      <vt:lpstr>Graph search</vt:lpstr>
      <vt:lpstr>Graph Search </vt:lpstr>
      <vt:lpstr>Breadth first search</vt:lpstr>
      <vt:lpstr>Breadth First Search</vt:lpstr>
      <vt:lpstr>Key observation</vt:lpstr>
      <vt:lpstr>Bipartite Graphs</vt:lpstr>
      <vt:lpstr>Can this graph be two colored?</vt:lpstr>
      <vt:lpstr>Algorithm</vt:lpstr>
      <vt:lpstr>A graph is bipartite if and only if it has no odd cycles</vt:lpstr>
      <vt:lpstr>Graph Search</vt:lpstr>
      <vt:lpstr>Graph search</vt:lpstr>
      <vt:lpstr>Breadth First Search</vt:lpstr>
      <vt:lpstr>Depth First Search</vt:lpstr>
      <vt:lpstr>Connected Components</vt:lpstr>
      <vt:lpstr>Computing Connected Components in O(n+m) time</vt:lpstr>
      <vt:lpstr>Directed Graphs</vt:lpstr>
      <vt:lpstr>Identify the Strongly Connected Components</vt:lpstr>
      <vt:lpstr>Strongly connected components can be found in O(n+m) time</vt:lpstr>
      <vt:lpstr>Paths and connectivity</vt:lpstr>
      <vt:lpstr>The Shortest Path Problem</vt:lpstr>
      <vt:lpstr>Single Source Shortest Paths (SSSP)</vt:lpstr>
      <vt:lpstr>Variations of SSSP</vt:lpstr>
      <vt:lpstr>Applications</vt:lpstr>
      <vt:lpstr>SSSP: Unweighted Version</vt:lpstr>
      <vt:lpstr>PowerPoint Presentation</vt:lpstr>
      <vt:lpstr>PowerPoint Presentation</vt:lpstr>
      <vt:lpstr>Weighted SSSP:  All edges are not created equal</vt:lpstr>
      <vt:lpstr>Dijkstra’s Algorithm: Idea</vt:lpstr>
      <vt:lpstr>Dijkstra’s Algorithm: Idea</vt:lpstr>
      <vt:lpstr>Dijkstra’s Algorithm: Pseudocode</vt:lpstr>
      <vt:lpstr>Important Features</vt:lpstr>
      <vt:lpstr>PowerPoint Presentation</vt:lpstr>
      <vt:lpstr>Dijkstra’s Alg: Implementation</vt:lpstr>
      <vt:lpstr>Dijkstra’s Algorithm: Summary</vt:lpstr>
      <vt:lpstr>Continuation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48</cp:revision>
  <cp:lastPrinted>2014-01-05T21:20:15Z</cp:lastPrinted>
  <dcterms:created xsi:type="dcterms:W3CDTF">2002-03-26T00:11:56Z</dcterms:created>
  <dcterms:modified xsi:type="dcterms:W3CDTF">2022-05-20T18:41:14Z</dcterms:modified>
</cp:coreProperties>
</file>