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notesSlides/notesSlide14.xml" ContentType="application/vnd.openxmlformats-officedocument.presentationml.notesSlide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notesSlides/notesSlide15.xml" ContentType="application/vnd.openxmlformats-officedocument.presentationml.notesSlide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61" r:id="rId1"/>
  </p:sldMasterIdLst>
  <p:notesMasterIdLst>
    <p:notesMasterId r:id="rId21"/>
  </p:notesMasterIdLst>
  <p:handoutMasterIdLst>
    <p:handoutMasterId r:id="rId22"/>
  </p:handoutMasterIdLst>
  <p:sldIdLst>
    <p:sldId id="256" r:id="rId2"/>
    <p:sldId id="776" r:id="rId3"/>
    <p:sldId id="258" r:id="rId4"/>
    <p:sldId id="274" r:id="rId5"/>
    <p:sldId id="275" r:id="rId6"/>
    <p:sldId id="276" r:id="rId7"/>
    <p:sldId id="277" r:id="rId8"/>
    <p:sldId id="281" r:id="rId9"/>
    <p:sldId id="777" r:id="rId10"/>
    <p:sldId id="778" r:id="rId11"/>
    <p:sldId id="784" r:id="rId12"/>
    <p:sldId id="785" r:id="rId13"/>
    <p:sldId id="786" r:id="rId14"/>
    <p:sldId id="787" r:id="rId15"/>
    <p:sldId id="788" r:id="rId16"/>
    <p:sldId id="789" r:id="rId17"/>
    <p:sldId id="790" r:id="rId18"/>
    <p:sldId id="791" r:id="rId19"/>
    <p:sldId id="792" r:id="rId20"/>
  </p:sldIdLst>
  <p:sldSz cx="9144000" cy="6858000" type="screen4x3"/>
  <p:notesSz cx="6985000" cy="9283700"/>
  <p:custDataLst>
    <p:tags r:id="rId23"/>
  </p:custDataLst>
  <p:defaultTextStyle>
    <a:defPPr>
      <a:defRPr lang="en-US"/>
    </a:defPPr>
    <a:lvl1pPr algn="l" rtl="0" eaLnBrk="0" fontAlgn="base" hangingPunct="0">
      <a:lnSpc>
        <a:spcPct val="90000"/>
      </a:lnSpc>
      <a:spcBef>
        <a:spcPct val="50000"/>
      </a:spcBef>
      <a:spcAft>
        <a:spcPct val="0"/>
      </a:spcAft>
      <a:defRPr sz="1600" kern="1200">
        <a:solidFill>
          <a:schemeClr val="accent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lnSpc>
        <a:spcPct val="90000"/>
      </a:lnSpc>
      <a:spcBef>
        <a:spcPct val="50000"/>
      </a:spcBef>
      <a:spcAft>
        <a:spcPct val="0"/>
      </a:spcAft>
      <a:defRPr sz="1600" kern="1200">
        <a:solidFill>
          <a:schemeClr val="accent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lnSpc>
        <a:spcPct val="90000"/>
      </a:lnSpc>
      <a:spcBef>
        <a:spcPct val="50000"/>
      </a:spcBef>
      <a:spcAft>
        <a:spcPct val="0"/>
      </a:spcAft>
      <a:defRPr sz="1600" kern="1200">
        <a:solidFill>
          <a:schemeClr val="accent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lnSpc>
        <a:spcPct val="90000"/>
      </a:lnSpc>
      <a:spcBef>
        <a:spcPct val="50000"/>
      </a:spcBef>
      <a:spcAft>
        <a:spcPct val="0"/>
      </a:spcAft>
      <a:defRPr sz="1600" kern="1200">
        <a:solidFill>
          <a:schemeClr val="accent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lnSpc>
        <a:spcPct val="90000"/>
      </a:lnSpc>
      <a:spcBef>
        <a:spcPct val="50000"/>
      </a:spcBef>
      <a:spcAft>
        <a:spcPct val="0"/>
      </a:spcAft>
      <a:defRPr sz="1600" kern="1200">
        <a:solidFill>
          <a:schemeClr val="accent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600" kern="1200">
        <a:solidFill>
          <a:schemeClr val="accent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1600" kern="1200">
        <a:solidFill>
          <a:schemeClr val="accent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1600" kern="1200">
        <a:solidFill>
          <a:schemeClr val="accent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1600" kern="1200">
        <a:solidFill>
          <a:schemeClr val="accent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4">
          <p15:clr>
            <a:srgbClr val="A4A3A4"/>
          </p15:clr>
        </p15:guide>
        <p15:guide id="2" pos="220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31DDB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DABD09D-1F53-4C1B-A17B-360785E542D8}" v="103" dt="2022-05-16T05:48:26.13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6" d="100"/>
          <a:sy n="106" d="100"/>
        </p:scale>
        <p:origin x="810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>
        <p:guide orient="horz" pos="2924"/>
        <p:guide pos="220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33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32" Type="http://schemas.microsoft.com/office/2016/11/relationships/changesInfo" Target="changesInfos/changesInfo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gs" Target="tags/tag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Relationship Id="rId27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ichard Anderson" userId="4654cc452026b74c" providerId="LiveId" clId="{0876A473-90E0-4E11-9B68-9567F0F82FC6}"/>
    <pc:docChg chg="undo custSel modSld">
      <pc:chgData name="Richard Anderson" userId="4654cc452026b74c" providerId="LiveId" clId="{0876A473-90E0-4E11-9B68-9567F0F82FC6}" dt="2022-04-15T06:11:22.766" v="826" actId="20577"/>
      <pc:docMkLst>
        <pc:docMk/>
      </pc:docMkLst>
      <pc:sldChg chg="modSp mod">
        <pc:chgData name="Richard Anderson" userId="4654cc452026b74c" providerId="LiveId" clId="{0876A473-90E0-4E11-9B68-9567F0F82FC6}" dt="2022-04-15T05:50:25.011" v="196" actId="20577"/>
        <pc:sldMkLst>
          <pc:docMk/>
          <pc:sldMk cId="143567446" sldId="536"/>
        </pc:sldMkLst>
        <pc:spChg chg="mod">
          <ac:chgData name="Richard Anderson" userId="4654cc452026b74c" providerId="LiveId" clId="{0876A473-90E0-4E11-9B68-9567F0F82FC6}" dt="2022-04-15T05:50:25.011" v="196" actId="20577"/>
          <ac:spMkLst>
            <pc:docMk/>
            <pc:sldMk cId="143567446" sldId="536"/>
            <ac:spMk id="3076" creationId="{00000000-0000-0000-0000-000000000000}"/>
          </ac:spMkLst>
        </pc:spChg>
      </pc:sldChg>
      <pc:sldChg chg="addSp delSp modSp mod">
        <pc:chgData name="Richard Anderson" userId="4654cc452026b74c" providerId="LiveId" clId="{0876A473-90E0-4E11-9B68-9567F0F82FC6}" dt="2022-04-15T06:10:53.635" v="825" actId="21"/>
        <pc:sldMkLst>
          <pc:docMk/>
          <pc:sldMk cId="320525666" sldId="578"/>
        </pc:sldMkLst>
        <pc:spChg chg="del">
          <ac:chgData name="Richard Anderson" userId="4654cc452026b74c" providerId="LiveId" clId="{0876A473-90E0-4E11-9B68-9567F0F82FC6}" dt="2022-04-15T06:10:53.635" v="825" actId="21"/>
          <ac:spMkLst>
            <pc:docMk/>
            <pc:sldMk cId="320525666" sldId="578"/>
            <ac:spMk id="2" creationId="{00000000-0000-0000-0000-000000000000}"/>
          </ac:spMkLst>
        </pc:spChg>
        <pc:spChg chg="add mod">
          <ac:chgData name="Richard Anderson" userId="4654cc452026b74c" providerId="LiveId" clId="{0876A473-90E0-4E11-9B68-9567F0F82FC6}" dt="2022-04-15T06:10:53.635" v="825" actId="21"/>
          <ac:spMkLst>
            <pc:docMk/>
            <pc:sldMk cId="320525666" sldId="578"/>
            <ac:spMk id="5" creationId="{235C69FE-71DE-4876-A0B2-73FE43F4820C}"/>
          </ac:spMkLst>
        </pc:spChg>
      </pc:sldChg>
      <pc:sldChg chg="modSp mod">
        <pc:chgData name="Richard Anderson" userId="4654cc452026b74c" providerId="LiveId" clId="{0876A473-90E0-4E11-9B68-9567F0F82FC6}" dt="2022-04-15T06:11:22.766" v="826" actId="20577"/>
        <pc:sldMkLst>
          <pc:docMk/>
          <pc:sldMk cId="4016883734" sldId="583"/>
        </pc:sldMkLst>
        <pc:spChg chg="mod">
          <ac:chgData name="Richard Anderson" userId="4654cc452026b74c" providerId="LiveId" clId="{0876A473-90E0-4E11-9B68-9567F0F82FC6}" dt="2022-04-15T06:11:22.766" v="826" actId="20577"/>
          <ac:spMkLst>
            <pc:docMk/>
            <pc:sldMk cId="4016883734" sldId="583"/>
            <ac:spMk id="2" creationId="{00000000-0000-0000-0000-000000000000}"/>
          </ac:spMkLst>
        </pc:spChg>
      </pc:sldChg>
      <pc:sldChg chg="addSp delSp modSp mod">
        <pc:chgData name="Richard Anderson" userId="4654cc452026b74c" providerId="LiveId" clId="{0876A473-90E0-4E11-9B68-9567F0F82FC6}" dt="2022-04-15T06:09:30.355" v="824" actId="1582"/>
        <pc:sldMkLst>
          <pc:docMk/>
          <pc:sldMk cId="3491713719" sldId="584"/>
        </pc:sldMkLst>
        <pc:spChg chg="mod">
          <ac:chgData name="Richard Anderson" userId="4654cc452026b74c" providerId="LiveId" clId="{0876A473-90E0-4E11-9B68-9567F0F82FC6}" dt="2022-04-15T06:03:24.740" v="787" actId="1076"/>
          <ac:spMkLst>
            <pc:docMk/>
            <pc:sldMk cId="3491713719" sldId="584"/>
            <ac:spMk id="2" creationId="{00000000-0000-0000-0000-000000000000}"/>
          </ac:spMkLst>
        </pc:spChg>
        <pc:spChg chg="mod">
          <ac:chgData name="Richard Anderson" userId="4654cc452026b74c" providerId="LiveId" clId="{0876A473-90E0-4E11-9B68-9567F0F82FC6}" dt="2022-04-15T05:56:37.739" v="211" actId="20577"/>
          <ac:spMkLst>
            <pc:docMk/>
            <pc:sldMk cId="3491713719" sldId="584"/>
            <ac:spMk id="3" creationId="{00000000-0000-0000-0000-000000000000}"/>
          </ac:spMkLst>
        </pc:spChg>
        <pc:spChg chg="mod">
          <ac:chgData name="Richard Anderson" userId="4654cc452026b74c" providerId="LiveId" clId="{0876A473-90E0-4E11-9B68-9567F0F82FC6}" dt="2022-04-15T06:01:25.314" v="728" actId="1076"/>
          <ac:spMkLst>
            <pc:docMk/>
            <pc:sldMk cId="3491713719" sldId="584"/>
            <ac:spMk id="5" creationId="{00000000-0000-0000-0000-000000000000}"/>
          </ac:spMkLst>
        </pc:spChg>
        <pc:spChg chg="mod">
          <ac:chgData name="Richard Anderson" userId="4654cc452026b74c" providerId="LiveId" clId="{0876A473-90E0-4E11-9B68-9567F0F82FC6}" dt="2022-04-15T06:09:30.355" v="824" actId="1582"/>
          <ac:spMkLst>
            <pc:docMk/>
            <pc:sldMk cId="3491713719" sldId="584"/>
            <ac:spMk id="7" creationId="{00000000-0000-0000-0000-000000000000}"/>
          </ac:spMkLst>
        </pc:spChg>
        <pc:spChg chg="mod">
          <ac:chgData name="Richard Anderson" userId="4654cc452026b74c" providerId="LiveId" clId="{0876A473-90E0-4E11-9B68-9567F0F82FC6}" dt="2022-04-15T06:09:30.355" v="824" actId="1582"/>
          <ac:spMkLst>
            <pc:docMk/>
            <pc:sldMk cId="3491713719" sldId="584"/>
            <ac:spMk id="8" creationId="{00000000-0000-0000-0000-000000000000}"/>
          </ac:spMkLst>
        </pc:spChg>
        <pc:spChg chg="mod">
          <ac:chgData name="Richard Anderson" userId="4654cc452026b74c" providerId="LiveId" clId="{0876A473-90E0-4E11-9B68-9567F0F82FC6}" dt="2022-04-15T06:09:30.355" v="824" actId="1582"/>
          <ac:spMkLst>
            <pc:docMk/>
            <pc:sldMk cId="3491713719" sldId="584"/>
            <ac:spMk id="9" creationId="{00000000-0000-0000-0000-000000000000}"/>
          </ac:spMkLst>
        </pc:spChg>
        <pc:spChg chg="add mod">
          <ac:chgData name="Richard Anderson" userId="4654cc452026b74c" providerId="LiveId" clId="{0876A473-90E0-4E11-9B68-9567F0F82FC6}" dt="2022-04-15T06:09:30.355" v="824" actId="1582"/>
          <ac:spMkLst>
            <pc:docMk/>
            <pc:sldMk cId="3491713719" sldId="584"/>
            <ac:spMk id="10" creationId="{52E22518-6F72-4CE0-B09A-0C1B635B4EF1}"/>
          </ac:spMkLst>
        </pc:spChg>
        <pc:spChg chg="add mod">
          <ac:chgData name="Richard Anderson" userId="4654cc452026b74c" providerId="LiveId" clId="{0876A473-90E0-4E11-9B68-9567F0F82FC6}" dt="2022-04-15T06:09:30.355" v="824" actId="1582"/>
          <ac:spMkLst>
            <pc:docMk/>
            <pc:sldMk cId="3491713719" sldId="584"/>
            <ac:spMk id="11" creationId="{9F586666-F42B-41CA-9666-C659AEA6D829}"/>
          </ac:spMkLst>
        </pc:spChg>
        <pc:spChg chg="add mod">
          <ac:chgData name="Richard Anderson" userId="4654cc452026b74c" providerId="LiveId" clId="{0876A473-90E0-4E11-9B68-9567F0F82FC6}" dt="2022-04-15T06:09:30.355" v="824" actId="1582"/>
          <ac:spMkLst>
            <pc:docMk/>
            <pc:sldMk cId="3491713719" sldId="584"/>
            <ac:spMk id="12" creationId="{4AF76EE8-283C-40B7-9851-12EBBC6D19F3}"/>
          </ac:spMkLst>
        </pc:spChg>
        <pc:spChg chg="add mod">
          <ac:chgData name="Richard Anderson" userId="4654cc452026b74c" providerId="LiveId" clId="{0876A473-90E0-4E11-9B68-9567F0F82FC6}" dt="2022-04-15T06:09:30.355" v="824" actId="1582"/>
          <ac:spMkLst>
            <pc:docMk/>
            <pc:sldMk cId="3491713719" sldId="584"/>
            <ac:spMk id="13" creationId="{922ABCEC-E7CD-49E5-9FE5-2E02DF1B0AE7}"/>
          </ac:spMkLst>
        </pc:spChg>
        <pc:spChg chg="add mod">
          <ac:chgData name="Richard Anderson" userId="4654cc452026b74c" providerId="LiveId" clId="{0876A473-90E0-4E11-9B68-9567F0F82FC6}" dt="2022-04-15T06:09:30.355" v="824" actId="1582"/>
          <ac:spMkLst>
            <pc:docMk/>
            <pc:sldMk cId="3491713719" sldId="584"/>
            <ac:spMk id="14" creationId="{79DB2A1D-1F60-4933-8544-BD24F942ED94}"/>
          </ac:spMkLst>
        </pc:spChg>
        <pc:spChg chg="add mod">
          <ac:chgData name="Richard Anderson" userId="4654cc452026b74c" providerId="LiveId" clId="{0876A473-90E0-4E11-9B68-9567F0F82FC6}" dt="2022-04-15T06:09:30.355" v="824" actId="1582"/>
          <ac:spMkLst>
            <pc:docMk/>
            <pc:sldMk cId="3491713719" sldId="584"/>
            <ac:spMk id="15" creationId="{3ED0B97C-2033-4B5B-AC6B-C84BF70914D2}"/>
          </ac:spMkLst>
        </pc:spChg>
        <pc:spChg chg="add mod">
          <ac:chgData name="Richard Anderson" userId="4654cc452026b74c" providerId="LiveId" clId="{0876A473-90E0-4E11-9B68-9567F0F82FC6}" dt="2022-04-15T06:09:30.355" v="824" actId="1582"/>
          <ac:spMkLst>
            <pc:docMk/>
            <pc:sldMk cId="3491713719" sldId="584"/>
            <ac:spMk id="16" creationId="{F4965471-6EDB-447B-A934-1A10CFF80F10}"/>
          </ac:spMkLst>
        </pc:spChg>
        <pc:spChg chg="add mod">
          <ac:chgData name="Richard Anderson" userId="4654cc452026b74c" providerId="LiveId" clId="{0876A473-90E0-4E11-9B68-9567F0F82FC6}" dt="2022-04-15T06:09:30.355" v="824" actId="1582"/>
          <ac:spMkLst>
            <pc:docMk/>
            <pc:sldMk cId="3491713719" sldId="584"/>
            <ac:spMk id="17" creationId="{618047FC-8CB2-4F9B-BC11-C39305628758}"/>
          </ac:spMkLst>
        </pc:spChg>
        <pc:spChg chg="add mod">
          <ac:chgData name="Richard Anderson" userId="4654cc452026b74c" providerId="LiveId" clId="{0876A473-90E0-4E11-9B68-9567F0F82FC6}" dt="2022-04-15T06:09:30.355" v="824" actId="1582"/>
          <ac:spMkLst>
            <pc:docMk/>
            <pc:sldMk cId="3491713719" sldId="584"/>
            <ac:spMk id="18" creationId="{EB7471B2-F6A0-414E-BAE0-A4669A3E7A5D}"/>
          </ac:spMkLst>
        </pc:spChg>
        <pc:spChg chg="add mod">
          <ac:chgData name="Richard Anderson" userId="4654cc452026b74c" providerId="LiveId" clId="{0876A473-90E0-4E11-9B68-9567F0F82FC6}" dt="2022-04-15T06:09:30.355" v="824" actId="1582"/>
          <ac:spMkLst>
            <pc:docMk/>
            <pc:sldMk cId="3491713719" sldId="584"/>
            <ac:spMk id="19" creationId="{01DE9B29-ABFD-438A-A242-85E6AA314125}"/>
          </ac:spMkLst>
        </pc:spChg>
        <pc:spChg chg="add mod">
          <ac:chgData name="Richard Anderson" userId="4654cc452026b74c" providerId="LiveId" clId="{0876A473-90E0-4E11-9B68-9567F0F82FC6}" dt="2022-04-15T06:09:30.355" v="824" actId="1582"/>
          <ac:spMkLst>
            <pc:docMk/>
            <pc:sldMk cId="3491713719" sldId="584"/>
            <ac:spMk id="20" creationId="{3AA6AAD6-69AE-45B5-958D-94FDFEC01E45}"/>
          </ac:spMkLst>
        </pc:spChg>
        <pc:spChg chg="add mod">
          <ac:chgData name="Richard Anderson" userId="4654cc452026b74c" providerId="LiveId" clId="{0876A473-90E0-4E11-9B68-9567F0F82FC6}" dt="2022-04-15T06:09:30.355" v="824" actId="1582"/>
          <ac:spMkLst>
            <pc:docMk/>
            <pc:sldMk cId="3491713719" sldId="584"/>
            <ac:spMk id="21" creationId="{D01A6CFE-E7C5-4601-98EF-21E34BC7648B}"/>
          </ac:spMkLst>
        </pc:spChg>
        <pc:spChg chg="add mod">
          <ac:chgData name="Richard Anderson" userId="4654cc452026b74c" providerId="LiveId" clId="{0876A473-90E0-4E11-9B68-9567F0F82FC6}" dt="2022-04-15T06:09:30.355" v="824" actId="1582"/>
          <ac:spMkLst>
            <pc:docMk/>
            <pc:sldMk cId="3491713719" sldId="584"/>
            <ac:spMk id="22" creationId="{DB02FA65-52B7-4F78-8C3F-29C33953307C}"/>
          </ac:spMkLst>
        </pc:spChg>
        <pc:spChg chg="add mod">
          <ac:chgData name="Richard Anderson" userId="4654cc452026b74c" providerId="LiveId" clId="{0876A473-90E0-4E11-9B68-9567F0F82FC6}" dt="2022-04-15T06:09:30.355" v="824" actId="1582"/>
          <ac:spMkLst>
            <pc:docMk/>
            <pc:sldMk cId="3491713719" sldId="584"/>
            <ac:spMk id="23" creationId="{542561B8-7AF5-4E1F-8DE6-0F454030BC5F}"/>
          </ac:spMkLst>
        </pc:spChg>
        <pc:spChg chg="add mod">
          <ac:chgData name="Richard Anderson" userId="4654cc452026b74c" providerId="LiveId" clId="{0876A473-90E0-4E11-9B68-9567F0F82FC6}" dt="2022-04-15T06:09:30.355" v="824" actId="1582"/>
          <ac:spMkLst>
            <pc:docMk/>
            <pc:sldMk cId="3491713719" sldId="584"/>
            <ac:spMk id="24" creationId="{BA946478-F840-4144-9A53-38ACB72A3339}"/>
          </ac:spMkLst>
        </pc:spChg>
        <pc:spChg chg="add mod">
          <ac:chgData name="Richard Anderson" userId="4654cc452026b74c" providerId="LiveId" clId="{0876A473-90E0-4E11-9B68-9567F0F82FC6}" dt="2022-04-15T06:09:30.355" v="824" actId="1582"/>
          <ac:spMkLst>
            <pc:docMk/>
            <pc:sldMk cId="3491713719" sldId="584"/>
            <ac:spMk id="25" creationId="{87B722E5-78C6-4A47-9E3F-27B7418A9609}"/>
          </ac:spMkLst>
        </pc:spChg>
        <pc:spChg chg="add mod">
          <ac:chgData name="Richard Anderson" userId="4654cc452026b74c" providerId="LiveId" clId="{0876A473-90E0-4E11-9B68-9567F0F82FC6}" dt="2022-04-15T06:09:30.355" v="824" actId="1582"/>
          <ac:spMkLst>
            <pc:docMk/>
            <pc:sldMk cId="3491713719" sldId="584"/>
            <ac:spMk id="26" creationId="{05BFA69E-EB59-41B4-987A-D967D91C2F42}"/>
          </ac:spMkLst>
        </pc:spChg>
        <pc:spChg chg="add mod">
          <ac:chgData name="Richard Anderson" userId="4654cc452026b74c" providerId="LiveId" clId="{0876A473-90E0-4E11-9B68-9567F0F82FC6}" dt="2022-04-15T06:09:30.355" v="824" actId="1582"/>
          <ac:spMkLst>
            <pc:docMk/>
            <pc:sldMk cId="3491713719" sldId="584"/>
            <ac:spMk id="27" creationId="{F1AA3BBD-1BB0-41D6-8421-DE55BB4B933C}"/>
          </ac:spMkLst>
        </pc:spChg>
        <pc:spChg chg="add mod">
          <ac:chgData name="Richard Anderson" userId="4654cc452026b74c" providerId="LiveId" clId="{0876A473-90E0-4E11-9B68-9567F0F82FC6}" dt="2022-04-15T06:09:30.355" v="824" actId="1582"/>
          <ac:spMkLst>
            <pc:docMk/>
            <pc:sldMk cId="3491713719" sldId="584"/>
            <ac:spMk id="28" creationId="{72BBBFE2-426D-46DA-8261-677A0C7C2169}"/>
          </ac:spMkLst>
        </pc:spChg>
        <pc:spChg chg="add mod">
          <ac:chgData name="Richard Anderson" userId="4654cc452026b74c" providerId="LiveId" clId="{0876A473-90E0-4E11-9B68-9567F0F82FC6}" dt="2022-04-15T06:09:30.355" v="824" actId="1582"/>
          <ac:spMkLst>
            <pc:docMk/>
            <pc:sldMk cId="3491713719" sldId="584"/>
            <ac:spMk id="29" creationId="{EB6959BD-8877-4013-B7DA-228652E82CA3}"/>
          </ac:spMkLst>
        </pc:spChg>
        <pc:spChg chg="add mod">
          <ac:chgData name="Richard Anderson" userId="4654cc452026b74c" providerId="LiveId" clId="{0876A473-90E0-4E11-9B68-9567F0F82FC6}" dt="2022-04-15T06:09:30.355" v="824" actId="1582"/>
          <ac:spMkLst>
            <pc:docMk/>
            <pc:sldMk cId="3491713719" sldId="584"/>
            <ac:spMk id="30" creationId="{5369EA41-FC36-431E-946A-FB74A4387545}"/>
          </ac:spMkLst>
        </pc:spChg>
        <pc:spChg chg="add mod">
          <ac:chgData name="Richard Anderson" userId="4654cc452026b74c" providerId="LiveId" clId="{0876A473-90E0-4E11-9B68-9567F0F82FC6}" dt="2022-04-15T06:09:30.355" v="824" actId="1582"/>
          <ac:spMkLst>
            <pc:docMk/>
            <pc:sldMk cId="3491713719" sldId="584"/>
            <ac:spMk id="31" creationId="{60B4428F-52F2-4393-81FB-83DD1E3A9157}"/>
          </ac:spMkLst>
        </pc:spChg>
        <pc:spChg chg="add mod">
          <ac:chgData name="Richard Anderson" userId="4654cc452026b74c" providerId="LiveId" clId="{0876A473-90E0-4E11-9B68-9567F0F82FC6}" dt="2022-04-15T06:09:30.355" v="824" actId="1582"/>
          <ac:spMkLst>
            <pc:docMk/>
            <pc:sldMk cId="3491713719" sldId="584"/>
            <ac:spMk id="32" creationId="{32CCB6BC-94E7-4BAD-984A-6F12591F4706}"/>
          </ac:spMkLst>
        </pc:spChg>
        <pc:spChg chg="add mod">
          <ac:chgData name="Richard Anderson" userId="4654cc452026b74c" providerId="LiveId" clId="{0876A473-90E0-4E11-9B68-9567F0F82FC6}" dt="2022-04-15T06:09:30.355" v="824" actId="1582"/>
          <ac:spMkLst>
            <pc:docMk/>
            <pc:sldMk cId="3491713719" sldId="584"/>
            <ac:spMk id="85" creationId="{4A3CD09A-3AA9-4FB0-93A3-04752F2F7233}"/>
          </ac:spMkLst>
        </pc:spChg>
        <pc:spChg chg="add mod">
          <ac:chgData name="Richard Anderson" userId="4654cc452026b74c" providerId="LiveId" clId="{0876A473-90E0-4E11-9B68-9567F0F82FC6}" dt="2022-04-15T06:09:30.355" v="824" actId="1582"/>
          <ac:spMkLst>
            <pc:docMk/>
            <pc:sldMk cId="3491713719" sldId="584"/>
            <ac:spMk id="86" creationId="{FB17C66C-4372-4D54-9D89-D9B7D25A209F}"/>
          </ac:spMkLst>
        </pc:spChg>
        <pc:spChg chg="add mod">
          <ac:chgData name="Richard Anderson" userId="4654cc452026b74c" providerId="LiveId" clId="{0876A473-90E0-4E11-9B68-9567F0F82FC6}" dt="2022-04-15T06:09:30.355" v="824" actId="1582"/>
          <ac:spMkLst>
            <pc:docMk/>
            <pc:sldMk cId="3491713719" sldId="584"/>
            <ac:spMk id="87" creationId="{BDC36D72-C966-467D-AE26-FEA7AC28990C}"/>
          </ac:spMkLst>
        </pc:spChg>
        <pc:cxnChg chg="add mod">
          <ac:chgData name="Richard Anderson" userId="4654cc452026b74c" providerId="LiveId" clId="{0876A473-90E0-4E11-9B68-9567F0F82FC6}" dt="2022-04-15T06:09:30.355" v="824" actId="1582"/>
          <ac:cxnSpMkLst>
            <pc:docMk/>
            <pc:sldMk cId="3491713719" sldId="584"/>
            <ac:cxnSpMk id="34" creationId="{C6C94D29-ABC2-4CDA-A628-43AD836F53B1}"/>
          </ac:cxnSpMkLst>
        </pc:cxnChg>
        <pc:cxnChg chg="add mod">
          <ac:chgData name="Richard Anderson" userId="4654cc452026b74c" providerId="LiveId" clId="{0876A473-90E0-4E11-9B68-9567F0F82FC6}" dt="2022-04-15T06:09:30.355" v="824" actId="1582"/>
          <ac:cxnSpMkLst>
            <pc:docMk/>
            <pc:sldMk cId="3491713719" sldId="584"/>
            <ac:cxnSpMk id="36" creationId="{5FDDDE79-AE36-4639-BEBF-20F9DB2A2EF9}"/>
          </ac:cxnSpMkLst>
        </pc:cxnChg>
        <pc:cxnChg chg="add mod">
          <ac:chgData name="Richard Anderson" userId="4654cc452026b74c" providerId="LiveId" clId="{0876A473-90E0-4E11-9B68-9567F0F82FC6}" dt="2022-04-15T06:09:30.355" v="824" actId="1582"/>
          <ac:cxnSpMkLst>
            <pc:docMk/>
            <pc:sldMk cId="3491713719" sldId="584"/>
            <ac:cxnSpMk id="38" creationId="{2CE59D43-4638-4744-A5F0-5CAA29F142E7}"/>
          </ac:cxnSpMkLst>
        </pc:cxnChg>
        <pc:cxnChg chg="add mod">
          <ac:chgData name="Richard Anderson" userId="4654cc452026b74c" providerId="LiveId" clId="{0876A473-90E0-4E11-9B68-9567F0F82FC6}" dt="2022-04-15T06:09:30.355" v="824" actId="1582"/>
          <ac:cxnSpMkLst>
            <pc:docMk/>
            <pc:sldMk cId="3491713719" sldId="584"/>
            <ac:cxnSpMk id="40" creationId="{858E21BA-12BE-4126-9498-7E64FDA5B21F}"/>
          </ac:cxnSpMkLst>
        </pc:cxnChg>
        <pc:cxnChg chg="add mod">
          <ac:chgData name="Richard Anderson" userId="4654cc452026b74c" providerId="LiveId" clId="{0876A473-90E0-4E11-9B68-9567F0F82FC6}" dt="2022-04-15T06:09:30.355" v="824" actId="1582"/>
          <ac:cxnSpMkLst>
            <pc:docMk/>
            <pc:sldMk cId="3491713719" sldId="584"/>
            <ac:cxnSpMk id="42" creationId="{D0DE2DBB-DEF9-41D5-814A-40155CBBDEE2}"/>
          </ac:cxnSpMkLst>
        </pc:cxnChg>
        <pc:cxnChg chg="add mod">
          <ac:chgData name="Richard Anderson" userId="4654cc452026b74c" providerId="LiveId" clId="{0876A473-90E0-4E11-9B68-9567F0F82FC6}" dt="2022-04-15T06:09:30.355" v="824" actId="1582"/>
          <ac:cxnSpMkLst>
            <pc:docMk/>
            <pc:sldMk cId="3491713719" sldId="584"/>
            <ac:cxnSpMk id="44" creationId="{330AEA09-07C3-4A47-8FD1-AECAE5631997}"/>
          </ac:cxnSpMkLst>
        </pc:cxnChg>
        <pc:cxnChg chg="add mod">
          <ac:chgData name="Richard Anderson" userId="4654cc452026b74c" providerId="LiveId" clId="{0876A473-90E0-4E11-9B68-9567F0F82FC6}" dt="2022-04-15T06:09:30.355" v="824" actId="1582"/>
          <ac:cxnSpMkLst>
            <pc:docMk/>
            <pc:sldMk cId="3491713719" sldId="584"/>
            <ac:cxnSpMk id="46" creationId="{715C3FB3-C245-4991-BAFF-24A67FDC2725}"/>
          </ac:cxnSpMkLst>
        </pc:cxnChg>
        <pc:cxnChg chg="add mod">
          <ac:chgData name="Richard Anderson" userId="4654cc452026b74c" providerId="LiveId" clId="{0876A473-90E0-4E11-9B68-9567F0F82FC6}" dt="2022-04-15T06:09:30.355" v="824" actId="1582"/>
          <ac:cxnSpMkLst>
            <pc:docMk/>
            <pc:sldMk cId="3491713719" sldId="584"/>
            <ac:cxnSpMk id="48" creationId="{8884E009-3693-44EF-90FC-51564FB94BAC}"/>
          </ac:cxnSpMkLst>
        </pc:cxnChg>
        <pc:cxnChg chg="add mod">
          <ac:chgData name="Richard Anderson" userId="4654cc452026b74c" providerId="LiveId" clId="{0876A473-90E0-4E11-9B68-9567F0F82FC6}" dt="2022-04-15T06:09:30.355" v="824" actId="1582"/>
          <ac:cxnSpMkLst>
            <pc:docMk/>
            <pc:sldMk cId="3491713719" sldId="584"/>
            <ac:cxnSpMk id="50" creationId="{C99FBA3C-9302-4409-8B1F-E72E53F2BB46}"/>
          </ac:cxnSpMkLst>
        </pc:cxnChg>
        <pc:cxnChg chg="add mod">
          <ac:chgData name="Richard Anderson" userId="4654cc452026b74c" providerId="LiveId" clId="{0876A473-90E0-4E11-9B68-9567F0F82FC6}" dt="2022-04-15T06:09:30.355" v="824" actId="1582"/>
          <ac:cxnSpMkLst>
            <pc:docMk/>
            <pc:sldMk cId="3491713719" sldId="584"/>
            <ac:cxnSpMk id="52" creationId="{24E43D81-6427-4228-A92B-607FF0695054}"/>
          </ac:cxnSpMkLst>
        </pc:cxnChg>
        <pc:cxnChg chg="add mod">
          <ac:chgData name="Richard Anderson" userId="4654cc452026b74c" providerId="LiveId" clId="{0876A473-90E0-4E11-9B68-9567F0F82FC6}" dt="2022-04-15T06:09:30.355" v="824" actId="1582"/>
          <ac:cxnSpMkLst>
            <pc:docMk/>
            <pc:sldMk cId="3491713719" sldId="584"/>
            <ac:cxnSpMk id="54" creationId="{60D86316-0DF4-41BF-A3B9-1D5E9DADB9C5}"/>
          </ac:cxnSpMkLst>
        </pc:cxnChg>
        <pc:cxnChg chg="add mod">
          <ac:chgData name="Richard Anderson" userId="4654cc452026b74c" providerId="LiveId" clId="{0876A473-90E0-4E11-9B68-9567F0F82FC6}" dt="2022-04-15T06:09:30.355" v="824" actId="1582"/>
          <ac:cxnSpMkLst>
            <pc:docMk/>
            <pc:sldMk cId="3491713719" sldId="584"/>
            <ac:cxnSpMk id="56" creationId="{F4746398-7C81-4CC7-B2CA-8D056723C8B0}"/>
          </ac:cxnSpMkLst>
        </pc:cxnChg>
        <pc:cxnChg chg="add mod">
          <ac:chgData name="Richard Anderson" userId="4654cc452026b74c" providerId="LiveId" clId="{0876A473-90E0-4E11-9B68-9567F0F82FC6}" dt="2022-04-15T06:09:30.355" v="824" actId="1582"/>
          <ac:cxnSpMkLst>
            <pc:docMk/>
            <pc:sldMk cId="3491713719" sldId="584"/>
            <ac:cxnSpMk id="58" creationId="{989FD670-62A0-443F-A9C5-0337A9D96EF3}"/>
          </ac:cxnSpMkLst>
        </pc:cxnChg>
        <pc:cxnChg chg="add mod">
          <ac:chgData name="Richard Anderson" userId="4654cc452026b74c" providerId="LiveId" clId="{0876A473-90E0-4E11-9B68-9567F0F82FC6}" dt="2022-04-15T06:09:30.355" v="824" actId="1582"/>
          <ac:cxnSpMkLst>
            <pc:docMk/>
            <pc:sldMk cId="3491713719" sldId="584"/>
            <ac:cxnSpMk id="60" creationId="{25B8B8C1-8CB7-4E0F-90BB-F3EC8D20ADEF}"/>
          </ac:cxnSpMkLst>
        </pc:cxnChg>
        <pc:cxnChg chg="add mod">
          <ac:chgData name="Richard Anderson" userId="4654cc452026b74c" providerId="LiveId" clId="{0876A473-90E0-4E11-9B68-9567F0F82FC6}" dt="2022-04-15T06:09:30.355" v="824" actId="1582"/>
          <ac:cxnSpMkLst>
            <pc:docMk/>
            <pc:sldMk cId="3491713719" sldId="584"/>
            <ac:cxnSpMk id="62" creationId="{A6F960C9-8D42-40C6-9E00-15E4F200BA73}"/>
          </ac:cxnSpMkLst>
        </pc:cxnChg>
        <pc:cxnChg chg="add del mod">
          <ac:chgData name="Richard Anderson" userId="4654cc452026b74c" providerId="LiveId" clId="{0876A473-90E0-4E11-9B68-9567F0F82FC6}" dt="2022-04-15T06:05:31.155" v="800" actId="21"/>
          <ac:cxnSpMkLst>
            <pc:docMk/>
            <pc:sldMk cId="3491713719" sldId="584"/>
            <ac:cxnSpMk id="64" creationId="{D87A9E64-6686-4C59-B8A5-BC92508BBA0E}"/>
          </ac:cxnSpMkLst>
        </pc:cxnChg>
        <pc:cxnChg chg="add mod">
          <ac:chgData name="Richard Anderson" userId="4654cc452026b74c" providerId="LiveId" clId="{0876A473-90E0-4E11-9B68-9567F0F82FC6}" dt="2022-04-15T06:09:30.355" v="824" actId="1582"/>
          <ac:cxnSpMkLst>
            <pc:docMk/>
            <pc:sldMk cId="3491713719" sldId="584"/>
            <ac:cxnSpMk id="66" creationId="{331CDAD9-18C0-4774-84E3-0F2D77953FBB}"/>
          </ac:cxnSpMkLst>
        </pc:cxnChg>
        <pc:cxnChg chg="add mod">
          <ac:chgData name="Richard Anderson" userId="4654cc452026b74c" providerId="LiveId" clId="{0876A473-90E0-4E11-9B68-9567F0F82FC6}" dt="2022-04-15T06:09:30.355" v="824" actId="1582"/>
          <ac:cxnSpMkLst>
            <pc:docMk/>
            <pc:sldMk cId="3491713719" sldId="584"/>
            <ac:cxnSpMk id="68" creationId="{C49C1861-E9B2-49F2-B509-499D7D27A3FA}"/>
          </ac:cxnSpMkLst>
        </pc:cxnChg>
        <pc:cxnChg chg="add mod">
          <ac:chgData name="Richard Anderson" userId="4654cc452026b74c" providerId="LiveId" clId="{0876A473-90E0-4E11-9B68-9567F0F82FC6}" dt="2022-04-15T06:09:30.355" v="824" actId="1582"/>
          <ac:cxnSpMkLst>
            <pc:docMk/>
            <pc:sldMk cId="3491713719" sldId="584"/>
            <ac:cxnSpMk id="70" creationId="{21033755-5F98-4EEB-8DAA-99AB82571319}"/>
          </ac:cxnSpMkLst>
        </pc:cxnChg>
        <pc:cxnChg chg="add mod">
          <ac:chgData name="Richard Anderson" userId="4654cc452026b74c" providerId="LiveId" clId="{0876A473-90E0-4E11-9B68-9567F0F82FC6}" dt="2022-04-15T06:09:30.355" v="824" actId="1582"/>
          <ac:cxnSpMkLst>
            <pc:docMk/>
            <pc:sldMk cId="3491713719" sldId="584"/>
            <ac:cxnSpMk id="72" creationId="{26DA0CAA-C7C4-4F92-92C9-159C3BA4AEA2}"/>
          </ac:cxnSpMkLst>
        </pc:cxnChg>
        <pc:cxnChg chg="add mod">
          <ac:chgData name="Richard Anderson" userId="4654cc452026b74c" providerId="LiveId" clId="{0876A473-90E0-4E11-9B68-9567F0F82FC6}" dt="2022-04-15T06:09:30.355" v="824" actId="1582"/>
          <ac:cxnSpMkLst>
            <pc:docMk/>
            <pc:sldMk cId="3491713719" sldId="584"/>
            <ac:cxnSpMk id="74" creationId="{9085BF4A-3820-4DBF-8D25-7E0840FDC6B3}"/>
          </ac:cxnSpMkLst>
        </pc:cxnChg>
        <pc:cxnChg chg="add mod">
          <ac:chgData name="Richard Anderson" userId="4654cc452026b74c" providerId="LiveId" clId="{0876A473-90E0-4E11-9B68-9567F0F82FC6}" dt="2022-04-15T06:09:30.355" v="824" actId="1582"/>
          <ac:cxnSpMkLst>
            <pc:docMk/>
            <pc:sldMk cId="3491713719" sldId="584"/>
            <ac:cxnSpMk id="76" creationId="{0C6F6269-448F-4115-8258-01EDC59465BA}"/>
          </ac:cxnSpMkLst>
        </pc:cxnChg>
        <pc:cxnChg chg="add mod">
          <ac:chgData name="Richard Anderson" userId="4654cc452026b74c" providerId="LiveId" clId="{0876A473-90E0-4E11-9B68-9567F0F82FC6}" dt="2022-04-15T06:09:30.355" v="824" actId="1582"/>
          <ac:cxnSpMkLst>
            <pc:docMk/>
            <pc:sldMk cId="3491713719" sldId="584"/>
            <ac:cxnSpMk id="78" creationId="{5DD8C694-53F3-416B-BB9D-9C103BFD938A}"/>
          </ac:cxnSpMkLst>
        </pc:cxnChg>
        <pc:cxnChg chg="add mod">
          <ac:chgData name="Richard Anderson" userId="4654cc452026b74c" providerId="LiveId" clId="{0876A473-90E0-4E11-9B68-9567F0F82FC6}" dt="2022-04-15T06:09:30.355" v="824" actId="1582"/>
          <ac:cxnSpMkLst>
            <pc:docMk/>
            <pc:sldMk cId="3491713719" sldId="584"/>
            <ac:cxnSpMk id="80" creationId="{6539E3E9-9517-4647-A209-A91A0490F081}"/>
          </ac:cxnSpMkLst>
        </pc:cxnChg>
        <pc:cxnChg chg="add mod">
          <ac:chgData name="Richard Anderson" userId="4654cc452026b74c" providerId="LiveId" clId="{0876A473-90E0-4E11-9B68-9567F0F82FC6}" dt="2022-04-15T06:09:30.355" v="824" actId="1582"/>
          <ac:cxnSpMkLst>
            <pc:docMk/>
            <pc:sldMk cId="3491713719" sldId="584"/>
            <ac:cxnSpMk id="82" creationId="{F1F95CC0-B88E-4C32-951F-AA87B0C9834A}"/>
          </ac:cxnSpMkLst>
        </pc:cxnChg>
        <pc:cxnChg chg="add mod">
          <ac:chgData name="Richard Anderson" userId="4654cc452026b74c" providerId="LiveId" clId="{0876A473-90E0-4E11-9B68-9567F0F82FC6}" dt="2022-04-15T06:09:30.355" v="824" actId="1582"/>
          <ac:cxnSpMkLst>
            <pc:docMk/>
            <pc:sldMk cId="3491713719" sldId="584"/>
            <ac:cxnSpMk id="84" creationId="{E39582A6-842F-405A-98D4-ABEDE4866429}"/>
          </ac:cxnSpMkLst>
        </pc:cxnChg>
        <pc:cxnChg chg="add mod">
          <ac:chgData name="Richard Anderson" userId="4654cc452026b74c" providerId="LiveId" clId="{0876A473-90E0-4E11-9B68-9567F0F82FC6}" dt="2022-04-15T06:09:30.355" v="824" actId="1582"/>
          <ac:cxnSpMkLst>
            <pc:docMk/>
            <pc:sldMk cId="3491713719" sldId="584"/>
            <ac:cxnSpMk id="88" creationId="{89CF80AD-D5C4-4C98-8EFA-C39FD33EF570}"/>
          </ac:cxnSpMkLst>
        </pc:cxnChg>
        <pc:cxnChg chg="add mod">
          <ac:chgData name="Richard Anderson" userId="4654cc452026b74c" providerId="LiveId" clId="{0876A473-90E0-4E11-9B68-9567F0F82FC6}" dt="2022-04-15T06:09:30.355" v="824" actId="1582"/>
          <ac:cxnSpMkLst>
            <pc:docMk/>
            <pc:sldMk cId="3491713719" sldId="584"/>
            <ac:cxnSpMk id="89" creationId="{BD97574C-4FCC-482C-94E0-C016226ACAC4}"/>
          </ac:cxnSpMkLst>
        </pc:cxnChg>
        <pc:cxnChg chg="add mod">
          <ac:chgData name="Richard Anderson" userId="4654cc452026b74c" providerId="LiveId" clId="{0876A473-90E0-4E11-9B68-9567F0F82FC6}" dt="2022-04-15T06:09:30.355" v="824" actId="1582"/>
          <ac:cxnSpMkLst>
            <pc:docMk/>
            <pc:sldMk cId="3491713719" sldId="584"/>
            <ac:cxnSpMk id="91" creationId="{1C1A3E4A-47F6-4ED4-AB10-85183F120DEF}"/>
          </ac:cxnSpMkLst>
        </pc:cxnChg>
      </pc:sldChg>
    </pc:docChg>
  </pc:docChgLst>
  <pc:docChgLst>
    <pc:chgData name="Richard Anderson" userId="4654cc452026b74c" providerId="LiveId" clId="{6DABD09D-1F53-4C1B-A17B-360785E542D8}"/>
    <pc:docChg chg="custSel delSld modSld">
      <pc:chgData name="Richard Anderson" userId="4654cc452026b74c" providerId="LiveId" clId="{6DABD09D-1F53-4C1B-A17B-360785E542D8}" dt="2022-05-16T05:48:26.131" v="356" actId="21"/>
      <pc:docMkLst>
        <pc:docMk/>
      </pc:docMkLst>
      <pc:sldChg chg="modSp mod">
        <pc:chgData name="Richard Anderson" userId="4654cc452026b74c" providerId="LiveId" clId="{6DABD09D-1F53-4C1B-A17B-360785E542D8}" dt="2022-05-16T05:29:14.741" v="14" actId="20577"/>
        <pc:sldMkLst>
          <pc:docMk/>
          <pc:sldMk cId="0" sldId="256"/>
        </pc:sldMkLst>
        <pc:spChg chg="mod">
          <ac:chgData name="Richard Anderson" userId="4654cc452026b74c" providerId="LiveId" clId="{6DABD09D-1F53-4C1B-A17B-360785E542D8}" dt="2022-05-16T05:29:14.741" v="14" actId="20577"/>
          <ac:spMkLst>
            <pc:docMk/>
            <pc:sldMk cId="0" sldId="256"/>
            <ac:spMk id="2051" creationId="{00000000-0000-0000-0000-000000000000}"/>
          </ac:spMkLst>
        </pc:spChg>
      </pc:sldChg>
      <pc:sldChg chg="delSp modSp mod">
        <pc:chgData name="Richard Anderson" userId="4654cc452026b74c" providerId="LiveId" clId="{6DABD09D-1F53-4C1B-A17B-360785E542D8}" dt="2022-05-16T05:37:43.526" v="203" actId="20577"/>
        <pc:sldMkLst>
          <pc:docMk/>
          <pc:sldMk cId="0" sldId="258"/>
        </pc:sldMkLst>
        <pc:spChg chg="del">
          <ac:chgData name="Richard Anderson" userId="4654cc452026b74c" providerId="LiveId" clId="{6DABD09D-1F53-4C1B-A17B-360785E542D8}" dt="2022-05-16T05:37:36.596" v="200" actId="21"/>
          <ac:spMkLst>
            <pc:docMk/>
            <pc:sldMk cId="0" sldId="258"/>
            <ac:spMk id="6146" creationId="{00000000-0000-0000-0000-000000000000}"/>
          </ac:spMkLst>
        </pc:spChg>
        <pc:spChg chg="mod">
          <ac:chgData name="Richard Anderson" userId="4654cc452026b74c" providerId="LiveId" clId="{6DABD09D-1F53-4C1B-A17B-360785E542D8}" dt="2022-05-16T05:37:43.526" v="203" actId="20577"/>
          <ac:spMkLst>
            <pc:docMk/>
            <pc:sldMk cId="0" sldId="258"/>
            <ac:spMk id="6148" creationId="{00000000-0000-0000-0000-000000000000}"/>
          </ac:spMkLst>
        </pc:spChg>
        <pc:spChg chg="mod">
          <ac:chgData name="Richard Anderson" userId="4654cc452026b74c" providerId="LiveId" clId="{6DABD09D-1F53-4C1B-A17B-360785E542D8}" dt="2022-05-16T05:36:48.776" v="196" actId="948"/>
          <ac:spMkLst>
            <pc:docMk/>
            <pc:sldMk cId="0" sldId="258"/>
            <ac:spMk id="6158" creationId="{00000000-0000-0000-0000-000000000000}"/>
          </ac:spMkLst>
        </pc:spChg>
      </pc:sldChg>
      <pc:sldChg chg="delSp modSp mod">
        <pc:chgData name="Richard Anderson" userId="4654cc452026b74c" providerId="LiveId" clId="{6DABD09D-1F53-4C1B-A17B-360785E542D8}" dt="2022-05-16T05:38:33.842" v="208" actId="5793"/>
        <pc:sldMkLst>
          <pc:docMk/>
          <pc:sldMk cId="0" sldId="259"/>
        </pc:sldMkLst>
        <pc:spChg chg="del">
          <ac:chgData name="Richard Anderson" userId="4654cc452026b74c" providerId="LiveId" clId="{6DABD09D-1F53-4C1B-A17B-360785E542D8}" dt="2022-05-16T05:38:04.925" v="204" actId="21"/>
          <ac:spMkLst>
            <pc:docMk/>
            <pc:sldMk cId="0" sldId="259"/>
            <ac:spMk id="7170" creationId="{00000000-0000-0000-0000-000000000000}"/>
          </ac:spMkLst>
        </pc:spChg>
        <pc:spChg chg="mod">
          <ac:chgData name="Richard Anderson" userId="4654cc452026b74c" providerId="LiveId" clId="{6DABD09D-1F53-4C1B-A17B-360785E542D8}" dt="2022-05-16T05:38:33.842" v="208" actId="5793"/>
          <ac:spMkLst>
            <pc:docMk/>
            <pc:sldMk cId="0" sldId="259"/>
            <ac:spMk id="7172" creationId="{00000000-0000-0000-0000-000000000000}"/>
          </ac:spMkLst>
        </pc:spChg>
      </pc:sldChg>
      <pc:sldChg chg="delSp">
        <pc:chgData name="Richard Anderson" userId="4654cc452026b74c" providerId="LiveId" clId="{6DABD09D-1F53-4C1B-A17B-360785E542D8}" dt="2022-05-16T05:38:46.961" v="209" actId="21"/>
        <pc:sldMkLst>
          <pc:docMk/>
          <pc:sldMk cId="0" sldId="260"/>
        </pc:sldMkLst>
        <pc:spChg chg="del">
          <ac:chgData name="Richard Anderson" userId="4654cc452026b74c" providerId="LiveId" clId="{6DABD09D-1F53-4C1B-A17B-360785E542D8}" dt="2022-05-16T05:38:46.961" v="209" actId="21"/>
          <ac:spMkLst>
            <pc:docMk/>
            <pc:sldMk cId="0" sldId="260"/>
            <ac:spMk id="8194" creationId="{00000000-0000-0000-0000-000000000000}"/>
          </ac:spMkLst>
        </pc:spChg>
      </pc:sldChg>
      <pc:sldChg chg="delSp modSp mod">
        <pc:chgData name="Richard Anderson" userId="4654cc452026b74c" providerId="LiveId" clId="{6DABD09D-1F53-4C1B-A17B-360785E542D8}" dt="2022-05-16T05:39:16.296" v="215" actId="5793"/>
        <pc:sldMkLst>
          <pc:docMk/>
          <pc:sldMk cId="0" sldId="261"/>
        </pc:sldMkLst>
        <pc:spChg chg="del">
          <ac:chgData name="Richard Anderson" userId="4654cc452026b74c" providerId="LiveId" clId="{6DABD09D-1F53-4C1B-A17B-360785E542D8}" dt="2022-05-16T05:38:57.848" v="210" actId="21"/>
          <ac:spMkLst>
            <pc:docMk/>
            <pc:sldMk cId="0" sldId="261"/>
            <ac:spMk id="9218" creationId="{00000000-0000-0000-0000-000000000000}"/>
          </ac:spMkLst>
        </pc:spChg>
        <pc:spChg chg="mod">
          <ac:chgData name="Richard Anderson" userId="4654cc452026b74c" providerId="LiveId" clId="{6DABD09D-1F53-4C1B-A17B-360785E542D8}" dt="2022-05-16T05:39:16.296" v="215" actId="5793"/>
          <ac:spMkLst>
            <pc:docMk/>
            <pc:sldMk cId="0" sldId="261"/>
            <ac:spMk id="9220" creationId="{00000000-0000-0000-0000-000000000000}"/>
          </ac:spMkLst>
        </pc:spChg>
      </pc:sldChg>
      <pc:sldChg chg="delSp modSp mod">
        <pc:chgData name="Richard Anderson" userId="4654cc452026b74c" providerId="LiveId" clId="{6DABD09D-1F53-4C1B-A17B-360785E542D8}" dt="2022-05-16T05:40:12.090" v="219" actId="5793"/>
        <pc:sldMkLst>
          <pc:docMk/>
          <pc:sldMk cId="0" sldId="262"/>
        </pc:sldMkLst>
        <pc:spChg chg="del">
          <ac:chgData name="Richard Anderson" userId="4654cc452026b74c" providerId="LiveId" clId="{6DABD09D-1F53-4C1B-A17B-360785E542D8}" dt="2022-05-16T05:39:34.417" v="216" actId="21"/>
          <ac:spMkLst>
            <pc:docMk/>
            <pc:sldMk cId="0" sldId="262"/>
            <ac:spMk id="10242" creationId="{00000000-0000-0000-0000-000000000000}"/>
          </ac:spMkLst>
        </pc:spChg>
        <pc:spChg chg="mod">
          <ac:chgData name="Richard Anderson" userId="4654cc452026b74c" providerId="LiveId" clId="{6DABD09D-1F53-4C1B-A17B-360785E542D8}" dt="2022-05-16T05:40:12.090" v="219" actId="5793"/>
          <ac:spMkLst>
            <pc:docMk/>
            <pc:sldMk cId="0" sldId="262"/>
            <ac:spMk id="10244" creationId="{00000000-0000-0000-0000-000000000000}"/>
          </ac:spMkLst>
        </pc:spChg>
      </pc:sldChg>
      <pc:sldChg chg="delSp">
        <pc:chgData name="Richard Anderson" userId="4654cc452026b74c" providerId="LiveId" clId="{6DABD09D-1F53-4C1B-A17B-360785E542D8}" dt="2022-05-16T05:40:20.212" v="220" actId="21"/>
        <pc:sldMkLst>
          <pc:docMk/>
          <pc:sldMk cId="0" sldId="263"/>
        </pc:sldMkLst>
        <pc:spChg chg="del">
          <ac:chgData name="Richard Anderson" userId="4654cc452026b74c" providerId="LiveId" clId="{6DABD09D-1F53-4C1B-A17B-360785E542D8}" dt="2022-05-16T05:40:20.212" v="220" actId="21"/>
          <ac:spMkLst>
            <pc:docMk/>
            <pc:sldMk cId="0" sldId="263"/>
            <ac:spMk id="11270" creationId="{00000000-0000-0000-0000-000000000000}"/>
          </ac:spMkLst>
        </pc:spChg>
      </pc:sldChg>
      <pc:sldChg chg="delSp">
        <pc:chgData name="Richard Anderson" userId="4654cc452026b74c" providerId="LiveId" clId="{6DABD09D-1F53-4C1B-A17B-360785E542D8}" dt="2022-05-16T05:40:33.698" v="221" actId="21"/>
        <pc:sldMkLst>
          <pc:docMk/>
          <pc:sldMk cId="0" sldId="264"/>
        </pc:sldMkLst>
        <pc:spChg chg="del">
          <ac:chgData name="Richard Anderson" userId="4654cc452026b74c" providerId="LiveId" clId="{6DABD09D-1F53-4C1B-A17B-360785E542D8}" dt="2022-05-16T05:40:33.698" v="221" actId="21"/>
          <ac:spMkLst>
            <pc:docMk/>
            <pc:sldMk cId="0" sldId="264"/>
            <ac:spMk id="12290" creationId="{00000000-0000-0000-0000-000000000000}"/>
          </ac:spMkLst>
        </pc:spChg>
      </pc:sldChg>
      <pc:sldChg chg="delSp">
        <pc:chgData name="Richard Anderson" userId="4654cc452026b74c" providerId="LiveId" clId="{6DABD09D-1F53-4C1B-A17B-360785E542D8}" dt="2022-05-16T05:40:51.343" v="222" actId="21"/>
        <pc:sldMkLst>
          <pc:docMk/>
          <pc:sldMk cId="0" sldId="265"/>
        </pc:sldMkLst>
        <pc:spChg chg="del">
          <ac:chgData name="Richard Anderson" userId="4654cc452026b74c" providerId="LiveId" clId="{6DABD09D-1F53-4C1B-A17B-360785E542D8}" dt="2022-05-16T05:40:51.343" v="222" actId="21"/>
          <ac:spMkLst>
            <pc:docMk/>
            <pc:sldMk cId="0" sldId="265"/>
            <ac:spMk id="13314" creationId="{00000000-0000-0000-0000-000000000000}"/>
          </ac:spMkLst>
        </pc:spChg>
      </pc:sldChg>
      <pc:sldChg chg="delSp modSp mod">
        <pc:chgData name="Richard Anderson" userId="4654cc452026b74c" providerId="LiveId" clId="{6DABD09D-1F53-4C1B-A17B-360785E542D8}" dt="2022-05-16T05:41:25.957" v="226" actId="21"/>
        <pc:sldMkLst>
          <pc:docMk/>
          <pc:sldMk cId="0" sldId="266"/>
        </pc:sldMkLst>
        <pc:spChg chg="del">
          <ac:chgData name="Richard Anderson" userId="4654cc452026b74c" providerId="LiveId" clId="{6DABD09D-1F53-4C1B-A17B-360785E542D8}" dt="2022-05-16T05:41:25.957" v="226" actId="21"/>
          <ac:spMkLst>
            <pc:docMk/>
            <pc:sldMk cId="0" sldId="266"/>
            <ac:spMk id="14338" creationId="{00000000-0000-0000-0000-000000000000}"/>
          </ac:spMkLst>
        </pc:spChg>
        <pc:spChg chg="mod">
          <ac:chgData name="Richard Anderson" userId="4654cc452026b74c" providerId="LiveId" clId="{6DABD09D-1F53-4C1B-A17B-360785E542D8}" dt="2022-05-16T05:41:17.636" v="225" actId="5793"/>
          <ac:spMkLst>
            <pc:docMk/>
            <pc:sldMk cId="0" sldId="266"/>
            <ac:spMk id="14340" creationId="{00000000-0000-0000-0000-000000000000}"/>
          </ac:spMkLst>
        </pc:spChg>
      </pc:sldChg>
      <pc:sldChg chg="delSp modSp mod">
        <pc:chgData name="Richard Anderson" userId="4654cc452026b74c" providerId="LiveId" clId="{6DABD09D-1F53-4C1B-A17B-360785E542D8}" dt="2022-05-16T05:42:24.161" v="267" actId="1038"/>
        <pc:sldMkLst>
          <pc:docMk/>
          <pc:sldMk cId="0" sldId="267"/>
        </pc:sldMkLst>
        <pc:spChg chg="del">
          <ac:chgData name="Richard Anderson" userId="4654cc452026b74c" providerId="LiveId" clId="{6DABD09D-1F53-4C1B-A17B-360785E542D8}" dt="2022-05-16T05:41:52.783" v="232" actId="21"/>
          <ac:spMkLst>
            <pc:docMk/>
            <pc:sldMk cId="0" sldId="267"/>
            <ac:spMk id="15362" creationId="{00000000-0000-0000-0000-000000000000}"/>
          </ac:spMkLst>
        </pc:spChg>
        <pc:spChg chg="mod">
          <ac:chgData name="Richard Anderson" userId="4654cc452026b74c" providerId="LiveId" clId="{6DABD09D-1F53-4C1B-A17B-360785E542D8}" dt="2022-05-16T05:41:46.507" v="231" actId="5793"/>
          <ac:spMkLst>
            <pc:docMk/>
            <pc:sldMk cId="0" sldId="267"/>
            <ac:spMk id="15364" creationId="{00000000-0000-0000-0000-000000000000}"/>
          </ac:spMkLst>
        </pc:spChg>
        <pc:spChg chg="mod">
          <ac:chgData name="Richard Anderson" userId="4654cc452026b74c" providerId="LiveId" clId="{6DABD09D-1F53-4C1B-A17B-360785E542D8}" dt="2022-05-16T05:42:24.161" v="267" actId="1038"/>
          <ac:spMkLst>
            <pc:docMk/>
            <pc:sldMk cId="0" sldId="267"/>
            <ac:spMk id="15367" creationId="{00000000-0000-0000-0000-000000000000}"/>
          </ac:spMkLst>
        </pc:spChg>
        <pc:spChg chg="mod">
          <ac:chgData name="Richard Anderson" userId="4654cc452026b74c" providerId="LiveId" clId="{6DABD09D-1F53-4C1B-A17B-360785E542D8}" dt="2022-05-16T05:42:09.476" v="255" actId="1035"/>
          <ac:spMkLst>
            <pc:docMk/>
            <pc:sldMk cId="0" sldId="267"/>
            <ac:spMk id="15369" creationId="{00000000-0000-0000-0000-000000000000}"/>
          </ac:spMkLst>
        </pc:spChg>
      </pc:sldChg>
      <pc:sldChg chg="delSp">
        <pc:chgData name="Richard Anderson" userId="4654cc452026b74c" providerId="LiveId" clId="{6DABD09D-1F53-4C1B-A17B-360785E542D8}" dt="2022-05-16T05:42:32.499" v="268" actId="21"/>
        <pc:sldMkLst>
          <pc:docMk/>
          <pc:sldMk cId="0" sldId="268"/>
        </pc:sldMkLst>
        <pc:spChg chg="del">
          <ac:chgData name="Richard Anderson" userId="4654cc452026b74c" providerId="LiveId" clId="{6DABD09D-1F53-4C1B-A17B-360785E542D8}" dt="2022-05-16T05:42:32.499" v="268" actId="21"/>
          <ac:spMkLst>
            <pc:docMk/>
            <pc:sldMk cId="0" sldId="268"/>
            <ac:spMk id="16386" creationId="{00000000-0000-0000-0000-000000000000}"/>
          </ac:spMkLst>
        </pc:spChg>
      </pc:sldChg>
      <pc:sldChg chg="delSp modSp mod">
        <pc:chgData name="Richard Anderson" userId="4654cc452026b74c" providerId="LiveId" clId="{6DABD09D-1F53-4C1B-A17B-360785E542D8}" dt="2022-05-16T05:43:27.910" v="279" actId="478"/>
        <pc:sldMkLst>
          <pc:docMk/>
          <pc:sldMk cId="0" sldId="269"/>
        </pc:sldMkLst>
        <pc:spChg chg="del">
          <ac:chgData name="Richard Anderson" userId="4654cc452026b74c" providerId="LiveId" clId="{6DABD09D-1F53-4C1B-A17B-360785E542D8}" dt="2022-05-16T05:43:27.910" v="279" actId="478"/>
          <ac:spMkLst>
            <pc:docMk/>
            <pc:sldMk cId="0" sldId="269"/>
            <ac:spMk id="17410" creationId="{00000000-0000-0000-0000-000000000000}"/>
          </ac:spMkLst>
        </pc:spChg>
        <pc:spChg chg="mod">
          <ac:chgData name="Richard Anderson" userId="4654cc452026b74c" providerId="LiveId" clId="{6DABD09D-1F53-4C1B-A17B-360785E542D8}" dt="2022-05-16T05:43:23.844" v="278" actId="14100"/>
          <ac:spMkLst>
            <pc:docMk/>
            <pc:sldMk cId="0" sldId="269"/>
            <ac:spMk id="17411" creationId="{00000000-0000-0000-0000-000000000000}"/>
          </ac:spMkLst>
        </pc:spChg>
      </pc:sldChg>
      <pc:sldChg chg="delSp modSp mod">
        <pc:chgData name="Richard Anderson" userId="4654cc452026b74c" providerId="LiveId" clId="{6DABD09D-1F53-4C1B-A17B-360785E542D8}" dt="2022-05-16T05:43:47.333" v="283" actId="478"/>
        <pc:sldMkLst>
          <pc:docMk/>
          <pc:sldMk cId="0" sldId="270"/>
        </pc:sldMkLst>
        <pc:spChg chg="del">
          <ac:chgData name="Richard Anderson" userId="4654cc452026b74c" providerId="LiveId" clId="{6DABD09D-1F53-4C1B-A17B-360785E542D8}" dt="2022-05-16T05:43:47.333" v="283" actId="478"/>
          <ac:spMkLst>
            <pc:docMk/>
            <pc:sldMk cId="0" sldId="270"/>
            <ac:spMk id="18434" creationId="{00000000-0000-0000-0000-000000000000}"/>
          </ac:spMkLst>
        </pc:spChg>
        <pc:spChg chg="mod">
          <ac:chgData name="Richard Anderson" userId="4654cc452026b74c" providerId="LiveId" clId="{6DABD09D-1F53-4C1B-A17B-360785E542D8}" dt="2022-05-16T05:43:42.733" v="281" actId="20577"/>
          <ac:spMkLst>
            <pc:docMk/>
            <pc:sldMk cId="0" sldId="270"/>
            <ac:spMk id="18436" creationId="{00000000-0000-0000-0000-000000000000}"/>
          </ac:spMkLst>
        </pc:spChg>
        <pc:spChg chg="del">
          <ac:chgData name="Richard Anderson" userId="4654cc452026b74c" providerId="LiveId" clId="{6DABD09D-1F53-4C1B-A17B-360785E542D8}" dt="2022-05-16T05:43:44.822" v="282" actId="478"/>
          <ac:spMkLst>
            <pc:docMk/>
            <pc:sldMk cId="0" sldId="270"/>
            <ac:spMk id="18438" creationId="{00000000-0000-0000-0000-000000000000}"/>
          </ac:spMkLst>
        </pc:spChg>
      </pc:sldChg>
      <pc:sldChg chg="delSp modSp mod">
        <pc:chgData name="Richard Anderson" userId="4654cc452026b74c" providerId="LiveId" clId="{6DABD09D-1F53-4C1B-A17B-360785E542D8}" dt="2022-05-16T05:44:08.823" v="287" actId="478"/>
        <pc:sldMkLst>
          <pc:docMk/>
          <pc:sldMk cId="0" sldId="271"/>
        </pc:sldMkLst>
        <pc:spChg chg="del">
          <ac:chgData name="Richard Anderson" userId="4654cc452026b74c" providerId="LiveId" clId="{6DABD09D-1F53-4C1B-A17B-360785E542D8}" dt="2022-05-16T05:44:08.823" v="287" actId="478"/>
          <ac:spMkLst>
            <pc:docMk/>
            <pc:sldMk cId="0" sldId="271"/>
            <ac:spMk id="19458" creationId="{00000000-0000-0000-0000-000000000000}"/>
          </ac:spMkLst>
        </pc:spChg>
        <pc:spChg chg="mod">
          <ac:chgData name="Richard Anderson" userId="4654cc452026b74c" providerId="LiveId" clId="{6DABD09D-1F53-4C1B-A17B-360785E542D8}" dt="2022-05-16T05:44:01.998" v="286" actId="5793"/>
          <ac:spMkLst>
            <pc:docMk/>
            <pc:sldMk cId="0" sldId="271"/>
            <ac:spMk id="19460" creationId="{00000000-0000-0000-0000-000000000000}"/>
          </ac:spMkLst>
        </pc:spChg>
      </pc:sldChg>
      <pc:sldChg chg="delSp">
        <pc:chgData name="Richard Anderson" userId="4654cc452026b74c" providerId="LiveId" clId="{6DABD09D-1F53-4C1B-A17B-360785E542D8}" dt="2022-05-16T05:44:18.006" v="288" actId="478"/>
        <pc:sldMkLst>
          <pc:docMk/>
          <pc:sldMk cId="0" sldId="272"/>
        </pc:sldMkLst>
        <pc:spChg chg="del">
          <ac:chgData name="Richard Anderson" userId="4654cc452026b74c" providerId="LiveId" clId="{6DABD09D-1F53-4C1B-A17B-360785E542D8}" dt="2022-05-16T05:44:18.006" v="288" actId="478"/>
          <ac:spMkLst>
            <pc:docMk/>
            <pc:sldMk cId="0" sldId="272"/>
            <ac:spMk id="20482" creationId="{00000000-0000-0000-0000-000000000000}"/>
          </ac:spMkLst>
        </pc:spChg>
      </pc:sldChg>
      <pc:sldChg chg="modSp mod">
        <pc:chgData name="Richard Anderson" userId="4654cc452026b74c" providerId="LiveId" clId="{6DABD09D-1F53-4C1B-A17B-360785E542D8}" dt="2022-05-16T05:45:03.013" v="299" actId="27636"/>
        <pc:sldMkLst>
          <pc:docMk/>
          <pc:sldMk cId="0" sldId="273"/>
        </pc:sldMkLst>
        <pc:spChg chg="mod">
          <ac:chgData name="Richard Anderson" userId="4654cc452026b74c" providerId="LiveId" clId="{6DABD09D-1F53-4C1B-A17B-360785E542D8}" dt="2022-05-16T05:44:54.004" v="296" actId="21"/>
          <ac:spMkLst>
            <pc:docMk/>
            <pc:sldMk cId="0" sldId="273"/>
            <ac:spMk id="21506" creationId="{00000000-0000-0000-0000-000000000000}"/>
          </ac:spMkLst>
        </pc:spChg>
        <pc:spChg chg="mod">
          <ac:chgData name="Richard Anderson" userId="4654cc452026b74c" providerId="LiveId" clId="{6DABD09D-1F53-4C1B-A17B-360785E542D8}" dt="2022-05-16T05:45:03.013" v="299" actId="27636"/>
          <ac:spMkLst>
            <pc:docMk/>
            <pc:sldMk cId="0" sldId="273"/>
            <ac:spMk id="21508" creationId="{00000000-0000-0000-0000-000000000000}"/>
          </ac:spMkLst>
        </pc:spChg>
      </pc:sldChg>
      <pc:sldChg chg="delSp modSp mod">
        <pc:chgData name="Richard Anderson" userId="4654cc452026b74c" providerId="LiveId" clId="{6DABD09D-1F53-4C1B-A17B-360785E542D8}" dt="2022-05-16T05:45:29.826" v="301" actId="478"/>
        <pc:sldMkLst>
          <pc:docMk/>
          <pc:sldMk cId="0" sldId="274"/>
        </pc:sldMkLst>
        <pc:spChg chg="del">
          <ac:chgData name="Richard Anderson" userId="4654cc452026b74c" providerId="LiveId" clId="{6DABD09D-1F53-4C1B-A17B-360785E542D8}" dt="2022-05-16T05:45:29.826" v="301" actId="478"/>
          <ac:spMkLst>
            <pc:docMk/>
            <pc:sldMk cId="0" sldId="274"/>
            <ac:spMk id="22530" creationId="{00000000-0000-0000-0000-000000000000}"/>
          </ac:spMkLst>
        </pc:spChg>
        <pc:spChg chg="mod">
          <ac:chgData name="Richard Anderson" userId="4654cc452026b74c" providerId="LiveId" clId="{6DABD09D-1F53-4C1B-A17B-360785E542D8}" dt="2022-05-16T05:45:20.597" v="300" actId="5793"/>
          <ac:spMkLst>
            <pc:docMk/>
            <pc:sldMk cId="0" sldId="274"/>
            <ac:spMk id="22532" creationId="{00000000-0000-0000-0000-000000000000}"/>
          </ac:spMkLst>
        </pc:spChg>
      </pc:sldChg>
      <pc:sldChg chg="delSp modSp mod">
        <pc:chgData name="Richard Anderson" userId="4654cc452026b74c" providerId="LiveId" clId="{6DABD09D-1F53-4C1B-A17B-360785E542D8}" dt="2022-05-16T05:47:19.325" v="334" actId="5793"/>
        <pc:sldMkLst>
          <pc:docMk/>
          <pc:sldMk cId="0" sldId="275"/>
        </pc:sldMkLst>
        <pc:spChg chg="del">
          <ac:chgData name="Richard Anderson" userId="4654cc452026b74c" providerId="LiveId" clId="{6DABD09D-1F53-4C1B-A17B-360785E542D8}" dt="2022-05-16T05:45:38.886" v="302" actId="478"/>
          <ac:spMkLst>
            <pc:docMk/>
            <pc:sldMk cId="0" sldId="275"/>
            <ac:spMk id="23554" creationId="{00000000-0000-0000-0000-000000000000}"/>
          </ac:spMkLst>
        </pc:spChg>
        <pc:spChg chg="mod">
          <ac:chgData name="Richard Anderson" userId="4654cc452026b74c" providerId="LiveId" clId="{6DABD09D-1F53-4C1B-A17B-360785E542D8}" dt="2022-05-16T05:47:19.325" v="334" actId="5793"/>
          <ac:spMkLst>
            <pc:docMk/>
            <pc:sldMk cId="0" sldId="275"/>
            <ac:spMk id="23556" creationId="{00000000-0000-0000-0000-000000000000}"/>
          </ac:spMkLst>
        </pc:spChg>
        <pc:spChg chg="mod">
          <ac:chgData name="Richard Anderson" userId="4654cc452026b74c" providerId="LiveId" clId="{6DABD09D-1F53-4C1B-A17B-360785E542D8}" dt="2022-05-16T05:45:57.462" v="303" actId="948"/>
          <ac:spMkLst>
            <pc:docMk/>
            <pc:sldMk cId="0" sldId="275"/>
            <ac:spMk id="23558" creationId="{00000000-0000-0000-0000-000000000000}"/>
          </ac:spMkLst>
        </pc:spChg>
      </pc:sldChg>
      <pc:sldChg chg="delSp modSp mod">
        <pc:chgData name="Richard Anderson" userId="4654cc452026b74c" providerId="LiveId" clId="{6DABD09D-1F53-4C1B-A17B-360785E542D8}" dt="2022-05-16T05:47:25.904" v="335" actId="5793"/>
        <pc:sldMkLst>
          <pc:docMk/>
          <pc:sldMk cId="0" sldId="276"/>
        </pc:sldMkLst>
        <pc:spChg chg="del">
          <ac:chgData name="Richard Anderson" userId="4654cc452026b74c" providerId="LiveId" clId="{6DABD09D-1F53-4C1B-A17B-360785E542D8}" dt="2022-05-16T05:46:09.062" v="304" actId="478"/>
          <ac:spMkLst>
            <pc:docMk/>
            <pc:sldMk cId="0" sldId="276"/>
            <ac:spMk id="24578" creationId="{00000000-0000-0000-0000-000000000000}"/>
          </ac:spMkLst>
        </pc:spChg>
        <pc:spChg chg="mod">
          <ac:chgData name="Richard Anderson" userId="4654cc452026b74c" providerId="LiveId" clId="{6DABD09D-1F53-4C1B-A17B-360785E542D8}" dt="2022-05-16T05:47:25.904" v="335" actId="5793"/>
          <ac:spMkLst>
            <pc:docMk/>
            <pc:sldMk cId="0" sldId="276"/>
            <ac:spMk id="24580" creationId="{00000000-0000-0000-0000-000000000000}"/>
          </ac:spMkLst>
        </pc:spChg>
        <pc:spChg chg="mod">
          <ac:chgData name="Richard Anderson" userId="4654cc452026b74c" providerId="LiveId" clId="{6DABD09D-1F53-4C1B-A17B-360785E542D8}" dt="2022-05-16T05:46:24.503" v="305" actId="948"/>
          <ac:spMkLst>
            <pc:docMk/>
            <pc:sldMk cId="0" sldId="276"/>
            <ac:spMk id="24582" creationId="{00000000-0000-0000-0000-000000000000}"/>
          </ac:spMkLst>
        </pc:spChg>
        <pc:spChg chg="mod">
          <ac:chgData name="Richard Anderson" userId="4654cc452026b74c" providerId="LiveId" clId="{6DABD09D-1F53-4C1B-A17B-360785E542D8}" dt="2022-05-16T05:46:59.342" v="333" actId="1038"/>
          <ac:spMkLst>
            <pc:docMk/>
            <pc:sldMk cId="0" sldId="276"/>
            <ac:spMk id="24600" creationId="{00000000-0000-0000-0000-000000000000}"/>
          </ac:spMkLst>
        </pc:spChg>
        <pc:spChg chg="mod">
          <ac:chgData name="Richard Anderson" userId="4654cc452026b74c" providerId="LiveId" clId="{6DABD09D-1F53-4C1B-A17B-360785E542D8}" dt="2022-05-16T05:46:59.342" v="333" actId="1038"/>
          <ac:spMkLst>
            <pc:docMk/>
            <pc:sldMk cId="0" sldId="276"/>
            <ac:spMk id="24601" creationId="{00000000-0000-0000-0000-000000000000}"/>
          </ac:spMkLst>
        </pc:spChg>
        <pc:spChg chg="mod">
          <ac:chgData name="Richard Anderson" userId="4654cc452026b74c" providerId="LiveId" clId="{6DABD09D-1F53-4C1B-A17B-360785E542D8}" dt="2022-05-16T05:46:59.342" v="333" actId="1038"/>
          <ac:spMkLst>
            <pc:docMk/>
            <pc:sldMk cId="0" sldId="276"/>
            <ac:spMk id="24602" creationId="{00000000-0000-0000-0000-000000000000}"/>
          </ac:spMkLst>
        </pc:spChg>
        <pc:spChg chg="mod">
          <ac:chgData name="Richard Anderson" userId="4654cc452026b74c" providerId="LiveId" clId="{6DABD09D-1F53-4C1B-A17B-360785E542D8}" dt="2022-05-16T05:46:59.342" v="333" actId="1038"/>
          <ac:spMkLst>
            <pc:docMk/>
            <pc:sldMk cId="0" sldId="276"/>
            <ac:spMk id="24603" creationId="{00000000-0000-0000-0000-000000000000}"/>
          </ac:spMkLst>
        </pc:spChg>
        <pc:spChg chg="mod">
          <ac:chgData name="Richard Anderson" userId="4654cc452026b74c" providerId="LiveId" clId="{6DABD09D-1F53-4C1B-A17B-360785E542D8}" dt="2022-05-16T05:46:59.342" v="333" actId="1038"/>
          <ac:spMkLst>
            <pc:docMk/>
            <pc:sldMk cId="0" sldId="276"/>
            <ac:spMk id="24604" creationId="{00000000-0000-0000-0000-000000000000}"/>
          </ac:spMkLst>
        </pc:spChg>
        <pc:spChg chg="mod">
          <ac:chgData name="Richard Anderson" userId="4654cc452026b74c" providerId="LiveId" clId="{6DABD09D-1F53-4C1B-A17B-360785E542D8}" dt="2022-05-16T05:46:59.342" v="333" actId="1038"/>
          <ac:spMkLst>
            <pc:docMk/>
            <pc:sldMk cId="0" sldId="276"/>
            <ac:spMk id="24605" creationId="{00000000-0000-0000-0000-000000000000}"/>
          </ac:spMkLst>
        </pc:spChg>
        <pc:spChg chg="mod">
          <ac:chgData name="Richard Anderson" userId="4654cc452026b74c" providerId="LiveId" clId="{6DABD09D-1F53-4C1B-A17B-360785E542D8}" dt="2022-05-16T05:46:59.342" v="333" actId="1038"/>
          <ac:spMkLst>
            <pc:docMk/>
            <pc:sldMk cId="0" sldId="276"/>
            <ac:spMk id="24606" creationId="{00000000-0000-0000-0000-000000000000}"/>
          </ac:spMkLst>
        </pc:spChg>
        <pc:spChg chg="mod">
          <ac:chgData name="Richard Anderson" userId="4654cc452026b74c" providerId="LiveId" clId="{6DABD09D-1F53-4C1B-A17B-360785E542D8}" dt="2022-05-16T05:46:59.342" v="333" actId="1038"/>
          <ac:spMkLst>
            <pc:docMk/>
            <pc:sldMk cId="0" sldId="276"/>
            <ac:spMk id="24607" creationId="{00000000-0000-0000-0000-000000000000}"/>
          </ac:spMkLst>
        </pc:spChg>
        <pc:spChg chg="mod">
          <ac:chgData name="Richard Anderson" userId="4654cc452026b74c" providerId="LiveId" clId="{6DABD09D-1F53-4C1B-A17B-360785E542D8}" dt="2022-05-16T05:46:59.342" v="333" actId="1038"/>
          <ac:spMkLst>
            <pc:docMk/>
            <pc:sldMk cId="0" sldId="276"/>
            <ac:spMk id="24608" creationId="{00000000-0000-0000-0000-000000000000}"/>
          </ac:spMkLst>
        </pc:spChg>
        <pc:spChg chg="mod">
          <ac:chgData name="Richard Anderson" userId="4654cc452026b74c" providerId="LiveId" clId="{6DABD09D-1F53-4C1B-A17B-360785E542D8}" dt="2022-05-16T05:46:59.342" v="333" actId="1038"/>
          <ac:spMkLst>
            <pc:docMk/>
            <pc:sldMk cId="0" sldId="276"/>
            <ac:spMk id="24609" creationId="{00000000-0000-0000-0000-000000000000}"/>
          </ac:spMkLst>
        </pc:spChg>
        <pc:spChg chg="mod">
          <ac:chgData name="Richard Anderson" userId="4654cc452026b74c" providerId="LiveId" clId="{6DABD09D-1F53-4C1B-A17B-360785E542D8}" dt="2022-05-16T05:46:59.342" v="333" actId="1038"/>
          <ac:spMkLst>
            <pc:docMk/>
            <pc:sldMk cId="0" sldId="276"/>
            <ac:spMk id="24610" creationId="{00000000-0000-0000-0000-000000000000}"/>
          </ac:spMkLst>
        </pc:spChg>
        <pc:spChg chg="mod">
          <ac:chgData name="Richard Anderson" userId="4654cc452026b74c" providerId="LiveId" clId="{6DABD09D-1F53-4C1B-A17B-360785E542D8}" dt="2022-05-16T05:46:59.342" v="333" actId="1038"/>
          <ac:spMkLst>
            <pc:docMk/>
            <pc:sldMk cId="0" sldId="276"/>
            <ac:spMk id="24611" creationId="{00000000-0000-0000-0000-000000000000}"/>
          </ac:spMkLst>
        </pc:spChg>
        <pc:grpChg chg="mod">
          <ac:chgData name="Richard Anderson" userId="4654cc452026b74c" providerId="LiveId" clId="{6DABD09D-1F53-4C1B-A17B-360785E542D8}" dt="2022-05-16T05:46:59.342" v="333" actId="1038"/>
          <ac:grpSpMkLst>
            <pc:docMk/>
            <pc:sldMk cId="0" sldId="276"/>
            <ac:grpSpMk id="24583" creationId="{00000000-0000-0000-0000-000000000000}"/>
          </ac:grpSpMkLst>
        </pc:grpChg>
      </pc:sldChg>
      <pc:sldChg chg="delSp modSp mod">
        <pc:chgData name="Richard Anderson" userId="4654cc452026b74c" providerId="LiveId" clId="{6DABD09D-1F53-4C1B-A17B-360785E542D8}" dt="2022-05-16T05:48:05.612" v="355" actId="5793"/>
        <pc:sldMkLst>
          <pc:docMk/>
          <pc:sldMk cId="0" sldId="277"/>
        </pc:sldMkLst>
        <pc:spChg chg="del">
          <ac:chgData name="Richard Anderson" userId="4654cc452026b74c" providerId="LiveId" clId="{6DABD09D-1F53-4C1B-A17B-360785E542D8}" dt="2022-05-16T05:47:38.283" v="336" actId="21"/>
          <ac:spMkLst>
            <pc:docMk/>
            <pc:sldMk cId="0" sldId="277"/>
            <ac:spMk id="25602" creationId="{00000000-0000-0000-0000-000000000000}"/>
          </ac:spMkLst>
        </pc:spChg>
        <pc:spChg chg="mod">
          <ac:chgData name="Richard Anderson" userId="4654cc452026b74c" providerId="LiveId" clId="{6DABD09D-1F53-4C1B-A17B-360785E542D8}" dt="2022-05-16T05:48:05.612" v="355" actId="5793"/>
          <ac:spMkLst>
            <pc:docMk/>
            <pc:sldMk cId="0" sldId="277"/>
            <ac:spMk id="25604" creationId="{00000000-0000-0000-0000-000000000000}"/>
          </ac:spMkLst>
        </pc:spChg>
        <pc:spChg chg="mod">
          <ac:chgData name="Richard Anderson" userId="4654cc452026b74c" providerId="LiveId" clId="{6DABD09D-1F53-4C1B-A17B-360785E542D8}" dt="2022-05-16T05:47:57.780" v="354" actId="1038"/>
          <ac:spMkLst>
            <pc:docMk/>
            <pc:sldMk cId="0" sldId="277"/>
            <ac:spMk id="25618" creationId="{00000000-0000-0000-0000-000000000000}"/>
          </ac:spMkLst>
        </pc:spChg>
        <pc:spChg chg="mod">
          <ac:chgData name="Richard Anderson" userId="4654cc452026b74c" providerId="LiveId" clId="{6DABD09D-1F53-4C1B-A17B-360785E542D8}" dt="2022-05-16T05:47:57.780" v="354" actId="1038"/>
          <ac:spMkLst>
            <pc:docMk/>
            <pc:sldMk cId="0" sldId="277"/>
            <ac:spMk id="25619" creationId="{00000000-0000-0000-0000-000000000000}"/>
          </ac:spMkLst>
        </pc:spChg>
        <pc:spChg chg="mod">
          <ac:chgData name="Richard Anderson" userId="4654cc452026b74c" providerId="LiveId" clId="{6DABD09D-1F53-4C1B-A17B-360785E542D8}" dt="2022-05-16T05:47:57.780" v="354" actId="1038"/>
          <ac:spMkLst>
            <pc:docMk/>
            <pc:sldMk cId="0" sldId="277"/>
            <ac:spMk id="25620" creationId="{00000000-0000-0000-0000-000000000000}"/>
          </ac:spMkLst>
        </pc:spChg>
        <pc:spChg chg="mod">
          <ac:chgData name="Richard Anderson" userId="4654cc452026b74c" providerId="LiveId" clId="{6DABD09D-1F53-4C1B-A17B-360785E542D8}" dt="2022-05-16T05:47:57.780" v="354" actId="1038"/>
          <ac:spMkLst>
            <pc:docMk/>
            <pc:sldMk cId="0" sldId="277"/>
            <ac:spMk id="25621" creationId="{00000000-0000-0000-0000-000000000000}"/>
          </ac:spMkLst>
        </pc:spChg>
        <pc:spChg chg="mod">
          <ac:chgData name="Richard Anderson" userId="4654cc452026b74c" providerId="LiveId" clId="{6DABD09D-1F53-4C1B-A17B-360785E542D8}" dt="2022-05-16T05:47:57.780" v="354" actId="1038"/>
          <ac:spMkLst>
            <pc:docMk/>
            <pc:sldMk cId="0" sldId="277"/>
            <ac:spMk id="25622" creationId="{00000000-0000-0000-0000-000000000000}"/>
          </ac:spMkLst>
        </pc:spChg>
        <pc:spChg chg="mod">
          <ac:chgData name="Richard Anderson" userId="4654cc452026b74c" providerId="LiveId" clId="{6DABD09D-1F53-4C1B-A17B-360785E542D8}" dt="2022-05-16T05:47:57.780" v="354" actId="1038"/>
          <ac:spMkLst>
            <pc:docMk/>
            <pc:sldMk cId="0" sldId="277"/>
            <ac:spMk id="25623" creationId="{00000000-0000-0000-0000-000000000000}"/>
          </ac:spMkLst>
        </pc:spChg>
        <pc:spChg chg="mod">
          <ac:chgData name="Richard Anderson" userId="4654cc452026b74c" providerId="LiveId" clId="{6DABD09D-1F53-4C1B-A17B-360785E542D8}" dt="2022-05-16T05:47:57.780" v="354" actId="1038"/>
          <ac:spMkLst>
            <pc:docMk/>
            <pc:sldMk cId="0" sldId="277"/>
            <ac:spMk id="25624" creationId="{00000000-0000-0000-0000-000000000000}"/>
          </ac:spMkLst>
        </pc:spChg>
        <pc:spChg chg="mod">
          <ac:chgData name="Richard Anderson" userId="4654cc452026b74c" providerId="LiveId" clId="{6DABD09D-1F53-4C1B-A17B-360785E542D8}" dt="2022-05-16T05:47:57.780" v="354" actId="1038"/>
          <ac:spMkLst>
            <pc:docMk/>
            <pc:sldMk cId="0" sldId="277"/>
            <ac:spMk id="25625" creationId="{00000000-0000-0000-0000-000000000000}"/>
          </ac:spMkLst>
        </pc:spChg>
        <pc:spChg chg="mod">
          <ac:chgData name="Richard Anderson" userId="4654cc452026b74c" providerId="LiveId" clId="{6DABD09D-1F53-4C1B-A17B-360785E542D8}" dt="2022-05-16T05:47:57.780" v="354" actId="1038"/>
          <ac:spMkLst>
            <pc:docMk/>
            <pc:sldMk cId="0" sldId="277"/>
            <ac:spMk id="25626" creationId="{00000000-0000-0000-0000-000000000000}"/>
          </ac:spMkLst>
        </pc:spChg>
        <pc:spChg chg="mod">
          <ac:chgData name="Richard Anderson" userId="4654cc452026b74c" providerId="LiveId" clId="{6DABD09D-1F53-4C1B-A17B-360785E542D8}" dt="2022-05-16T05:47:57.780" v="354" actId="1038"/>
          <ac:spMkLst>
            <pc:docMk/>
            <pc:sldMk cId="0" sldId="277"/>
            <ac:spMk id="25627" creationId="{00000000-0000-0000-0000-000000000000}"/>
          </ac:spMkLst>
        </pc:spChg>
        <pc:spChg chg="mod">
          <ac:chgData name="Richard Anderson" userId="4654cc452026b74c" providerId="LiveId" clId="{6DABD09D-1F53-4C1B-A17B-360785E542D8}" dt="2022-05-16T05:47:57.780" v="354" actId="1038"/>
          <ac:spMkLst>
            <pc:docMk/>
            <pc:sldMk cId="0" sldId="277"/>
            <ac:spMk id="25628" creationId="{00000000-0000-0000-0000-000000000000}"/>
          </ac:spMkLst>
        </pc:spChg>
        <pc:grpChg chg="mod">
          <ac:chgData name="Richard Anderson" userId="4654cc452026b74c" providerId="LiveId" clId="{6DABD09D-1F53-4C1B-A17B-360785E542D8}" dt="2022-05-16T05:47:57.780" v="354" actId="1038"/>
          <ac:grpSpMkLst>
            <pc:docMk/>
            <pc:sldMk cId="0" sldId="277"/>
            <ac:grpSpMk id="25606" creationId="{00000000-0000-0000-0000-000000000000}"/>
          </ac:grpSpMkLst>
        </pc:grpChg>
      </pc:sldChg>
      <pc:sldChg chg="delSp">
        <pc:chgData name="Richard Anderson" userId="4654cc452026b74c" providerId="LiveId" clId="{6DABD09D-1F53-4C1B-A17B-360785E542D8}" dt="2022-05-16T05:48:26.131" v="356" actId="21"/>
        <pc:sldMkLst>
          <pc:docMk/>
          <pc:sldMk cId="0" sldId="281"/>
        </pc:sldMkLst>
        <pc:spChg chg="del">
          <ac:chgData name="Richard Anderson" userId="4654cc452026b74c" providerId="LiveId" clId="{6DABD09D-1F53-4C1B-A17B-360785E542D8}" dt="2022-05-16T05:48:26.131" v="356" actId="21"/>
          <ac:spMkLst>
            <pc:docMk/>
            <pc:sldMk cId="0" sldId="281"/>
            <ac:spMk id="29698" creationId="{00000000-0000-0000-0000-000000000000}"/>
          </ac:spMkLst>
        </pc:spChg>
      </pc:sldChg>
      <pc:sldChg chg="del">
        <pc:chgData name="Richard Anderson" userId="4654cc452026b74c" providerId="LiveId" clId="{6DABD09D-1F53-4C1B-A17B-360785E542D8}" dt="2022-05-16T05:29:35.907" v="15" actId="2696"/>
        <pc:sldMkLst>
          <pc:docMk/>
          <pc:sldMk cId="1611485327" sldId="722"/>
        </pc:sldMkLst>
      </pc:sldChg>
      <pc:sldChg chg="del">
        <pc:chgData name="Richard Anderson" userId="4654cc452026b74c" providerId="LiveId" clId="{6DABD09D-1F53-4C1B-A17B-360785E542D8}" dt="2022-05-16T05:29:35.907" v="15" actId="2696"/>
        <pc:sldMkLst>
          <pc:docMk/>
          <pc:sldMk cId="735458488" sldId="723"/>
        </pc:sldMkLst>
      </pc:sldChg>
      <pc:sldChg chg="del">
        <pc:chgData name="Richard Anderson" userId="4654cc452026b74c" providerId="LiveId" clId="{6DABD09D-1F53-4C1B-A17B-360785E542D8}" dt="2022-05-16T05:29:35.907" v="15" actId="2696"/>
        <pc:sldMkLst>
          <pc:docMk/>
          <pc:sldMk cId="4250061290" sldId="726"/>
        </pc:sldMkLst>
      </pc:sldChg>
      <pc:sldChg chg="del">
        <pc:chgData name="Richard Anderson" userId="4654cc452026b74c" providerId="LiveId" clId="{6DABD09D-1F53-4C1B-A17B-360785E542D8}" dt="2022-05-16T05:29:35.907" v="15" actId="2696"/>
        <pc:sldMkLst>
          <pc:docMk/>
          <pc:sldMk cId="74130164" sldId="748"/>
        </pc:sldMkLst>
      </pc:sldChg>
      <pc:sldChg chg="del">
        <pc:chgData name="Richard Anderson" userId="4654cc452026b74c" providerId="LiveId" clId="{6DABD09D-1F53-4C1B-A17B-360785E542D8}" dt="2022-05-16T05:29:35.907" v="15" actId="2696"/>
        <pc:sldMkLst>
          <pc:docMk/>
          <pc:sldMk cId="2394709842" sldId="749"/>
        </pc:sldMkLst>
      </pc:sldChg>
      <pc:sldChg chg="del">
        <pc:chgData name="Richard Anderson" userId="4654cc452026b74c" providerId="LiveId" clId="{6DABD09D-1F53-4C1B-A17B-360785E542D8}" dt="2022-05-16T05:29:35.907" v="15" actId="2696"/>
        <pc:sldMkLst>
          <pc:docMk/>
          <pc:sldMk cId="3459729681" sldId="750"/>
        </pc:sldMkLst>
      </pc:sldChg>
      <pc:sldChg chg="del">
        <pc:chgData name="Richard Anderson" userId="4654cc452026b74c" providerId="LiveId" clId="{6DABD09D-1F53-4C1B-A17B-360785E542D8}" dt="2022-05-16T05:29:35.907" v="15" actId="2696"/>
        <pc:sldMkLst>
          <pc:docMk/>
          <pc:sldMk cId="3812516595" sldId="751"/>
        </pc:sldMkLst>
      </pc:sldChg>
      <pc:sldChg chg="del">
        <pc:chgData name="Richard Anderson" userId="4654cc452026b74c" providerId="LiveId" clId="{6DABD09D-1F53-4C1B-A17B-360785E542D8}" dt="2022-05-16T05:29:35.907" v="15" actId="2696"/>
        <pc:sldMkLst>
          <pc:docMk/>
          <pc:sldMk cId="3669623432" sldId="752"/>
        </pc:sldMkLst>
      </pc:sldChg>
      <pc:sldChg chg="del">
        <pc:chgData name="Richard Anderson" userId="4654cc452026b74c" providerId="LiveId" clId="{6DABD09D-1F53-4C1B-A17B-360785E542D8}" dt="2022-05-16T05:29:35.907" v="15" actId="2696"/>
        <pc:sldMkLst>
          <pc:docMk/>
          <pc:sldMk cId="1267910813" sldId="753"/>
        </pc:sldMkLst>
      </pc:sldChg>
      <pc:sldChg chg="del">
        <pc:chgData name="Richard Anderson" userId="4654cc452026b74c" providerId="LiveId" clId="{6DABD09D-1F53-4C1B-A17B-360785E542D8}" dt="2022-05-16T05:29:35.907" v="15" actId="2696"/>
        <pc:sldMkLst>
          <pc:docMk/>
          <pc:sldMk cId="1608361614" sldId="754"/>
        </pc:sldMkLst>
      </pc:sldChg>
      <pc:sldChg chg="del">
        <pc:chgData name="Richard Anderson" userId="4654cc452026b74c" providerId="LiveId" clId="{6DABD09D-1F53-4C1B-A17B-360785E542D8}" dt="2022-05-16T05:29:35.907" v="15" actId="2696"/>
        <pc:sldMkLst>
          <pc:docMk/>
          <pc:sldMk cId="1191205819" sldId="755"/>
        </pc:sldMkLst>
      </pc:sldChg>
      <pc:sldChg chg="del">
        <pc:chgData name="Richard Anderson" userId="4654cc452026b74c" providerId="LiveId" clId="{6DABD09D-1F53-4C1B-A17B-360785E542D8}" dt="2022-05-16T05:29:35.907" v="15" actId="2696"/>
        <pc:sldMkLst>
          <pc:docMk/>
          <pc:sldMk cId="1603270547" sldId="757"/>
        </pc:sldMkLst>
      </pc:sldChg>
      <pc:sldChg chg="del">
        <pc:chgData name="Richard Anderson" userId="4654cc452026b74c" providerId="LiveId" clId="{6DABD09D-1F53-4C1B-A17B-360785E542D8}" dt="2022-05-16T05:29:35.907" v="15" actId="2696"/>
        <pc:sldMkLst>
          <pc:docMk/>
          <pc:sldMk cId="1888822849" sldId="758"/>
        </pc:sldMkLst>
      </pc:sldChg>
      <pc:sldChg chg="del">
        <pc:chgData name="Richard Anderson" userId="4654cc452026b74c" providerId="LiveId" clId="{6DABD09D-1F53-4C1B-A17B-360785E542D8}" dt="2022-05-16T05:29:35.907" v="15" actId="2696"/>
        <pc:sldMkLst>
          <pc:docMk/>
          <pc:sldMk cId="913894291" sldId="759"/>
        </pc:sldMkLst>
      </pc:sldChg>
      <pc:sldChg chg="del">
        <pc:chgData name="Richard Anderson" userId="4654cc452026b74c" providerId="LiveId" clId="{6DABD09D-1F53-4C1B-A17B-360785E542D8}" dt="2022-05-16T05:29:35.907" v="15" actId="2696"/>
        <pc:sldMkLst>
          <pc:docMk/>
          <pc:sldMk cId="1030810829" sldId="760"/>
        </pc:sldMkLst>
      </pc:sldChg>
      <pc:sldChg chg="del">
        <pc:chgData name="Richard Anderson" userId="4654cc452026b74c" providerId="LiveId" clId="{6DABD09D-1F53-4C1B-A17B-360785E542D8}" dt="2022-05-16T05:29:35.907" v="15" actId="2696"/>
        <pc:sldMkLst>
          <pc:docMk/>
          <pc:sldMk cId="1474810339" sldId="762"/>
        </pc:sldMkLst>
      </pc:sldChg>
      <pc:sldChg chg="del">
        <pc:chgData name="Richard Anderson" userId="4654cc452026b74c" providerId="LiveId" clId="{6DABD09D-1F53-4C1B-A17B-360785E542D8}" dt="2022-05-16T05:29:35.907" v="15" actId="2696"/>
        <pc:sldMkLst>
          <pc:docMk/>
          <pc:sldMk cId="3044275753" sldId="763"/>
        </pc:sldMkLst>
      </pc:sldChg>
      <pc:sldChg chg="del">
        <pc:chgData name="Richard Anderson" userId="4654cc452026b74c" providerId="LiveId" clId="{6DABD09D-1F53-4C1B-A17B-360785E542D8}" dt="2022-05-16T05:29:35.907" v="15" actId="2696"/>
        <pc:sldMkLst>
          <pc:docMk/>
          <pc:sldMk cId="1162476752" sldId="764"/>
        </pc:sldMkLst>
      </pc:sldChg>
      <pc:sldChg chg="del">
        <pc:chgData name="Richard Anderson" userId="4654cc452026b74c" providerId="LiveId" clId="{6DABD09D-1F53-4C1B-A17B-360785E542D8}" dt="2022-05-16T05:29:35.907" v="15" actId="2696"/>
        <pc:sldMkLst>
          <pc:docMk/>
          <pc:sldMk cId="682183810" sldId="765"/>
        </pc:sldMkLst>
      </pc:sldChg>
      <pc:sldChg chg="del">
        <pc:chgData name="Richard Anderson" userId="4654cc452026b74c" providerId="LiveId" clId="{6DABD09D-1F53-4C1B-A17B-360785E542D8}" dt="2022-05-16T05:29:35.907" v="15" actId="2696"/>
        <pc:sldMkLst>
          <pc:docMk/>
          <pc:sldMk cId="2841202344" sldId="766"/>
        </pc:sldMkLst>
      </pc:sldChg>
      <pc:sldChg chg="del">
        <pc:chgData name="Richard Anderson" userId="4654cc452026b74c" providerId="LiveId" clId="{6DABD09D-1F53-4C1B-A17B-360785E542D8}" dt="2022-05-16T05:29:35.907" v="15" actId="2696"/>
        <pc:sldMkLst>
          <pc:docMk/>
          <pc:sldMk cId="2272299955" sldId="767"/>
        </pc:sldMkLst>
      </pc:sldChg>
      <pc:sldChg chg="del">
        <pc:chgData name="Richard Anderson" userId="4654cc452026b74c" providerId="LiveId" clId="{6DABD09D-1F53-4C1B-A17B-360785E542D8}" dt="2022-05-16T05:29:35.907" v="15" actId="2696"/>
        <pc:sldMkLst>
          <pc:docMk/>
          <pc:sldMk cId="2017519489" sldId="768"/>
        </pc:sldMkLst>
      </pc:sldChg>
      <pc:sldChg chg="del">
        <pc:chgData name="Richard Anderson" userId="4654cc452026b74c" providerId="LiveId" clId="{6DABD09D-1F53-4C1B-A17B-360785E542D8}" dt="2022-05-16T05:29:35.907" v="15" actId="2696"/>
        <pc:sldMkLst>
          <pc:docMk/>
          <pc:sldMk cId="794415277" sldId="769"/>
        </pc:sldMkLst>
      </pc:sldChg>
      <pc:sldChg chg="del">
        <pc:chgData name="Richard Anderson" userId="4654cc452026b74c" providerId="LiveId" clId="{6DABD09D-1F53-4C1B-A17B-360785E542D8}" dt="2022-05-16T05:29:35.907" v="15" actId="2696"/>
        <pc:sldMkLst>
          <pc:docMk/>
          <pc:sldMk cId="2299057510" sldId="770"/>
        </pc:sldMkLst>
      </pc:sldChg>
      <pc:sldChg chg="del">
        <pc:chgData name="Richard Anderson" userId="4654cc452026b74c" providerId="LiveId" clId="{6DABD09D-1F53-4C1B-A17B-360785E542D8}" dt="2022-05-16T05:29:35.907" v="15" actId="2696"/>
        <pc:sldMkLst>
          <pc:docMk/>
          <pc:sldMk cId="707341464" sldId="771"/>
        </pc:sldMkLst>
      </pc:sldChg>
      <pc:sldChg chg="del">
        <pc:chgData name="Richard Anderson" userId="4654cc452026b74c" providerId="LiveId" clId="{6DABD09D-1F53-4C1B-A17B-360785E542D8}" dt="2022-05-16T05:29:35.907" v="15" actId="2696"/>
        <pc:sldMkLst>
          <pc:docMk/>
          <pc:sldMk cId="434619451" sldId="772"/>
        </pc:sldMkLst>
      </pc:sldChg>
      <pc:sldChg chg="del">
        <pc:chgData name="Richard Anderson" userId="4654cc452026b74c" providerId="LiveId" clId="{6DABD09D-1F53-4C1B-A17B-360785E542D8}" dt="2022-05-16T05:29:35.907" v="15" actId="2696"/>
        <pc:sldMkLst>
          <pc:docMk/>
          <pc:sldMk cId="3262138582" sldId="773"/>
        </pc:sldMkLst>
      </pc:sldChg>
      <pc:sldChg chg="del">
        <pc:chgData name="Richard Anderson" userId="4654cc452026b74c" providerId="LiveId" clId="{6DABD09D-1F53-4C1B-A17B-360785E542D8}" dt="2022-05-16T05:29:35.907" v="15" actId="2696"/>
        <pc:sldMkLst>
          <pc:docMk/>
          <pc:sldMk cId="1453765471" sldId="774"/>
        </pc:sldMkLst>
      </pc:sldChg>
      <pc:sldChg chg="del">
        <pc:chgData name="Richard Anderson" userId="4654cc452026b74c" providerId="LiveId" clId="{6DABD09D-1F53-4C1B-A17B-360785E542D8}" dt="2022-05-16T05:29:35.907" v="15" actId="2696"/>
        <pc:sldMkLst>
          <pc:docMk/>
          <pc:sldMk cId="4222316765" sldId="775"/>
        </pc:sldMkLst>
      </pc:sldChg>
      <pc:sldChg chg="modSp mod">
        <pc:chgData name="Richard Anderson" userId="4654cc452026b74c" providerId="LiveId" clId="{6DABD09D-1F53-4C1B-A17B-360785E542D8}" dt="2022-05-16T05:33:27.278" v="195" actId="20577"/>
        <pc:sldMkLst>
          <pc:docMk/>
          <pc:sldMk cId="3232925340" sldId="776"/>
        </pc:sldMkLst>
        <pc:spChg chg="mod">
          <ac:chgData name="Richard Anderson" userId="4654cc452026b74c" providerId="LiveId" clId="{6DABD09D-1F53-4C1B-A17B-360785E542D8}" dt="2022-05-16T05:33:27.278" v="195" actId="20577"/>
          <ac:spMkLst>
            <pc:docMk/>
            <pc:sldMk cId="3232925340" sldId="776"/>
            <ac:spMk id="3" creationId="{00000000-0000-0000-0000-000000000000}"/>
          </ac:spMkLst>
        </pc:spChg>
      </pc:sldChg>
    </pc:docChg>
  </pc:docChgLst>
  <pc:docChgLst>
    <pc:chgData name="Richard Anderson" userId="4654cc452026b74c" providerId="LiveId" clId="{A8304A66-4685-4E5C-BE9A-BB94914BA70D}"/>
    <pc:docChg chg="custSel modSld">
      <pc:chgData name="Richard Anderson" userId="4654cc452026b74c" providerId="LiveId" clId="{A8304A66-4685-4E5C-BE9A-BB94914BA70D}" dt="2022-05-04T05:55:40.495" v="140" actId="20577"/>
      <pc:docMkLst>
        <pc:docMk/>
      </pc:docMkLst>
      <pc:sldChg chg="modSp mod">
        <pc:chgData name="Richard Anderson" userId="4654cc452026b74c" providerId="LiveId" clId="{A8304A66-4685-4E5C-BE9A-BB94914BA70D}" dt="2022-05-04T05:55:40.495" v="140" actId="20577"/>
        <pc:sldMkLst>
          <pc:docMk/>
          <pc:sldMk cId="0" sldId="269"/>
        </pc:sldMkLst>
        <pc:spChg chg="mod">
          <ac:chgData name="Richard Anderson" userId="4654cc452026b74c" providerId="LiveId" clId="{A8304A66-4685-4E5C-BE9A-BB94914BA70D}" dt="2022-05-04T05:55:40.495" v="140" actId="20577"/>
          <ac:spMkLst>
            <pc:docMk/>
            <pc:sldMk cId="0" sldId="269"/>
            <ac:spMk id="3076" creationId="{00000000-0000-0000-0000-000000000000}"/>
          </ac:spMkLst>
        </pc:spChg>
      </pc:sldChg>
    </pc:docChg>
  </pc:docChgLst>
  <pc:docChgLst>
    <pc:chgData name="Richard Anderson" userId="4654cc452026b74c" providerId="LiveId" clId="{DCE3ED3A-8C82-4915-A84C-AC2EDDC390CF}"/>
    <pc:docChg chg="custSel addSld modSld">
      <pc:chgData name="Richard Anderson" userId="4654cc452026b74c" providerId="LiveId" clId="{DCE3ED3A-8C82-4915-A84C-AC2EDDC390CF}" dt="2022-05-12T06:05:04.611" v="12" actId="1076"/>
      <pc:docMkLst>
        <pc:docMk/>
      </pc:docMkLst>
      <pc:sldChg chg="addSp delSp modSp new mod modClrScheme chgLayout">
        <pc:chgData name="Richard Anderson" userId="4654cc452026b74c" providerId="LiveId" clId="{DCE3ED3A-8C82-4915-A84C-AC2EDDC390CF}" dt="2022-05-12T06:05:04.611" v="12" actId="1076"/>
        <pc:sldMkLst>
          <pc:docMk/>
          <pc:sldMk cId="1603270547" sldId="757"/>
        </pc:sldMkLst>
        <pc:spChg chg="mod ord">
          <ac:chgData name="Richard Anderson" userId="4654cc452026b74c" providerId="LiveId" clId="{DCE3ED3A-8C82-4915-A84C-AC2EDDC390CF}" dt="2022-05-12T06:04:08.767" v="8" actId="700"/>
          <ac:spMkLst>
            <pc:docMk/>
            <pc:sldMk cId="1603270547" sldId="757"/>
            <ac:spMk id="2" creationId="{F0BBEA6C-37E7-B957-C615-6B7658C628A6}"/>
          </ac:spMkLst>
        </pc:spChg>
        <pc:spChg chg="del">
          <ac:chgData name="Richard Anderson" userId="4654cc452026b74c" providerId="LiveId" clId="{DCE3ED3A-8C82-4915-A84C-AC2EDDC390CF}" dt="2022-05-12T06:04:08.767" v="8" actId="700"/>
          <ac:spMkLst>
            <pc:docMk/>
            <pc:sldMk cId="1603270547" sldId="757"/>
            <ac:spMk id="3" creationId="{B70A5D3A-5D02-03FA-C3A0-28E2B4D3AA5F}"/>
          </ac:spMkLst>
        </pc:spChg>
        <pc:spChg chg="mod ord">
          <ac:chgData name="Richard Anderson" userId="4654cc452026b74c" providerId="LiveId" clId="{DCE3ED3A-8C82-4915-A84C-AC2EDDC390CF}" dt="2022-05-12T06:04:08.767" v="8" actId="700"/>
          <ac:spMkLst>
            <pc:docMk/>
            <pc:sldMk cId="1603270547" sldId="757"/>
            <ac:spMk id="4" creationId="{8F690DD3-38E5-2C5A-EBB9-1BE0699F72DD}"/>
          </ac:spMkLst>
        </pc:spChg>
        <pc:spChg chg="mod ord">
          <ac:chgData name="Richard Anderson" userId="4654cc452026b74c" providerId="LiveId" clId="{DCE3ED3A-8C82-4915-A84C-AC2EDDC390CF}" dt="2022-05-12T06:04:08.767" v="8" actId="700"/>
          <ac:spMkLst>
            <pc:docMk/>
            <pc:sldMk cId="1603270547" sldId="757"/>
            <ac:spMk id="5" creationId="{B897732D-F41F-8E31-61C9-1A8E9D7C8E00}"/>
          </ac:spMkLst>
        </pc:spChg>
        <pc:spChg chg="mod ord">
          <ac:chgData name="Richard Anderson" userId="4654cc452026b74c" providerId="LiveId" clId="{DCE3ED3A-8C82-4915-A84C-AC2EDDC390CF}" dt="2022-05-12T06:04:08.767" v="8" actId="700"/>
          <ac:spMkLst>
            <pc:docMk/>
            <pc:sldMk cId="1603270547" sldId="757"/>
            <ac:spMk id="6" creationId="{886F5BA4-1B42-C1DE-BC5D-A7C2EDAB56CC}"/>
          </ac:spMkLst>
        </pc:spChg>
        <pc:picChg chg="add mod">
          <ac:chgData name="Richard Anderson" userId="4654cc452026b74c" providerId="LiveId" clId="{DCE3ED3A-8C82-4915-A84C-AC2EDDC390CF}" dt="2022-05-12T06:04:16.723" v="10" actId="1076"/>
          <ac:picMkLst>
            <pc:docMk/>
            <pc:sldMk cId="1603270547" sldId="757"/>
            <ac:picMk id="8" creationId="{29C78906-DDFD-1640-BEB7-371A68EDD0D3}"/>
          </ac:picMkLst>
        </pc:picChg>
        <pc:picChg chg="add mod">
          <ac:chgData name="Richard Anderson" userId="4654cc452026b74c" providerId="LiveId" clId="{DCE3ED3A-8C82-4915-A84C-AC2EDDC390CF}" dt="2022-05-12T06:05:04.611" v="12" actId="1076"/>
          <ac:picMkLst>
            <pc:docMk/>
            <pc:sldMk cId="1603270547" sldId="757"/>
            <ac:picMk id="10" creationId="{D09EF3C0-2F3C-DEDB-BFD4-1DB26971D4DA}"/>
          </ac:picMkLst>
        </pc:picChg>
      </pc:sldChg>
    </pc:docChg>
  </pc:docChgLst>
  <pc:docChgLst>
    <pc:chgData name="Richard Anderson" userId="4654cc452026b74c" providerId="LiveId" clId="{9E78461B-FBD5-4A19-86A8-F42720235FC7}"/>
    <pc:docChg chg="undo custSel addSld delSld modSld">
      <pc:chgData name="Richard Anderson" userId="4654cc452026b74c" providerId="LiveId" clId="{9E78461B-FBD5-4A19-86A8-F42720235FC7}" dt="2022-04-24T20:45:06.943" v="1034" actId="2696"/>
      <pc:docMkLst>
        <pc:docMk/>
      </pc:docMkLst>
      <pc:sldChg chg="modSp mod">
        <pc:chgData name="Richard Anderson" userId="4654cc452026b74c" providerId="LiveId" clId="{9E78461B-FBD5-4A19-86A8-F42720235FC7}" dt="2022-04-24T01:34:08.401" v="30" actId="20577"/>
        <pc:sldMkLst>
          <pc:docMk/>
          <pc:sldMk cId="0" sldId="256"/>
        </pc:sldMkLst>
        <pc:spChg chg="mod">
          <ac:chgData name="Richard Anderson" userId="4654cc452026b74c" providerId="LiveId" clId="{9E78461B-FBD5-4A19-86A8-F42720235FC7}" dt="2022-04-24T01:34:08.401" v="30" actId="20577"/>
          <ac:spMkLst>
            <pc:docMk/>
            <pc:sldMk cId="0" sldId="256"/>
            <ac:spMk id="2051" creationId="{00000000-0000-0000-0000-000000000000}"/>
          </ac:spMkLst>
        </pc:spChg>
      </pc:sldChg>
      <pc:sldChg chg="del">
        <pc:chgData name="Richard Anderson" userId="4654cc452026b74c" providerId="LiveId" clId="{9E78461B-FBD5-4A19-86A8-F42720235FC7}" dt="2022-04-24T01:32:28.950" v="3" actId="2696"/>
        <pc:sldMkLst>
          <pc:docMk/>
          <pc:sldMk cId="0" sldId="263"/>
        </pc:sldMkLst>
      </pc:sldChg>
      <pc:sldChg chg="del">
        <pc:chgData name="Richard Anderson" userId="4654cc452026b74c" providerId="LiveId" clId="{9E78461B-FBD5-4A19-86A8-F42720235FC7}" dt="2022-04-24T01:32:28.950" v="3" actId="2696"/>
        <pc:sldMkLst>
          <pc:docMk/>
          <pc:sldMk cId="0" sldId="264"/>
        </pc:sldMkLst>
      </pc:sldChg>
      <pc:sldChg chg="del">
        <pc:chgData name="Richard Anderson" userId="4654cc452026b74c" providerId="LiveId" clId="{9E78461B-FBD5-4A19-86A8-F42720235FC7}" dt="2022-04-24T01:32:28.950" v="3" actId="2696"/>
        <pc:sldMkLst>
          <pc:docMk/>
          <pc:sldMk cId="0" sldId="265"/>
        </pc:sldMkLst>
      </pc:sldChg>
      <pc:sldChg chg="del">
        <pc:chgData name="Richard Anderson" userId="4654cc452026b74c" providerId="LiveId" clId="{9E78461B-FBD5-4A19-86A8-F42720235FC7}" dt="2022-04-24T01:32:28.950" v="3" actId="2696"/>
        <pc:sldMkLst>
          <pc:docMk/>
          <pc:sldMk cId="0" sldId="266"/>
        </pc:sldMkLst>
      </pc:sldChg>
      <pc:sldChg chg="del">
        <pc:chgData name="Richard Anderson" userId="4654cc452026b74c" providerId="LiveId" clId="{9E78461B-FBD5-4A19-86A8-F42720235FC7}" dt="2022-04-24T01:32:28.950" v="3" actId="2696"/>
        <pc:sldMkLst>
          <pc:docMk/>
          <pc:sldMk cId="0" sldId="267"/>
        </pc:sldMkLst>
      </pc:sldChg>
      <pc:sldChg chg="del">
        <pc:chgData name="Richard Anderson" userId="4654cc452026b74c" providerId="LiveId" clId="{9E78461B-FBD5-4A19-86A8-F42720235FC7}" dt="2022-04-24T01:32:28.950" v="3" actId="2696"/>
        <pc:sldMkLst>
          <pc:docMk/>
          <pc:sldMk cId="0" sldId="268"/>
        </pc:sldMkLst>
      </pc:sldChg>
      <pc:sldChg chg="del">
        <pc:chgData name="Richard Anderson" userId="4654cc452026b74c" providerId="LiveId" clId="{9E78461B-FBD5-4A19-86A8-F42720235FC7}" dt="2022-04-24T01:32:28.950" v="3" actId="2696"/>
        <pc:sldMkLst>
          <pc:docMk/>
          <pc:sldMk cId="0" sldId="269"/>
        </pc:sldMkLst>
      </pc:sldChg>
      <pc:sldChg chg="del">
        <pc:chgData name="Richard Anderson" userId="4654cc452026b74c" providerId="LiveId" clId="{9E78461B-FBD5-4A19-86A8-F42720235FC7}" dt="2022-04-24T01:32:28.950" v="3" actId="2696"/>
        <pc:sldMkLst>
          <pc:docMk/>
          <pc:sldMk cId="0" sldId="270"/>
        </pc:sldMkLst>
      </pc:sldChg>
      <pc:sldChg chg="del">
        <pc:chgData name="Richard Anderson" userId="4654cc452026b74c" providerId="LiveId" clId="{9E78461B-FBD5-4A19-86A8-F42720235FC7}" dt="2022-04-24T01:32:28.950" v="3" actId="2696"/>
        <pc:sldMkLst>
          <pc:docMk/>
          <pc:sldMk cId="0" sldId="271"/>
        </pc:sldMkLst>
      </pc:sldChg>
      <pc:sldChg chg="del">
        <pc:chgData name="Richard Anderson" userId="4654cc452026b74c" providerId="LiveId" clId="{9E78461B-FBD5-4A19-86A8-F42720235FC7}" dt="2022-04-24T01:32:28.950" v="3" actId="2696"/>
        <pc:sldMkLst>
          <pc:docMk/>
          <pc:sldMk cId="0" sldId="272"/>
        </pc:sldMkLst>
      </pc:sldChg>
      <pc:sldChg chg="del">
        <pc:chgData name="Richard Anderson" userId="4654cc452026b74c" providerId="LiveId" clId="{9E78461B-FBD5-4A19-86A8-F42720235FC7}" dt="2022-04-24T01:32:28.950" v="3" actId="2696"/>
        <pc:sldMkLst>
          <pc:docMk/>
          <pc:sldMk cId="0" sldId="273"/>
        </pc:sldMkLst>
      </pc:sldChg>
      <pc:sldChg chg="del">
        <pc:chgData name="Richard Anderson" userId="4654cc452026b74c" providerId="LiveId" clId="{9E78461B-FBD5-4A19-86A8-F42720235FC7}" dt="2022-04-24T01:32:28.950" v="3" actId="2696"/>
        <pc:sldMkLst>
          <pc:docMk/>
          <pc:sldMk cId="0" sldId="274"/>
        </pc:sldMkLst>
      </pc:sldChg>
      <pc:sldChg chg="del">
        <pc:chgData name="Richard Anderson" userId="4654cc452026b74c" providerId="LiveId" clId="{9E78461B-FBD5-4A19-86A8-F42720235FC7}" dt="2022-04-24T01:32:28.950" v="3" actId="2696"/>
        <pc:sldMkLst>
          <pc:docMk/>
          <pc:sldMk cId="0" sldId="275"/>
        </pc:sldMkLst>
      </pc:sldChg>
      <pc:sldChg chg="del">
        <pc:chgData name="Richard Anderson" userId="4654cc452026b74c" providerId="LiveId" clId="{9E78461B-FBD5-4A19-86A8-F42720235FC7}" dt="2022-04-24T01:32:28.950" v="3" actId="2696"/>
        <pc:sldMkLst>
          <pc:docMk/>
          <pc:sldMk cId="0" sldId="276"/>
        </pc:sldMkLst>
      </pc:sldChg>
      <pc:sldChg chg="del">
        <pc:chgData name="Richard Anderson" userId="4654cc452026b74c" providerId="LiveId" clId="{9E78461B-FBD5-4A19-86A8-F42720235FC7}" dt="2022-04-24T01:32:28.950" v="3" actId="2696"/>
        <pc:sldMkLst>
          <pc:docMk/>
          <pc:sldMk cId="0" sldId="277"/>
        </pc:sldMkLst>
      </pc:sldChg>
      <pc:sldChg chg="del">
        <pc:chgData name="Richard Anderson" userId="4654cc452026b74c" providerId="LiveId" clId="{9E78461B-FBD5-4A19-86A8-F42720235FC7}" dt="2022-04-24T01:32:28.950" v="3" actId="2696"/>
        <pc:sldMkLst>
          <pc:docMk/>
          <pc:sldMk cId="0" sldId="278"/>
        </pc:sldMkLst>
      </pc:sldChg>
      <pc:sldChg chg="del">
        <pc:chgData name="Richard Anderson" userId="4654cc452026b74c" providerId="LiveId" clId="{9E78461B-FBD5-4A19-86A8-F42720235FC7}" dt="2022-04-24T01:32:28.950" v="3" actId="2696"/>
        <pc:sldMkLst>
          <pc:docMk/>
          <pc:sldMk cId="0" sldId="279"/>
        </pc:sldMkLst>
      </pc:sldChg>
      <pc:sldChg chg="del">
        <pc:chgData name="Richard Anderson" userId="4654cc452026b74c" providerId="LiveId" clId="{9E78461B-FBD5-4A19-86A8-F42720235FC7}" dt="2022-04-24T01:32:28.950" v="3" actId="2696"/>
        <pc:sldMkLst>
          <pc:docMk/>
          <pc:sldMk cId="0" sldId="280"/>
        </pc:sldMkLst>
      </pc:sldChg>
      <pc:sldChg chg="del">
        <pc:chgData name="Richard Anderson" userId="4654cc452026b74c" providerId="LiveId" clId="{9E78461B-FBD5-4A19-86A8-F42720235FC7}" dt="2022-04-24T01:32:28.950" v="3" actId="2696"/>
        <pc:sldMkLst>
          <pc:docMk/>
          <pc:sldMk cId="0" sldId="281"/>
        </pc:sldMkLst>
      </pc:sldChg>
      <pc:sldChg chg="del">
        <pc:chgData name="Richard Anderson" userId="4654cc452026b74c" providerId="LiveId" clId="{9E78461B-FBD5-4A19-86A8-F42720235FC7}" dt="2022-04-24T01:32:28.950" v="3" actId="2696"/>
        <pc:sldMkLst>
          <pc:docMk/>
          <pc:sldMk cId="0" sldId="282"/>
        </pc:sldMkLst>
      </pc:sldChg>
      <pc:sldChg chg="del">
        <pc:chgData name="Richard Anderson" userId="4654cc452026b74c" providerId="LiveId" clId="{9E78461B-FBD5-4A19-86A8-F42720235FC7}" dt="2022-04-24T01:32:28.950" v="3" actId="2696"/>
        <pc:sldMkLst>
          <pc:docMk/>
          <pc:sldMk cId="0" sldId="283"/>
        </pc:sldMkLst>
      </pc:sldChg>
      <pc:sldChg chg="del">
        <pc:chgData name="Richard Anderson" userId="4654cc452026b74c" providerId="LiveId" clId="{9E78461B-FBD5-4A19-86A8-F42720235FC7}" dt="2022-04-24T01:32:28.950" v="3" actId="2696"/>
        <pc:sldMkLst>
          <pc:docMk/>
          <pc:sldMk cId="0" sldId="284"/>
        </pc:sldMkLst>
      </pc:sldChg>
      <pc:sldChg chg="del">
        <pc:chgData name="Richard Anderson" userId="4654cc452026b74c" providerId="LiveId" clId="{9E78461B-FBD5-4A19-86A8-F42720235FC7}" dt="2022-04-24T01:32:28.950" v="3" actId="2696"/>
        <pc:sldMkLst>
          <pc:docMk/>
          <pc:sldMk cId="0" sldId="285"/>
        </pc:sldMkLst>
      </pc:sldChg>
      <pc:sldChg chg="modSp mod">
        <pc:chgData name="Richard Anderson" userId="4654cc452026b74c" providerId="LiveId" clId="{9E78461B-FBD5-4A19-86A8-F42720235FC7}" dt="2022-04-24T01:57:18.656" v="38" actId="207"/>
        <pc:sldMkLst>
          <pc:docMk/>
          <pc:sldMk cId="0" sldId="401"/>
        </pc:sldMkLst>
        <pc:spChg chg="mod">
          <ac:chgData name="Richard Anderson" userId="4654cc452026b74c" providerId="LiveId" clId="{9E78461B-FBD5-4A19-86A8-F42720235FC7}" dt="2022-04-24T01:57:10.740" v="37" actId="207"/>
          <ac:spMkLst>
            <pc:docMk/>
            <pc:sldMk cId="0" sldId="401"/>
            <ac:spMk id="542724" creationId="{00000000-0000-0000-0000-000000000000}"/>
          </ac:spMkLst>
        </pc:spChg>
        <pc:spChg chg="mod">
          <ac:chgData name="Richard Anderson" userId="4654cc452026b74c" providerId="LiveId" clId="{9E78461B-FBD5-4A19-86A8-F42720235FC7}" dt="2022-04-24T01:57:10.740" v="37" actId="207"/>
          <ac:spMkLst>
            <pc:docMk/>
            <pc:sldMk cId="0" sldId="401"/>
            <ac:spMk id="542725" creationId="{00000000-0000-0000-0000-000000000000}"/>
          </ac:spMkLst>
        </pc:spChg>
        <pc:spChg chg="mod">
          <ac:chgData name="Richard Anderson" userId="4654cc452026b74c" providerId="LiveId" clId="{9E78461B-FBD5-4A19-86A8-F42720235FC7}" dt="2022-04-24T01:57:10.740" v="37" actId="207"/>
          <ac:spMkLst>
            <pc:docMk/>
            <pc:sldMk cId="0" sldId="401"/>
            <ac:spMk id="542726" creationId="{00000000-0000-0000-0000-000000000000}"/>
          </ac:spMkLst>
        </pc:spChg>
        <pc:spChg chg="mod">
          <ac:chgData name="Richard Anderson" userId="4654cc452026b74c" providerId="LiveId" clId="{9E78461B-FBD5-4A19-86A8-F42720235FC7}" dt="2022-04-24T01:57:10.740" v="37" actId="207"/>
          <ac:spMkLst>
            <pc:docMk/>
            <pc:sldMk cId="0" sldId="401"/>
            <ac:spMk id="542727" creationId="{00000000-0000-0000-0000-000000000000}"/>
          </ac:spMkLst>
        </pc:spChg>
        <pc:spChg chg="mod">
          <ac:chgData name="Richard Anderson" userId="4654cc452026b74c" providerId="LiveId" clId="{9E78461B-FBD5-4A19-86A8-F42720235FC7}" dt="2022-04-24T01:57:10.740" v="37" actId="207"/>
          <ac:spMkLst>
            <pc:docMk/>
            <pc:sldMk cId="0" sldId="401"/>
            <ac:spMk id="542728" creationId="{00000000-0000-0000-0000-000000000000}"/>
          </ac:spMkLst>
        </pc:spChg>
        <pc:spChg chg="mod">
          <ac:chgData name="Richard Anderson" userId="4654cc452026b74c" providerId="LiveId" clId="{9E78461B-FBD5-4A19-86A8-F42720235FC7}" dt="2022-04-24T01:57:18.656" v="38" actId="207"/>
          <ac:spMkLst>
            <pc:docMk/>
            <pc:sldMk cId="0" sldId="401"/>
            <ac:spMk id="542729" creationId="{00000000-0000-0000-0000-000000000000}"/>
          </ac:spMkLst>
        </pc:spChg>
        <pc:spChg chg="mod">
          <ac:chgData name="Richard Anderson" userId="4654cc452026b74c" providerId="LiveId" clId="{9E78461B-FBD5-4A19-86A8-F42720235FC7}" dt="2022-04-24T01:57:10.740" v="37" actId="207"/>
          <ac:spMkLst>
            <pc:docMk/>
            <pc:sldMk cId="0" sldId="401"/>
            <ac:spMk id="542730" creationId="{00000000-0000-0000-0000-000000000000}"/>
          </ac:spMkLst>
        </pc:spChg>
        <pc:spChg chg="mod">
          <ac:chgData name="Richard Anderson" userId="4654cc452026b74c" providerId="LiveId" clId="{9E78461B-FBD5-4A19-86A8-F42720235FC7}" dt="2022-04-24T01:57:10.740" v="37" actId="207"/>
          <ac:spMkLst>
            <pc:docMk/>
            <pc:sldMk cId="0" sldId="401"/>
            <ac:spMk id="542731" creationId="{00000000-0000-0000-0000-000000000000}"/>
          </ac:spMkLst>
        </pc:spChg>
        <pc:spChg chg="mod">
          <ac:chgData name="Richard Anderson" userId="4654cc452026b74c" providerId="LiveId" clId="{9E78461B-FBD5-4A19-86A8-F42720235FC7}" dt="2022-04-24T01:57:10.740" v="37" actId="207"/>
          <ac:spMkLst>
            <pc:docMk/>
            <pc:sldMk cId="0" sldId="401"/>
            <ac:spMk id="542732" creationId="{00000000-0000-0000-0000-000000000000}"/>
          </ac:spMkLst>
        </pc:spChg>
        <pc:cxnChg chg="mod">
          <ac:chgData name="Richard Anderson" userId="4654cc452026b74c" providerId="LiveId" clId="{9E78461B-FBD5-4A19-86A8-F42720235FC7}" dt="2022-04-24T01:57:18.656" v="38" actId="207"/>
          <ac:cxnSpMkLst>
            <pc:docMk/>
            <pc:sldMk cId="0" sldId="401"/>
            <ac:cxnSpMk id="14349" creationId="{00000000-0000-0000-0000-000000000000}"/>
          </ac:cxnSpMkLst>
        </pc:cxnChg>
        <pc:cxnChg chg="mod">
          <ac:chgData name="Richard Anderson" userId="4654cc452026b74c" providerId="LiveId" clId="{9E78461B-FBD5-4A19-86A8-F42720235FC7}" dt="2022-04-24T01:57:10.740" v="37" actId="207"/>
          <ac:cxnSpMkLst>
            <pc:docMk/>
            <pc:sldMk cId="0" sldId="401"/>
            <ac:cxnSpMk id="14350" creationId="{00000000-0000-0000-0000-000000000000}"/>
          </ac:cxnSpMkLst>
        </pc:cxnChg>
        <pc:cxnChg chg="mod">
          <ac:chgData name="Richard Anderson" userId="4654cc452026b74c" providerId="LiveId" clId="{9E78461B-FBD5-4A19-86A8-F42720235FC7}" dt="2022-04-24T01:57:10.740" v="37" actId="207"/>
          <ac:cxnSpMkLst>
            <pc:docMk/>
            <pc:sldMk cId="0" sldId="401"/>
            <ac:cxnSpMk id="14351" creationId="{00000000-0000-0000-0000-000000000000}"/>
          </ac:cxnSpMkLst>
        </pc:cxnChg>
        <pc:cxnChg chg="mod">
          <ac:chgData name="Richard Anderson" userId="4654cc452026b74c" providerId="LiveId" clId="{9E78461B-FBD5-4A19-86A8-F42720235FC7}" dt="2022-04-24T01:57:10.740" v="37" actId="207"/>
          <ac:cxnSpMkLst>
            <pc:docMk/>
            <pc:sldMk cId="0" sldId="401"/>
            <ac:cxnSpMk id="14352" creationId="{00000000-0000-0000-0000-000000000000}"/>
          </ac:cxnSpMkLst>
        </pc:cxnChg>
      </pc:sldChg>
      <pc:sldChg chg="del">
        <pc:chgData name="Richard Anderson" userId="4654cc452026b74c" providerId="LiveId" clId="{9E78461B-FBD5-4A19-86A8-F42720235FC7}" dt="2022-04-24T01:58:12.233" v="39" actId="2696"/>
        <pc:sldMkLst>
          <pc:docMk/>
          <pc:sldMk cId="0" sldId="406"/>
        </pc:sldMkLst>
      </pc:sldChg>
      <pc:sldChg chg="del">
        <pc:chgData name="Richard Anderson" userId="4654cc452026b74c" providerId="LiveId" clId="{9E78461B-FBD5-4A19-86A8-F42720235FC7}" dt="2022-04-24T01:58:12.233" v="39" actId="2696"/>
        <pc:sldMkLst>
          <pc:docMk/>
          <pc:sldMk cId="0" sldId="407"/>
        </pc:sldMkLst>
      </pc:sldChg>
      <pc:sldChg chg="del">
        <pc:chgData name="Richard Anderson" userId="4654cc452026b74c" providerId="LiveId" clId="{9E78461B-FBD5-4A19-86A8-F42720235FC7}" dt="2022-04-24T01:58:12.233" v="39" actId="2696"/>
        <pc:sldMkLst>
          <pc:docMk/>
          <pc:sldMk cId="0" sldId="408"/>
        </pc:sldMkLst>
      </pc:sldChg>
      <pc:sldChg chg="modSp del mod">
        <pc:chgData name="Richard Anderson" userId="4654cc452026b74c" providerId="LiveId" clId="{9E78461B-FBD5-4A19-86A8-F42720235FC7}" dt="2022-04-24T01:34:51.515" v="31" actId="2696"/>
        <pc:sldMkLst>
          <pc:docMk/>
          <pc:sldMk cId="0" sldId="467"/>
        </pc:sldMkLst>
        <pc:spChg chg="mod">
          <ac:chgData name="Richard Anderson" userId="4654cc452026b74c" providerId="LiveId" clId="{9E78461B-FBD5-4A19-86A8-F42720235FC7}" dt="2022-04-24T01:32:05.241" v="0" actId="27636"/>
          <ac:spMkLst>
            <pc:docMk/>
            <pc:sldMk cId="0" sldId="467"/>
            <ac:spMk id="2050" creationId="{00000000-0000-0000-0000-000000000000}"/>
          </ac:spMkLst>
        </pc:spChg>
      </pc:sldChg>
      <pc:sldChg chg="del">
        <pc:chgData name="Richard Anderson" userId="4654cc452026b74c" providerId="LiveId" clId="{9E78461B-FBD5-4A19-86A8-F42720235FC7}" dt="2022-04-24T01:34:52.776" v="32" actId="2696"/>
        <pc:sldMkLst>
          <pc:docMk/>
          <pc:sldMk cId="0" sldId="468"/>
        </pc:sldMkLst>
      </pc:sldChg>
      <pc:sldChg chg="del">
        <pc:chgData name="Richard Anderson" userId="4654cc452026b74c" providerId="LiveId" clId="{9E78461B-FBD5-4A19-86A8-F42720235FC7}" dt="2022-04-24T01:53:19.066" v="34" actId="2696"/>
        <pc:sldMkLst>
          <pc:docMk/>
          <pc:sldMk cId="0" sldId="480"/>
        </pc:sldMkLst>
      </pc:sldChg>
      <pc:sldChg chg="del">
        <pc:chgData name="Richard Anderson" userId="4654cc452026b74c" providerId="LiveId" clId="{9E78461B-FBD5-4A19-86A8-F42720235FC7}" dt="2022-04-24T01:53:30.408" v="35" actId="2696"/>
        <pc:sldMkLst>
          <pc:docMk/>
          <pc:sldMk cId="0" sldId="481"/>
        </pc:sldMkLst>
      </pc:sldChg>
      <pc:sldChg chg="modSp mod">
        <pc:chgData name="Richard Anderson" userId="4654cc452026b74c" providerId="LiveId" clId="{9E78461B-FBD5-4A19-86A8-F42720235FC7}" dt="2022-04-24T01:32:05.273" v="1" actId="27636"/>
        <pc:sldMkLst>
          <pc:docMk/>
          <pc:sldMk cId="0" sldId="497"/>
        </pc:sldMkLst>
        <pc:spChg chg="mod">
          <ac:chgData name="Richard Anderson" userId="4654cc452026b74c" providerId="LiveId" clId="{9E78461B-FBD5-4A19-86A8-F42720235FC7}" dt="2022-04-24T01:32:05.273" v="1" actId="27636"/>
          <ac:spMkLst>
            <pc:docMk/>
            <pc:sldMk cId="0" sldId="497"/>
            <ac:spMk id="20484" creationId="{00000000-0000-0000-0000-000000000000}"/>
          </ac:spMkLst>
        </pc:spChg>
      </pc:sldChg>
      <pc:sldChg chg="delSp">
        <pc:chgData name="Richard Anderson" userId="4654cc452026b74c" providerId="LiveId" clId="{9E78461B-FBD5-4A19-86A8-F42720235FC7}" dt="2022-04-24T01:59:44.760" v="41" actId="21"/>
        <pc:sldMkLst>
          <pc:docMk/>
          <pc:sldMk cId="0" sldId="501"/>
        </pc:sldMkLst>
        <pc:spChg chg="del">
          <ac:chgData name="Richard Anderson" userId="4654cc452026b74c" providerId="LiveId" clId="{9E78461B-FBD5-4A19-86A8-F42720235FC7}" dt="2022-04-24T01:59:44.760" v="41" actId="21"/>
          <ac:spMkLst>
            <pc:docMk/>
            <pc:sldMk cId="0" sldId="501"/>
            <ac:spMk id="23557" creationId="{00000000-0000-0000-0000-000000000000}"/>
          </ac:spMkLst>
        </pc:spChg>
        <pc:spChg chg="del">
          <ac:chgData name="Richard Anderson" userId="4654cc452026b74c" providerId="LiveId" clId="{9E78461B-FBD5-4A19-86A8-F42720235FC7}" dt="2022-04-24T01:59:40.299" v="40" actId="21"/>
          <ac:spMkLst>
            <pc:docMk/>
            <pc:sldMk cId="0" sldId="501"/>
            <ac:spMk id="23561" creationId="{00000000-0000-0000-0000-000000000000}"/>
          </ac:spMkLst>
        </pc:spChg>
      </pc:sldChg>
      <pc:sldChg chg="del">
        <pc:chgData name="Richard Anderson" userId="4654cc452026b74c" providerId="LiveId" clId="{9E78461B-FBD5-4A19-86A8-F42720235FC7}" dt="2022-04-24T01:58:12.233" v="39" actId="2696"/>
        <pc:sldMkLst>
          <pc:docMk/>
          <pc:sldMk cId="0" sldId="504"/>
        </pc:sldMkLst>
      </pc:sldChg>
      <pc:sldChg chg="del">
        <pc:chgData name="Richard Anderson" userId="4654cc452026b74c" providerId="LiveId" clId="{9E78461B-FBD5-4A19-86A8-F42720235FC7}" dt="2022-04-24T02:03:28.930" v="340" actId="2696"/>
        <pc:sldMkLst>
          <pc:docMk/>
          <pc:sldMk cId="0" sldId="507"/>
        </pc:sldMkLst>
      </pc:sldChg>
      <pc:sldChg chg="del">
        <pc:chgData name="Richard Anderson" userId="4654cc452026b74c" providerId="LiveId" clId="{9E78461B-FBD5-4A19-86A8-F42720235FC7}" dt="2022-04-24T01:56:13.657" v="36" actId="2696"/>
        <pc:sldMkLst>
          <pc:docMk/>
          <pc:sldMk cId="0" sldId="514"/>
        </pc:sldMkLst>
      </pc:sldChg>
      <pc:sldChg chg="modSp mod">
        <pc:chgData name="Richard Anderson" userId="4654cc452026b74c" providerId="LiveId" clId="{9E78461B-FBD5-4A19-86A8-F42720235FC7}" dt="2022-04-24T20:39:54.564" v="1033" actId="20577"/>
        <pc:sldMkLst>
          <pc:docMk/>
          <pc:sldMk cId="0" sldId="515"/>
        </pc:sldMkLst>
        <pc:spChg chg="mod">
          <ac:chgData name="Richard Anderson" userId="4654cc452026b74c" providerId="LiveId" clId="{9E78461B-FBD5-4A19-86A8-F42720235FC7}" dt="2022-04-24T02:00:06.242" v="42" actId="20577"/>
          <ac:spMkLst>
            <pc:docMk/>
            <pc:sldMk cId="0" sldId="515"/>
            <ac:spMk id="24578" creationId="{00000000-0000-0000-0000-000000000000}"/>
          </ac:spMkLst>
        </pc:spChg>
        <pc:spChg chg="mod">
          <ac:chgData name="Richard Anderson" userId="4654cc452026b74c" providerId="LiveId" clId="{9E78461B-FBD5-4A19-86A8-F42720235FC7}" dt="2022-04-24T20:39:54.564" v="1033" actId="20577"/>
          <ac:spMkLst>
            <pc:docMk/>
            <pc:sldMk cId="0" sldId="515"/>
            <ac:spMk id="24579" creationId="{00000000-0000-0000-0000-000000000000}"/>
          </ac:spMkLst>
        </pc:spChg>
      </pc:sldChg>
      <pc:sldChg chg="del">
        <pc:chgData name="Richard Anderson" userId="4654cc452026b74c" providerId="LiveId" clId="{9E78461B-FBD5-4A19-86A8-F42720235FC7}" dt="2022-04-24T02:03:10.731" v="339" actId="2696"/>
        <pc:sldMkLst>
          <pc:docMk/>
          <pc:sldMk cId="0" sldId="516"/>
        </pc:sldMkLst>
      </pc:sldChg>
      <pc:sldChg chg="modSp mod">
        <pc:chgData name="Richard Anderson" userId="4654cc452026b74c" providerId="LiveId" clId="{9E78461B-FBD5-4A19-86A8-F42720235FC7}" dt="2022-04-24T01:32:05.286" v="2" actId="27636"/>
        <pc:sldMkLst>
          <pc:docMk/>
          <pc:sldMk cId="0" sldId="517"/>
        </pc:sldMkLst>
        <pc:spChg chg="mod">
          <ac:chgData name="Richard Anderson" userId="4654cc452026b74c" providerId="LiveId" clId="{9E78461B-FBD5-4A19-86A8-F42720235FC7}" dt="2022-04-24T01:32:05.286" v="2" actId="27636"/>
          <ac:spMkLst>
            <pc:docMk/>
            <pc:sldMk cId="0" sldId="517"/>
            <ac:spMk id="27651" creationId="{00000000-0000-0000-0000-000000000000}"/>
          </ac:spMkLst>
        </pc:spChg>
      </pc:sldChg>
      <pc:sldChg chg="del">
        <pc:chgData name="Richard Anderson" userId="4654cc452026b74c" providerId="LiveId" clId="{9E78461B-FBD5-4A19-86A8-F42720235FC7}" dt="2022-04-24T01:47:38.746" v="33" actId="2696"/>
        <pc:sldMkLst>
          <pc:docMk/>
          <pc:sldMk cId="0" sldId="518"/>
        </pc:sldMkLst>
      </pc:sldChg>
      <pc:sldChg chg="modSp mod">
        <pc:chgData name="Richard Anderson" userId="4654cc452026b74c" providerId="LiveId" clId="{9E78461B-FBD5-4A19-86A8-F42720235FC7}" dt="2022-04-24T02:08:18.264" v="349" actId="20577"/>
        <pc:sldMkLst>
          <pc:docMk/>
          <pc:sldMk cId="0" sldId="519"/>
        </pc:sldMkLst>
        <pc:spChg chg="mod">
          <ac:chgData name="Richard Anderson" userId="4654cc452026b74c" providerId="LiveId" clId="{9E78461B-FBD5-4A19-86A8-F42720235FC7}" dt="2022-04-24T02:08:18.264" v="349" actId="20577"/>
          <ac:spMkLst>
            <pc:docMk/>
            <pc:sldMk cId="0" sldId="519"/>
            <ac:spMk id="22532" creationId="{00000000-0000-0000-0000-000000000000}"/>
          </ac:spMkLst>
        </pc:spChg>
      </pc:sldChg>
      <pc:sldChg chg="delSp modSp mod">
        <pc:chgData name="Richard Anderson" userId="4654cc452026b74c" providerId="LiveId" clId="{9E78461B-FBD5-4A19-86A8-F42720235FC7}" dt="2022-04-24T02:08:59.578" v="353" actId="2711"/>
        <pc:sldMkLst>
          <pc:docMk/>
          <pc:sldMk cId="0" sldId="520"/>
        </pc:sldMkLst>
        <pc:spChg chg="mod">
          <ac:chgData name="Richard Anderson" userId="4654cc452026b74c" providerId="LiveId" clId="{9E78461B-FBD5-4A19-86A8-F42720235FC7}" dt="2022-04-24T02:08:45.931" v="352" actId="1076"/>
          <ac:spMkLst>
            <pc:docMk/>
            <pc:sldMk cId="0" sldId="520"/>
            <ac:spMk id="23555" creationId="{00000000-0000-0000-0000-000000000000}"/>
          </ac:spMkLst>
        </pc:spChg>
        <pc:spChg chg="mod">
          <ac:chgData name="Richard Anderson" userId="4654cc452026b74c" providerId="LiveId" clId="{9E78461B-FBD5-4A19-86A8-F42720235FC7}" dt="2022-04-24T02:08:59.578" v="353" actId="2711"/>
          <ac:spMkLst>
            <pc:docMk/>
            <pc:sldMk cId="0" sldId="520"/>
            <ac:spMk id="23569" creationId="{00000000-0000-0000-0000-000000000000}"/>
          </ac:spMkLst>
        </pc:spChg>
        <pc:spChg chg="mod">
          <ac:chgData name="Richard Anderson" userId="4654cc452026b74c" providerId="LiveId" clId="{9E78461B-FBD5-4A19-86A8-F42720235FC7}" dt="2022-04-24T02:08:59.578" v="353" actId="2711"/>
          <ac:spMkLst>
            <pc:docMk/>
            <pc:sldMk cId="0" sldId="520"/>
            <ac:spMk id="23585" creationId="{00000000-0000-0000-0000-000000000000}"/>
          </ac:spMkLst>
        </pc:spChg>
        <pc:spChg chg="mod">
          <ac:chgData name="Richard Anderson" userId="4654cc452026b74c" providerId="LiveId" clId="{9E78461B-FBD5-4A19-86A8-F42720235FC7}" dt="2022-04-24T02:08:59.578" v="353" actId="2711"/>
          <ac:spMkLst>
            <pc:docMk/>
            <pc:sldMk cId="0" sldId="520"/>
            <ac:spMk id="23601" creationId="{00000000-0000-0000-0000-000000000000}"/>
          </ac:spMkLst>
        </pc:spChg>
        <pc:spChg chg="mod">
          <ac:chgData name="Richard Anderson" userId="4654cc452026b74c" providerId="LiveId" clId="{9E78461B-FBD5-4A19-86A8-F42720235FC7}" dt="2022-04-24T02:08:59.578" v="353" actId="2711"/>
          <ac:spMkLst>
            <pc:docMk/>
            <pc:sldMk cId="0" sldId="520"/>
            <ac:spMk id="23614" creationId="{00000000-0000-0000-0000-000000000000}"/>
          </ac:spMkLst>
        </pc:spChg>
        <pc:spChg chg="del">
          <ac:chgData name="Richard Anderson" userId="4654cc452026b74c" providerId="LiveId" clId="{9E78461B-FBD5-4A19-86A8-F42720235FC7}" dt="2022-04-24T02:08:37.536" v="350" actId="21"/>
          <ac:spMkLst>
            <pc:docMk/>
            <pc:sldMk cId="0" sldId="520"/>
            <ac:spMk id="23615" creationId="{00000000-0000-0000-0000-000000000000}"/>
          </ac:spMkLst>
        </pc:spChg>
        <pc:spChg chg="mod">
          <ac:chgData name="Richard Anderson" userId="4654cc452026b74c" providerId="LiveId" clId="{9E78461B-FBD5-4A19-86A8-F42720235FC7}" dt="2022-04-24T02:08:59.578" v="353" actId="2711"/>
          <ac:spMkLst>
            <pc:docMk/>
            <pc:sldMk cId="0" sldId="520"/>
            <ac:spMk id="23617" creationId="{00000000-0000-0000-0000-000000000000}"/>
          </ac:spMkLst>
        </pc:spChg>
        <pc:spChg chg="mod">
          <ac:chgData name="Richard Anderson" userId="4654cc452026b74c" providerId="LiveId" clId="{9E78461B-FBD5-4A19-86A8-F42720235FC7}" dt="2022-04-24T02:08:59.578" v="353" actId="2711"/>
          <ac:spMkLst>
            <pc:docMk/>
            <pc:sldMk cId="0" sldId="520"/>
            <ac:spMk id="23618" creationId="{00000000-0000-0000-0000-000000000000}"/>
          </ac:spMkLst>
        </pc:spChg>
        <pc:spChg chg="mod">
          <ac:chgData name="Richard Anderson" userId="4654cc452026b74c" providerId="LiveId" clId="{9E78461B-FBD5-4A19-86A8-F42720235FC7}" dt="2022-04-24T02:08:59.578" v="353" actId="2711"/>
          <ac:spMkLst>
            <pc:docMk/>
            <pc:sldMk cId="0" sldId="520"/>
            <ac:spMk id="23619" creationId="{00000000-0000-0000-0000-000000000000}"/>
          </ac:spMkLst>
        </pc:spChg>
      </pc:sldChg>
      <pc:sldChg chg="modSp del mod chgLayout">
        <pc:chgData name="Richard Anderson" userId="4654cc452026b74c" providerId="LiveId" clId="{9E78461B-FBD5-4A19-86A8-F42720235FC7}" dt="2022-04-24T02:13:32.354" v="516" actId="2696"/>
        <pc:sldMkLst>
          <pc:docMk/>
          <pc:sldMk cId="0" sldId="523"/>
        </pc:sldMkLst>
        <pc:spChg chg="mod ord">
          <ac:chgData name="Richard Anderson" userId="4654cc452026b74c" providerId="LiveId" clId="{9E78461B-FBD5-4A19-86A8-F42720235FC7}" dt="2022-04-24T02:10:31.007" v="356" actId="700"/>
          <ac:spMkLst>
            <pc:docMk/>
            <pc:sldMk cId="0" sldId="523"/>
            <ac:spMk id="2" creationId="{2E4041F1-0A6D-40A9-B6B2-4980B1361C9A}"/>
          </ac:spMkLst>
        </pc:spChg>
        <pc:spChg chg="mod ord">
          <ac:chgData name="Richard Anderson" userId="4654cc452026b74c" providerId="LiveId" clId="{9E78461B-FBD5-4A19-86A8-F42720235FC7}" dt="2022-04-24T02:10:31.007" v="356" actId="700"/>
          <ac:spMkLst>
            <pc:docMk/>
            <pc:sldMk cId="0" sldId="523"/>
            <ac:spMk id="3" creationId="{C4505EB4-F228-4F8C-8FEB-EC66AB21E4E8}"/>
          </ac:spMkLst>
        </pc:spChg>
        <pc:spChg chg="mod ord">
          <ac:chgData name="Richard Anderson" userId="4654cc452026b74c" providerId="LiveId" clId="{9E78461B-FBD5-4A19-86A8-F42720235FC7}" dt="2022-04-24T02:10:31.007" v="356" actId="700"/>
          <ac:spMkLst>
            <pc:docMk/>
            <pc:sldMk cId="0" sldId="523"/>
            <ac:spMk id="4" creationId="{EBCF2242-6F25-49A5-A0BB-7723BD24B938}"/>
          </ac:spMkLst>
        </pc:spChg>
        <pc:spChg chg="mod ord">
          <ac:chgData name="Richard Anderson" userId="4654cc452026b74c" providerId="LiveId" clId="{9E78461B-FBD5-4A19-86A8-F42720235FC7}" dt="2022-04-24T02:10:31.007" v="356" actId="700"/>
          <ac:spMkLst>
            <pc:docMk/>
            <pc:sldMk cId="0" sldId="523"/>
            <ac:spMk id="26627" creationId="{00000000-0000-0000-0000-000000000000}"/>
          </ac:spMkLst>
        </pc:spChg>
        <pc:spChg chg="mod ord">
          <ac:chgData name="Richard Anderson" userId="4654cc452026b74c" providerId="LiveId" clId="{9E78461B-FBD5-4A19-86A8-F42720235FC7}" dt="2022-04-24T02:10:31.007" v="356" actId="700"/>
          <ac:spMkLst>
            <pc:docMk/>
            <pc:sldMk cId="0" sldId="523"/>
            <ac:spMk id="26628" creationId="{00000000-0000-0000-0000-000000000000}"/>
          </ac:spMkLst>
        </pc:spChg>
      </pc:sldChg>
      <pc:sldChg chg="del">
        <pc:chgData name="Richard Anderson" userId="4654cc452026b74c" providerId="LiveId" clId="{9E78461B-FBD5-4A19-86A8-F42720235FC7}" dt="2022-04-24T02:13:52.241" v="517" actId="2696"/>
        <pc:sldMkLst>
          <pc:docMk/>
          <pc:sldMk cId="684156061" sldId="524"/>
        </pc:sldMkLst>
      </pc:sldChg>
      <pc:sldChg chg="modSp mod">
        <pc:chgData name="Richard Anderson" userId="4654cc452026b74c" providerId="LiveId" clId="{9E78461B-FBD5-4A19-86A8-F42720235FC7}" dt="2022-04-24T02:16:06.625" v="624" actId="20577"/>
        <pc:sldMkLst>
          <pc:docMk/>
          <pc:sldMk cId="0" sldId="525"/>
        </pc:sldMkLst>
        <pc:spChg chg="mod">
          <ac:chgData name="Richard Anderson" userId="4654cc452026b74c" providerId="LiveId" clId="{9E78461B-FBD5-4A19-86A8-F42720235FC7}" dt="2022-04-24T02:16:06.625" v="624" actId="20577"/>
          <ac:spMkLst>
            <pc:docMk/>
            <pc:sldMk cId="0" sldId="525"/>
            <ac:spMk id="28676" creationId="{00000000-0000-0000-0000-000000000000}"/>
          </ac:spMkLst>
        </pc:spChg>
      </pc:sldChg>
      <pc:sldChg chg="del">
        <pc:chgData name="Richard Anderson" userId="4654cc452026b74c" providerId="LiveId" clId="{9E78461B-FBD5-4A19-86A8-F42720235FC7}" dt="2022-04-24T02:17:12.959" v="625" actId="2696"/>
        <pc:sldMkLst>
          <pc:docMk/>
          <pc:sldMk cId="0" sldId="526"/>
        </pc:sldMkLst>
      </pc:sldChg>
      <pc:sldChg chg="del">
        <pc:chgData name="Richard Anderson" userId="4654cc452026b74c" providerId="LiveId" clId="{9E78461B-FBD5-4A19-86A8-F42720235FC7}" dt="2022-04-24T02:17:12.959" v="625" actId="2696"/>
        <pc:sldMkLst>
          <pc:docMk/>
          <pc:sldMk cId="0" sldId="527"/>
        </pc:sldMkLst>
      </pc:sldChg>
      <pc:sldChg chg="del">
        <pc:chgData name="Richard Anderson" userId="4654cc452026b74c" providerId="LiveId" clId="{9E78461B-FBD5-4A19-86A8-F42720235FC7}" dt="2022-04-24T02:17:12.959" v="625" actId="2696"/>
        <pc:sldMkLst>
          <pc:docMk/>
          <pc:sldMk cId="0" sldId="528"/>
        </pc:sldMkLst>
      </pc:sldChg>
      <pc:sldChg chg="modSp del mod">
        <pc:chgData name="Richard Anderson" userId="4654cc452026b74c" providerId="LiveId" clId="{9E78461B-FBD5-4A19-86A8-F42720235FC7}" dt="2022-04-24T02:23:30.804" v="1027" actId="2696"/>
        <pc:sldMkLst>
          <pc:docMk/>
          <pc:sldMk cId="0" sldId="530"/>
        </pc:sldMkLst>
        <pc:spChg chg="mod">
          <ac:chgData name="Richard Anderson" userId="4654cc452026b74c" providerId="LiveId" clId="{9E78461B-FBD5-4A19-86A8-F42720235FC7}" dt="2022-04-24T01:33:23.674" v="5" actId="27636"/>
          <ac:spMkLst>
            <pc:docMk/>
            <pc:sldMk cId="0" sldId="530"/>
            <ac:spMk id="33795" creationId="{00000000-0000-0000-0000-000000000000}"/>
          </ac:spMkLst>
        </pc:spChg>
      </pc:sldChg>
      <pc:sldChg chg="modSp del mod">
        <pc:chgData name="Richard Anderson" userId="4654cc452026b74c" providerId="LiveId" clId="{9E78461B-FBD5-4A19-86A8-F42720235FC7}" dt="2022-04-24T02:23:30.804" v="1027" actId="2696"/>
        <pc:sldMkLst>
          <pc:docMk/>
          <pc:sldMk cId="0" sldId="531"/>
        </pc:sldMkLst>
        <pc:spChg chg="mod">
          <ac:chgData name="Richard Anderson" userId="4654cc452026b74c" providerId="LiveId" clId="{9E78461B-FBD5-4A19-86A8-F42720235FC7}" dt="2022-04-24T01:33:23.677" v="6" actId="27636"/>
          <ac:spMkLst>
            <pc:docMk/>
            <pc:sldMk cId="0" sldId="531"/>
            <ac:spMk id="34820" creationId="{00000000-0000-0000-0000-000000000000}"/>
          </ac:spMkLst>
        </pc:spChg>
      </pc:sldChg>
      <pc:sldChg chg="modSp del mod">
        <pc:chgData name="Richard Anderson" userId="4654cc452026b74c" providerId="LiveId" clId="{9E78461B-FBD5-4A19-86A8-F42720235FC7}" dt="2022-04-24T02:23:30.804" v="1027" actId="2696"/>
        <pc:sldMkLst>
          <pc:docMk/>
          <pc:sldMk cId="0" sldId="532"/>
        </pc:sldMkLst>
        <pc:spChg chg="mod">
          <ac:chgData name="Richard Anderson" userId="4654cc452026b74c" providerId="LiveId" clId="{9E78461B-FBD5-4A19-86A8-F42720235FC7}" dt="2022-04-24T01:33:23.679" v="7" actId="27636"/>
          <ac:spMkLst>
            <pc:docMk/>
            <pc:sldMk cId="0" sldId="532"/>
            <ac:spMk id="35843" creationId="{00000000-0000-0000-0000-000000000000}"/>
          </ac:spMkLst>
        </pc:spChg>
      </pc:sldChg>
      <pc:sldChg chg="del">
        <pc:chgData name="Richard Anderson" userId="4654cc452026b74c" providerId="LiveId" clId="{9E78461B-FBD5-4A19-86A8-F42720235FC7}" dt="2022-04-24T02:23:30.804" v="1027" actId="2696"/>
        <pc:sldMkLst>
          <pc:docMk/>
          <pc:sldMk cId="0" sldId="533"/>
        </pc:sldMkLst>
      </pc:sldChg>
      <pc:sldChg chg="del">
        <pc:chgData name="Richard Anderson" userId="4654cc452026b74c" providerId="LiveId" clId="{9E78461B-FBD5-4A19-86A8-F42720235FC7}" dt="2022-04-24T02:23:30.804" v="1027" actId="2696"/>
        <pc:sldMkLst>
          <pc:docMk/>
          <pc:sldMk cId="0" sldId="534"/>
        </pc:sldMkLst>
      </pc:sldChg>
      <pc:sldChg chg="del">
        <pc:chgData name="Richard Anderson" userId="4654cc452026b74c" providerId="LiveId" clId="{9E78461B-FBD5-4A19-86A8-F42720235FC7}" dt="2022-04-24T02:23:30.804" v="1027" actId="2696"/>
        <pc:sldMkLst>
          <pc:docMk/>
          <pc:sldMk cId="0" sldId="535"/>
        </pc:sldMkLst>
      </pc:sldChg>
      <pc:sldChg chg="del">
        <pc:chgData name="Richard Anderson" userId="4654cc452026b74c" providerId="LiveId" clId="{9E78461B-FBD5-4A19-86A8-F42720235FC7}" dt="2022-04-24T02:23:30.804" v="1027" actId="2696"/>
        <pc:sldMkLst>
          <pc:docMk/>
          <pc:sldMk cId="0" sldId="537"/>
        </pc:sldMkLst>
      </pc:sldChg>
      <pc:sldChg chg="del">
        <pc:chgData name="Richard Anderson" userId="4654cc452026b74c" providerId="LiveId" clId="{9E78461B-FBD5-4A19-86A8-F42720235FC7}" dt="2022-04-24T02:23:37.172" v="1028" actId="2696"/>
        <pc:sldMkLst>
          <pc:docMk/>
          <pc:sldMk cId="3971431517" sldId="538"/>
        </pc:sldMkLst>
      </pc:sldChg>
      <pc:sldChg chg="modSp mod">
        <pc:chgData name="Richard Anderson" userId="4654cc452026b74c" providerId="LiveId" clId="{9E78461B-FBD5-4A19-86A8-F42720235FC7}" dt="2022-04-24T02:24:29.034" v="1029" actId="20577"/>
        <pc:sldMkLst>
          <pc:docMk/>
          <pc:sldMk cId="0" sldId="539"/>
        </pc:sldMkLst>
        <pc:spChg chg="mod">
          <ac:chgData name="Richard Anderson" userId="4654cc452026b74c" providerId="LiveId" clId="{9E78461B-FBD5-4A19-86A8-F42720235FC7}" dt="2022-04-24T02:24:29.034" v="1029" actId="20577"/>
          <ac:spMkLst>
            <pc:docMk/>
            <pc:sldMk cId="0" sldId="539"/>
            <ac:spMk id="43012" creationId="{00000000-0000-0000-0000-000000000000}"/>
          </ac:spMkLst>
        </pc:spChg>
      </pc:sldChg>
      <pc:sldChg chg="del">
        <pc:chgData name="Richard Anderson" userId="4654cc452026b74c" providerId="LiveId" clId="{9E78461B-FBD5-4A19-86A8-F42720235FC7}" dt="2022-04-24T02:04:19.222" v="341" actId="2696"/>
        <pc:sldMkLst>
          <pc:docMk/>
          <pc:sldMk cId="0" sldId="544"/>
        </pc:sldMkLst>
      </pc:sldChg>
      <pc:sldChg chg="del">
        <pc:chgData name="Richard Anderson" userId="4654cc452026b74c" providerId="LiveId" clId="{9E78461B-FBD5-4A19-86A8-F42720235FC7}" dt="2022-04-24T02:04:19.222" v="341" actId="2696"/>
        <pc:sldMkLst>
          <pc:docMk/>
          <pc:sldMk cId="0" sldId="545"/>
        </pc:sldMkLst>
      </pc:sldChg>
      <pc:sldChg chg="del">
        <pc:chgData name="Richard Anderson" userId="4654cc452026b74c" providerId="LiveId" clId="{9E78461B-FBD5-4A19-86A8-F42720235FC7}" dt="2022-04-24T02:06:19.741" v="342" actId="2696"/>
        <pc:sldMkLst>
          <pc:docMk/>
          <pc:sldMk cId="0" sldId="546"/>
        </pc:sldMkLst>
      </pc:sldChg>
      <pc:sldChg chg="del">
        <pc:chgData name="Richard Anderson" userId="4654cc452026b74c" providerId="LiveId" clId="{9E78461B-FBD5-4A19-86A8-F42720235FC7}" dt="2022-04-24T02:06:21.483" v="343" actId="2696"/>
        <pc:sldMkLst>
          <pc:docMk/>
          <pc:sldMk cId="0" sldId="547"/>
        </pc:sldMkLst>
      </pc:sldChg>
      <pc:sldChg chg="del">
        <pc:chgData name="Richard Anderson" userId="4654cc452026b74c" providerId="LiveId" clId="{9E78461B-FBD5-4A19-86A8-F42720235FC7}" dt="2022-04-24T20:45:06.943" v="1034" actId="2696"/>
        <pc:sldMkLst>
          <pc:docMk/>
          <pc:sldMk cId="0" sldId="552"/>
        </pc:sldMkLst>
      </pc:sldChg>
      <pc:sldChg chg="modSp mod">
        <pc:chgData name="Richard Anderson" userId="4654cc452026b74c" providerId="LiveId" clId="{9E78461B-FBD5-4A19-86A8-F42720235FC7}" dt="2022-04-24T02:06:59.688" v="344" actId="20577"/>
        <pc:sldMkLst>
          <pc:docMk/>
          <pc:sldMk cId="0" sldId="553"/>
        </pc:sldMkLst>
        <pc:spChg chg="mod">
          <ac:chgData name="Richard Anderson" userId="4654cc452026b74c" providerId="LiveId" clId="{9E78461B-FBD5-4A19-86A8-F42720235FC7}" dt="2022-04-24T02:06:59.688" v="344" actId="20577"/>
          <ac:spMkLst>
            <pc:docMk/>
            <pc:sldMk cId="0" sldId="553"/>
            <ac:spMk id="43012" creationId="{00000000-0000-0000-0000-000000000000}"/>
          </ac:spMkLst>
        </pc:spChg>
      </pc:sldChg>
      <pc:sldChg chg="del">
        <pc:chgData name="Richard Anderson" userId="4654cc452026b74c" providerId="LiveId" clId="{9E78461B-FBD5-4A19-86A8-F42720235FC7}" dt="2022-04-24T02:07:13.267" v="345" actId="2696"/>
        <pc:sldMkLst>
          <pc:docMk/>
          <pc:sldMk cId="0" sldId="554"/>
        </pc:sldMkLst>
      </pc:sldChg>
      <pc:sldChg chg="del">
        <pc:chgData name="Richard Anderson" userId="4654cc452026b74c" providerId="LiveId" clId="{9E78461B-FBD5-4A19-86A8-F42720235FC7}" dt="2022-04-24T02:07:14.606" v="346" actId="2696"/>
        <pc:sldMkLst>
          <pc:docMk/>
          <pc:sldMk cId="0" sldId="555"/>
        </pc:sldMkLst>
      </pc:sldChg>
      <pc:sldChg chg="del">
        <pc:chgData name="Richard Anderson" userId="4654cc452026b74c" providerId="LiveId" clId="{9E78461B-FBD5-4A19-86A8-F42720235FC7}" dt="2022-04-24T02:07:16.340" v="347" actId="2696"/>
        <pc:sldMkLst>
          <pc:docMk/>
          <pc:sldMk cId="0" sldId="556"/>
        </pc:sldMkLst>
      </pc:sldChg>
      <pc:sldChg chg="del">
        <pc:chgData name="Richard Anderson" userId="4654cc452026b74c" providerId="LiveId" clId="{9E78461B-FBD5-4A19-86A8-F42720235FC7}" dt="2022-04-24T02:23:30.804" v="1027" actId="2696"/>
        <pc:sldMkLst>
          <pc:docMk/>
          <pc:sldMk cId="0" sldId="557"/>
        </pc:sldMkLst>
      </pc:sldChg>
      <pc:sldChg chg="modSp new mod">
        <pc:chgData name="Richard Anderson" userId="4654cc452026b74c" providerId="LiveId" clId="{9E78461B-FBD5-4A19-86A8-F42720235FC7}" dt="2022-04-24T02:13:04.920" v="515" actId="20577"/>
        <pc:sldMkLst>
          <pc:docMk/>
          <pc:sldMk cId="1699598031" sldId="558"/>
        </pc:sldMkLst>
        <pc:spChg chg="mod">
          <ac:chgData name="Richard Anderson" userId="4654cc452026b74c" providerId="LiveId" clId="{9E78461B-FBD5-4A19-86A8-F42720235FC7}" dt="2022-04-24T02:11:09.758" v="374" actId="20577"/>
          <ac:spMkLst>
            <pc:docMk/>
            <pc:sldMk cId="1699598031" sldId="558"/>
            <ac:spMk id="2" creationId="{AB2CB289-9DF8-49B5-9280-E75268AE7F31}"/>
          </ac:spMkLst>
        </pc:spChg>
        <pc:spChg chg="mod">
          <ac:chgData name="Richard Anderson" userId="4654cc452026b74c" providerId="LiveId" clId="{9E78461B-FBD5-4A19-86A8-F42720235FC7}" dt="2022-04-24T02:13:04.920" v="515" actId="20577"/>
          <ac:spMkLst>
            <pc:docMk/>
            <pc:sldMk cId="1699598031" sldId="558"/>
            <ac:spMk id="3" creationId="{B36A4F83-392A-43E7-A5A4-4D0B0CA0A06C}"/>
          </ac:spMkLst>
        </pc:spChg>
      </pc:sldChg>
      <pc:sldChg chg="addSp delSp modSp new mod modClrScheme chgLayout">
        <pc:chgData name="Richard Anderson" userId="4654cc452026b74c" providerId="LiveId" clId="{9E78461B-FBD5-4A19-86A8-F42720235FC7}" dt="2022-04-24T02:19:27.629" v="692" actId="20577"/>
        <pc:sldMkLst>
          <pc:docMk/>
          <pc:sldMk cId="3191416610" sldId="559"/>
        </pc:sldMkLst>
        <pc:spChg chg="del mod ord">
          <ac:chgData name="Richard Anderson" userId="4654cc452026b74c" providerId="LiveId" clId="{9E78461B-FBD5-4A19-86A8-F42720235FC7}" dt="2022-04-24T02:18:07.891" v="627" actId="700"/>
          <ac:spMkLst>
            <pc:docMk/>
            <pc:sldMk cId="3191416610" sldId="559"/>
            <ac:spMk id="2" creationId="{9E9056AA-DB6C-49C3-9C35-69B1C111531A}"/>
          </ac:spMkLst>
        </pc:spChg>
        <pc:spChg chg="mod ord">
          <ac:chgData name="Richard Anderson" userId="4654cc452026b74c" providerId="LiveId" clId="{9E78461B-FBD5-4A19-86A8-F42720235FC7}" dt="2022-04-24T02:18:07.891" v="627" actId="700"/>
          <ac:spMkLst>
            <pc:docMk/>
            <pc:sldMk cId="3191416610" sldId="559"/>
            <ac:spMk id="3" creationId="{0D4451FE-D378-4009-AC6F-2C841DBA9008}"/>
          </ac:spMkLst>
        </pc:spChg>
        <pc:spChg chg="mod ord">
          <ac:chgData name="Richard Anderson" userId="4654cc452026b74c" providerId="LiveId" clId="{9E78461B-FBD5-4A19-86A8-F42720235FC7}" dt="2022-04-24T02:18:07.891" v="627" actId="700"/>
          <ac:spMkLst>
            <pc:docMk/>
            <pc:sldMk cId="3191416610" sldId="559"/>
            <ac:spMk id="4" creationId="{4D1392B8-CAC2-4300-83B3-3E0A84CC3B29}"/>
          </ac:spMkLst>
        </pc:spChg>
        <pc:spChg chg="mod ord">
          <ac:chgData name="Richard Anderson" userId="4654cc452026b74c" providerId="LiveId" clId="{9E78461B-FBD5-4A19-86A8-F42720235FC7}" dt="2022-04-24T02:18:07.891" v="627" actId="700"/>
          <ac:spMkLst>
            <pc:docMk/>
            <pc:sldMk cId="3191416610" sldId="559"/>
            <ac:spMk id="5" creationId="{D7EAB621-CA0F-4D42-8DDA-A6DE0ABD80E1}"/>
          </ac:spMkLst>
        </pc:spChg>
        <pc:spChg chg="add mod ord">
          <ac:chgData name="Richard Anderson" userId="4654cc452026b74c" providerId="LiveId" clId="{9E78461B-FBD5-4A19-86A8-F42720235FC7}" dt="2022-04-24T02:18:34.429" v="651" actId="20577"/>
          <ac:spMkLst>
            <pc:docMk/>
            <pc:sldMk cId="3191416610" sldId="559"/>
            <ac:spMk id="6" creationId="{558C72CB-0FA4-4F66-8ED0-5A0D028EAA4E}"/>
          </ac:spMkLst>
        </pc:spChg>
        <pc:spChg chg="add mod ord">
          <ac:chgData name="Richard Anderson" userId="4654cc452026b74c" providerId="LiveId" clId="{9E78461B-FBD5-4A19-86A8-F42720235FC7}" dt="2022-04-24T02:19:27.629" v="692" actId="20577"/>
          <ac:spMkLst>
            <pc:docMk/>
            <pc:sldMk cId="3191416610" sldId="559"/>
            <ac:spMk id="7" creationId="{EC201831-D17C-48E5-802A-E13B31AA8918}"/>
          </ac:spMkLst>
        </pc:spChg>
      </pc:sldChg>
      <pc:sldChg chg="new del">
        <pc:chgData name="Richard Anderson" userId="4654cc452026b74c" providerId="LiveId" clId="{9E78461B-FBD5-4A19-86A8-F42720235FC7}" dt="2022-04-24T02:23:30.804" v="1027" actId="2696"/>
        <pc:sldMkLst>
          <pc:docMk/>
          <pc:sldMk cId="1074326919" sldId="560"/>
        </pc:sldMkLst>
      </pc:sldChg>
      <pc:sldChg chg="modSp new mod">
        <pc:chgData name="Richard Anderson" userId="4654cc452026b74c" providerId="LiveId" clId="{9E78461B-FBD5-4A19-86A8-F42720235FC7}" dt="2022-04-24T02:21:33.668" v="864" actId="20577"/>
        <pc:sldMkLst>
          <pc:docMk/>
          <pc:sldMk cId="2789720979" sldId="561"/>
        </pc:sldMkLst>
        <pc:spChg chg="mod">
          <ac:chgData name="Richard Anderson" userId="4654cc452026b74c" providerId="LiveId" clId="{9E78461B-FBD5-4A19-86A8-F42720235FC7}" dt="2022-04-24T02:20:17.589" v="734" actId="20577"/>
          <ac:spMkLst>
            <pc:docMk/>
            <pc:sldMk cId="2789720979" sldId="561"/>
            <ac:spMk id="2" creationId="{F58DC6B1-6286-4FFF-B1D0-89F32506B037}"/>
          </ac:spMkLst>
        </pc:spChg>
        <pc:spChg chg="mod">
          <ac:chgData name="Richard Anderson" userId="4654cc452026b74c" providerId="LiveId" clId="{9E78461B-FBD5-4A19-86A8-F42720235FC7}" dt="2022-04-24T02:21:33.668" v="864" actId="20577"/>
          <ac:spMkLst>
            <pc:docMk/>
            <pc:sldMk cId="2789720979" sldId="561"/>
            <ac:spMk id="3" creationId="{AA2299C3-4802-4FAD-B97D-DAAB01D627FE}"/>
          </ac:spMkLst>
        </pc:spChg>
      </pc:sldChg>
      <pc:sldChg chg="modSp new mod">
        <pc:chgData name="Richard Anderson" userId="4654cc452026b74c" providerId="LiveId" clId="{9E78461B-FBD5-4A19-86A8-F42720235FC7}" dt="2022-04-24T02:23:02.064" v="1026" actId="20577"/>
        <pc:sldMkLst>
          <pc:docMk/>
          <pc:sldMk cId="3941309977" sldId="562"/>
        </pc:sldMkLst>
        <pc:spChg chg="mod">
          <ac:chgData name="Richard Anderson" userId="4654cc452026b74c" providerId="LiveId" clId="{9E78461B-FBD5-4A19-86A8-F42720235FC7}" dt="2022-04-24T02:21:52.491" v="889" actId="20577"/>
          <ac:spMkLst>
            <pc:docMk/>
            <pc:sldMk cId="3941309977" sldId="562"/>
            <ac:spMk id="2" creationId="{6B6AC7F3-52DB-4514-8CA5-674BA6E7D8CF}"/>
          </ac:spMkLst>
        </pc:spChg>
        <pc:spChg chg="mod">
          <ac:chgData name="Richard Anderson" userId="4654cc452026b74c" providerId="LiveId" clId="{9E78461B-FBD5-4A19-86A8-F42720235FC7}" dt="2022-04-24T02:23:02.064" v="1026" actId="20577"/>
          <ac:spMkLst>
            <pc:docMk/>
            <pc:sldMk cId="3941309977" sldId="562"/>
            <ac:spMk id="3" creationId="{E2A1A395-5499-48FC-95C4-DF59DFE8624B}"/>
          </ac:spMkLst>
        </pc:spChg>
      </pc:sldChg>
      <pc:sldChg chg="del">
        <pc:chgData name="Richard Anderson" userId="4654cc452026b74c" providerId="LiveId" clId="{9E78461B-FBD5-4A19-86A8-F42720235FC7}" dt="2022-04-24T01:32:28.950" v="3" actId="2696"/>
        <pc:sldMkLst>
          <pc:docMk/>
          <pc:sldMk cId="960635679" sldId="577"/>
        </pc:sldMkLst>
      </pc:sldChg>
      <pc:sldChg chg="del">
        <pc:chgData name="Richard Anderson" userId="4654cc452026b74c" providerId="LiveId" clId="{9E78461B-FBD5-4A19-86A8-F42720235FC7}" dt="2022-04-24T01:32:28.950" v="3" actId="2696"/>
        <pc:sldMkLst>
          <pc:docMk/>
          <pc:sldMk cId="320525666" sldId="578"/>
        </pc:sldMkLst>
      </pc:sldChg>
      <pc:sldChg chg="del">
        <pc:chgData name="Richard Anderson" userId="4654cc452026b74c" providerId="LiveId" clId="{9E78461B-FBD5-4A19-86A8-F42720235FC7}" dt="2022-04-24T01:32:28.950" v="3" actId="2696"/>
        <pc:sldMkLst>
          <pc:docMk/>
          <pc:sldMk cId="2561805233" sldId="579"/>
        </pc:sldMkLst>
      </pc:sldChg>
      <pc:sldChg chg="del">
        <pc:chgData name="Richard Anderson" userId="4654cc452026b74c" providerId="LiveId" clId="{9E78461B-FBD5-4A19-86A8-F42720235FC7}" dt="2022-04-24T01:32:28.950" v="3" actId="2696"/>
        <pc:sldMkLst>
          <pc:docMk/>
          <pc:sldMk cId="1286804556" sldId="580"/>
        </pc:sldMkLst>
      </pc:sldChg>
      <pc:sldChg chg="del">
        <pc:chgData name="Richard Anderson" userId="4654cc452026b74c" providerId="LiveId" clId="{9E78461B-FBD5-4A19-86A8-F42720235FC7}" dt="2022-04-24T01:32:28.950" v="3" actId="2696"/>
        <pc:sldMkLst>
          <pc:docMk/>
          <pc:sldMk cId="4151914186" sldId="581"/>
        </pc:sldMkLst>
      </pc:sldChg>
      <pc:sldChg chg="del">
        <pc:chgData name="Richard Anderson" userId="4654cc452026b74c" providerId="LiveId" clId="{9E78461B-FBD5-4A19-86A8-F42720235FC7}" dt="2022-04-24T01:32:28.950" v="3" actId="2696"/>
        <pc:sldMkLst>
          <pc:docMk/>
          <pc:sldMk cId="689306671" sldId="582"/>
        </pc:sldMkLst>
      </pc:sldChg>
      <pc:sldChg chg="del">
        <pc:chgData name="Richard Anderson" userId="4654cc452026b74c" providerId="LiveId" clId="{9E78461B-FBD5-4A19-86A8-F42720235FC7}" dt="2022-04-24T01:32:28.950" v="3" actId="2696"/>
        <pc:sldMkLst>
          <pc:docMk/>
          <pc:sldMk cId="3491713719" sldId="584"/>
        </pc:sldMkLst>
      </pc:sldChg>
      <pc:sldChg chg="del">
        <pc:chgData name="Richard Anderson" userId="4654cc452026b74c" providerId="LiveId" clId="{9E78461B-FBD5-4A19-86A8-F42720235FC7}" dt="2022-04-24T01:32:28.950" v="3" actId="2696"/>
        <pc:sldMkLst>
          <pc:docMk/>
          <pc:sldMk cId="3995642741" sldId="585"/>
        </pc:sldMkLst>
      </pc:sldChg>
    </pc:docChg>
  </pc:docChgLst>
  <pc:docChgLst>
    <pc:chgData name="Richard Anderson" userId="4654cc452026b74c" providerId="LiveId" clId="{4B6730CF-64EF-4704-8983-8D0495A288AB}"/>
    <pc:docChg chg="custSel addSld delSld modSld">
      <pc:chgData name="Richard Anderson" userId="4654cc452026b74c" providerId="LiveId" clId="{4B6730CF-64EF-4704-8983-8D0495A288AB}" dt="2022-04-27T02:28:13.990" v="134" actId="2696"/>
      <pc:docMkLst>
        <pc:docMk/>
      </pc:docMkLst>
      <pc:sldChg chg="modSp mod">
        <pc:chgData name="Richard Anderson" userId="4654cc452026b74c" providerId="LiveId" clId="{4B6730CF-64EF-4704-8983-8D0495A288AB}" dt="2022-04-26T21:32:48.796" v="1" actId="20577"/>
        <pc:sldMkLst>
          <pc:docMk/>
          <pc:sldMk cId="0" sldId="256"/>
        </pc:sldMkLst>
        <pc:spChg chg="mod">
          <ac:chgData name="Richard Anderson" userId="4654cc452026b74c" providerId="LiveId" clId="{4B6730CF-64EF-4704-8983-8D0495A288AB}" dt="2022-04-26T21:32:48.796" v="1" actId="20577"/>
          <ac:spMkLst>
            <pc:docMk/>
            <pc:sldMk cId="0" sldId="256"/>
            <ac:spMk id="2051" creationId="{00000000-0000-0000-0000-000000000000}"/>
          </ac:spMkLst>
        </pc:spChg>
      </pc:sldChg>
      <pc:sldChg chg="del">
        <pc:chgData name="Richard Anderson" userId="4654cc452026b74c" providerId="LiveId" clId="{4B6730CF-64EF-4704-8983-8D0495A288AB}" dt="2022-04-26T23:54:29.839" v="3" actId="2696"/>
        <pc:sldMkLst>
          <pc:docMk/>
          <pc:sldMk cId="0" sldId="409"/>
        </pc:sldMkLst>
      </pc:sldChg>
      <pc:sldChg chg="modSp mod">
        <pc:chgData name="Richard Anderson" userId="4654cc452026b74c" providerId="LiveId" clId="{4B6730CF-64EF-4704-8983-8D0495A288AB}" dt="2022-04-26T23:55:21.396" v="10" actId="20577"/>
        <pc:sldMkLst>
          <pc:docMk/>
          <pc:sldMk cId="0" sldId="448"/>
        </pc:sldMkLst>
        <pc:spChg chg="mod">
          <ac:chgData name="Richard Anderson" userId="4654cc452026b74c" providerId="LiveId" clId="{4B6730CF-64EF-4704-8983-8D0495A288AB}" dt="2022-04-26T23:55:21.396" v="10" actId="20577"/>
          <ac:spMkLst>
            <pc:docMk/>
            <pc:sldMk cId="0" sldId="448"/>
            <ac:spMk id="4100" creationId="{00000000-0000-0000-0000-000000000000}"/>
          </ac:spMkLst>
        </pc:spChg>
      </pc:sldChg>
      <pc:sldChg chg="modSp mod">
        <pc:chgData name="Richard Anderson" userId="4654cc452026b74c" providerId="LiveId" clId="{4B6730CF-64EF-4704-8983-8D0495A288AB}" dt="2022-04-27T01:09:49.611" v="30" actId="20577"/>
        <pc:sldMkLst>
          <pc:docMk/>
          <pc:sldMk cId="0" sldId="454"/>
        </pc:sldMkLst>
        <pc:spChg chg="mod">
          <ac:chgData name="Richard Anderson" userId="4654cc452026b74c" providerId="LiveId" clId="{4B6730CF-64EF-4704-8983-8D0495A288AB}" dt="2022-04-27T01:09:49.611" v="30" actId="20577"/>
          <ac:spMkLst>
            <pc:docMk/>
            <pc:sldMk cId="0" sldId="454"/>
            <ac:spMk id="11268" creationId="{00000000-0000-0000-0000-000000000000}"/>
          </ac:spMkLst>
        </pc:spChg>
      </pc:sldChg>
      <pc:sldChg chg="del">
        <pc:chgData name="Richard Anderson" userId="4654cc452026b74c" providerId="LiveId" clId="{4B6730CF-64EF-4704-8983-8D0495A288AB}" dt="2022-04-27T02:28:13.990" v="134" actId="2696"/>
        <pc:sldMkLst>
          <pc:docMk/>
          <pc:sldMk cId="0" sldId="456"/>
        </pc:sldMkLst>
      </pc:sldChg>
      <pc:sldChg chg="del">
        <pc:chgData name="Richard Anderson" userId="4654cc452026b74c" providerId="LiveId" clId="{4B6730CF-64EF-4704-8983-8D0495A288AB}" dt="2022-04-26T23:54:51.134" v="4" actId="2696"/>
        <pc:sldMkLst>
          <pc:docMk/>
          <pc:sldMk cId="0" sldId="467"/>
        </pc:sldMkLst>
      </pc:sldChg>
      <pc:sldChg chg="del">
        <pc:chgData name="Richard Anderson" userId="4654cc452026b74c" providerId="LiveId" clId="{4B6730CF-64EF-4704-8983-8D0495A288AB}" dt="2022-04-26T23:54:08.664" v="2" actId="2696"/>
        <pc:sldMkLst>
          <pc:docMk/>
          <pc:sldMk cId="0" sldId="479"/>
        </pc:sldMkLst>
      </pc:sldChg>
      <pc:sldChg chg="del">
        <pc:chgData name="Richard Anderson" userId="4654cc452026b74c" providerId="LiveId" clId="{4B6730CF-64EF-4704-8983-8D0495A288AB}" dt="2022-04-26T23:54:08.664" v="2" actId="2696"/>
        <pc:sldMkLst>
          <pc:docMk/>
          <pc:sldMk cId="0" sldId="482"/>
        </pc:sldMkLst>
      </pc:sldChg>
      <pc:sldChg chg="del">
        <pc:chgData name="Richard Anderson" userId="4654cc452026b74c" providerId="LiveId" clId="{4B6730CF-64EF-4704-8983-8D0495A288AB}" dt="2022-04-26T23:54:08.664" v="2" actId="2696"/>
        <pc:sldMkLst>
          <pc:docMk/>
          <pc:sldMk cId="0" sldId="483"/>
        </pc:sldMkLst>
      </pc:sldChg>
      <pc:sldChg chg="del">
        <pc:chgData name="Richard Anderson" userId="4654cc452026b74c" providerId="LiveId" clId="{4B6730CF-64EF-4704-8983-8D0495A288AB}" dt="2022-04-26T23:54:29.839" v="3" actId="2696"/>
        <pc:sldMkLst>
          <pc:docMk/>
          <pc:sldMk cId="0" sldId="497"/>
        </pc:sldMkLst>
      </pc:sldChg>
      <pc:sldChg chg="del">
        <pc:chgData name="Richard Anderson" userId="4654cc452026b74c" providerId="LiveId" clId="{4B6730CF-64EF-4704-8983-8D0495A288AB}" dt="2022-04-26T23:54:29.839" v="3" actId="2696"/>
        <pc:sldMkLst>
          <pc:docMk/>
          <pc:sldMk cId="0" sldId="498"/>
        </pc:sldMkLst>
      </pc:sldChg>
      <pc:sldChg chg="del">
        <pc:chgData name="Richard Anderson" userId="4654cc452026b74c" providerId="LiveId" clId="{4B6730CF-64EF-4704-8983-8D0495A288AB}" dt="2022-04-26T23:54:29.839" v="3" actId="2696"/>
        <pc:sldMkLst>
          <pc:docMk/>
          <pc:sldMk cId="0" sldId="501"/>
        </pc:sldMkLst>
      </pc:sldChg>
      <pc:sldChg chg="del">
        <pc:chgData name="Richard Anderson" userId="4654cc452026b74c" providerId="LiveId" clId="{4B6730CF-64EF-4704-8983-8D0495A288AB}" dt="2022-04-26T23:54:29.839" v="3" actId="2696"/>
        <pc:sldMkLst>
          <pc:docMk/>
          <pc:sldMk cId="0" sldId="502"/>
        </pc:sldMkLst>
      </pc:sldChg>
      <pc:sldChg chg="del">
        <pc:chgData name="Richard Anderson" userId="4654cc452026b74c" providerId="LiveId" clId="{4B6730CF-64EF-4704-8983-8D0495A288AB}" dt="2022-04-27T01:13:22.455" v="100" actId="2696"/>
        <pc:sldMkLst>
          <pc:docMk/>
          <pc:sldMk cId="0" sldId="508"/>
        </pc:sldMkLst>
      </pc:sldChg>
      <pc:sldChg chg="del">
        <pc:chgData name="Richard Anderson" userId="4654cc452026b74c" providerId="LiveId" clId="{4B6730CF-64EF-4704-8983-8D0495A288AB}" dt="2022-04-26T23:54:29.839" v="3" actId="2696"/>
        <pc:sldMkLst>
          <pc:docMk/>
          <pc:sldMk cId="0" sldId="515"/>
        </pc:sldMkLst>
      </pc:sldChg>
      <pc:sldChg chg="del">
        <pc:chgData name="Richard Anderson" userId="4654cc452026b74c" providerId="LiveId" clId="{4B6730CF-64EF-4704-8983-8D0495A288AB}" dt="2022-04-26T23:54:29.839" v="3" actId="2696"/>
        <pc:sldMkLst>
          <pc:docMk/>
          <pc:sldMk cId="0" sldId="517"/>
        </pc:sldMkLst>
      </pc:sldChg>
      <pc:sldChg chg="del">
        <pc:chgData name="Richard Anderson" userId="4654cc452026b74c" providerId="LiveId" clId="{4B6730CF-64EF-4704-8983-8D0495A288AB}" dt="2022-04-26T23:54:51.134" v="4" actId="2696"/>
        <pc:sldMkLst>
          <pc:docMk/>
          <pc:sldMk cId="0" sldId="523"/>
        </pc:sldMkLst>
      </pc:sldChg>
      <pc:sldChg chg="modSp mod">
        <pc:chgData name="Richard Anderson" userId="4654cc452026b74c" providerId="LiveId" clId="{4B6730CF-64EF-4704-8983-8D0495A288AB}" dt="2022-04-27T01:13:17.570" v="99" actId="20577"/>
        <pc:sldMkLst>
          <pc:docMk/>
          <pc:sldMk cId="684156061" sldId="524"/>
        </pc:sldMkLst>
        <pc:spChg chg="mod">
          <ac:chgData name="Richard Anderson" userId="4654cc452026b74c" providerId="LiveId" clId="{4B6730CF-64EF-4704-8983-8D0495A288AB}" dt="2022-04-27T01:13:17.570" v="99" actId="20577"/>
          <ac:spMkLst>
            <pc:docMk/>
            <pc:sldMk cId="684156061" sldId="524"/>
            <ac:spMk id="3" creationId="{00000000-0000-0000-0000-000000000000}"/>
          </ac:spMkLst>
        </pc:spChg>
      </pc:sldChg>
      <pc:sldChg chg="modSp mod">
        <pc:chgData name="Richard Anderson" userId="4654cc452026b74c" providerId="LiveId" clId="{4B6730CF-64EF-4704-8983-8D0495A288AB}" dt="2022-04-27T01:12:20.802" v="90" actId="20577"/>
        <pc:sldMkLst>
          <pc:docMk/>
          <pc:sldMk cId="143567446" sldId="536"/>
        </pc:sldMkLst>
        <pc:spChg chg="mod">
          <ac:chgData name="Richard Anderson" userId="4654cc452026b74c" providerId="LiveId" clId="{4B6730CF-64EF-4704-8983-8D0495A288AB}" dt="2022-04-27T01:12:20.802" v="90" actId="20577"/>
          <ac:spMkLst>
            <pc:docMk/>
            <pc:sldMk cId="143567446" sldId="536"/>
            <ac:spMk id="3076" creationId="{00000000-0000-0000-0000-000000000000}"/>
          </ac:spMkLst>
        </pc:spChg>
      </pc:sldChg>
      <pc:sldChg chg="del">
        <pc:chgData name="Richard Anderson" userId="4654cc452026b74c" providerId="LiveId" clId="{4B6730CF-64EF-4704-8983-8D0495A288AB}" dt="2022-04-26T23:54:29.839" v="3" actId="2696"/>
        <pc:sldMkLst>
          <pc:docMk/>
          <pc:sldMk cId="0" sldId="540"/>
        </pc:sldMkLst>
      </pc:sldChg>
      <pc:sldChg chg="del">
        <pc:chgData name="Richard Anderson" userId="4654cc452026b74c" providerId="LiveId" clId="{4B6730CF-64EF-4704-8983-8D0495A288AB}" dt="2022-04-26T23:54:29.839" v="3" actId="2696"/>
        <pc:sldMkLst>
          <pc:docMk/>
          <pc:sldMk cId="0" sldId="541"/>
        </pc:sldMkLst>
      </pc:sldChg>
      <pc:sldChg chg="del">
        <pc:chgData name="Richard Anderson" userId="4654cc452026b74c" providerId="LiveId" clId="{4B6730CF-64EF-4704-8983-8D0495A288AB}" dt="2022-04-26T23:54:29.839" v="3" actId="2696"/>
        <pc:sldMkLst>
          <pc:docMk/>
          <pc:sldMk cId="0" sldId="542"/>
        </pc:sldMkLst>
      </pc:sldChg>
      <pc:sldChg chg="del">
        <pc:chgData name="Richard Anderson" userId="4654cc452026b74c" providerId="LiveId" clId="{4B6730CF-64EF-4704-8983-8D0495A288AB}" dt="2022-04-26T23:54:29.839" v="3" actId="2696"/>
        <pc:sldMkLst>
          <pc:docMk/>
          <pc:sldMk cId="0" sldId="543"/>
        </pc:sldMkLst>
      </pc:sldChg>
      <pc:sldChg chg="del">
        <pc:chgData name="Richard Anderson" userId="4654cc452026b74c" providerId="LiveId" clId="{4B6730CF-64EF-4704-8983-8D0495A288AB}" dt="2022-04-26T23:54:29.839" v="3" actId="2696"/>
        <pc:sldMkLst>
          <pc:docMk/>
          <pc:sldMk cId="0" sldId="548"/>
        </pc:sldMkLst>
      </pc:sldChg>
      <pc:sldChg chg="del">
        <pc:chgData name="Richard Anderson" userId="4654cc452026b74c" providerId="LiveId" clId="{4B6730CF-64EF-4704-8983-8D0495A288AB}" dt="2022-04-26T23:54:29.839" v="3" actId="2696"/>
        <pc:sldMkLst>
          <pc:docMk/>
          <pc:sldMk cId="0" sldId="549"/>
        </pc:sldMkLst>
      </pc:sldChg>
      <pc:sldChg chg="del">
        <pc:chgData name="Richard Anderson" userId="4654cc452026b74c" providerId="LiveId" clId="{4B6730CF-64EF-4704-8983-8D0495A288AB}" dt="2022-04-26T23:54:29.839" v="3" actId="2696"/>
        <pc:sldMkLst>
          <pc:docMk/>
          <pc:sldMk cId="0" sldId="550"/>
        </pc:sldMkLst>
      </pc:sldChg>
      <pc:sldChg chg="del">
        <pc:chgData name="Richard Anderson" userId="4654cc452026b74c" providerId="LiveId" clId="{4B6730CF-64EF-4704-8983-8D0495A288AB}" dt="2022-04-26T23:54:29.839" v="3" actId="2696"/>
        <pc:sldMkLst>
          <pc:docMk/>
          <pc:sldMk cId="0" sldId="551"/>
        </pc:sldMkLst>
      </pc:sldChg>
      <pc:sldChg chg="del">
        <pc:chgData name="Richard Anderson" userId="4654cc452026b74c" providerId="LiveId" clId="{4B6730CF-64EF-4704-8983-8D0495A288AB}" dt="2022-04-26T23:54:29.839" v="3" actId="2696"/>
        <pc:sldMkLst>
          <pc:docMk/>
          <pc:sldMk cId="0" sldId="553"/>
        </pc:sldMkLst>
      </pc:sldChg>
      <pc:sldChg chg="del">
        <pc:chgData name="Richard Anderson" userId="4654cc452026b74c" providerId="LiveId" clId="{4B6730CF-64EF-4704-8983-8D0495A288AB}" dt="2022-04-27T01:06:07.941" v="11" actId="2696"/>
        <pc:sldMkLst>
          <pc:docMk/>
          <pc:sldMk cId="0" sldId="567"/>
        </pc:sldMkLst>
      </pc:sldChg>
      <pc:sldChg chg="addSp delSp modSp new mod modClrScheme chgLayout">
        <pc:chgData name="Richard Anderson" userId="4654cc452026b74c" providerId="LiveId" clId="{4B6730CF-64EF-4704-8983-8D0495A288AB}" dt="2022-04-27T02:28:06.283" v="133" actId="14100"/>
        <pc:sldMkLst>
          <pc:docMk/>
          <pc:sldMk cId="3614539289" sldId="569"/>
        </pc:sldMkLst>
        <pc:spChg chg="mod ord">
          <ac:chgData name="Richard Anderson" userId="4654cc452026b74c" providerId="LiveId" clId="{4B6730CF-64EF-4704-8983-8D0495A288AB}" dt="2022-04-27T02:24:44.734" v="126" actId="700"/>
          <ac:spMkLst>
            <pc:docMk/>
            <pc:sldMk cId="3614539289" sldId="569"/>
            <ac:spMk id="2" creationId="{01AAB5A0-3C75-43FC-81A5-655D50F739B4}"/>
          </ac:spMkLst>
        </pc:spChg>
        <pc:spChg chg="del">
          <ac:chgData name="Richard Anderson" userId="4654cc452026b74c" providerId="LiveId" clId="{4B6730CF-64EF-4704-8983-8D0495A288AB}" dt="2022-04-27T02:24:44.734" v="126" actId="700"/>
          <ac:spMkLst>
            <pc:docMk/>
            <pc:sldMk cId="3614539289" sldId="569"/>
            <ac:spMk id="3" creationId="{6357F2A5-360E-4397-B220-1153924AB898}"/>
          </ac:spMkLst>
        </pc:spChg>
        <pc:spChg chg="mod ord">
          <ac:chgData name="Richard Anderson" userId="4654cc452026b74c" providerId="LiveId" clId="{4B6730CF-64EF-4704-8983-8D0495A288AB}" dt="2022-04-27T02:24:44.734" v="126" actId="700"/>
          <ac:spMkLst>
            <pc:docMk/>
            <pc:sldMk cId="3614539289" sldId="569"/>
            <ac:spMk id="4" creationId="{49DA45A0-B9E9-4734-9145-9C82C04C3EC0}"/>
          </ac:spMkLst>
        </pc:spChg>
        <pc:spChg chg="mod ord">
          <ac:chgData name="Richard Anderson" userId="4654cc452026b74c" providerId="LiveId" clId="{4B6730CF-64EF-4704-8983-8D0495A288AB}" dt="2022-04-27T02:24:44.734" v="126" actId="700"/>
          <ac:spMkLst>
            <pc:docMk/>
            <pc:sldMk cId="3614539289" sldId="569"/>
            <ac:spMk id="5" creationId="{1D805172-EC68-4FB9-B674-895F82EF4BBD}"/>
          </ac:spMkLst>
        </pc:spChg>
        <pc:spChg chg="mod ord">
          <ac:chgData name="Richard Anderson" userId="4654cc452026b74c" providerId="LiveId" clId="{4B6730CF-64EF-4704-8983-8D0495A288AB}" dt="2022-04-27T02:24:44.734" v="126" actId="700"/>
          <ac:spMkLst>
            <pc:docMk/>
            <pc:sldMk cId="3614539289" sldId="569"/>
            <ac:spMk id="6" creationId="{205D5957-0E22-40F6-AE56-28131E3DB096}"/>
          </ac:spMkLst>
        </pc:spChg>
        <pc:picChg chg="add mod">
          <ac:chgData name="Richard Anderson" userId="4654cc452026b74c" providerId="LiveId" clId="{4B6730CF-64EF-4704-8983-8D0495A288AB}" dt="2022-04-27T02:27:51.344" v="131" actId="1076"/>
          <ac:picMkLst>
            <pc:docMk/>
            <pc:sldMk cId="3614539289" sldId="569"/>
            <ac:picMk id="8" creationId="{78AB2D6C-E5AA-473D-A635-ED04F3691705}"/>
          </ac:picMkLst>
        </pc:picChg>
        <pc:picChg chg="add mod">
          <ac:chgData name="Richard Anderson" userId="4654cc452026b74c" providerId="LiveId" clId="{4B6730CF-64EF-4704-8983-8D0495A288AB}" dt="2022-04-27T02:28:06.283" v="133" actId="14100"/>
          <ac:picMkLst>
            <pc:docMk/>
            <pc:sldMk cId="3614539289" sldId="569"/>
            <ac:picMk id="10" creationId="{F3BE8412-D487-4AF3-B961-4F6F36359396}"/>
          </ac:picMkLst>
        </pc:picChg>
      </pc:sldChg>
    </pc:docChg>
  </pc:docChgLst>
  <pc:docChgLst>
    <pc:chgData name="Richard Anderson" userId="4654cc452026b74c" providerId="LiveId" clId="{0AB26C16-8160-474C-95D2-575180BAE0C8}"/>
    <pc:docChg chg="custSel addSld delSld modSld">
      <pc:chgData name="Richard Anderson" userId="4654cc452026b74c" providerId="LiveId" clId="{0AB26C16-8160-474C-95D2-575180BAE0C8}" dt="2022-05-01T21:40:36.560" v="1042" actId="948"/>
      <pc:docMkLst>
        <pc:docMk/>
      </pc:docMkLst>
      <pc:sldChg chg="modSp mod">
        <pc:chgData name="Richard Anderson" userId="4654cc452026b74c" providerId="LiveId" clId="{0AB26C16-8160-474C-95D2-575180BAE0C8}" dt="2022-05-01T19:30:09.117" v="12" actId="20577"/>
        <pc:sldMkLst>
          <pc:docMk/>
          <pc:sldMk cId="0" sldId="256"/>
        </pc:sldMkLst>
        <pc:spChg chg="mod">
          <ac:chgData name="Richard Anderson" userId="4654cc452026b74c" providerId="LiveId" clId="{0AB26C16-8160-474C-95D2-575180BAE0C8}" dt="2022-05-01T19:30:09.117" v="12" actId="20577"/>
          <ac:spMkLst>
            <pc:docMk/>
            <pc:sldMk cId="0" sldId="256"/>
            <ac:spMk id="2051" creationId="{00000000-0000-0000-0000-000000000000}"/>
          </ac:spMkLst>
        </pc:spChg>
      </pc:sldChg>
      <pc:sldChg chg="modSp mod">
        <pc:chgData name="Richard Anderson" userId="4654cc452026b74c" providerId="LiveId" clId="{0AB26C16-8160-474C-95D2-575180BAE0C8}" dt="2022-05-01T20:28:04.492" v="45" actId="20577"/>
        <pc:sldMkLst>
          <pc:docMk/>
          <pc:sldMk cId="0" sldId="269"/>
        </pc:sldMkLst>
        <pc:spChg chg="mod">
          <ac:chgData name="Richard Anderson" userId="4654cc452026b74c" providerId="LiveId" clId="{0AB26C16-8160-474C-95D2-575180BAE0C8}" dt="2022-05-01T20:28:04.492" v="45" actId="20577"/>
          <ac:spMkLst>
            <pc:docMk/>
            <pc:sldMk cId="0" sldId="269"/>
            <ac:spMk id="3076" creationId="{00000000-0000-0000-0000-000000000000}"/>
          </ac:spMkLst>
        </pc:spChg>
      </pc:sldChg>
      <pc:sldChg chg="modSp mod">
        <pc:chgData name="Richard Anderson" userId="4654cc452026b74c" providerId="LiveId" clId="{0AB26C16-8160-474C-95D2-575180BAE0C8}" dt="2022-05-01T20:50:29.789" v="83" actId="20577"/>
        <pc:sldMkLst>
          <pc:docMk/>
          <pc:sldMk cId="0" sldId="350"/>
        </pc:sldMkLst>
        <pc:spChg chg="mod">
          <ac:chgData name="Richard Anderson" userId="4654cc452026b74c" providerId="LiveId" clId="{0AB26C16-8160-474C-95D2-575180BAE0C8}" dt="2022-05-01T20:50:29.789" v="83" actId="20577"/>
          <ac:spMkLst>
            <pc:docMk/>
            <pc:sldMk cId="0" sldId="350"/>
            <ac:spMk id="4098" creationId="{00000000-0000-0000-0000-000000000000}"/>
          </ac:spMkLst>
        </pc:spChg>
      </pc:sldChg>
      <pc:sldChg chg="modSp mod">
        <pc:chgData name="Richard Anderson" userId="4654cc452026b74c" providerId="LiveId" clId="{0AB26C16-8160-474C-95D2-575180BAE0C8}" dt="2022-05-01T20:27:35.207" v="18" actId="27636"/>
        <pc:sldMkLst>
          <pc:docMk/>
          <pc:sldMk cId="0" sldId="354"/>
        </pc:sldMkLst>
        <pc:spChg chg="mod">
          <ac:chgData name="Richard Anderson" userId="4654cc452026b74c" providerId="LiveId" clId="{0AB26C16-8160-474C-95D2-575180BAE0C8}" dt="2022-05-01T20:27:35.207" v="18" actId="27636"/>
          <ac:spMkLst>
            <pc:docMk/>
            <pc:sldMk cId="0" sldId="354"/>
            <ac:spMk id="7171" creationId="{00000000-0000-0000-0000-000000000000}"/>
          </ac:spMkLst>
        </pc:spChg>
      </pc:sldChg>
      <pc:sldChg chg="modSp mod">
        <pc:chgData name="Richard Anderson" userId="4654cc452026b74c" providerId="LiveId" clId="{0AB26C16-8160-474C-95D2-575180BAE0C8}" dt="2022-05-01T20:52:40.794" v="270" actId="20577"/>
        <pc:sldMkLst>
          <pc:docMk/>
          <pc:sldMk cId="0" sldId="355"/>
        </pc:sldMkLst>
        <pc:spChg chg="mod">
          <ac:chgData name="Richard Anderson" userId="4654cc452026b74c" providerId="LiveId" clId="{0AB26C16-8160-474C-95D2-575180BAE0C8}" dt="2022-05-01T20:52:40.794" v="270" actId="20577"/>
          <ac:spMkLst>
            <pc:docMk/>
            <pc:sldMk cId="0" sldId="355"/>
            <ac:spMk id="3" creationId="{00000000-0000-0000-0000-000000000000}"/>
          </ac:spMkLst>
        </pc:spChg>
        <pc:spChg chg="mod">
          <ac:chgData name="Richard Anderson" userId="4654cc452026b74c" providerId="LiveId" clId="{0AB26C16-8160-474C-95D2-575180BAE0C8}" dt="2022-05-01T20:51:15.782" v="110" actId="20577"/>
          <ac:spMkLst>
            <pc:docMk/>
            <pc:sldMk cId="0" sldId="355"/>
            <ac:spMk id="8194" creationId="{00000000-0000-0000-0000-000000000000}"/>
          </ac:spMkLst>
        </pc:spChg>
      </pc:sldChg>
      <pc:sldChg chg="modSp del mod">
        <pc:chgData name="Richard Anderson" userId="4654cc452026b74c" providerId="LiveId" clId="{0AB26C16-8160-474C-95D2-575180BAE0C8}" dt="2022-05-01T20:57:11.907" v="775" actId="2696"/>
        <pc:sldMkLst>
          <pc:docMk/>
          <pc:sldMk cId="0" sldId="356"/>
        </pc:sldMkLst>
        <pc:spChg chg="mod">
          <ac:chgData name="Richard Anderson" userId="4654cc452026b74c" providerId="LiveId" clId="{0AB26C16-8160-474C-95D2-575180BAE0C8}" dt="2022-05-01T20:53:01.055" v="290" actId="20577"/>
          <ac:spMkLst>
            <pc:docMk/>
            <pc:sldMk cId="0" sldId="356"/>
            <ac:spMk id="9218" creationId="{00000000-0000-0000-0000-000000000000}"/>
          </ac:spMkLst>
        </pc:spChg>
      </pc:sldChg>
      <pc:sldChg chg="modSp mod">
        <pc:chgData name="Richard Anderson" userId="4654cc452026b74c" providerId="LiveId" clId="{0AB26C16-8160-474C-95D2-575180BAE0C8}" dt="2022-05-01T20:27:35.207" v="19" actId="27636"/>
        <pc:sldMkLst>
          <pc:docMk/>
          <pc:sldMk cId="0" sldId="358"/>
        </pc:sldMkLst>
        <pc:spChg chg="mod">
          <ac:chgData name="Richard Anderson" userId="4654cc452026b74c" providerId="LiveId" clId="{0AB26C16-8160-474C-95D2-575180BAE0C8}" dt="2022-05-01T20:27:35.207" v="19" actId="27636"/>
          <ac:spMkLst>
            <pc:docMk/>
            <pc:sldMk cId="0" sldId="358"/>
            <ac:spMk id="10243" creationId="{00000000-0000-0000-0000-000000000000}"/>
          </ac:spMkLst>
        </pc:spChg>
      </pc:sldChg>
      <pc:sldChg chg="del">
        <pc:chgData name="Richard Anderson" userId="4654cc452026b74c" providerId="LiveId" clId="{0AB26C16-8160-474C-95D2-575180BAE0C8}" dt="2022-05-01T20:57:24.043" v="776" actId="2696"/>
        <pc:sldMkLst>
          <pc:docMk/>
          <pc:sldMk cId="0" sldId="360"/>
        </pc:sldMkLst>
      </pc:sldChg>
      <pc:sldChg chg="modSp mod">
        <pc:chgData name="Richard Anderson" userId="4654cc452026b74c" providerId="LiveId" clId="{0AB26C16-8160-474C-95D2-575180BAE0C8}" dt="2022-05-01T20:26:57.769" v="13" actId="27636"/>
        <pc:sldMkLst>
          <pc:docMk/>
          <pc:sldMk cId="0" sldId="363"/>
        </pc:sldMkLst>
        <pc:spChg chg="mod">
          <ac:chgData name="Richard Anderson" userId="4654cc452026b74c" providerId="LiveId" clId="{0AB26C16-8160-474C-95D2-575180BAE0C8}" dt="2022-05-01T20:26:57.769" v="13" actId="27636"/>
          <ac:spMkLst>
            <pc:docMk/>
            <pc:sldMk cId="0" sldId="363"/>
            <ac:spMk id="13315" creationId="{00000000-0000-0000-0000-000000000000}"/>
          </ac:spMkLst>
        </pc:spChg>
      </pc:sldChg>
      <pc:sldChg chg="modSp mod">
        <pc:chgData name="Richard Anderson" userId="4654cc452026b74c" providerId="LiveId" clId="{0AB26C16-8160-474C-95D2-575180BAE0C8}" dt="2022-05-01T21:38:59.330" v="1041" actId="5793"/>
        <pc:sldMkLst>
          <pc:docMk/>
          <pc:sldMk cId="0" sldId="366"/>
        </pc:sldMkLst>
        <pc:spChg chg="mod">
          <ac:chgData name="Richard Anderson" userId="4654cc452026b74c" providerId="LiveId" clId="{0AB26C16-8160-474C-95D2-575180BAE0C8}" dt="2022-05-01T21:38:59.330" v="1041" actId="5793"/>
          <ac:spMkLst>
            <pc:docMk/>
            <pc:sldMk cId="0" sldId="366"/>
            <ac:spMk id="3" creationId="{00000000-0000-0000-0000-000000000000}"/>
          </ac:spMkLst>
        </pc:spChg>
      </pc:sldChg>
      <pc:sldChg chg="modSp mod">
        <pc:chgData name="Richard Anderson" userId="4654cc452026b74c" providerId="LiveId" clId="{0AB26C16-8160-474C-95D2-575180BAE0C8}" dt="2022-05-01T21:22:17.956" v="784" actId="207"/>
        <pc:sldMkLst>
          <pc:docMk/>
          <pc:sldMk cId="0" sldId="370"/>
        </pc:sldMkLst>
        <pc:spChg chg="mod">
          <ac:chgData name="Richard Anderson" userId="4654cc452026b74c" providerId="LiveId" clId="{0AB26C16-8160-474C-95D2-575180BAE0C8}" dt="2022-05-01T21:22:17.956" v="784" actId="207"/>
          <ac:spMkLst>
            <pc:docMk/>
            <pc:sldMk cId="0" sldId="370"/>
            <ac:spMk id="3" creationId="{00000000-0000-0000-0000-000000000000}"/>
          </ac:spMkLst>
        </pc:spChg>
        <pc:spChg chg="mod">
          <ac:chgData name="Richard Anderson" userId="4654cc452026b74c" providerId="LiveId" clId="{0AB26C16-8160-474C-95D2-575180BAE0C8}" dt="2022-05-01T21:21:50.434" v="782" actId="20577"/>
          <ac:spMkLst>
            <pc:docMk/>
            <pc:sldMk cId="0" sldId="370"/>
            <ac:spMk id="7" creationId="{00000000-0000-0000-0000-000000000000}"/>
          </ac:spMkLst>
        </pc:spChg>
      </pc:sldChg>
      <pc:sldChg chg="modSp mod">
        <pc:chgData name="Richard Anderson" userId="4654cc452026b74c" providerId="LiveId" clId="{0AB26C16-8160-474C-95D2-575180BAE0C8}" dt="2022-05-01T21:25:16.358" v="787" actId="1076"/>
        <pc:sldMkLst>
          <pc:docMk/>
          <pc:sldMk cId="0" sldId="373"/>
        </pc:sldMkLst>
        <pc:spChg chg="mod">
          <ac:chgData name="Richard Anderson" userId="4654cc452026b74c" providerId="LiveId" clId="{0AB26C16-8160-474C-95D2-575180BAE0C8}" dt="2022-05-01T21:25:16.358" v="787" actId="1076"/>
          <ac:spMkLst>
            <pc:docMk/>
            <pc:sldMk cId="0" sldId="373"/>
            <ac:spMk id="9" creationId="{00000000-0000-0000-0000-000000000000}"/>
          </ac:spMkLst>
        </pc:spChg>
      </pc:sldChg>
      <pc:sldChg chg="modSp mod">
        <pc:chgData name="Richard Anderson" userId="4654cc452026b74c" providerId="LiveId" clId="{0AB26C16-8160-474C-95D2-575180BAE0C8}" dt="2022-05-01T21:40:36.560" v="1042" actId="948"/>
        <pc:sldMkLst>
          <pc:docMk/>
          <pc:sldMk cId="0" sldId="383"/>
        </pc:sldMkLst>
        <pc:spChg chg="mod">
          <ac:chgData name="Richard Anderson" userId="4654cc452026b74c" providerId="LiveId" clId="{0AB26C16-8160-474C-95D2-575180BAE0C8}" dt="2022-05-01T21:40:36.560" v="1042" actId="948"/>
          <ac:spMkLst>
            <pc:docMk/>
            <pc:sldMk cId="0" sldId="383"/>
            <ac:spMk id="7" creationId="{00000000-0000-0000-0000-000000000000}"/>
          </ac:spMkLst>
        </pc:spChg>
        <pc:spChg chg="mod">
          <ac:chgData name="Richard Anderson" userId="4654cc452026b74c" providerId="LiveId" clId="{0AB26C16-8160-474C-95D2-575180BAE0C8}" dt="2022-05-01T20:26:57.847" v="16" actId="27636"/>
          <ac:spMkLst>
            <pc:docMk/>
            <pc:sldMk cId="0" sldId="383"/>
            <ac:spMk id="26627" creationId="{00000000-0000-0000-0000-000000000000}"/>
          </ac:spMkLst>
        </pc:spChg>
      </pc:sldChg>
      <pc:sldChg chg="modSp mod">
        <pc:chgData name="Richard Anderson" userId="4654cc452026b74c" providerId="LiveId" clId="{0AB26C16-8160-474C-95D2-575180BAE0C8}" dt="2022-05-01T21:31:30.374" v="837" actId="27636"/>
        <pc:sldMkLst>
          <pc:docMk/>
          <pc:sldMk cId="0" sldId="389"/>
        </pc:sldMkLst>
        <pc:spChg chg="mod">
          <ac:chgData name="Richard Anderson" userId="4654cc452026b74c" providerId="LiveId" clId="{0AB26C16-8160-474C-95D2-575180BAE0C8}" dt="2022-05-01T21:31:30.374" v="837" actId="27636"/>
          <ac:spMkLst>
            <pc:docMk/>
            <pc:sldMk cId="0" sldId="389"/>
            <ac:spMk id="31747" creationId="{00000000-0000-0000-0000-000000000000}"/>
          </ac:spMkLst>
        </pc:spChg>
      </pc:sldChg>
      <pc:sldChg chg="modSp mod">
        <pc:chgData name="Richard Anderson" userId="4654cc452026b74c" providerId="LiveId" clId="{0AB26C16-8160-474C-95D2-575180BAE0C8}" dt="2022-05-01T21:28:51.368" v="791" actId="20577"/>
        <pc:sldMkLst>
          <pc:docMk/>
          <pc:sldMk cId="0" sldId="390"/>
        </pc:sldMkLst>
        <pc:spChg chg="mod">
          <ac:chgData name="Richard Anderson" userId="4654cc452026b74c" providerId="LiveId" clId="{0AB26C16-8160-474C-95D2-575180BAE0C8}" dt="2022-05-01T21:28:51.368" v="791" actId="20577"/>
          <ac:spMkLst>
            <pc:docMk/>
            <pc:sldMk cId="0" sldId="390"/>
            <ac:spMk id="3" creationId="{00000000-0000-0000-0000-000000000000}"/>
          </ac:spMkLst>
        </pc:spChg>
      </pc:sldChg>
      <pc:sldChg chg="modSp mod">
        <pc:chgData name="Richard Anderson" userId="4654cc452026b74c" providerId="LiveId" clId="{0AB26C16-8160-474C-95D2-575180BAE0C8}" dt="2022-05-01T21:30:19.038" v="833" actId="948"/>
        <pc:sldMkLst>
          <pc:docMk/>
          <pc:sldMk cId="0" sldId="391"/>
        </pc:sldMkLst>
        <pc:spChg chg="mod">
          <ac:chgData name="Richard Anderson" userId="4654cc452026b74c" providerId="LiveId" clId="{0AB26C16-8160-474C-95D2-575180BAE0C8}" dt="2022-05-01T21:30:19.038" v="833" actId="948"/>
          <ac:spMkLst>
            <pc:docMk/>
            <pc:sldMk cId="0" sldId="391"/>
            <ac:spMk id="7" creationId="{00000000-0000-0000-0000-000000000000}"/>
          </ac:spMkLst>
        </pc:spChg>
        <pc:spChg chg="mod">
          <ac:chgData name="Richard Anderson" userId="4654cc452026b74c" providerId="LiveId" clId="{0AB26C16-8160-474C-95D2-575180BAE0C8}" dt="2022-05-01T21:29:53.700" v="832" actId="20577"/>
          <ac:spMkLst>
            <pc:docMk/>
            <pc:sldMk cId="0" sldId="391"/>
            <ac:spMk id="33794" creationId="{00000000-0000-0000-0000-000000000000}"/>
          </ac:spMkLst>
        </pc:spChg>
      </pc:sldChg>
      <pc:sldChg chg="modSp mod">
        <pc:chgData name="Richard Anderson" userId="4654cc452026b74c" providerId="LiveId" clId="{0AB26C16-8160-474C-95D2-575180BAE0C8}" dt="2022-05-01T20:26:57.847" v="15" actId="27636"/>
        <pc:sldMkLst>
          <pc:docMk/>
          <pc:sldMk cId="0" sldId="393"/>
        </pc:sldMkLst>
        <pc:spChg chg="mod">
          <ac:chgData name="Richard Anderson" userId="4654cc452026b74c" providerId="LiveId" clId="{0AB26C16-8160-474C-95D2-575180BAE0C8}" dt="2022-05-01T20:26:57.847" v="15" actId="27636"/>
          <ac:spMkLst>
            <pc:docMk/>
            <pc:sldMk cId="0" sldId="393"/>
            <ac:spMk id="25603" creationId="{00000000-0000-0000-0000-000000000000}"/>
          </ac:spMkLst>
        </pc:spChg>
      </pc:sldChg>
      <pc:sldChg chg="modSp mod">
        <pc:chgData name="Richard Anderson" userId="4654cc452026b74c" providerId="LiveId" clId="{0AB26C16-8160-474C-95D2-575180BAE0C8}" dt="2022-05-01T20:26:57.831" v="14" actId="27636"/>
        <pc:sldMkLst>
          <pc:docMk/>
          <pc:sldMk cId="0" sldId="394"/>
        </pc:sldMkLst>
        <pc:spChg chg="mod">
          <ac:chgData name="Richard Anderson" userId="4654cc452026b74c" providerId="LiveId" clId="{0AB26C16-8160-474C-95D2-575180BAE0C8}" dt="2022-05-01T20:26:57.831" v="14" actId="27636"/>
          <ac:spMkLst>
            <pc:docMk/>
            <pc:sldMk cId="0" sldId="394"/>
            <ac:spMk id="3" creationId="{00000000-0000-0000-0000-000000000000}"/>
          </ac:spMkLst>
        </pc:spChg>
      </pc:sldChg>
      <pc:sldChg chg="delSp modSp mod modClrScheme chgLayout">
        <pc:chgData name="Richard Anderson" userId="4654cc452026b74c" providerId="LiveId" clId="{0AB26C16-8160-474C-95D2-575180BAE0C8}" dt="2022-05-01T21:25:58.326" v="789" actId="948"/>
        <pc:sldMkLst>
          <pc:docMk/>
          <pc:sldMk cId="0" sldId="397"/>
        </pc:sldMkLst>
        <pc:spChg chg="mod ord">
          <ac:chgData name="Richard Anderson" userId="4654cc452026b74c" providerId="LiveId" clId="{0AB26C16-8160-474C-95D2-575180BAE0C8}" dt="2022-05-01T21:25:28.273" v="788" actId="700"/>
          <ac:spMkLst>
            <pc:docMk/>
            <pc:sldMk cId="0" sldId="397"/>
            <ac:spMk id="2" creationId="{00000000-0000-0000-0000-000000000000}"/>
          </ac:spMkLst>
        </pc:spChg>
        <pc:spChg chg="mod ord">
          <ac:chgData name="Richard Anderson" userId="4654cc452026b74c" providerId="LiveId" clId="{0AB26C16-8160-474C-95D2-575180BAE0C8}" dt="2022-05-01T21:25:28.273" v="788" actId="700"/>
          <ac:spMkLst>
            <pc:docMk/>
            <pc:sldMk cId="0" sldId="397"/>
            <ac:spMk id="3" creationId="{FA7D543C-BB5F-D4BE-CE14-40E2214D574A}"/>
          </ac:spMkLst>
        </pc:spChg>
        <pc:spChg chg="mod ord">
          <ac:chgData name="Richard Anderson" userId="4654cc452026b74c" providerId="LiveId" clId="{0AB26C16-8160-474C-95D2-575180BAE0C8}" dt="2022-05-01T21:25:28.273" v="788" actId="700"/>
          <ac:spMkLst>
            <pc:docMk/>
            <pc:sldMk cId="0" sldId="397"/>
            <ac:spMk id="4" creationId="{55F6DCC7-F33C-E578-916A-F742C1A499CF}"/>
          </ac:spMkLst>
        </pc:spChg>
        <pc:spChg chg="mod ord">
          <ac:chgData name="Richard Anderson" userId="4654cc452026b74c" providerId="LiveId" clId="{0AB26C16-8160-474C-95D2-575180BAE0C8}" dt="2022-05-01T21:25:28.273" v="788" actId="700"/>
          <ac:spMkLst>
            <pc:docMk/>
            <pc:sldMk cId="0" sldId="397"/>
            <ac:spMk id="5" creationId="{5930A327-AB0C-55C2-C384-44D62B2FD7B0}"/>
          </ac:spMkLst>
        </pc:spChg>
        <pc:spChg chg="mod">
          <ac:chgData name="Richard Anderson" userId="4654cc452026b74c" providerId="LiveId" clId="{0AB26C16-8160-474C-95D2-575180BAE0C8}" dt="2022-05-01T21:25:58.326" v="789" actId="948"/>
          <ac:spMkLst>
            <pc:docMk/>
            <pc:sldMk cId="0" sldId="397"/>
            <ac:spMk id="7" creationId="{00000000-0000-0000-0000-000000000000}"/>
          </ac:spMkLst>
        </pc:spChg>
        <pc:spChg chg="del">
          <ac:chgData name="Richard Anderson" userId="4654cc452026b74c" providerId="LiveId" clId="{0AB26C16-8160-474C-95D2-575180BAE0C8}" dt="2022-05-01T21:25:28.273" v="788" actId="700"/>
          <ac:spMkLst>
            <pc:docMk/>
            <pc:sldMk cId="0" sldId="397"/>
            <ac:spMk id="24581" creationId="{00000000-0000-0000-0000-000000000000}"/>
          </ac:spMkLst>
        </pc:spChg>
      </pc:sldChg>
      <pc:sldChg chg="del">
        <pc:chgData name="Richard Anderson" userId="4654cc452026b74c" providerId="LiveId" clId="{0AB26C16-8160-474C-95D2-575180BAE0C8}" dt="2022-05-01T21:30:35.606" v="834" actId="2696"/>
        <pc:sldMkLst>
          <pc:docMk/>
          <pc:sldMk cId="0" sldId="401"/>
        </pc:sldMkLst>
      </pc:sldChg>
      <pc:sldChg chg="del">
        <pc:chgData name="Richard Anderson" userId="4654cc452026b74c" providerId="LiveId" clId="{0AB26C16-8160-474C-95D2-575180BAE0C8}" dt="2022-05-01T21:30:35.606" v="834" actId="2696"/>
        <pc:sldMkLst>
          <pc:docMk/>
          <pc:sldMk cId="0" sldId="448"/>
        </pc:sldMkLst>
      </pc:sldChg>
      <pc:sldChg chg="del">
        <pc:chgData name="Richard Anderson" userId="4654cc452026b74c" providerId="LiveId" clId="{0AB26C16-8160-474C-95D2-575180BAE0C8}" dt="2022-05-01T21:30:35.606" v="834" actId="2696"/>
        <pc:sldMkLst>
          <pc:docMk/>
          <pc:sldMk cId="0" sldId="449"/>
        </pc:sldMkLst>
      </pc:sldChg>
      <pc:sldChg chg="del">
        <pc:chgData name="Richard Anderson" userId="4654cc452026b74c" providerId="LiveId" clId="{0AB26C16-8160-474C-95D2-575180BAE0C8}" dt="2022-05-01T21:30:35.606" v="834" actId="2696"/>
        <pc:sldMkLst>
          <pc:docMk/>
          <pc:sldMk cId="0" sldId="450"/>
        </pc:sldMkLst>
      </pc:sldChg>
      <pc:sldChg chg="del">
        <pc:chgData name="Richard Anderson" userId="4654cc452026b74c" providerId="LiveId" clId="{0AB26C16-8160-474C-95D2-575180BAE0C8}" dt="2022-05-01T21:30:35.606" v="834" actId="2696"/>
        <pc:sldMkLst>
          <pc:docMk/>
          <pc:sldMk cId="0" sldId="451"/>
        </pc:sldMkLst>
      </pc:sldChg>
      <pc:sldChg chg="del">
        <pc:chgData name="Richard Anderson" userId="4654cc452026b74c" providerId="LiveId" clId="{0AB26C16-8160-474C-95D2-575180BAE0C8}" dt="2022-05-01T21:30:35.606" v="834" actId="2696"/>
        <pc:sldMkLst>
          <pc:docMk/>
          <pc:sldMk cId="0" sldId="452"/>
        </pc:sldMkLst>
      </pc:sldChg>
      <pc:sldChg chg="del">
        <pc:chgData name="Richard Anderson" userId="4654cc452026b74c" providerId="LiveId" clId="{0AB26C16-8160-474C-95D2-575180BAE0C8}" dt="2022-05-01T21:30:35.606" v="834" actId="2696"/>
        <pc:sldMkLst>
          <pc:docMk/>
          <pc:sldMk cId="0" sldId="453"/>
        </pc:sldMkLst>
      </pc:sldChg>
      <pc:sldChg chg="del">
        <pc:chgData name="Richard Anderson" userId="4654cc452026b74c" providerId="LiveId" clId="{0AB26C16-8160-474C-95D2-575180BAE0C8}" dt="2022-05-01T21:30:35.606" v="834" actId="2696"/>
        <pc:sldMkLst>
          <pc:docMk/>
          <pc:sldMk cId="0" sldId="454"/>
        </pc:sldMkLst>
      </pc:sldChg>
      <pc:sldChg chg="del">
        <pc:chgData name="Richard Anderson" userId="4654cc452026b74c" providerId="LiveId" clId="{0AB26C16-8160-474C-95D2-575180BAE0C8}" dt="2022-05-01T21:30:35.606" v="834" actId="2696"/>
        <pc:sldMkLst>
          <pc:docMk/>
          <pc:sldMk cId="0" sldId="457"/>
        </pc:sldMkLst>
      </pc:sldChg>
      <pc:sldChg chg="del">
        <pc:chgData name="Richard Anderson" userId="4654cc452026b74c" providerId="LiveId" clId="{0AB26C16-8160-474C-95D2-575180BAE0C8}" dt="2022-05-01T21:30:35.606" v="834" actId="2696"/>
        <pc:sldMkLst>
          <pc:docMk/>
          <pc:sldMk cId="0" sldId="487"/>
        </pc:sldMkLst>
      </pc:sldChg>
      <pc:sldChg chg="del">
        <pc:chgData name="Richard Anderson" userId="4654cc452026b74c" providerId="LiveId" clId="{0AB26C16-8160-474C-95D2-575180BAE0C8}" dt="2022-05-01T21:30:35.606" v="834" actId="2696"/>
        <pc:sldMkLst>
          <pc:docMk/>
          <pc:sldMk cId="0" sldId="507"/>
        </pc:sldMkLst>
      </pc:sldChg>
      <pc:sldChg chg="del">
        <pc:chgData name="Richard Anderson" userId="4654cc452026b74c" providerId="LiveId" clId="{0AB26C16-8160-474C-95D2-575180BAE0C8}" dt="2022-05-01T21:30:35.606" v="834" actId="2696"/>
        <pc:sldMkLst>
          <pc:docMk/>
          <pc:sldMk cId="0" sldId="509"/>
        </pc:sldMkLst>
      </pc:sldChg>
      <pc:sldChg chg="del">
        <pc:chgData name="Richard Anderson" userId="4654cc452026b74c" providerId="LiveId" clId="{0AB26C16-8160-474C-95D2-575180BAE0C8}" dt="2022-05-01T21:30:35.606" v="834" actId="2696"/>
        <pc:sldMkLst>
          <pc:docMk/>
          <pc:sldMk cId="0" sldId="510"/>
        </pc:sldMkLst>
      </pc:sldChg>
      <pc:sldChg chg="del">
        <pc:chgData name="Richard Anderson" userId="4654cc452026b74c" providerId="LiveId" clId="{0AB26C16-8160-474C-95D2-575180BAE0C8}" dt="2022-05-01T21:30:35.606" v="834" actId="2696"/>
        <pc:sldMkLst>
          <pc:docMk/>
          <pc:sldMk cId="0" sldId="511"/>
        </pc:sldMkLst>
      </pc:sldChg>
      <pc:sldChg chg="del">
        <pc:chgData name="Richard Anderson" userId="4654cc452026b74c" providerId="LiveId" clId="{0AB26C16-8160-474C-95D2-575180BAE0C8}" dt="2022-05-01T21:30:35.606" v="834" actId="2696"/>
        <pc:sldMkLst>
          <pc:docMk/>
          <pc:sldMk cId="0" sldId="512"/>
        </pc:sldMkLst>
      </pc:sldChg>
      <pc:sldChg chg="del">
        <pc:chgData name="Richard Anderson" userId="4654cc452026b74c" providerId="LiveId" clId="{0AB26C16-8160-474C-95D2-575180BAE0C8}" dt="2022-05-01T21:30:35.606" v="834" actId="2696"/>
        <pc:sldMkLst>
          <pc:docMk/>
          <pc:sldMk cId="0" sldId="513"/>
        </pc:sldMkLst>
      </pc:sldChg>
      <pc:sldChg chg="del">
        <pc:chgData name="Richard Anderson" userId="4654cc452026b74c" providerId="LiveId" clId="{0AB26C16-8160-474C-95D2-575180BAE0C8}" dt="2022-05-01T21:30:35.606" v="834" actId="2696"/>
        <pc:sldMkLst>
          <pc:docMk/>
          <pc:sldMk cId="0" sldId="514"/>
        </pc:sldMkLst>
      </pc:sldChg>
      <pc:sldChg chg="del">
        <pc:chgData name="Richard Anderson" userId="4654cc452026b74c" providerId="LiveId" clId="{0AB26C16-8160-474C-95D2-575180BAE0C8}" dt="2022-05-01T21:30:35.606" v="834" actId="2696"/>
        <pc:sldMkLst>
          <pc:docMk/>
          <pc:sldMk cId="0" sldId="516"/>
        </pc:sldMkLst>
      </pc:sldChg>
      <pc:sldChg chg="del">
        <pc:chgData name="Richard Anderson" userId="4654cc452026b74c" providerId="LiveId" clId="{0AB26C16-8160-474C-95D2-575180BAE0C8}" dt="2022-05-01T21:30:35.606" v="834" actId="2696"/>
        <pc:sldMkLst>
          <pc:docMk/>
          <pc:sldMk cId="0" sldId="519"/>
        </pc:sldMkLst>
      </pc:sldChg>
      <pc:sldChg chg="del">
        <pc:chgData name="Richard Anderson" userId="4654cc452026b74c" providerId="LiveId" clId="{0AB26C16-8160-474C-95D2-575180BAE0C8}" dt="2022-05-01T21:30:35.606" v="834" actId="2696"/>
        <pc:sldMkLst>
          <pc:docMk/>
          <pc:sldMk cId="0" sldId="520"/>
        </pc:sldMkLst>
      </pc:sldChg>
      <pc:sldChg chg="del">
        <pc:chgData name="Richard Anderson" userId="4654cc452026b74c" providerId="LiveId" clId="{0AB26C16-8160-474C-95D2-575180BAE0C8}" dt="2022-05-01T21:30:35.606" v="834" actId="2696"/>
        <pc:sldMkLst>
          <pc:docMk/>
          <pc:sldMk cId="0" sldId="521"/>
        </pc:sldMkLst>
      </pc:sldChg>
      <pc:sldChg chg="del">
        <pc:chgData name="Richard Anderson" userId="4654cc452026b74c" providerId="LiveId" clId="{0AB26C16-8160-474C-95D2-575180BAE0C8}" dt="2022-05-01T21:30:35.606" v="834" actId="2696"/>
        <pc:sldMkLst>
          <pc:docMk/>
          <pc:sldMk cId="0" sldId="522"/>
        </pc:sldMkLst>
      </pc:sldChg>
      <pc:sldChg chg="del">
        <pc:chgData name="Richard Anderson" userId="4654cc452026b74c" providerId="LiveId" clId="{0AB26C16-8160-474C-95D2-575180BAE0C8}" dt="2022-05-01T21:30:35.606" v="834" actId="2696"/>
        <pc:sldMkLst>
          <pc:docMk/>
          <pc:sldMk cId="684156061" sldId="524"/>
        </pc:sldMkLst>
      </pc:sldChg>
      <pc:sldChg chg="del">
        <pc:chgData name="Richard Anderson" userId="4654cc452026b74c" providerId="LiveId" clId="{0AB26C16-8160-474C-95D2-575180BAE0C8}" dt="2022-05-01T21:30:35.606" v="834" actId="2696"/>
        <pc:sldMkLst>
          <pc:docMk/>
          <pc:sldMk cId="0" sldId="525"/>
        </pc:sldMkLst>
      </pc:sldChg>
      <pc:sldChg chg="del">
        <pc:chgData name="Richard Anderson" userId="4654cc452026b74c" providerId="LiveId" clId="{0AB26C16-8160-474C-95D2-575180BAE0C8}" dt="2022-05-01T21:30:35.606" v="834" actId="2696"/>
        <pc:sldMkLst>
          <pc:docMk/>
          <pc:sldMk cId="0" sldId="529"/>
        </pc:sldMkLst>
      </pc:sldChg>
      <pc:sldChg chg="del">
        <pc:chgData name="Richard Anderson" userId="4654cc452026b74c" providerId="LiveId" clId="{0AB26C16-8160-474C-95D2-575180BAE0C8}" dt="2022-05-01T21:30:35.606" v="834" actId="2696"/>
        <pc:sldMkLst>
          <pc:docMk/>
          <pc:sldMk cId="143567446" sldId="536"/>
        </pc:sldMkLst>
      </pc:sldChg>
      <pc:sldChg chg="del">
        <pc:chgData name="Richard Anderson" userId="4654cc452026b74c" providerId="LiveId" clId="{0AB26C16-8160-474C-95D2-575180BAE0C8}" dt="2022-05-01T21:30:35.606" v="834" actId="2696"/>
        <pc:sldMkLst>
          <pc:docMk/>
          <pc:sldMk cId="3971431517" sldId="538"/>
        </pc:sldMkLst>
      </pc:sldChg>
      <pc:sldChg chg="del">
        <pc:chgData name="Richard Anderson" userId="4654cc452026b74c" providerId="LiveId" clId="{0AB26C16-8160-474C-95D2-575180BAE0C8}" dt="2022-05-01T21:30:35.606" v="834" actId="2696"/>
        <pc:sldMkLst>
          <pc:docMk/>
          <pc:sldMk cId="0" sldId="539"/>
        </pc:sldMkLst>
      </pc:sldChg>
      <pc:sldChg chg="del">
        <pc:chgData name="Richard Anderson" userId="4654cc452026b74c" providerId="LiveId" clId="{0AB26C16-8160-474C-95D2-575180BAE0C8}" dt="2022-05-01T21:30:35.606" v="834" actId="2696"/>
        <pc:sldMkLst>
          <pc:docMk/>
          <pc:sldMk cId="1699598031" sldId="558"/>
        </pc:sldMkLst>
      </pc:sldChg>
      <pc:sldChg chg="del">
        <pc:chgData name="Richard Anderson" userId="4654cc452026b74c" providerId="LiveId" clId="{0AB26C16-8160-474C-95D2-575180BAE0C8}" dt="2022-05-01T21:30:35.606" v="834" actId="2696"/>
        <pc:sldMkLst>
          <pc:docMk/>
          <pc:sldMk cId="3191416610" sldId="559"/>
        </pc:sldMkLst>
      </pc:sldChg>
      <pc:sldChg chg="del">
        <pc:chgData name="Richard Anderson" userId="4654cc452026b74c" providerId="LiveId" clId="{0AB26C16-8160-474C-95D2-575180BAE0C8}" dt="2022-05-01T21:30:35.606" v="834" actId="2696"/>
        <pc:sldMkLst>
          <pc:docMk/>
          <pc:sldMk cId="2789720979" sldId="561"/>
        </pc:sldMkLst>
      </pc:sldChg>
      <pc:sldChg chg="del">
        <pc:chgData name="Richard Anderson" userId="4654cc452026b74c" providerId="LiveId" clId="{0AB26C16-8160-474C-95D2-575180BAE0C8}" dt="2022-05-01T21:30:35.606" v="834" actId="2696"/>
        <pc:sldMkLst>
          <pc:docMk/>
          <pc:sldMk cId="3941309977" sldId="562"/>
        </pc:sldMkLst>
      </pc:sldChg>
      <pc:sldChg chg="del">
        <pc:chgData name="Richard Anderson" userId="4654cc452026b74c" providerId="LiveId" clId="{0AB26C16-8160-474C-95D2-575180BAE0C8}" dt="2022-05-01T21:30:35.606" v="834" actId="2696"/>
        <pc:sldMkLst>
          <pc:docMk/>
          <pc:sldMk cId="0" sldId="563"/>
        </pc:sldMkLst>
      </pc:sldChg>
      <pc:sldChg chg="del">
        <pc:chgData name="Richard Anderson" userId="4654cc452026b74c" providerId="LiveId" clId="{0AB26C16-8160-474C-95D2-575180BAE0C8}" dt="2022-05-01T21:30:35.606" v="834" actId="2696"/>
        <pc:sldMkLst>
          <pc:docMk/>
          <pc:sldMk cId="0" sldId="564"/>
        </pc:sldMkLst>
      </pc:sldChg>
      <pc:sldChg chg="del">
        <pc:chgData name="Richard Anderson" userId="4654cc452026b74c" providerId="LiveId" clId="{0AB26C16-8160-474C-95D2-575180BAE0C8}" dt="2022-05-01T21:30:35.606" v="834" actId="2696"/>
        <pc:sldMkLst>
          <pc:docMk/>
          <pc:sldMk cId="0" sldId="565"/>
        </pc:sldMkLst>
      </pc:sldChg>
      <pc:sldChg chg="del">
        <pc:chgData name="Richard Anderson" userId="4654cc452026b74c" providerId="LiveId" clId="{0AB26C16-8160-474C-95D2-575180BAE0C8}" dt="2022-05-01T21:30:35.606" v="834" actId="2696"/>
        <pc:sldMkLst>
          <pc:docMk/>
          <pc:sldMk cId="0" sldId="566"/>
        </pc:sldMkLst>
      </pc:sldChg>
      <pc:sldChg chg="del">
        <pc:chgData name="Richard Anderson" userId="4654cc452026b74c" providerId="LiveId" clId="{0AB26C16-8160-474C-95D2-575180BAE0C8}" dt="2022-05-01T21:30:35.606" v="834" actId="2696"/>
        <pc:sldMkLst>
          <pc:docMk/>
          <pc:sldMk cId="0" sldId="568"/>
        </pc:sldMkLst>
      </pc:sldChg>
      <pc:sldChg chg="del">
        <pc:chgData name="Richard Anderson" userId="4654cc452026b74c" providerId="LiveId" clId="{0AB26C16-8160-474C-95D2-575180BAE0C8}" dt="2022-05-01T21:30:35.606" v="834" actId="2696"/>
        <pc:sldMkLst>
          <pc:docMk/>
          <pc:sldMk cId="3614539289" sldId="569"/>
        </pc:sldMkLst>
      </pc:sldChg>
      <pc:sldChg chg="modSp new mod">
        <pc:chgData name="Richard Anderson" userId="4654cc452026b74c" providerId="LiveId" clId="{0AB26C16-8160-474C-95D2-575180BAE0C8}" dt="2022-05-01T21:36:30.193" v="1036" actId="20577"/>
        <pc:sldMkLst>
          <pc:docMk/>
          <pc:sldMk cId="4166144839" sldId="570"/>
        </pc:sldMkLst>
        <pc:spChg chg="mod">
          <ac:chgData name="Richard Anderson" userId="4654cc452026b74c" providerId="LiveId" clId="{0AB26C16-8160-474C-95D2-575180BAE0C8}" dt="2022-05-01T20:29:06.185" v="73" actId="20577"/>
          <ac:spMkLst>
            <pc:docMk/>
            <pc:sldMk cId="4166144839" sldId="570"/>
            <ac:spMk id="2" creationId="{24540AD6-1CED-5A67-7C6A-E0648F7DD530}"/>
          </ac:spMkLst>
        </pc:spChg>
        <pc:spChg chg="mod">
          <ac:chgData name="Richard Anderson" userId="4654cc452026b74c" providerId="LiveId" clId="{0AB26C16-8160-474C-95D2-575180BAE0C8}" dt="2022-05-01T21:36:30.193" v="1036" actId="20577"/>
          <ac:spMkLst>
            <pc:docMk/>
            <pc:sldMk cId="4166144839" sldId="570"/>
            <ac:spMk id="3" creationId="{2B7B2EEA-C78D-73C6-EF53-EF7A2CBB391A}"/>
          </ac:spMkLst>
        </pc:spChg>
      </pc:sldChg>
      <pc:sldChg chg="modSp new mod">
        <pc:chgData name="Richard Anderson" userId="4654cc452026b74c" providerId="LiveId" clId="{0AB26C16-8160-474C-95D2-575180BAE0C8}" dt="2022-05-01T21:37:19.216" v="1038" actId="20577"/>
        <pc:sldMkLst>
          <pc:docMk/>
          <pc:sldMk cId="3061588515" sldId="571"/>
        </pc:sldMkLst>
        <pc:spChg chg="mod">
          <ac:chgData name="Richard Anderson" userId="4654cc452026b74c" providerId="LiveId" clId="{0AB26C16-8160-474C-95D2-575180BAE0C8}" dt="2022-05-01T20:53:24.697" v="317" actId="20577"/>
          <ac:spMkLst>
            <pc:docMk/>
            <pc:sldMk cId="3061588515" sldId="571"/>
            <ac:spMk id="2" creationId="{6AFA8033-613D-7658-9B6E-DFF3F2C1FA0D}"/>
          </ac:spMkLst>
        </pc:spChg>
        <pc:spChg chg="mod">
          <ac:chgData name="Richard Anderson" userId="4654cc452026b74c" providerId="LiveId" clId="{0AB26C16-8160-474C-95D2-575180BAE0C8}" dt="2022-05-01T21:37:19.216" v="1038" actId="20577"/>
          <ac:spMkLst>
            <pc:docMk/>
            <pc:sldMk cId="3061588515" sldId="571"/>
            <ac:spMk id="3" creationId="{3439ACA7-3904-5FD5-8E60-7F7B241F09A0}"/>
          </ac:spMkLst>
        </pc:spChg>
      </pc:sldChg>
      <pc:sldMasterChg chg="delSldLayout">
        <pc:chgData name="Richard Anderson" userId="4654cc452026b74c" providerId="LiveId" clId="{0AB26C16-8160-474C-95D2-575180BAE0C8}" dt="2022-05-01T21:30:35.606" v="834" actId="2696"/>
        <pc:sldMasterMkLst>
          <pc:docMk/>
          <pc:sldMasterMk cId="1822890172" sldId="2147483661"/>
        </pc:sldMasterMkLst>
        <pc:sldLayoutChg chg="del">
          <pc:chgData name="Richard Anderson" userId="4654cc452026b74c" providerId="LiveId" clId="{0AB26C16-8160-474C-95D2-575180BAE0C8}" dt="2022-05-01T21:30:35.606" v="834" actId="2696"/>
          <pc:sldLayoutMkLst>
            <pc:docMk/>
            <pc:sldMasterMk cId="1822890172" sldId="2147483661"/>
            <pc:sldLayoutMk cId="1935075730" sldId="2147483673"/>
          </pc:sldLayoutMkLst>
        </pc:sldLayoutChg>
      </pc:sldMasterChg>
    </pc:docChg>
  </pc:docChgLst>
  <pc:docChgLst>
    <pc:chgData name="Richard Anderson" userId="4654cc452026b74c" providerId="LiveId" clId="{F26B4A35-06B8-468D-B811-9FA617CFC325}"/>
    <pc:docChg chg="delSld modSld">
      <pc:chgData name="Richard Anderson" userId="4654cc452026b74c" providerId="LiveId" clId="{F26B4A35-06B8-468D-B811-9FA617CFC325}" dt="2022-05-09T05:30:09.854" v="1" actId="2696"/>
      <pc:docMkLst>
        <pc:docMk/>
      </pc:docMkLst>
      <pc:sldChg chg="modSp mod">
        <pc:chgData name="Richard Anderson" userId="4654cc452026b74c" providerId="LiveId" clId="{F26B4A35-06B8-468D-B811-9FA617CFC325}" dt="2022-05-09T05:29:44.827" v="0" actId="20577"/>
        <pc:sldMkLst>
          <pc:docMk/>
          <pc:sldMk cId="0" sldId="256"/>
        </pc:sldMkLst>
        <pc:spChg chg="mod">
          <ac:chgData name="Richard Anderson" userId="4654cc452026b74c" providerId="LiveId" clId="{F26B4A35-06B8-468D-B811-9FA617CFC325}" dt="2022-05-09T05:29:44.827" v="0" actId="20577"/>
          <ac:spMkLst>
            <pc:docMk/>
            <pc:sldMk cId="0" sldId="256"/>
            <ac:spMk id="2051" creationId="{00000000-0000-0000-0000-000000000000}"/>
          </ac:spMkLst>
        </pc:spChg>
      </pc:sldChg>
      <pc:sldChg chg="del">
        <pc:chgData name="Richard Anderson" userId="4654cc452026b74c" providerId="LiveId" clId="{F26B4A35-06B8-468D-B811-9FA617CFC325}" dt="2022-05-09T05:30:09.854" v="1" actId="2696"/>
        <pc:sldMkLst>
          <pc:docMk/>
          <pc:sldMk cId="3846144761" sldId="598"/>
        </pc:sldMkLst>
      </pc:sldChg>
      <pc:sldChg chg="del">
        <pc:chgData name="Richard Anderson" userId="4654cc452026b74c" providerId="LiveId" clId="{F26B4A35-06B8-468D-B811-9FA617CFC325}" dt="2022-05-09T05:30:09.854" v="1" actId="2696"/>
        <pc:sldMkLst>
          <pc:docMk/>
          <pc:sldMk cId="2211751166" sldId="599"/>
        </pc:sldMkLst>
      </pc:sldChg>
      <pc:sldChg chg="del">
        <pc:chgData name="Richard Anderson" userId="4654cc452026b74c" providerId="LiveId" clId="{F26B4A35-06B8-468D-B811-9FA617CFC325}" dt="2022-05-09T05:30:09.854" v="1" actId="2696"/>
        <pc:sldMkLst>
          <pc:docMk/>
          <pc:sldMk cId="3272705032" sldId="600"/>
        </pc:sldMkLst>
      </pc:sldChg>
      <pc:sldChg chg="del">
        <pc:chgData name="Richard Anderson" userId="4654cc452026b74c" providerId="LiveId" clId="{F26B4A35-06B8-468D-B811-9FA617CFC325}" dt="2022-05-09T05:30:09.854" v="1" actId="2696"/>
        <pc:sldMkLst>
          <pc:docMk/>
          <pc:sldMk cId="1926654779" sldId="601"/>
        </pc:sldMkLst>
      </pc:sldChg>
      <pc:sldChg chg="del">
        <pc:chgData name="Richard Anderson" userId="4654cc452026b74c" providerId="LiveId" clId="{F26B4A35-06B8-468D-B811-9FA617CFC325}" dt="2022-05-09T05:30:09.854" v="1" actId="2696"/>
        <pc:sldMkLst>
          <pc:docMk/>
          <pc:sldMk cId="27399450" sldId="602"/>
        </pc:sldMkLst>
      </pc:sldChg>
      <pc:sldChg chg="del">
        <pc:chgData name="Richard Anderson" userId="4654cc452026b74c" providerId="LiveId" clId="{F26B4A35-06B8-468D-B811-9FA617CFC325}" dt="2022-05-09T05:30:09.854" v="1" actId="2696"/>
        <pc:sldMkLst>
          <pc:docMk/>
          <pc:sldMk cId="3176231285" sldId="603"/>
        </pc:sldMkLst>
      </pc:sldChg>
      <pc:sldChg chg="del">
        <pc:chgData name="Richard Anderson" userId="4654cc452026b74c" providerId="LiveId" clId="{F26B4A35-06B8-468D-B811-9FA617CFC325}" dt="2022-05-09T05:30:09.854" v="1" actId="2696"/>
        <pc:sldMkLst>
          <pc:docMk/>
          <pc:sldMk cId="1056824556" sldId="604"/>
        </pc:sldMkLst>
      </pc:sldChg>
      <pc:sldChg chg="del">
        <pc:chgData name="Richard Anderson" userId="4654cc452026b74c" providerId="LiveId" clId="{F26B4A35-06B8-468D-B811-9FA617CFC325}" dt="2022-05-09T05:30:09.854" v="1" actId="2696"/>
        <pc:sldMkLst>
          <pc:docMk/>
          <pc:sldMk cId="1309907404" sldId="606"/>
        </pc:sldMkLst>
      </pc:sldChg>
      <pc:sldChg chg="del">
        <pc:chgData name="Richard Anderson" userId="4654cc452026b74c" providerId="LiveId" clId="{F26B4A35-06B8-468D-B811-9FA617CFC325}" dt="2022-05-09T05:30:09.854" v="1" actId="2696"/>
        <pc:sldMkLst>
          <pc:docMk/>
          <pc:sldMk cId="1742651660" sldId="634"/>
        </pc:sldMkLst>
      </pc:sldChg>
    </pc:docChg>
  </pc:docChgLst>
  <pc:docChgLst>
    <pc:chgData name="Richard Anderson" userId="4654cc452026b74c" providerId="LiveId" clId="{7340AC6B-96F3-4AC9-8785-979827C0250D}"/>
    <pc:docChg chg="undo custSel delSld modSld">
      <pc:chgData name="Richard Anderson" userId="4654cc452026b74c" providerId="LiveId" clId="{7340AC6B-96F3-4AC9-8785-979827C0250D}" dt="2022-04-17T23:33:25.475" v="60" actId="1076"/>
      <pc:docMkLst>
        <pc:docMk/>
      </pc:docMkLst>
      <pc:sldChg chg="delSp modSp mod">
        <pc:chgData name="Richard Anderson" userId="4654cc452026b74c" providerId="LiveId" clId="{7340AC6B-96F3-4AC9-8785-979827C0250D}" dt="2022-04-17T19:34:28.503" v="11" actId="20577"/>
        <pc:sldMkLst>
          <pc:docMk/>
          <pc:sldMk cId="0" sldId="256"/>
        </pc:sldMkLst>
        <pc:spChg chg="del mod">
          <ac:chgData name="Richard Anderson" userId="4654cc452026b74c" providerId="LiveId" clId="{7340AC6B-96F3-4AC9-8785-979827C0250D}" dt="2022-04-17T19:34:14.391" v="1" actId="21"/>
          <ac:spMkLst>
            <pc:docMk/>
            <pc:sldMk cId="0" sldId="256"/>
            <ac:spMk id="5" creationId="{00000000-0000-0000-0000-000000000000}"/>
          </ac:spMkLst>
        </pc:spChg>
        <pc:spChg chg="mod">
          <ac:chgData name="Richard Anderson" userId="4654cc452026b74c" providerId="LiveId" clId="{7340AC6B-96F3-4AC9-8785-979827C0250D}" dt="2022-04-17T19:34:28.503" v="11" actId="20577"/>
          <ac:spMkLst>
            <pc:docMk/>
            <pc:sldMk cId="0" sldId="256"/>
            <ac:spMk id="2051" creationId="{00000000-0000-0000-0000-000000000000}"/>
          </ac:spMkLst>
        </pc:spChg>
      </pc:sldChg>
      <pc:sldChg chg="del">
        <pc:chgData name="Richard Anderson" userId="4654cc452026b74c" providerId="LiveId" clId="{7340AC6B-96F3-4AC9-8785-979827C0250D}" dt="2022-04-17T23:10:30.480" v="17"/>
        <pc:sldMkLst>
          <pc:docMk/>
          <pc:sldMk cId="0" sldId="263"/>
        </pc:sldMkLst>
      </pc:sldChg>
      <pc:sldChg chg="del">
        <pc:chgData name="Richard Anderson" userId="4654cc452026b74c" providerId="LiveId" clId="{7340AC6B-96F3-4AC9-8785-979827C0250D}" dt="2022-04-17T23:10:30.480" v="17"/>
        <pc:sldMkLst>
          <pc:docMk/>
          <pc:sldMk cId="0" sldId="264"/>
        </pc:sldMkLst>
      </pc:sldChg>
      <pc:sldChg chg="delSp modSp del mod">
        <pc:chgData name="Richard Anderson" userId="4654cc452026b74c" providerId="LiveId" clId="{7340AC6B-96F3-4AC9-8785-979827C0250D}" dt="2022-04-17T23:33:25.475" v="60" actId="1076"/>
        <pc:sldMkLst>
          <pc:docMk/>
          <pc:sldMk cId="0" sldId="265"/>
        </pc:sldMkLst>
        <pc:spChg chg="del">
          <ac:chgData name="Richard Anderson" userId="4654cc452026b74c" providerId="LiveId" clId="{7340AC6B-96F3-4AC9-8785-979827C0250D}" dt="2022-04-17T23:13:40.816" v="19" actId="21"/>
          <ac:spMkLst>
            <pc:docMk/>
            <pc:sldMk cId="0" sldId="265"/>
            <ac:spMk id="11266" creationId="{00000000-0000-0000-0000-000000000000}"/>
          </ac:spMkLst>
        </pc:spChg>
        <pc:spChg chg="mod">
          <ac:chgData name="Richard Anderson" userId="4654cc452026b74c" providerId="LiveId" clId="{7340AC6B-96F3-4AC9-8785-979827C0250D}" dt="2022-04-17T23:32:47.343" v="57" actId="948"/>
          <ac:spMkLst>
            <pc:docMk/>
            <pc:sldMk cId="0" sldId="265"/>
            <ac:spMk id="11316" creationId="{00000000-0000-0000-0000-000000000000}"/>
          </ac:spMkLst>
        </pc:spChg>
        <pc:spChg chg="mod">
          <ac:chgData name="Richard Anderson" userId="4654cc452026b74c" providerId="LiveId" clId="{7340AC6B-96F3-4AC9-8785-979827C0250D}" dt="2022-04-17T23:32:59.796" v="58" actId="948"/>
          <ac:spMkLst>
            <pc:docMk/>
            <pc:sldMk cId="0" sldId="265"/>
            <ac:spMk id="11318" creationId="{00000000-0000-0000-0000-000000000000}"/>
          </ac:spMkLst>
        </pc:spChg>
        <pc:spChg chg="mod">
          <ac:chgData name="Richard Anderson" userId="4654cc452026b74c" providerId="LiveId" clId="{7340AC6B-96F3-4AC9-8785-979827C0250D}" dt="2022-04-17T23:33:25.475" v="60" actId="1076"/>
          <ac:spMkLst>
            <pc:docMk/>
            <pc:sldMk cId="0" sldId="265"/>
            <ac:spMk id="11345" creationId="{00000000-0000-0000-0000-000000000000}"/>
          </ac:spMkLst>
        </pc:spChg>
      </pc:sldChg>
      <pc:sldChg chg="delSp del">
        <pc:chgData name="Richard Anderson" userId="4654cc452026b74c" providerId="LiveId" clId="{7340AC6B-96F3-4AC9-8785-979827C0250D}" dt="2022-04-17T23:13:48.426" v="20" actId="21"/>
        <pc:sldMkLst>
          <pc:docMk/>
          <pc:sldMk cId="0" sldId="266"/>
        </pc:sldMkLst>
        <pc:spChg chg="del">
          <ac:chgData name="Richard Anderson" userId="4654cc452026b74c" providerId="LiveId" clId="{7340AC6B-96F3-4AC9-8785-979827C0250D}" dt="2022-04-17T23:13:48.426" v="20" actId="21"/>
          <ac:spMkLst>
            <pc:docMk/>
            <pc:sldMk cId="0" sldId="266"/>
            <ac:spMk id="12290" creationId="{00000000-0000-0000-0000-000000000000}"/>
          </ac:spMkLst>
        </pc:spChg>
      </pc:sldChg>
      <pc:sldChg chg="delSp del">
        <pc:chgData name="Richard Anderson" userId="4654cc452026b74c" providerId="LiveId" clId="{7340AC6B-96F3-4AC9-8785-979827C0250D}" dt="2022-04-17T23:14:09.690" v="22" actId="21"/>
        <pc:sldMkLst>
          <pc:docMk/>
          <pc:sldMk cId="0" sldId="267"/>
        </pc:sldMkLst>
        <pc:spChg chg="del">
          <ac:chgData name="Richard Anderson" userId="4654cc452026b74c" providerId="LiveId" clId="{7340AC6B-96F3-4AC9-8785-979827C0250D}" dt="2022-04-17T23:14:09.690" v="22" actId="21"/>
          <ac:spMkLst>
            <pc:docMk/>
            <pc:sldMk cId="0" sldId="267"/>
            <ac:spMk id="13314" creationId="{00000000-0000-0000-0000-000000000000}"/>
          </ac:spMkLst>
        </pc:spChg>
        <pc:spChg chg="del">
          <ac:chgData name="Richard Anderson" userId="4654cc452026b74c" providerId="LiveId" clId="{7340AC6B-96F3-4AC9-8785-979827C0250D}" dt="2022-04-17T23:14:03.621" v="21" actId="21"/>
          <ac:spMkLst>
            <pc:docMk/>
            <pc:sldMk cId="0" sldId="267"/>
            <ac:spMk id="13315" creationId="{00000000-0000-0000-0000-000000000000}"/>
          </ac:spMkLst>
        </pc:spChg>
      </pc:sldChg>
      <pc:sldChg chg="delSp del">
        <pc:chgData name="Richard Anderson" userId="4654cc452026b74c" providerId="LiveId" clId="{7340AC6B-96F3-4AC9-8785-979827C0250D}" dt="2022-04-17T23:14:30.694" v="23" actId="21"/>
        <pc:sldMkLst>
          <pc:docMk/>
          <pc:sldMk cId="0" sldId="268"/>
        </pc:sldMkLst>
        <pc:spChg chg="del">
          <ac:chgData name="Richard Anderson" userId="4654cc452026b74c" providerId="LiveId" clId="{7340AC6B-96F3-4AC9-8785-979827C0250D}" dt="2022-04-17T23:14:30.694" v="23" actId="21"/>
          <ac:spMkLst>
            <pc:docMk/>
            <pc:sldMk cId="0" sldId="268"/>
            <ac:spMk id="14338" creationId="{00000000-0000-0000-0000-000000000000}"/>
          </ac:spMkLst>
        </pc:spChg>
      </pc:sldChg>
      <pc:sldChg chg="delSp del">
        <pc:chgData name="Richard Anderson" userId="4654cc452026b74c" providerId="LiveId" clId="{7340AC6B-96F3-4AC9-8785-979827C0250D}" dt="2022-04-17T23:14:46.310" v="24" actId="21"/>
        <pc:sldMkLst>
          <pc:docMk/>
          <pc:sldMk cId="0" sldId="269"/>
        </pc:sldMkLst>
        <pc:spChg chg="del">
          <ac:chgData name="Richard Anderson" userId="4654cc452026b74c" providerId="LiveId" clId="{7340AC6B-96F3-4AC9-8785-979827C0250D}" dt="2022-04-17T23:14:46.310" v="24" actId="21"/>
          <ac:spMkLst>
            <pc:docMk/>
            <pc:sldMk cId="0" sldId="269"/>
            <ac:spMk id="15362" creationId="{00000000-0000-0000-0000-000000000000}"/>
          </ac:spMkLst>
        </pc:spChg>
      </pc:sldChg>
      <pc:sldChg chg="delSp del">
        <pc:chgData name="Richard Anderson" userId="4654cc452026b74c" providerId="LiveId" clId="{7340AC6B-96F3-4AC9-8785-979827C0250D}" dt="2022-04-17T23:15:01.617" v="25" actId="21"/>
        <pc:sldMkLst>
          <pc:docMk/>
          <pc:sldMk cId="0" sldId="270"/>
        </pc:sldMkLst>
        <pc:spChg chg="del">
          <ac:chgData name="Richard Anderson" userId="4654cc452026b74c" providerId="LiveId" clId="{7340AC6B-96F3-4AC9-8785-979827C0250D}" dt="2022-04-17T23:15:01.617" v="25" actId="21"/>
          <ac:spMkLst>
            <pc:docMk/>
            <pc:sldMk cId="0" sldId="270"/>
            <ac:spMk id="16386" creationId="{00000000-0000-0000-0000-000000000000}"/>
          </ac:spMkLst>
        </pc:spChg>
      </pc:sldChg>
      <pc:sldChg chg="delSp del">
        <pc:chgData name="Richard Anderson" userId="4654cc452026b74c" providerId="LiveId" clId="{7340AC6B-96F3-4AC9-8785-979827C0250D}" dt="2022-04-17T23:15:27.201" v="26" actId="21"/>
        <pc:sldMkLst>
          <pc:docMk/>
          <pc:sldMk cId="0" sldId="271"/>
        </pc:sldMkLst>
        <pc:spChg chg="del">
          <ac:chgData name="Richard Anderson" userId="4654cc452026b74c" providerId="LiveId" clId="{7340AC6B-96F3-4AC9-8785-979827C0250D}" dt="2022-04-17T23:15:27.201" v="26" actId="21"/>
          <ac:spMkLst>
            <pc:docMk/>
            <pc:sldMk cId="0" sldId="271"/>
            <ac:spMk id="17410" creationId="{00000000-0000-0000-0000-000000000000}"/>
          </ac:spMkLst>
        </pc:spChg>
      </pc:sldChg>
      <pc:sldChg chg="delSp del">
        <pc:chgData name="Richard Anderson" userId="4654cc452026b74c" providerId="LiveId" clId="{7340AC6B-96F3-4AC9-8785-979827C0250D}" dt="2022-04-17T23:15:37.905" v="27" actId="21"/>
        <pc:sldMkLst>
          <pc:docMk/>
          <pc:sldMk cId="0" sldId="272"/>
        </pc:sldMkLst>
        <pc:spChg chg="del">
          <ac:chgData name="Richard Anderson" userId="4654cc452026b74c" providerId="LiveId" clId="{7340AC6B-96F3-4AC9-8785-979827C0250D}" dt="2022-04-17T23:15:37.905" v="27" actId="21"/>
          <ac:spMkLst>
            <pc:docMk/>
            <pc:sldMk cId="0" sldId="272"/>
            <ac:spMk id="18434" creationId="{00000000-0000-0000-0000-000000000000}"/>
          </ac:spMkLst>
        </pc:spChg>
      </pc:sldChg>
      <pc:sldChg chg="delSp del">
        <pc:chgData name="Richard Anderson" userId="4654cc452026b74c" providerId="LiveId" clId="{7340AC6B-96F3-4AC9-8785-979827C0250D}" dt="2022-04-17T23:16:06.361" v="28" actId="21"/>
        <pc:sldMkLst>
          <pc:docMk/>
          <pc:sldMk cId="0" sldId="273"/>
        </pc:sldMkLst>
        <pc:spChg chg="del">
          <ac:chgData name="Richard Anderson" userId="4654cc452026b74c" providerId="LiveId" clId="{7340AC6B-96F3-4AC9-8785-979827C0250D}" dt="2022-04-17T23:16:06.361" v="28" actId="21"/>
          <ac:spMkLst>
            <pc:docMk/>
            <pc:sldMk cId="0" sldId="273"/>
            <ac:spMk id="19458" creationId="{00000000-0000-0000-0000-000000000000}"/>
          </ac:spMkLst>
        </pc:spChg>
      </pc:sldChg>
      <pc:sldChg chg="delSp del">
        <pc:chgData name="Richard Anderson" userId="4654cc452026b74c" providerId="LiveId" clId="{7340AC6B-96F3-4AC9-8785-979827C0250D}" dt="2022-04-17T23:16:45.598" v="29" actId="21"/>
        <pc:sldMkLst>
          <pc:docMk/>
          <pc:sldMk cId="0" sldId="274"/>
        </pc:sldMkLst>
        <pc:spChg chg="del">
          <ac:chgData name="Richard Anderson" userId="4654cc452026b74c" providerId="LiveId" clId="{7340AC6B-96F3-4AC9-8785-979827C0250D}" dt="2022-04-17T23:16:45.598" v="29" actId="21"/>
          <ac:spMkLst>
            <pc:docMk/>
            <pc:sldMk cId="0" sldId="274"/>
            <ac:spMk id="20482" creationId="{00000000-0000-0000-0000-000000000000}"/>
          </ac:spMkLst>
        </pc:spChg>
      </pc:sldChg>
      <pc:sldChg chg="delSp del">
        <pc:chgData name="Richard Anderson" userId="4654cc452026b74c" providerId="LiveId" clId="{7340AC6B-96F3-4AC9-8785-979827C0250D}" dt="2022-04-17T23:17:26.768" v="30" actId="21"/>
        <pc:sldMkLst>
          <pc:docMk/>
          <pc:sldMk cId="0" sldId="275"/>
        </pc:sldMkLst>
        <pc:spChg chg="del">
          <ac:chgData name="Richard Anderson" userId="4654cc452026b74c" providerId="LiveId" clId="{7340AC6B-96F3-4AC9-8785-979827C0250D}" dt="2022-04-17T23:17:26.768" v="30" actId="21"/>
          <ac:spMkLst>
            <pc:docMk/>
            <pc:sldMk cId="0" sldId="275"/>
            <ac:spMk id="21506" creationId="{00000000-0000-0000-0000-000000000000}"/>
          </ac:spMkLst>
        </pc:spChg>
      </pc:sldChg>
      <pc:sldChg chg="delSp del">
        <pc:chgData name="Richard Anderson" userId="4654cc452026b74c" providerId="LiveId" clId="{7340AC6B-96F3-4AC9-8785-979827C0250D}" dt="2022-04-17T23:17:35.784" v="31" actId="21"/>
        <pc:sldMkLst>
          <pc:docMk/>
          <pc:sldMk cId="0" sldId="276"/>
        </pc:sldMkLst>
        <pc:spChg chg="del">
          <ac:chgData name="Richard Anderson" userId="4654cc452026b74c" providerId="LiveId" clId="{7340AC6B-96F3-4AC9-8785-979827C0250D}" dt="2022-04-17T23:17:35.784" v="31" actId="21"/>
          <ac:spMkLst>
            <pc:docMk/>
            <pc:sldMk cId="0" sldId="276"/>
            <ac:spMk id="22530" creationId="{00000000-0000-0000-0000-000000000000}"/>
          </ac:spMkLst>
        </pc:spChg>
      </pc:sldChg>
      <pc:sldChg chg="delSp del">
        <pc:chgData name="Richard Anderson" userId="4654cc452026b74c" providerId="LiveId" clId="{7340AC6B-96F3-4AC9-8785-979827C0250D}" dt="2022-04-17T23:17:41.486" v="32" actId="21"/>
        <pc:sldMkLst>
          <pc:docMk/>
          <pc:sldMk cId="0" sldId="277"/>
        </pc:sldMkLst>
        <pc:spChg chg="del">
          <ac:chgData name="Richard Anderson" userId="4654cc452026b74c" providerId="LiveId" clId="{7340AC6B-96F3-4AC9-8785-979827C0250D}" dt="2022-04-17T23:17:41.486" v="32" actId="21"/>
          <ac:spMkLst>
            <pc:docMk/>
            <pc:sldMk cId="0" sldId="277"/>
            <ac:spMk id="23554" creationId="{00000000-0000-0000-0000-000000000000}"/>
          </ac:spMkLst>
        </pc:spChg>
      </pc:sldChg>
      <pc:sldChg chg="delSp del">
        <pc:chgData name="Richard Anderson" userId="4654cc452026b74c" providerId="LiveId" clId="{7340AC6B-96F3-4AC9-8785-979827C0250D}" dt="2022-04-17T23:17:47.066" v="33" actId="21"/>
        <pc:sldMkLst>
          <pc:docMk/>
          <pc:sldMk cId="0" sldId="278"/>
        </pc:sldMkLst>
        <pc:spChg chg="del">
          <ac:chgData name="Richard Anderson" userId="4654cc452026b74c" providerId="LiveId" clId="{7340AC6B-96F3-4AC9-8785-979827C0250D}" dt="2022-04-17T23:17:47.066" v="33" actId="21"/>
          <ac:spMkLst>
            <pc:docMk/>
            <pc:sldMk cId="0" sldId="278"/>
            <ac:spMk id="24578" creationId="{00000000-0000-0000-0000-000000000000}"/>
          </ac:spMkLst>
        </pc:spChg>
      </pc:sldChg>
      <pc:sldChg chg="delSp del">
        <pc:chgData name="Richard Anderson" userId="4654cc452026b74c" providerId="LiveId" clId="{7340AC6B-96F3-4AC9-8785-979827C0250D}" dt="2022-04-17T23:17:56.308" v="34" actId="21"/>
        <pc:sldMkLst>
          <pc:docMk/>
          <pc:sldMk cId="0" sldId="279"/>
        </pc:sldMkLst>
        <pc:spChg chg="del">
          <ac:chgData name="Richard Anderson" userId="4654cc452026b74c" providerId="LiveId" clId="{7340AC6B-96F3-4AC9-8785-979827C0250D}" dt="2022-04-17T23:17:56.308" v="34" actId="21"/>
          <ac:spMkLst>
            <pc:docMk/>
            <pc:sldMk cId="0" sldId="279"/>
            <ac:spMk id="25602" creationId="{00000000-0000-0000-0000-000000000000}"/>
          </ac:spMkLst>
        </pc:spChg>
      </pc:sldChg>
      <pc:sldChg chg="delSp del">
        <pc:chgData name="Richard Anderson" userId="4654cc452026b74c" providerId="LiveId" clId="{7340AC6B-96F3-4AC9-8785-979827C0250D}" dt="2022-04-17T23:18:05.562" v="35" actId="21"/>
        <pc:sldMkLst>
          <pc:docMk/>
          <pc:sldMk cId="0" sldId="280"/>
        </pc:sldMkLst>
        <pc:spChg chg="del">
          <ac:chgData name="Richard Anderson" userId="4654cc452026b74c" providerId="LiveId" clId="{7340AC6B-96F3-4AC9-8785-979827C0250D}" dt="2022-04-17T23:18:05.562" v="35" actId="21"/>
          <ac:spMkLst>
            <pc:docMk/>
            <pc:sldMk cId="0" sldId="280"/>
            <ac:spMk id="26626" creationId="{00000000-0000-0000-0000-000000000000}"/>
          </ac:spMkLst>
        </pc:spChg>
      </pc:sldChg>
      <pc:sldChg chg="delSp modSp del mod">
        <pc:chgData name="Richard Anderson" userId="4654cc452026b74c" providerId="LiveId" clId="{7340AC6B-96F3-4AC9-8785-979827C0250D}" dt="2022-04-17T23:18:26.815" v="36" actId="21"/>
        <pc:sldMkLst>
          <pc:docMk/>
          <pc:sldMk cId="0" sldId="281"/>
        </pc:sldMkLst>
        <pc:spChg chg="del">
          <ac:chgData name="Richard Anderson" userId="4654cc452026b74c" providerId="LiveId" clId="{7340AC6B-96F3-4AC9-8785-979827C0250D}" dt="2022-04-17T23:18:26.815" v="36" actId="21"/>
          <ac:spMkLst>
            <pc:docMk/>
            <pc:sldMk cId="0" sldId="281"/>
            <ac:spMk id="27650" creationId="{00000000-0000-0000-0000-000000000000}"/>
          </ac:spMkLst>
        </pc:spChg>
        <pc:spChg chg="mod">
          <ac:chgData name="Richard Anderson" userId="4654cc452026b74c" providerId="LiveId" clId="{7340AC6B-96F3-4AC9-8785-979827C0250D}" dt="2022-04-17T23:12:59.334" v="18" actId="27636"/>
          <ac:spMkLst>
            <pc:docMk/>
            <pc:sldMk cId="0" sldId="281"/>
            <ac:spMk id="27652" creationId="{00000000-0000-0000-0000-000000000000}"/>
          </ac:spMkLst>
        </pc:spChg>
      </pc:sldChg>
      <pc:sldChg chg="delSp del">
        <pc:chgData name="Richard Anderson" userId="4654cc452026b74c" providerId="LiveId" clId="{7340AC6B-96F3-4AC9-8785-979827C0250D}" dt="2022-04-17T23:22:52.256" v="37" actId="21"/>
        <pc:sldMkLst>
          <pc:docMk/>
          <pc:sldMk cId="0" sldId="282"/>
        </pc:sldMkLst>
        <pc:spChg chg="del">
          <ac:chgData name="Richard Anderson" userId="4654cc452026b74c" providerId="LiveId" clId="{7340AC6B-96F3-4AC9-8785-979827C0250D}" dt="2022-04-17T23:22:52.256" v="37" actId="21"/>
          <ac:spMkLst>
            <pc:docMk/>
            <pc:sldMk cId="0" sldId="282"/>
            <ac:spMk id="28674" creationId="{00000000-0000-0000-0000-000000000000}"/>
          </ac:spMkLst>
        </pc:spChg>
      </pc:sldChg>
      <pc:sldChg chg="delSp del">
        <pc:chgData name="Richard Anderson" userId="4654cc452026b74c" providerId="LiveId" clId="{7340AC6B-96F3-4AC9-8785-979827C0250D}" dt="2022-04-17T23:23:03.383" v="38" actId="21"/>
        <pc:sldMkLst>
          <pc:docMk/>
          <pc:sldMk cId="0" sldId="283"/>
        </pc:sldMkLst>
        <pc:spChg chg="del">
          <ac:chgData name="Richard Anderson" userId="4654cc452026b74c" providerId="LiveId" clId="{7340AC6B-96F3-4AC9-8785-979827C0250D}" dt="2022-04-17T23:23:03.383" v="38" actId="21"/>
          <ac:spMkLst>
            <pc:docMk/>
            <pc:sldMk cId="0" sldId="283"/>
            <ac:spMk id="29698" creationId="{00000000-0000-0000-0000-000000000000}"/>
          </ac:spMkLst>
        </pc:spChg>
      </pc:sldChg>
      <pc:sldChg chg="del">
        <pc:chgData name="Richard Anderson" userId="4654cc452026b74c" providerId="LiveId" clId="{7340AC6B-96F3-4AC9-8785-979827C0250D}" dt="2022-04-17T23:10:30.480" v="17"/>
        <pc:sldMkLst>
          <pc:docMk/>
          <pc:sldMk cId="0" sldId="284"/>
        </pc:sldMkLst>
      </pc:sldChg>
      <pc:sldChg chg="del">
        <pc:chgData name="Richard Anderson" userId="4654cc452026b74c" providerId="LiveId" clId="{7340AC6B-96F3-4AC9-8785-979827C0250D}" dt="2022-04-17T23:10:30.480" v="17"/>
        <pc:sldMkLst>
          <pc:docMk/>
          <pc:sldMk cId="0" sldId="285"/>
        </pc:sldMkLst>
      </pc:sldChg>
      <pc:sldChg chg="modSp mod">
        <pc:chgData name="Richard Anderson" userId="4654cc452026b74c" providerId="LiveId" clId="{7340AC6B-96F3-4AC9-8785-979827C0250D}" dt="2022-04-17T19:34:52.624" v="12" actId="20577"/>
        <pc:sldMkLst>
          <pc:docMk/>
          <pc:sldMk cId="143567446" sldId="536"/>
        </pc:sldMkLst>
        <pc:spChg chg="mod">
          <ac:chgData name="Richard Anderson" userId="4654cc452026b74c" providerId="LiveId" clId="{7340AC6B-96F3-4AC9-8785-979827C0250D}" dt="2022-04-17T19:34:52.624" v="12" actId="20577"/>
          <ac:spMkLst>
            <pc:docMk/>
            <pc:sldMk cId="143567446" sldId="536"/>
            <ac:spMk id="3076" creationId="{00000000-0000-0000-0000-000000000000}"/>
          </ac:spMkLst>
        </pc:spChg>
      </pc:sldChg>
      <pc:sldChg chg="del">
        <pc:chgData name="Richard Anderson" userId="4654cc452026b74c" providerId="LiveId" clId="{7340AC6B-96F3-4AC9-8785-979827C0250D}" dt="2022-04-17T19:36:53.316" v="13" actId="2696"/>
        <pc:sldMkLst>
          <pc:docMk/>
          <pc:sldMk cId="1236569748" sldId="540"/>
        </pc:sldMkLst>
      </pc:sldChg>
      <pc:sldChg chg="del">
        <pc:chgData name="Richard Anderson" userId="4654cc452026b74c" providerId="LiveId" clId="{7340AC6B-96F3-4AC9-8785-979827C0250D}" dt="2022-04-17T19:36:53.316" v="13" actId="2696"/>
        <pc:sldMkLst>
          <pc:docMk/>
          <pc:sldMk cId="2555451982" sldId="541"/>
        </pc:sldMkLst>
      </pc:sldChg>
      <pc:sldChg chg="del">
        <pc:chgData name="Richard Anderson" userId="4654cc452026b74c" providerId="LiveId" clId="{7340AC6B-96F3-4AC9-8785-979827C0250D}" dt="2022-04-17T19:36:53.316" v="13" actId="2696"/>
        <pc:sldMkLst>
          <pc:docMk/>
          <pc:sldMk cId="1359519747" sldId="549"/>
        </pc:sldMkLst>
      </pc:sldChg>
      <pc:sldChg chg="del">
        <pc:chgData name="Richard Anderson" userId="4654cc452026b74c" providerId="LiveId" clId="{7340AC6B-96F3-4AC9-8785-979827C0250D}" dt="2022-04-17T19:36:53.316" v="13" actId="2696"/>
        <pc:sldMkLst>
          <pc:docMk/>
          <pc:sldMk cId="2395568881" sldId="553"/>
        </pc:sldMkLst>
      </pc:sldChg>
      <pc:sldChg chg="del">
        <pc:chgData name="Richard Anderson" userId="4654cc452026b74c" providerId="LiveId" clId="{7340AC6B-96F3-4AC9-8785-979827C0250D}" dt="2022-04-17T19:36:53.316" v="13" actId="2696"/>
        <pc:sldMkLst>
          <pc:docMk/>
          <pc:sldMk cId="3454174793" sldId="554"/>
        </pc:sldMkLst>
      </pc:sldChg>
      <pc:sldChg chg="del">
        <pc:chgData name="Richard Anderson" userId="4654cc452026b74c" providerId="LiveId" clId="{7340AC6B-96F3-4AC9-8785-979827C0250D}" dt="2022-04-17T19:36:53.316" v="13" actId="2696"/>
        <pc:sldMkLst>
          <pc:docMk/>
          <pc:sldMk cId="8388267" sldId="555"/>
        </pc:sldMkLst>
      </pc:sldChg>
      <pc:sldChg chg="del">
        <pc:chgData name="Richard Anderson" userId="4654cc452026b74c" providerId="LiveId" clId="{7340AC6B-96F3-4AC9-8785-979827C0250D}" dt="2022-04-17T19:36:53.316" v="13" actId="2696"/>
        <pc:sldMkLst>
          <pc:docMk/>
          <pc:sldMk cId="4115247546" sldId="556"/>
        </pc:sldMkLst>
      </pc:sldChg>
      <pc:sldChg chg="del">
        <pc:chgData name="Richard Anderson" userId="4654cc452026b74c" providerId="LiveId" clId="{7340AC6B-96F3-4AC9-8785-979827C0250D}" dt="2022-04-17T19:36:53.316" v="13" actId="2696"/>
        <pc:sldMkLst>
          <pc:docMk/>
          <pc:sldMk cId="3491541333" sldId="557"/>
        </pc:sldMkLst>
      </pc:sldChg>
      <pc:sldChg chg="del">
        <pc:chgData name="Richard Anderson" userId="4654cc452026b74c" providerId="LiveId" clId="{7340AC6B-96F3-4AC9-8785-979827C0250D}" dt="2022-04-17T19:36:53.316" v="13" actId="2696"/>
        <pc:sldMkLst>
          <pc:docMk/>
          <pc:sldMk cId="1481977582" sldId="558"/>
        </pc:sldMkLst>
      </pc:sldChg>
      <pc:sldChg chg="del">
        <pc:chgData name="Richard Anderson" userId="4654cc452026b74c" providerId="LiveId" clId="{7340AC6B-96F3-4AC9-8785-979827C0250D}" dt="2022-04-17T19:36:53.316" v="13" actId="2696"/>
        <pc:sldMkLst>
          <pc:docMk/>
          <pc:sldMk cId="808124841" sldId="561"/>
        </pc:sldMkLst>
      </pc:sldChg>
      <pc:sldChg chg="del">
        <pc:chgData name="Richard Anderson" userId="4654cc452026b74c" providerId="LiveId" clId="{7340AC6B-96F3-4AC9-8785-979827C0250D}" dt="2022-04-17T19:36:53.316" v="13" actId="2696"/>
        <pc:sldMkLst>
          <pc:docMk/>
          <pc:sldMk cId="3841978865" sldId="563"/>
        </pc:sldMkLst>
      </pc:sldChg>
      <pc:sldChg chg="del">
        <pc:chgData name="Richard Anderson" userId="4654cc452026b74c" providerId="LiveId" clId="{7340AC6B-96F3-4AC9-8785-979827C0250D}" dt="2022-04-17T19:36:53.316" v="13" actId="2696"/>
        <pc:sldMkLst>
          <pc:docMk/>
          <pc:sldMk cId="4094447785" sldId="564"/>
        </pc:sldMkLst>
      </pc:sldChg>
      <pc:sldChg chg="del">
        <pc:chgData name="Richard Anderson" userId="4654cc452026b74c" providerId="LiveId" clId="{7340AC6B-96F3-4AC9-8785-979827C0250D}" dt="2022-04-17T19:36:53.316" v="13" actId="2696"/>
        <pc:sldMkLst>
          <pc:docMk/>
          <pc:sldMk cId="695807783" sldId="565"/>
        </pc:sldMkLst>
      </pc:sldChg>
      <pc:sldChg chg="del">
        <pc:chgData name="Richard Anderson" userId="4654cc452026b74c" providerId="LiveId" clId="{7340AC6B-96F3-4AC9-8785-979827C0250D}" dt="2022-04-17T19:36:53.316" v="13" actId="2696"/>
        <pc:sldMkLst>
          <pc:docMk/>
          <pc:sldMk cId="2197373858" sldId="566"/>
        </pc:sldMkLst>
      </pc:sldChg>
      <pc:sldChg chg="del">
        <pc:chgData name="Richard Anderson" userId="4654cc452026b74c" providerId="LiveId" clId="{7340AC6B-96F3-4AC9-8785-979827C0250D}" dt="2022-04-17T19:36:53.316" v="13" actId="2696"/>
        <pc:sldMkLst>
          <pc:docMk/>
          <pc:sldMk cId="328599249" sldId="567"/>
        </pc:sldMkLst>
      </pc:sldChg>
      <pc:sldChg chg="del">
        <pc:chgData name="Richard Anderson" userId="4654cc452026b74c" providerId="LiveId" clId="{7340AC6B-96F3-4AC9-8785-979827C0250D}" dt="2022-04-17T19:36:53.316" v="13" actId="2696"/>
        <pc:sldMkLst>
          <pc:docMk/>
          <pc:sldMk cId="3378163177" sldId="568"/>
        </pc:sldMkLst>
      </pc:sldChg>
      <pc:sldChg chg="del">
        <pc:chgData name="Richard Anderson" userId="4654cc452026b74c" providerId="LiveId" clId="{7340AC6B-96F3-4AC9-8785-979827C0250D}" dt="2022-04-17T19:36:53.316" v="13" actId="2696"/>
        <pc:sldMkLst>
          <pc:docMk/>
          <pc:sldMk cId="3744985981" sldId="569"/>
        </pc:sldMkLst>
      </pc:sldChg>
      <pc:sldChg chg="del">
        <pc:chgData name="Richard Anderson" userId="4654cc452026b74c" providerId="LiveId" clId="{7340AC6B-96F3-4AC9-8785-979827C0250D}" dt="2022-04-17T19:36:53.316" v="13" actId="2696"/>
        <pc:sldMkLst>
          <pc:docMk/>
          <pc:sldMk cId="3153101235" sldId="570"/>
        </pc:sldMkLst>
      </pc:sldChg>
      <pc:sldChg chg="del">
        <pc:chgData name="Richard Anderson" userId="4654cc452026b74c" providerId="LiveId" clId="{7340AC6B-96F3-4AC9-8785-979827C0250D}" dt="2022-04-17T19:36:53.316" v="13" actId="2696"/>
        <pc:sldMkLst>
          <pc:docMk/>
          <pc:sldMk cId="4206645733" sldId="571"/>
        </pc:sldMkLst>
      </pc:sldChg>
      <pc:sldChg chg="del">
        <pc:chgData name="Richard Anderson" userId="4654cc452026b74c" providerId="LiveId" clId="{7340AC6B-96F3-4AC9-8785-979827C0250D}" dt="2022-04-17T19:36:53.316" v="13" actId="2696"/>
        <pc:sldMkLst>
          <pc:docMk/>
          <pc:sldMk cId="2632027680" sldId="573"/>
        </pc:sldMkLst>
      </pc:sldChg>
      <pc:sldChg chg="del">
        <pc:chgData name="Richard Anderson" userId="4654cc452026b74c" providerId="LiveId" clId="{7340AC6B-96F3-4AC9-8785-979827C0250D}" dt="2022-04-17T19:36:53.316" v="13" actId="2696"/>
        <pc:sldMkLst>
          <pc:docMk/>
          <pc:sldMk cId="1302568794" sldId="575"/>
        </pc:sldMkLst>
      </pc:sldChg>
      <pc:sldChg chg="del">
        <pc:chgData name="Richard Anderson" userId="4654cc452026b74c" providerId="LiveId" clId="{7340AC6B-96F3-4AC9-8785-979827C0250D}" dt="2022-04-17T19:36:53.316" v="13" actId="2696"/>
        <pc:sldMkLst>
          <pc:docMk/>
          <pc:sldMk cId="1292652632" sldId="576"/>
        </pc:sldMkLst>
      </pc:sldChg>
      <pc:sldChg chg="del">
        <pc:chgData name="Richard Anderson" userId="4654cc452026b74c" providerId="LiveId" clId="{7340AC6B-96F3-4AC9-8785-979827C0250D}" dt="2022-04-17T23:06:21.161" v="14" actId="2696"/>
        <pc:sldMkLst>
          <pc:docMk/>
          <pc:sldMk cId="4016883734" sldId="583"/>
        </pc:sldMkLst>
      </pc:sldChg>
      <pc:sldChg chg="delSp">
        <pc:chgData name="Richard Anderson" userId="4654cc452026b74c" providerId="LiveId" clId="{7340AC6B-96F3-4AC9-8785-979827C0250D}" dt="2022-04-17T23:24:13.044" v="39" actId="21"/>
        <pc:sldMkLst>
          <pc:docMk/>
          <pc:sldMk cId="3995642741" sldId="585"/>
        </pc:sldMkLst>
        <pc:spChg chg="del">
          <ac:chgData name="Richard Anderson" userId="4654cc452026b74c" providerId="LiveId" clId="{7340AC6B-96F3-4AC9-8785-979827C0250D}" dt="2022-04-17T23:24:13.044" v="39" actId="21"/>
          <ac:spMkLst>
            <pc:docMk/>
            <pc:sldMk cId="3995642741" sldId="585"/>
            <ac:spMk id="8194" creationId="{00000000-0000-0000-0000-000000000000}"/>
          </ac:spMkLst>
        </pc:spChg>
      </pc:sldChg>
    </pc:docChg>
  </pc:docChgLst>
  <pc:docChgLst>
    <pc:chgData name="Richard Anderson" userId="4654cc452026b74c" providerId="LiveId" clId="{28B0D75C-99BE-4A1C-8784-9F11BE7988EE}"/>
    <pc:docChg chg="custSel addSld delSld modSld">
      <pc:chgData name="Richard Anderson" userId="4654cc452026b74c" providerId="LiveId" clId="{28B0D75C-99BE-4A1C-8784-9F11BE7988EE}" dt="2022-04-03T18:44:17.762" v="1556" actId="20577"/>
      <pc:docMkLst>
        <pc:docMk/>
      </pc:docMkLst>
      <pc:sldChg chg="modSp mod">
        <pc:chgData name="Richard Anderson" userId="4654cc452026b74c" providerId="LiveId" clId="{28B0D75C-99BE-4A1C-8784-9F11BE7988EE}" dt="2022-04-02T22:44:10.284" v="17" actId="20577"/>
        <pc:sldMkLst>
          <pc:docMk/>
          <pc:sldMk cId="0" sldId="256"/>
        </pc:sldMkLst>
        <pc:spChg chg="mod">
          <ac:chgData name="Richard Anderson" userId="4654cc452026b74c" providerId="LiveId" clId="{28B0D75C-99BE-4A1C-8784-9F11BE7988EE}" dt="2022-04-02T22:44:10.284" v="17" actId="20577"/>
          <ac:spMkLst>
            <pc:docMk/>
            <pc:sldMk cId="0" sldId="256"/>
            <ac:spMk id="2051" creationId="{00000000-0000-0000-0000-000000000000}"/>
          </ac:spMkLst>
        </pc:spChg>
      </pc:sldChg>
      <pc:sldChg chg="modSp mod">
        <pc:chgData name="Richard Anderson" userId="4654cc452026b74c" providerId="LiveId" clId="{28B0D75C-99BE-4A1C-8784-9F11BE7988EE}" dt="2022-04-03T17:45:58.481" v="1016" actId="27636"/>
        <pc:sldMkLst>
          <pc:docMk/>
          <pc:sldMk cId="0" sldId="257"/>
        </pc:sldMkLst>
        <pc:spChg chg="mod">
          <ac:chgData name="Richard Anderson" userId="4654cc452026b74c" providerId="LiveId" clId="{28B0D75C-99BE-4A1C-8784-9F11BE7988EE}" dt="2022-04-03T17:45:58.481" v="1016" actId="27636"/>
          <ac:spMkLst>
            <pc:docMk/>
            <pc:sldMk cId="0" sldId="257"/>
            <ac:spMk id="21507" creationId="{00000000-0000-0000-0000-000000000000}"/>
          </ac:spMkLst>
        </pc:spChg>
      </pc:sldChg>
      <pc:sldChg chg="modSp del mod">
        <pc:chgData name="Richard Anderson" userId="4654cc452026b74c" providerId="LiveId" clId="{28B0D75C-99BE-4A1C-8784-9F11BE7988EE}" dt="2022-04-03T18:43:02.050" v="1542" actId="2696"/>
        <pc:sldMkLst>
          <pc:docMk/>
          <pc:sldMk cId="0" sldId="261"/>
        </pc:sldMkLst>
        <pc:spChg chg="mod">
          <ac:chgData name="Richard Anderson" userId="4654cc452026b74c" providerId="LiveId" clId="{28B0D75C-99BE-4A1C-8784-9F11BE7988EE}" dt="2022-04-03T17:45:58.450" v="1011" actId="27636"/>
          <ac:spMkLst>
            <pc:docMk/>
            <pc:sldMk cId="0" sldId="261"/>
            <ac:spMk id="13315" creationId="{00000000-0000-0000-0000-000000000000}"/>
          </ac:spMkLst>
        </pc:spChg>
      </pc:sldChg>
      <pc:sldChg chg="modSp mod">
        <pc:chgData name="Richard Anderson" userId="4654cc452026b74c" providerId="LiveId" clId="{28B0D75C-99BE-4A1C-8784-9F11BE7988EE}" dt="2022-04-03T17:45:58.481" v="1017" actId="27636"/>
        <pc:sldMkLst>
          <pc:docMk/>
          <pc:sldMk cId="0" sldId="263"/>
        </pc:sldMkLst>
        <pc:spChg chg="mod">
          <ac:chgData name="Richard Anderson" userId="4654cc452026b74c" providerId="LiveId" clId="{28B0D75C-99BE-4A1C-8784-9F11BE7988EE}" dt="2022-04-03T17:45:58.481" v="1017" actId="27636"/>
          <ac:spMkLst>
            <pc:docMk/>
            <pc:sldMk cId="0" sldId="263"/>
            <ac:spMk id="22531" creationId="{00000000-0000-0000-0000-000000000000}"/>
          </ac:spMkLst>
        </pc:spChg>
      </pc:sldChg>
      <pc:sldChg chg="modSp mod">
        <pc:chgData name="Richard Anderson" userId="4654cc452026b74c" providerId="LiveId" clId="{28B0D75C-99BE-4A1C-8784-9F11BE7988EE}" dt="2022-04-03T17:45:58.466" v="1013" actId="27636"/>
        <pc:sldMkLst>
          <pc:docMk/>
          <pc:sldMk cId="0" sldId="266"/>
        </pc:sldMkLst>
        <pc:spChg chg="mod">
          <ac:chgData name="Richard Anderson" userId="4654cc452026b74c" providerId="LiveId" clId="{28B0D75C-99BE-4A1C-8784-9F11BE7988EE}" dt="2022-04-03T17:45:58.466" v="1013" actId="27636"/>
          <ac:spMkLst>
            <pc:docMk/>
            <pc:sldMk cId="0" sldId="266"/>
            <ac:spMk id="17411" creationId="{00000000-0000-0000-0000-000000000000}"/>
          </ac:spMkLst>
        </pc:spChg>
      </pc:sldChg>
      <pc:sldChg chg="modSp mod">
        <pc:chgData name="Richard Anderson" userId="4654cc452026b74c" providerId="LiveId" clId="{28B0D75C-99BE-4A1C-8784-9F11BE7988EE}" dt="2022-04-03T17:45:58.466" v="1014" actId="27636"/>
        <pc:sldMkLst>
          <pc:docMk/>
          <pc:sldMk cId="0" sldId="267"/>
        </pc:sldMkLst>
        <pc:spChg chg="mod">
          <ac:chgData name="Richard Anderson" userId="4654cc452026b74c" providerId="LiveId" clId="{28B0D75C-99BE-4A1C-8784-9F11BE7988EE}" dt="2022-04-03T17:45:58.466" v="1014" actId="27636"/>
          <ac:spMkLst>
            <pc:docMk/>
            <pc:sldMk cId="0" sldId="267"/>
            <ac:spMk id="19459" creationId="{00000000-0000-0000-0000-000000000000}"/>
          </ac:spMkLst>
        </pc:spChg>
      </pc:sldChg>
      <pc:sldChg chg="modSp del mod">
        <pc:chgData name="Richard Anderson" userId="4654cc452026b74c" providerId="LiveId" clId="{28B0D75C-99BE-4A1C-8784-9F11BE7988EE}" dt="2022-04-03T18:40:36.089" v="1354" actId="2696"/>
        <pc:sldMkLst>
          <pc:docMk/>
          <pc:sldMk cId="0" sldId="279"/>
        </pc:sldMkLst>
        <pc:spChg chg="mod">
          <ac:chgData name="Richard Anderson" userId="4654cc452026b74c" providerId="LiveId" clId="{28B0D75C-99BE-4A1C-8784-9F11BE7988EE}" dt="2022-04-03T18:28:38.280" v="1149" actId="1076"/>
          <ac:spMkLst>
            <pc:docMk/>
            <pc:sldMk cId="0" sldId="279"/>
            <ac:spMk id="3" creationId="{85AD4805-BB5C-4912-9816-3204AD920C8B}"/>
          </ac:spMkLst>
        </pc:spChg>
        <pc:spChg chg="mod">
          <ac:chgData name="Richard Anderson" userId="4654cc452026b74c" providerId="LiveId" clId="{28B0D75C-99BE-4A1C-8784-9F11BE7988EE}" dt="2022-04-03T18:28:33.993" v="1148" actId="1076"/>
          <ac:spMkLst>
            <pc:docMk/>
            <pc:sldMk cId="0" sldId="279"/>
            <ac:spMk id="11267" creationId="{00000000-0000-0000-0000-000000000000}"/>
          </ac:spMkLst>
        </pc:spChg>
      </pc:sldChg>
      <pc:sldChg chg="del">
        <pc:chgData name="Richard Anderson" userId="4654cc452026b74c" providerId="LiveId" clId="{28B0D75C-99BE-4A1C-8784-9F11BE7988EE}" dt="2022-04-03T17:50:03.897" v="1130" actId="2696"/>
        <pc:sldMkLst>
          <pc:docMk/>
          <pc:sldMk cId="0" sldId="283"/>
        </pc:sldMkLst>
      </pc:sldChg>
      <pc:sldChg chg="modSp mod">
        <pc:chgData name="Richard Anderson" userId="4654cc452026b74c" providerId="LiveId" clId="{28B0D75C-99BE-4A1C-8784-9F11BE7988EE}" dt="2022-04-03T17:53:37.723" v="1143" actId="207"/>
        <pc:sldMkLst>
          <pc:docMk/>
          <pc:sldMk cId="0" sldId="304"/>
        </pc:sldMkLst>
        <pc:spChg chg="mod">
          <ac:chgData name="Richard Anderson" userId="4654cc452026b74c" providerId="LiveId" clId="{28B0D75C-99BE-4A1C-8784-9F11BE7988EE}" dt="2022-04-03T17:53:37.723" v="1143" actId="207"/>
          <ac:spMkLst>
            <pc:docMk/>
            <pc:sldMk cId="0" sldId="304"/>
            <ac:spMk id="9220" creationId="{00000000-0000-0000-0000-000000000000}"/>
          </ac:spMkLst>
        </pc:spChg>
      </pc:sldChg>
      <pc:sldChg chg="delSp modSp mod">
        <pc:chgData name="Richard Anderson" userId="4654cc452026b74c" providerId="LiveId" clId="{28B0D75C-99BE-4A1C-8784-9F11BE7988EE}" dt="2022-04-03T17:51:29.056" v="1141" actId="207"/>
        <pc:sldMkLst>
          <pc:docMk/>
          <pc:sldMk cId="0" sldId="322"/>
        </pc:sldMkLst>
        <pc:spChg chg="del">
          <ac:chgData name="Richard Anderson" userId="4654cc452026b74c" providerId="LiveId" clId="{28B0D75C-99BE-4A1C-8784-9F11BE7988EE}" dt="2022-04-03T17:50:21.206" v="1131" actId="21"/>
          <ac:spMkLst>
            <pc:docMk/>
            <pc:sldMk cId="0" sldId="322"/>
            <ac:spMk id="7171" creationId="{00000000-0000-0000-0000-000000000000}"/>
          </ac:spMkLst>
        </pc:spChg>
        <pc:spChg chg="del">
          <ac:chgData name="Richard Anderson" userId="4654cc452026b74c" providerId="LiveId" clId="{28B0D75C-99BE-4A1C-8784-9F11BE7988EE}" dt="2022-04-03T17:50:27.468" v="1132" actId="21"/>
          <ac:spMkLst>
            <pc:docMk/>
            <pc:sldMk cId="0" sldId="322"/>
            <ac:spMk id="7172" creationId="{00000000-0000-0000-0000-000000000000}"/>
          </ac:spMkLst>
        </pc:spChg>
        <pc:spChg chg="mod">
          <ac:chgData name="Richard Anderson" userId="4654cc452026b74c" providerId="LiveId" clId="{28B0D75C-99BE-4A1C-8784-9F11BE7988EE}" dt="2022-04-03T17:51:29.056" v="1141" actId="207"/>
          <ac:spMkLst>
            <pc:docMk/>
            <pc:sldMk cId="0" sldId="322"/>
            <ac:spMk id="7174" creationId="{00000000-0000-0000-0000-000000000000}"/>
          </ac:spMkLst>
        </pc:spChg>
      </pc:sldChg>
      <pc:sldChg chg="modSp del mod">
        <pc:chgData name="Richard Anderson" userId="4654cc452026b74c" providerId="LiveId" clId="{28B0D75C-99BE-4A1C-8784-9F11BE7988EE}" dt="2022-04-03T18:40:07.551" v="1353" actId="2696"/>
        <pc:sldMkLst>
          <pc:docMk/>
          <pc:sldMk cId="0" sldId="323"/>
        </pc:sldMkLst>
        <pc:spChg chg="mod">
          <ac:chgData name="Richard Anderson" userId="4654cc452026b74c" providerId="LiveId" clId="{28B0D75C-99BE-4A1C-8784-9F11BE7988EE}" dt="2022-04-03T17:52:23.917" v="1142" actId="21"/>
          <ac:spMkLst>
            <pc:docMk/>
            <pc:sldMk cId="0" sldId="323"/>
            <ac:spMk id="8195" creationId="{00000000-0000-0000-0000-000000000000}"/>
          </ac:spMkLst>
        </pc:spChg>
      </pc:sldChg>
      <pc:sldChg chg="modSp mod">
        <pc:chgData name="Richard Anderson" userId="4654cc452026b74c" providerId="LiveId" clId="{28B0D75C-99BE-4A1C-8784-9F11BE7988EE}" dt="2022-04-03T17:45:58.481" v="1015" actId="27636"/>
        <pc:sldMkLst>
          <pc:docMk/>
          <pc:sldMk cId="0" sldId="324"/>
        </pc:sldMkLst>
        <pc:spChg chg="mod">
          <ac:chgData name="Richard Anderson" userId="4654cc452026b74c" providerId="LiveId" clId="{28B0D75C-99BE-4A1C-8784-9F11BE7988EE}" dt="2022-04-03T17:45:58.481" v="1015" actId="27636"/>
          <ac:spMkLst>
            <pc:docMk/>
            <pc:sldMk cId="0" sldId="324"/>
            <ac:spMk id="20483" creationId="{00000000-0000-0000-0000-000000000000}"/>
          </ac:spMkLst>
        </pc:spChg>
      </pc:sldChg>
      <pc:sldChg chg="modSp mod">
        <pc:chgData name="Richard Anderson" userId="4654cc452026b74c" providerId="LiveId" clId="{28B0D75C-99BE-4A1C-8784-9F11BE7988EE}" dt="2022-04-03T18:44:17.762" v="1556" actId="20577"/>
        <pc:sldMkLst>
          <pc:docMk/>
          <pc:sldMk cId="0" sldId="329"/>
        </pc:sldMkLst>
        <pc:spChg chg="mod">
          <ac:chgData name="Richard Anderson" userId="4654cc452026b74c" providerId="LiveId" clId="{28B0D75C-99BE-4A1C-8784-9F11BE7988EE}" dt="2022-04-03T18:44:17.762" v="1556" actId="20577"/>
          <ac:spMkLst>
            <pc:docMk/>
            <pc:sldMk cId="0" sldId="329"/>
            <ac:spMk id="154627" creationId="{00000000-0000-0000-0000-000000000000}"/>
          </ac:spMkLst>
        </pc:spChg>
      </pc:sldChg>
      <pc:sldChg chg="modSp mod">
        <pc:chgData name="Richard Anderson" userId="4654cc452026b74c" providerId="LiveId" clId="{28B0D75C-99BE-4A1C-8784-9F11BE7988EE}" dt="2022-04-03T18:43:35.731" v="1548" actId="115"/>
        <pc:sldMkLst>
          <pc:docMk/>
          <pc:sldMk cId="0" sldId="330"/>
        </pc:sldMkLst>
        <pc:spChg chg="mod">
          <ac:chgData name="Richard Anderson" userId="4654cc452026b74c" providerId="LiveId" clId="{28B0D75C-99BE-4A1C-8784-9F11BE7988EE}" dt="2022-04-03T18:43:20.030" v="1544" actId="113"/>
          <ac:spMkLst>
            <pc:docMk/>
            <pc:sldMk cId="0" sldId="330"/>
            <ac:spMk id="14339" creationId="{00000000-0000-0000-0000-000000000000}"/>
          </ac:spMkLst>
        </pc:spChg>
        <pc:spChg chg="mod">
          <ac:chgData name="Richard Anderson" userId="4654cc452026b74c" providerId="LiveId" clId="{28B0D75C-99BE-4A1C-8784-9F11BE7988EE}" dt="2022-04-03T18:43:35.731" v="1548" actId="115"/>
          <ac:spMkLst>
            <pc:docMk/>
            <pc:sldMk cId="0" sldId="330"/>
            <ac:spMk id="14340" creationId="{00000000-0000-0000-0000-000000000000}"/>
          </ac:spMkLst>
        </pc:spChg>
      </pc:sldChg>
      <pc:sldChg chg="del">
        <pc:chgData name="Richard Anderson" userId="4654cc452026b74c" providerId="LiveId" clId="{28B0D75C-99BE-4A1C-8784-9F11BE7988EE}" dt="2022-04-03T01:02:08.101" v="583" actId="2696"/>
        <pc:sldMkLst>
          <pc:docMk/>
          <pc:sldMk cId="2339668759" sldId="398"/>
        </pc:sldMkLst>
      </pc:sldChg>
      <pc:sldChg chg="modSp mod">
        <pc:chgData name="Richard Anderson" userId="4654cc452026b74c" providerId="LiveId" clId="{28B0D75C-99BE-4A1C-8784-9F11BE7988EE}" dt="2022-04-02T22:44:25.599" v="18" actId="20577"/>
        <pc:sldMkLst>
          <pc:docMk/>
          <pc:sldMk cId="4113631742" sldId="430"/>
        </pc:sldMkLst>
        <pc:spChg chg="mod">
          <ac:chgData name="Richard Anderson" userId="4654cc452026b74c" providerId="LiveId" clId="{28B0D75C-99BE-4A1C-8784-9F11BE7988EE}" dt="2022-04-02T22:44:25.599" v="18" actId="20577"/>
          <ac:spMkLst>
            <pc:docMk/>
            <pc:sldMk cId="4113631742" sldId="430"/>
            <ac:spMk id="3" creationId="{00000000-0000-0000-0000-000000000000}"/>
          </ac:spMkLst>
        </pc:spChg>
      </pc:sldChg>
      <pc:sldChg chg="del">
        <pc:chgData name="Richard Anderson" userId="4654cc452026b74c" providerId="LiveId" clId="{28B0D75C-99BE-4A1C-8784-9F11BE7988EE}" dt="2022-04-03T01:02:08.101" v="583" actId="2696"/>
        <pc:sldMkLst>
          <pc:docMk/>
          <pc:sldMk cId="3465753969" sldId="435"/>
        </pc:sldMkLst>
      </pc:sldChg>
      <pc:sldChg chg="del">
        <pc:chgData name="Richard Anderson" userId="4654cc452026b74c" providerId="LiveId" clId="{28B0D75C-99BE-4A1C-8784-9F11BE7988EE}" dt="2022-04-03T01:02:08.101" v="583" actId="2696"/>
        <pc:sldMkLst>
          <pc:docMk/>
          <pc:sldMk cId="1506465327" sldId="436"/>
        </pc:sldMkLst>
      </pc:sldChg>
      <pc:sldChg chg="del">
        <pc:chgData name="Richard Anderson" userId="4654cc452026b74c" providerId="LiveId" clId="{28B0D75C-99BE-4A1C-8784-9F11BE7988EE}" dt="2022-04-03T01:02:08.101" v="583" actId="2696"/>
        <pc:sldMkLst>
          <pc:docMk/>
          <pc:sldMk cId="3116273328" sldId="437"/>
        </pc:sldMkLst>
      </pc:sldChg>
      <pc:sldChg chg="del">
        <pc:chgData name="Richard Anderson" userId="4654cc452026b74c" providerId="LiveId" clId="{28B0D75C-99BE-4A1C-8784-9F11BE7988EE}" dt="2022-04-03T01:02:08.101" v="583" actId="2696"/>
        <pc:sldMkLst>
          <pc:docMk/>
          <pc:sldMk cId="3504690364" sldId="438"/>
        </pc:sldMkLst>
      </pc:sldChg>
      <pc:sldChg chg="del">
        <pc:chgData name="Richard Anderson" userId="4654cc452026b74c" providerId="LiveId" clId="{28B0D75C-99BE-4A1C-8784-9F11BE7988EE}" dt="2022-04-03T01:02:08.101" v="583" actId="2696"/>
        <pc:sldMkLst>
          <pc:docMk/>
          <pc:sldMk cId="1548184183" sldId="439"/>
        </pc:sldMkLst>
      </pc:sldChg>
      <pc:sldChg chg="del">
        <pc:chgData name="Richard Anderson" userId="4654cc452026b74c" providerId="LiveId" clId="{28B0D75C-99BE-4A1C-8784-9F11BE7988EE}" dt="2022-04-03T01:02:08.101" v="583" actId="2696"/>
        <pc:sldMkLst>
          <pc:docMk/>
          <pc:sldMk cId="3514822524" sldId="440"/>
        </pc:sldMkLst>
      </pc:sldChg>
      <pc:sldChg chg="del">
        <pc:chgData name="Richard Anderson" userId="4654cc452026b74c" providerId="LiveId" clId="{28B0D75C-99BE-4A1C-8784-9F11BE7988EE}" dt="2022-04-03T01:02:08.101" v="583" actId="2696"/>
        <pc:sldMkLst>
          <pc:docMk/>
          <pc:sldMk cId="1414637177" sldId="441"/>
        </pc:sldMkLst>
      </pc:sldChg>
      <pc:sldChg chg="del">
        <pc:chgData name="Richard Anderson" userId="4654cc452026b74c" providerId="LiveId" clId="{28B0D75C-99BE-4A1C-8784-9F11BE7988EE}" dt="2022-04-03T01:02:08.101" v="583" actId="2696"/>
        <pc:sldMkLst>
          <pc:docMk/>
          <pc:sldMk cId="497057467" sldId="442"/>
        </pc:sldMkLst>
      </pc:sldChg>
      <pc:sldChg chg="del">
        <pc:chgData name="Richard Anderson" userId="4654cc452026b74c" providerId="LiveId" clId="{28B0D75C-99BE-4A1C-8784-9F11BE7988EE}" dt="2022-04-03T01:02:08.101" v="583" actId="2696"/>
        <pc:sldMkLst>
          <pc:docMk/>
          <pc:sldMk cId="1592771934" sldId="443"/>
        </pc:sldMkLst>
      </pc:sldChg>
      <pc:sldChg chg="del">
        <pc:chgData name="Richard Anderson" userId="4654cc452026b74c" providerId="LiveId" clId="{28B0D75C-99BE-4A1C-8784-9F11BE7988EE}" dt="2022-04-03T01:02:08.101" v="583" actId="2696"/>
        <pc:sldMkLst>
          <pc:docMk/>
          <pc:sldMk cId="1146463288" sldId="444"/>
        </pc:sldMkLst>
      </pc:sldChg>
      <pc:sldChg chg="del">
        <pc:chgData name="Richard Anderson" userId="4654cc452026b74c" providerId="LiveId" clId="{28B0D75C-99BE-4A1C-8784-9F11BE7988EE}" dt="2022-04-03T01:02:08.101" v="583" actId="2696"/>
        <pc:sldMkLst>
          <pc:docMk/>
          <pc:sldMk cId="407070949" sldId="445"/>
        </pc:sldMkLst>
      </pc:sldChg>
      <pc:sldChg chg="modSp del mod">
        <pc:chgData name="Richard Anderson" userId="4654cc452026b74c" providerId="LiveId" clId="{28B0D75C-99BE-4A1C-8784-9F11BE7988EE}" dt="2022-04-03T17:43:52.354" v="1009" actId="2696"/>
        <pc:sldMkLst>
          <pc:docMk/>
          <pc:sldMk cId="1857642006" sldId="448"/>
        </pc:sldMkLst>
        <pc:spChg chg="mod">
          <ac:chgData name="Richard Anderson" userId="4654cc452026b74c" providerId="LiveId" clId="{28B0D75C-99BE-4A1C-8784-9F11BE7988EE}" dt="2022-04-03T17:22:57.597" v="834" actId="1076"/>
          <ac:spMkLst>
            <pc:docMk/>
            <pc:sldMk cId="1857642006" sldId="448"/>
            <ac:spMk id="7" creationId="{00000000-0000-0000-0000-000000000000}"/>
          </ac:spMkLst>
        </pc:spChg>
        <pc:spChg chg="mod">
          <ac:chgData name="Richard Anderson" userId="4654cc452026b74c" providerId="LiveId" clId="{28B0D75C-99BE-4A1C-8784-9F11BE7988EE}" dt="2022-04-03T17:22:13.470" v="830" actId="20577"/>
          <ac:spMkLst>
            <pc:docMk/>
            <pc:sldMk cId="1857642006" sldId="448"/>
            <ac:spMk id="27652" creationId="{00000000-0000-0000-0000-000000000000}"/>
          </ac:spMkLst>
        </pc:spChg>
        <pc:graphicFrameChg chg="mod">
          <ac:chgData name="Richard Anderson" userId="4654cc452026b74c" providerId="LiveId" clId="{28B0D75C-99BE-4A1C-8784-9F11BE7988EE}" dt="2022-04-03T17:23:03.288" v="835" actId="1076"/>
          <ac:graphicFrameMkLst>
            <pc:docMk/>
            <pc:sldMk cId="1857642006" sldId="448"/>
            <ac:graphicFrameMk id="27654" creationId="{00000000-0000-0000-0000-000000000000}"/>
          </ac:graphicFrameMkLst>
        </pc:graphicFrameChg>
      </pc:sldChg>
      <pc:sldChg chg="del">
        <pc:chgData name="Richard Anderson" userId="4654cc452026b74c" providerId="LiveId" clId="{28B0D75C-99BE-4A1C-8784-9F11BE7988EE}" dt="2022-04-03T17:43:52.354" v="1009" actId="2696"/>
        <pc:sldMkLst>
          <pc:docMk/>
          <pc:sldMk cId="614819855" sldId="449"/>
        </pc:sldMkLst>
      </pc:sldChg>
      <pc:sldChg chg="del">
        <pc:chgData name="Richard Anderson" userId="4654cc452026b74c" providerId="LiveId" clId="{28B0D75C-99BE-4A1C-8784-9F11BE7988EE}" dt="2022-04-03T17:43:52.354" v="1009" actId="2696"/>
        <pc:sldMkLst>
          <pc:docMk/>
          <pc:sldMk cId="2969565564" sldId="450"/>
        </pc:sldMkLst>
      </pc:sldChg>
      <pc:sldChg chg="del">
        <pc:chgData name="Richard Anderson" userId="4654cc452026b74c" providerId="LiveId" clId="{28B0D75C-99BE-4A1C-8784-9F11BE7988EE}" dt="2022-04-03T01:03:07.161" v="584" actId="2696"/>
        <pc:sldMkLst>
          <pc:docMk/>
          <pc:sldMk cId="1445958698" sldId="451"/>
        </pc:sldMkLst>
      </pc:sldChg>
      <pc:sldChg chg="addSp delSp modSp add mod modClrScheme chgLayout">
        <pc:chgData name="Richard Anderson" userId="4654cc452026b74c" providerId="LiveId" clId="{28B0D75C-99BE-4A1C-8784-9F11BE7988EE}" dt="2022-04-03T01:07:20.737" v="629" actId="700"/>
        <pc:sldMkLst>
          <pc:docMk/>
          <pc:sldMk cId="2990435941" sldId="451"/>
        </pc:sldMkLst>
        <pc:spChg chg="mod ord">
          <ac:chgData name="Richard Anderson" userId="4654cc452026b74c" providerId="LiveId" clId="{28B0D75C-99BE-4A1C-8784-9F11BE7988EE}" dt="2022-04-03T01:07:20.737" v="629" actId="700"/>
          <ac:spMkLst>
            <pc:docMk/>
            <pc:sldMk cId="2990435941" sldId="451"/>
            <ac:spMk id="2" creationId="{00000000-0000-0000-0000-000000000000}"/>
          </ac:spMkLst>
        </pc:spChg>
        <pc:spChg chg="mod ord">
          <ac:chgData name="Richard Anderson" userId="4654cc452026b74c" providerId="LiveId" clId="{28B0D75C-99BE-4A1C-8784-9F11BE7988EE}" dt="2022-04-03T01:07:20.737" v="629" actId="700"/>
          <ac:spMkLst>
            <pc:docMk/>
            <pc:sldMk cId="2990435941" sldId="451"/>
            <ac:spMk id="3" creationId="{00000000-0000-0000-0000-000000000000}"/>
          </ac:spMkLst>
        </pc:spChg>
        <pc:spChg chg="mod ord">
          <ac:chgData name="Richard Anderson" userId="4654cc452026b74c" providerId="LiveId" clId="{28B0D75C-99BE-4A1C-8784-9F11BE7988EE}" dt="2022-04-03T01:07:20.737" v="629" actId="700"/>
          <ac:spMkLst>
            <pc:docMk/>
            <pc:sldMk cId="2990435941" sldId="451"/>
            <ac:spMk id="4" creationId="{00000000-0000-0000-0000-000000000000}"/>
          </ac:spMkLst>
        </pc:spChg>
        <pc:spChg chg="add mod">
          <ac:chgData name="Richard Anderson" userId="4654cc452026b74c" providerId="LiveId" clId="{28B0D75C-99BE-4A1C-8784-9F11BE7988EE}" dt="2022-04-03T01:07:03.214" v="627" actId="207"/>
          <ac:spMkLst>
            <pc:docMk/>
            <pc:sldMk cId="2990435941" sldId="451"/>
            <ac:spMk id="5" creationId="{C813DE87-A1D2-4A34-A2DB-3FE671063BC3}"/>
          </ac:spMkLst>
        </pc:spChg>
        <pc:spChg chg="add del mod">
          <ac:chgData name="Richard Anderson" userId="4654cc452026b74c" providerId="LiveId" clId="{28B0D75C-99BE-4A1C-8784-9F11BE7988EE}" dt="2022-04-03T01:07:20.737" v="629" actId="700"/>
          <ac:spMkLst>
            <pc:docMk/>
            <pc:sldMk cId="2990435941" sldId="451"/>
            <ac:spMk id="7" creationId="{CA06E4F7-8BB4-4F54-BA88-111D43224976}"/>
          </ac:spMkLst>
        </pc:spChg>
        <pc:spChg chg="mod ord">
          <ac:chgData name="Richard Anderson" userId="4654cc452026b74c" providerId="LiveId" clId="{28B0D75C-99BE-4A1C-8784-9F11BE7988EE}" dt="2022-04-03T01:07:20.737" v="629" actId="700"/>
          <ac:spMkLst>
            <pc:docMk/>
            <pc:sldMk cId="2990435941" sldId="451"/>
            <ac:spMk id="30723" creationId="{00000000-0000-0000-0000-000000000000}"/>
          </ac:spMkLst>
        </pc:spChg>
        <pc:spChg chg="del mod">
          <ac:chgData name="Richard Anderson" userId="4654cc452026b74c" providerId="LiveId" clId="{28B0D75C-99BE-4A1C-8784-9F11BE7988EE}" dt="2022-04-03T01:07:09.495" v="628" actId="21"/>
          <ac:spMkLst>
            <pc:docMk/>
            <pc:sldMk cId="2990435941" sldId="451"/>
            <ac:spMk id="516099" creationId="{00000000-0000-0000-0000-000000000000}"/>
          </ac:spMkLst>
        </pc:spChg>
      </pc:sldChg>
      <pc:sldChg chg="del">
        <pc:chgData name="Richard Anderson" userId="4654cc452026b74c" providerId="LiveId" clId="{28B0D75C-99BE-4A1C-8784-9F11BE7988EE}" dt="2022-04-03T17:43:52.354" v="1009" actId="2696"/>
        <pc:sldMkLst>
          <pc:docMk/>
          <pc:sldMk cId="1948355705" sldId="452"/>
        </pc:sldMkLst>
      </pc:sldChg>
      <pc:sldChg chg="del">
        <pc:chgData name="Richard Anderson" userId="4654cc452026b74c" providerId="LiveId" clId="{28B0D75C-99BE-4A1C-8784-9F11BE7988EE}" dt="2022-04-03T17:43:52.354" v="1009" actId="2696"/>
        <pc:sldMkLst>
          <pc:docMk/>
          <pc:sldMk cId="3042371903" sldId="453"/>
        </pc:sldMkLst>
      </pc:sldChg>
      <pc:sldChg chg="del">
        <pc:chgData name="Richard Anderson" userId="4654cc452026b74c" providerId="LiveId" clId="{28B0D75C-99BE-4A1C-8784-9F11BE7988EE}" dt="2022-04-03T01:13:56.011" v="650" actId="2696"/>
        <pc:sldMkLst>
          <pc:docMk/>
          <pc:sldMk cId="2264273420" sldId="454"/>
        </pc:sldMkLst>
      </pc:sldChg>
      <pc:sldChg chg="del">
        <pc:chgData name="Richard Anderson" userId="4654cc452026b74c" providerId="LiveId" clId="{28B0D75C-99BE-4A1C-8784-9F11BE7988EE}" dt="2022-04-03T01:11:04.299" v="630" actId="2696"/>
        <pc:sldMkLst>
          <pc:docMk/>
          <pc:sldMk cId="3533810412" sldId="454"/>
        </pc:sldMkLst>
      </pc:sldChg>
      <pc:sldChg chg="del">
        <pc:chgData name="Richard Anderson" userId="4654cc452026b74c" providerId="LiveId" clId="{28B0D75C-99BE-4A1C-8784-9F11BE7988EE}" dt="2022-04-03T17:43:52.354" v="1009" actId="2696"/>
        <pc:sldMkLst>
          <pc:docMk/>
          <pc:sldMk cId="854746560" sldId="455"/>
        </pc:sldMkLst>
      </pc:sldChg>
      <pc:sldChg chg="del">
        <pc:chgData name="Richard Anderson" userId="4654cc452026b74c" providerId="LiveId" clId="{28B0D75C-99BE-4A1C-8784-9F11BE7988EE}" dt="2022-04-03T17:43:52.354" v="1009" actId="2696"/>
        <pc:sldMkLst>
          <pc:docMk/>
          <pc:sldMk cId="2723389855" sldId="456"/>
        </pc:sldMkLst>
      </pc:sldChg>
      <pc:sldChg chg="del">
        <pc:chgData name="Richard Anderson" userId="4654cc452026b74c" providerId="LiveId" clId="{28B0D75C-99BE-4A1C-8784-9F11BE7988EE}" dt="2022-04-03T17:43:52.354" v="1009" actId="2696"/>
        <pc:sldMkLst>
          <pc:docMk/>
          <pc:sldMk cId="715375490" sldId="458"/>
        </pc:sldMkLst>
      </pc:sldChg>
      <pc:sldChg chg="del">
        <pc:chgData name="Richard Anderson" userId="4654cc452026b74c" providerId="LiveId" clId="{28B0D75C-99BE-4A1C-8784-9F11BE7988EE}" dt="2022-04-03T17:43:52.354" v="1009" actId="2696"/>
        <pc:sldMkLst>
          <pc:docMk/>
          <pc:sldMk cId="739629722" sldId="459"/>
        </pc:sldMkLst>
      </pc:sldChg>
      <pc:sldChg chg="del">
        <pc:chgData name="Richard Anderson" userId="4654cc452026b74c" providerId="LiveId" clId="{28B0D75C-99BE-4A1C-8784-9F11BE7988EE}" dt="2022-04-03T17:43:52.354" v="1009" actId="2696"/>
        <pc:sldMkLst>
          <pc:docMk/>
          <pc:sldMk cId="984096071" sldId="460"/>
        </pc:sldMkLst>
      </pc:sldChg>
      <pc:sldChg chg="del">
        <pc:chgData name="Richard Anderson" userId="4654cc452026b74c" providerId="LiveId" clId="{28B0D75C-99BE-4A1C-8784-9F11BE7988EE}" dt="2022-04-03T17:43:52.354" v="1009" actId="2696"/>
        <pc:sldMkLst>
          <pc:docMk/>
          <pc:sldMk cId="2707633561" sldId="461"/>
        </pc:sldMkLst>
      </pc:sldChg>
      <pc:sldChg chg="del">
        <pc:chgData name="Richard Anderson" userId="4654cc452026b74c" providerId="LiveId" clId="{28B0D75C-99BE-4A1C-8784-9F11BE7988EE}" dt="2022-04-03T17:43:52.354" v="1009" actId="2696"/>
        <pc:sldMkLst>
          <pc:docMk/>
          <pc:sldMk cId="1247782262" sldId="462"/>
        </pc:sldMkLst>
      </pc:sldChg>
      <pc:sldChg chg="del">
        <pc:chgData name="Richard Anderson" userId="4654cc452026b74c" providerId="LiveId" clId="{28B0D75C-99BE-4A1C-8784-9F11BE7988EE}" dt="2022-04-03T17:43:52.354" v="1009" actId="2696"/>
        <pc:sldMkLst>
          <pc:docMk/>
          <pc:sldMk cId="1253635961" sldId="463"/>
        </pc:sldMkLst>
      </pc:sldChg>
      <pc:sldChg chg="del">
        <pc:chgData name="Richard Anderson" userId="4654cc452026b74c" providerId="LiveId" clId="{28B0D75C-99BE-4A1C-8784-9F11BE7988EE}" dt="2022-04-03T17:43:52.354" v="1009" actId="2696"/>
        <pc:sldMkLst>
          <pc:docMk/>
          <pc:sldMk cId="1123894641" sldId="464"/>
        </pc:sldMkLst>
      </pc:sldChg>
      <pc:sldChg chg="del">
        <pc:chgData name="Richard Anderson" userId="4654cc452026b74c" providerId="LiveId" clId="{28B0D75C-99BE-4A1C-8784-9F11BE7988EE}" dt="2022-04-03T17:43:52.354" v="1009" actId="2696"/>
        <pc:sldMkLst>
          <pc:docMk/>
          <pc:sldMk cId="3422529581" sldId="465"/>
        </pc:sldMkLst>
      </pc:sldChg>
      <pc:sldChg chg="del">
        <pc:chgData name="Richard Anderson" userId="4654cc452026b74c" providerId="LiveId" clId="{28B0D75C-99BE-4A1C-8784-9F11BE7988EE}" dt="2022-04-03T17:43:52.354" v="1009" actId="2696"/>
        <pc:sldMkLst>
          <pc:docMk/>
          <pc:sldMk cId="3749885494" sldId="466"/>
        </pc:sldMkLst>
      </pc:sldChg>
      <pc:sldChg chg="modSp new mod">
        <pc:chgData name="Richard Anderson" userId="4654cc452026b74c" providerId="LiveId" clId="{28B0D75C-99BE-4A1C-8784-9F11BE7988EE}" dt="2022-04-02T22:48:25.699" v="141" actId="20577"/>
        <pc:sldMkLst>
          <pc:docMk/>
          <pc:sldMk cId="3442238392" sldId="467"/>
        </pc:sldMkLst>
        <pc:spChg chg="mod">
          <ac:chgData name="Richard Anderson" userId="4654cc452026b74c" providerId="LiveId" clId="{28B0D75C-99BE-4A1C-8784-9F11BE7988EE}" dt="2022-04-02T22:45:42.782" v="24" actId="20577"/>
          <ac:spMkLst>
            <pc:docMk/>
            <pc:sldMk cId="3442238392" sldId="467"/>
            <ac:spMk id="2" creationId="{814DB265-5C1B-4333-9DEA-4389F949566C}"/>
          </ac:spMkLst>
        </pc:spChg>
        <pc:spChg chg="mod">
          <ac:chgData name="Richard Anderson" userId="4654cc452026b74c" providerId="LiveId" clId="{28B0D75C-99BE-4A1C-8784-9F11BE7988EE}" dt="2022-04-02T22:48:25.699" v="141" actId="20577"/>
          <ac:spMkLst>
            <pc:docMk/>
            <pc:sldMk cId="3442238392" sldId="467"/>
            <ac:spMk id="3" creationId="{96D7AD00-1B01-4D96-9484-7C4119E31B2D}"/>
          </ac:spMkLst>
        </pc:spChg>
      </pc:sldChg>
      <pc:sldChg chg="modSp new mod">
        <pc:chgData name="Richard Anderson" userId="4654cc452026b74c" providerId="LiveId" clId="{28B0D75C-99BE-4A1C-8784-9F11BE7988EE}" dt="2022-04-03T01:01:29.452" v="582" actId="20577"/>
        <pc:sldMkLst>
          <pc:docMk/>
          <pc:sldMk cId="2484042785" sldId="468"/>
        </pc:sldMkLst>
        <pc:spChg chg="mod">
          <ac:chgData name="Richard Anderson" userId="4654cc452026b74c" providerId="LiveId" clId="{28B0D75C-99BE-4A1C-8784-9F11BE7988EE}" dt="2022-04-03T00:57:02.656" v="167" actId="20577"/>
          <ac:spMkLst>
            <pc:docMk/>
            <pc:sldMk cId="2484042785" sldId="468"/>
            <ac:spMk id="2" creationId="{7FC973C9-1489-41FD-A77A-DE7BEC47E7F2}"/>
          </ac:spMkLst>
        </pc:spChg>
        <pc:spChg chg="mod">
          <ac:chgData name="Richard Anderson" userId="4654cc452026b74c" providerId="LiveId" clId="{28B0D75C-99BE-4A1C-8784-9F11BE7988EE}" dt="2022-04-03T01:01:29.452" v="582" actId="20577"/>
          <ac:spMkLst>
            <pc:docMk/>
            <pc:sldMk cId="2484042785" sldId="468"/>
            <ac:spMk id="3" creationId="{32A454B4-EDDD-4557-AC4A-454707963BA7}"/>
          </ac:spMkLst>
        </pc:spChg>
      </pc:sldChg>
      <pc:sldChg chg="addSp modSp add mod">
        <pc:chgData name="Richard Anderson" userId="4654cc452026b74c" providerId="LiveId" clId="{28B0D75C-99BE-4A1C-8784-9F11BE7988EE}" dt="2022-04-03T01:14:54.328" v="652" actId="20577"/>
        <pc:sldMkLst>
          <pc:docMk/>
          <pc:sldMk cId="1504708940" sldId="469"/>
        </pc:sldMkLst>
        <pc:spChg chg="add mod">
          <ac:chgData name="Richard Anderson" userId="4654cc452026b74c" providerId="LiveId" clId="{28B0D75C-99BE-4A1C-8784-9F11BE7988EE}" dt="2022-04-03T01:14:54.328" v="652" actId="20577"/>
          <ac:spMkLst>
            <pc:docMk/>
            <pc:sldMk cId="1504708940" sldId="469"/>
            <ac:spMk id="6" creationId="{7742C61A-FDA1-4096-8D8B-1AEA7A2001E0}"/>
          </ac:spMkLst>
        </pc:spChg>
        <pc:spChg chg="mod">
          <ac:chgData name="Richard Anderson" userId="4654cc452026b74c" providerId="LiveId" clId="{28B0D75C-99BE-4A1C-8784-9F11BE7988EE}" dt="2022-04-03T01:13:42.156" v="649" actId="20577"/>
          <ac:spMkLst>
            <pc:docMk/>
            <pc:sldMk cId="1504708940" sldId="469"/>
            <ac:spMk id="30723" creationId="{00000000-0000-0000-0000-000000000000}"/>
          </ac:spMkLst>
        </pc:spChg>
      </pc:sldChg>
      <pc:sldChg chg="modSp mod">
        <pc:chgData name="Richard Anderson" userId="4654cc452026b74c" providerId="LiveId" clId="{28B0D75C-99BE-4A1C-8784-9F11BE7988EE}" dt="2022-04-03T01:19:37.349" v="697" actId="207"/>
        <pc:sldMkLst>
          <pc:docMk/>
          <pc:sldMk cId="2792534851" sldId="470"/>
        </pc:sldMkLst>
        <pc:spChg chg="mod">
          <ac:chgData name="Richard Anderson" userId="4654cc452026b74c" providerId="LiveId" clId="{28B0D75C-99BE-4A1C-8784-9F11BE7988EE}" dt="2022-04-03T01:19:37.349" v="697" actId="207"/>
          <ac:spMkLst>
            <pc:docMk/>
            <pc:sldMk cId="2792534851" sldId="470"/>
            <ac:spMk id="446467" creationId="{00000000-0000-0000-0000-000000000000}"/>
          </ac:spMkLst>
        </pc:spChg>
      </pc:sldChg>
      <pc:sldChg chg="modSp new mod">
        <pc:chgData name="Richard Anderson" userId="4654cc452026b74c" providerId="LiveId" clId="{28B0D75C-99BE-4A1C-8784-9F11BE7988EE}" dt="2022-04-03T17:40:11.145" v="1005" actId="20577"/>
        <pc:sldMkLst>
          <pc:docMk/>
          <pc:sldMk cId="2908669813" sldId="471"/>
        </pc:sldMkLst>
        <pc:spChg chg="mod">
          <ac:chgData name="Richard Anderson" userId="4654cc452026b74c" providerId="LiveId" clId="{28B0D75C-99BE-4A1C-8784-9F11BE7988EE}" dt="2022-04-03T01:21:31.939" v="708" actId="20577"/>
          <ac:spMkLst>
            <pc:docMk/>
            <pc:sldMk cId="2908669813" sldId="471"/>
            <ac:spMk id="2" creationId="{204FF01F-3384-4205-86ED-EE2A2568519D}"/>
          </ac:spMkLst>
        </pc:spChg>
        <pc:spChg chg="mod">
          <ac:chgData name="Richard Anderson" userId="4654cc452026b74c" providerId="LiveId" clId="{28B0D75C-99BE-4A1C-8784-9F11BE7988EE}" dt="2022-04-03T17:40:11.145" v="1005" actId="20577"/>
          <ac:spMkLst>
            <pc:docMk/>
            <pc:sldMk cId="2908669813" sldId="471"/>
            <ac:spMk id="3" creationId="{042E0669-5EB2-4525-9444-B63B6CA28743}"/>
          </ac:spMkLst>
        </pc:spChg>
      </pc:sldChg>
      <pc:sldChg chg="addSp modSp new mod">
        <pc:chgData name="Richard Anderson" userId="4654cc452026b74c" providerId="LiveId" clId="{28B0D75C-99BE-4A1C-8784-9F11BE7988EE}" dt="2022-04-03T17:41:39.868" v="1008" actId="1076"/>
        <pc:sldMkLst>
          <pc:docMk/>
          <pc:sldMk cId="4115010647" sldId="472"/>
        </pc:sldMkLst>
        <pc:spChg chg="mod">
          <ac:chgData name="Richard Anderson" userId="4654cc452026b74c" providerId="LiveId" clId="{28B0D75C-99BE-4A1C-8784-9F11BE7988EE}" dt="2022-04-03T17:26:40.246" v="850" actId="20577"/>
          <ac:spMkLst>
            <pc:docMk/>
            <pc:sldMk cId="4115010647" sldId="472"/>
            <ac:spMk id="2" creationId="{81464AF3-0FA9-4CAF-BAD3-B8579F4CC53A}"/>
          </ac:spMkLst>
        </pc:spChg>
        <pc:spChg chg="mod">
          <ac:chgData name="Richard Anderson" userId="4654cc452026b74c" providerId="LiveId" clId="{28B0D75C-99BE-4A1C-8784-9F11BE7988EE}" dt="2022-04-03T17:38:50.169" v="943" actId="20577"/>
          <ac:spMkLst>
            <pc:docMk/>
            <pc:sldMk cId="4115010647" sldId="472"/>
            <ac:spMk id="3" creationId="{E7C5C7E6-7191-44CD-917B-A919A19B20FA}"/>
          </ac:spMkLst>
        </pc:spChg>
        <pc:picChg chg="add mod">
          <ac:chgData name="Richard Anderson" userId="4654cc452026b74c" providerId="LiveId" clId="{28B0D75C-99BE-4A1C-8784-9F11BE7988EE}" dt="2022-04-03T17:41:39.868" v="1008" actId="1076"/>
          <ac:picMkLst>
            <pc:docMk/>
            <pc:sldMk cId="4115010647" sldId="472"/>
            <ac:picMk id="8" creationId="{1694E4FD-B3CF-4ACE-AF54-79CC9524C345}"/>
          </ac:picMkLst>
        </pc:picChg>
      </pc:sldChg>
      <pc:sldChg chg="addSp delSp modSp mod">
        <pc:chgData name="Richard Anderson" userId="4654cc452026b74c" providerId="LiveId" clId="{28B0D75C-99BE-4A1C-8784-9F11BE7988EE}" dt="2022-04-03T18:34:04.528" v="1154" actId="207"/>
        <pc:sldMkLst>
          <pc:docMk/>
          <pc:sldMk cId="0" sldId="473"/>
        </pc:sldMkLst>
        <pc:spChg chg="add mod">
          <ac:chgData name="Richard Anderson" userId="4654cc452026b74c" providerId="LiveId" clId="{28B0D75C-99BE-4A1C-8784-9F11BE7988EE}" dt="2022-04-03T18:34:04.528" v="1154" actId="207"/>
          <ac:spMkLst>
            <pc:docMk/>
            <pc:sldMk cId="0" sldId="473"/>
            <ac:spMk id="5" creationId="{92769B59-2C94-4C16-B57D-A0A097184671}"/>
          </ac:spMkLst>
        </pc:spChg>
        <pc:spChg chg="mod">
          <ac:chgData name="Richard Anderson" userId="4654cc452026b74c" providerId="LiveId" clId="{28B0D75C-99BE-4A1C-8784-9F11BE7988EE}" dt="2022-04-03T17:45:58.446" v="1010" actId="27636"/>
          <ac:spMkLst>
            <pc:docMk/>
            <pc:sldMk cId="0" sldId="473"/>
            <ac:spMk id="6147" creationId="{00000000-0000-0000-0000-000000000000}"/>
          </ac:spMkLst>
        </pc:spChg>
        <pc:spChg chg="del mod">
          <ac:chgData name="Richard Anderson" userId="4654cc452026b74c" providerId="LiveId" clId="{28B0D75C-99BE-4A1C-8784-9F11BE7988EE}" dt="2022-04-03T18:33:29.009" v="1152" actId="21"/>
          <ac:spMkLst>
            <pc:docMk/>
            <pc:sldMk cId="0" sldId="473"/>
            <ac:spMk id="6153" creationId="{00000000-0000-0000-0000-000000000000}"/>
          </ac:spMkLst>
        </pc:spChg>
      </pc:sldChg>
      <pc:sldChg chg="addSp delSp modSp new mod modClrScheme chgLayout">
        <pc:chgData name="Richard Anderson" userId="4654cc452026b74c" providerId="LiveId" clId="{28B0D75C-99BE-4A1C-8784-9F11BE7988EE}" dt="2022-04-03T17:49:43.031" v="1129" actId="120"/>
        <pc:sldMkLst>
          <pc:docMk/>
          <pc:sldMk cId="220895901" sldId="474"/>
        </pc:sldMkLst>
        <pc:spChg chg="del mod ord">
          <ac:chgData name="Richard Anderson" userId="4654cc452026b74c" providerId="LiveId" clId="{28B0D75C-99BE-4A1C-8784-9F11BE7988EE}" dt="2022-04-03T17:46:42.345" v="1019" actId="700"/>
          <ac:spMkLst>
            <pc:docMk/>
            <pc:sldMk cId="220895901" sldId="474"/>
            <ac:spMk id="2" creationId="{306EF0E6-9A1A-47A8-82DC-43F5B26A4D12}"/>
          </ac:spMkLst>
        </pc:spChg>
        <pc:spChg chg="del mod ord">
          <ac:chgData name="Richard Anderson" userId="4654cc452026b74c" providerId="LiveId" clId="{28B0D75C-99BE-4A1C-8784-9F11BE7988EE}" dt="2022-04-03T17:46:42.345" v="1019" actId="700"/>
          <ac:spMkLst>
            <pc:docMk/>
            <pc:sldMk cId="220895901" sldId="474"/>
            <ac:spMk id="3" creationId="{A7F740B0-6731-4558-B743-8194E84CB993}"/>
          </ac:spMkLst>
        </pc:spChg>
        <pc:spChg chg="mod ord">
          <ac:chgData name="Richard Anderson" userId="4654cc452026b74c" providerId="LiveId" clId="{28B0D75C-99BE-4A1C-8784-9F11BE7988EE}" dt="2022-04-03T17:46:42.345" v="1019" actId="700"/>
          <ac:spMkLst>
            <pc:docMk/>
            <pc:sldMk cId="220895901" sldId="474"/>
            <ac:spMk id="4" creationId="{7F5605F5-5B8C-4978-BD5A-80B1B57F626D}"/>
          </ac:spMkLst>
        </pc:spChg>
        <pc:spChg chg="mod ord">
          <ac:chgData name="Richard Anderson" userId="4654cc452026b74c" providerId="LiveId" clId="{28B0D75C-99BE-4A1C-8784-9F11BE7988EE}" dt="2022-04-03T17:46:42.345" v="1019" actId="700"/>
          <ac:spMkLst>
            <pc:docMk/>
            <pc:sldMk cId="220895901" sldId="474"/>
            <ac:spMk id="5" creationId="{83A9F790-F549-4391-A7A6-1BB9A6A928F5}"/>
          </ac:spMkLst>
        </pc:spChg>
        <pc:spChg chg="mod ord">
          <ac:chgData name="Richard Anderson" userId="4654cc452026b74c" providerId="LiveId" clId="{28B0D75C-99BE-4A1C-8784-9F11BE7988EE}" dt="2022-04-03T17:46:42.345" v="1019" actId="700"/>
          <ac:spMkLst>
            <pc:docMk/>
            <pc:sldMk cId="220895901" sldId="474"/>
            <ac:spMk id="6" creationId="{376D87DB-86B3-4B9B-AC80-B5E97844BC79}"/>
          </ac:spMkLst>
        </pc:spChg>
        <pc:spChg chg="add mod ord">
          <ac:chgData name="Richard Anderson" userId="4654cc452026b74c" providerId="LiveId" clId="{28B0D75C-99BE-4A1C-8784-9F11BE7988EE}" dt="2022-04-03T17:46:59.312" v="1038" actId="20577"/>
          <ac:spMkLst>
            <pc:docMk/>
            <pc:sldMk cId="220895901" sldId="474"/>
            <ac:spMk id="7" creationId="{8D185931-AE9A-4B3F-AFEA-B3C02B5661AD}"/>
          </ac:spMkLst>
        </pc:spChg>
        <pc:spChg chg="add mod ord">
          <ac:chgData name="Richard Anderson" userId="4654cc452026b74c" providerId="LiveId" clId="{28B0D75C-99BE-4A1C-8784-9F11BE7988EE}" dt="2022-04-03T17:49:43.031" v="1129" actId="120"/>
          <ac:spMkLst>
            <pc:docMk/>
            <pc:sldMk cId="220895901" sldId="474"/>
            <ac:spMk id="8" creationId="{BF11E553-F4BA-4D38-A2DB-2EA405FD65B0}"/>
          </ac:spMkLst>
        </pc:spChg>
      </pc:sldChg>
      <pc:sldChg chg="addSp delSp modSp new mod modClrScheme chgLayout">
        <pc:chgData name="Richard Anderson" userId="4654cc452026b74c" providerId="LiveId" clId="{28B0D75C-99BE-4A1C-8784-9F11BE7988EE}" dt="2022-04-03T18:29:09.255" v="1150"/>
        <pc:sldMkLst>
          <pc:docMk/>
          <pc:sldMk cId="2212097925" sldId="475"/>
        </pc:sldMkLst>
        <pc:spChg chg="mod ord">
          <ac:chgData name="Richard Anderson" userId="4654cc452026b74c" providerId="LiveId" clId="{28B0D75C-99BE-4A1C-8784-9F11BE7988EE}" dt="2022-04-03T18:28:13.954" v="1147" actId="700"/>
          <ac:spMkLst>
            <pc:docMk/>
            <pc:sldMk cId="2212097925" sldId="475"/>
            <ac:spMk id="2" creationId="{0CD73323-AA74-42FD-BF74-F417ABB27D9C}"/>
          </ac:spMkLst>
        </pc:spChg>
        <pc:spChg chg="del">
          <ac:chgData name="Richard Anderson" userId="4654cc452026b74c" providerId="LiveId" clId="{28B0D75C-99BE-4A1C-8784-9F11BE7988EE}" dt="2022-04-03T18:28:13.954" v="1147" actId="700"/>
          <ac:spMkLst>
            <pc:docMk/>
            <pc:sldMk cId="2212097925" sldId="475"/>
            <ac:spMk id="3" creationId="{9349B70D-B3FC-46CF-B722-CBEC91199D11}"/>
          </ac:spMkLst>
        </pc:spChg>
        <pc:spChg chg="mod ord">
          <ac:chgData name="Richard Anderson" userId="4654cc452026b74c" providerId="LiveId" clId="{28B0D75C-99BE-4A1C-8784-9F11BE7988EE}" dt="2022-04-03T18:28:13.954" v="1147" actId="700"/>
          <ac:spMkLst>
            <pc:docMk/>
            <pc:sldMk cId="2212097925" sldId="475"/>
            <ac:spMk id="4" creationId="{5ED28614-6B83-448C-A612-BDF9FC4B4261}"/>
          </ac:spMkLst>
        </pc:spChg>
        <pc:spChg chg="mod ord">
          <ac:chgData name="Richard Anderson" userId="4654cc452026b74c" providerId="LiveId" clId="{28B0D75C-99BE-4A1C-8784-9F11BE7988EE}" dt="2022-04-03T18:28:13.954" v="1147" actId="700"/>
          <ac:spMkLst>
            <pc:docMk/>
            <pc:sldMk cId="2212097925" sldId="475"/>
            <ac:spMk id="5" creationId="{DA0D65EE-3FEF-4806-BC2A-0AD58D3C2C83}"/>
          </ac:spMkLst>
        </pc:spChg>
        <pc:spChg chg="mod ord">
          <ac:chgData name="Richard Anderson" userId="4654cc452026b74c" providerId="LiveId" clId="{28B0D75C-99BE-4A1C-8784-9F11BE7988EE}" dt="2022-04-03T18:28:13.954" v="1147" actId="700"/>
          <ac:spMkLst>
            <pc:docMk/>
            <pc:sldMk cId="2212097925" sldId="475"/>
            <ac:spMk id="6" creationId="{860727B2-C7C8-42F5-AD9E-E12AC5DBB50B}"/>
          </ac:spMkLst>
        </pc:spChg>
        <pc:spChg chg="add mod">
          <ac:chgData name="Richard Anderson" userId="4654cc452026b74c" providerId="LiveId" clId="{28B0D75C-99BE-4A1C-8784-9F11BE7988EE}" dt="2022-04-03T18:28:08.488" v="1146"/>
          <ac:spMkLst>
            <pc:docMk/>
            <pc:sldMk cId="2212097925" sldId="475"/>
            <ac:spMk id="7" creationId="{8CCF97F0-D55C-4CA3-BD30-4B1E5FDF8087}"/>
          </ac:spMkLst>
        </pc:spChg>
        <pc:spChg chg="add mod">
          <ac:chgData name="Richard Anderson" userId="4654cc452026b74c" providerId="LiveId" clId="{28B0D75C-99BE-4A1C-8784-9F11BE7988EE}" dt="2022-04-03T18:29:09.255" v="1150"/>
          <ac:spMkLst>
            <pc:docMk/>
            <pc:sldMk cId="2212097925" sldId="475"/>
            <ac:spMk id="8" creationId="{E64134F2-B5F0-44E4-9504-2DB7073162E8}"/>
          </ac:spMkLst>
        </pc:spChg>
        <pc:spChg chg="add mod">
          <ac:chgData name="Richard Anderson" userId="4654cc452026b74c" providerId="LiveId" clId="{28B0D75C-99BE-4A1C-8784-9F11BE7988EE}" dt="2022-04-03T18:29:09.255" v="1150"/>
          <ac:spMkLst>
            <pc:docMk/>
            <pc:sldMk cId="2212097925" sldId="475"/>
            <ac:spMk id="11" creationId="{9E7248E3-9663-4132-9DC4-2EBBB6CF5126}"/>
          </ac:spMkLst>
        </pc:spChg>
        <pc:spChg chg="add mod">
          <ac:chgData name="Richard Anderson" userId="4654cc452026b74c" providerId="LiveId" clId="{28B0D75C-99BE-4A1C-8784-9F11BE7988EE}" dt="2022-04-03T18:29:09.255" v="1150"/>
          <ac:spMkLst>
            <pc:docMk/>
            <pc:sldMk cId="2212097925" sldId="475"/>
            <ac:spMk id="12" creationId="{C2229896-B590-49D8-88FA-25B9ED842F27}"/>
          </ac:spMkLst>
        </pc:spChg>
        <pc:spChg chg="add mod">
          <ac:chgData name="Richard Anderson" userId="4654cc452026b74c" providerId="LiveId" clId="{28B0D75C-99BE-4A1C-8784-9F11BE7988EE}" dt="2022-04-03T18:29:09.255" v="1150"/>
          <ac:spMkLst>
            <pc:docMk/>
            <pc:sldMk cId="2212097925" sldId="475"/>
            <ac:spMk id="14" creationId="{0A420A14-9B57-41C6-9BDD-A54F0993266F}"/>
          </ac:spMkLst>
        </pc:spChg>
        <pc:spChg chg="add mod">
          <ac:chgData name="Richard Anderson" userId="4654cc452026b74c" providerId="LiveId" clId="{28B0D75C-99BE-4A1C-8784-9F11BE7988EE}" dt="2022-04-03T18:29:09.255" v="1150"/>
          <ac:spMkLst>
            <pc:docMk/>
            <pc:sldMk cId="2212097925" sldId="475"/>
            <ac:spMk id="15" creationId="{EFD09391-9A03-4D9F-8B70-ABC01CD3E429}"/>
          </ac:spMkLst>
        </pc:spChg>
        <pc:spChg chg="add mod">
          <ac:chgData name="Richard Anderson" userId="4654cc452026b74c" providerId="LiveId" clId="{28B0D75C-99BE-4A1C-8784-9F11BE7988EE}" dt="2022-04-03T18:29:09.255" v="1150"/>
          <ac:spMkLst>
            <pc:docMk/>
            <pc:sldMk cId="2212097925" sldId="475"/>
            <ac:spMk id="18" creationId="{FDF81B20-EF26-4455-B440-9781B5B91A24}"/>
          </ac:spMkLst>
        </pc:spChg>
        <pc:spChg chg="add mod">
          <ac:chgData name="Richard Anderson" userId="4654cc452026b74c" providerId="LiveId" clId="{28B0D75C-99BE-4A1C-8784-9F11BE7988EE}" dt="2022-04-03T18:29:09.255" v="1150"/>
          <ac:spMkLst>
            <pc:docMk/>
            <pc:sldMk cId="2212097925" sldId="475"/>
            <ac:spMk id="19" creationId="{02347FBF-0165-4746-99D9-B71EFDC825ED}"/>
          </ac:spMkLst>
        </pc:spChg>
        <pc:spChg chg="add mod">
          <ac:chgData name="Richard Anderson" userId="4654cc452026b74c" providerId="LiveId" clId="{28B0D75C-99BE-4A1C-8784-9F11BE7988EE}" dt="2022-04-03T18:29:09.255" v="1150"/>
          <ac:spMkLst>
            <pc:docMk/>
            <pc:sldMk cId="2212097925" sldId="475"/>
            <ac:spMk id="22" creationId="{EBC6E0A7-DD44-4F3E-BA55-096D191BA93C}"/>
          </ac:spMkLst>
        </pc:spChg>
        <pc:spChg chg="add mod">
          <ac:chgData name="Richard Anderson" userId="4654cc452026b74c" providerId="LiveId" clId="{28B0D75C-99BE-4A1C-8784-9F11BE7988EE}" dt="2022-04-03T18:29:09.255" v="1150"/>
          <ac:spMkLst>
            <pc:docMk/>
            <pc:sldMk cId="2212097925" sldId="475"/>
            <ac:spMk id="24" creationId="{D5207644-5DC3-44AF-B715-9DE908C56994}"/>
          </ac:spMkLst>
        </pc:spChg>
        <pc:spChg chg="add mod">
          <ac:chgData name="Richard Anderson" userId="4654cc452026b74c" providerId="LiveId" clId="{28B0D75C-99BE-4A1C-8784-9F11BE7988EE}" dt="2022-04-03T18:29:09.255" v="1150"/>
          <ac:spMkLst>
            <pc:docMk/>
            <pc:sldMk cId="2212097925" sldId="475"/>
            <ac:spMk id="25" creationId="{058D2287-CEB7-4AE2-B287-07EED9991B1B}"/>
          </ac:spMkLst>
        </pc:spChg>
        <pc:spChg chg="add mod">
          <ac:chgData name="Richard Anderson" userId="4654cc452026b74c" providerId="LiveId" clId="{28B0D75C-99BE-4A1C-8784-9F11BE7988EE}" dt="2022-04-03T18:29:09.255" v="1150"/>
          <ac:spMkLst>
            <pc:docMk/>
            <pc:sldMk cId="2212097925" sldId="475"/>
            <ac:spMk id="26" creationId="{AB4C089A-73EC-422F-8BEB-9BCD386F21BB}"/>
          </ac:spMkLst>
        </pc:spChg>
        <pc:spChg chg="add mod">
          <ac:chgData name="Richard Anderson" userId="4654cc452026b74c" providerId="LiveId" clId="{28B0D75C-99BE-4A1C-8784-9F11BE7988EE}" dt="2022-04-03T18:29:09.255" v="1150"/>
          <ac:spMkLst>
            <pc:docMk/>
            <pc:sldMk cId="2212097925" sldId="475"/>
            <ac:spMk id="27" creationId="{94805185-8C5C-453C-BC33-6BC0DDED3D89}"/>
          </ac:spMkLst>
        </pc:spChg>
        <pc:spChg chg="add mod">
          <ac:chgData name="Richard Anderson" userId="4654cc452026b74c" providerId="LiveId" clId="{28B0D75C-99BE-4A1C-8784-9F11BE7988EE}" dt="2022-04-03T18:29:09.255" v="1150"/>
          <ac:spMkLst>
            <pc:docMk/>
            <pc:sldMk cId="2212097925" sldId="475"/>
            <ac:spMk id="28" creationId="{8896A36A-D278-44E8-9737-EFA5A5FCF0AB}"/>
          </ac:spMkLst>
        </pc:spChg>
        <pc:spChg chg="add mod">
          <ac:chgData name="Richard Anderson" userId="4654cc452026b74c" providerId="LiveId" clId="{28B0D75C-99BE-4A1C-8784-9F11BE7988EE}" dt="2022-04-03T18:29:09.255" v="1150"/>
          <ac:spMkLst>
            <pc:docMk/>
            <pc:sldMk cId="2212097925" sldId="475"/>
            <ac:spMk id="29" creationId="{86B43E58-1A2A-495F-BC9D-AF0C18A455DC}"/>
          </ac:spMkLst>
        </pc:spChg>
        <pc:spChg chg="add mod">
          <ac:chgData name="Richard Anderson" userId="4654cc452026b74c" providerId="LiveId" clId="{28B0D75C-99BE-4A1C-8784-9F11BE7988EE}" dt="2022-04-03T18:29:09.255" v="1150"/>
          <ac:spMkLst>
            <pc:docMk/>
            <pc:sldMk cId="2212097925" sldId="475"/>
            <ac:spMk id="35" creationId="{55BF19A4-7655-4D88-ACD5-525B5CBEC071}"/>
          </ac:spMkLst>
        </pc:spChg>
        <pc:cxnChg chg="add mod">
          <ac:chgData name="Richard Anderson" userId="4654cc452026b74c" providerId="LiveId" clId="{28B0D75C-99BE-4A1C-8784-9F11BE7988EE}" dt="2022-04-03T18:29:09.255" v="1150"/>
          <ac:cxnSpMkLst>
            <pc:docMk/>
            <pc:sldMk cId="2212097925" sldId="475"/>
            <ac:cxnSpMk id="9" creationId="{D16EE60A-34BC-466A-8CD0-1C5079711A53}"/>
          </ac:cxnSpMkLst>
        </pc:cxnChg>
        <pc:cxnChg chg="add mod">
          <ac:chgData name="Richard Anderson" userId="4654cc452026b74c" providerId="LiveId" clId="{28B0D75C-99BE-4A1C-8784-9F11BE7988EE}" dt="2022-04-03T18:29:09.255" v="1150"/>
          <ac:cxnSpMkLst>
            <pc:docMk/>
            <pc:sldMk cId="2212097925" sldId="475"/>
            <ac:cxnSpMk id="10" creationId="{06BA548D-D642-44DD-825C-C327ABA00C45}"/>
          </ac:cxnSpMkLst>
        </pc:cxnChg>
        <pc:cxnChg chg="add mod">
          <ac:chgData name="Richard Anderson" userId="4654cc452026b74c" providerId="LiveId" clId="{28B0D75C-99BE-4A1C-8784-9F11BE7988EE}" dt="2022-04-03T18:29:09.255" v="1150"/>
          <ac:cxnSpMkLst>
            <pc:docMk/>
            <pc:sldMk cId="2212097925" sldId="475"/>
            <ac:cxnSpMk id="13" creationId="{A7C59151-AAA2-404C-A33A-28F5E2C8B492}"/>
          </ac:cxnSpMkLst>
        </pc:cxnChg>
        <pc:cxnChg chg="add mod">
          <ac:chgData name="Richard Anderson" userId="4654cc452026b74c" providerId="LiveId" clId="{28B0D75C-99BE-4A1C-8784-9F11BE7988EE}" dt="2022-04-03T18:29:09.255" v="1150"/>
          <ac:cxnSpMkLst>
            <pc:docMk/>
            <pc:sldMk cId="2212097925" sldId="475"/>
            <ac:cxnSpMk id="16" creationId="{A57AFA4D-D426-42FD-9F56-75CE9BDD2BCE}"/>
          </ac:cxnSpMkLst>
        </pc:cxnChg>
        <pc:cxnChg chg="add mod">
          <ac:chgData name="Richard Anderson" userId="4654cc452026b74c" providerId="LiveId" clId="{28B0D75C-99BE-4A1C-8784-9F11BE7988EE}" dt="2022-04-03T18:29:09.255" v="1150"/>
          <ac:cxnSpMkLst>
            <pc:docMk/>
            <pc:sldMk cId="2212097925" sldId="475"/>
            <ac:cxnSpMk id="17" creationId="{C9D7A30A-031D-4377-8FFA-62C9A10723E9}"/>
          </ac:cxnSpMkLst>
        </pc:cxnChg>
        <pc:cxnChg chg="add mod">
          <ac:chgData name="Richard Anderson" userId="4654cc452026b74c" providerId="LiveId" clId="{28B0D75C-99BE-4A1C-8784-9F11BE7988EE}" dt="2022-04-03T18:29:09.255" v="1150"/>
          <ac:cxnSpMkLst>
            <pc:docMk/>
            <pc:sldMk cId="2212097925" sldId="475"/>
            <ac:cxnSpMk id="20" creationId="{05441C49-A45D-42A3-BA04-DC392192D184}"/>
          </ac:cxnSpMkLst>
        </pc:cxnChg>
        <pc:cxnChg chg="add mod">
          <ac:chgData name="Richard Anderson" userId="4654cc452026b74c" providerId="LiveId" clId="{28B0D75C-99BE-4A1C-8784-9F11BE7988EE}" dt="2022-04-03T18:29:09.255" v="1150"/>
          <ac:cxnSpMkLst>
            <pc:docMk/>
            <pc:sldMk cId="2212097925" sldId="475"/>
            <ac:cxnSpMk id="21" creationId="{0F20B79B-FED3-488F-B64F-1F13203EB66C}"/>
          </ac:cxnSpMkLst>
        </pc:cxnChg>
        <pc:cxnChg chg="add mod">
          <ac:chgData name="Richard Anderson" userId="4654cc452026b74c" providerId="LiveId" clId="{28B0D75C-99BE-4A1C-8784-9F11BE7988EE}" dt="2022-04-03T18:29:09.255" v="1150"/>
          <ac:cxnSpMkLst>
            <pc:docMk/>
            <pc:sldMk cId="2212097925" sldId="475"/>
            <ac:cxnSpMk id="23" creationId="{C5C96382-C630-4551-8443-75C9C39B7623}"/>
          </ac:cxnSpMkLst>
        </pc:cxnChg>
        <pc:cxnChg chg="add mod">
          <ac:chgData name="Richard Anderson" userId="4654cc452026b74c" providerId="LiveId" clId="{28B0D75C-99BE-4A1C-8784-9F11BE7988EE}" dt="2022-04-03T18:29:09.255" v="1150"/>
          <ac:cxnSpMkLst>
            <pc:docMk/>
            <pc:sldMk cId="2212097925" sldId="475"/>
            <ac:cxnSpMk id="30" creationId="{7EC97EBA-9128-4034-8D27-5C2BF2128D0D}"/>
          </ac:cxnSpMkLst>
        </pc:cxnChg>
        <pc:cxnChg chg="add mod">
          <ac:chgData name="Richard Anderson" userId="4654cc452026b74c" providerId="LiveId" clId="{28B0D75C-99BE-4A1C-8784-9F11BE7988EE}" dt="2022-04-03T18:29:09.255" v="1150"/>
          <ac:cxnSpMkLst>
            <pc:docMk/>
            <pc:sldMk cId="2212097925" sldId="475"/>
            <ac:cxnSpMk id="31" creationId="{B9FA1CC4-BBD2-4BAB-B6FF-3D2CCB85D844}"/>
          </ac:cxnSpMkLst>
        </pc:cxnChg>
        <pc:cxnChg chg="add mod">
          <ac:chgData name="Richard Anderson" userId="4654cc452026b74c" providerId="LiveId" clId="{28B0D75C-99BE-4A1C-8784-9F11BE7988EE}" dt="2022-04-03T18:29:09.255" v="1150"/>
          <ac:cxnSpMkLst>
            <pc:docMk/>
            <pc:sldMk cId="2212097925" sldId="475"/>
            <ac:cxnSpMk id="32" creationId="{F23C6747-865E-432D-B848-F19FD2C13324}"/>
          </ac:cxnSpMkLst>
        </pc:cxnChg>
        <pc:cxnChg chg="add mod">
          <ac:chgData name="Richard Anderson" userId="4654cc452026b74c" providerId="LiveId" clId="{28B0D75C-99BE-4A1C-8784-9F11BE7988EE}" dt="2022-04-03T18:29:09.255" v="1150"/>
          <ac:cxnSpMkLst>
            <pc:docMk/>
            <pc:sldMk cId="2212097925" sldId="475"/>
            <ac:cxnSpMk id="33" creationId="{25D2068B-9390-4223-8F8A-59532408DCF5}"/>
          </ac:cxnSpMkLst>
        </pc:cxnChg>
        <pc:cxnChg chg="add mod">
          <ac:chgData name="Richard Anderson" userId="4654cc452026b74c" providerId="LiveId" clId="{28B0D75C-99BE-4A1C-8784-9F11BE7988EE}" dt="2022-04-03T18:29:09.255" v="1150"/>
          <ac:cxnSpMkLst>
            <pc:docMk/>
            <pc:sldMk cId="2212097925" sldId="475"/>
            <ac:cxnSpMk id="34" creationId="{B4661AF2-93BF-434E-B40C-E1E9ADF4F46B}"/>
          </ac:cxnSpMkLst>
        </pc:cxnChg>
      </pc:sldChg>
      <pc:sldChg chg="addSp delSp modSp new mod modClrScheme chgLayout">
        <pc:chgData name="Richard Anderson" userId="4654cc452026b74c" providerId="LiveId" clId="{28B0D75C-99BE-4A1C-8784-9F11BE7988EE}" dt="2022-04-03T18:40:01.966" v="1352" actId="20577"/>
        <pc:sldMkLst>
          <pc:docMk/>
          <pc:sldMk cId="4087967561" sldId="476"/>
        </pc:sldMkLst>
        <pc:spChg chg="mod ord">
          <ac:chgData name="Richard Anderson" userId="4654cc452026b74c" providerId="LiveId" clId="{28B0D75C-99BE-4A1C-8784-9F11BE7988EE}" dt="2022-04-03T18:35:07.753" v="1156" actId="700"/>
          <ac:spMkLst>
            <pc:docMk/>
            <pc:sldMk cId="4087967561" sldId="476"/>
            <ac:spMk id="2" creationId="{8BEB0A81-09E4-4DB3-98B0-331B1C878225}"/>
          </ac:spMkLst>
        </pc:spChg>
        <pc:spChg chg="mod ord">
          <ac:chgData name="Richard Anderson" userId="4654cc452026b74c" providerId="LiveId" clId="{28B0D75C-99BE-4A1C-8784-9F11BE7988EE}" dt="2022-04-03T18:35:07.753" v="1156" actId="700"/>
          <ac:spMkLst>
            <pc:docMk/>
            <pc:sldMk cId="4087967561" sldId="476"/>
            <ac:spMk id="3" creationId="{984EA5EA-8E00-49D5-B07C-929D2CF4799D}"/>
          </ac:spMkLst>
        </pc:spChg>
        <pc:spChg chg="mod ord">
          <ac:chgData name="Richard Anderson" userId="4654cc452026b74c" providerId="LiveId" clId="{28B0D75C-99BE-4A1C-8784-9F11BE7988EE}" dt="2022-04-03T18:35:07.753" v="1156" actId="700"/>
          <ac:spMkLst>
            <pc:docMk/>
            <pc:sldMk cId="4087967561" sldId="476"/>
            <ac:spMk id="4" creationId="{2D28CFAE-3455-49C3-ACF1-6F183F9CA8C3}"/>
          </ac:spMkLst>
        </pc:spChg>
        <pc:spChg chg="add mod ord">
          <ac:chgData name="Richard Anderson" userId="4654cc452026b74c" providerId="LiveId" clId="{28B0D75C-99BE-4A1C-8784-9F11BE7988EE}" dt="2022-04-03T18:40:01.966" v="1352" actId="20577"/>
          <ac:spMkLst>
            <pc:docMk/>
            <pc:sldMk cId="4087967561" sldId="476"/>
            <ac:spMk id="5" creationId="{D0C7B19B-D43A-4CC5-9959-656E796EDF89}"/>
          </ac:spMkLst>
        </pc:spChg>
        <pc:spChg chg="add del mod ord">
          <ac:chgData name="Richard Anderson" userId="4654cc452026b74c" providerId="LiveId" clId="{28B0D75C-99BE-4A1C-8784-9F11BE7988EE}" dt="2022-04-03T18:35:30.170" v="1157" actId="3680"/>
          <ac:spMkLst>
            <pc:docMk/>
            <pc:sldMk cId="4087967561" sldId="476"/>
            <ac:spMk id="6" creationId="{0FB3F3B1-A4A7-464B-BDF8-CB71C3E25B27}"/>
          </ac:spMkLst>
        </pc:spChg>
        <pc:graphicFrameChg chg="add mod ord modGraphic">
          <ac:chgData name="Richard Anderson" userId="4654cc452026b74c" providerId="LiveId" clId="{28B0D75C-99BE-4A1C-8784-9F11BE7988EE}" dt="2022-04-03T18:39:48.872" v="1327" actId="20577"/>
          <ac:graphicFrameMkLst>
            <pc:docMk/>
            <pc:sldMk cId="4087967561" sldId="476"/>
            <ac:graphicFrameMk id="7" creationId="{EE274A63-CA22-4EF2-9DAF-F0C47661EBBB}"/>
          </ac:graphicFrameMkLst>
        </pc:graphicFrameChg>
      </pc:sldChg>
      <pc:sldChg chg="modSp new mod">
        <pc:chgData name="Richard Anderson" userId="4654cc452026b74c" providerId="LiveId" clId="{28B0D75C-99BE-4A1C-8784-9F11BE7988EE}" dt="2022-04-03T18:42:50.433" v="1541" actId="20577"/>
        <pc:sldMkLst>
          <pc:docMk/>
          <pc:sldMk cId="718896602" sldId="477"/>
        </pc:sldMkLst>
        <pc:spChg chg="mod">
          <ac:chgData name="Richard Anderson" userId="4654cc452026b74c" providerId="LiveId" clId="{28B0D75C-99BE-4A1C-8784-9F11BE7988EE}" dt="2022-04-03T18:41:16.306" v="1367" actId="20577"/>
          <ac:spMkLst>
            <pc:docMk/>
            <pc:sldMk cId="718896602" sldId="477"/>
            <ac:spMk id="2" creationId="{DEA8341E-EF9C-42ED-A22A-7DAF6FCDBA13}"/>
          </ac:spMkLst>
        </pc:spChg>
        <pc:spChg chg="mod">
          <ac:chgData name="Richard Anderson" userId="4654cc452026b74c" providerId="LiveId" clId="{28B0D75C-99BE-4A1C-8784-9F11BE7988EE}" dt="2022-04-03T18:42:50.433" v="1541" actId="20577"/>
          <ac:spMkLst>
            <pc:docMk/>
            <pc:sldMk cId="718896602" sldId="477"/>
            <ac:spMk id="3" creationId="{71DA0546-87C9-4978-87CC-356F757CC7DA}"/>
          </ac:spMkLst>
        </pc:spChg>
      </pc:sldChg>
      <pc:sldMasterChg chg="delSldLayout">
        <pc:chgData name="Richard Anderson" userId="4654cc452026b74c" providerId="LiveId" clId="{28B0D75C-99BE-4A1C-8784-9F11BE7988EE}" dt="2022-04-03T17:43:52.354" v="1009" actId="2696"/>
        <pc:sldMasterMkLst>
          <pc:docMk/>
          <pc:sldMasterMk cId="1822890172" sldId="2147483661"/>
        </pc:sldMasterMkLst>
        <pc:sldLayoutChg chg="del">
          <pc:chgData name="Richard Anderson" userId="4654cc452026b74c" providerId="LiveId" clId="{28B0D75C-99BE-4A1C-8784-9F11BE7988EE}" dt="2022-04-03T01:02:08.101" v="583" actId="2696"/>
          <pc:sldLayoutMkLst>
            <pc:docMk/>
            <pc:sldMasterMk cId="1822890172" sldId="2147483661"/>
            <pc:sldLayoutMk cId="1655181020" sldId="2147483673"/>
          </pc:sldLayoutMkLst>
        </pc:sldLayoutChg>
        <pc:sldLayoutChg chg="del">
          <pc:chgData name="Richard Anderson" userId="4654cc452026b74c" providerId="LiveId" clId="{28B0D75C-99BE-4A1C-8784-9F11BE7988EE}" dt="2022-04-03T17:43:52.354" v="1009" actId="2696"/>
          <pc:sldLayoutMkLst>
            <pc:docMk/>
            <pc:sldMasterMk cId="1822890172" sldId="2147483661"/>
            <pc:sldLayoutMk cId="2693861644" sldId="2147483674"/>
          </pc:sldLayoutMkLst>
        </pc:sldLayout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60700" cy="441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7290" tIns="43645" rIns="87290" bIns="43645" numCol="1" anchor="t" anchorCtr="0" compatLnSpc="1">
            <a:prstTxWarp prst="textNoShape">
              <a:avLst/>
            </a:prstTxWarp>
          </a:bodyPr>
          <a:lstStyle>
            <a:lvl1pPr defTabSz="873272">
              <a:lnSpc>
                <a:spcPct val="100000"/>
              </a:lnSpc>
              <a:spcBef>
                <a:spcPct val="0"/>
              </a:spcBef>
              <a:defRPr sz="13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68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35413" y="0"/>
            <a:ext cx="3062287" cy="441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7290" tIns="43645" rIns="87290" bIns="43645" numCol="1" anchor="t" anchorCtr="0" compatLnSpc="1">
            <a:prstTxWarp prst="textNoShape">
              <a:avLst/>
            </a:prstTxWarp>
          </a:bodyPr>
          <a:lstStyle>
            <a:lvl1pPr algn="r" defTabSz="873272">
              <a:lnSpc>
                <a:spcPct val="100000"/>
              </a:lnSpc>
              <a:spcBef>
                <a:spcPct val="0"/>
              </a:spcBef>
              <a:defRPr sz="13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68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53488"/>
            <a:ext cx="3060700" cy="442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7290" tIns="43645" rIns="87290" bIns="43645" numCol="1" anchor="b" anchorCtr="0" compatLnSpc="1">
            <a:prstTxWarp prst="textNoShape">
              <a:avLst/>
            </a:prstTxWarp>
          </a:bodyPr>
          <a:lstStyle>
            <a:lvl1pPr defTabSz="873272">
              <a:lnSpc>
                <a:spcPct val="100000"/>
              </a:lnSpc>
              <a:spcBef>
                <a:spcPct val="0"/>
              </a:spcBef>
              <a:defRPr sz="13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68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35413" y="8853488"/>
            <a:ext cx="3062287" cy="442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7290" tIns="43645" rIns="87290" bIns="43645" numCol="1" anchor="b" anchorCtr="0" compatLnSpc="1">
            <a:prstTxWarp prst="textNoShape">
              <a:avLst/>
            </a:prstTxWarp>
          </a:bodyPr>
          <a:lstStyle>
            <a:lvl1pPr algn="r" defTabSz="873272">
              <a:lnSpc>
                <a:spcPct val="100000"/>
              </a:lnSpc>
              <a:spcBef>
                <a:spcPct val="0"/>
              </a:spcBef>
              <a:defRPr sz="13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A5FFEEAA-FA7D-4C6B-B401-0583FCE20B2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158725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2577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26" tIns="46062" rIns="92126" bIns="46062" numCol="1" anchor="t" anchorCtr="0" compatLnSpc="1">
            <a:prstTxWarp prst="textNoShape">
              <a:avLst/>
            </a:prstTxWarp>
          </a:bodyPr>
          <a:lstStyle>
            <a:lvl1pPr defTabSz="922126">
              <a:lnSpc>
                <a:spcPct val="100000"/>
              </a:lnSpc>
              <a:spcBef>
                <a:spcPct val="0"/>
              </a:spcBef>
              <a:defRPr sz="13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59225" y="0"/>
            <a:ext cx="302577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26" tIns="46062" rIns="92126" bIns="46062" numCol="1" anchor="t" anchorCtr="0" compatLnSpc="1">
            <a:prstTxWarp prst="textNoShape">
              <a:avLst/>
            </a:prstTxWarp>
          </a:bodyPr>
          <a:lstStyle>
            <a:lvl1pPr algn="r" defTabSz="922126">
              <a:lnSpc>
                <a:spcPct val="100000"/>
              </a:lnSpc>
              <a:spcBef>
                <a:spcPct val="0"/>
              </a:spcBef>
              <a:defRPr sz="13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482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71575" y="696913"/>
            <a:ext cx="4641850" cy="34813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0275" y="4410075"/>
            <a:ext cx="5124450" cy="417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26" tIns="46062" rIns="92126" bIns="4606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0150"/>
            <a:ext cx="302577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26" tIns="46062" rIns="92126" bIns="46062" numCol="1" anchor="b" anchorCtr="0" compatLnSpc="1">
            <a:prstTxWarp prst="textNoShape">
              <a:avLst/>
            </a:prstTxWarp>
          </a:bodyPr>
          <a:lstStyle>
            <a:lvl1pPr defTabSz="922126">
              <a:lnSpc>
                <a:spcPct val="100000"/>
              </a:lnSpc>
              <a:spcBef>
                <a:spcPct val="0"/>
              </a:spcBef>
              <a:defRPr sz="13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59225" y="8820150"/>
            <a:ext cx="302577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26" tIns="46062" rIns="92126" bIns="46062" numCol="1" anchor="b" anchorCtr="0" compatLnSpc="1">
            <a:prstTxWarp prst="textNoShape">
              <a:avLst/>
            </a:prstTxWarp>
          </a:bodyPr>
          <a:lstStyle>
            <a:lvl1pPr algn="r" defTabSz="922126">
              <a:lnSpc>
                <a:spcPct val="100000"/>
              </a:lnSpc>
              <a:spcBef>
                <a:spcPct val="0"/>
              </a:spcBef>
              <a:defRPr sz="13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8D009345-72C9-4A7C-A0D7-3D94E680395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300441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0750">
              <a:defRPr sz="1600">
                <a:solidFill>
                  <a:schemeClr val="accent1"/>
                </a:solidFill>
                <a:latin typeface="Times New Roman" pitchFamily="18" charset="0"/>
              </a:defRPr>
            </a:lvl1pPr>
            <a:lvl2pPr marL="714375" indent="-274638" defTabSz="920750">
              <a:defRPr sz="1600">
                <a:solidFill>
                  <a:schemeClr val="accent1"/>
                </a:solidFill>
                <a:latin typeface="Times New Roman" pitchFamily="18" charset="0"/>
              </a:defRPr>
            </a:lvl2pPr>
            <a:lvl3pPr marL="1098550" indent="-219075" defTabSz="920750">
              <a:defRPr sz="1600">
                <a:solidFill>
                  <a:schemeClr val="accent1"/>
                </a:solidFill>
                <a:latin typeface="Times New Roman" pitchFamily="18" charset="0"/>
              </a:defRPr>
            </a:lvl3pPr>
            <a:lvl4pPr marL="1538288" indent="-219075" defTabSz="920750">
              <a:defRPr sz="1600">
                <a:solidFill>
                  <a:schemeClr val="accent1"/>
                </a:solidFill>
                <a:latin typeface="Times New Roman" pitchFamily="18" charset="0"/>
              </a:defRPr>
            </a:lvl4pPr>
            <a:lvl5pPr marL="1978025" indent="-219075" defTabSz="920750">
              <a:defRPr sz="1600">
                <a:solidFill>
                  <a:schemeClr val="accent1"/>
                </a:solidFill>
                <a:latin typeface="Times New Roman" pitchFamily="18" charset="0"/>
              </a:defRPr>
            </a:lvl5pPr>
            <a:lvl6pPr marL="2435225" indent="-219075" defTabSz="920750" eaLnBrk="0" fontAlgn="base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itchFamily="18" charset="0"/>
              </a:defRPr>
            </a:lvl6pPr>
            <a:lvl7pPr marL="2892425" indent="-219075" defTabSz="920750" eaLnBrk="0" fontAlgn="base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itchFamily="18" charset="0"/>
              </a:defRPr>
            </a:lvl7pPr>
            <a:lvl8pPr marL="3349625" indent="-219075" defTabSz="920750" eaLnBrk="0" fontAlgn="base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itchFamily="18" charset="0"/>
              </a:defRPr>
            </a:lvl8pPr>
            <a:lvl9pPr marL="3806825" indent="-219075" defTabSz="920750" eaLnBrk="0" fontAlgn="base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itchFamily="18" charset="0"/>
              </a:defRPr>
            </a:lvl9pPr>
          </a:lstStyle>
          <a:p>
            <a:fld id="{D17C474B-C3E0-4DCD-B84A-C2977C7F6AF3}" type="slidenum">
              <a:rPr lang="en-US" altLang="en-US" sz="1300" smtClean="0">
                <a:solidFill>
                  <a:schemeClr val="tx1"/>
                </a:solidFill>
              </a:rPr>
              <a:pPr/>
              <a:t>1</a:t>
            </a:fld>
            <a:endParaRPr lang="en-US" altLang="en-US" sz="1300">
              <a:solidFill>
                <a:schemeClr val="tx1"/>
              </a:solidFill>
            </a:endParaRPr>
          </a:p>
        </p:txBody>
      </p:sp>
      <p:sp>
        <p:nvSpPr>
          <p:cNvPr id="358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1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56323" name="Rectangle 2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1240B29-F687-4F45-9708-019B960494DF}">
              <a14:hiddenLine xmlns:a14="http://schemas.microsoft.com/office/drawing/2010/main" w="12700" cap="rnd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defTabSz="914400" eaLnBrk="1">
              <a:lnSpc>
                <a:spcPct val="100000"/>
              </a:lnSpc>
              <a:spcBef>
                <a:spcPts val="400"/>
              </a:spcBef>
            </a:pPr>
            <a:r>
              <a:rPr lang="en-US" altLang="en-US" sz="1200">
                <a:latin typeface="Times New Roman" pitchFamily="18" charset="0"/>
                <a:cs typeface="Times New Roman" pitchFamily="18" charset="0"/>
                <a:sym typeface="Times New Roman" pitchFamily="18" charset="0"/>
              </a:rPr>
              <a:t>A topological or topo-sort is just a valid sorting of these vertices when we define an edge as an ordering constraint/relationship.</a:t>
            </a:r>
          </a:p>
          <a:p>
            <a:pPr defTabSz="914400" eaLnBrk="1">
              <a:lnSpc>
                <a:spcPct val="100000"/>
              </a:lnSpc>
              <a:spcBef>
                <a:spcPts val="400"/>
              </a:spcBef>
            </a:pPr>
            <a:r>
              <a:rPr lang="en-US" altLang="en-US" sz="1200">
                <a:latin typeface="Times New Roman" pitchFamily="18" charset="0"/>
                <a:cs typeface="Times New Roman" pitchFamily="18" charset="0"/>
                <a:sym typeface="Times New Roman" pitchFamily="18" charset="0"/>
              </a:rPr>
              <a:t>There are many other applications of topological sort. The classic example is getting a valid ordering of classes when edges represent prerequisites</a:t>
            </a:r>
          </a:p>
          <a:p>
            <a:pPr defTabSz="914400" eaLnBrk="1">
              <a:lnSpc>
                <a:spcPct val="100000"/>
              </a:lnSpc>
              <a:spcBef>
                <a:spcPts val="400"/>
              </a:spcBef>
            </a:pPr>
            <a:r>
              <a:rPr lang="en-US" altLang="en-US" sz="1200">
                <a:latin typeface="Times New Roman" pitchFamily="18" charset="0"/>
                <a:cs typeface="Times New Roman" pitchFamily="18" charset="0"/>
                <a:sym typeface="Times New Roman" pitchFamily="18" charset="0"/>
              </a:rPr>
              <a:t>What happens if I add an edge from “CSE 467” to “CSE 142”?  This graph is no longer a DAG!  In fact, we cannot topo-sort without a DAG!</a:t>
            </a:r>
          </a:p>
        </p:txBody>
      </p:sp>
    </p:spTree>
    <p:extLst>
      <p:ext uri="{BB962C8B-B14F-4D97-AF65-F5344CB8AC3E}">
        <p14:creationId xmlns:p14="http://schemas.microsoft.com/office/powerpoint/2010/main" val="38481456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1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57347" name="Rectangle 2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1240B29-F687-4F45-9708-019B960494DF}">
              <a14:hiddenLine xmlns:a14="http://schemas.microsoft.com/office/drawing/2010/main" w="12700" cap="rnd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defTabSz="914400" eaLnBrk="1">
              <a:lnSpc>
                <a:spcPct val="100000"/>
              </a:lnSpc>
              <a:spcBef>
                <a:spcPts val="500"/>
              </a:spcBef>
            </a:pPr>
            <a:r>
              <a:rPr lang="en-US" altLang="en-US" sz="1600">
                <a:latin typeface="Times New Roman" pitchFamily="18" charset="0"/>
                <a:cs typeface="Times New Roman" pitchFamily="18" charset="0"/>
                <a:sym typeface="Times New Roman" pitchFamily="18" charset="0"/>
              </a:rPr>
              <a:t>We should never find a cycle – this is a DAG</a:t>
            </a:r>
          </a:p>
          <a:p>
            <a:pPr defTabSz="914400" eaLnBrk="1">
              <a:lnSpc>
                <a:spcPct val="100000"/>
              </a:lnSpc>
              <a:spcBef>
                <a:spcPts val="500"/>
              </a:spcBef>
            </a:pPr>
            <a:r>
              <a:rPr lang="en-US" altLang="en-US" sz="1600">
                <a:latin typeface="Times New Roman" pitchFamily="18" charset="0"/>
                <a:cs typeface="Times New Roman" pitchFamily="18" charset="0"/>
                <a:sym typeface="Times New Roman" pitchFamily="18" charset="0"/>
              </a:rPr>
              <a:t>How long does this take?</a:t>
            </a:r>
          </a:p>
          <a:p>
            <a:pPr defTabSz="914400" eaLnBrk="1">
              <a:lnSpc>
                <a:spcPct val="100000"/>
              </a:lnSpc>
              <a:spcBef>
                <a:spcPts val="500"/>
              </a:spcBef>
            </a:pPr>
            <a:r>
              <a:rPr lang="en-US" altLang="en-US" sz="1600">
                <a:latin typeface="Times New Roman Bold" charset="0"/>
                <a:ea typeface="Times New Roman Bold" charset="0"/>
                <a:cs typeface="Times New Roman Bold" charset="0"/>
                <a:sym typeface="Times New Roman Bold" charset="0"/>
              </a:rPr>
              <a:t>Observation</a:t>
            </a:r>
            <a:r>
              <a:rPr lang="en-US" altLang="en-US" sz="1600">
                <a:latin typeface="Times New Roman" pitchFamily="18" charset="0"/>
                <a:cs typeface="Times New Roman" pitchFamily="18" charset="0"/>
                <a:sym typeface="Times New Roman" pitchFamily="18" charset="0"/>
              </a:rPr>
              <a:t>: The only new (eligible) vertices with indegree 0 are the ones adjacent to the vertex just processed.</a:t>
            </a:r>
          </a:p>
          <a:p>
            <a:pPr defTabSz="914400" eaLnBrk="1">
              <a:lnSpc>
                <a:spcPct val="100000"/>
              </a:lnSpc>
              <a:spcBef>
                <a:spcPts val="400"/>
              </a:spcBef>
            </a:pPr>
            <a:endParaRPr lang="en-US" altLang="en-US" sz="1600">
              <a:latin typeface="Times New Roman" pitchFamily="18" charset="0"/>
              <a:cs typeface="Times New Roman" pitchFamily="18" charset="0"/>
              <a:sym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008957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1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58371" name="Rectangle 2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1240B29-F687-4F45-9708-019B960494DF}">
              <a14:hiddenLine xmlns:a14="http://schemas.microsoft.com/office/drawing/2010/main" w="12700" cap="rnd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defTabSz="914400" eaLnBrk="1">
              <a:lnSpc>
                <a:spcPct val="100000"/>
              </a:lnSpc>
              <a:spcBef>
                <a:spcPts val="400"/>
              </a:spcBef>
            </a:pPr>
            <a:r>
              <a:rPr lang="en-US" altLang="en-US" sz="1200">
                <a:latin typeface="Times New Roman" pitchFamily="18" charset="0"/>
                <a:cs typeface="Times New Roman" pitchFamily="18" charset="0"/>
                <a:sym typeface="Times New Roman" pitchFamily="18" charset="0"/>
              </a:rPr>
              <a:t>Why use a queue?</a:t>
            </a:r>
          </a:p>
          <a:p>
            <a:pPr defTabSz="914400" eaLnBrk="1">
              <a:lnSpc>
                <a:spcPct val="100000"/>
              </a:lnSpc>
              <a:spcBef>
                <a:spcPts val="400"/>
              </a:spcBef>
            </a:pPr>
            <a:r>
              <a:rPr lang="en-US" altLang="en-US" sz="1200">
                <a:latin typeface="Times New Roman" pitchFamily="18" charset="0"/>
                <a:cs typeface="Times New Roman" pitchFamily="18" charset="0"/>
                <a:sym typeface="Times New Roman" pitchFamily="18" charset="0"/>
              </a:rPr>
              <a:t>Some sense of </a:t>
            </a:r>
            <a:r>
              <a:rPr lang="en-US" altLang="en-US" sz="1200" i="1">
                <a:latin typeface="Times New Roman" pitchFamily="18" charset="0"/>
                <a:cs typeface="Times New Roman" pitchFamily="18" charset="0"/>
                <a:sym typeface="Times New Roman" pitchFamily="18" charset="0"/>
              </a:rPr>
              <a:t>stability</a:t>
            </a:r>
            <a:r>
              <a:rPr lang="en-US" altLang="en-US" sz="1200">
                <a:latin typeface="Times New Roman" pitchFamily="18" charset="0"/>
                <a:cs typeface="Times New Roman" pitchFamily="18" charset="0"/>
                <a:sym typeface="Times New Roman" pitchFamily="18" charset="0"/>
              </a:rPr>
              <a:t> (as discussed during the sorting )</a:t>
            </a:r>
          </a:p>
        </p:txBody>
      </p:sp>
    </p:spTree>
    <p:extLst>
      <p:ext uri="{BB962C8B-B14F-4D97-AF65-F5344CB8AC3E}">
        <p14:creationId xmlns:p14="http://schemas.microsoft.com/office/powerpoint/2010/main" val="109490961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1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59395" name="Rectangle 2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1240B29-F687-4F45-9708-019B960494DF}">
              <a14:hiddenLine xmlns:a14="http://schemas.microsoft.com/office/drawing/2010/main" w="12700" cap="rnd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defTabSz="914400" eaLnBrk="1">
              <a:lnSpc>
                <a:spcPct val="100000"/>
              </a:lnSpc>
              <a:spcBef>
                <a:spcPts val="700"/>
              </a:spcBef>
            </a:pPr>
            <a:r>
              <a:rPr lang="en-US" altLang="en-US" sz="2000">
                <a:latin typeface="Times New Roman" pitchFamily="18" charset="0"/>
                <a:cs typeface="Times New Roman" pitchFamily="18" charset="0"/>
                <a:sym typeface="Times New Roman" pitchFamily="18" charset="0"/>
              </a:rPr>
              <a:t>Idea: Use a set data structure to keep track of eligible vertices (Queue or Stack).</a:t>
            </a:r>
          </a:p>
        </p:txBody>
      </p:sp>
    </p:spTree>
    <p:extLst>
      <p:ext uri="{BB962C8B-B14F-4D97-AF65-F5344CB8AC3E}">
        <p14:creationId xmlns:p14="http://schemas.microsoft.com/office/powerpoint/2010/main" val="62956371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915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</p:txBody>
      </p:sp>
      <p:sp>
        <p:nvSpPr>
          <p:cNvPr id="49156" name="Slide Number Placeholder 3"/>
          <p:cNvSpPr>
            <a:spLocks noGrp="1"/>
          </p:cNvSpPr>
          <p:nvPr>
            <p:ph type="sldNum" sz="quarter" idx="5"/>
          </p:nvPr>
        </p:nvSpPr>
        <p:spPr bwMode="auto">
          <a:xfrm>
            <a:off x="3884414" y="8685894"/>
            <a:ext cx="2972098" cy="4565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6493" tIns="43247" rIns="86493" bIns="43247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02756" indent="-270291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081164" indent="-216233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513629" indent="-216233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1946095" indent="-216233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378560" indent="-21623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811026" indent="-21623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243491" indent="-21623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675957" indent="-21623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E1F5003F-45EE-40B7-B73F-912B0A0376B4}" type="slidenum">
              <a:rPr lang="en-US" altLang="en-US" smtClean="0"/>
              <a:pPr eaLnBrk="1" hangingPunct="1"/>
              <a:t>17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8348177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017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</p:txBody>
      </p:sp>
      <p:sp>
        <p:nvSpPr>
          <p:cNvPr id="50180" name="Slide Number Placeholder 3"/>
          <p:cNvSpPr>
            <a:spLocks noGrp="1"/>
          </p:cNvSpPr>
          <p:nvPr>
            <p:ph type="sldNum" sz="quarter" idx="5"/>
          </p:nvPr>
        </p:nvSpPr>
        <p:spPr bwMode="auto">
          <a:xfrm>
            <a:off x="3884414" y="8685894"/>
            <a:ext cx="2972098" cy="4565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6493" tIns="43247" rIns="86493" bIns="43247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02756" indent="-270291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081164" indent="-216233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513629" indent="-216233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1946095" indent="-216233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378560" indent="-21623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811026" indent="-21623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243491" indent="-21623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675957" indent="-21623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10BC3C68-5E3A-42ED-A02E-BB63EB91E41D}" type="slidenum">
              <a:rPr lang="en-US" altLang="en-US" smtClean="0"/>
              <a:pPr eaLnBrk="1" hangingPunct="1"/>
              <a:t>18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05060495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0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</p:txBody>
      </p:sp>
      <p:sp>
        <p:nvSpPr>
          <p:cNvPr id="51204" name="Slide Number Placeholder 3"/>
          <p:cNvSpPr>
            <a:spLocks noGrp="1"/>
          </p:cNvSpPr>
          <p:nvPr>
            <p:ph type="sldNum" sz="quarter" idx="5"/>
          </p:nvPr>
        </p:nvSpPr>
        <p:spPr bwMode="auto">
          <a:xfrm>
            <a:off x="3884414" y="8685894"/>
            <a:ext cx="2972098" cy="4565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6493" tIns="43247" rIns="86493" bIns="43247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02756" indent="-270291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081164" indent="-216233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513629" indent="-216233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1946095" indent="-216233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378560" indent="-21623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811026" indent="-21623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243491" indent="-21623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675957" indent="-21623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46387196-4C05-4DDC-B938-C9A57F6AA935}" type="slidenum">
              <a:rPr lang="en-US" altLang="en-US" smtClean="0"/>
              <a:pPr eaLnBrk="1" hangingPunct="1"/>
              <a:t>19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119242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1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37891" name="Rectangle 2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1240B29-F687-4F45-9708-019B960494DF}">
              <a14:hiddenLine xmlns:a14="http://schemas.microsoft.com/office/drawing/2010/main" w="12700" cap="rnd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defTabSz="914400" eaLnBrk="1">
              <a:lnSpc>
                <a:spcPct val="100000"/>
              </a:lnSpc>
              <a:spcBef>
                <a:spcPts val="400"/>
              </a:spcBef>
            </a:pPr>
            <a:r>
              <a:rPr lang="en-US" altLang="en-US" sz="1200">
                <a:latin typeface="Times New Roman" pitchFamily="18" charset="0"/>
                <a:cs typeface="Times New Roman" pitchFamily="18" charset="0"/>
                <a:sym typeface="Times New Roman" pitchFamily="18" charset="0"/>
              </a:rPr>
              <a:t>I’m not convinced this is really an ADT, but it is certainly an important structure.</a:t>
            </a:r>
          </a:p>
          <a:p>
            <a:pPr defTabSz="914400" eaLnBrk="1">
              <a:lnSpc>
                <a:spcPct val="100000"/>
              </a:lnSpc>
              <a:spcBef>
                <a:spcPts val="400"/>
              </a:spcBef>
            </a:pPr>
            <a:endParaRPr lang="en-US" altLang="en-US" sz="1200">
              <a:latin typeface="Times New Roman" pitchFamily="18" charset="0"/>
              <a:cs typeface="Times New Roman" pitchFamily="18" charset="0"/>
              <a:sym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8355666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1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48131" name="Rectangle 2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1240B29-F687-4F45-9708-019B960494DF}">
              <a14:hiddenLine xmlns:a14="http://schemas.microsoft.com/office/drawing/2010/main" w="12700" cap="rnd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defTabSz="914400" eaLnBrk="1">
              <a:lnSpc>
                <a:spcPct val="100000"/>
              </a:lnSpc>
              <a:spcBef>
                <a:spcPts val="400"/>
              </a:spcBef>
            </a:pPr>
            <a:r>
              <a:rPr lang="en-US" altLang="en-US" sz="12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Times New Roman" pitchFamily="18" charset="0"/>
              </a:rPr>
              <a:t>Some operations:</a:t>
            </a:r>
          </a:p>
          <a:p>
            <a:pPr defTabSz="914400" eaLnBrk="1">
              <a:lnSpc>
                <a:spcPct val="100000"/>
              </a:lnSpc>
              <a:spcBef>
                <a:spcPts val="400"/>
              </a:spcBef>
            </a:pPr>
            <a:r>
              <a:rPr lang="en-US" altLang="en-US" sz="12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Times New Roman" pitchFamily="18" charset="0"/>
              </a:rPr>
              <a:t>  iterate over vertices</a:t>
            </a:r>
          </a:p>
          <a:p>
            <a:pPr defTabSz="914400" eaLnBrk="1">
              <a:lnSpc>
                <a:spcPct val="100000"/>
              </a:lnSpc>
              <a:spcBef>
                <a:spcPts val="400"/>
              </a:spcBef>
            </a:pPr>
            <a:r>
              <a:rPr lang="en-US" altLang="en-US" sz="12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Times New Roman" pitchFamily="18" charset="0"/>
              </a:rPr>
              <a:t>  iterate over edges</a:t>
            </a:r>
          </a:p>
          <a:p>
            <a:pPr defTabSz="914400" eaLnBrk="1">
              <a:lnSpc>
                <a:spcPct val="100000"/>
              </a:lnSpc>
              <a:spcBef>
                <a:spcPts val="400"/>
              </a:spcBef>
            </a:pPr>
            <a:r>
              <a:rPr lang="en-US" altLang="en-US" sz="12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Times New Roman" pitchFamily="18" charset="0"/>
              </a:rPr>
              <a:t>  iterate over vertices adj. to a vertex</a:t>
            </a:r>
          </a:p>
          <a:p>
            <a:pPr defTabSz="914400" eaLnBrk="1">
              <a:lnSpc>
                <a:spcPct val="100000"/>
              </a:lnSpc>
              <a:spcBef>
                <a:spcPts val="400"/>
              </a:spcBef>
            </a:pPr>
            <a:r>
              <a:rPr lang="en-US" altLang="en-US" sz="12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Times New Roman" pitchFamily="18" charset="0"/>
              </a:rPr>
              <a:t>  check whether an edge exists</a:t>
            </a:r>
            <a:endParaRPr lang="en-US" altLang="en-US" sz="1200">
              <a:latin typeface="Times New Roman" pitchFamily="18" charset="0"/>
              <a:cs typeface="Times New Roman" pitchFamily="18" charset="0"/>
              <a:sym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622392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1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49155" name="Rectangle 2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1240B29-F687-4F45-9708-019B960494DF}">
              <a14:hiddenLine xmlns:a14="http://schemas.microsoft.com/office/drawing/2010/main" w="12700" cap="rnd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defTabSz="914400" eaLnBrk="1">
              <a:lnSpc>
                <a:spcPct val="100000"/>
              </a:lnSpc>
              <a:spcBef>
                <a:spcPts val="400"/>
              </a:spcBef>
            </a:pPr>
            <a:r>
              <a:rPr lang="en-US" altLang="en-US" sz="12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Times New Roman" pitchFamily="18" charset="0"/>
              </a:rPr>
              <a:t>Some operations:</a:t>
            </a:r>
          </a:p>
          <a:p>
            <a:pPr defTabSz="914400" eaLnBrk="1">
              <a:lnSpc>
                <a:spcPct val="100000"/>
              </a:lnSpc>
              <a:spcBef>
                <a:spcPts val="400"/>
              </a:spcBef>
            </a:pPr>
            <a:r>
              <a:rPr lang="en-US" altLang="en-US" sz="12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Times New Roman" pitchFamily="18" charset="0"/>
              </a:rPr>
              <a:t>  iterate over vertices</a:t>
            </a:r>
          </a:p>
          <a:p>
            <a:pPr defTabSz="914400" eaLnBrk="1">
              <a:lnSpc>
                <a:spcPct val="100000"/>
              </a:lnSpc>
              <a:spcBef>
                <a:spcPts val="400"/>
              </a:spcBef>
            </a:pPr>
            <a:r>
              <a:rPr lang="en-US" altLang="en-US" sz="12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Times New Roman" pitchFamily="18" charset="0"/>
              </a:rPr>
              <a:t>  iterate over edges</a:t>
            </a:r>
          </a:p>
          <a:p>
            <a:pPr defTabSz="914400" eaLnBrk="1">
              <a:lnSpc>
                <a:spcPct val="100000"/>
              </a:lnSpc>
              <a:spcBef>
                <a:spcPts val="400"/>
              </a:spcBef>
            </a:pPr>
            <a:r>
              <a:rPr lang="en-US" altLang="en-US" sz="12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Times New Roman" pitchFamily="18" charset="0"/>
              </a:rPr>
              <a:t>  iterate over vertices adj. to a vertex</a:t>
            </a:r>
          </a:p>
          <a:p>
            <a:pPr defTabSz="914400" eaLnBrk="1">
              <a:lnSpc>
                <a:spcPct val="100000"/>
              </a:lnSpc>
              <a:spcBef>
                <a:spcPts val="400"/>
              </a:spcBef>
            </a:pPr>
            <a:r>
              <a:rPr lang="en-US" altLang="en-US" sz="12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Times New Roman" pitchFamily="18" charset="0"/>
              </a:rPr>
              <a:t>  check whether an edge exists</a:t>
            </a: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6935521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1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50179" name="Rectangle 2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1240B29-F687-4F45-9708-019B960494DF}">
              <a14:hiddenLine xmlns:a14="http://schemas.microsoft.com/office/drawing/2010/main" w="12700" cap="rnd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defTabSz="914400" eaLnBrk="1">
              <a:lnSpc>
                <a:spcPct val="100000"/>
              </a:lnSpc>
              <a:spcBef>
                <a:spcPts val="400"/>
              </a:spcBef>
            </a:pPr>
            <a:r>
              <a:rPr lang="en-US" altLang="en-US" sz="12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Times New Roman" pitchFamily="18" charset="0"/>
              </a:rPr>
              <a:t>Some operations:</a:t>
            </a:r>
          </a:p>
          <a:p>
            <a:pPr defTabSz="914400" eaLnBrk="1">
              <a:lnSpc>
                <a:spcPct val="100000"/>
              </a:lnSpc>
              <a:spcBef>
                <a:spcPts val="400"/>
              </a:spcBef>
            </a:pPr>
            <a:r>
              <a:rPr lang="en-US" altLang="en-US" sz="12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Times New Roman" pitchFamily="18" charset="0"/>
              </a:rPr>
              <a:t>  iterate over vertices</a:t>
            </a:r>
          </a:p>
          <a:p>
            <a:pPr defTabSz="914400" eaLnBrk="1">
              <a:lnSpc>
                <a:spcPct val="100000"/>
              </a:lnSpc>
              <a:spcBef>
                <a:spcPts val="400"/>
              </a:spcBef>
            </a:pPr>
            <a:r>
              <a:rPr lang="en-US" altLang="en-US" sz="12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Times New Roman" pitchFamily="18" charset="0"/>
              </a:rPr>
              <a:t>  iterate over edges</a:t>
            </a:r>
          </a:p>
          <a:p>
            <a:pPr defTabSz="914400" eaLnBrk="1">
              <a:lnSpc>
                <a:spcPct val="100000"/>
              </a:lnSpc>
              <a:spcBef>
                <a:spcPts val="400"/>
              </a:spcBef>
            </a:pPr>
            <a:r>
              <a:rPr lang="en-US" altLang="en-US" sz="12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Times New Roman" pitchFamily="18" charset="0"/>
              </a:rPr>
              <a:t>  iterate over vertices adj. to a vertex</a:t>
            </a:r>
          </a:p>
          <a:p>
            <a:pPr defTabSz="914400" eaLnBrk="1">
              <a:lnSpc>
                <a:spcPct val="100000"/>
              </a:lnSpc>
              <a:spcBef>
                <a:spcPts val="400"/>
              </a:spcBef>
            </a:pPr>
            <a:r>
              <a:rPr lang="en-US" altLang="en-US" sz="12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Times New Roman" pitchFamily="18" charset="0"/>
              </a:rPr>
              <a:t>  check whether an edge exists</a:t>
            </a: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3049683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1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53251" name="Rectangle 2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1240B29-F687-4F45-9708-019B960494DF}">
              <a14:hiddenLine xmlns:a14="http://schemas.microsoft.com/office/drawing/2010/main" w="12700" cap="rnd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defTabSz="914400" eaLnBrk="1">
              <a:lnSpc>
                <a:spcPct val="100000"/>
              </a:lnSpc>
              <a:spcBef>
                <a:spcPts val="400"/>
              </a:spcBef>
            </a:pPr>
            <a:r>
              <a:rPr lang="en-US" altLang="en-US" sz="1200">
                <a:latin typeface="Times New Roman" pitchFamily="18" charset="0"/>
                <a:cs typeface="Times New Roman" pitchFamily="18" charset="0"/>
                <a:sym typeface="Times New Roman" pitchFamily="18" charset="0"/>
              </a:rPr>
              <a:t>And here’s some directed graph examples</a:t>
            </a: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8790537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1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47107" name="Rectangle 2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1240B29-F687-4F45-9708-019B960494DF}">
              <a14:hiddenLine xmlns:a14="http://schemas.microsoft.com/office/drawing/2010/main" w="12700" cap="rnd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defTabSz="914400" eaLnBrk="1">
              <a:lnSpc>
                <a:spcPct val="100000"/>
              </a:lnSpc>
              <a:spcBef>
                <a:spcPts val="400"/>
              </a:spcBef>
            </a:pPr>
            <a:r>
              <a:rPr lang="en-US" altLang="en-US" sz="1200">
                <a:latin typeface="Times New Roman" pitchFamily="18" charset="0"/>
                <a:cs typeface="Times New Roman" pitchFamily="18" charset="0"/>
                <a:sym typeface="Times New Roman" pitchFamily="18" charset="0"/>
              </a:rPr>
              <a:t>And, in fact, if we weaken some of our tree requirements, we get a DAG!</a:t>
            </a:r>
          </a:p>
          <a:p>
            <a:pPr defTabSz="914400" eaLnBrk="1">
              <a:lnSpc>
                <a:spcPct val="100000"/>
              </a:lnSpc>
              <a:spcBef>
                <a:spcPts val="400"/>
              </a:spcBef>
            </a:pPr>
            <a:r>
              <a:rPr lang="en-US" altLang="en-US" sz="1200">
                <a:latin typeface="Times New Roman" pitchFamily="18" charset="0"/>
                <a:cs typeface="Times New Roman" pitchFamily="18" charset="0"/>
                <a:sym typeface="Times New Roman" pitchFamily="18" charset="0"/>
              </a:rPr>
              <a:t>DAGs are a very common representation for dependence graphs.  The DAG here shows the non-recursive call-graph from a program.</a:t>
            </a: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8261834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1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54275" name="Rectangle 2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1240B29-F687-4F45-9708-019B960494DF}">
              <a14:hiddenLine xmlns:a14="http://schemas.microsoft.com/office/drawing/2010/main" w="12700" cap="rnd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defTabSz="914400" eaLnBrk="1">
              <a:lnSpc>
                <a:spcPct val="100000"/>
              </a:lnSpc>
              <a:spcBef>
                <a:spcPts val="400"/>
              </a:spcBef>
            </a:pPr>
            <a:r>
              <a:rPr lang="en-US" altLang="en-US" sz="1200">
                <a:latin typeface="Times New Roman" pitchFamily="18" charset="0"/>
                <a:cs typeface="Times New Roman" pitchFamily="18" charset="0"/>
                <a:sym typeface="Times New Roman" pitchFamily="18" charset="0"/>
              </a:rPr>
              <a:t>A topological or topo-sort is just a valid sorting of these vertices when we define an edge as an ordering constraint/relationship.</a:t>
            </a:r>
          </a:p>
          <a:p>
            <a:pPr defTabSz="914400" eaLnBrk="1">
              <a:lnSpc>
                <a:spcPct val="100000"/>
              </a:lnSpc>
              <a:spcBef>
                <a:spcPts val="400"/>
              </a:spcBef>
            </a:pPr>
            <a:r>
              <a:rPr lang="en-US" altLang="en-US" sz="1200">
                <a:latin typeface="Times New Roman" pitchFamily="18" charset="0"/>
                <a:cs typeface="Times New Roman" pitchFamily="18" charset="0"/>
                <a:sym typeface="Times New Roman" pitchFamily="18" charset="0"/>
              </a:rPr>
              <a:t>There are many other applications of topological sort. The classic example is getting a valid ordering of classes when edges represent prerequisites</a:t>
            </a:r>
          </a:p>
          <a:p>
            <a:pPr defTabSz="914400" eaLnBrk="1">
              <a:lnSpc>
                <a:spcPct val="100000"/>
              </a:lnSpc>
              <a:spcBef>
                <a:spcPts val="400"/>
              </a:spcBef>
            </a:pPr>
            <a:r>
              <a:rPr lang="en-US" altLang="en-US" sz="1200">
                <a:latin typeface="Times New Roman" pitchFamily="18" charset="0"/>
                <a:cs typeface="Times New Roman" pitchFamily="18" charset="0"/>
                <a:sym typeface="Times New Roman" pitchFamily="18" charset="0"/>
              </a:rPr>
              <a:t>What happens if I add an edge from “CSE 467” to “CSE 142”?  This graph is no longer a DAG!  In fact, we cannot topo-sort without a DAG!</a:t>
            </a:r>
          </a:p>
        </p:txBody>
      </p:sp>
    </p:spTree>
    <p:extLst>
      <p:ext uri="{BB962C8B-B14F-4D97-AF65-F5344CB8AC3E}">
        <p14:creationId xmlns:p14="http://schemas.microsoft.com/office/powerpoint/2010/main" val="171185891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1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55299" name="Rectangle 2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1240B29-F687-4F45-9708-019B960494DF}">
              <a14:hiddenLine xmlns:a14="http://schemas.microsoft.com/office/drawing/2010/main" w="12700" cap="rnd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defTabSz="914400" eaLnBrk="1">
              <a:lnSpc>
                <a:spcPct val="100000"/>
              </a:lnSpc>
              <a:spcBef>
                <a:spcPts val="400"/>
              </a:spcBef>
            </a:pPr>
            <a:r>
              <a:rPr lang="en-US" altLang="en-US" sz="1200">
                <a:latin typeface="Times New Roman" pitchFamily="18" charset="0"/>
                <a:cs typeface="Times New Roman" pitchFamily="18" charset="0"/>
                <a:sym typeface="Times New Roman" pitchFamily="18" charset="0"/>
              </a:rPr>
              <a:t>That’s a bit less efficient than we can do. </a:t>
            </a:r>
          </a:p>
          <a:p>
            <a:pPr defTabSz="914400" eaLnBrk="1">
              <a:lnSpc>
                <a:spcPct val="100000"/>
              </a:lnSpc>
              <a:spcBef>
                <a:spcPts val="400"/>
              </a:spcBef>
            </a:pPr>
            <a:r>
              <a:rPr lang="en-US" altLang="en-US" sz="1200">
                <a:latin typeface="Times New Roman" pitchFamily="18" charset="0"/>
                <a:cs typeface="Times New Roman" pitchFamily="18" charset="0"/>
                <a:sym typeface="Times New Roman" pitchFamily="18" charset="0"/>
              </a:rPr>
              <a:t>Let’s try this.</a:t>
            </a:r>
          </a:p>
          <a:p>
            <a:pPr defTabSz="914400" eaLnBrk="1">
              <a:lnSpc>
                <a:spcPct val="100000"/>
              </a:lnSpc>
              <a:spcBef>
                <a:spcPts val="400"/>
              </a:spcBef>
            </a:pPr>
            <a:r>
              <a:rPr lang="en-US" altLang="en-US" sz="1200">
                <a:latin typeface="Times New Roman" pitchFamily="18" charset="0"/>
                <a:cs typeface="Times New Roman" pitchFamily="18" charset="0"/>
                <a:sym typeface="Times New Roman" pitchFamily="18" charset="0"/>
              </a:rPr>
              <a:t>How well does this run?  Depends on how fast we can find a vertex with degree zero (let’s say |V|).  How quickly can we find adjacent vertices?  (|E|).   So O(|E| + |V|^2) = O(|V|^2) </a:t>
            </a: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701664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baseline="0">
                <a:latin typeface="+mn-lt"/>
              </a:defRPr>
            </a:lvl1pPr>
          </a:lstStyle>
          <a:p>
            <a:r>
              <a:rPr lang="en-US" smtClean="0"/>
              <a:t>5/18/2022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E820A4-3FD7-46A3-BBC4-852662ABCDF4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29956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5/18/2022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CEE3D29-17E1-4F73-98C5-C1578562D192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52677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5/18/2022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D706F9A-20CC-453C-B016-716D1B49E893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255480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5/18/2022</a:t>
            </a:r>
            <a:endParaRPr lang="en-US"/>
          </a:p>
        </p:txBody>
      </p:sp>
      <p:sp>
        <p:nvSpPr>
          <p:cNvPr id="6" name="Footer Placeholder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CSE 332</a:t>
            </a: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01E9D7-2A20-4793-9F34-175D3E81392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94006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baseline="0">
                <a:latin typeface="+mn-lt"/>
              </a:defRPr>
            </a:lvl1pPr>
          </a:lstStyle>
          <a:p>
            <a:r>
              <a:rPr lang="en-US" smtClean="0"/>
              <a:t>5/18/2022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68517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5/18/2022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7399F4-18E9-476C-BF51-6F6CFD525104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17107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5/18/2022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DA89EC3-A915-4455-86D5-B12D6737FDE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51600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5/18/2022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972A4B9-27A0-431E-828E-D9164D3B902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71869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5/18/2022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3C45AD5-AAEF-4934-AA5C-177292084200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9604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5/18/2022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7D4BD63-3F69-4317-BFAC-D05CE43EF9AC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14992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5/18/2022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14B3FFC-6FA6-477D-962A-C50729C486DA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19043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5/18/2022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AD1CD63-D5FC-42BA-93E0-6A849AD09C48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33162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r>
              <a:rPr lang="en-US" smtClean="0"/>
              <a:t>5/18/2022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aseline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r>
              <a:rPr lang="en-US"/>
              <a:t>CSE 332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A1E508F6-ED62-4112-8118-58A1073E24C6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28901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hf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3.xml"/><Relationship Id="rId1" Type="http://schemas.openxmlformats.org/officeDocument/2006/relationships/tags" Target="../tags/tag2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tags" Target="../tags/tag11.xml"/><Relationship Id="rId13" Type="http://schemas.openxmlformats.org/officeDocument/2006/relationships/tags" Target="../tags/tag16.xml"/><Relationship Id="rId18" Type="http://schemas.openxmlformats.org/officeDocument/2006/relationships/tags" Target="../tags/tag21.xml"/><Relationship Id="rId26" Type="http://schemas.openxmlformats.org/officeDocument/2006/relationships/tags" Target="../tags/tag29.xml"/><Relationship Id="rId3" Type="http://schemas.openxmlformats.org/officeDocument/2006/relationships/tags" Target="../tags/tag6.xml"/><Relationship Id="rId21" Type="http://schemas.openxmlformats.org/officeDocument/2006/relationships/tags" Target="../tags/tag24.xml"/><Relationship Id="rId7" Type="http://schemas.openxmlformats.org/officeDocument/2006/relationships/tags" Target="../tags/tag10.xml"/><Relationship Id="rId12" Type="http://schemas.openxmlformats.org/officeDocument/2006/relationships/tags" Target="../tags/tag15.xml"/><Relationship Id="rId17" Type="http://schemas.openxmlformats.org/officeDocument/2006/relationships/tags" Target="../tags/tag20.xml"/><Relationship Id="rId25" Type="http://schemas.openxmlformats.org/officeDocument/2006/relationships/tags" Target="../tags/tag28.xml"/><Relationship Id="rId2" Type="http://schemas.openxmlformats.org/officeDocument/2006/relationships/tags" Target="../tags/tag5.xml"/><Relationship Id="rId16" Type="http://schemas.openxmlformats.org/officeDocument/2006/relationships/tags" Target="../tags/tag19.xml"/><Relationship Id="rId20" Type="http://schemas.openxmlformats.org/officeDocument/2006/relationships/tags" Target="../tags/tag23.xml"/><Relationship Id="rId29" Type="http://schemas.openxmlformats.org/officeDocument/2006/relationships/tags" Target="../tags/tag32.xml"/><Relationship Id="rId1" Type="http://schemas.openxmlformats.org/officeDocument/2006/relationships/tags" Target="../tags/tag4.xml"/><Relationship Id="rId6" Type="http://schemas.openxmlformats.org/officeDocument/2006/relationships/tags" Target="../tags/tag9.xml"/><Relationship Id="rId11" Type="http://schemas.openxmlformats.org/officeDocument/2006/relationships/tags" Target="../tags/tag14.xml"/><Relationship Id="rId24" Type="http://schemas.openxmlformats.org/officeDocument/2006/relationships/tags" Target="../tags/tag27.xml"/><Relationship Id="rId32" Type="http://schemas.openxmlformats.org/officeDocument/2006/relationships/notesSlide" Target="../notesSlides/notesSlide14.xml"/><Relationship Id="rId5" Type="http://schemas.openxmlformats.org/officeDocument/2006/relationships/tags" Target="../tags/tag8.xml"/><Relationship Id="rId15" Type="http://schemas.openxmlformats.org/officeDocument/2006/relationships/tags" Target="../tags/tag18.xml"/><Relationship Id="rId23" Type="http://schemas.openxmlformats.org/officeDocument/2006/relationships/tags" Target="../tags/tag26.xml"/><Relationship Id="rId28" Type="http://schemas.openxmlformats.org/officeDocument/2006/relationships/tags" Target="../tags/tag31.xml"/><Relationship Id="rId10" Type="http://schemas.openxmlformats.org/officeDocument/2006/relationships/tags" Target="../tags/tag13.xml"/><Relationship Id="rId19" Type="http://schemas.openxmlformats.org/officeDocument/2006/relationships/tags" Target="../tags/tag22.xml"/><Relationship Id="rId31" Type="http://schemas.openxmlformats.org/officeDocument/2006/relationships/slideLayout" Target="../slideLayouts/slideLayout2.xml"/><Relationship Id="rId4" Type="http://schemas.openxmlformats.org/officeDocument/2006/relationships/tags" Target="../tags/tag7.xml"/><Relationship Id="rId9" Type="http://schemas.openxmlformats.org/officeDocument/2006/relationships/tags" Target="../tags/tag12.xml"/><Relationship Id="rId14" Type="http://schemas.openxmlformats.org/officeDocument/2006/relationships/tags" Target="../tags/tag17.xml"/><Relationship Id="rId22" Type="http://schemas.openxmlformats.org/officeDocument/2006/relationships/tags" Target="../tags/tag25.xml"/><Relationship Id="rId27" Type="http://schemas.openxmlformats.org/officeDocument/2006/relationships/tags" Target="../tags/tag30.xml"/><Relationship Id="rId30" Type="http://schemas.openxmlformats.org/officeDocument/2006/relationships/tags" Target="../tags/tag33.xm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tags" Target="../tags/tag41.xml"/><Relationship Id="rId13" Type="http://schemas.openxmlformats.org/officeDocument/2006/relationships/tags" Target="../tags/tag46.xml"/><Relationship Id="rId3" Type="http://schemas.openxmlformats.org/officeDocument/2006/relationships/tags" Target="../tags/tag36.xml"/><Relationship Id="rId7" Type="http://schemas.openxmlformats.org/officeDocument/2006/relationships/tags" Target="../tags/tag40.xml"/><Relationship Id="rId12" Type="http://schemas.openxmlformats.org/officeDocument/2006/relationships/tags" Target="../tags/tag45.xml"/><Relationship Id="rId2" Type="http://schemas.openxmlformats.org/officeDocument/2006/relationships/tags" Target="../tags/tag35.xml"/><Relationship Id="rId16" Type="http://schemas.openxmlformats.org/officeDocument/2006/relationships/notesSlide" Target="../notesSlides/notesSlide15.xml"/><Relationship Id="rId1" Type="http://schemas.openxmlformats.org/officeDocument/2006/relationships/tags" Target="../tags/tag34.xml"/><Relationship Id="rId6" Type="http://schemas.openxmlformats.org/officeDocument/2006/relationships/tags" Target="../tags/tag39.xml"/><Relationship Id="rId11" Type="http://schemas.openxmlformats.org/officeDocument/2006/relationships/tags" Target="../tags/tag44.xml"/><Relationship Id="rId5" Type="http://schemas.openxmlformats.org/officeDocument/2006/relationships/tags" Target="../tags/tag38.xml"/><Relationship Id="rId15" Type="http://schemas.openxmlformats.org/officeDocument/2006/relationships/slideLayout" Target="../slideLayouts/slideLayout12.xml"/><Relationship Id="rId10" Type="http://schemas.openxmlformats.org/officeDocument/2006/relationships/tags" Target="../tags/tag43.xml"/><Relationship Id="rId4" Type="http://schemas.openxmlformats.org/officeDocument/2006/relationships/tags" Target="../tags/tag37.xml"/><Relationship Id="rId9" Type="http://schemas.openxmlformats.org/officeDocument/2006/relationships/tags" Target="../tags/tag42.xml"/><Relationship Id="rId14" Type="http://schemas.openxmlformats.org/officeDocument/2006/relationships/tags" Target="../tags/tag4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49.xml"/><Relationship Id="rId1" Type="http://schemas.openxmlformats.org/officeDocument/2006/relationships/tags" Target="../tags/tag48.xml"/><Relationship Id="rId4" Type="http://schemas.openxmlformats.org/officeDocument/2006/relationships/notesSlide" Target="../notesSlides/notesSlide1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  <p:custDataLst>
              <p:tags r:id="rId1"/>
            </p:custDataLst>
          </p:nvPr>
        </p:nvSpPr>
        <p:spPr>
          <a:xfrm>
            <a:off x="685800" y="2286000"/>
            <a:ext cx="7772400" cy="1143000"/>
          </a:xfrm>
        </p:spPr>
        <p:txBody>
          <a:bodyPr>
            <a:normAutofit fontScale="90000"/>
          </a:bodyPr>
          <a:lstStyle/>
          <a:p>
            <a:r>
              <a:rPr lang="en-US" altLang="en-US"/>
              <a:t>CSE 332: Data Structures and Parallelism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  <p:custDataLst>
              <p:tags r:id="rId2"/>
            </p:custDataLst>
          </p:nvPr>
        </p:nvSpPr>
        <p:spPr/>
        <p:txBody>
          <a:bodyPr>
            <a:normAutofit/>
          </a:bodyPr>
          <a:lstStyle/>
          <a:p>
            <a:r>
              <a:rPr lang="en-US" altLang="en-US" dirty="0"/>
              <a:t>Spring 2022</a:t>
            </a:r>
          </a:p>
          <a:p>
            <a:r>
              <a:rPr lang="en-US" altLang="en-US" dirty="0"/>
              <a:t>Richard Anderson</a:t>
            </a:r>
          </a:p>
          <a:p>
            <a:r>
              <a:rPr lang="en-US" altLang="en-US" dirty="0"/>
              <a:t>Lecture 21: Graph Theory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5/18/2022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E820A4-3FD7-46A3-BBC4-852662ABCDF4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7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-152400"/>
            <a:ext cx="8229600" cy="1143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pPr algn="ctr" defTabSz="914400" eaLnBrk="1"/>
            <a:r>
              <a:rPr lang="en-US" altLang="en-US" sz="4400">
                <a:solidFill>
                  <a:srgbClr val="0000FF"/>
                </a:solidFill>
                <a:latin typeface="Arial" pitchFamily="34" charset="0"/>
                <a:cs typeface="Arial" pitchFamily="34" charset="0"/>
                <a:sym typeface="Arial" pitchFamily="34" charset="0"/>
              </a:rPr>
              <a:t>|E| and |V|</a:t>
            </a:r>
            <a:endParaRPr lang="en-US" altLang="en-US"/>
          </a:p>
        </p:txBody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990600"/>
            <a:ext cx="8686800" cy="5789613"/>
          </a:xfrm>
        </p:spPr>
        <p:txBody>
          <a:bodyPr lIns="0" tIns="0" rIns="0" bIns="0"/>
          <a:lstStyle/>
          <a:p>
            <a:pPr defTabSz="914400" eaLnBrk="1">
              <a:lnSpc>
                <a:spcPct val="90000"/>
              </a:lnSpc>
              <a:spcBef>
                <a:spcPts val="500"/>
              </a:spcBef>
            </a:pPr>
            <a:r>
              <a:rPr lang="en-US" altLang="en-US" sz="2400" dirty="0">
                <a:latin typeface="Arial" pitchFamily="34" charset="0"/>
                <a:cs typeface="Arial" pitchFamily="34" charset="0"/>
                <a:sym typeface="Arial" pitchFamily="34" charset="0"/>
              </a:rPr>
              <a:t>How many edges |E| in a graph with |V| vertices?</a:t>
            </a:r>
          </a:p>
          <a:p>
            <a:pPr defTabSz="914400" eaLnBrk="1">
              <a:lnSpc>
                <a:spcPct val="90000"/>
              </a:lnSpc>
              <a:spcBef>
                <a:spcPts val="700"/>
              </a:spcBef>
            </a:pPr>
            <a:endParaRPr lang="en-US" altLang="en-US" sz="2400" dirty="0">
              <a:latin typeface="Arial" pitchFamily="34" charset="0"/>
              <a:cs typeface="Arial" pitchFamily="34" charset="0"/>
              <a:sym typeface="Arial" pitchFamily="34" charset="0"/>
            </a:endParaRPr>
          </a:p>
          <a:p>
            <a:pPr defTabSz="914400" eaLnBrk="1">
              <a:lnSpc>
                <a:spcPct val="90000"/>
              </a:lnSpc>
              <a:spcBef>
                <a:spcPts val="500"/>
              </a:spcBef>
            </a:pPr>
            <a:r>
              <a:rPr lang="en-US" altLang="en-US" sz="2400" dirty="0">
                <a:latin typeface="Arial" pitchFamily="34" charset="0"/>
                <a:cs typeface="Arial" pitchFamily="34" charset="0"/>
                <a:sym typeface="Arial" pitchFamily="34" charset="0"/>
              </a:rPr>
              <a:t>What if the graph is directed?</a:t>
            </a:r>
          </a:p>
          <a:p>
            <a:pPr defTabSz="914400" eaLnBrk="1">
              <a:lnSpc>
                <a:spcPct val="90000"/>
              </a:lnSpc>
              <a:spcBef>
                <a:spcPts val="700"/>
              </a:spcBef>
            </a:pPr>
            <a:endParaRPr lang="en-US" altLang="en-US" sz="2400" dirty="0">
              <a:latin typeface="Arial" pitchFamily="34" charset="0"/>
              <a:cs typeface="Arial" pitchFamily="34" charset="0"/>
              <a:sym typeface="Arial" pitchFamily="34" charset="0"/>
            </a:endParaRPr>
          </a:p>
          <a:p>
            <a:pPr defTabSz="914400" eaLnBrk="1">
              <a:lnSpc>
                <a:spcPct val="90000"/>
              </a:lnSpc>
              <a:spcBef>
                <a:spcPts val="500"/>
              </a:spcBef>
            </a:pPr>
            <a:r>
              <a:rPr lang="en-US" altLang="en-US" sz="2400" dirty="0">
                <a:latin typeface="Arial" pitchFamily="34" charset="0"/>
                <a:cs typeface="Arial" pitchFamily="34" charset="0"/>
                <a:sym typeface="Arial" pitchFamily="34" charset="0"/>
              </a:rPr>
              <a:t>What if it is undirected and connected?</a:t>
            </a:r>
          </a:p>
          <a:p>
            <a:pPr marL="457200" lvl="1" indent="0" defTabSz="914400" eaLnBrk="1">
              <a:lnSpc>
                <a:spcPct val="90000"/>
              </a:lnSpc>
              <a:spcBef>
                <a:spcPts val="600"/>
              </a:spcBef>
              <a:buNone/>
            </a:pPr>
            <a:endParaRPr lang="en-US" altLang="en-US" sz="2400" dirty="0">
              <a:latin typeface="Arial" pitchFamily="34" charset="0"/>
              <a:cs typeface="Arial" pitchFamily="34" charset="0"/>
              <a:sym typeface="Arial" pitchFamily="34" charset="0"/>
            </a:endParaRPr>
          </a:p>
          <a:p>
            <a:pPr defTabSz="914400" eaLnBrk="1">
              <a:lnSpc>
                <a:spcPct val="90000"/>
              </a:lnSpc>
              <a:spcBef>
                <a:spcPts val="500"/>
              </a:spcBef>
            </a:pPr>
            <a:r>
              <a:rPr lang="en-US" altLang="en-US" sz="2400" dirty="0">
                <a:latin typeface="Arial" pitchFamily="34" charset="0"/>
                <a:cs typeface="Arial" pitchFamily="34" charset="0"/>
                <a:sym typeface="Arial" pitchFamily="34" charset="0"/>
              </a:rPr>
              <a:t>Some (semi-standard) terminology:</a:t>
            </a:r>
          </a:p>
          <a:p>
            <a:pPr marL="708025" lvl="1" indent="-250825" defTabSz="914400" eaLnBrk="1">
              <a:lnSpc>
                <a:spcPct val="90000"/>
              </a:lnSpc>
              <a:spcBef>
                <a:spcPts val="500"/>
              </a:spcBef>
              <a:buFontTx/>
              <a:buChar char="–"/>
            </a:pPr>
            <a:r>
              <a:rPr lang="en-US" altLang="en-US" sz="2400" dirty="0">
                <a:latin typeface="Arial" pitchFamily="34" charset="0"/>
                <a:cs typeface="Arial" pitchFamily="34" charset="0"/>
                <a:sym typeface="Arial" pitchFamily="34" charset="0"/>
              </a:rPr>
              <a:t>A graph is </a:t>
            </a:r>
            <a:r>
              <a:rPr lang="en-US" altLang="en-US" sz="2400" i="1" dirty="0">
                <a:solidFill>
                  <a:srgbClr val="333399"/>
                </a:solidFill>
                <a:latin typeface="Arial" pitchFamily="34" charset="0"/>
                <a:cs typeface="Arial" pitchFamily="34" charset="0"/>
                <a:sym typeface="Arial" pitchFamily="34" charset="0"/>
              </a:rPr>
              <a:t>sparse</a:t>
            </a:r>
            <a:r>
              <a:rPr lang="en-US" altLang="en-US" sz="2400" dirty="0">
                <a:latin typeface="Arial" pitchFamily="34" charset="0"/>
                <a:cs typeface="Arial" pitchFamily="34" charset="0"/>
                <a:sym typeface="Arial" pitchFamily="34" charset="0"/>
              </a:rPr>
              <a:t> if it has O(|V|) edges (upper bound).</a:t>
            </a:r>
          </a:p>
          <a:p>
            <a:pPr marL="708025" lvl="1" indent="-250825" defTabSz="914400" eaLnBrk="1">
              <a:lnSpc>
                <a:spcPct val="90000"/>
              </a:lnSpc>
              <a:spcBef>
                <a:spcPts val="500"/>
              </a:spcBef>
              <a:buFontTx/>
              <a:buChar char="–"/>
            </a:pPr>
            <a:r>
              <a:rPr lang="en-US" altLang="en-US" sz="2400" dirty="0">
                <a:latin typeface="Arial" pitchFamily="34" charset="0"/>
                <a:cs typeface="Arial" pitchFamily="34" charset="0"/>
                <a:sym typeface="Arial" pitchFamily="34" charset="0"/>
              </a:rPr>
              <a:t>A graph is </a:t>
            </a:r>
            <a:r>
              <a:rPr lang="en-US" altLang="en-US" sz="2400" i="1" dirty="0">
                <a:solidFill>
                  <a:srgbClr val="333399"/>
                </a:solidFill>
                <a:latin typeface="Arial" pitchFamily="34" charset="0"/>
                <a:cs typeface="Arial" pitchFamily="34" charset="0"/>
                <a:sym typeface="Arial" pitchFamily="34" charset="0"/>
              </a:rPr>
              <a:t>dense</a:t>
            </a:r>
            <a:r>
              <a:rPr lang="en-US" altLang="en-US" sz="2400" dirty="0">
                <a:latin typeface="Arial" pitchFamily="34" charset="0"/>
                <a:cs typeface="Arial" pitchFamily="34" charset="0"/>
                <a:sym typeface="Arial" pitchFamily="34" charset="0"/>
              </a:rPr>
              <a:t> if it has </a:t>
            </a:r>
            <a:r>
              <a:rPr lang="en-US" altLang="en-US" sz="2400" dirty="0">
                <a:latin typeface="Symbol" pitchFamily="18" charset="2"/>
                <a:ea typeface="Symbol" pitchFamily="18" charset="2"/>
                <a:cs typeface="Symbol" pitchFamily="18" charset="2"/>
                <a:sym typeface="Symbol" pitchFamily="18" charset="2"/>
              </a:rPr>
              <a:t></a:t>
            </a:r>
            <a:r>
              <a:rPr lang="en-US" altLang="en-US" sz="2400" dirty="0">
                <a:latin typeface="Arial" pitchFamily="34" charset="0"/>
                <a:cs typeface="Arial" pitchFamily="34" charset="0"/>
                <a:sym typeface="Arial" pitchFamily="34" charset="0"/>
              </a:rPr>
              <a:t>(|V|</a:t>
            </a:r>
            <a:r>
              <a:rPr lang="en-US" altLang="en-US" sz="2400" baseline="30000" dirty="0">
                <a:latin typeface="Arial" pitchFamily="34" charset="0"/>
                <a:cs typeface="Arial" pitchFamily="34" charset="0"/>
                <a:sym typeface="Arial" pitchFamily="34" charset="0"/>
              </a:rPr>
              <a:t>2</a:t>
            </a:r>
            <a:r>
              <a:rPr lang="en-US" altLang="en-US" sz="2400" dirty="0">
                <a:latin typeface="Arial" pitchFamily="34" charset="0"/>
                <a:cs typeface="Arial" pitchFamily="34" charset="0"/>
                <a:sym typeface="Arial" pitchFamily="34" charset="0"/>
              </a:rPr>
              <a:t>) edges.</a:t>
            </a:r>
            <a:endParaRPr lang="en-US" alt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5/18/2022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 332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2734503"/>
      </p:ext>
    </p:extLst>
  </p:cSld>
  <p:clrMapOvr>
    <a:masterClrMapping/>
  </p:clrMapOvr>
  <p:transition spd="med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3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848600" cy="838200"/>
          </a:xfrm>
          <a:noFill/>
        </p:spPr>
        <p:txBody>
          <a:bodyPr lIns="0" tIns="0" rIns="0" bIns="0"/>
          <a:lstStyle/>
          <a:p>
            <a:pPr algn="ctr" defTabSz="914400" eaLnBrk="1"/>
            <a:r>
              <a:rPr lang="en-US" altLang="en-US" sz="4400" dirty="0">
                <a:solidFill>
                  <a:srgbClr val="0000FF"/>
                </a:solidFill>
                <a:latin typeface="Arial" pitchFamily="34" charset="0"/>
                <a:cs typeface="Arial" pitchFamily="34" charset="0"/>
                <a:sym typeface="Arial" pitchFamily="34" charset="0"/>
              </a:rPr>
              <a:t>Application: Topological Sort</a:t>
            </a:r>
            <a:endParaRPr lang="en-US" altLang="en-US" dirty="0"/>
          </a:p>
        </p:txBody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066800"/>
            <a:ext cx="7772400" cy="1600200"/>
          </a:xfrm>
        </p:spPr>
        <p:txBody>
          <a:bodyPr lIns="0" tIns="0" rIns="0" bIns="0"/>
          <a:lstStyle/>
          <a:p>
            <a:pPr defTabSz="914400" eaLnBrk="1">
              <a:spcBef>
                <a:spcPts val="600"/>
              </a:spcBef>
            </a:pPr>
            <a:r>
              <a:rPr lang="en-US" altLang="en-US" sz="2400">
                <a:latin typeface="Arial" pitchFamily="34" charset="0"/>
                <a:cs typeface="Arial" pitchFamily="34" charset="0"/>
                <a:sym typeface="Arial" pitchFamily="34" charset="0"/>
              </a:rPr>
              <a:t>Given a graph, </a:t>
            </a:r>
            <a:r>
              <a:rPr lang="en-US" altLang="en-US" sz="2400" b="1">
                <a:latin typeface="Courier New" pitchFamily="49" charset="0"/>
                <a:cs typeface="Courier New" pitchFamily="49" charset="0"/>
                <a:sym typeface="Courier New" pitchFamily="49" charset="0"/>
              </a:rPr>
              <a:t>G = (V,E)</a:t>
            </a:r>
            <a:r>
              <a:rPr lang="en-US" altLang="en-US" sz="2400">
                <a:latin typeface="Arial" pitchFamily="34" charset="0"/>
                <a:cs typeface="Arial" pitchFamily="34" charset="0"/>
                <a:sym typeface="Arial" pitchFamily="34" charset="0"/>
              </a:rPr>
              <a:t>, output all the vertices in </a:t>
            </a:r>
            <a:r>
              <a:rPr lang="en-US" altLang="en-US" sz="2400" b="1">
                <a:latin typeface="Courier New" pitchFamily="49" charset="0"/>
                <a:cs typeface="Courier New" pitchFamily="49" charset="0"/>
                <a:sym typeface="Courier New" pitchFamily="49" charset="0"/>
              </a:rPr>
              <a:t>V</a:t>
            </a:r>
            <a:r>
              <a:rPr lang="en-US" altLang="en-US" sz="2400">
                <a:latin typeface="Arial" pitchFamily="34" charset="0"/>
                <a:cs typeface="Arial" pitchFamily="34" charset="0"/>
                <a:sym typeface="Arial" pitchFamily="34" charset="0"/>
              </a:rPr>
              <a:t> sorted so that no vertex is output before any other vertex with an edge to it.</a:t>
            </a:r>
            <a:endParaRPr lang="en-US" altLang="en-US"/>
          </a:p>
        </p:txBody>
      </p:sp>
      <p:grpSp>
        <p:nvGrpSpPr>
          <p:cNvPr id="30725" name="Group 4"/>
          <p:cNvGrpSpPr>
            <a:grpSpLocks/>
          </p:cNvGrpSpPr>
          <p:nvPr/>
        </p:nvGrpSpPr>
        <p:grpSpPr bwMode="auto">
          <a:xfrm>
            <a:off x="1036638" y="3640138"/>
            <a:ext cx="1014412" cy="523875"/>
            <a:chOff x="0" y="0"/>
            <a:chExt cx="1014473" cy="523875"/>
          </a:xfrm>
        </p:grpSpPr>
        <p:sp>
          <p:nvSpPr>
            <p:cNvPr id="30785" name="AutoShape 5"/>
            <p:cNvSpPr>
              <a:spLocks/>
            </p:cNvSpPr>
            <p:nvPr/>
          </p:nvSpPr>
          <p:spPr bwMode="auto">
            <a:xfrm>
              <a:off x="29398" y="0"/>
              <a:ext cx="955676" cy="523875"/>
            </a:xfrm>
            <a:custGeom>
              <a:avLst/>
              <a:gdLst>
                <a:gd name="T0" fmla="*/ 477814 w 19679"/>
                <a:gd name="T1" fmla="*/ 287507 h 19679"/>
                <a:gd name="T2" fmla="*/ 477814 w 19679"/>
                <a:gd name="T3" fmla="*/ 287507 h 19679"/>
                <a:gd name="T4" fmla="*/ 477814 w 19679"/>
                <a:gd name="T5" fmla="*/ 287507 h 19679"/>
                <a:gd name="T6" fmla="*/ 477814 w 19679"/>
                <a:gd name="T7" fmla="*/ 287507 h 19679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9679" h="19679">
                  <a:moveTo>
                    <a:pt x="16796" y="2881"/>
                  </a:moveTo>
                  <a:cubicBezTo>
                    <a:pt x="20639" y="6724"/>
                    <a:pt x="20639" y="12953"/>
                    <a:pt x="16796" y="16796"/>
                  </a:cubicBezTo>
                  <a:cubicBezTo>
                    <a:pt x="12953" y="20638"/>
                    <a:pt x="6724" y="20638"/>
                    <a:pt x="2881" y="16796"/>
                  </a:cubicBezTo>
                  <a:cubicBezTo>
                    <a:pt x="-961" y="12953"/>
                    <a:pt x="-961" y="6724"/>
                    <a:pt x="2881" y="2881"/>
                  </a:cubicBezTo>
                  <a:cubicBezTo>
                    <a:pt x="6724" y="-961"/>
                    <a:pt x="12953" y="-961"/>
                    <a:pt x="16796" y="2881"/>
                  </a:cubicBezTo>
                </a:path>
              </a:pathLst>
            </a:custGeom>
            <a:noFill/>
            <a:ln w="9525" cap="flat" cmpd="sng">
              <a:solidFill>
                <a:srgbClr val="000000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/>
            <a:lstStyle/>
            <a:p>
              <a:endParaRPr lang="en-US"/>
            </a:p>
          </p:txBody>
        </p:sp>
        <p:sp>
          <p:nvSpPr>
            <p:cNvPr id="30786" name="AutoShape 6"/>
            <p:cNvSpPr>
              <a:spLocks/>
            </p:cNvSpPr>
            <p:nvPr/>
          </p:nvSpPr>
          <p:spPr bwMode="auto">
            <a:xfrm>
              <a:off x="0" y="75562"/>
              <a:ext cx="1014473" cy="372751"/>
            </a:xfrm>
            <a:custGeom>
              <a:avLst/>
              <a:gdLst>
                <a:gd name="T0" fmla="*/ 507236 w 21600"/>
                <a:gd name="T1" fmla="*/ 186376 h 21600"/>
                <a:gd name="T2" fmla="*/ 507236 w 21600"/>
                <a:gd name="T3" fmla="*/ 186376 h 21600"/>
                <a:gd name="T4" fmla="*/ 507236 w 21600"/>
                <a:gd name="T5" fmla="*/ 186376 h 21600"/>
                <a:gd name="T6" fmla="*/ 507236 w 21600"/>
                <a:gd name="T7" fmla="*/ 186376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1600"/>
                <a:gd name="T13" fmla="*/ 0 h 21600"/>
                <a:gd name="T14" fmla="*/ 21600 w 21600"/>
                <a:gd name="T15" fmla="*/ 21600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599"/>
                  </a:lnTo>
                  <a:lnTo>
                    <a:pt x="0" y="21599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19" tIns="45719" rIns="45719" bIns="45719" anchor="ctr"/>
            <a:lstStyle>
              <a:lvl1pPr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1pPr>
              <a:lvl2pPr marL="742950" indent="-285750"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2pPr>
              <a:lvl3pPr marL="1143000" indent="-228600"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3pPr>
              <a:lvl4pPr marL="1600200" indent="-228600"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4pPr>
              <a:lvl5pPr marL="2057400" indent="-228600"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9pPr>
            </a:lstStyle>
            <a:p>
              <a:pPr algn="ctr" eaLnBrk="1"/>
              <a:r>
                <a:rPr lang="en-US" altLang="en-US" sz="2000">
                  <a:latin typeface="Times New Roman" pitchFamily="18" charset="0"/>
                  <a:cs typeface="Times New Roman" pitchFamily="18" charset="0"/>
                  <a:sym typeface="Times New Roman" pitchFamily="18" charset="0"/>
                </a:rPr>
                <a:t>CSE 142</a:t>
              </a:r>
              <a:endParaRPr lang="en-US" altLang="en-US"/>
            </a:p>
          </p:txBody>
        </p:sp>
      </p:grpSp>
      <p:grpSp>
        <p:nvGrpSpPr>
          <p:cNvPr id="30726" name="Group 7"/>
          <p:cNvGrpSpPr>
            <a:grpSpLocks/>
          </p:cNvGrpSpPr>
          <p:nvPr/>
        </p:nvGrpSpPr>
        <p:grpSpPr bwMode="auto">
          <a:xfrm>
            <a:off x="2257425" y="3640138"/>
            <a:ext cx="1016000" cy="523875"/>
            <a:chOff x="0" y="0"/>
            <a:chExt cx="1014473" cy="523875"/>
          </a:xfrm>
        </p:grpSpPr>
        <p:sp>
          <p:nvSpPr>
            <p:cNvPr id="30783" name="AutoShape 8"/>
            <p:cNvSpPr>
              <a:spLocks/>
            </p:cNvSpPr>
            <p:nvPr/>
          </p:nvSpPr>
          <p:spPr bwMode="auto">
            <a:xfrm>
              <a:off x="30192" y="0"/>
              <a:ext cx="954088" cy="523875"/>
            </a:xfrm>
            <a:custGeom>
              <a:avLst/>
              <a:gdLst>
                <a:gd name="T0" fmla="*/ 477020 w 19679"/>
                <a:gd name="T1" fmla="*/ 287507 h 19679"/>
                <a:gd name="T2" fmla="*/ 477020 w 19679"/>
                <a:gd name="T3" fmla="*/ 287507 h 19679"/>
                <a:gd name="T4" fmla="*/ 477020 w 19679"/>
                <a:gd name="T5" fmla="*/ 287507 h 19679"/>
                <a:gd name="T6" fmla="*/ 477020 w 19679"/>
                <a:gd name="T7" fmla="*/ 287507 h 19679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9679" h="19679">
                  <a:moveTo>
                    <a:pt x="16796" y="2881"/>
                  </a:moveTo>
                  <a:cubicBezTo>
                    <a:pt x="20638" y="6724"/>
                    <a:pt x="20638" y="12953"/>
                    <a:pt x="16796" y="16796"/>
                  </a:cubicBezTo>
                  <a:cubicBezTo>
                    <a:pt x="12953" y="20638"/>
                    <a:pt x="6724" y="20638"/>
                    <a:pt x="2881" y="16796"/>
                  </a:cubicBezTo>
                  <a:cubicBezTo>
                    <a:pt x="-961" y="12953"/>
                    <a:pt x="-961" y="6724"/>
                    <a:pt x="2881" y="2881"/>
                  </a:cubicBezTo>
                  <a:cubicBezTo>
                    <a:pt x="6724" y="-961"/>
                    <a:pt x="12953" y="-961"/>
                    <a:pt x="16796" y="2881"/>
                  </a:cubicBezTo>
                </a:path>
              </a:pathLst>
            </a:custGeom>
            <a:noFill/>
            <a:ln w="9525" cap="flat" cmpd="sng">
              <a:solidFill>
                <a:srgbClr val="000000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/>
            <a:lstStyle/>
            <a:p>
              <a:endParaRPr lang="en-US"/>
            </a:p>
          </p:txBody>
        </p:sp>
        <p:sp>
          <p:nvSpPr>
            <p:cNvPr id="30784" name="AutoShape 9"/>
            <p:cNvSpPr>
              <a:spLocks/>
            </p:cNvSpPr>
            <p:nvPr/>
          </p:nvSpPr>
          <p:spPr bwMode="auto">
            <a:xfrm>
              <a:off x="-1" y="75562"/>
              <a:ext cx="1014474" cy="372751"/>
            </a:xfrm>
            <a:custGeom>
              <a:avLst/>
              <a:gdLst>
                <a:gd name="T0" fmla="*/ 507237 w 21600"/>
                <a:gd name="T1" fmla="*/ 186376 h 21600"/>
                <a:gd name="T2" fmla="*/ 507237 w 21600"/>
                <a:gd name="T3" fmla="*/ 186376 h 21600"/>
                <a:gd name="T4" fmla="*/ 507237 w 21600"/>
                <a:gd name="T5" fmla="*/ 186376 h 21600"/>
                <a:gd name="T6" fmla="*/ 507237 w 21600"/>
                <a:gd name="T7" fmla="*/ 186376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1600"/>
                <a:gd name="T13" fmla="*/ 0 h 21600"/>
                <a:gd name="T14" fmla="*/ 21600 w 21600"/>
                <a:gd name="T15" fmla="*/ 21600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599"/>
                  </a:lnTo>
                  <a:lnTo>
                    <a:pt x="0" y="21599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19" tIns="45719" rIns="45719" bIns="45719" anchor="ctr"/>
            <a:lstStyle>
              <a:lvl1pPr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1pPr>
              <a:lvl2pPr marL="742950" indent="-285750"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2pPr>
              <a:lvl3pPr marL="1143000" indent="-228600"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3pPr>
              <a:lvl4pPr marL="1600200" indent="-228600"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4pPr>
              <a:lvl5pPr marL="2057400" indent="-228600"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9pPr>
            </a:lstStyle>
            <a:p>
              <a:pPr algn="ctr" eaLnBrk="1"/>
              <a:r>
                <a:rPr lang="en-US" altLang="en-US" sz="2000">
                  <a:latin typeface="Times New Roman" pitchFamily="18" charset="0"/>
                  <a:cs typeface="Times New Roman" pitchFamily="18" charset="0"/>
                  <a:sym typeface="Times New Roman" pitchFamily="18" charset="0"/>
                </a:rPr>
                <a:t>CSE 143</a:t>
              </a:r>
              <a:endParaRPr lang="en-US" altLang="en-US"/>
            </a:p>
          </p:txBody>
        </p:sp>
      </p:grpSp>
      <p:grpSp>
        <p:nvGrpSpPr>
          <p:cNvPr id="30727" name="Group 10"/>
          <p:cNvGrpSpPr>
            <a:grpSpLocks/>
          </p:cNvGrpSpPr>
          <p:nvPr/>
        </p:nvGrpSpPr>
        <p:grpSpPr bwMode="auto">
          <a:xfrm>
            <a:off x="3511550" y="2851150"/>
            <a:ext cx="1016000" cy="525463"/>
            <a:chOff x="0" y="-1"/>
            <a:chExt cx="1014473" cy="525464"/>
          </a:xfrm>
        </p:grpSpPr>
        <p:sp>
          <p:nvSpPr>
            <p:cNvPr id="30781" name="AutoShape 11"/>
            <p:cNvSpPr>
              <a:spLocks/>
            </p:cNvSpPr>
            <p:nvPr/>
          </p:nvSpPr>
          <p:spPr bwMode="auto">
            <a:xfrm>
              <a:off x="30192" y="0"/>
              <a:ext cx="954088" cy="525463"/>
            </a:xfrm>
            <a:custGeom>
              <a:avLst/>
              <a:gdLst>
                <a:gd name="T0" fmla="*/ 477020 w 19679"/>
                <a:gd name="T1" fmla="*/ 288378 h 19679"/>
                <a:gd name="T2" fmla="*/ 477020 w 19679"/>
                <a:gd name="T3" fmla="*/ 288378 h 19679"/>
                <a:gd name="T4" fmla="*/ 477020 w 19679"/>
                <a:gd name="T5" fmla="*/ 288378 h 19679"/>
                <a:gd name="T6" fmla="*/ 477020 w 19679"/>
                <a:gd name="T7" fmla="*/ 288378 h 19679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9679" h="19679">
                  <a:moveTo>
                    <a:pt x="16796" y="2881"/>
                  </a:moveTo>
                  <a:cubicBezTo>
                    <a:pt x="20638" y="6724"/>
                    <a:pt x="20638" y="12953"/>
                    <a:pt x="16796" y="16796"/>
                  </a:cubicBezTo>
                  <a:cubicBezTo>
                    <a:pt x="12953" y="20639"/>
                    <a:pt x="6724" y="20639"/>
                    <a:pt x="2881" y="16796"/>
                  </a:cubicBezTo>
                  <a:cubicBezTo>
                    <a:pt x="-961" y="12953"/>
                    <a:pt x="-961" y="6724"/>
                    <a:pt x="2881" y="2881"/>
                  </a:cubicBezTo>
                  <a:cubicBezTo>
                    <a:pt x="6724" y="-961"/>
                    <a:pt x="12953" y="-961"/>
                    <a:pt x="16796" y="2881"/>
                  </a:cubicBezTo>
                </a:path>
              </a:pathLst>
            </a:custGeom>
            <a:noFill/>
            <a:ln w="9525" cap="flat" cmpd="sng">
              <a:solidFill>
                <a:srgbClr val="000000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/>
            <a:lstStyle/>
            <a:p>
              <a:endParaRPr lang="en-US"/>
            </a:p>
          </p:txBody>
        </p:sp>
        <p:sp>
          <p:nvSpPr>
            <p:cNvPr id="30782" name="AutoShape 12"/>
            <p:cNvSpPr>
              <a:spLocks/>
            </p:cNvSpPr>
            <p:nvPr/>
          </p:nvSpPr>
          <p:spPr bwMode="auto">
            <a:xfrm>
              <a:off x="-1" y="76356"/>
              <a:ext cx="1014474" cy="372751"/>
            </a:xfrm>
            <a:custGeom>
              <a:avLst/>
              <a:gdLst>
                <a:gd name="T0" fmla="*/ 507237 w 21600"/>
                <a:gd name="T1" fmla="*/ 186376 h 21600"/>
                <a:gd name="T2" fmla="*/ 507237 w 21600"/>
                <a:gd name="T3" fmla="*/ 186376 h 21600"/>
                <a:gd name="T4" fmla="*/ 507237 w 21600"/>
                <a:gd name="T5" fmla="*/ 186376 h 21600"/>
                <a:gd name="T6" fmla="*/ 507237 w 21600"/>
                <a:gd name="T7" fmla="*/ 186376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1600"/>
                <a:gd name="T13" fmla="*/ 0 h 21600"/>
                <a:gd name="T14" fmla="*/ 21600 w 21600"/>
                <a:gd name="T15" fmla="*/ 21600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599"/>
                  </a:lnTo>
                  <a:lnTo>
                    <a:pt x="0" y="21599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19" tIns="45719" rIns="45719" bIns="45719" anchor="ctr"/>
            <a:lstStyle>
              <a:lvl1pPr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1pPr>
              <a:lvl2pPr marL="742950" indent="-285750"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2pPr>
              <a:lvl3pPr marL="1143000" indent="-228600"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3pPr>
              <a:lvl4pPr marL="1600200" indent="-228600"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4pPr>
              <a:lvl5pPr marL="2057400" indent="-228600"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9pPr>
            </a:lstStyle>
            <a:p>
              <a:pPr algn="ctr" eaLnBrk="1"/>
              <a:r>
                <a:rPr lang="en-US" altLang="en-US" sz="2000">
                  <a:latin typeface="Times New Roman" pitchFamily="18" charset="0"/>
                  <a:cs typeface="Times New Roman" pitchFamily="18" charset="0"/>
                  <a:sym typeface="Times New Roman" pitchFamily="18" charset="0"/>
                </a:rPr>
                <a:t>CSE 321</a:t>
              </a:r>
              <a:endParaRPr lang="en-US" altLang="en-US"/>
            </a:p>
          </p:txBody>
        </p:sp>
      </p:grpSp>
      <p:grpSp>
        <p:nvGrpSpPr>
          <p:cNvPr id="30728" name="Group 13"/>
          <p:cNvGrpSpPr>
            <a:grpSpLocks/>
          </p:cNvGrpSpPr>
          <p:nvPr/>
        </p:nvGrpSpPr>
        <p:grpSpPr bwMode="auto">
          <a:xfrm>
            <a:off x="3511550" y="3640138"/>
            <a:ext cx="1016000" cy="523875"/>
            <a:chOff x="0" y="0"/>
            <a:chExt cx="1014473" cy="523875"/>
          </a:xfrm>
        </p:grpSpPr>
        <p:sp>
          <p:nvSpPr>
            <p:cNvPr id="30779" name="AutoShape 14"/>
            <p:cNvSpPr>
              <a:spLocks/>
            </p:cNvSpPr>
            <p:nvPr/>
          </p:nvSpPr>
          <p:spPr bwMode="auto">
            <a:xfrm>
              <a:off x="30192" y="0"/>
              <a:ext cx="954088" cy="523875"/>
            </a:xfrm>
            <a:custGeom>
              <a:avLst/>
              <a:gdLst>
                <a:gd name="T0" fmla="*/ 477020 w 19679"/>
                <a:gd name="T1" fmla="*/ 287507 h 19679"/>
                <a:gd name="T2" fmla="*/ 477020 w 19679"/>
                <a:gd name="T3" fmla="*/ 287507 h 19679"/>
                <a:gd name="T4" fmla="*/ 477020 w 19679"/>
                <a:gd name="T5" fmla="*/ 287507 h 19679"/>
                <a:gd name="T6" fmla="*/ 477020 w 19679"/>
                <a:gd name="T7" fmla="*/ 287507 h 19679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9679" h="19679">
                  <a:moveTo>
                    <a:pt x="16796" y="2881"/>
                  </a:moveTo>
                  <a:cubicBezTo>
                    <a:pt x="20638" y="6724"/>
                    <a:pt x="20638" y="12953"/>
                    <a:pt x="16796" y="16796"/>
                  </a:cubicBezTo>
                  <a:cubicBezTo>
                    <a:pt x="12953" y="20638"/>
                    <a:pt x="6724" y="20638"/>
                    <a:pt x="2881" y="16796"/>
                  </a:cubicBezTo>
                  <a:cubicBezTo>
                    <a:pt x="-961" y="12953"/>
                    <a:pt x="-961" y="6724"/>
                    <a:pt x="2881" y="2881"/>
                  </a:cubicBezTo>
                  <a:cubicBezTo>
                    <a:pt x="6724" y="-961"/>
                    <a:pt x="12953" y="-961"/>
                    <a:pt x="16796" y="2881"/>
                  </a:cubicBezTo>
                </a:path>
              </a:pathLst>
            </a:custGeom>
            <a:noFill/>
            <a:ln w="9525" cap="flat" cmpd="sng">
              <a:solidFill>
                <a:srgbClr val="000000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/>
            <a:lstStyle/>
            <a:p>
              <a:endParaRPr lang="en-US"/>
            </a:p>
          </p:txBody>
        </p:sp>
        <p:sp>
          <p:nvSpPr>
            <p:cNvPr id="30780" name="AutoShape 15"/>
            <p:cNvSpPr>
              <a:spLocks/>
            </p:cNvSpPr>
            <p:nvPr/>
          </p:nvSpPr>
          <p:spPr bwMode="auto">
            <a:xfrm>
              <a:off x="-1" y="75562"/>
              <a:ext cx="1014474" cy="372751"/>
            </a:xfrm>
            <a:custGeom>
              <a:avLst/>
              <a:gdLst>
                <a:gd name="T0" fmla="*/ 507237 w 21600"/>
                <a:gd name="T1" fmla="*/ 186376 h 21600"/>
                <a:gd name="T2" fmla="*/ 507237 w 21600"/>
                <a:gd name="T3" fmla="*/ 186376 h 21600"/>
                <a:gd name="T4" fmla="*/ 507237 w 21600"/>
                <a:gd name="T5" fmla="*/ 186376 h 21600"/>
                <a:gd name="T6" fmla="*/ 507237 w 21600"/>
                <a:gd name="T7" fmla="*/ 186376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1600"/>
                <a:gd name="T13" fmla="*/ 0 h 21600"/>
                <a:gd name="T14" fmla="*/ 21600 w 21600"/>
                <a:gd name="T15" fmla="*/ 21600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599"/>
                  </a:lnTo>
                  <a:lnTo>
                    <a:pt x="0" y="21599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19" tIns="45719" rIns="45719" bIns="45719" anchor="ctr"/>
            <a:lstStyle>
              <a:lvl1pPr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1pPr>
              <a:lvl2pPr marL="742950" indent="-285750"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2pPr>
              <a:lvl3pPr marL="1143000" indent="-228600"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3pPr>
              <a:lvl4pPr marL="1600200" indent="-228600"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4pPr>
              <a:lvl5pPr marL="2057400" indent="-228600"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9pPr>
            </a:lstStyle>
            <a:p>
              <a:pPr algn="ctr" eaLnBrk="1"/>
              <a:r>
                <a:rPr lang="en-US" altLang="en-US" sz="2000">
                  <a:latin typeface="Times New Roman" pitchFamily="18" charset="0"/>
                  <a:cs typeface="Times New Roman" pitchFamily="18" charset="0"/>
                  <a:sym typeface="Times New Roman" pitchFamily="18" charset="0"/>
                </a:rPr>
                <a:t>CSE 341</a:t>
              </a:r>
              <a:endParaRPr lang="en-US" altLang="en-US"/>
            </a:p>
          </p:txBody>
        </p:sp>
      </p:grpSp>
      <p:grpSp>
        <p:nvGrpSpPr>
          <p:cNvPr id="30729" name="Group 16"/>
          <p:cNvGrpSpPr>
            <a:grpSpLocks/>
          </p:cNvGrpSpPr>
          <p:nvPr/>
        </p:nvGrpSpPr>
        <p:grpSpPr bwMode="auto">
          <a:xfrm>
            <a:off x="3511550" y="4495800"/>
            <a:ext cx="1016000" cy="523875"/>
            <a:chOff x="0" y="0"/>
            <a:chExt cx="1014473" cy="523875"/>
          </a:xfrm>
        </p:grpSpPr>
        <p:sp>
          <p:nvSpPr>
            <p:cNvPr id="30777" name="AutoShape 17"/>
            <p:cNvSpPr>
              <a:spLocks/>
            </p:cNvSpPr>
            <p:nvPr/>
          </p:nvSpPr>
          <p:spPr bwMode="auto">
            <a:xfrm>
              <a:off x="30192" y="0"/>
              <a:ext cx="954088" cy="523875"/>
            </a:xfrm>
            <a:custGeom>
              <a:avLst/>
              <a:gdLst>
                <a:gd name="T0" fmla="*/ 477020 w 19679"/>
                <a:gd name="T1" fmla="*/ 287507 h 19679"/>
                <a:gd name="T2" fmla="*/ 477020 w 19679"/>
                <a:gd name="T3" fmla="*/ 287507 h 19679"/>
                <a:gd name="T4" fmla="*/ 477020 w 19679"/>
                <a:gd name="T5" fmla="*/ 287507 h 19679"/>
                <a:gd name="T6" fmla="*/ 477020 w 19679"/>
                <a:gd name="T7" fmla="*/ 287507 h 19679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9679" h="19679">
                  <a:moveTo>
                    <a:pt x="16796" y="2881"/>
                  </a:moveTo>
                  <a:cubicBezTo>
                    <a:pt x="20638" y="6724"/>
                    <a:pt x="20638" y="12953"/>
                    <a:pt x="16796" y="16796"/>
                  </a:cubicBezTo>
                  <a:cubicBezTo>
                    <a:pt x="12953" y="20638"/>
                    <a:pt x="6724" y="20638"/>
                    <a:pt x="2881" y="16796"/>
                  </a:cubicBezTo>
                  <a:cubicBezTo>
                    <a:pt x="-961" y="12953"/>
                    <a:pt x="-961" y="6724"/>
                    <a:pt x="2881" y="2881"/>
                  </a:cubicBezTo>
                  <a:cubicBezTo>
                    <a:pt x="6724" y="-961"/>
                    <a:pt x="12953" y="-961"/>
                    <a:pt x="16796" y="2881"/>
                  </a:cubicBezTo>
                </a:path>
              </a:pathLst>
            </a:custGeom>
            <a:noFill/>
            <a:ln w="9525" cap="flat" cmpd="sng">
              <a:solidFill>
                <a:srgbClr val="000000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/>
            <a:lstStyle/>
            <a:p>
              <a:endParaRPr lang="en-US"/>
            </a:p>
          </p:txBody>
        </p:sp>
        <p:sp>
          <p:nvSpPr>
            <p:cNvPr id="30778" name="AutoShape 18"/>
            <p:cNvSpPr>
              <a:spLocks/>
            </p:cNvSpPr>
            <p:nvPr/>
          </p:nvSpPr>
          <p:spPr bwMode="auto">
            <a:xfrm>
              <a:off x="-1" y="75562"/>
              <a:ext cx="1014474" cy="372751"/>
            </a:xfrm>
            <a:custGeom>
              <a:avLst/>
              <a:gdLst>
                <a:gd name="T0" fmla="*/ 507237 w 21600"/>
                <a:gd name="T1" fmla="*/ 186376 h 21600"/>
                <a:gd name="T2" fmla="*/ 507237 w 21600"/>
                <a:gd name="T3" fmla="*/ 186376 h 21600"/>
                <a:gd name="T4" fmla="*/ 507237 w 21600"/>
                <a:gd name="T5" fmla="*/ 186376 h 21600"/>
                <a:gd name="T6" fmla="*/ 507237 w 21600"/>
                <a:gd name="T7" fmla="*/ 186376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1600"/>
                <a:gd name="T13" fmla="*/ 0 h 21600"/>
                <a:gd name="T14" fmla="*/ 21600 w 21600"/>
                <a:gd name="T15" fmla="*/ 21600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599"/>
                  </a:lnTo>
                  <a:lnTo>
                    <a:pt x="0" y="21599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19" tIns="45719" rIns="45719" bIns="45719" anchor="ctr"/>
            <a:lstStyle>
              <a:lvl1pPr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1pPr>
              <a:lvl2pPr marL="742950" indent="-285750"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2pPr>
              <a:lvl3pPr marL="1143000" indent="-228600"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3pPr>
              <a:lvl4pPr marL="1600200" indent="-228600"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4pPr>
              <a:lvl5pPr marL="2057400" indent="-228600"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9pPr>
            </a:lstStyle>
            <a:p>
              <a:pPr algn="ctr" eaLnBrk="1"/>
              <a:r>
                <a:rPr lang="en-US" altLang="en-US" sz="2000">
                  <a:latin typeface="Times New Roman" pitchFamily="18" charset="0"/>
                  <a:cs typeface="Times New Roman" pitchFamily="18" charset="0"/>
                  <a:sym typeface="Times New Roman" pitchFamily="18" charset="0"/>
                </a:rPr>
                <a:t>CSE 378</a:t>
              </a:r>
              <a:endParaRPr lang="en-US" altLang="en-US"/>
            </a:p>
          </p:txBody>
        </p:sp>
      </p:grpSp>
      <p:grpSp>
        <p:nvGrpSpPr>
          <p:cNvPr id="30730" name="Group 19"/>
          <p:cNvGrpSpPr>
            <a:grpSpLocks/>
          </p:cNvGrpSpPr>
          <p:nvPr/>
        </p:nvGrpSpPr>
        <p:grpSpPr bwMode="auto">
          <a:xfrm>
            <a:off x="4945063" y="3506788"/>
            <a:ext cx="1014412" cy="525462"/>
            <a:chOff x="0" y="-1"/>
            <a:chExt cx="1014473" cy="525464"/>
          </a:xfrm>
        </p:grpSpPr>
        <p:sp>
          <p:nvSpPr>
            <p:cNvPr id="30775" name="AutoShape 20"/>
            <p:cNvSpPr>
              <a:spLocks/>
            </p:cNvSpPr>
            <p:nvPr/>
          </p:nvSpPr>
          <p:spPr bwMode="auto">
            <a:xfrm>
              <a:off x="29398" y="0"/>
              <a:ext cx="955676" cy="525463"/>
            </a:xfrm>
            <a:custGeom>
              <a:avLst/>
              <a:gdLst>
                <a:gd name="T0" fmla="*/ 477814 w 19679"/>
                <a:gd name="T1" fmla="*/ 288378 h 19679"/>
                <a:gd name="T2" fmla="*/ 477814 w 19679"/>
                <a:gd name="T3" fmla="*/ 288378 h 19679"/>
                <a:gd name="T4" fmla="*/ 477814 w 19679"/>
                <a:gd name="T5" fmla="*/ 288378 h 19679"/>
                <a:gd name="T6" fmla="*/ 477814 w 19679"/>
                <a:gd name="T7" fmla="*/ 288378 h 19679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9679" h="19679">
                  <a:moveTo>
                    <a:pt x="16796" y="2881"/>
                  </a:moveTo>
                  <a:cubicBezTo>
                    <a:pt x="20639" y="6724"/>
                    <a:pt x="20639" y="12953"/>
                    <a:pt x="16796" y="16796"/>
                  </a:cubicBezTo>
                  <a:cubicBezTo>
                    <a:pt x="12953" y="20639"/>
                    <a:pt x="6724" y="20639"/>
                    <a:pt x="2881" y="16796"/>
                  </a:cubicBezTo>
                  <a:cubicBezTo>
                    <a:pt x="-961" y="12953"/>
                    <a:pt x="-961" y="6724"/>
                    <a:pt x="2881" y="2881"/>
                  </a:cubicBezTo>
                  <a:cubicBezTo>
                    <a:pt x="6724" y="-961"/>
                    <a:pt x="12953" y="-961"/>
                    <a:pt x="16796" y="2881"/>
                  </a:cubicBezTo>
                </a:path>
              </a:pathLst>
            </a:custGeom>
            <a:noFill/>
            <a:ln w="9525" cap="flat" cmpd="sng">
              <a:solidFill>
                <a:srgbClr val="000000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/>
            <a:lstStyle/>
            <a:p>
              <a:endParaRPr lang="en-US"/>
            </a:p>
          </p:txBody>
        </p:sp>
        <p:sp>
          <p:nvSpPr>
            <p:cNvPr id="30776" name="AutoShape 21"/>
            <p:cNvSpPr>
              <a:spLocks/>
            </p:cNvSpPr>
            <p:nvPr/>
          </p:nvSpPr>
          <p:spPr bwMode="auto">
            <a:xfrm>
              <a:off x="0" y="76356"/>
              <a:ext cx="1014473" cy="372751"/>
            </a:xfrm>
            <a:custGeom>
              <a:avLst/>
              <a:gdLst>
                <a:gd name="T0" fmla="*/ 507236 w 21600"/>
                <a:gd name="T1" fmla="*/ 186376 h 21600"/>
                <a:gd name="T2" fmla="*/ 507236 w 21600"/>
                <a:gd name="T3" fmla="*/ 186376 h 21600"/>
                <a:gd name="T4" fmla="*/ 507236 w 21600"/>
                <a:gd name="T5" fmla="*/ 186376 h 21600"/>
                <a:gd name="T6" fmla="*/ 507236 w 21600"/>
                <a:gd name="T7" fmla="*/ 186376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1600"/>
                <a:gd name="T13" fmla="*/ 0 h 21600"/>
                <a:gd name="T14" fmla="*/ 21600 w 21600"/>
                <a:gd name="T15" fmla="*/ 21600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599"/>
                  </a:lnTo>
                  <a:lnTo>
                    <a:pt x="0" y="21599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19" tIns="45719" rIns="45719" bIns="45719" anchor="ctr"/>
            <a:lstStyle>
              <a:lvl1pPr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1pPr>
              <a:lvl2pPr marL="742950" indent="-285750"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2pPr>
              <a:lvl3pPr marL="1143000" indent="-228600"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3pPr>
              <a:lvl4pPr marL="1600200" indent="-228600"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4pPr>
              <a:lvl5pPr marL="2057400" indent="-228600"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9pPr>
            </a:lstStyle>
            <a:p>
              <a:pPr algn="ctr" eaLnBrk="1"/>
              <a:r>
                <a:rPr lang="en-US" altLang="en-US" sz="2000">
                  <a:latin typeface="Times New Roman" pitchFamily="18" charset="0"/>
                  <a:cs typeface="Times New Roman" pitchFamily="18" charset="0"/>
                  <a:sym typeface="Times New Roman" pitchFamily="18" charset="0"/>
                </a:rPr>
                <a:t>CSE 326</a:t>
              </a:r>
              <a:endParaRPr lang="en-US" altLang="en-US"/>
            </a:p>
          </p:txBody>
        </p:sp>
      </p:grpSp>
      <p:grpSp>
        <p:nvGrpSpPr>
          <p:cNvPr id="30731" name="Group 22"/>
          <p:cNvGrpSpPr>
            <a:grpSpLocks/>
          </p:cNvGrpSpPr>
          <p:nvPr/>
        </p:nvGrpSpPr>
        <p:grpSpPr bwMode="auto">
          <a:xfrm>
            <a:off x="3702050" y="5332413"/>
            <a:ext cx="1016000" cy="525462"/>
            <a:chOff x="0" y="-1"/>
            <a:chExt cx="1014473" cy="525464"/>
          </a:xfrm>
        </p:grpSpPr>
        <p:sp>
          <p:nvSpPr>
            <p:cNvPr id="30773" name="AutoShape 23"/>
            <p:cNvSpPr>
              <a:spLocks/>
            </p:cNvSpPr>
            <p:nvPr/>
          </p:nvSpPr>
          <p:spPr bwMode="auto">
            <a:xfrm>
              <a:off x="30192" y="0"/>
              <a:ext cx="954088" cy="525463"/>
            </a:xfrm>
            <a:custGeom>
              <a:avLst/>
              <a:gdLst>
                <a:gd name="T0" fmla="*/ 477020 w 19679"/>
                <a:gd name="T1" fmla="*/ 288378 h 19679"/>
                <a:gd name="T2" fmla="*/ 477020 w 19679"/>
                <a:gd name="T3" fmla="*/ 288378 h 19679"/>
                <a:gd name="T4" fmla="*/ 477020 w 19679"/>
                <a:gd name="T5" fmla="*/ 288378 h 19679"/>
                <a:gd name="T6" fmla="*/ 477020 w 19679"/>
                <a:gd name="T7" fmla="*/ 288378 h 19679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9679" h="19679">
                  <a:moveTo>
                    <a:pt x="16796" y="2881"/>
                  </a:moveTo>
                  <a:cubicBezTo>
                    <a:pt x="20638" y="6724"/>
                    <a:pt x="20638" y="12953"/>
                    <a:pt x="16796" y="16796"/>
                  </a:cubicBezTo>
                  <a:cubicBezTo>
                    <a:pt x="12953" y="20639"/>
                    <a:pt x="6724" y="20639"/>
                    <a:pt x="2881" y="16796"/>
                  </a:cubicBezTo>
                  <a:cubicBezTo>
                    <a:pt x="-961" y="12953"/>
                    <a:pt x="-961" y="6724"/>
                    <a:pt x="2881" y="2881"/>
                  </a:cubicBezTo>
                  <a:cubicBezTo>
                    <a:pt x="6724" y="-961"/>
                    <a:pt x="12953" y="-961"/>
                    <a:pt x="16796" y="2881"/>
                  </a:cubicBezTo>
                </a:path>
              </a:pathLst>
            </a:custGeom>
            <a:noFill/>
            <a:ln w="9525" cap="flat" cmpd="sng">
              <a:solidFill>
                <a:srgbClr val="000000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/>
            <a:lstStyle/>
            <a:p>
              <a:endParaRPr lang="en-US"/>
            </a:p>
          </p:txBody>
        </p:sp>
        <p:sp>
          <p:nvSpPr>
            <p:cNvPr id="30774" name="AutoShape 24"/>
            <p:cNvSpPr>
              <a:spLocks/>
            </p:cNvSpPr>
            <p:nvPr/>
          </p:nvSpPr>
          <p:spPr bwMode="auto">
            <a:xfrm>
              <a:off x="-1" y="76356"/>
              <a:ext cx="1014474" cy="372751"/>
            </a:xfrm>
            <a:custGeom>
              <a:avLst/>
              <a:gdLst>
                <a:gd name="T0" fmla="*/ 507237 w 21600"/>
                <a:gd name="T1" fmla="*/ 186376 h 21600"/>
                <a:gd name="T2" fmla="*/ 507237 w 21600"/>
                <a:gd name="T3" fmla="*/ 186376 h 21600"/>
                <a:gd name="T4" fmla="*/ 507237 w 21600"/>
                <a:gd name="T5" fmla="*/ 186376 h 21600"/>
                <a:gd name="T6" fmla="*/ 507237 w 21600"/>
                <a:gd name="T7" fmla="*/ 186376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1600"/>
                <a:gd name="T13" fmla="*/ 0 h 21600"/>
                <a:gd name="T14" fmla="*/ 21600 w 21600"/>
                <a:gd name="T15" fmla="*/ 21600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599"/>
                  </a:lnTo>
                  <a:lnTo>
                    <a:pt x="0" y="21599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19" tIns="45719" rIns="45719" bIns="45719" anchor="ctr"/>
            <a:lstStyle>
              <a:lvl1pPr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1pPr>
              <a:lvl2pPr marL="742950" indent="-285750"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2pPr>
              <a:lvl3pPr marL="1143000" indent="-228600"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3pPr>
              <a:lvl4pPr marL="1600200" indent="-228600"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4pPr>
              <a:lvl5pPr marL="2057400" indent="-228600"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9pPr>
            </a:lstStyle>
            <a:p>
              <a:pPr algn="ctr" eaLnBrk="1"/>
              <a:r>
                <a:rPr lang="en-US" altLang="en-US" sz="2000">
                  <a:latin typeface="Times New Roman" pitchFamily="18" charset="0"/>
                  <a:cs typeface="Times New Roman" pitchFamily="18" charset="0"/>
                  <a:sym typeface="Times New Roman" pitchFamily="18" charset="0"/>
                </a:rPr>
                <a:t>CSE 370</a:t>
              </a:r>
              <a:endParaRPr lang="en-US" altLang="en-US"/>
            </a:p>
          </p:txBody>
        </p:sp>
      </p:grpSp>
      <p:grpSp>
        <p:nvGrpSpPr>
          <p:cNvPr id="30732" name="Group 25"/>
          <p:cNvGrpSpPr>
            <a:grpSpLocks/>
          </p:cNvGrpSpPr>
          <p:nvPr/>
        </p:nvGrpSpPr>
        <p:grpSpPr bwMode="auto">
          <a:xfrm>
            <a:off x="6481763" y="2676525"/>
            <a:ext cx="1014412" cy="523875"/>
            <a:chOff x="0" y="0"/>
            <a:chExt cx="1014473" cy="523875"/>
          </a:xfrm>
        </p:grpSpPr>
        <p:sp>
          <p:nvSpPr>
            <p:cNvPr id="30771" name="AutoShape 26"/>
            <p:cNvSpPr>
              <a:spLocks/>
            </p:cNvSpPr>
            <p:nvPr/>
          </p:nvSpPr>
          <p:spPr bwMode="auto">
            <a:xfrm>
              <a:off x="29398" y="0"/>
              <a:ext cx="955676" cy="523875"/>
            </a:xfrm>
            <a:custGeom>
              <a:avLst/>
              <a:gdLst>
                <a:gd name="T0" fmla="*/ 477814 w 19679"/>
                <a:gd name="T1" fmla="*/ 287507 h 19679"/>
                <a:gd name="T2" fmla="*/ 477814 w 19679"/>
                <a:gd name="T3" fmla="*/ 287507 h 19679"/>
                <a:gd name="T4" fmla="*/ 477814 w 19679"/>
                <a:gd name="T5" fmla="*/ 287507 h 19679"/>
                <a:gd name="T6" fmla="*/ 477814 w 19679"/>
                <a:gd name="T7" fmla="*/ 287507 h 19679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9679" h="19679">
                  <a:moveTo>
                    <a:pt x="16796" y="2881"/>
                  </a:moveTo>
                  <a:cubicBezTo>
                    <a:pt x="20639" y="6724"/>
                    <a:pt x="20639" y="12953"/>
                    <a:pt x="16796" y="16796"/>
                  </a:cubicBezTo>
                  <a:cubicBezTo>
                    <a:pt x="12953" y="20638"/>
                    <a:pt x="6724" y="20638"/>
                    <a:pt x="2881" y="16796"/>
                  </a:cubicBezTo>
                  <a:cubicBezTo>
                    <a:pt x="-961" y="12953"/>
                    <a:pt x="-961" y="6724"/>
                    <a:pt x="2881" y="2881"/>
                  </a:cubicBezTo>
                  <a:cubicBezTo>
                    <a:pt x="6724" y="-961"/>
                    <a:pt x="12953" y="-961"/>
                    <a:pt x="16796" y="2881"/>
                  </a:cubicBezTo>
                </a:path>
              </a:pathLst>
            </a:custGeom>
            <a:noFill/>
            <a:ln w="9525" cap="flat" cmpd="sng">
              <a:solidFill>
                <a:srgbClr val="000000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/>
            <a:lstStyle/>
            <a:p>
              <a:endParaRPr lang="en-US"/>
            </a:p>
          </p:txBody>
        </p:sp>
        <p:sp>
          <p:nvSpPr>
            <p:cNvPr id="30772" name="AutoShape 27"/>
            <p:cNvSpPr>
              <a:spLocks/>
            </p:cNvSpPr>
            <p:nvPr/>
          </p:nvSpPr>
          <p:spPr bwMode="auto">
            <a:xfrm>
              <a:off x="0" y="75562"/>
              <a:ext cx="1014473" cy="372751"/>
            </a:xfrm>
            <a:custGeom>
              <a:avLst/>
              <a:gdLst>
                <a:gd name="T0" fmla="*/ 507236 w 21600"/>
                <a:gd name="T1" fmla="*/ 186376 h 21600"/>
                <a:gd name="T2" fmla="*/ 507236 w 21600"/>
                <a:gd name="T3" fmla="*/ 186376 h 21600"/>
                <a:gd name="T4" fmla="*/ 507236 w 21600"/>
                <a:gd name="T5" fmla="*/ 186376 h 21600"/>
                <a:gd name="T6" fmla="*/ 507236 w 21600"/>
                <a:gd name="T7" fmla="*/ 186376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1600"/>
                <a:gd name="T13" fmla="*/ 0 h 21600"/>
                <a:gd name="T14" fmla="*/ 21600 w 21600"/>
                <a:gd name="T15" fmla="*/ 21600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599"/>
                  </a:lnTo>
                  <a:lnTo>
                    <a:pt x="0" y="21599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19" tIns="45719" rIns="45719" bIns="45719" anchor="ctr"/>
            <a:lstStyle>
              <a:lvl1pPr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1pPr>
              <a:lvl2pPr marL="742950" indent="-285750"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2pPr>
              <a:lvl3pPr marL="1143000" indent="-228600"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3pPr>
              <a:lvl4pPr marL="1600200" indent="-228600"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4pPr>
              <a:lvl5pPr marL="2057400" indent="-228600"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9pPr>
            </a:lstStyle>
            <a:p>
              <a:pPr algn="ctr" eaLnBrk="1"/>
              <a:r>
                <a:rPr lang="en-US" altLang="en-US" sz="2000">
                  <a:latin typeface="Times New Roman" pitchFamily="18" charset="0"/>
                  <a:cs typeface="Times New Roman" pitchFamily="18" charset="0"/>
                  <a:sym typeface="Times New Roman" pitchFamily="18" charset="0"/>
                </a:rPr>
                <a:t>CSE 403</a:t>
              </a:r>
              <a:endParaRPr lang="en-US" altLang="en-US"/>
            </a:p>
          </p:txBody>
        </p:sp>
      </p:grpSp>
      <p:grpSp>
        <p:nvGrpSpPr>
          <p:cNvPr id="30733" name="Group 28"/>
          <p:cNvGrpSpPr>
            <a:grpSpLocks/>
          </p:cNvGrpSpPr>
          <p:nvPr/>
        </p:nvGrpSpPr>
        <p:grpSpPr bwMode="auto">
          <a:xfrm>
            <a:off x="6497638" y="3309938"/>
            <a:ext cx="1014412" cy="525462"/>
            <a:chOff x="0" y="-1"/>
            <a:chExt cx="1014473" cy="525464"/>
          </a:xfrm>
        </p:grpSpPr>
        <p:sp>
          <p:nvSpPr>
            <p:cNvPr id="30769" name="AutoShape 29"/>
            <p:cNvSpPr>
              <a:spLocks/>
            </p:cNvSpPr>
            <p:nvPr/>
          </p:nvSpPr>
          <p:spPr bwMode="auto">
            <a:xfrm>
              <a:off x="29398" y="0"/>
              <a:ext cx="955676" cy="525463"/>
            </a:xfrm>
            <a:custGeom>
              <a:avLst/>
              <a:gdLst>
                <a:gd name="T0" fmla="*/ 477814 w 19679"/>
                <a:gd name="T1" fmla="*/ 288378 h 19679"/>
                <a:gd name="T2" fmla="*/ 477814 w 19679"/>
                <a:gd name="T3" fmla="*/ 288378 h 19679"/>
                <a:gd name="T4" fmla="*/ 477814 w 19679"/>
                <a:gd name="T5" fmla="*/ 288378 h 19679"/>
                <a:gd name="T6" fmla="*/ 477814 w 19679"/>
                <a:gd name="T7" fmla="*/ 288378 h 19679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9679" h="19679">
                  <a:moveTo>
                    <a:pt x="16796" y="2881"/>
                  </a:moveTo>
                  <a:cubicBezTo>
                    <a:pt x="20639" y="6724"/>
                    <a:pt x="20639" y="12953"/>
                    <a:pt x="16796" y="16796"/>
                  </a:cubicBezTo>
                  <a:cubicBezTo>
                    <a:pt x="12953" y="20639"/>
                    <a:pt x="6724" y="20639"/>
                    <a:pt x="2881" y="16796"/>
                  </a:cubicBezTo>
                  <a:cubicBezTo>
                    <a:pt x="-961" y="12953"/>
                    <a:pt x="-961" y="6724"/>
                    <a:pt x="2881" y="2881"/>
                  </a:cubicBezTo>
                  <a:cubicBezTo>
                    <a:pt x="6724" y="-961"/>
                    <a:pt x="12953" y="-961"/>
                    <a:pt x="16796" y="2881"/>
                  </a:cubicBezTo>
                </a:path>
              </a:pathLst>
            </a:custGeom>
            <a:noFill/>
            <a:ln w="9525" cap="flat" cmpd="sng">
              <a:solidFill>
                <a:srgbClr val="000000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/>
            <a:lstStyle/>
            <a:p>
              <a:endParaRPr lang="en-US"/>
            </a:p>
          </p:txBody>
        </p:sp>
        <p:sp>
          <p:nvSpPr>
            <p:cNvPr id="30770" name="AutoShape 30"/>
            <p:cNvSpPr>
              <a:spLocks/>
            </p:cNvSpPr>
            <p:nvPr/>
          </p:nvSpPr>
          <p:spPr bwMode="auto">
            <a:xfrm>
              <a:off x="0" y="76356"/>
              <a:ext cx="1014473" cy="372751"/>
            </a:xfrm>
            <a:custGeom>
              <a:avLst/>
              <a:gdLst>
                <a:gd name="T0" fmla="*/ 507236 w 21600"/>
                <a:gd name="T1" fmla="*/ 186376 h 21600"/>
                <a:gd name="T2" fmla="*/ 507236 w 21600"/>
                <a:gd name="T3" fmla="*/ 186376 h 21600"/>
                <a:gd name="T4" fmla="*/ 507236 w 21600"/>
                <a:gd name="T5" fmla="*/ 186376 h 21600"/>
                <a:gd name="T6" fmla="*/ 507236 w 21600"/>
                <a:gd name="T7" fmla="*/ 186376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1600"/>
                <a:gd name="T13" fmla="*/ 0 h 21600"/>
                <a:gd name="T14" fmla="*/ 21600 w 21600"/>
                <a:gd name="T15" fmla="*/ 21600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599"/>
                  </a:lnTo>
                  <a:lnTo>
                    <a:pt x="0" y="21599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19" tIns="45719" rIns="45719" bIns="45719" anchor="ctr"/>
            <a:lstStyle>
              <a:lvl1pPr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1pPr>
              <a:lvl2pPr marL="742950" indent="-285750"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2pPr>
              <a:lvl3pPr marL="1143000" indent="-228600"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3pPr>
              <a:lvl4pPr marL="1600200" indent="-228600"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4pPr>
              <a:lvl5pPr marL="2057400" indent="-228600"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9pPr>
            </a:lstStyle>
            <a:p>
              <a:pPr algn="ctr" eaLnBrk="1"/>
              <a:r>
                <a:rPr lang="en-US" altLang="en-US" sz="2000">
                  <a:latin typeface="Times New Roman" pitchFamily="18" charset="0"/>
                  <a:cs typeface="Times New Roman" pitchFamily="18" charset="0"/>
                  <a:sym typeface="Times New Roman" pitchFamily="18" charset="0"/>
                </a:rPr>
                <a:t>CSE 421</a:t>
              </a:r>
              <a:endParaRPr lang="en-US" altLang="en-US"/>
            </a:p>
          </p:txBody>
        </p:sp>
      </p:grpSp>
      <p:grpSp>
        <p:nvGrpSpPr>
          <p:cNvPr id="30734" name="Group 31"/>
          <p:cNvGrpSpPr>
            <a:grpSpLocks/>
          </p:cNvGrpSpPr>
          <p:nvPr/>
        </p:nvGrpSpPr>
        <p:grpSpPr bwMode="auto">
          <a:xfrm>
            <a:off x="6523038" y="5332413"/>
            <a:ext cx="1014412" cy="525462"/>
            <a:chOff x="0" y="-1"/>
            <a:chExt cx="1014473" cy="525464"/>
          </a:xfrm>
        </p:grpSpPr>
        <p:sp>
          <p:nvSpPr>
            <p:cNvPr id="30767" name="AutoShape 32"/>
            <p:cNvSpPr>
              <a:spLocks/>
            </p:cNvSpPr>
            <p:nvPr/>
          </p:nvSpPr>
          <p:spPr bwMode="auto">
            <a:xfrm>
              <a:off x="29398" y="0"/>
              <a:ext cx="955676" cy="525463"/>
            </a:xfrm>
            <a:custGeom>
              <a:avLst/>
              <a:gdLst>
                <a:gd name="T0" fmla="*/ 477814 w 19679"/>
                <a:gd name="T1" fmla="*/ 288378 h 19679"/>
                <a:gd name="T2" fmla="*/ 477814 w 19679"/>
                <a:gd name="T3" fmla="*/ 288378 h 19679"/>
                <a:gd name="T4" fmla="*/ 477814 w 19679"/>
                <a:gd name="T5" fmla="*/ 288378 h 19679"/>
                <a:gd name="T6" fmla="*/ 477814 w 19679"/>
                <a:gd name="T7" fmla="*/ 288378 h 19679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9679" h="19679">
                  <a:moveTo>
                    <a:pt x="16796" y="2881"/>
                  </a:moveTo>
                  <a:cubicBezTo>
                    <a:pt x="20639" y="6724"/>
                    <a:pt x="20639" y="12953"/>
                    <a:pt x="16796" y="16796"/>
                  </a:cubicBezTo>
                  <a:cubicBezTo>
                    <a:pt x="12953" y="20639"/>
                    <a:pt x="6724" y="20639"/>
                    <a:pt x="2881" y="16796"/>
                  </a:cubicBezTo>
                  <a:cubicBezTo>
                    <a:pt x="-961" y="12953"/>
                    <a:pt x="-961" y="6724"/>
                    <a:pt x="2881" y="2881"/>
                  </a:cubicBezTo>
                  <a:cubicBezTo>
                    <a:pt x="6724" y="-961"/>
                    <a:pt x="12953" y="-961"/>
                    <a:pt x="16796" y="2881"/>
                  </a:cubicBezTo>
                </a:path>
              </a:pathLst>
            </a:custGeom>
            <a:noFill/>
            <a:ln w="9525" cap="flat" cmpd="sng">
              <a:solidFill>
                <a:srgbClr val="000000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/>
            <a:lstStyle/>
            <a:p>
              <a:endParaRPr lang="en-US"/>
            </a:p>
          </p:txBody>
        </p:sp>
        <p:sp>
          <p:nvSpPr>
            <p:cNvPr id="30768" name="AutoShape 33"/>
            <p:cNvSpPr>
              <a:spLocks/>
            </p:cNvSpPr>
            <p:nvPr/>
          </p:nvSpPr>
          <p:spPr bwMode="auto">
            <a:xfrm>
              <a:off x="0" y="76356"/>
              <a:ext cx="1014473" cy="372751"/>
            </a:xfrm>
            <a:custGeom>
              <a:avLst/>
              <a:gdLst>
                <a:gd name="T0" fmla="*/ 507236 w 21600"/>
                <a:gd name="T1" fmla="*/ 186376 h 21600"/>
                <a:gd name="T2" fmla="*/ 507236 w 21600"/>
                <a:gd name="T3" fmla="*/ 186376 h 21600"/>
                <a:gd name="T4" fmla="*/ 507236 w 21600"/>
                <a:gd name="T5" fmla="*/ 186376 h 21600"/>
                <a:gd name="T6" fmla="*/ 507236 w 21600"/>
                <a:gd name="T7" fmla="*/ 186376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1600"/>
                <a:gd name="T13" fmla="*/ 0 h 21600"/>
                <a:gd name="T14" fmla="*/ 21600 w 21600"/>
                <a:gd name="T15" fmla="*/ 21600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599"/>
                  </a:lnTo>
                  <a:lnTo>
                    <a:pt x="0" y="21599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19" tIns="45719" rIns="45719" bIns="45719" anchor="ctr"/>
            <a:lstStyle>
              <a:lvl1pPr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1pPr>
              <a:lvl2pPr marL="742950" indent="-285750"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2pPr>
              <a:lvl3pPr marL="1143000" indent="-228600"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3pPr>
              <a:lvl4pPr marL="1600200" indent="-228600"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4pPr>
              <a:lvl5pPr marL="2057400" indent="-228600"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9pPr>
            </a:lstStyle>
            <a:p>
              <a:pPr algn="ctr" eaLnBrk="1"/>
              <a:r>
                <a:rPr lang="en-US" altLang="en-US" sz="2000">
                  <a:latin typeface="Times New Roman" pitchFamily="18" charset="0"/>
                  <a:cs typeface="Times New Roman" pitchFamily="18" charset="0"/>
                  <a:sym typeface="Times New Roman" pitchFamily="18" charset="0"/>
                </a:rPr>
                <a:t>CSE 467</a:t>
              </a:r>
              <a:endParaRPr lang="en-US" altLang="en-US"/>
            </a:p>
          </p:txBody>
        </p:sp>
      </p:grpSp>
      <p:grpSp>
        <p:nvGrpSpPr>
          <p:cNvPr id="30735" name="Group 34"/>
          <p:cNvGrpSpPr>
            <a:grpSpLocks/>
          </p:cNvGrpSpPr>
          <p:nvPr/>
        </p:nvGrpSpPr>
        <p:grpSpPr bwMode="auto">
          <a:xfrm>
            <a:off x="6523038" y="3962400"/>
            <a:ext cx="1014412" cy="523875"/>
            <a:chOff x="0" y="0"/>
            <a:chExt cx="1014473" cy="523875"/>
          </a:xfrm>
        </p:grpSpPr>
        <p:sp>
          <p:nvSpPr>
            <p:cNvPr id="30765" name="AutoShape 35"/>
            <p:cNvSpPr>
              <a:spLocks/>
            </p:cNvSpPr>
            <p:nvPr/>
          </p:nvSpPr>
          <p:spPr bwMode="auto">
            <a:xfrm>
              <a:off x="29398" y="0"/>
              <a:ext cx="955676" cy="523875"/>
            </a:xfrm>
            <a:custGeom>
              <a:avLst/>
              <a:gdLst>
                <a:gd name="T0" fmla="*/ 477814 w 19679"/>
                <a:gd name="T1" fmla="*/ 287507 h 19679"/>
                <a:gd name="T2" fmla="*/ 477814 w 19679"/>
                <a:gd name="T3" fmla="*/ 287507 h 19679"/>
                <a:gd name="T4" fmla="*/ 477814 w 19679"/>
                <a:gd name="T5" fmla="*/ 287507 h 19679"/>
                <a:gd name="T6" fmla="*/ 477814 w 19679"/>
                <a:gd name="T7" fmla="*/ 287507 h 19679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9679" h="19679">
                  <a:moveTo>
                    <a:pt x="16796" y="2881"/>
                  </a:moveTo>
                  <a:cubicBezTo>
                    <a:pt x="20639" y="6724"/>
                    <a:pt x="20639" y="12953"/>
                    <a:pt x="16796" y="16796"/>
                  </a:cubicBezTo>
                  <a:cubicBezTo>
                    <a:pt x="12953" y="20638"/>
                    <a:pt x="6724" y="20638"/>
                    <a:pt x="2881" y="16796"/>
                  </a:cubicBezTo>
                  <a:cubicBezTo>
                    <a:pt x="-961" y="12953"/>
                    <a:pt x="-961" y="6724"/>
                    <a:pt x="2881" y="2881"/>
                  </a:cubicBezTo>
                  <a:cubicBezTo>
                    <a:pt x="6724" y="-961"/>
                    <a:pt x="12953" y="-961"/>
                    <a:pt x="16796" y="2881"/>
                  </a:cubicBezTo>
                </a:path>
              </a:pathLst>
            </a:custGeom>
            <a:noFill/>
            <a:ln w="9525" cap="flat" cmpd="sng">
              <a:solidFill>
                <a:srgbClr val="000000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/>
            <a:lstStyle/>
            <a:p>
              <a:endParaRPr lang="en-US"/>
            </a:p>
          </p:txBody>
        </p:sp>
        <p:sp>
          <p:nvSpPr>
            <p:cNvPr id="30766" name="AutoShape 36"/>
            <p:cNvSpPr>
              <a:spLocks/>
            </p:cNvSpPr>
            <p:nvPr/>
          </p:nvSpPr>
          <p:spPr bwMode="auto">
            <a:xfrm>
              <a:off x="0" y="75562"/>
              <a:ext cx="1014473" cy="372751"/>
            </a:xfrm>
            <a:custGeom>
              <a:avLst/>
              <a:gdLst>
                <a:gd name="T0" fmla="*/ 507236 w 21600"/>
                <a:gd name="T1" fmla="*/ 186376 h 21600"/>
                <a:gd name="T2" fmla="*/ 507236 w 21600"/>
                <a:gd name="T3" fmla="*/ 186376 h 21600"/>
                <a:gd name="T4" fmla="*/ 507236 w 21600"/>
                <a:gd name="T5" fmla="*/ 186376 h 21600"/>
                <a:gd name="T6" fmla="*/ 507236 w 21600"/>
                <a:gd name="T7" fmla="*/ 186376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1600"/>
                <a:gd name="T13" fmla="*/ 0 h 21600"/>
                <a:gd name="T14" fmla="*/ 21600 w 21600"/>
                <a:gd name="T15" fmla="*/ 21600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599"/>
                  </a:lnTo>
                  <a:lnTo>
                    <a:pt x="0" y="21599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19" tIns="45719" rIns="45719" bIns="45719" anchor="ctr"/>
            <a:lstStyle>
              <a:lvl1pPr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1pPr>
              <a:lvl2pPr marL="742950" indent="-285750"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2pPr>
              <a:lvl3pPr marL="1143000" indent="-228600"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3pPr>
              <a:lvl4pPr marL="1600200" indent="-228600"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4pPr>
              <a:lvl5pPr marL="2057400" indent="-228600"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9pPr>
            </a:lstStyle>
            <a:p>
              <a:pPr algn="ctr" eaLnBrk="1"/>
              <a:r>
                <a:rPr lang="en-US" altLang="en-US" sz="2000">
                  <a:latin typeface="Times New Roman" pitchFamily="18" charset="0"/>
                  <a:cs typeface="Times New Roman" pitchFamily="18" charset="0"/>
                  <a:sym typeface="Times New Roman" pitchFamily="18" charset="0"/>
                </a:rPr>
                <a:t>CSE 451</a:t>
              </a:r>
              <a:endParaRPr lang="en-US" altLang="en-US"/>
            </a:p>
          </p:txBody>
        </p:sp>
      </p:grpSp>
      <p:sp>
        <p:nvSpPr>
          <p:cNvPr id="30736" name="AutoShape 37"/>
          <p:cNvSpPr>
            <a:spLocks/>
          </p:cNvSpPr>
          <p:nvPr/>
        </p:nvSpPr>
        <p:spPr bwMode="auto">
          <a:xfrm>
            <a:off x="2051050" y="3902075"/>
            <a:ext cx="206375" cy="0"/>
          </a:xfrm>
          <a:custGeom>
            <a:avLst/>
            <a:gdLst>
              <a:gd name="T0" fmla="*/ 103188 w 21600"/>
              <a:gd name="T1" fmla="*/ 103188 w 21600"/>
              <a:gd name="T2" fmla="*/ 103188 w 21600"/>
              <a:gd name="T3" fmla="*/ 103188 w 21600"/>
              <a:gd name="T4" fmla="*/ 0 60000 65536"/>
              <a:gd name="T5" fmla="*/ 0 60000 65536"/>
              <a:gd name="T6" fmla="*/ 0 60000 65536"/>
              <a:gd name="T7" fmla="*/ 0 60000 65536"/>
            </a:gdLst>
            <a:ahLst/>
            <a:cxnLst>
              <a:cxn ang="T4">
                <a:pos x="T0" y="0"/>
              </a:cxn>
              <a:cxn ang="T5">
                <a:pos x="T1" y="0"/>
              </a:cxn>
              <a:cxn ang="T6">
                <a:pos x="T2" y="0"/>
              </a:cxn>
              <a:cxn ang="T7">
                <a:pos x="T3" y="0"/>
              </a:cxn>
            </a:cxnLst>
            <a:rect l="0" t="0" r="r" b="b"/>
            <a:pathLst>
              <a:path w="21600">
                <a:moveTo>
                  <a:pt x="0" y="0"/>
                </a:moveTo>
                <a:cubicBezTo>
                  <a:pt x="7200" y="0"/>
                  <a:pt x="14399" y="0"/>
                  <a:pt x="21599" y="0"/>
                </a:cubicBezTo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37" name="AutoShape 38"/>
          <p:cNvSpPr>
            <a:spLocks/>
          </p:cNvSpPr>
          <p:nvPr/>
        </p:nvSpPr>
        <p:spPr bwMode="auto">
          <a:xfrm>
            <a:off x="3271838" y="3902075"/>
            <a:ext cx="239712" cy="0"/>
          </a:xfrm>
          <a:custGeom>
            <a:avLst/>
            <a:gdLst>
              <a:gd name="T0" fmla="*/ 119856 w 21600"/>
              <a:gd name="T1" fmla="*/ 119856 w 21600"/>
              <a:gd name="T2" fmla="*/ 119856 w 21600"/>
              <a:gd name="T3" fmla="*/ 119856 w 21600"/>
              <a:gd name="T4" fmla="*/ 0 60000 65536"/>
              <a:gd name="T5" fmla="*/ 0 60000 65536"/>
              <a:gd name="T6" fmla="*/ 0 60000 65536"/>
              <a:gd name="T7" fmla="*/ 0 60000 65536"/>
            </a:gdLst>
            <a:ahLst/>
            <a:cxnLst>
              <a:cxn ang="T4">
                <a:pos x="T0" y="0"/>
              </a:cxn>
              <a:cxn ang="T5">
                <a:pos x="T1" y="0"/>
              </a:cxn>
              <a:cxn ang="T6">
                <a:pos x="T2" y="0"/>
              </a:cxn>
              <a:cxn ang="T7">
                <a:pos x="T3" y="0"/>
              </a:cxn>
            </a:cxnLst>
            <a:rect l="0" t="0" r="r" b="b"/>
            <a:pathLst>
              <a:path w="21600">
                <a:moveTo>
                  <a:pt x="0" y="0"/>
                </a:moveTo>
                <a:cubicBezTo>
                  <a:pt x="7200" y="0"/>
                  <a:pt x="14399" y="0"/>
                  <a:pt x="21599" y="0"/>
                </a:cubicBezTo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38" name="AutoShape 39"/>
          <p:cNvSpPr>
            <a:spLocks/>
          </p:cNvSpPr>
          <p:nvPr/>
        </p:nvSpPr>
        <p:spPr bwMode="auto">
          <a:xfrm>
            <a:off x="3084513" y="3314700"/>
            <a:ext cx="615950" cy="385763"/>
          </a:xfrm>
          <a:custGeom>
            <a:avLst/>
            <a:gdLst>
              <a:gd name="T0" fmla="*/ 307975 w 21600"/>
              <a:gd name="T1" fmla="*/ 192882 h 21600"/>
              <a:gd name="T2" fmla="*/ 307975 w 21600"/>
              <a:gd name="T3" fmla="*/ 192882 h 21600"/>
              <a:gd name="T4" fmla="*/ 307975 w 21600"/>
              <a:gd name="T5" fmla="*/ 192882 h 21600"/>
              <a:gd name="T6" fmla="*/ 307975 w 21600"/>
              <a:gd name="T7" fmla="*/ 192882 h 21600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21600" h="21600">
                <a:moveTo>
                  <a:pt x="0" y="21599"/>
                </a:moveTo>
                <a:cubicBezTo>
                  <a:pt x="7200" y="14399"/>
                  <a:pt x="14399" y="7200"/>
                  <a:pt x="21599" y="0"/>
                </a:cubicBezTo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39" name="AutoShape 40"/>
          <p:cNvSpPr>
            <a:spLocks/>
          </p:cNvSpPr>
          <p:nvPr/>
        </p:nvSpPr>
        <p:spPr bwMode="auto">
          <a:xfrm>
            <a:off x="4425950" y="3300413"/>
            <a:ext cx="619125" cy="284162"/>
          </a:xfrm>
          <a:custGeom>
            <a:avLst/>
            <a:gdLst>
              <a:gd name="T0" fmla="*/ 309563 w 21600"/>
              <a:gd name="T1" fmla="*/ 142081 h 21600"/>
              <a:gd name="T2" fmla="*/ 309563 w 21600"/>
              <a:gd name="T3" fmla="*/ 142081 h 21600"/>
              <a:gd name="T4" fmla="*/ 309563 w 21600"/>
              <a:gd name="T5" fmla="*/ 142081 h 21600"/>
              <a:gd name="T6" fmla="*/ 309563 w 21600"/>
              <a:gd name="T7" fmla="*/ 142081 h 21600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cubicBezTo>
                  <a:pt x="7199" y="7199"/>
                  <a:pt x="14400" y="14400"/>
                  <a:pt x="21600" y="21600"/>
                </a:cubicBezTo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40" name="AutoShape 41"/>
          <p:cNvSpPr>
            <a:spLocks/>
          </p:cNvSpPr>
          <p:nvPr/>
        </p:nvSpPr>
        <p:spPr bwMode="auto">
          <a:xfrm>
            <a:off x="4716463" y="5595938"/>
            <a:ext cx="1806575" cy="0"/>
          </a:xfrm>
          <a:custGeom>
            <a:avLst/>
            <a:gdLst>
              <a:gd name="T0" fmla="*/ 903288 w 21600"/>
              <a:gd name="T1" fmla="*/ 1 h 16200"/>
              <a:gd name="T2" fmla="*/ 903288 w 21600"/>
              <a:gd name="T3" fmla="*/ 1 h 16200"/>
              <a:gd name="T4" fmla="*/ 903288 w 21600"/>
              <a:gd name="T5" fmla="*/ 1 h 16200"/>
              <a:gd name="T6" fmla="*/ 903288 w 21600"/>
              <a:gd name="T7" fmla="*/ 1 h 16200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21600" h="16200">
                <a:moveTo>
                  <a:pt x="0" y="16200"/>
                </a:moveTo>
                <a:cubicBezTo>
                  <a:pt x="7200" y="-5400"/>
                  <a:pt x="14399" y="-5400"/>
                  <a:pt x="21599" y="16200"/>
                </a:cubicBezTo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41" name="AutoShape 42"/>
          <p:cNvSpPr>
            <a:spLocks/>
          </p:cNvSpPr>
          <p:nvPr/>
        </p:nvSpPr>
        <p:spPr bwMode="auto">
          <a:xfrm>
            <a:off x="3068638" y="4108450"/>
            <a:ext cx="647700" cy="441325"/>
          </a:xfrm>
          <a:custGeom>
            <a:avLst/>
            <a:gdLst>
              <a:gd name="T0" fmla="*/ 323850 w 21600"/>
              <a:gd name="T1" fmla="*/ 220663 h 21600"/>
              <a:gd name="T2" fmla="*/ 323850 w 21600"/>
              <a:gd name="T3" fmla="*/ 220663 h 21600"/>
              <a:gd name="T4" fmla="*/ 323850 w 21600"/>
              <a:gd name="T5" fmla="*/ 220663 h 21600"/>
              <a:gd name="T6" fmla="*/ 323850 w 21600"/>
              <a:gd name="T7" fmla="*/ 220663 h 21600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cubicBezTo>
                  <a:pt x="7200" y="7200"/>
                  <a:pt x="14399" y="14399"/>
                  <a:pt x="21599" y="21599"/>
                </a:cubicBezTo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42" name="AutoShape 43"/>
          <p:cNvSpPr>
            <a:spLocks/>
          </p:cNvSpPr>
          <p:nvPr/>
        </p:nvSpPr>
        <p:spPr bwMode="auto">
          <a:xfrm>
            <a:off x="5661025" y="4011613"/>
            <a:ext cx="1160463" cy="1343025"/>
          </a:xfrm>
          <a:custGeom>
            <a:avLst/>
            <a:gdLst>
              <a:gd name="T0" fmla="*/ 580232 w 21600"/>
              <a:gd name="T1" fmla="*/ 671513 h 21600"/>
              <a:gd name="T2" fmla="*/ 580232 w 21600"/>
              <a:gd name="T3" fmla="*/ 671513 h 21600"/>
              <a:gd name="T4" fmla="*/ 580232 w 21600"/>
              <a:gd name="T5" fmla="*/ 671513 h 21600"/>
              <a:gd name="T6" fmla="*/ 580232 w 21600"/>
              <a:gd name="T7" fmla="*/ 671513 h 21600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cubicBezTo>
                  <a:pt x="7199" y="7199"/>
                  <a:pt x="14400" y="14400"/>
                  <a:pt x="21600" y="21600"/>
                </a:cubicBezTo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43" name="AutoShape 44"/>
          <p:cNvSpPr>
            <a:spLocks/>
          </p:cNvSpPr>
          <p:nvPr/>
        </p:nvSpPr>
        <p:spPr bwMode="auto">
          <a:xfrm>
            <a:off x="4525963" y="4313238"/>
            <a:ext cx="1997075" cy="354012"/>
          </a:xfrm>
          <a:custGeom>
            <a:avLst/>
            <a:gdLst>
              <a:gd name="T0" fmla="*/ 998538 w 21600"/>
              <a:gd name="T1" fmla="*/ 177006 h 21600"/>
              <a:gd name="T2" fmla="*/ 998538 w 21600"/>
              <a:gd name="T3" fmla="*/ 177006 h 21600"/>
              <a:gd name="T4" fmla="*/ 998538 w 21600"/>
              <a:gd name="T5" fmla="*/ 177006 h 21600"/>
              <a:gd name="T6" fmla="*/ 998538 w 21600"/>
              <a:gd name="T7" fmla="*/ 177006 h 21600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21600" h="21600">
                <a:moveTo>
                  <a:pt x="0" y="21599"/>
                </a:moveTo>
                <a:cubicBezTo>
                  <a:pt x="7199" y="14399"/>
                  <a:pt x="14400" y="7200"/>
                  <a:pt x="21600" y="0"/>
                </a:cubicBezTo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44" name="AutoShape 45"/>
          <p:cNvSpPr>
            <a:spLocks/>
          </p:cNvSpPr>
          <p:nvPr/>
        </p:nvSpPr>
        <p:spPr bwMode="auto">
          <a:xfrm>
            <a:off x="5959475" y="3916363"/>
            <a:ext cx="563563" cy="161925"/>
          </a:xfrm>
          <a:custGeom>
            <a:avLst/>
            <a:gdLst>
              <a:gd name="T0" fmla="*/ 281782 w 21600"/>
              <a:gd name="T1" fmla="*/ 80963 h 21600"/>
              <a:gd name="T2" fmla="*/ 281782 w 21600"/>
              <a:gd name="T3" fmla="*/ 80963 h 21600"/>
              <a:gd name="T4" fmla="*/ 281782 w 21600"/>
              <a:gd name="T5" fmla="*/ 80963 h 21600"/>
              <a:gd name="T6" fmla="*/ 281782 w 21600"/>
              <a:gd name="T7" fmla="*/ 80963 h 21600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cubicBezTo>
                  <a:pt x="7200" y="7200"/>
                  <a:pt x="14399" y="14399"/>
                  <a:pt x="21599" y="21599"/>
                </a:cubicBezTo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30745" name="Group 46"/>
          <p:cNvGrpSpPr>
            <a:grpSpLocks/>
          </p:cNvGrpSpPr>
          <p:nvPr/>
        </p:nvGrpSpPr>
        <p:grpSpPr bwMode="auto">
          <a:xfrm>
            <a:off x="4945063" y="2851150"/>
            <a:ext cx="1014412" cy="525463"/>
            <a:chOff x="0" y="-1"/>
            <a:chExt cx="1014473" cy="525464"/>
          </a:xfrm>
        </p:grpSpPr>
        <p:sp>
          <p:nvSpPr>
            <p:cNvPr id="30763" name="AutoShape 47"/>
            <p:cNvSpPr>
              <a:spLocks/>
            </p:cNvSpPr>
            <p:nvPr/>
          </p:nvSpPr>
          <p:spPr bwMode="auto">
            <a:xfrm>
              <a:off x="29398" y="0"/>
              <a:ext cx="955676" cy="525463"/>
            </a:xfrm>
            <a:custGeom>
              <a:avLst/>
              <a:gdLst>
                <a:gd name="T0" fmla="*/ 477814 w 19679"/>
                <a:gd name="T1" fmla="*/ 288378 h 19679"/>
                <a:gd name="T2" fmla="*/ 477814 w 19679"/>
                <a:gd name="T3" fmla="*/ 288378 h 19679"/>
                <a:gd name="T4" fmla="*/ 477814 w 19679"/>
                <a:gd name="T5" fmla="*/ 288378 h 19679"/>
                <a:gd name="T6" fmla="*/ 477814 w 19679"/>
                <a:gd name="T7" fmla="*/ 288378 h 19679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9679" h="19679">
                  <a:moveTo>
                    <a:pt x="16796" y="2881"/>
                  </a:moveTo>
                  <a:cubicBezTo>
                    <a:pt x="20639" y="6724"/>
                    <a:pt x="20639" y="12953"/>
                    <a:pt x="16796" y="16796"/>
                  </a:cubicBezTo>
                  <a:cubicBezTo>
                    <a:pt x="12953" y="20639"/>
                    <a:pt x="6724" y="20639"/>
                    <a:pt x="2881" y="16796"/>
                  </a:cubicBezTo>
                  <a:cubicBezTo>
                    <a:pt x="-961" y="12953"/>
                    <a:pt x="-961" y="6724"/>
                    <a:pt x="2881" y="2881"/>
                  </a:cubicBezTo>
                  <a:cubicBezTo>
                    <a:pt x="6724" y="-961"/>
                    <a:pt x="12953" y="-961"/>
                    <a:pt x="16796" y="2881"/>
                  </a:cubicBezTo>
                </a:path>
              </a:pathLst>
            </a:custGeom>
            <a:noFill/>
            <a:ln w="9525" cap="flat" cmpd="sng">
              <a:solidFill>
                <a:srgbClr val="000000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/>
            <a:lstStyle/>
            <a:p>
              <a:endParaRPr lang="en-US"/>
            </a:p>
          </p:txBody>
        </p:sp>
        <p:sp>
          <p:nvSpPr>
            <p:cNvPr id="30764" name="AutoShape 48"/>
            <p:cNvSpPr>
              <a:spLocks/>
            </p:cNvSpPr>
            <p:nvPr/>
          </p:nvSpPr>
          <p:spPr bwMode="auto">
            <a:xfrm>
              <a:off x="0" y="76356"/>
              <a:ext cx="1014473" cy="372751"/>
            </a:xfrm>
            <a:custGeom>
              <a:avLst/>
              <a:gdLst>
                <a:gd name="T0" fmla="*/ 507236 w 21600"/>
                <a:gd name="T1" fmla="*/ 186376 h 21600"/>
                <a:gd name="T2" fmla="*/ 507236 w 21600"/>
                <a:gd name="T3" fmla="*/ 186376 h 21600"/>
                <a:gd name="T4" fmla="*/ 507236 w 21600"/>
                <a:gd name="T5" fmla="*/ 186376 h 21600"/>
                <a:gd name="T6" fmla="*/ 507236 w 21600"/>
                <a:gd name="T7" fmla="*/ 186376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1600"/>
                <a:gd name="T13" fmla="*/ 0 h 21600"/>
                <a:gd name="T14" fmla="*/ 21600 w 21600"/>
                <a:gd name="T15" fmla="*/ 21600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599"/>
                  </a:lnTo>
                  <a:lnTo>
                    <a:pt x="0" y="21599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19" tIns="45719" rIns="45719" bIns="45719" anchor="ctr"/>
            <a:lstStyle>
              <a:lvl1pPr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1pPr>
              <a:lvl2pPr marL="742950" indent="-285750"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2pPr>
              <a:lvl3pPr marL="1143000" indent="-228600"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3pPr>
              <a:lvl4pPr marL="1600200" indent="-228600"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4pPr>
              <a:lvl5pPr marL="2057400" indent="-228600"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9pPr>
            </a:lstStyle>
            <a:p>
              <a:pPr algn="ctr" eaLnBrk="1"/>
              <a:r>
                <a:rPr lang="en-US" altLang="en-US" sz="2000">
                  <a:latin typeface="Times New Roman" pitchFamily="18" charset="0"/>
                  <a:cs typeface="Times New Roman" pitchFamily="18" charset="0"/>
                  <a:sym typeface="Times New Roman" pitchFamily="18" charset="0"/>
                </a:rPr>
                <a:t>CSE 322</a:t>
              </a:r>
              <a:endParaRPr lang="en-US" altLang="en-US"/>
            </a:p>
          </p:txBody>
        </p:sp>
      </p:grpSp>
      <p:sp>
        <p:nvSpPr>
          <p:cNvPr id="30746" name="AutoShape 49"/>
          <p:cNvSpPr>
            <a:spLocks/>
          </p:cNvSpPr>
          <p:nvPr/>
        </p:nvSpPr>
        <p:spPr bwMode="auto">
          <a:xfrm>
            <a:off x="4525963" y="3114675"/>
            <a:ext cx="419100" cy="0"/>
          </a:xfrm>
          <a:custGeom>
            <a:avLst/>
            <a:gdLst>
              <a:gd name="T0" fmla="*/ 209550 w 21600"/>
              <a:gd name="T1" fmla="*/ 209550 w 21600"/>
              <a:gd name="T2" fmla="*/ 209550 w 21600"/>
              <a:gd name="T3" fmla="*/ 209550 w 21600"/>
              <a:gd name="T4" fmla="*/ 0 60000 65536"/>
              <a:gd name="T5" fmla="*/ 0 60000 65536"/>
              <a:gd name="T6" fmla="*/ 0 60000 65536"/>
              <a:gd name="T7" fmla="*/ 0 60000 65536"/>
            </a:gdLst>
            <a:ahLst/>
            <a:cxnLst>
              <a:cxn ang="T4">
                <a:pos x="T0" y="0"/>
              </a:cxn>
              <a:cxn ang="T5">
                <a:pos x="T1" y="0"/>
              </a:cxn>
              <a:cxn ang="T6">
                <a:pos x="T2" y="0"/>
              </a:cxn>
              <a:cxn ang="T7">
                <a:pos x="T3" y="0"/>
              </a:cxn>
            </a:cxnLst>
            <a:rect l="0" t="0" r="r" b="b"/>
            <a:pathLst>
              <a:path w="21600">
                <a:moveTo>
                  <a:pt x="0" y="0"/>
                </a:moveTo>
                <a:cubicBezTo>
                  <a:pt x="7200" y="0"/>
                  <a:pt x="14399" y="0"/>
                  <a:pt x="21599" y="0"/>
                </a:cubicBezTo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47" name="AutoShape 50"/>
          <p:cNvSpPr>
            <a:spLocks/>
          </p:cNvSpPr>
          <p:nvPr/>
        </p:nvSpPr>
        <p:spPr bwMode="auto">
          <a:xfrm>
            <a:off x="5959475" y="3263900"/>
            <a:ext cx="538163" cy="160338"/>
          </a:xfrm>
          <a:custGeom>
            <a:avLst/>
            <a:gdLst>
              <a:gd name="T0" fmla="*/ 269082 w 21600"/>
              <a:gd name="T1" fmla="*/ 80169 h 21600"/>
              <a:gd name="T2" fmla="*/ 269082 w 21600"/>
              <a:gd name="T3" fmla="*/ 80169 h 21600"/>
              <a:gd name="T4" fmla="*/ 269082 w 21600"/>
              <a:gd name="T5" fmla="*/ 80169 h 21600"/>
              <a:gd name="T6" fmla="*/ 269082 w 21600"/>
              <a:gd name="T7" fmla="*/ 80169 h 21600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cubicBezTo>
                  <a:pt x="7199" y="7199"/>
                  <a:pt x="14400" y="14400"/>
                  <a:pt x="21600" y="21600"/>
                </a:cubicBezTo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48" name="AutoShape 51"/>
          <p:cNvSpPr>
            <a:spLocks/>
          </p:cNvSpPr>
          <p:nvPr/>
        </p:nvSpPr>
        <p:spPr bwMode="auto">
          <a:xfrm>
            <a:off x="5959475" y="3638550"/>
            <a:ext cx="538163" cy="66675"/>
          </a:xfrm>
          <a:custGeom>
            <a:avLst/>
            <a:gdLst>
              <a:gd name="T0" fmla="*/ 269082 w 21600"/>
              <a:gd name="T1" fmla="*/ 33338 h 21600"/>
              <a:gd name="T2" fmla="*/ 269082 w 21600"/>
              <a:gd name="T3" fmla="*/ 33338 h 21600"/>
              <a:gd name="T4" fmla="*/ 269082 w 21600"/>
              <a:gd name="T5" fmla="*/ 33338 h 21600"/>
              <a:gd name="T6" fmla="*/ 269082 w 21600"/>
              <a:gd name="T7" fmla="*/ 33338 h 21600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21600" h="21600">
                <a:moveTo>
                  <a:pt x="0" y="21600"/>
                </a:moveTo>
                <a:cubicBezTo>
                  <a:pt x="7199" y="14400"/>
                  <a:pt x="14400" y="7199"/>
                  <a:pt x="21600" y="0"/>
                </a:cubicBezTo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49" name="AutoShape 52"/>
          <p:cNvSpPr>
            <a:spLocks/>
          </p:cNvSpPr>
          <p:nvPr/>
        </p:nvSpPr>
        <p:spPr bwMode="auto">
          <a:xfrm>
            <a:off x="4525963" y="3101975"/>
            <a:ext cx="1955800" cy="635000"/>
          </a:xfrm>
          <a:custGeom>
            <a:avLst/>
            <a:gdLst>
              <a:gd name="T0" fmla="*/ 977900 w 21600"/>
              <a:gd name="T1" fmla="*/ 317500 h 21600"/>
              <a:gd name="T2" fmla="*/ 977900 w 21600"/>
              <a:gd name="T3" fmla="*/ 317500 h 21600"/>
              <a:gd name="T4" fmla="*/ 977900 w 21600"/>
              <a:gd name="T5" fmla="*/ 317500 h 21600"/>
              <a:gd name="T6" fmla="*/ 977900 w 21600"/>
              <a:gd name="T7" fmla="*/ 317500 h 21600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21600" h="21600">
                <a:moveTo>
                  <a:pt x="0" y="21600"/>
                </a:moveTo>
                <a:cubicBezTo>
                  <a:pt x="7200" y="14400"/>
                  <a:pt x="14399" y="7199"/>
                  <a:pt x="21599" y="0"/>
                </a:cubicBezTo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50" name="AutoShape 53"/>
          <p:cNvSpPr>
            <a:spLocks/>
          </p:cNvSpPr>
          <p:nvPr/>
        </p:nvSpPr>
        <p:spPr bwMode="auto">
          <a:xfrm>
            <a:off x="4962525" y="6172200"/>
            <a:ext cx="2805113" cy="420688"/>
          </a:xfrm>
          <a:custGeom>
            <a:avLst/>
            <a:gdLst>
              <a:gd name="T0" fmla="*/ 1402557 w 21600"/>
              <a:gd name="T1" fmla="*/ 210344 h 21600"/>
              <a:gd name="T2" fmla="*/ 1402557 w 21600"/>
              <a:gd name="T3" fmla="*/ 210344 h 21600"/>
              <a:gd name="T4" fmla="*/ 1402557 w 21600"/>
              <a:gd name="T5" fmla="*/ 210344 h 21600"/>
              <a:gd name="T6" fmla="*/ 1402557 w 21600"/>
              <a:gd name="T7" fmla="*/ 210344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21599" y="0"/>
                </a:lnTo>
                <a:lnTo>
                  <a:pt x="21599" y="21599"/>
                </a:lnTo>
                <a:lnTo>
                  <a:pt x="0" y="21599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 eaLnBrk="0"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1pPr>
            <a:lvl2pPr marL="742950" indent="-285750" eaLnBrk="0"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2pPr>
            <a:lvl3pPr marL="1143000" indent="-228600" eaLnBrk="0"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3pPr>
            <a:lvl4pPr marL="1600200" indent="-228600" eaLnBrk="0"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4pPr>
            <a:lvl5pPr marL="2057400" indent="-228600" eaLnBrk="0"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9pPr>
          </a:lstStyle>
          <a:p>
            <a:pPr eaLnBrk="1"/>
            <a:r>
              <a:rPr lang="en-US" altLang="en-US" b="1" i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Times New Roman" pitchFamily="18" charset="0"/>
              </a:rPr>
              <a:t>Is the output unique?</a:t>
            </a:r>
            <a:endParaRPr lang="en-US" altLang="en-US"/>
          </a:p>
        </p:txBody>
      </p:sp>
      <p:sp>
        <p:nvSpPr>
          <p:cNvPr id="30751" name="AutoShape 54"/>
          <p:cNvSpPr>
            <a:spLocks/>
          </p:cNvSpPr>
          <p:nvPr/>
        </p:nvSpPr>
        <p:spPr bwMode="auto">
          <a:xfrm>
            <a:off x="4079875" y="5021263"/>
            <a:ext cx="69850" cy="309562"/>
          </a:xfrm>
          <a:custGeom>
            <a:avLst/>
            <a:gdLst>
              <a:gd name="T0" fmla="*/ 34925 w 21600"/>
              <a:gd name="T1" fmla="*/ 154781 h 21600"/>
              <a:gd name="T2" fmla="*/ 34925 w 21600"/>
              <a:gd name="T3" fmla="*/ 154781 h 21600"/>
              <a:gd name="T4" fmla="*/ 34925 w 21600"/>
              <a:gd name="T5" fmla="*/ 154781 h 21600"/>
              <a:gd name="T6" fmla="*/ 34925 w 21600"/>
              <a:gd name="T7" fmla="*/ 154781 h 21600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21600" h="21600">
                <a:moveTo>
                  <a:pt x="21599" y="21600"/>
                </a:moveTo>
                <a:cubicBezTo>
                  <a:pt x="14399" y="14400"/>
                  <a:pt x="7200" y="7199"/>
                  <a:pt x="0" y="0"/>
                </a:cubicBezTo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52" name="AutoShape 55"/>
          <p:cNvSpPr>
            <a:spLocks/>
          </p:cNvSpPr>
          <p:nvPr/>
        </p:nvSpPr>
        <p:spPr bwMode="auto">
          <a:xfrm>
            <a:off x="5797550" y="3124200"/>
            <a:ext cx="847725" cy="458788"/>
          </a:xfrm>
          <a:custGeom>
            <a:avLst/>
            <a:gdLst>
              <a:gd name="T0" fmla="*/ 423863 w 21600"/>
              <a:gd name="T1" fmla="*/ 229394 h 21600"/>
              <a:gd name="T2" fmla="*/ 423863 w 21600"/>
              <a:gd name="T3" fmla="*/ 229394 h 21600"/>
              <a:gd name="T4" fmla="*/ 423863 w 21600"/>
              <a:gd name="T5" fmla="*/ 229394 h 21600"/>
              <a:gd name="T6" fmla="*/ 423863 w 21600"/>
              <a:gd name="T7" fmla="*/ 229394 h 21600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21600" h="21600">
                <a:moveTo>
                  <a:pt x="0" y="21599"/>
                </a:moveTo>
                <a:cubicBezTo>
                  <a:pt x="7200" y="14399"/>
                  <a:pt x="14399" y="7200"/>
                  <a:pt x="21599" y="0"/>
                </a:cubicBezTo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30753" name="Group 56"/>
          <p:cNvGrpSpPr>
            <a:grpSpLocks/>
          </p:cNvGrpSpPr>
          <p:nvPr/>
        </p:nvGrpSpPr>
        <p:grpSpPr bwMode="auto">
          <a:xfrm>
            <a:off x="5073650" y="4722813"/>
            <a:ext cx="1016000" cy="525462"/>
            <a:chOff x="0" y="-1"/>
            <a:chExt cx="1014473" cy="525464"/>
          </a:xfrm>
        </p:grpSpPr>
        <p:sp>
          <p:nvSpPr>
            <p:cNvPr id="30761" name="AutoShape 57"/>
            <p:cNvSpPr>
              <a:spLocks/>
            </p:cNvSpPr>
            <p:nvPr/>
          </p:nvSpPr>
          <p:spPr bwMode="auto">
            <a:xfrm>
              <a:off x="30192" y="0"/>
              <a:ext cx="954088" cy="525463"/>
            </a:xfrm>
            <a:custGeom>
              <a:avLst/>
              <a:gdLst>
                <a:gd name="T0" fmla="*/ 477020 w 19679"/>
                <a:gd name="T1" fmla="*/ 288378 h 19679"/>
                <a:gd name="T2" fmla="*/ 477020 w 19679"/>
                <a:gd name="T3" fmla="*/ 288378 h 19679"/>
                <a:gd name="T4" fmla="*/ 477020 w 19679"/>
                <a:gd name="T5" fmla="*/ 288378 h 19679"/>
                <a:gd name="T6" fmla="*/ 477020 w 19679"/>
                <a:gd name="T7" fmla="*/ 288378 h 19679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9679" h="19679">
                  <a:moveTo>
                    <a:pt x="16796" y="2881"/>
                  </a:moveTo>
                  <a:cubicBezTo>
                    <a:pt x="20638" y="6724"/>
                    <a:pt x="20638" y="12953"/>
                    <a:pt x="16796" y="16796"/>
                  </a:cubicBezTo>
                  <a:cubicBezTo>
                    <a:pt x="12953" y="20639"/>
                    <a:pt x="6724" y="20639"/>
                    <a:pt x="2881" y="16796"/>
                  </a:cubicBezTo>
                  <a:cubicBezTo>
                    <a:pt x="-961" y="12953"/>
                    <a:pt x="-961" y="6724"/>
                    <a:pt x="2881" y="2881"/>
                  </a:cubicBezTo>
                  <a:cubicBezTo>
                    <a:pt x="6724" y="-961"/>
                    <a:pt x="12953" y="-961"/>
                    <a:pt x="16796" y="2881"/>
                  </a:cubicBezTo>
                </a:path>
              </a:pathLst>
            </a:custGeom>
            <a:noFill/>
            <a:ln w="9525" cap="flat" cmpd="sng">
              <a:solidFill>
                <a:srgbClr val="000000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/>
            <a:lstStyle/>
            <a:p>
              <a:endParaRPr lang="en-US"/>
            </a:p>
          </p:txBody>
        </p:sp>
        <p:sp>
          <p:nvSpPr>
            <p:cNvPr id="30762" name="AutoShape 58"/>
            <p:cNvSpPr>
              <a:spLocks/>
            </p:cNvSpPr>
            <p:nvPr/>
          </p:nvSpPr>
          <p:spPr bwMode="auto">
            <a:xfrm>
              <a:off x="-1" y="76356"/>
              <a:ext cx="1014474" cy="372751"/>
            </a:xfrm>
            <a:custGeom>
              <a:avLst/>
              <a:gdLst>
                <a:gd name="T0" fmla="*/ 507237 w 21600"/>
                <a:gd name="T1" fmla="*/ 186376 h 21600"/>
                <a:gd name="T2" fmla="*/ 507237 w 21600"/>
                <a:gd name="T3" fmla="*/ 186376 h 21600"/>
                <a:gd name="T4" fmla="*/ 507237 w 21600"/>
                <a:gd name="T5" fmla="*/ 186376 h 21600"/>
                <a:gd name="T6" fmla="*/ 507237 w 21600"/>
                <a:gd name="T7" fmla="*/ 186376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1600"/>
                <a:gd name="T13" fmla="*/ 0 h 21600"/>
                <a:gd name="T14" fmla="*/ 21600 w 21600"/>
                <a:gd name="T15" fmla="*/ 21600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599"/>
                  </a:lnTo>
                  <a:lnTo>
                    <a:pt x="0" y="21599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19" tIns="45719" rIns="45719" bIns="45719" anchor="ctr"/>
            <a:lstStyle>
              <a:lvl1pPr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1pPr>
              <a:lvl2pPr marL="742950" indent="-285750"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2pPr>
              <a:lvl3pPr marL="1143000" indent="-228600"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3pPr>
              <a:lvl4pPr marL="1600200" indent="-228600"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4pPr>
              <a:lvl5pPr marL="2057400" indent="-228600"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9pPr>
            </a:lstStyle>
            <a:p>
              <a:pPr algn="ctr" eaLnBrk="1"/>
              <a:r>
                <a:rPr lang="en-US" altLang="en-US" sz="2000">
                  <a:latin typeface="Times New Roman" pitchFamily="18" charset="0"/>
                  <a:cs typeface="Times New Roman" pitchFamily="18" charset="0"/>
                  <a:sym typeface="Times New Roman" pitchFamily="18" charset="0"/>
                </a:rPr>
                <a:t>CSE 303</a:t>
              </a:r>
              <a:endParaRPr lang="en-US" altLang="en-US"/>
            </a:p>
          </p:txBody>
        </p:sp>
      </p:grpSp>
      <p:sp>
        <p:nvSpPr>
          <p:cNvPr id="30754" name="AutoShape 59"/>
          <p:cNvSpPr>
            <a:spLocks/>
          </p:cNvSpPr>
          <p:nvPr/>
        </p:nvSpPr>
        <p:spPr bwMode="auto">
          <a:xfrm>
            <a:off x="4525963" y="4830763"/>
            <a:ext cx="547687" cy="80962"/>
          </a:xfrm>
          <a:custGeom>
            <a:avLst/>
            <a:gdLst>
              <a:gd name="T0" fmla="*/ 273844 w 21600"/>
              <a:gd name="T1" fmla="*/ 40481 h 21600"/>
              <a:gd name="T2" fmla="*/ 273844 w 21600"/>
              <a:gd name="T3" fmla="*/ 40481 h 21600"/>
              <a:gd name="T4" fmla="*/ 273844 w 21600"/>
              <a:gd name="T5" fmla="*/ 40481 h 21600"/>
              <a:gd name="T6" fmla="*/ 273844 w 21600"/>
              <a:gd name="T7" fmla="*/ 40481 h 21600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21600" h="21600">
                <a:moveTo>
                  <a:pt x="21600" y="21600"/>
                </a:moveTo>
                <a:cubicBezTo>
                  <a:pt x="14400" y="14400"/>
                  <a:pt x="7199" y="7199"/>
                  <a:pt x="0" y="0"/>
                </a:cubicBezTo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30755" name="Group 60"/>
          <p:cNvGrpSpPr>
            <a:grpSpLocks/>
          </p:cNvGrpSpPr>
          <p:nvPr/>
        </p:nvGrpSpPr>
        <p:grpSpPr bwMode="auto">
          <a:xfrm>
            <a:off x="6521450" y="4646613"/>
            <a:ext cx="1016000" cy="525462"/>
            <a:chOff x="0" y="-1"/>
            <a:chExt cx="1014473" cy="525464"/>
          </a:xfrm>
        </p:grpSpPr>
        <p:sp>
          <p:nvSpPr>
            <p:cNvPr id="30759" name="AutoShape 61"/>
            <p:cNvSpPr>
              <a:spLocks/>
            </p:cNvSpPr>
            <p:nvPr/>
          </p:nvSpPr>
          <p:spPr bwMode="auto">
            <a:xfrm>
              <a:off x="30192" y="0"/>
              <a:ext cx="954088" cy="525463"/>
            </a:xfrm>
            <a:custGeom>
              <a:avLst/>
              <a:gdLst>
                <a:gd name="T0" fmla="*/ 477020 w 19679"/>
                <a:gd name="T1" fmla="*/ 288378 h 19679"/>
                <a:gd name="T2" fmla="*/ 477020 w 19679"/>
                <a:gd name="T3" fmla="*/ 288378 h 19679"/>
                <a:gd name="T4" fmla="*/ 477020 w 19679"/>
                <a:gd name="T5" fmla="*/ 288378 h 19679"/>
                <a:gd name="T6" fmla="*/ 477020 w 19679"/>
                <a:gd name="T7" fmla="*/ 288378 h 19679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9679" h="19679">
                  <a:moveTo>
                    <a:pt x="16796" y="2881"/>
                  </a:moveTo>
                  <a:cubicBezTo>
                    <a:pt x="20638" y="6724"/>
                    <a:pt x="20638" y="12953"/>
                    <a:pt x="16796" y="16796"/>
                  </a:cubicBezTo>
                  <a:cubicBezTo>
                    <a:pt x="12953" y="20639"/>
                    <a:pt x="6724" y="20639"/>
                    <a:pt x="2881" y="16796"/>
                  </a:cubicBezTo>
                  <a:cubicBezTo>
                    <a:pt x="-961" y="12953"/>
                    <a:pt x="-961" y="6724"/>
                    <a:pt x="2881" y="2881"/>
                  </a:cubicBezTo>
                  <a:cubicBezTo>
                    <a:pt x="6724" y="-961"/>
                    <a:pt x="12953" y="-961"/>
                    <a:pt x="16796" y="2881"/>
                  </a:cubicBezTo>
                </a:path>
              </a:pathLst>
            </a:custGeom>
            <a:noFill/>
            <a:ln w="9525" cap="flat" cmpd="sng">
              <a:solidFill>
                <a:srgbClr val="000000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/>
            <a:lstStyle/>
            <a:p>
              <a:endParaRPr lang="en-US"/>
            </a:p>
          </p:txBody>
        </p:sp>
        <p:sp>
          <p:nvSpPr>
            <p:cNvPr id="30760" name="AutoShape 62"/>
            <p:cNvSpPr>
              <a:spLocks/>
            </p:cNvSpPr>
            <p:nvPr/>
          </p:nvSpPr>
          <p:spPr bwMode="auto">
            <a:xfrm>
              <a:off x="-1" y="76356"/>
              <a:ext cx="1014474" cy="372751"/>
            </a:xfrm>
            <a:custGeom>
              <a:avLst/>
              <a:gdLst>
                <a:gd name="T0" fmla="*/ 507237 w 21600"/>
                <a:gd name="T1" fmla="*/ 186376 h 21600"/>
                <a:gd name="T2" fmla="*/ 507237 w 21600"/>
                <a:gd name="T3" fmla="*/ 186376 h 21600"/>
                <a:gd name="T4" fmla="*/ 507237 w 21600"/>
                <a:gd name="T5" fmla="*/ 186376 h 21600"/>
                <a:gd name="T6" fmla="*/ 507237 w 21600"/>
                <a:gd name="T7" fmla="*/ 186376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1600"/>
                <a:gd name="T13" fmla="*/ 0 h 21600"/>
                <a:gd name="T14" fmla="*/ 21600 w 21600"/>
                <a:gd name="T15" fmla="*/ 21600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599"/>
                  </a:lnTo>
                  <a:lnTo>
                    <a:pt x="0" y="21599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19" tIns="45719" rIns="45719" bIns="45719" anchor="ctr"/>
            <a:lstStyle>
              <a:lvl1pPr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1pPr>
              <a:lvl2pPr marL="742950" indent="-285750"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2pPr>
              <a:lvl3pPr marL="1143000" indent="-228600"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3pPr>
              <a:lvl4pPr marL="1600200" indent="-228600"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4pPr>
              <a:lvl5pPr marL="2057400" indent="-228600"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9pPr>
            </a:lstStyle>
            <a:p>
              <a:pPr algn="ctr" eaLnBrk="1"/>
              <a:r>
                <a:rPr lang="en-US" altLang="en-US" sz="2000">
                  <a:latin typeface="Times New Roman" pitchFamily="18" charset="0"/>
                  <a:cs typeface="Times New Roman" pitchFamily="18" charset="0"/>
                  <a:sym typeface="Times New Roman" pitchFamily="18" charset="0"/>
                </a:rPr>
                <a:t>CSE 457</a:t>
              </a:r>
              <a:endParaRPr lang="en-US" altLang="en-US"/>
            </a:p>
          </p:txBody>
        </p:sp>
      </p:grpSp>
      <p:sp>
        <p:nvSpPr>
          <p:cNvPr id="30756" name="AutoShape 63"/>
          <p:cNvSpPr>
            <a:spLocks/>
          </p:cNvSpPr>
          <p:nvPr/>
        </p:nvSpPr>
        <p:spPr bwMode="auto">
          <a:xfrm>
            <a:off x="6088063" y="4937125"/>
            <a:ext cx="433387" cy="22225"/>
          </a:xfrm>
          <a:custGeom>
            <a:avLst/>
            <a:gdLst>
              <a:gd name="T0" fmla="*/ 216694 w 21600"/>
              <a:gd name="T1" fmla="*/ 11113 h 21600"/>
              <a:gd name="T2" fmla="*/ 216694 w 21600"/>
              <a:gd name="T3" fmla="*/ 11113 h 21600"/>
              <a:gd name="T4" fmla="*/ 216694 w 21600"/>
              <a:gd name="T5" fmla="*/ 11113 h 21600"/>
              <a:gd name="T6" fmla="*/ 216694 w 21600"/>
              <a:gd name="T7" fmla="*/ 11113 h 21600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21600" h="21600">
                <a:moveTo>
                  <a:pt x="0" y="21600"/>
                </a:moveTo>
                <a:cubicBezTo>
                  <a:pt x="7199" y="14400"/>
                  <a:pt x="14400" y="7199"/>
                  <a:pt x="21600" y="0"/>
                </a:cubicBezTo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57" name="AutoShape 64"/>
          <p:cNvSpPr>
            <a:spLocks/>
          </p:cNvSpPr>
          <p:nvPr/>
        </p:nvSpPr>
        <p:spPr bwMode="auto">
          <a:xfrm>
            <a:off x="5746750" y="3983038"/>
            <a:ext cx="989013" cy="714375"/>
          </a:xfrm>
          <a:custGeom>
            <a:avLst/>
            <a:gdLst>
              <a:gd name="T0" fmla="*/ 494506 w 21600"/>
              <a:gd name="T1" fmla="*/ 357188 h 21600"/>
              <a:gd name="T2" fmla="*/ 494506 w 21600"/>
              <a:gd name="T3" fmla="*/ 357188 h 21600"/>
              <a:gd name="T4" fmla="*/ 494506 w 21600"/>
              <a:gd name="T5" fmla="*/ 357188 h 21600"/>
              <a:gd name="T6" fmla="*/ 494506 w 21600"/>
              <a:gd name="T7" fmla="*/ 357188 h 21600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cubicBezTo>
                  <a:pt x="7199" y="7199"/>
                  <a:pt x="14400" y="14400"/>
                  <a:pt x="21600" y="21600"/>
                </a:cubicBezTo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58" name="AutoShape 65"/>
          <p:cNvSpPr>
            <a:spLocks/>
          </p:cNvSpPr>
          <p:nvPr/>
        </p:nvSpPr>
        <p:spPr bwMode="auto">
          <a:xfrm>
            <a:off x="152400" y="5807075"/>
            <a:ext cx="2559050" cy="763588"/>
          </a:xfrm>
          <a:custGeom>
            <a:avLst/>
            <a:gdLst>
              <a:gd name="T0" fmla="*/ 1279525 w 21600"/>
              <a:gd name="T1" fmla="*/ 381794 h 21600"/>
              <a:gd name="T2" fmla="*/ 1279525 w 21600"/>
              <a:gd name="T3" fmla="*/ 381794 h 21600"/>
              <a:gd name="T4" fmla="*/ 1279525 w 21600"/>
              <a:gd name="T5" fmla="*/ 381794 h 21600"/>
              <a:gd name="T6" fmla="*/ 1279525 w 21600"/>
              <a:gd name="T7" fmla="*/ 381794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 eaLnBrk="0"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1pPr>
            <a:lvl2pPr marL="742950" indent="-285750" eaLnBrk="0"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2pPr>
            <a:lvl3pPr marL="1143000" indent="-228600" eaLnBrk="0"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3pPr>
            <a:lvl4pPr marL="1600200" indent="-228600" eaLnBrk="0"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4pPr>
            <a:lvl5pPr marL="2057400" indent="-228600" eaLnBrk="0"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9pPr>
          </a:lstStyle>
          <a:p>
            <a:pPr eaLnBrk="1"/>
            <a:r>
              <a:rPr lang="en-US" altLang="en-US" b="1" i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Times New Roman" pitchFamily="18" charset="0"/>
              </a:rPr>
              <a:t>What kind of input</a:t>
            </a:r>
          </a:p>
          <a:p>
            <a:pPr eaLnBrk="1"/>
            <a:r>
              <a:rPr lang="en-US" altLang="en-US" b="1" i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Times New Roman" pitchFamily="18" charset="0"/>
              </a:rPr>
              <a:t>graph is allowed?</a:t>
            </a:r>
            <a:endParaRPr lang="en-US" alt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5/18/2022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 332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5312158"/>
      </p:ext>
    </p:extLst>
  </p:cSld>
  <p:clrMapOvr>
    <a:masterClrMapping/>
  </p:clrMapOvr>
  <p:transition spd="med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7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3050"/>
            <a:ext cx="8229600" cy="1144588"/>
          </a:xfrm>
          <a:noFill/>
        </p:spPr>
        <p:txBody>
          <a:bodyPr lIns="0" tIns="0" rIns="0" bIns="0"/>
          <a:lstStyle/>
          <a:p>
            <a:pPr algn="r" defTabSz="914400" eaLnBrk="1"/>
            <a:r>
              <a:rPr lang="en-US" altLang="en-US" sz="4400" dirty="0">
                <a:solidFill>
                  <a:srgbClr val="0000FF"/>
                </a:solidFill>
                <a:latin typeface="Arial" pitchFamily="34" charset="0"/>
                <a:cs typeface="Arial" pitchFamily="34" charset="0"/>
                <a:sym typeface="Arial" pitchFamily="34" charset="0"/>
              </a:rPr>
              <a:t>Topological Sort: Take One</a:t>
            </a:r>
            <a:endParaRPr lang="en-US" altLang="en-US" dirty="0"/>
          </a:p>
        </p:txBody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8153400" cy="3733800"/>
          </a:xfrm>
        </p:spPr>
        <p:txBody>
          <a:bodyPr lIns="0" tIns="0" rIns="0" bIns="0"/>
          <a:lstStyle/>
          <a:p>
            <a:pPr marL="609600" indent="-609600" defTabSz="914400" eaLnBrk="1">
              <a:lnSpc>
                <a:spcPct val="90000"/>
              </a:lnSpc>
              <a:spcBef>
                <a:spcPts val="600"/>
              </a:spcBef>
              <a:buFontTx/>
              <a:buAutoNum type="arabicPeriod"/>
            </a:pPr>
            <a:r>
              <a:rPr lang="en-US" altLang="en-US" sz="2400">
                <a:latin typeface="Arial" pitchFamily="34" charset="0"/>
                <a:cs typeface="Arial" pitchFamily="34" charset="0"/>
                <a:sym typeface="Arial" pitchFamily="34" charset="0"/>
              </a:rPr>
              <a:t>Label each vertex with its </a:t>
            </a:r>
            <a:r>
              <a:rPr lang="en-US" altLang="en-US" sz="2400" i="1">
                <a:solidFill>
                  <a:srgbClr val="008000"/>
                </a:solidFill>
                <a:latin typeface="Arial" pitchFamily="34" charset="0"/>
                <a:cs typeface="Arial" pitchFamily="34" charset="0"/>
                <a:sym typeface="Arial" pitchFamily="34" charset="0"/>
              </a:rPr>
              <a:t>in-degree</a:t>
            </a:r>
            <a:r>
              <a:rPr lang="en-US" altLang="en-US" sz="2400">
                <a:latin typeface="Arial" pitchFamily="34" charset="0"/>
                <a:cs typeface="Arial" pitchFamily="34" charset="0"/>
                <a:sym typeface="Arial" pitchFamily="34" charset="0"/>
              </a:rPr>
              <a:t> (# inbound edges)</a:t>
            </a:r>
          </a:p>
          <a:p>
            <a:pPr marL="609600" indent="-609600" defTabSz="914400" eaLnBrk="1">
              <a:lnSpc>
                <a:spcPct val="90000"/>
              </a:lnSpc>
              <a:spcBef>
                <a:spcPts val="600"/>
              </a:spcBef>
              <a:buFontTx/>
              <a:buAutoNum type="arabicPeriod"/>
            </a:pPr>
            <a:r>
              <a:rPr lang="en-US" altLang="en-US" sz="2400">
                <a:latin typeface="Arial Bold" charset="0"/>
                <a:ea typeface="Arial Bold" charset="0"/>
                <a:cs typeface="Arial Bold" charset="0"/>
                <a:sym typeface="Arial Bold" charset="0"/>
              </a:rPr>
              <a:t>While</a:t>
            </a:r>
            <a:r>
              <a:rPr lang="en-US" altLang="en-US" sz="2400">
                <a:latin typeface="Arial" pitchFamily="34" charset="0"/>
                <a:cs typeface="Arial" pitchFamily="34" charset="0"/>
                <a:sym typeface="Arial" pitchFamily="34" charset="0"/>
              </a:rPr>
              <a:t> there are vertices remaining:</a:t>
            </a:r>
          </a:p>
          <a:p>
            <a:pPr marL="990600" lvl="1" indent="-533400" defTabSz="914400" eaLnBrk="1">
              <a:lnSpc>
                <a:spcPct val="90000"/>
              </a:lnSpc>
              <a:spcBef>
                <a:spcPts val="600"/>
              </a:spcBef>
              <a:buFontTx/>
              <a:buAutoNum type="alphaLcPeriod"/>
            </a:pPr>
            <a:r>
              <a:rPr lang="en-US" altLang="en-US" sz="2000">
                <a:latin typeface="Arial" pitchFamily="34" charset="0"/>
                <a:cs typeface="Arial" pitchFamily="34" charset="0"/>
                <a:sym typeface="Arial" pitchFamily="34" charset="0"/>
              </a:rPr>
              <a:t>Choose a vertex </a:t>
            </a:r>
            <a:r>
              <a:rPr lang="en-US" altLang="en-US" sz="2000" i="1">
                <a:latin typeface="Arial" pitchFamily="34" charset="0"/>
                <a:cs typeface="Arial" pitchFamily="34" charset="0"/>
                <a:sym typeface="Arial" pitchFamily="34" charset="0"/>
              </a:rPr>
              <a:t>v</a:t>
            </a:r>
            <a:r>
              <a:rPr lang="en-US" altLang="en-US" sz="2000">
                <a:latin typeface="Arial" pitchFamily="34" charset="0"/>
                <a:cs typeface="Arial" pitchFamily="34" charset="0"/>
                <a:sym typeface="Arial" pitchFamily="34" charset="0"/>
              </a:rPr>
              <a:t> of </a:t>
            </a:r>
            <a:r>
              <a:rPr lang="en-US" altLang="en-US" sz="2000" i="1">
                <a:solidFill>
                  <a:srgbClr val="008000"/>
                </a:solidFill>
                <a:latin typeface="Arial" pitchFamily="34" charset="0"/>
                <a:cs typeface="Arial" pitchFamily="34" charset="0"/>
                <a:sym typeface="Arial" pitchFamily="34" charset="0"/>
              </a:rPr>
              <a:t>in-degree zero</a:t>
            </a:r>
            <a:r>
              <a:rPr lang="en-US" altLang="en-US" sz="2000">
                <a:latin typeface="Arial" pitchFamily="34" charset="0"/>
                <a:cs typeface="Arial" pitchFamily="34" charset="0"/>
                <a:sym typeface="Arial" pitchFamily="34" charset="0"/>
              </a:rPr>
              <a:t>; output </a:t>
            </a:r>
            <a:r>
              <a:rPr lang="en-US" altLang="en-US" sz="2000" i="1">
                <a:latin typeface="Arial" pitchFamily="34" charset="0"/>
                <a:cs typeface="Arial" pitchFamily="34" charset="0"/>
                <a:sym typeface="Arial" pitchFamily="34" charset="0"/>
              </a:rPr>
              <a:t>v</a:t>
            </a:r>
          </a:p>
          <a:p>
            <a:pPr marL="990600" lvl="1" indent="-533400" defTabSz="914400" eaLnBrk="1">
              <a:lnSpc>
                <a:spcPct val="90000"/>
              </a:lnSpc>
              <a:spcBef>
                <a:spcPts val="500"/>
              </a:spcBef>
              <a:buFontTx/>
              <a:buAutoNum type="alphaLcPeriod"/>
            </a:pPr>
            <a:r>
              <a:rPr lang="en-US" altLang="en-US" sz="2000">
                <a:latin typeface="Arial" pitchFamily="34" charset="0"/>
                <a:cs typeface="Arial" pitchFamily="34" charset="0"/>
                <a:sym typeface="Arial" pitchFamily="34" charset="0"/>
              </a:rPr>
              <a:t>Reduce the in-degree of all vertices adjacent to </a:t>
            </a:r>
            <a:r>
              <a:rPr lang="en-US" altLang="en-US" sz="2000" i="1">
                <a:latin typeface="Arial" pitchFamily="34" charset="0"/>
                <a:cs typeface="Arial" pitchFamily="34" charset="0"/>
                <a:sym typeface="Arial" pitchFamily="34" charset="0"/>
              </a:rPr>
              <a:t>v</a:t>
            </a:r>
          </a:p>
          <a:p>
            <a:pPr marL="990600" lvl="1" indent="-533400" defTabSz="914400" eaLnBrk="1">
              <a:lnSpc>
                <a:spcPct val="90000"/>
              </a:lnSpc>
              <a:spcBef>
                <a:spcPts val="500"/>
              </a:spcBef>
              <a:buFontTx/>
              <a:buAutoNum type="alphaLcPeriod"/>
            </a:pPr>
            <a:r>
              <a:rPr lang="en-US" altLang="en-US" sz="2000">
                <a:latin typeface="Arial" pitchFamily="34" charset="0"/>
                <a:cs typeface="Arial" pitchFamily="34" charset="0"/>
                <a:sym typeface="Arial" pitchFamily="34" charset="0"/>
              </a:rPr>
              <a:t>Remove </a:t>
            </a:r>
            <a:r>
              <a:rPr lang="en-US" altLang="en-US" sz="2000" i="1">
                <a:latin typeface="Arial" pitchFamily="34" charset="0"/>
                <a:cs typeface="Arial" pitchFamily="34" charset="0"/>
                <a:sym typeface="Arial" pitchFamily="34" charset="0"/>
              </a:rPr>
              <a:t>v</a:t>
            </a:r>
            <a:r>
              <a:rPr lang="en-US" altLang="en-US" sz="2000">
                <a:latin typeface="Arial" pitchFamily="34" charset="0"/>
                <a:cs typeface="Arial" pitchFamily="34" charset="0"/>
                <a:sym typeface="Arial" pitchFamily="34" charset="0"/>
              </a:rPr>
              <a:t> from the list of vertices</a:t>
            </a:r>
            <a:endParaRPr lang="en-US" altLang="en-US"/>
          </a:p>
        </p:txBody>
      </p:sp>
      <p:sp>
        <p:nvSpPr>
          <p:cNvPr id="31749" name="AutoShape 4"/>
          <p:cNvSpPr>
            <a:spLocks/>
          </p:cNvSpPr>
          <p:nvPr/>
        </p:nvSpPr>
        <p:spPr bwMode="auto">
          <a:xfrm>
            <a:off x="441325" y="5486400"/>
            <a:ext cx="1220788" cy="420688"/>
          </a:xfrm>
          <a:custGeom>
            <a:avLst/>
            <a:gdLst>
              <a:gd name="T0" fmla="*/ 610394 w 21600"/>
              <a:gd name="T1" fmla="*/ 210344 h 21600"/>
              <a:gd name="T2" fmla="*/ 610394 w 21600"/>
              <a:gd name="T3" fmla="*/ 210344 h 21600"/>
              <a:gd name="T4" fmla="*/ 610394 w 21600"/>
              <a:gd name="T5" fmla="*/ 210344 h 21600"/>
              <a:gd name="T6" fmla="*/ 610394 w 21600"/>
              <a:gd name="T7" fmla="*/ 210344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599"/>
                </a:lnTo>
                <a:lnTo>
                  <a:pt x="0" y="21599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 eaLnBrk="0"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1pPr>
            <a:lvl2pPr marL="742950" indent="-285750" eaLnBrk="0"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2pPr>
            <a:lvl3pPr marL="1143000" indent="-228600" eaLnBrk="0"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3pPr>
            <a:lvl4pPr marL="1600200" indent="-228600" eaLnBrk="0"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4pPr>
            <a:lvl5pPr marL="2057400" indent="-228600" eaLnBrk="0"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9pPr>
          </a:lstStyle>
          <a:p>
            <a:pPr eaLnBrk="1"/>
            <a:r>
              <a:rPr lang="en-US" altLang="en-US" i="1">
                <a:solidFill>
                  <a:srgbClr val="333399"/>
                </a:solidFill>
                <a:latin typeface="Times New Roman" pitchFamily="18" charset="0"/>
                <a:cs typeface="Times New Roman" pitchFamily="18" charset="0"/>
                <a:sym typeface="Times New Roman" pitchFamily="18" charset="0"/>
              </a:rPr>
              <a:t>Runtime:</a:t>
            </a:r>
            <a:endParaRPr lang="en-US" alt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5/18/2022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 332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0221257"/>
      </p:ext>
    </p:extLst>
  </p:cSld>
  <p:clrMapOvr>
    <a:masterClrMapping/>
  </p:clrMapOvr>
  <p:transition spd="med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2771" name="Group 2"/>
          <p:cNvGrpSpPr>
            <a:grpSpLocks/>
          </p:cNvGrpSpPr>
          <p:nvPr/>
        </p:nvGrpSpPr>
        <p:grpSpPr bwMode="auto">
          <a:xfrm>
            <a:off x="42863" y="1401763"/>
            <a:ext cx="5246687" cy="2673350"/>
            <a:chOff x="0" y="-1"/>
            <a:chExt cx="5245321" cy="2673579"/>
          </a:xfrm>
        </p:grpSpPr>
        <p:grpSp>
          <p:nvGrpSpPr>
            <p:cNvPr id="32773" name="Group 3"/>
            <p:cNvGrpSpPr>
              <a:grpSpLocks/>
            </p:cNvGrpSpPr>
            <p:nvPr/>
          </p:nvGrpSpPr>
          <p:grpSpPr bwMode="auto">
            <a:xfrm>
              <a:off x="0" y="888632"/>
              <a:ext cx="832406" cy="421340"/>
              <a:chOff x="0" y="-1"/>
              <a:chExt cx="832406" cy="421341"/>
            </a:xfrm>
          </p:grpSpPr>
          <p:sp>
            <p:nvSpPr>
              <p:cNvPr id="32831" name="AutoShape 4"/>
              <p:cNvSpPr>
                <a:spLocks/>
              </p:cNvSpPr>
              <p:nvPr/>
            </p:nvSpPr>
            <p:spPr bwMode="auto">
              <a:xfrm>
                <a:off x="31860" y="0"/>
                <a:ext cx="768686" cy="421340"/>
              </a:xfrm>
              <a:custGeom>
                <a:avLst/>
                <a:gdLst>
                  <a:gd name="T0" fmla="*/ 384323 w 19679"/>
                  <a:gd name="T1" fmla="*/ 231235 h 19679"/>
                  <a:gd name="T2" fmla="*/ 384323 w 19679"/>
                  <a:gd name="T3" fmla="*/ 231235 h 19679"/>
                  <a:gd name="T4" fmla="*/ 384323 w 19679"/>
                  <a:gd name="T5" fmla="*/ 231235 h 19679"/>
                  <a:gd name="T6" fmla="*/ 384323 w 19679"/>
                  <a:gd name="T7" fmla="*/ 231235 h 19679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9679" h="19679">
                    <a:moveTo>
                      <a:pt x="16796" y="2881"/>
                    </a:moveTo>
                    <a:cubicBezTo>
                      <a:pt x="20638" y="6724"/>
                      <a:pt x="20638" y="12953"/>
                      <a:pt x="16796" y="16796"/>
                    </a:cubicBezTo>
                    <a:cubicBezTo>
                      <a:pt x="12953" y="20639"/>
                      <a:pt x="6724" y="20639"/>
                      <a:pt x="2881" y="16796"/>
                    </a:cubicBezTo>
                    <a:cubicBezTo>
                      <a:pt x="-961" y="12953"/>
                      <a:pt x="-961" y="6724"/>
                      <a:pt x="2881" y="2881"/>
                    </a:cubicBezTo>
                    <a:cubicBezTo>
                      <a:pt x="6724" y="-961"/>
                      <a:pt x="12953" y="-961"/>
                      <a:pt x="16796" y="2881"/>
                    </a:cubicBezTo>
                  </a:path>
                </a:pathLst>
              </a:custGeom>
              <a:noFill/>
              <a:ln w="9525" cap="flat" cmpd="sng">
                <a:solidFill>
                  <a:srgbClr val="000000"/>
                </a:solidFill>
                <a:prstDash val="solid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0" tIns="0" rIns="0" bIns="0" anchor="ctr"/>
              <a:lstStyle/>
              <a:p>
                <a:endParaRPr lang="en-US"/>
              </a:p>
            </p:txBody>
          </p:sp>
          <p:sp>
            <p:nvSpPr>
              <p:cNvPr id="32832" name="AutoShape 5"/>
              <p:cNvSpPr>
                <a:spLocks/>
              </p:cNvSpPr>
              <p:nvPr/>
            </p:nvSpPr>
            <p:spPr bwMode="auto">
              <a:xfrm>
                <a:off x="0" y="54965"/>
                <a:ext cx="832406" cy="311409"/>
              </a:xfrm>
              <a:custGeom>
                <a:avLst/>
                <a:gdLst>
                  <a:gd name="T0" fmla="*/ 416203 w 21600"/>
                  <a:gd name="T1" fmla="*/ 155705 h 21600"/>
                  <a:gd name="T2" fmla="*/ 416203 w 21600"/>
                  <a:gd name="T3" fmla="*/ 155705 h 21600"/>
                  <a:gd name="T4" fmla="*/ 416203 w 21600"/>
                  <a:gd name="T5" fmla="*/ 155705 h 21600"/>
                  <a:gd name="T6" fmla="*/ 416203 w 21600"/>
                  <a:gd name="T7" fmla="*/ 155705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1600"/>
                  <a:gd name="T13" fmla="*/ 0 h 21600"/>
                  <a:gd name="T14" fmla="*/ 21600 w 21600"/>
                  <a:gd name="T15" fmla="*/ 21600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0" y="0"/>
                    </a:moveTo>
                    <a:lnTo>
                      <a:pt x="21599" y="0"/>
                    </a:lnTo>
                    <a:lnTo>
                      <a:pt x="21599" y="21599"/>
                    </a:lnTo>
                    <a:lnTo>
                      <a:pt x="0" y="21599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45719" tIns="45719" rIns="45719" bIns="45719" anchor="ctr"/>
              <a:lstStyle>
                <a:lvl1pPr eaLnBrk="0">
                  <a:defRPr sz="2400">
                    <a:solidFill>
                      <a:srgbClr val="000000"/>
                    </a:solidFill>
                    <a:latin typeface="Arial" pitchFamily="34" charset="0"/>
                    <a:ea typeface="Helvetica" charset="0"/>
                    <a:cs typeface="Helvetica" charset="0"/>
                    <a:sym typeface="Arial" pitchFamily="34" charset="0"/>
                  </a:defRPr>
                </a:lvl1pPr>
                <a:lvl2pPr marL="742950" indent="-285750" eaLnBrk="0">
                  <a:defRPr sz="2400">
                    <a:solidFill>
                      <a:srgbClr val="000000"/>
                    </a:solidFill>
                    <a:latin typeface="Arial" pitchFamily="34" charset="0"/>
                    <a:ea typeface="Helvetica" charset="0"/>
                    <a:cs typeface="Helvetica" charset="0"/>
                    <a:sym typeface="Arial" pitchFamily="34" charset="0"/>
                  </a:defRPr>
                </a:lvl2pPr>
                <a:lvl3pPr marL="1143000" indent="-228600" eaLnBrk="0">
                  <a:defRPr sz="2400">
                    <a:solidFill>
                      <a:srgbClr val="000000"/>
                    </a:solidFill>
                    <a:latin typeface="Arial" pitchFamily="34" charset="0"/>
                    <a:ea typeface="Helvetica" charset="0"/>
                    <a:cs typeface="Helvetica" charset="0"/>
                    <a:sym typeface="Arial" pitchFamily="34" charset="0"/>
                  </a:defRPr>
                </a:lvl3pPr>
                <a:lvl4pPr marL="1600200" indent="-228600" eaLnBrk="0">
                  <a:defRPr sz="2400">
                    <a:solidFill>
                      <a:srgbClr val="000000"/>
                    </a:solidFill>
                    <a:latin typeface="Arial" pitchFamily="34" charset="0"/>
                    <a:ea typeface="Helvetica" charset="0"/>
                    <a:cs typeface="Helvetica" charset="0"/>
                    <a:sym typeface="Arial" pitchFamily="34" charset="0"/>
                  </a:defRPr>
                </a:lvl4pPr>
                <a:lvl5pPr marL="2057400" indent="-228600" eaLnBrk="0">
                  <a:defRPr sz="2400">
                    <a:solidFill>
                      <a:srgbClr val="000000"/>
                    </a:solidFill>
                    <a:latin typeface="Arial" pitchFamily="34" charset="0"/>
                    <a:ea typeface="Helvetica" charset="0"/>
                    <a:cs typeface="Helvetica" charset="0"/>
                    <a:sym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Arial" pitchFamily="34" charset="0"/>
                    <a:ea typeface="Helvetica" charset="0"/>
                    <a:cs typeface="Helvetica" charset="0"/>
                    <a:sym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Arial" pitchFamily="34" charset="0"/>
                    <a:ea typeface="Helvetica" charset="0"/>
                    <a:cs typeface="Helvetica" charset="0"/>
                    <a:sym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Arial" pitchFamily="34" charset="0"/>
                    <a:ea typeface="Helvetica" charset="0"/>
                    <a:cs typeface="Helvetica" charset="0"/>
                    <a:sym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Arial" pitchFamily="34" charset="0"/>
                    <a:ea typeface="Helvetica" charset="0"/>
                    <a:cs typeface="Helvetica" charset="0"/>
                    <a:sym typeface="Arial" pitchFamily="34" charset="0"/>
                  </a:defRPr>
                </a:lvl9pPr>
              </a:lstStyle>
              <a:p>
                <a:pPr algn="ctr" eaLnBrk="1"/>
                <a:r>
                  <a:rPr lang="en-US" altLang="en-US" sz="1600">
                    <a:latin typeface="Times New Roman" pitchFamily="18" charset="0"/>
                    <a:cs typeface="Times New Roman" pitchFamily="18" charset="0"/>
                    <a:sym typeface="Times New Roman" pitchFamily="18" charset="0"/>
                  </a:rPr>
                  <a:t>CSE 142</a:t>
                </a:r>
                <a:endParaRPr lang="en-US" altLang="en-US"/>
              </a:p>
            </p:txBody>
          </p:sp>
        </p:grpSp>
        <p:grpSp>
          <p:nvGrpSpPr>
            <p:cNvPr id="32774" name="Group 6"/>
            <p:cNvGrpSpPr>
              <a:grpSpLocks/>
            </p:cNvGrpSpPr>
            <p:nvPr/>
          </p:nvGrpSpPr>
          <p:grpSpPr bwMode="auto">
            <a:xfrm>
              <a:off x="982563" y="888632"/>
              <a:ext cx="832406" cy="421340"/>
              <a:chOff x="0" y="-1"/>
              <a:chExt cx="832406" cy="421341"/>
            </a:xfrm>
          </p:grpSpPr>
          <p:sp>
            <p:nvSpPr>
              <p:cNvPr id="32829" name="AutoShape 7"/>
              <p:cNvSpPr>
                <a:spLocks/>
              </p:cNvSpPr>
              <p:nvPr/>
            </p:nvSpPr>
            <p:spPr bwMode="auto">
              <a:xfrm>
                <a:off x="32498" y="0"/>
                <a:ext cx="767409" cy="421340"/>
              </a:xfrm>
              <a:custGeom>
                <a:avLst/>
                <a:gdLst>
                  <a:gd name="T0" fmla="*/ 383685 w 19679"/>
                  <a:gd name="T1" fmla="*/ 231235 h 19679"/>
                  <a:gd name="T2" fmla="*/ 383685 w 19679"/>
                  <a:gd name="T3" fmla="*/ 231235 h 19679"/>
                  <a:gd name="T4" fmla="*/ 383685 w 19679"/>
                  <a:gd name="T5" fmla="*/ 231235 h 19679"/>
                  <a:gd name="T6" fmla="*/ 383685 w 19679"/>
                  <a:gd name="T7" fmla="*/ 231235 h 19679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9679" h="19679">
                    <a:moveTo>
                      <a:pt x="16796" y="2881"/>
                    </a:moveTo>
                    <a:cubicBezTo>
                      <a:pt x="20638" y="6724"/>
                      <a:pt x="20638" y="12953"/>
                      <a:pt x="16796" y="16796"/>
                    </a:cubicBezTo>
                    <a:cubicBezTo>
                      <a:pt x="12953" y="20639"/>
                      <a:pt x="6724" y="20639"/>
                      <a:pt x="2881" y="16796"/>
                    </a:cubicBezTo>
                    <a:cubicBezTo>
                      <a:pt x="-961" y="12953"/>
                      <a:pt x="-961" y="6724"/>
                      <a:pt x="2881" y="2881"/>
                    </a:cubicBezTo>
                    <a:cubicBezTo>
                      <a:pt x="6724" y="-961"/>
                      <a:pt x="12953" y="-961"/>
                      <a:pt x="16796" y="2881"/>
                    </a:cubicBezTo>
                  </a:path>
                </a:pathLst>
              </a:custGeom>
              <a:noFill/>
              <a:ln w="9525" cap="flat" cmpd="sng">
                <a:solidFill>
                  <a:srgbClr val="000000"/>
                </a:solidFill>
                <a:prstDash val="solid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0" tIns="0" rIns="0" bIns="0" anchor="ctr"/>
              <a:lstStyle/>
              <a:p>
                <a:endParaRPr lang="en-US"/>
              </a:p>
            </p:txBody>
          </p:sp>
          <p:sp>
            <p:nvSpPr>
              <p:cNvPr id="32830" name="AutoShape 8"/>
              <p:cNvSpPr>
                <a:spLocks/>
              </p:cNvSpPr>
              <p:nvPr/>
            </p:nvSpPr>
            <p:spPr bwMode="auto">
              <a:xfrm>
                <a:off x="-1" y="54965"/>
                <a:ext cx="832407" cy="311409"/>
              </a:xfrm>
              <a:custGeom>
                <a:avLst/>
                <a:gdLst>
                  <a:gd name="T0" fmla="*/ 416204 w 21600"/>
                  <a:gd name="T1" fmla="*/ 155705 h 21600"/>
                  <a:gd name="T2" fmla="*/ 416204 w 21600"/>
                  <a:gd name="T3" fmla="*/ 155705 h 21600"/>
                  <a:gd name="T4" fmla="*/ 416204 w 21600"/>
                  <a:gd name="T5" fmla="*/ 155705 h 21600"/>
                  <a:gd name="T6" fmla="*/ 416204 w 21600"/>
                  <a:gd name="T7" fmla="*/ 155705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1600"/>
                  <a:gd name="T13" fmla="*/ 0 h 21600"/>
                  <a:gd name="T14" fmla="*/ 21600 w 21600"/>
                  <a:gd name="T15" fmla="*/ 21600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0" y="0"/>
                    </a:moveTo>
                    <a:lnTo>
                      <a:pt x="21599" y="0"/>
                    </a:lnTo>
                    <a:lnTo>
                      <a:pt x="21599" y="21599"/>
                    </a:lnTo>
                    <a:lnTo>
                      <a:pt x="0" y="21599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45719" tIns="45719" rIns="45719" bIns="45719" anchor="ctr"/>
              <a:lstStyle>
                <a:lvl1pPr eaLnBrk="0">
                  <a:defRPr sz="2400">
                    <a:solidFill>
                      <a:srgbClr val="000000"/>
                    </a:solidFill>
                    <a:latin typeface="Arial" pitchFamily="34" charset="0"/>
                    <a:ea typeface="Helvetica" charset="0"/>
                    <a:cs typeface="Helvetica" charset="0"/>
                    <a:sym typeface="Arial" pitchFamily="34" charset="0"/>
                  </a:defRPr>
                </a:lvl1pPr>
                <a:lvl2pPr marL="742950" indent="-285750" eaLnBrk="0">
                  <a:defRPr sz="2400">
                    <a:solidFill>
                      <a:srgbClr val="000000"/>
                    </a:solidFill>
                    <a:latin typeface="Arial" pitchFamily="34" charset="0"/>
                    <a:ea typeface="Helvetica" charset="0"/>
                    <a:cs typeface="Helvetica" charset="0"/>
                    <a:sym typeface="Arial" pitchFamily="34" charset="0"/>
                  </a:defRPr>
                </a:lvl2pPr>
                <a:lvl3pPr marL="1143000" indent="-228600" eaLnBrk="0">
                  <a:defRPr sz="2400">
                    <a:solidFill>
                      <a:srgbClr val="000000"/>
                    </a:solidFill>
                    <a:latin typeface="Arial" pitchFamily="34" charset="0"/>
                    <a:ea typeface="Helvetica" charset="0"/>
                    <a:cs typeface="Helvetica" charset="0"/>
                    <a:sym typeface="Arial" pitchFamily="34" charset="0"/>
                  </a:defRPr>
                </a:lvl3pPr>
                <a:lvl4pPr marL="1600200" indent="-228600" eaLnBrk="0">
                  <a:defRPr sz="2400">
                    <a:solidFill>
                      <a:srgbClr val="000000"/>
                    </a:solidFill>
                    <a:latin typeface="Arial" pitchFamily="34" charset="0"/>
                    <a:ea typeface="Helvetica" charset="0"/>
                    <a:cs typeface="Helvetica" charset="0"/>
                    <a:sym typeface="Arial" pitchFamily="34" charset="0"/>
                  </a:defRPr>
                </a:lvl4pPr>
                <a:lvl5pPr marL="2057400" indent="-228600" eaLnBrk="0">
                  <a:defRPr sz="2400">
                    <a:solidFill>
                      <a:srgbClr val="000000"/>
                    </a:solidFill>
                    <a:latin typeface="Arial" pitchFamily="34" charset="0"/>
                    <a:ea typeface="Helvetica" charset="0"/>
                    <a:cs typeface="Helvetica" charset="0"/>
                    <a:sym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Arial" pitchFamily="34" charset="0"/>
                    <a:ea typeface="Helvetica" charset="0"/>
                    <a:cs typeface="Helvetica" charset="0"/>
                    <a:sym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Arial" pitchFamily="34" charset="0"/>
                    <a:ea typeface="Helvetica" charset="0"/>
                    <a:cs typeface="Helvetica" charset="0"/>
                    <a:sym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Arial" pitchFamily="34" charset="0"/>
                    <a:ea typeface="Helvetica" charset="0"/>
                    <a:cs typeface="Helvetica" charset="0"/>
                    <a:sym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Arial" pitchFamily="34" charset="0"/>
                    <a:ea typeface="Helvetica" charset="0"/>
                    <a:cs typeface="Helvetica" charset="0"/>
                    <a:sym typeface="Arial" pitchFamily="34" charset="0"/>
                  </a:defRPr>
                </a:lvl9pPr>
              </a:lstStyle>
              <a:p>
                <a:pPr algn="ctr" eaLnBrk="1"/>
                <a:r>
                  <a:rPr lang="en-US" altLang="en-US" sz="1600">
                    <a:latin typeface="Times New Roman" pitchFamily="18" charset="0"/>
                    <a:cs typeface="Times New Roman" pitchFamily="18" charset="0"/>
                    <a:sym typeface="Times New Roman" pitchFamily="18" charset="0"/>
                  </a:rPr>
                  <a:t>CSE 143</a:t>
                </a:r>
                <a:endParaRPr lang="en-US" altLang="en-US"/>
              </a:p>
            </p:txBody>
          </p:sp>
        </p:grpSp>
        <p:grpSp>
          <p:nvGrpSpPr>
            <p:cNvPr id="32775" name="Group 9"/>
            <p:cNvGrpSpPr>
              <a:grpSpLocks/>
            </p:cNvGrpSpPr>
            <p:nvPr/>
          </p:nvGrpSpPr>
          <p:grpSpPr bwMode="auto">
            <a:xfrm>
              <a:off x="1991302" y="255347"/>
              <a:ext cx="832406" cy="422616"/>
              <a:chOff x="0" y="0"/>
              <a:chExt cx="832406" cy="422616"/>
            </a:xfrm>
          </p:grpSpPr>
          <p:sp>
            <p:nvSpPr>
              <p:cNvPr id="32827" name="AutoShape 10"/>
              <p:cNvSpPr>
                <a:spLocks/>
              </p:cNvSpPr>
              <p:nvPr/>
            </p:nvSpPr>
            <p:spPr bwMode="auto">
              <a:xfrm>
                <a:off x="32498" y="-1"/>
                <a:ext cx="767409" cy="422617"/>
              </a:xfrm>
              <a:custGeom>
                <a:avLst/>
                <a:gdLst>
                  <a:gd name="T0" fmla="*/ 383685 w 19679"/>
                  <a:gd name="T1" fmla="*/ 231936 h 19679"/>
                  <a:gd name="T2" fmla="*/ 383685 w 19679"/>
                  <a:gd name="T3" fmla="*/ 231936 h 19679"/>
                  <a:gd name="T4" fmla="*/ 383685 w 19679"/>
                  <a:gd name="T5" fmla="*/ 231936 h 19679"/>
                  <a:gd name="T6" fmla="*/ 383685 w 19679"/>
                  <a:gd name="T7" fmla="*/ 231936 h 19679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9679" h="19679">
                    <a:moveTo>
                      <a:pt x="16796" y="2881"/>
                    </a:moveTo>
                    <a:cubicBezTo>
                      <a:pt x="20638" y="6724"/>
                      <a:pt x="20638" y="12953"/>
                      <a:pt x="16796" y="16796"/>
                    </a:cubicBezTo>
                    <a:cubicBezTo>
                      <a:pt x="12953" y="20638"/>
                      <a:pt x="6724" y="20638"/>
                      <a:pt x="2881" y="16796"/>
                    </a:cubicBezTo>
                    <a:cubicBezTo>
                      <a:pt x="-961" y="12953"/>
                      <a:pt x="-961" y="6724"/>
                      <a:pt x="2881" y="2881"/>
                    </a:cubicBezTo>
                    <a:cubicBezTo>
                      <a:pt x="6724" y="-961"/>
                      <a:pt x="12953" y="-961"/>
                      <a:pt x="16796" y="2881"/>
                    </a:cubicBezTo>
                  </a:path>
                </a:pathLst>
              </a:custGeom>
              <a:noFill/>
              <a:ln w="9525" cap="flat" cmpd="sng">
                <a:solidFill>
                  <a:srgbClr val="000000"/>
                </a:solidFill>
                <a:prstDash val="solid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0" tIns="0" rIns="0" bIns="0" anchor="ctr"/>
              <a:lstStyle/>
              <a:p>
                <a:endParaRPr lang="en-US"/>
              </a:p>
            </p:txBody>
          </p:sp>
          <p:sp>
            <p:nvSpPr>
              <p:cNvPr id="32828" name="AutoShape 11"/>
              <p:cNvSpPr>
                <a:spLocks/>
              </p:cNvSpPr>
              <p:nvPr/>
            </p:nvSpPr>
            <p:spPr bwMode="auto">
              <a:xfrm>
                <a:off x="-1" y="55603"/>
                <a:ext cx="832407" cy="311409"/>
              </a:xfrm>
              <a:custGeom>
                <a:avLst/>
                <a:gdLst>
                  <a:gd name="T0" fmla="*/ 416204 w 21600"/>
                  <a:gd name="T1" fmla="*/ 155705 h 21600"/>
                  <a:gd name="T2" fmla="*/ 416204 w 21600"/>
                  <a:gd name="T3" fmla="*/ 155705 h 21600"/>
                  <a:gd name="T4" fmla="*/ 416204 w 21600"/>
                  <a:gd name="T5" fmla="*/ 155705 h 21600"/>
                  <a:gd name="T6" fmla="*/ 416204 w 21600"/>
                  <a:gd name="T7" fmla="*/ 155705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1600"/>
                  <a:gd name="T13" fmla="*/ 0 h 21600"/>
                  <a:gd name="T14" fmla="*/ 21600 w 21600"/>
                  <a:gd name="T15" fmla="*/ 21600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0" y="0"/>
                    </a:moveTo>
                    <a:lnTo>
                      <a:pt x="21599" y="0"/>
                    </a:lnTo>
                    <a:lnTo>
                      <a:pt x="21599" y="21599"/>
                    </a:lnTo>
                    <a:lnTo>
                      <a:pt x="0" y="21599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45719" tIns="45719" rIns="45719" bIns="45719" anchor="ctr"/>
              <a:lstStyle>
                <a:lvl1pPr eaLnBrk="0">
                  <a:defRPr sz="2400">
                    <a:solidFill>
                      <a:srgbClr val="000000"/>
                    </a:solidFill>
                    <a:latin typeface="Arial" pitchFamily="34" charset="0"/>
                    <a:ea typeface="Helvetica" charset="0"/>
                    <a:cs typeface="Helvetica" charset="0"/>
                    <a:sym typeface="Arial" pitchFamily="34" charset="0"/>
                  </a:defRPr>
                </a:lvl1pPr>
                <a:lvl2pPr marL="742950" indent="-285750" eaLnBrk="0">
                  <a:defRPr sz="2400">
                    <a:solidFill>
                      <a:srgbClr val="000000"/>
                    </a:solidFill>
                    <a:latin typeface="Arial" pitchFamily="34" charset="0"/>
                    <a:ea typeface="Helvetica" charset="0"/>
                    <a:cs typeface="Helvetica" charset="0"/>
                    <a:sym typeface="Arial" pitchFamily="34" charset="0"/>
                  </a:defRPr>
                </a:lvl2pPr>
                <a:lvl3pPr marL="1143000" indent="-228600" eaLnBrk="0">
                  <a:defRPr sz="2400">
                    <a:solidFill>
                      <a:srgbClr val="000000"/>
                    </a:solidFill>
                    <a:latin typeface="Arial" pitchFamily="34" charset="0"/>
                    <a:ea typeface="Helvetica" charset="0"/>
                    <a:cs typeface="Helvetica" charset="0"/>
                    <a:sym typeface="Arial" pitchFamily="34" charset="0"/>
                  </a:defRPr>
                </a:lvl3pPr>
                <a:lvl4pPr marL="1600200" indent="-228600" eaLnBrk="0">
                  <a:defRPr sz="2400">
                    <a:solidFill>
                      <a:srgbClr val="000000"/>
                    </a:solidFill>
                    <a:latin typeface="Arial" pitchFamily="34" charset="0"/>
                    <a:ea typeface="Helvetica" charset="0"/>
                    <a:cs typeface="Helvetica" charset="0"/>
                    <a:sym typeface="Arial" pitchFamily="34" charset="0"/>
                  </a:defRPr>
                </a:lvl4pPr>
                <a:lvl5pPr marL="2057400" indent="-228600" eaLnBrk="0">
                  <a:defRPr sz="2400">
                    <a:solidFill>
                      <a:srgbClr val="000000"/>
                    </a:solidFill>
                    <a:latin typeface="Arial" pitchFamily="34" charset="0"/>
                    <a:ea typeface="Helvetica" charset="0"/>
                    <a:cs typeface="Helvetica" charset="0"/>
                    <a:sym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Arial" pitchFamily="34" charset="0"/>
                    <a:ea typeface="Helvetica" charset="0"/>
                    <a:cs typeface="Helvetica" charset="0"/>
                    <a:sym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Arial" pitchFamily="34" charset="0"/>
                    <a:ea typeface="Helvetica" charset="0"/>
                    <a:cs typeface="Helvetica" charset="0"/>
                    <a:sym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Arial" pitchFamily="34" charset="0"/>
                    <a:ea typeface="Helvetica" charset="0"/>
                    <a:cs typeface="Helvetica" charset="0"/>
                    <a:sym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Arial" pitchFamily="34" charset="0"/>
                    <a:ea typeface="Helvetica" charset="0"/>
                    <a:cs typeface="Helvetica" charset="0"/>
                    <a:sym typeface="Arial" pitchFamily="34" charset="0"/>
                  </a:defRPr>
                </a:lvl9pPr>
              </a:lstStyle>
              <a:p>
                <a:pPr algn="ctr" eaLnBrk="1"/>
                <a:r>
                  <a:rPr lang="en-US" altLang="en-US" sz="1600">
                    <a:latin typeface="Times New Roman" pitchFamily="18" charset="0"/>
                    <a:cs typeface="Times New Roman" pitchFamily="18" charset="0"/>
                    <a:sym typeface="Times New Roman" pitchFamily="18" charset="0"/>
                  </a:rPr>
                  <a:t>CSE 321</a:t>
                </a:r>
                <a:endParaRPr lang="en-US" altLang="en-US"/>
              </a:p>
            </p:txBody>
          </p:sp>
        </p:grpSp>
        <p:grpSp>
          <p:nvGrpSpPr>
            <p:cNvPr id="32776" name="Group 12"/>
            <p:cNvGrpSpPr>
              <a:grpSpLocks/>
            </p:cNvGrpSpPr>
            <p:nvPr/>
          </p:nvGrpSpPr>
          <p:grpSpPr bwMode="auto">
            <a:xfrm>
              <a:off x="1991302" y="888632"/>
              <a:ext cx="832406" cy="421340"/>
              <a:chOff x="0" y="-1"/>
              <a:chExt cx="832406" cy="421341"/>
            </a:xfrm>
          </p:grpSpPr>
          <p:sp>
            <p:nvSpPr>
              <p:cNvPr id="32825" name="AutoShape 13"/>
              <p:cNvSpPr>
                <a:spLocks/>
              </p:cNvSpPr>
              <p:nvPr/>
            </p:nvSpPr>
            <p:spPr bwMode="auto">
              <a:xfrm>
                <a:off x="32498" y="0"/>
                <a:ext cx="767409" cy="421340"/>
              </a:xfrm>
              <a:custGeom>
                <a:avLst/>
                <a:gdLst>
                  <a:gd name="T0" fmla="*/ 383685 w 19679"/>
                  <a:gd name="T1" fmla="*/ 231235 h 19679"/>
                  <a:gd name="T2" fmla="*/ 383685 w 19679"/>
                  <a:gd name="T3" fmla="*/ 231235 h 19679"/>
                  <a:gd name="T4" fmla="*/ 383685 w 19679"/>
                  <a:gd name="T5" fmla="*/ 231235 h 19679"/>
                  <a:gd name="T6" fmla="*/ 383685 w 19679"/>
                  <a:gd name="T7" fmla="*/ 231235 h 19679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9679" h="19679">
                    <a:moveTo>
                      <a:pt x="16796" y="2881"/>
                    </a:moveTo>
                    <a:cubicBezTo>
                      <a:pt x="20638" y="6724"/>
                      <a:pt x="20638" y="12953"/>
                      <a:pt x="16796" y="16796"/>
                    </a:cubicBezTo>
                    <a:cubicBezTo>
                      <a:pt x="12953" y="20639"/>
                      <a:pt x="6724" y="20639"/>
                      <a:pt x="2881" y="16796"/>
                    </a:cubicBezTo>
                    <a:cubicBezTo>
                      <a:pt x="-961" y="12953"/>
                      <a:pt x="-961" y="6724"/>
                      <a:pt x="2881" y="2881"/>
                    </a:cubicBezTo>
                    <a:cubicBezTo>
                      <a:pt x="6724" y="-961"/>
                      <a:pt x="12953" y="-961"/>
                      <a:pt x="16796" y="2881"/>
                    </a:cubicBezTo>
                  </a:path>
                </a:pathLst>
              </a:custGeom>
              <a:noFill/>
              <a:ln w="9525" cap="flat" cmpd="sng">
                <a:solidFill>
                  <a:srgbClr val="000000"/>
                </a:solidFill>
                <a:prstDash val="solid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0" tIns="0" rIns="0" bIns="0" anchor="ctr"/>
              <a:lstStyle/>
              <a:p>
                <a:endParaRPr lang="en-US"/>
              </a:p>
            </p:txBody>
          </p:sp>
          <p:sp>
            <p:nvSpPr>
              <p:cNvPr id="32826" name="AutoShape 14"/>
              <p:cNvSpPr>
                <a:spLocks/>
              </p:cNvSpPr>
              <p:nvPr/>
            </p:nvSpPr>
            <p:spPr bwMode="auto">
              <a:xfrm>
                <a:off x="-1" y="54965"/>
                <a:ext cx="832407" cy="311409"/>
              </a:xfrm>
              <a:custGeom>
                <a:avLst/>
                <a:gdLst>
                  <a:gd name="T0" fmla="*/ 416204 w 21600"/>
                  <a:gd name="T1" fmla="*/ 155705 h 21600"/>
                  <a:gd name="T2" fmla="*/ 416204 w 21600"/>
                  <a:gd name="T3" fmla="*/ 155705 h 21600"/>
                  <a:gd name="T4" fmla="*/ 416204 w 21600"/>
                  <a:gd name="T5" fmla="*/ 155705 h 21600"/>
                  <a:gd name="T6" fmla="*/ 416204 w 21600"/>
                  <a:gd name="T7" fmla="*/ 155705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1600"/>
                  <a:gd name="T13" fmla="*/ 0 h 21600"/>
                  <a:gd name="T14" fmla="*/ 21600 w 21600"/>
                  <a:gd name="T15" fmla="*/ 21600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0" y="0"/>
                    </a:moveTo>
                    <a:lnTo>
                      <a:pt x="21599" y="0"/>
                    </a:lnTo>
                    <a:lnTo>
                      <a:pt x="21599" y="21599"/>
                    </a:lnTo>
                    <a:lnTo>
                      <a:pt x="0" y="21599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45719" tIns="45719" rIns="45719" bIns="45719" anchor="ctr"/>
              <a:lstStyle>
                <a:lvl1pPr eaLnBrk="0">
                  <a:defRPr sz="2400">
                    <a:solidFill>
                      <a:srgbClr val="000000"/>
                    </a:solidFill>
                    <a:latin typeface="Arial" pitchFamily="34" charset="0"/>
                    <a:ea typeface="Helvetica" charset="0"/>
                    <a:cs typeface="Helvetica" charset="0"/>
                    <a:sym typeface="Arial" pitchFamily="34" charset="0"/>
                  </a:defRPr>
                </a:lvl1pPr>
                <a:lvl2pPr marL="742950" indent="-285750" eaLnBrk="0">
                  <a:defRPr sz="2400">
                    <a:solidFill>
                      <a:srgbClr val="000000"/>
                    </a:solidFill>
                    <a:latin typeface="Arial" pitchFamily="34" charset="0"/>
                    <a:ea typeface="Helvetica" charset="0"/>
                    <a:cs typeface="Helvetica" charset="0"/>
                    <a:sym typeface="Arial" pitchFamily="34" charset="0"/>
                  </a:defRPr>
                </a:lvl2pPr>
                <a:lvl3pPr marL="1143000" indent="-228600" eaLnBrk="0">
                  <a:defRPr sz="2400">
                    <a:solidFill>
                      <a:srgbClr val="000000"/>
                    </a:solidFill>
                    <a:latin typeface="Arial" pitchFamily="34" charset="0"/>
                    <a:ea typeface="Helvetica" charset="0"/>
                    <a:cs typeface="Helvetica" charset="0"/>
                    <a:sym typeface="Arial" pitchFamily="34" charset="0"/>
                  </a:defRPr>
                </a:lvl3pPr>
                <a:lvl4pPr marL="1600200" indent="-228600" eaLnBrk="0">
                  <a:defRPr sz="2400">
                    <a:solidFill>
                      <a:srgbClr val="000000"/>
                    </a:solidFill>
                    <a:latin typeface="Arial" pitchFamily="34" charset="0"/>
                    <a:ea typeface="Helvetica" charset="0"/>
                    <a:cs typeface="Helvetica" charset="0"/>
                    <a:sym typeface="Arial" pitchFamily="34" charset="0"/>
                  </a:defRPr>
                </a:lvl4pPr>
                <a:lvl5pPr marL="2057400" indent="-228600" eaLnBrk="0">
                  <a:defRPr sz="2400">
                    <a:solidFill>
                      <a:srgbClr val="000000"/>
                    </a:solidFill>
                    <a:latin typeface="Arial" pitchFamily="34" charset="0"/>
                    <a:ea typeface="Helvetica" charset="0"/>
                    <a:cs typeface="Helvetica" charset="0"/>
                    <a:sym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Arial" pitchFamily="34" charset="0"/>
                    <a:ea typeface="Helvetica" charset="0"/>
                    <a:cs typeface="Helvetica" charset="0"/>
                    <a:sym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Arial" pitchFamily="34" charset="0"/>
                    <a:ea typeface="Helvetica" charset="0"/>
                    <a:cs typeface="Helvetica" charset="0"/>
                    <a:sym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Arial" pitchFamily="34" charset="0"/>
                    <a:ea typeface="Helvetica" charset="0"/>
                    <a:cs typeface="Helvetica" charset="0"/>
                    <a:sym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Arial" pitchFamily="34" charset="0"/>
                    <a:ea typeface="Helvetica" charset="0"/>
                    <a:cs typeface="Helvetica" charset="0"/>
                    <a:sym typeface="Arial" pitchFamily="34" charset="0"/>
                  </a:defRPr>
                </a:lvl9pPr>
              </a:lstStyle>
              <a:p>
                <a:pPr algn="ctr" eaLnBrk="1"/>
                <a:r>
                  <a:rPr lang="en-US" altLang="en-US" sz="1600">
                    <a:latin typeface="Times New Roman" pitchFamily="18" charset="0"/>
                    <a:cs typeface="Times New Roman" pitchFamily="18" charset="0"/>
                    <a:sym typeface="Times New Roman" pitchFamily="18" charset="0"/>
                  </a:rPr>
                  <a:t>CSE 341</a:t>
                </a:r>
                <a:endParaRPr lang="en-US" altLang="en-US"/>
              </a:p>
            </p:txBody>
          </p:sp>
        </p:grpSp>
        <p:grpSp>
          <p:nvGrpSpPr>
            <p:cNvPr id="32777" name="Group 15"/>
            <p:cNvGrpSpPr>
              <a:grpSpLocks/>
            </p:cNvGrpSpPr>
            <p:nvPr/>
          </p:nvGrpSpPr>
          <p:grpSpPr bwMode="auto">
            <a:xfrm>
              <a:off x="1991302" y="1576819"/>
              <a:ext cx="832406" cy="421340"/>
              <a:chOff x="0" y="-1"/>
              <a:chExt cx="832406" cy="421341"/>
            </a:xfrm>
          </p:grpSpPr>
          <p:sp>
            <p:nvSpPr>
              <p:cNvPr id="32823" name="AutoShape 16"/>
              <p:cNvSpPr>
                <a:spLocks/>
              </p:cNvSpPr>
              <p:nvPr/>
            </p:nvSpPr>
            <p:spPr bwMode="auto">
              <a:xfrm>
                <a:off x="32498" y="0"/>
                <a:ext cx="767409" cy="421340"/>
              </a:xfrm>
              <a:custGeom>
                <a:avLst/>
                <a:gdLst>
                  <a:gd name="T0" fmla="*/ 383685 w 19679"/>
                  <a:gd name="T1" fmla="*/ 231235 h 19679"/>
                  <a:gd name="T2" fmla="*/ 383685 w 19679"/>
                  <a:gd name="T3" fmla="*/ 231235 h 19679"/>
                  <a:gd name="T4" fmla="*/ 383685 w 19679"/>
                  <a:gd name="T5" fmla="*/ 231235 h 19679"/>
                  <a:gd name="T6" fmla="*/ 383685 w 19679"/>
                  <a:gd name="T7" fmla="*/ 231235 h 19679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9679" h="19679">
                    <a:moveTo>
                      <a:pt x="16796" y="2881"/>
                    </a:moveTo>
                    <a:cubicBezTo>
                      <a:pt x="20638" y="6724"/>
                      <a:pt x="20638" y="12953"/>
                      <a:pt x="16796" y="16796"/>
                    </a:cubicBezTo>
                    <a:cubicBezTo>
                      <a:pt x="12953" y="20639"/>
                      <a:pt x="6724" y="20639"/>
                      <a:pt x="2881" y="16796"/>
                    </a:cubicBezTo>
                    <a:cubicBezTo>
                      <a:pt x="-961" y="12953"/>
                      <a:pt x="-961" y="6724"/>
                      <a:pt x="2881" y="2881"/>
                    </a:cubicBezTo>
                    <a:cubicBezTo>
                      <a:pt x="6724" y="-961"/>
                      <a:pt x="12953" y="-961"/>
                      <a:pt x="16796" y="2881"/>
                    </a:cubicBezTo>
                  </a:path>
                </a:pathLst>
              </a:custGeom>
              <a:noFill/>
              <a:ln w="9525" cap="flat" cmpd="sng">
                <a:solidFill>
                  <a:srgbClr val="000000"/>
                </a:solidFill>
                <a:prstDash val="solid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0" tIns="0" rIns="0" bIns="0" anchor="ctr"/>
              <a:lstStyle/>
              <a:p>
                <a:endParaRPr lang="en-US"/>
              </a:p>
            </p:txBody>
          </p:sp>
          <p:sp>
            <p:nvSpPr>
              <p:cNvPr id="32824" name="AutoShape 17"/>
              <p:cNvSpPr>
                <a:spLocks/>
              </p:cNvSpPr>
              <p:nvPr/>
            </p:nvSpPr>
            <p:spPr bwMode="auto">
              <a:xfrm>
                <a:off x="-1" y="54965"/>
                <a:ext cx="832407" cy="311409"/>
              </a:xfrm>
              <a:custGeom>
                <a:avLst/>
                <a:gdLst>
                  <a:gd name="T0" fmla="*/ 416204 w 21600"/>
                  <a:gd name="T1" fmla="*/ 155705 h 21600"/>
                  <a:gd name="T2" fmla="*/ 416204 w 21600"/>
                  <a:gd name="T3" fmla="*/ 155705 h 21600"/>
                  <a:gd name="T4" fmla="*/ 416204 w 21600"/>
                  <a:gd name="T5" fmla="*/ 155705 h 21600"/>
                  <a:gd name="T6" fmla="*/ 416204 w 21600"/>
                  <a:gd name="T7" fmla="*/ 155705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1600"/>
                  <a:gd name="T13" fmla="*/ 0 h 21600"/>
                  <a:gd name="T14" fmla="*/ 21600 w 21600"/>
                  <a:gd name="T15" fmla="*/ 21600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0" y="0"/>
                    </a:moveTo>
                    <a:lnTo>
                      <a:pt x="21599" y="0"/>
                    </a:lnTo>
                    <a:lnTo>
                      <a:pt x="21599" y="21599"/>
                    </a:lnTo>
                    <a:lnTo>
                      <a:pt x="0" y="21599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45719" tIns="45719" rIns="45719" bIns="45719" anchor="ctr"/>
              <a:lstStyle>
                <a:lvl1pPr eaLnBrk="0">
                  <a:defRPr sz="2400">
                    <a:solidFill>
                      <a:srgbClr val="000000"/>
                    </a:solidFill>
                    <a:latin typeface="Arial" pitchFamily="34" charset="0"/>
                    <a:ea typeface="Helvetica" charset="0"/>
                    <a:cs typeface="Helvetica" charset="0"/>
                    <a:sym typeface="Arial" pitchFamily="34" charset="0"/>
                  </a:defRPr>
                </a:lvl1pPr>
                <a:lvl2pPr marL="742950" indent="-285750" eaLnBrk="0">
                  <a:defRPr sz="2400">
                    <a:solidFill>
                      <a:srgbClr val="000000"/>
                    </a:solidFill>
                    <a:latin typeface="Arial" pitchFamily="34" charset="0"/>
                    <a:ea typeface="Helvetica" charset="0"/>
                    <a:cs typeface="Helvetica" charset="0"/>
                    <a:sym typeface="Arial" pitchFamily="34" charset="0"/>
                  </a:defRPr>
                </a:lvl2pPr>
                <a:lvl3pPr marL="1143000" indent="-228600" eaLnBrk="0">
                  <a:defRPr sz="2400">
                    <a:solidFill>
                      <a:srgbClr val="000000"/>
                    </a:solidFill>
                    <a:latin typeface="Arial" pitchFamily="34" charset="0"/>
                    <a:ea typeface="Helvetica" charset="0"/>
                    <a:cs typeface="Helvetica" charset="0"/>
                    <a:sym typeface="Arial" pitchFamily="34" charset="0"/>
                  </a:defRPr>
                </a:lvl3pPr>
                <a:lvl4pPr marL="1600200" indent="-228600" eaLnBrk="0">
                  <a:defRPr sz="2400">
                    <a:solidFill>
                      <a:srgbClr val="000000"/>
                    </a:solidFill>
                    <a:latin typeface="Arial" pitchFamily="34" charset="0"/>
                    <a:ea typeface="Helvetica" charset="0"/>
                    <a:cs typeface="Helvetica" charset="0"/>
                    <a:sym typeface="Arial" pitchFamily="34" charset="0"/>
                  </a:defRPr>
                </a:lvl4pPr>
                <a:lvl5pPr marL="2057400" indent="-228600" eaLnBrk="0">
                  <a:defRPr sz="2400">
                    <a:solidFill>
                      <a:srgbClr val="000000"/>
                    </a:solidFill>
                    <a:latin typeface="Arial" pitchFamily="34" charset="0"/>
                    <a:ea typeface="Helvetica" charset="0"/>
                    <a:cs typeface="Helvetica" charset="0"/>
                    <a:sym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Arial" pitchFamily="34" charset="0"/>
                    <a:ea typeface="Helvetica" charset="0"/>
                    <a:cs typeface="Helvetica" charset="0"/>
                    <a:sym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Arial" pitchFamily="34" charset="0"/>
                    <a:ea typeface="Helvetica" charset="0"/>
                    <a:cs typeface="Helvetica" charset="0"/>
                    <a:sym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Arial" pitchFamily="34" charset="0"/>
                    <a:ea typeface="Helvetica" charset="0"/>
                    <a:cs typeface="Helvetica" charset="0"/>
                    <a:sym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Arial" pitchFamily="34" charset="0"/>
                    <a:ea typeface="Helvetica" charset="0"/>
                    <a:cs typeface="Helvetica" charset="0"/>
                    <a:sym typeface="Arial" pitchFamily="34" charset="0"/>
                  </a:defRPr>
                </a:lvl9pPr>
              </a:lstStyle>
              <a:p>
                <a:pPr algn="ctr" eaLnBrk="1"/>
                <a:r>
                  <a:rPr lang="en-US" altLang="en-US" sz="1600">
                    <a:latin typeface="Times New Roman" pitchFamily="18" charset="0"/>
                    <a:cs typeface="Times New Roman" pitchFamily="18" charset="0"/>
                    <a:sym typeface="Times New Roman" pitchFamily="18" charset="0"/>
                  </a:rPr>
                  <a:t>CSE 378</a:t>
                </a:r>
                <a:endParaRPr lang="en-US" altLang="en-US"/>
              </a:p>
            </p:txBody>
          </p:sp>
        </p:grpSp>
        <p:grpSp>
          <p:nvGrpSpPr>
            <p:cNvPr id="32778" name="Group 18"/>
            <p:cNvGrpSpPr>
              <a:grpSpLocks/>
            </p:cNvGrpSpPr>
            <p:nvPr/>
          </p:nvGrpSpPr>
          <p:grpSpPr bwMode="auto">
            <a:xfrm>
              <a:off x="3143691" y="782659"/>
              <a:ext cx="832406" cy="422616"/>
              <a:chOff x="0" y="0"/>
              <a:chExt cx="832406" cy="422616"/>
            </a:xfrm>
          </p:grpSpPr>
          <p:sp>
            <p:nvSpPr>
              <p:cNvPr id="32821" name="AutoShape 19"/>
              <p:cNvSpPr>
                <a:spLocks/>
              </p:cNvSpPr>
              <p:nvPr/>
            </p:nvSpPr>
            <p:spPr bwMode="auto">
              <a:xfrm>
                <a:off x="31860" y="-1"/>
                <a:ext cx="768686" cy="422617"/>
              </a:xfrm>
              <a:custGeom>
                <a:avLst/>
                <a:gdLst>
                  <a:gd name="T0" fmla="*/ 384323 w 19679"/>
                  <a:gd name="T1" fmla="*/ 231936 h 19679"/>
                  <a:gd name="T2" fmla="*/ 384323 w 19679"/>
                  <a:gd name="T3" fmla="*/ 231936 h 19679"/>
                  <a:gd name="T4" fmla="*/ 384323 w 19679"/>
                  <a:gd name="T5" fmla="*/ 231936 h 19679"/>
                  <a:gd name="T6" fmla="*/ 384323 w 19679"/>
                  <a:gd name="T7" fmla="*/ 231936 h 19679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9679" h="19679">
                    <a:moveTo>
                      <a:pt x="16796" y="2881"/>
                    </a:moveTo>
                    <a:cubicBezTo>
                      <a:pt x="20638" y="6724"/>
                      <a:pt x="20638" y="12953"/>
                      <a:pt x="16796" y="16796"/>
                    </a:cubicBezTo>
                    <a:cubicBezTo>
                      <a:pt x="12953" y="20638"/>
                      <a:pt x="6724" y="20638"/>
                      <a:pt x="2881" y="16796"/>
                    </a:cubicBezTo>
                    <a:cubicBezTo>
                      <a:pt x="-961" y="12953"/>
                      <a:pt x="-961" y="6724"/>
                      <a:pt x="2881" y="2881"/>
                    </a:cubicBezTo>
                    <a:cubicBezTo>
                      <a:pt x="6724" y="-961"/>
                      <a:pt x="12953" y="-961"/>
                      <a:pt x="16796" y="2881"/>
                    </a:cubicBezTo>
                  </a:path>
                </a:pathLst>
              </a:custGeom>
              <a:noFill/>
              <a:ln w="9525" cap="flat" cmpd="sng">
                <a:solidFill>
                  <a:srgbClr val="000000"/>
                </a:solidFill>
                <a:prstDash val="solid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0" tIns="0" rIns="0" bIns="0" anchor="ctr"/>
              <a:lstStyle/>
              <a:p>
                <a:endParaRPr lang="en-US"/>
              </a:p>
            </p:txBody>
          </p:sp>
          <p:sp>
            <p:nvSpPr>
              <p:cNvPr id="32822" name="AutoShape 20"/>
              <p:cNvSpPr>
                <a:spLocks/>
              </p:cNvSpPr>
              <p:nvPr/>
            </p:nvSpPr>
            <p:spPr bwMode="auto">
              <a:xfrm>
                <a:off x="0" y="55603"/>
                <a:ext cx="832406" cy="311409"/>
              </a:xfrm>
              <a:custGeom>
                <a:avLst/>
                <a:gdLst>
                  <a:gd name="T0" fmla="*/ 416203 w 21600"/>
                  <a:gd name="T1" fmla="*/ 155705 h 21600"/>
                  <a:gd name="T2" fmla="*/ 416203 w 21600"/>
                  <a:gd name="T3" fmla="*/ 155705 h 21600"/>
                  <a:gd name="T4" fmla="*/ 416203 w 21600"/>
                  <a:gd name="T5" fmla="*/ 155705 h 21600"/>
                  <a:gd name="T6" fmla="*/ 416203 w 21600"/>
                  <a:gd name="T7" fmla="*/ 155705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1600"/>
                  <a:gd name="T13" fmla="*/ 0 h 21600"/>
                  <a:gd name="T14" fmla="*/ 21600 w 21600"/>
                  <a:gd name="T15" fmla="*/ 21600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0" y="0"/>
                    </a:moveTo>
                    <a:lnTo>
                      <a:pt x="21599" y="0"/>
                    </a:lnTo>
                    <a:lnTo>
                      <a:pt x="21599" y="21599"/>
                    </a:lnTo>
                    <a:lnTo>
                      <a:pt x="0" y="21599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45719" tIns="45719" rIns="45719" bIns="45719" anchor="ctr"/>
              <a:lstStyle>
                <a:lvl1pPr eaLnBrk="0">
                  <a:defRPr sz="2400">
                    <a:solidFill>
                      <a:srgbClr val="000000"/>
                    </a:solidFill>
                    <a:latin typeface="Arial" pitchFamily="34" charset="0"/>
                    <a:ea typeface="Helvetica" charset="0"/>
                    <a:cs typeface="Helvetica" charset="0"/>
                    <a:sym typeface="Arial" pitchFamily="34" charset="0"/>
                  </a:defRPr>
                </a:lvl1pPr>
                <a:lvl2pPr marL="742950" indent="-285750" eaLnBrk="0">
                  <a:defRPr sz="2400">
                    <a:solidFill>
                      <a:srgbClr val="000000"/>
                    </a:solidFill>
                    <a:latin typeface="Arial" pitchFamily="34" charset="0"/>
                    <a:ea typeface="Helvetica" charset="0"/>
                    <a:cs typeface="Helvetica" charset="0"/>
                    <a:sym typeface="Arial" pitchFamily="34" charset="0"/>
                  </a:defRPr>
                </a:lvl2pPr>
                <a:lvl3pPr marL="1143000" indent="-228600" eaLnBrk="0">
                  <a:defRPr sz="2400">
                    <a:solidFill>
                      <a:srgbClr val="000000"/>
                    </a:solidFill>
                    <a:latin typeface="Arial" pitchFamily="34" charset="0"/>
                    <a:ea typeface="Helvetica" charset="0"/>
                    <a:cs typeface="Helvetica" charset="0"/>
                    <a:sym typeface="Arial" pitchFamily="34" charset="0"/>
                  </a:defRPr>
                </a:lvl3pPr>
                <a:lvl4pPr marL="1600200" indent="-228600" eaLnBrk="0">
                  <a:defRPr sz="2400">
                    <a:solidFill>
                      <a:srgbClr val="000000"/>
                    </a:solidFill>
                    <a:latin typeface="Arial" pitchFamily="34" charset="0"/>
                    <a:ea typeface="Helvetica" charset="0"/>
                    <a:cs typeface="Helvetica" charset="0"/>
                    <a:sym typeface="Arial" pitchFamily="34" charset="0"/>
                  </a:defRPr>
                </a:lvl4pPr>
                <a:lvl5pPr marL="2057400" indent="-228600" eaLnBrk="0">
                  <a:defRPr sz="2400">
                    <a:solidFill>
                      <a:srgbClr val="000000"/>
                    </a:solidFill>
                    <a:latin typeface="Arial" pitchFamily="34" charset="0"/>
                    <a:ea typeface="Helvetica" charset="0"/>
                    <a:cs typeface="Helvetica" charset="0"/>
                    <a:sym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Arial" pitchFamily="34" charset="0"/>
                    <a:ea typeface="Helvetica" charset="0"/>
                    <a:cs typeface="Helvetica" charset="0"/>
                    <a:sym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Arial" pitchFamily="34" charset="0"/>
                    <a:ea typeface="Helvetica" charset="0"/>
                    <a:cs typeface="Helvetica" charset="0"/>
                    <a:sym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Arial" pitchFamily="34" charset="0"/>
                    <a:ea typeface="Helvetica" charset="0"/>
                    <a:cs typeface="Helvetica" charset="0"/>
                    <a:sym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Arial" pitchFamily="34" charset="0"/>
                    <a:ea typeface="Helvetica" charset="0"/>
                    <a:cs typeface="Helvetica" charset="0"/>
                    <a:sym typeface="Arial" pitchFamily="34" charset="0"/>
                  </a:defRPr>
                </a:lvl9pPr>
              </a:lstStyle>
              <a:p>
                <a:pPr algn="ctr" eaLnBrk="1"/>
                <a:r>
                  <a:rPr lang="en-US" altLang="en-US" sz="1600">
                    <a:latin typeface="Times New Roman" pitchFamily="18" charset="0"/>
                    <a:cs typeface="Times New Roman" pitchFamily="18" charset="0"/>
                    <a:sym typeface="Times New Roman" pitchFamily="18" charset="0"/>
                  </a:rPr>
                  <a:t>CSE 326</a:t>
                </a:r>
                <a:endParaRPr lang="en-US" altLang="en-US"/>
              </a:p>
            </p:txBody>
          </p:sp>
        </p:grpSp>
        <p:grpSp>
          <p:nvGrpSpPr>
            <p:cNvPr id="32779" name="Group 21"/>
            <p:cNvGrpSpPr>
              <a:grpSpLocks/>
            </p:cNvGrpSpPr>
            <p:nvPr/>
          </p:nvGrpSpPr>
          <p:grpSpPr bwMode="auto">
            <a:xfrm>
              <a:off x="2144528" y="2250961"/>
              <a:ext cx="832407" cy="422617"/>
              <a:chOff x="0" y="0"/>
              <a:chExt cx="832406" cy="422616"/>
            </a:xfrm>
          </p:grpSpPr>
          <p:sp>
            <p:nvSpPr>
              <p:cNvPr id="32819" name="AutoShape 22"/>
              <p:cNvSpPr>
                <a:spLocks/>
              </p:cNvSpPr>
              <p:nvPr/>
            </p:nvSpPr>
            <p:spPr bwMode="auto">
              <a:xfrm>
                <a:off x="32498" y="-1"/>
                <a:ext cx="767409" cy="422617"/>
              </a:xfrm>
              <a:custGeom>
                <a:avLst/>
                <a:gdLst>
                  <a:gd name="T0" fmla="*/ 383685 w 19679"/>
                  <a:gd name="T1" fmla="*/ 231936 h 19679"/>
                  <a:gd name="T2" fmla="*/ 383685 w 19679"/>
                  <a:gd name="T3" fmla="*/ 231936 h 19679"/>
                  <a:gd name="T4" fmla="*/ 383685 w 19679"/>
                  <a:gd name="T5" fmla="*/ 231936 h 19679"/>
                  <a:gd name="T6" fmla="*/ 383685 w 19679"/>
                  <a:gd name="T7" fmla="*/ 231936 h 19679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9679" h="19679">
                    <a:moveTo>
                      <a:pt x="16796" y="2881"/>
                    </a:moveTo>
                    <a:cubicBezTo>
                      <a:pt x="20638" y="6724"/>
                      <a:pt x="20638" y="12953"/>
                      <a:pt x="16796" y="16796"/>
                    </a:cubicBezTo>
                    <a:cubicBezTo>
                      <a:pt x="12953" y="20638"/>
                      <a:pt x="6724" y="20638"/>
                      <a:pt x="2881" y="16796"/>
                    </a:cubicBezTo>
                    <a:cubicBezTo>
                      <a:pt x="-961" y="12953"/>
                      <a:pt x="-961" y="6724"/>
                      <a:pt x="2881" y="2881"/>
                    </a:cubicBezTo>
                    <a:cubicBezTo>
                      <a:pt x="6724" y="-961"/>
                      <a:pt x="12953" y="-961"/>
                      <a:pt x="16796" y="2881"/>
                    </a:cubicBezTo>
                  </a:path>
                </a:pathLst>
              </a:custGeom>
              <a:noFill/>
              <a:ln w="9525" cap="flat" cmpd="sng">
                <a:solidFill>
                  <a:srgbClr val="000000"/>
                </a:solidFill>
                <a:prstDash val="solid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0" tIns="0" rIns="0" bIns="0" anchor="ctr"/>
              <a:lstStyle/>
              <a:p>
                <a:endParaRPr lang="en-US"/>
              </a:p>
            </p:txBody>
          </p:sp>
          <p:sp>
            <p:nvSpPr>
              <p:cNvPr id="32820" name="AutoShape 23"/>
              <p:cNvSpPr>
                <a:spLocks/>
              </p:cNvSpPr>
              <p:nvPr/>
            </p:nvSpPr>
            <p:spPr bwMode="auto">
              <a:xfrm>
                <a:off x="-1" y="55603"/>
                <a:ext cx="832407" cy="311409"/>
              </a:xfrm>
              <a:custGeom>
                <a:avLst/>
                <a:gdLst>
                  <a:gd name="T0" fmla="*/ 416204 w 21600"/>
                  <a:gd name="T1" fmla="*/ 155705 h 21600"/>
                  <a:gd name="T2" fmla="*/ 416204 w 21600"/>
                  <a:gd name="T3" fmla="*/ 155705 h 21600"/>
                  <a:gd name="T4" fmla="*/ 416204 w 21600"/>
                  <a:gd name="T5" fmla="*/ 155705 h 21600"/>
                  <a:gd name="T6" fmla="*/ 416204 w 21600"/>
                  <a:gd name="T7" fmla="*/ 155705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1600"/>
                  <a:gd name="T13" fmla="*/ 0 h 21600"/>
                  <a:gd name="T14" fmla="*/ 21600 w 21600"/>
                  <a:gd name="T15" fmla="*/ 21600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0" y="0"/>
                    </a:moveTo>
                    <a:lnTo>
                      <a:pt x="21599" y="0"/>
                    </a:lnTo>
                    <a:lnTo>
                      <a:pt x="21599" y="21599"/>
                    </a:lnTo>
                    <a:lnTo>
                      <a:pt x="0" y="21599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45719" tIns="45719" rIns="45719" bIns="45719" anchor="ctr"/>
              <a:lstStyle>
                <a:lvl1pPr eaLnBrk="0">
                  <a:defRPr sz="2400">
                    <a:solidFill>
                      <a:srgbClr val="000000"/>
                    </a:solidFill>
                    <a:latin typeface="Arial" pitchFamily="34" charset="0"/>
                    <a:ea typeface="Helvetica" charset="0"/>
                    <a:cs typeface="Helvetica" charset="0"/>
                    <a:sym typeface="Arial" pitchFamily="34" charset="0"/>
                  </a:defRPr>
                </a:lvl1pPr>
                <a:lvl2pPr marL="742950" indent="-285750" eaLnBrk="0">
                  <a:defRPr sz="2400">
                    <a:solidFill>
                      <a:srgbClr val="000000"/>
                    </a:solidFill>
                    <a:latin typeface="Arial" pitchFamily="34" charset="0"/>
                    <a:ea typeface="Helvetica" charset="0"/>
                    <a:cs typeface="Helvetica" charset="0"/>
                    <a:sym typeface="Arial" pitchFamily="34" charset="0"/>
                  </a:defRPr>
                </a:lvl2pPr>
                <a:lvl3pPr marL="1143000" indent="-228600" eaLnBrk="0">
                  <a:defRPr sz="2400">
                    <a:solidFill>
                      <a:srgbClr val="000000"/>
                    </a:solidFill>
                    <a:latin typeface="Arial" pitchFamily="34" charset="0"/>
                    <a:ea typeface="Helvetica" charset="0"/>
                    <a:cs typeface="Helvetica" charset="0"/>
                    <a:sym typeface="Arial" pitchFamily="34" charset="0"/>
                  </a:defRPr>
                </a:lvl3pPr>
                <a:lvl4pPr marL="1600200" indent="-228600" eaLnBrk="0">
                  <a:defRPr sz="2400">
                    <a:solidFill>
                      <a:srgbClr val="000000"/>
                    </a:solidFill>
                    <a:latin typeface="Arial" pitchFamily="34" charset="0"/>
                    <a:ea typeface="Helvetica" charset="0"/>
                    <a:cs typeface="Helvetica" charset="0"/>
                    <a:sym typeface="Arial" pitchFamily="34" charset="0"/>
                  </a:defRPr>
                </a:lvl4pPr>
                <a:lvl5pPr marL="2057400" indent="-228600" eaLnBrk="0">
                  <a:defRPr sz="2400">
                    <a:solidFill>
                      <a:srgbClr val="000000"/>
                    </a:solidFill>
                    <a:latin typeface="Arial" pitchFamily="34" charset="0"/>
                    <a:ea typeface="Helvetica" charset="0"/>
                    <a:cs typeface="Helvetica" charset="0"/>
                    <a:sym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Arial" pitchFamily="34" charset="0"/>
                    <a:ea typeface="Helvetica" charset="0"/>
                    <a:cs typeface="Helvetica" charset="0"/>
                    <a:sym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Arial" pitchFamily="34" charset="0"/>
                    <a:ea typeface="Helvetica" charset="0"/>
                    <a:cs typeface="Helvetica" charset="0"/>
                    <a:sym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Arial" pitchFamily="34" charset="0"/>
                    <a:ea typeface="Helvetica" charset="0"/>
                    <a:cs typeface="Helvetica" charset="0"/>
                    <a:sym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Arial" pitchFamily="34" charset="0"/>
                    <a:ea typeface="Helvetica" charset="0"/>
                    <a:cs typeface="Helvetica" charset="0"/>
                    <a:sym typeface="Arial" pitchFamily="34" charset="0"/>
                  </a:defRPr>
                </a:lvl9pPr>
              </a:lstStyle>
              <a:p>
                <a:pPr algn="ctr" eaLnBrk="1"/>
                <a:r>
                  <a:rPr lang="en-US" altLang="en-US" sz="1600">
                    <a:latin typeface="Times New Roman" pitchFamily="18" charset="0"/>
                    <a:cs typeface="Times New Roman" pitchFamily="18" charset="0"/>
                    <a:sym typeface="Times New Roman" pitchFamily="18" charset="0"/>
                  </a:rPr>
                  <a:t>CSE 370</a:t>
                </a:r>
                <a:endParaRPr lang="en-US" altLang="en-US"/>
              </a:p>
            </p:txBody>
          </p:sp>
        </p:grpSp>
        <p:grpSp>
          <p:nvGrpSpPr>
            <p:cNvPr id="32780" name="Group 24"/>
            <p:cNvGrpSpPr>
              <a:grpSpLocks/>
            </p:cNvGrpSpPr>
            <p:nvPr/>
          </p:nvGrpSpPr>
          <p:grpSpPr bwMode="auto">
            <a:xfrm>
              <a:off x="4379716" y="44677"/>
              <a:ext cx="832406" cy="421340"/>
              <a:chOff x="0" y="-1"/>
              <a:chExt cx="832406" cy="421341"/>
            </a:xfrm>
          </p:grpSpPr>
          <p:sp>
            <p:nvSpPr>
              <p:cNvPr id="32817" name="AutoShape 25"/>
              <p:cNvSpPr>
                <a:spLocks/>
              </p:cNvSpPr>
              <p:nvPr/>
            </p:nvSpPr>
            <p:spPr bwMode="auto">
              <a:xfrm>
                <a:off x="31860" y="0"/>
                <a:ext cx="768686" cy="421340"/>
              </a:xfrm>
              <a:custGeom>
                <a:avLst/>
                <a:gdLst>
                  <a:gd name="T0" fmla="*/ 384323 w 19679"/>
                  <a:gd name="T1" fmla="*/ 231235 h 19679"/>
                  <a:gd name="T2" fmla="*/ 384323 w 19679"/>
                  <a:gd name="T3" fmla="*/ 231235 h 19679"/>
                  <a:gd name="T4" fmla="*/ 384323 w 19679"/>
                  <a:gd name="T5" fmla="*/ 231235 h 19679"/>
                  <a:gd name="T6" fmla="*/ 384323 w 19679"/>
                  <a:gd name="T7" fmla="*/ 231235 h 19679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9679" h="19679">
                    <a:moveTo>
                      <a:pt x="16796" y="2881"/>
                    </a:moveTo>
                    <a:cubicBezTo>
                      <a:pt x="20638" y="6724"/>
                      <a:pt x="20638" y="12953"/>
                      <a:pt x="16796" y="16796"/>
                    </a:cubicBezTo>
                    <a:cubicBezTo>
                      <a:pt x="12953" y="20639"/>
                      <a:pt x="6724" y="20639"/>
                      <a:pt x="2881" y="16796"/>
                    </a:cubicBezTo>
                    <a:cubicBezTo>
                      <a:pt x="-961" y="12953"/>
                      <a:pt x="-961" y="6724"/>
                      <a:pt x="2881" y="2881"/>
                    </a:cubicBezTo>
                    <a:cubicBezTo>
                      <a:pt x="6724" y="-961"/>
                      <a:pt x="12953" y="-961"/>
                      <a:pt x="16796" y="2881"/>
                    </a:cubicBezTo>
                  </a:path>
                </a:pathLst>
              </a:custGeom>
              <a:noFill/>
              <a:ln w="9525" cap="flat" cmpd="sng">
                <a:solidFill>
                  <a:srgbClr val="000000"/>
                </a:solidFill>
                <a:prstDash val="solid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0" tIns="0" rIns="0" bIns="0" anchor="ctr"/>
              <a:lstStyle/>
              <a:p>
                <a:endParaRPr lang="en-US"/>
              </a:p>
            </p:txBody>
          </p:sp>
          <p:sp>
            <p:nvSpPr>
              <p:cNvPr id="32818" name="AutoShape 26"/>
              <p:cNvSpPr>
                <a:spLocks/>
              </p:cNvSpPr>
              <p:nvPr/>
            </p:nvSpPr>
            <p:spPr bwMode="auto">
              <a:xfrm>
                <a:off x="0" y="54965"/>
                <a:ext cx="832406" cy="311409"/>
              </a:xfrm>
              <a:custGeom>
                <a:avLst/>
                <a:gdLst>
                  <a:gd name="T0" fmla="*/ 416203 w 21600"/>
                  <a:gd name="T1" fmla="*/ 155705 h 21600"/>
                  <a:gd name="T2" fmla="*/ 416203 w 21600"/>
                  <a:gd name="T3" fmla="*/ 155705 h 21600"/>
                  <a:gd name="T4" fmla="*/ 416203 w 21600"/>
                  <a:gd name="T5" fmla="*/ 155705 h 21600"/>
                  <a:gd name="T6" fmla="*/ 416203 w 21600"/>
                  <a:gd name="T7" fmla="*/ 155705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1600"/>
                  <a:gd name="T13" fmla="*/ 0 h 21600"/>
                  <a:gd name="T14" fmla="*/ 21600 w 21600"/>
                  <a:gd name="T15" fmla="*/ 21600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0" y="0"/>
                    </a:moveTo>
                    <a:lnTo>
                      <a:pt x="21599" y="0"/>
                    </a:lnTo>
                    <a:lnTo>
                      <a:pt x="21599" y="21599"/>
                    </a:lnTo>
                    <a:lnTo>
                      <a:pt x="0" y="21599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45719" tIns="45719" rIns="45719" bIns="45719" anchor="ctr"/>
              <a:lstStyle>
                <a:lvl1pPr eaLnBrk="0">
                  <a:defRPr sz="2400">
                    <a:solidFill>
                      <a:srgbClr val="000000"/>
                    </a:solidFill>
                    <a:latin typeface="Arial" pitchFamily="34" charset="0"/>
                    <a:ea typeface="Helvetica" charset="0"/>
                    <a:cs typeface="Helvetica" charset="0"/>
                    <a:sym typeface="Arial" pitchFamily="34" charset="0"/>
                  </a:defRPr>
                </a:lvl1pPr>
                <a:lvl2pPr marL="742950" indent="-285750" eaLnBrk="0">
                  <a:defRPr sz="2400">
                    <a:solidFill>
                      <a:srgbClr val="000000"/>
                    </a:solidFill>
                    <a:latin typeface="Arial" pitchFamily="34" charset="0"/>
                    <a:ea typeface="Helvetica" charset="0"/>
                    <a:cs typeface="Helvetica" charset="0"/>
                    <a:sym typeface="Arial" pitchFamily="34" charset="0"/>
                  </a:defRPr>
                </a:lvl2pPr>
                <a:lvl3pPr marL="1143000" indent="-228600" eaLnBrk="0">
                  <a:defRPr sz="2400">
                    <a:solidFill>
                      <a:srgbClr val="000000"/>
                    </a:solidFill>
                    <a:latin typeface="Arial" pitchFamily="34" charset="0"/>
                    <a:ea typeface="Helvetica" charset="0"/>
                    <a:cs typeface="Helvetica" charset="0"/>
                    <a:sym typeface="Arial" pitchFamily="34" charset="0"/>
                  </a:defRPr>
                </a:lvl3pPr>
                <a:lvl4pPr marL="1600200" indent="-228600" eaLnBrk="0">
                  <a:defRPr sz="2400">
                    <a:solidFill>
                      <a:srgbClr val="000000"/>
                    </a:solidFill>
                    <a:latin typeface="Arial" pitchFamily="34" charset="0"/>
                    <a:ea typeface="Helvetica" charset="0"/>
                    <a:cs typeface="Helvetica" charset="0"/>
                    <a:sym typeface="Arial" pitchFamily="34" charset="0"/>
                  </a:defRPr>
                </a:lvl4pPr>
                <a:lvl5pPr marL="2057400" indent="-228600" eaLnBrk="0">
                  <a:defRPr sz="2400">
                    <a:solidFill>
                      <a:srgbClr val="000000"/>
                    </a:solidFill>
                    <a:latin typeface="Arial" pitchFamily="34" charset="0"/>
                    <a:ea typeface="Helvetica" charset="0"/>
                    <a:cs typeface="Helvetica" charset="0"/>
                    <a:sym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Arial" pitchFamily="34" charset="0"/>
                    <a:ea typeface="Helvetica" charset="0"/>
                    <a:cs typeface="Helvetica" charset="0"/>
                    <a:sym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Arial" pitchFamily="34" charset="0"/>
                    <a:ea typeface="Helvetica" charset="0"/>
                    <a:cs typeface="Helvetica" charset="0"/>
                    <a:sym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Arial" pitchFamily="34" charset="0"/>
                    <a:ea typeface="Helvetica" charset="0"/>
                    <a:cs typeface="Helvetica" charset="0"/>
                    <a:sym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Arial" pitchFamily="34" charset="0"/>
                    <a:ea typeface="Helvetica" charset="0"/>
                    <a:cs typeface="Helvetica" charset="0"/>
                    <a:sym typeface="Arial" pitchFamily="34" charset="0"/>
                  </a:defRPr>
                </a:lvl9pPr>
              </a:lstStyle>
              <a:p>
                <a:pPr algn="ctr" eaLnBrk="1"/>
                <a:r>
                  <a:rPr lang="en-US" altLang="en-US" sz="1600">
                    <a:latin typeface="Times New Roman" pitchFamily="18" charset="0"/>
                    <a:cs typeface="Times New Roman" pitchFamily="18" charset="0"/>
                    <a:sym typeface="Times New Roman" pitchFamily="18" charset="0"/>
                  </a:rPr>
                  <a:t>CSE 403</a:t>
                </a:r>
                <a:endParaRPr lang="en-US" altLang="en-US"/>
              </a:p>
            </p:txBody>
          </p:sp>
        </p:grpSp>
        <p:grpSp>
          <p:nvGrpSpPr>
            <p:cNvPr id="32781" name="Group 27"/>
            <p:cNvGrpSpPr>
              <a:grpSpLocks/>
            </p:cNvGrpSpPr>
            <p:nvPr/>
          </p:nvGrpSpPr>
          <p:grpSpPr bwMode="auto">
            <a:xfrm>
              <a:off x="4392485" y="624337"/>
              <a:ext cx="832406" cy="422617"/>
              <a:chOff x="0" y="0"/>
              <a:chExt cx="832406" cy="422616"/>
            </a:xfrm>
          </p:grpSpPr>
          <p:sp>
            <p:nvSpPr>
              <p:cNvPr id="32815" name="AutoShape 28"/>
              <p:cNvSpPr>
                <a:spLocks/>
              </p:cNvSpPr>
              <p:nvPr/>
            </p:nvSpPr>
            <p:spPr bwMode="auto">
              <a:xfrm>
                <a:off x="31860" y="-1"/>
                <a:ext cx="768686" cy="422617"/>
              </a:xfrm>
              <a:custGeom>
                <a:avLst/>
                <a:gdLst>
                  <a:gd name="T0" fmla="*/ 384323 w 19679"/>
                  <a:gd name="T1" fmla="*/ 231936 h 19679"/>
                  <a:gd name="T2" fmla="*/ 384323 w 19679"/>
                  <a:gd name="T3" fmla="*/ 231936 h 19679"/>
                  <a:gd name="T4" fmla="*/ 384323 w 19679"/>
                  <a:gd name="T5" fmla="*/ 231936 h 19679"/>
                  <a:gd name="T6" fmla="*/ 384323 w 19679"/>
                  <a:gd name="T7" fmla="*/ 231936 h 19679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9679" h="19679">
                    <a:moveTo>
                      <a:pt x="16796" y="2881"/>
                    </a:moveTo>
                    <a:cubicBezTo>
                      <a:pt x="20638" y="6724"/>
                      <a:pt x="20638" y="12953"/>
                      <a:pt x="16796" y="16796"/>
                    </a:cubicBezTo>
                    <a:cubicBezTo>
                      <a:pt x="12953" y="20638"/>
                      <a:pt x="6724" y="20638"/>
                      <a:pt x="2881" y="16796"/>
                    </a:cubicBezTo>
                    <a:cubicBezTo>
                      <a:pt x="-961" y="12953"/>
                      <a:pt x="-961" y="6724"/>
                      <a:pt x="2881" y="2881"/>
                    </a:cubicBezTo>
                    <a:cubicBezTo>
                      <a:pt x="6724" y="-961"/>
                      <a:pt x="12953" y="-961"/>
                      <a:pt x="16796" y="2881"/>
                    </a:cubicBezTo>
                  </a:path>
                </a:pathLst>
              </a:custGeom>
              <a:noFill/>
              <a:ln w="9525" cap="flat" cmpd="sng">
                <a:solidFill>
                  <a:srgbClr val="000000"/>
                </a:solidFill>
                <a:prstDash val="solid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0" tIns="0" rIns="0" bIns="0" anchor="ctr"/>
              <a:lstStyle/>
              <a:p>
                <a:endParaRPr lang="en-US"/>
              </a:p>
            </p:txBody>
          </p:sp>
          <p:sp>
            <p:nvSpPr>
              <p:cNvPr id="32816" name="AutoShape 29"/>
              <p:cNvSpPr>
                <a:spLocks/>
              </p:cNvSpPr>
              <p:nvPr/>
            </p:nvSpPr>
            <p:spPr bwMode="auto">
              <a:xfrm>
                <a:off x="0" y="55603"/>
                <a:ext cx="832406" cy="311409"/>
              </a:xfrm>
              <a:custGeom>
                <a:avLst/>
                <a:gdLst>
                  <a:gd name="T0" fmla="*/ 416203 w 21600"/>
                  <a:gd name="T1" fmla="*/ 155705 h 21600"/>
                  <a:gd name="T2" fmla="*/ 416203 w 21600"/>
                  <a:gd name="T3" fmla="*/ 155705 h 21600"/>
                  <a:gd name="T4" fmla="*/ 416203 w 21600"/>
                  <a:gd name="T5" fmla="*/ 155705 h 21600"/>
                  <a:gd name="T6" fmla="*/ 416203 w 21600"/>
                  <a:gd name="T7" fmla="*/ 155705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1600"/>
                  <a:gd name="T13" fmla="*/ 0 h 21600"/>
                  <a:gd name="T14" fmla="*/ 21600 w 21600"/>
                  <a:gd name="T15" fmla="*/ 21600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0" y="0"/>
                    </a:moveTo>
                    <a:lnTo>
                      <a:pt x="21599" y="0"/>
                    </a:lnTo>
                    <a:lnTo>
                      <a:pt x="21599" y="21599"/>
                    </a:lnTo>
                    <a:lnTo>
                      <a:pt x="0" y="21599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45719" tIns="45719" rIns="45719" bIns="45719" anchor="ctr"/>
              <a:lstStyle>
                <a:lvl1pPr eaLnBrk="0">
                  <a:defRPr sz="2400">
                    <a:solidFill>
                      <a:srgbClr val="000000"/>
                    </a:solidFill>
                    <a:latin typeface="Arial" pitchFamily="34" charset="0"/>
                    <a:ea typeface="Helvetica" charset="0"/>
                    <a:cs typeface="Helvetica" charset="0"/>
                    <a:sym typeface="Arial" pitchFamily="34" charset="0"/>
                  </a:defRPr>
                </a:lvl1pPr>
                <a:lvl2pPr marL="742950" indent="-285750" eaLnBrk="0">
                  <a:defRPr sz="2400">
                    <a:solidFill>
                      <a:srgbClr val="000000"/>
                    </a:solidFill>
                    <a:latin typeface="Arial" pitchFamily="34" charset="0"/>
                    <a:ea typeface="Helvetica" charset="0"/>
                    <a:cs typeface="Helvetica" charset="0"/>
                    <a:sym typeface="Arial" pitchFamily="34" charset="0"/>
                  </a:defRPr>
                </a:lvl2pPr>
                <a:lvl3pPr marL="1143000" indent="-228600" eaLnBrk="0">
                  <a:defRPr sz="2400">
                    <a:solidFill>
                      <a:srgbClr val="000000"/>
                    </a:solidFill>
                    <a:latin typeface="Arial" pitchFamily="34" charset="0"/>
                    <a:ea typeface="Helvetica" charset="0"/>
                    <a:cs typeface="Helvetica" charset="0"/>
                    <a:sym typeface="Arial" pitchFamily="34" charset="0"/>
                  </a:defRPr>
                </a:lvl3pPr>
                <a:lvl4pPr marL="1600200" indent="-228600" eaLnBrk="0">
                  <a:defRPr sz="2400">
                    <a:solidFill>
                      <a:srgbClr val="000000"/>
                    </a:solidFill>
                    <a:latin typeface="Arial" pitchFamily="34" charset="0"/>
                    <a:ea typeface="Helvetica" charset="0"/>
                    <a:cs typeface="Helvetica" charset="0"/>
                    <a:sym typeface="Arial" pitchFamily="34" charset="0"/>
                  </a:defRPr>
                </a:lvl4pPr>
                <a:lvl5pPr marL="2057400" indent="-228600" eaLnBrk="0">
                  <a:defRPr sz="2400">
                    <a:solidFill>
                      <a:srgbClr val="000000"/>
                    </a:solidFill>
                    <a:latin typeface="Arial" pitchFamily="34" charset="0"/>
                    <a:ea typeface="Helvetica" charset="0"/>
                    <a:cs typeface="Helvetica" charset="0"/>
                    <a:sym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Arial" pitchFamily="34" charset="0"/>
                    <a:ea typeface="Helvetica" charset="0"/>
                    <a:cs typeface="Helvetica" charset="0"/>
                    <a:sym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Arial" pitchFamily="34" charset="0"/>
                    <a:ea typeface="Helvetica" charset="0"/>
                    <a:cs typeface="Helvetica" charset="0"/>
                    <a:sym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Arial" pitchFamily="34" charset="0"/>
                    <a:ea typeface="Helvetica" charset="0"/>
                    <a:cs typeface="Helvetica" charset="0"/>
                    <a:sym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Arial" pitchFamily="34" charset="0"/>
                    <a:ea typeface="Helvetica" charset="0"/>
                    <a:cs typeface="Helvetica" charset="0"/>
                    <a:sym typeface="Arial" pitchFamily="34" charset="0"/>
                  </a:defRPr>
                </a:lvl9pPr>
              </a:lstStyle>
              <a:p>
                <a:pPr algn="ctr" eaLnBrk="1"/>
                <a:r>
                  <a:rPr lang="en-US" altLang="en-US" sz="1600">
                    <a:latin typeface="Times New Roman" pitchFamily="18" charset="0"/>
                    <a:cs typeface="Times New Roman" pitchFamily="18" charset="0"/>
                    <a:sym typeface="Times New Roman" pitchFamily="18" charset="0"/>
                  </a:rPr>
                  <a:t>CSE 421</a:t>
                </a:r>
                <a:endParaRPr lang="en-US" altLang="en-US"/>
              </a:p>
            </p:txBody>
          </p:sp>
        </p:grpSp>
        <p:grpSp>
          <p:nvGrpSpPr>
            <p:cNvPr id="32782" name="Group 30"/>
            <p:cNvGrpSpPr>
              <a:grpSpLocks/>
            </p:cNvGrpSpPr>
            <p:nvPr/>
          </p:nvGrpSpPr>
          <p:grpSpPr bwMode="auto">
            <a:xfrm>
              <a:off x="4412915" y="2250961"/>
              <a:ext cx="832406" cy="422617"/>
              <a:chOff x="0" y="0"/>
              <a:chExt cx="832406" cy="422616"/>
            </a:xfrm>
          </p:grpSpPr>
          <p:sp>
            <p:nvSpPr>
              <p:cNvPr id="32813" name="AutoShape 31"/>
              <p:cNvSpPr>
                <a:spLocks/>
              </p:cNvSpPr>
              <p:nvPr/>
            </p:nvSpPr>
            <p:spPr bwMode="auto">
              <a:xfrm>
                <a:off x="31860" y="-1"/>
                <a:ext cx="768686" cy="422617"/>
              </a:xfrm>
              <a:custGeom>
                <a:avLst/>
                <a:gdLst>
                  <a:gd name="T0" fmla="*/ 384323 w 19679"/>
                  <a:gd name="T1" fmla="*/ 231936 h 19679"/>
                  <a:gd name="T2" fmla="*/ 384323 w 19679"/>
                  <a:gd name="T3" fmla="*/ 231936 h 19679"/>
                  <a:gd name="T4" fmla="*/ 384323 w 19679"/>
                  <a:gd name="T5" fmla="*/ 231936 h 19679"/>
                  <a:gd name="T6" fmla="*/ 384323 w 19679"/>
                  <a:gd name="T7" fmla="*/ 231936 h 19679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9679" h="19679">
                    <a:moveTo>
                      <a:pt x="16796" y="2881"/>
                    </a:moveTo>
                    <a:cubicBezTo>
                      <a:pt x="20638" y="6724"/>
                      <a:pt x="20638" y="12953"/>
                      <a:pt x="16796" y="16796"/>
                    </a:cubicBezTo>
                    <a:cubicBezTo>
                      <a:pt x="12953" y="20638"/>
                      <a:pt x="6724" y="20638"/>
                      <a:pt x="2881" y="16796"/>
                    </a:cubicBezTo>
                    <a:cubicBezTo>
                      <a:pt x="-961" y="12953"/>
                      <a:pt x="-961" y="6724"/>
                      <a:pt x="2881" y="2881"/>
                    </a:cubicBezTo>
                    <a:cubicBezTo>
                      <a:pt x="6724" y="-961"/>
                      <a:pt x="12953" y="-961"/>
                      <a:pt x="16796" y="2881"/>
                    </a:cubicBezTo>
                  </a:path>
                </a:pathLst>
              </a:custGeom>
              <a:noFill/>
              <a:ln w="9525" cap="flat" cmpd="sng">
                <a:solidFill>
                  <a:srgbClr val="000000"/>
                </a:solidFill>
                <a:prstDash val="solid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0" tIns="0" rIns="0" bIns="0" anchor="ctr"/>
              <a:lstStyle/>
              <a:p>
                <a:endParaRPr lang="en-US"/>
              </a:p>
            </p:txBody>
          </p:sp>
          <p:sp>
            <p:nvSpPr>
              <p:cNvPr id="32814" name="AutoShape 32"/>
              <p:cNvSpPr>
                <a:spLocks/>
              </p:cNvSpPr>
              <p:nvPr/>
            </p:nvSpPr>
            <p:spPr bwMode="auto">
              <a:xfrm>
                <a:off x="0" y="55603"/>
                <a:ext cx="832406" cy="311409"/>
              </a:xfrm>
              <a:custGeom>
                <a:avLst/>
                <a:gdLst>
                  <a:gd name="T0" fmla="*/ 416203 w 21600"/>
                  <a:gd name="T1" fmla="*/ 155705 h 21600"/>
                  <a:gd name="T2" fmla="*/ 416203 w 21600"/>
                  <a:gd name="T3" fmla="*/ 155705 h 21600"/>
                  <a:gd name="T4" fmla="*/ 416203 w 21600"/>
                  <a:gd name="T5" fmla="*/ 155705 h 21600"/>
                  <a:gd name="T6" fmla="*/ 416203 w 21600"/>
                  <a:gd name="T7" fmla="*/ 155705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1600"/>
                  <a:gd name="T13" fmla="*/ 0 h 21600"/>
                  <a:gd name="T14" fmla="*/ 21600 w 21600"/>
                  <a:gd name="T15" fmla="*/ 21600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0" y="0"/>
                    </a:moveTo>
                    <a:lnTo>
                      <a:pt x="21599" y="0"/>
                    </a:lnTo>
                    <a:lnTo>
                      <a:pt x="21599" y="21599"/>
                    </a:lnTo>
                    <a:lnTo>
                      <a:pt x="0" y="21599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45719" tIns="45719" rIns="45719" bIns="45719" anchor="ctr"/>
              <a:lstStyle>
                <a:lvl1pPr eaLnBrk="0">
                  <a:defRPr sz="2400">
                    <a:solidFill>
                      <a:srgbClr val="000000"/>
                    </a:solidFill>
                    <a:latin typeface="Arial" pitchFamily="34" charset="0"/>
                    <a:ea typeface="Helvetica" charset="0"/>
                    <a:cs typeface="Helvetica" charset="0"/>
                    <a:sym typeface="Arial" pitchFamily="34" charset="0"/>
                  </a:defRPr>
                </a:lvl1pPr>
                <a:lvl2pPr marL="742950" indent="-285750" eaLnBrk="0">
                  <a:defRPr sz="2400">
                    <a:solidFill>
                      <a:srgbClr val="000000"/>
                    </a:solidFill>
                    <a:latin typeface="Arial" pitchFamily="34" charset="0"/>
                    <a:ea typeface="Helvetica" charset="0"/>
                    <a:cs typeface="Helvetica" charset="0"/>
                    <a:sym typeface="Arial" pitchFamily="34" charset="0"/>
                  </a:defRPr>
                </a:lvl2pPr>
                <a:lvl3pPr marL="1143000" indent="-228600" eaLnBrk="0">
                  <a:defRPr sz="2400">
                    <a:solidFill>
                      <a:srgbClr val="000000"/>
                    </a:solidFill>
                    <a:latin typeface="Arial" pitchFamily="34" charset="0"/>
                    <a:ea typeface="Helvetica" charset="0"/>
                    <a:cs typeface="Helvetica" charset="0"/>
                    <a:sym typeface="Arial" pitchFamily="34" charset="0"/>
                  </a:defRPr>
                </a:lvl3pPr>
                <a:lvl4pPr marL="1600200" indent="-228600" eaLnBrk="0">
                  <a:defRPr sz="2400">
                    <a:solidFill>
                      <a:srgbClr val="000000"/>
                    </a:solidFill>
                    <a:latin typeface="Arial" pitchFamily="34" charset="0"/>
                    <a:ea typeface="Helvetica" charset="0"/>
                    <a:cs typeface="Helvetica" charset="0"/>
                    <a:sym typeface="Arial" pitchFamily="34" charset="0"/>
                  </a:defRPr>
                </a:lvl4pPr>
                <a:lvl5pPr marL="2057400" indent="-228600" eaLnBrk="0">
                  <a:defRPr sz="2400">
                    <a:solidFill>
                      <a:srgbClr val="000000"/>
                    </a:solidFill>
                    <a:latin typeface="Arial" pitchFamily="34" charset="0"/>
                    <a:ea typeface="Helvetica" charset="0"/>
                    <a:cs typeface="Helvetica" charset="0"/>
                    <a:sym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Arial" pitchFamily="34" charset="0"/>
                    <a:ea typeface="Helvetica" charset="0"/>
                    <a:cs typeface="Helvetica" charset="0"/>
                    <a:sym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Arial" pitchFamily="34" charset="0"/>
                    <a:ea typeface="Helvetica" charset="0"/>
                    <a:cs typeface="Helvetica" charset="0"/>
                    <a:sym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Arial" pitchFamily="34" charset="0"/>
                    <a:ea typeface="Helvetica" charset="0"/>
                    <a:cs typeface="Helvetica" charset="0"/>
                    <a:sym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Arial" pitchFamily="34" charset="0"/>
                    <a:ea typeface="Helvetica" charset="0"/>
                    <a:cs typeface="Helvetica" charset="0"/>
                    <a:sym typeface="Arial" pitchFamily="34" charset="0"/>
                  </a:defRPr>
                </a:lvl9pPr>
              </a:lstStyle>
              <a:p>
                <a:pPr algn="ctr" eaLnBrk="1"/>
                <a:r>
                  <a:rPr lang="en-US" altLang="en-US" sz="1600">
                    <a:latin typeface="Times New Roman" pitchFamily="18" charset="0"/>
                    <a:cs typeface="Times New Roman" pitchFamily="18" charset="0"/>
                    <a:sym typeface="Times New Roman" pitchFamily="18" charset="0"/>
                  </a:rPr>
                  <a:t>CSE 467</a:t>
                </a:r>
                <a:endParaRPr lang="en-US" altLang="en-US"/>
              </a:p>
            </p:txBody>
          </p:sp>
        </p:grpSp>
        <p:grpSp>
          <p:nvGrpSpPr>
            <p:cNvPr id="32783" name="Group 33"/>
            <p:cNvGrpSpPr>
              <a:grpSpLocks/>
            </p:cNvGrpSpPr>
            <p:nvPr/>
          </p:nvGrpSpPr>
          <p:grpSpPr bwMode="auto">
            <a:xfrm>
              <a:off x="4412915" y="1147819"/>
              <a:ext cx="832406" cy="421340"/>
              <a:chOff x="0" y="-1"/>
              <a:chExt cx="832406" cy="421341"/>
            </a:xfrm>
          </p:grpSpPr>
          <p:sp>
            <p:nvSpPr>
              <p:cNvPr id="32811" name="AutoShape 34"/>
              <p:cNvSpPr>
                <a:spLocks/>
              </p:cNvSpPr>
              <p:nvPr/>
            </p:nvSpPr>
            <p:spPr bwMode="auto">
              <a:xfrm>
                <a:off x="31860" y="0"/>
                <a:ext cx="768686" cy="421340"/>
              </a:xfrm>
              <a:custGeom>
                <a:avLst/>
                <a:gdLst>
                  <a:gd name="T0" fmla="*/ 384323 w 19679"/>
                  <a:gd name="T1" fmla="*/ 231235 h 19679"/>
                  <a:gd name="T2" fmla="*/ 384323 w 19679"/>
                  <a:gd name="T3" fmla="*/ 231235 h 19679"/>
                  <a:gd name="T4" fmla="*/ 384323 w 19679"/>
                  <a:gd name="T5" fmla="*/ 231235 h 19679"/>
                  <a:gd name="T6" fmla="*/ 384323 w 19679"/>
                  <a:gd name="T7" fmla="*/ 231235 h 19679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9679" h="19679">
                    <a:moveTo>
                      <a:pt x="16796" y="2881"/>
                    </a:moveTo>
                    <a:cubicBezTo>
                      <a:pt x="20638" y="6724"/>
                      <a:pt x="20638" y="12953"/>
                      <a:pt x="16796" y="16796"/>
                    </a:cubicBezTo>
                    <a:cubicBezTo>
                      <a:pt x="12953" y="20639"/>
                      <a:pt x="6724" y="20639"/>
                      <a:pt x="2881" y="16796"/>
                    </a:cubicBezTo>
                    <a:cubicBezTo>
                      <a:pt x="-961" y="12953"/>
                      <a:pt x="-961" y="6724"/>
                      <a:pt x="2881" y="2881"/>
                    </a:cubicBezTo>
                    <a:cubicBezTo>
                      <a:pt x="6724" y="-961"/>
                      <a:pt x="12953" y="-961"/>
                      <a:pt x="16796" y="2881"/>
                    </a:cubicBezTo>
                  </a:path>
                </a:pathLst>
              </a:custGeom>
              <a:noFill/>
              <a:ln w="9525" cap="flat" cmpd="sng">
                <a:solidFill>
                  <a:srgbClr val="000000"/>
                </a:solidFill>
                <a:prstDash val="solid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0" tIns="0" rIns="0" bIns="0" anchor="ctr"/>
              <a:lstStyle/>
              <a:p>
                <a:endParaRPr lang="en-US"/>
              </a:p>
            </p:txBody>
          </p:sp>
          <p:sp>
            <p:nvSpPr>
              <p:cNvPr id="32812" name="AutoShape 35"/>
              <p:cNvSpPr>
                <a:spLocks/>
              </p:cNvSpPr>
              <p:nvPr/>
            </p:nvSpPr>
            <p:spPr bwMode="auto">
              <a:xfrm>
                <a:off x="0" y="54965"/>
                <a:ext cx="832406" cy="311409"/>
              </a:xfrm>
              <a:custGeom>
                <a:avLst/>
                <a:gdLst>
                  <a:gd name="T0" fmla="*/ 416203 w 21600"/>
                  <a:gd name="T1" fmla="*/ 155705 h 21600"/>
                  <a:gd name="T2" fmla="*/ 416203 w 21600"/>
                  <a:gd name="T3" fmla="*/ 155705 h 21600"/>
                  <a:gd name="T4" fmla="*/ 416203 w 21600"/>
                  <a:gd name="T5" fmla="*/ 155705 h 21600"/>
                  <a:gd name="T6" fmla="*/ 416203 w 21600"/>
                  <a:gd name="T7" fmla="*/ 155705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1600"/>
                  <a:gd name="T13" fmla="*/ 0 h 21600"/>
                  <a:gd name="T14" fmla="*/ 21600 w 21600"/>
                  <a:gd name="T15" fmla="*/ 21600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0" y="0"/>
                    </a:moveTo>
                    <a:lnTo>
                      <a:pt x="21599" y="0"/>
                    </a:lnTo>
                    <a:lnTo>
                      <a:pt x="21599" y="21599"/>
                    </a:lnTo>
                    <a:lnTo>
                      <a:pt x="0" y="21599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45719" tIns="45719" rIns="45719" bIns="45719" anchor="ctr"/>
              <a:lstStyle>
                <a:lvl1pPr eaLnBrk="0">
                  <a:defRPr sz="2400">
                    <a:solidFill>
                      <a:srgbClr val="000000"/>
                    </a:solidFill>
                    <a:latin typeface="Arial" pitchFamily="34" charset="0"/>
                    <a:ea typeface="Helvetica" charset="0"/>
                    <a:cs typeface="Helvetica" charset="0"/>
                    <a:sym typeface="Arial" pitchFamily="34" charset="0"/>
                  </a:defRPr>
                </a:lvl1pPr>
                <a:lvl2pPr marL="742950" indent="-285750" eaLnBrk="0">
                  <a:defRPr sz="2400">
                    <a:solidFill>
                      <a:srgbClr val="000000"/>
                    </a:solidFill>
                    <a:latin typeface="Arial" pitchFamily="34" charset="0"/>
                    <a:ea typeface="Helvetica" charset="0"/>
                    <a:cs typeface="Helvetica" charset="0"/>
                    <a:sym typeface="Arial" pitchFamily="34" charset="0"/>
                  </a:defRPr>
                </a:lvl2pPr>
                <a:lvl3pPr marL="1143000" indent="-228600" eaLnBrk="0">
                  <a:defRPr sz="2400">
                    <a:solidFill>
                      <a:srgbClr val="000000"/>
                    </a:solidFill>
                    <a:latin typeface="Arial" pitchFamily="34" charset="0"/>
                    <a:ea typeface="Helvetica" charset="0"/>
                    <a:cs typeface="Helvetica" charset="0"/>
                    <a:sym typeface="Arial" pitchFamily="34" charset="0"/>
                  </a:defRPr>
                </a:lvl3pPr>
                <a:lvl4pPr marL="1600200" indent="-228600" eaLnBrk="0">
                  <a:defRPr sz="2400">
                    <a:solidFill>
                      <a:srgbClr val="000000"/>
                    </a:solidFill>
                    <a:latin typeface="Arial" pitchFamily="34" charset="0"/>
                    <a:ea typeface="Helvetica" charset="0"/>
                    <a:cs typeface="Helvetica" charset="0"/>
                    <a:sym typeface="Arial" pitchFamily="34" charset="0"/>
                  </a:defRPr>
                </a:lvl4pPr>
                <a:lvl5pPr marL="2057400" indent="-228600" eaLnBrk="0">
                  <a:defRPr sz="2400">
                    <a:solidFill>
                      <a:srgbClr val="000000"/>
                    </a:solidFill>
                    <a:latin typeface="Arial" pitchFamily="34" charset="0"/>
                    <a:ea typeface="Helvetica" charset="0"/>
                    <a:cs typeface="Helvetica" charset="0"/>
                    <a:sym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Arial" pitchFamily="34" charset="0"/>
                    <a:ea typeface="Helvetica" charset="0"/>
                    <a:cs typeface="Helvetica" charset="0"/>
                    <a:sym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Arial" pitchFamily="34" charset="0"/>
                    <a:ea typeface="Helvetica" charset="0"/>
                    <a:cs typeface="Helvetica" charset="0"/>
                    <a:sym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Arial" pitchFamily="34" charset="0"/>
                    <a:ea typeface="Helvetica" charset="0"/>
                    <a:cs typeface="Helvetica" charset="0"/>
                    <a:sym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Arial" pitchFamily="34" charset="0"/>
                    <a:ea typeface="Helvetica" charset="0"/>
                    <a:cs typeface="Helvetica" charset="0"/>
                    <a:sym typeface="Arial" pitchFamily="34" charset="0"/>
                  </a:defRPr>
                </a:lvl9pPr>
              </a:lstStyle>
              <a:p>
                <a:pPr algn="ctr" eaLnBrk="1"/>
                <a:r>
                  <a:rPr lang="en-US" altLang="en-US" sz="1600">
                    <a:latin typeface="Times New Roman" pitchFamily="18" charset="0"/>
                    <a:cs typeface="Times New Roman" pitchFamily="18" charset="0"/>
                    <a:sym typeface="Times New Roman" pitchFamily="18" charset="0"/>
                  </a:rPr>
                  <a:t>CSE 451</a:t>
                </a:r>
                <a:endParaRPr lang="en-US" altLang="en-US"/>
              </a:p>
            </p:txBody>
          </p:sp>
        </p:grpSp>
        <p:sp>
          <p:nvSpPr>
            <p:cNvPr id="32784" name="Line 36"/>
            <p:cNvSpPr>
              <a:spLocks noChangeShapeType="1"/>
            </p:cNvSpPr>
            <p:nvPr/>
          </p:nvSpPr>
          <p:spPr bwMode="auto">
            <a:xfrm>
              <a:off x="800545" y="1099301"/>
              <a:ext cx="214517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32785" name="Line 37"/>
            <p:cNvSpPr>
              <a:spLocks noChangeShapeType="1"/>
            </p:cNvSpPr>
            <p:nvPr/>
          </p:nvSpPr>
          <p:spPr bwMode="auto">
            <a:xfrm>
              <a:off x="1782469" y="1099301"/>
              <a:ext cx="241333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32786" name="Line 38"/>
            <p:cNvSpPr>
              <a:spLocks noChangeShapeType="1"/>
            </p:cNvSpPr>
            <p:nvPr/>
          </p:nvSpPr>
          <p:spPr bwMode="auto">
            <a:xfrm flipV="1">
              <a:off x="1782469" y="466016"/>
              <a:ext cx="241333" cy="633286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32787" name="Line 39"/>
            <p:cNvSpPr>
              <a:spLocks noChangeShapeType="1"/>
            </p:cNvSpPr>
            <p:nvPr/>
          </p:nvSpPr>
          <p:spPr bwMode="auto">
            <a:xfrm>
              <a:off x="2791209" y="466016"/>
              <a:ext cx="384343" cy="527313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32788" name="Line 40"/>
            <p:cNvSpPr>
              <a:spLocks noChangeShapeType="1"/>
            </p:cNvSpPr>
            <p:nvPr/>
          </p:nvSpPr>
          <p:spPr bwMode="auto">
            <a:xfrm>
              <a:off x="2944435" y="2462908"/>
              <a:ext cx="1500341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32789" name="Line 41"/>
            <p:cNvSpPr>
              <a:spLocks noChangeShapeType="1"/>
            </p:cNvSpPr>
            <p:nvPr/>
          </p:nvSpPr>
          <p:spPr bwMode="auto">
            <a:xfrm>
              <a:off x="1782469" y="1099301"/>
              <a:ext cx="241333" cy="68818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32790" name="Line 42"/>
            <p:cNvSpPr>
              <a:spLocks noChangeShapeType="1"/>
            </p:cNvSpPr>
            <p:nvPr/>
          </p:nvSpPr>
          <p:spPr bwMode="auto">
            <a:xfrm>
              <a:off x="3944236" y="994605"/>
              <a:ext cx="500540" cy="1468303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32791" name="Line 43"/>
            <p:cNvSpPr>
              <a:spLocks noChangeShapeType="1"/>
            </p:cNvSpPr>
            <p:nvPr/>
          </p:nvSpPr>
          <p:spPr bwMode="auto">
            <a:xfrm flipV="1">
              <a:off x="2791209" y="1358489"/>
              <a:ext cx="1653567" cy="42900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32792" name="Line 44"/>
            <p:cNvSpPr>
              <a:spLocks noChangeShapeType="1"/>
            </p:cNvSpPr>
            <p:nvPr/>
          </p:nvSpPr>
          <p:spPr bwMode="auto">
            <a:xfrm>
              <a:off x="3944236" y="994605"/>
              <a:ext cx="500540" cy="36388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grpSp>
          <p:nvGrpSpPr>
            <p:cNvPr id="32793" name="Group 45"/>
            <p:cNvGrpSpPr>
              <a:grpSpLocks/>
            </p:cNvGrpSpPr>
            <p:nvPr/>
          </p:nvGrpSpPr>
          <p:grpSpPr bwMode="auto">
            <a:xfrm>
              <a:off x="3143691" y="255347"/>
              <a:ext cx="832406" cy="422616"/>
              <a:chOff x="0" y="0"/>
              <a:chExt cx="832406" cy="422616"/>
            </a:xfrm>
          </p:grpSpPr>
          <p:sp>
            <p:nvSpPr>
              <p:cNvPr id="32809" name="AutoShape 46"/>
              <p:cNvSpPr>
                <a:spLocks/>
              </p:cNvSpPr>
              <p:nvPr/>
            </p:nvSpPr>
            <p:spPr bwMode="auto">
              <a:xfrm>
                <a:off x="31860" y="-1"/>
                <a:ext cx="768686" cy="422617"/>
              </a:xfrm>
              <a:custGeom>
                <a:avLst/>
                <a:gdLst>
                  <a:gd name="T0" fmla="*/ 384323 w 19679"/>
                  <a:gd name="T1" fmla="*/ 231936 h 19679"/>
                  <a:gd name="T2" fmla="*/ 384323 w 19679"/>
                  <a:gd name="T3" fmla="*/ 231936 h 19679"/>
                  <a:gd name="T4" fmla="*/ 384323 w 19679"/>
                  <a:gd name="T5" fmla="*/ 231936 h 19679"/>
                  <a:gd name="T6" fmla="*/ 384323 w 19679"/>
                  <a:gd name="T7" fmla="*/ 231936 h 19679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9679" h="19679">
                    <a:moveTo>
                      <a:pt x="16796" y="2881"/>
                    </a:moveTo>
                    <a:cubicBezTo>
                      <a:pt x="20638" y="6724"/>
                      <a:pt x="20638" y="12953"/>
                      <a:pt x="16796" y="16796"/>
                    </a:cubicBezTo>
                    <a:cubicBezTo>
                      <a:pt x="12953" y="20638"/>
                      <a:pt x="6724" y="20638"/>
                      <a:pt x="2881" y="16796"/>
                    </a:cubicBezTo>
                    <a:cubicBezTo>
                      <a:pt x="-961" y="12953"/>
                      <a:pt x="-961" y="6724"/>
                      <a:pt x="2881" y="2881"/>
                    </a:cubicBezTo>
                    <a:cubicBezTo>
                      <a:pt x="6724" y="-961"/>
                      <a:pt x="12953" y="-961"/>
                      <a:pt x="16796" y="2881"/>
                    </a:cubicBezTo>
                  </a:path>
                </a:pathLst>
              </a:custGeom>
              <a:noFill/>
              <a:ln w="9525" cap="flat" cmpd="sng">
                <a:solidFill>
                  <a:srgbClr val="000000"/>
                </a:solidFill>
                <a:prstDash val="solid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0" tIns="0" rIns="0" bIns="0" anchor="ctr"/>
              <a:lstStyle/>
              <a:p>
                <a:endParaRPr lang="en-US"/>
              </a:p>
            </p:txBody>
          </p:sp>
          <p:sp>
            <p:nvSpPr>
              <p:cNvPr id="32810" name="AutoShape 47"/>
              <p:cNvSpPr>
                <a:spLocks/>
              </p:cNvSpPr>
              <p:nvPr/>
            </p:nvSpPr>
            <p:spPr bwMode="auto">
              <a:xfrm>
                <a:off x="0" y="55603"/>
                <a:ext cx="832406" cy="311409"/>
              </a:xfrm>
              <a:custGeom>
                <a:avLst/>
                <a:gdLst>
                  <a:gd name="T0" fmla="*/ 416203 w 21600"/>
                  <a:gd name="T1" fmla="*/ 155705 h 21600"/>
                  <a:gd name="T2" fmla="*/ 416203 w 21600"/>
                  <a:gd name="T3" fmla="*/ 155705 h 21600"/>
                  <a:gd name="T4" fmla="*/ 416203 w 21600"/>
                  <a:gd name="T5" fmla="*/ 155705 h 21600"/>
                  <a:gd name="T6" fmla="*/ 416203 w 21600"/>
                  <a:gd name="T7" fmla="*/ 155705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1600"/>
                  <a:gd name="T13" fmla="*/ 0 h 21600"/>
                  <a:gd name="T14" fmla="*/ 21600 w 21600"/>
                  <a:gd name="T15" fmla="*/ 21600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0" y="0"/>
                    </a:moveTo>
                    <a:lnTo>
                      <a:pt x="21599" y="0"/>
                    </a:lnTo>
                    <a:lnTo>
                      <a:pt x="21599" y="21599"/>
                    </a:lnTo>
                    <a:lnTo>
                      <a:pt x="0" y="21599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45719" tIns="45719" rIns="45719" bIns="45719" anchor="ctr"/>
              <a:lstStyle>
                <a:lvl1pPr eaLnBrk="0">
                  <a:defRPr sz="2400">
                    <a:solidFill>
                      <a:srgbClr val="000000"/>
                    </a:solidFill>
                    <a:latin typeface="Arial" pitchFamily="34" charset="0"/>
                    <a:ea typeface="Helvetica" charset="0"/>
                    <a:cs typeface="Helvetica" charset="0"/>
                    <a:sym typeface="Arial" pitchFamily="34" charset="0"/>
                  </a:defRPr>
                </a:lvl1pPr>
                <a:lvl2pPr marL="742950" indent="-285750" eaLnBrk="0">
                  <a:defRPr sz="2400">
                    <a:solidFill>
                      <a:srgbClr val="000000"/>
                    </a:solidFill>
                    <a:latin typeface="Arial" pitchFamily="34" charset="0"/>
                    <a:ea typeface="Helvetica" charset="0"/>
                    <a:cs typeface="Helvetica" charset="0"/>
                    <a:sym typeface="Arial" pitchFamily="34" charset="0"/>
                  </a:defRPr>
                </a:lvl2pPr>
                <a:lvl3pPr marL="1143000" indent="-228600" eaLnBrk="0">
                  <a:defRPr sz="2400">
                    <a:solidFill>
                      <a:srgbClr val="000000"/>
                    </a:solidFill>
                    <a:latin typeface="Arial" pitchFamily="34" charset="0"/>
                    <a:ea typeface="Helvetica" charset="0"/>
                    <a:cs typeface="Helvetica" charset="0"/>
                    <a:sym typeface="Arial" pitchFamily="34" charset="0"/>
                  </a:defRPr>
                </a:lvl3pPr>
                <a:lvl4pPr marL="1600200" indent="-228600" eaLnBrk="0">
                  <a:defRPr sz="2400">
                    <a:solidFill>
                      <a:srgbClr val="000000"/>
                    </a:solidFill>
                    <a:latin typeface="Arial" pitchFamily="34" charset="0"/>
                    <a:ea typeface="Helvetica" charset="0"/>
                    <a:cs typeface="Helvetica" charset="0"/>
                    <a:sym typeface="Arial" pitchFamily="34" charset="0"/>
                  </a:defRPr>
                </a:lvl4pPr>
                <a:lvl5pPr marL="2057400" indent="-228600" eaLnBrk="0">
                  <a:defRPr sz="2400">
                    <a:solidFill>
                      <a:srgbClr val="000000"/>
                    </a:solidFill>
                    <a:latin typeface="Arial" pitchFamily="34" charset="0"/>
                    <a:ea typeface="Helvetica" charset="0"/>
                    <a:cs typeface="Helvetica" charset="0"/>
                    <a:sym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Arial" pitchFamily="34" charset="0"/>
                    <a:ea typeface="Helvetica" charset="0"/>
                    <a:cs typeface="Helvetica" charset="0"/>
                    <a:sym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Arial" pitchFamily="34" charset="0"/>
                    <a:ea typeface="Helvetica" charset="0"/>
                    <a:cs typeface="Helvetica" charset="0"/>
                    <a:sym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Arial" pitchFamily="34" charset="0"/>
                    <a:ea typeface="Helvetica" charset="0"/>
                    <a:cs typeface="Helvetica" charset="0"/>
                    <a:sym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Arial" pitchFamily="34" charset="0"/>
                    <a:ea typeface="Helvetica" charset="0"/>
                    <a:cs typeface="Helvetica" charset="0"/>
                    <a:sym typeface="Arial" pitchFamily="34" charset="0"/>
                  </a:defRPr>
                </a:lvl9pPr>
              </a:lstStyle>
              <a:p>
                <a:pPr algn="ctr" eaLnBrk="1"/>
                <a:r>
                  <a:rPr lang="en-US" altLang="en-US" sz="1600">
                    <a:latin typeface="Times New Roman" pitchFamily="18" charset="0"/>
                    <a:cs typeface="Times New Roman" pitchFamily="18" charset="0"/>
                    <a:sym typeface="Times New Roman" pitchFamily="18" charset="0"/>
                  </a:rPr>
                  <a:t>CSE 322</a:t>
                </a:r>
                <a:endParaRPr lang="en-US" altLang="en-US"/>
              </a:p>
            </p:txBody>
          </p:sp>
        </p:grpSp>
        <p:sp>
          <p:nvSpPr>
            <p:cNvPr id="32794" name="Line 48"/>
            <p:cNvSpPr>
              <a:spLocks noChangeShapeType="1"/>
            </p:cNvSpPr>
            <p:nvPr/>
          </p:nvSpPr>
          <p:spPr bwMode="auto">
            <a:xfrm>
              <a:off x="2791209" y="466016"/>
              <a:ext cx="384343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32795" name="Line 49"/>
            <p:cNvSpPr>
              <a:spLocks noChangeShapeType="1"/>
            </p:cNvSpPr>
            <p:nvPr/>
          </p:nvSpPr>
          <p:spPr bwMode="auto">
            <a:xfrm>
              <a:off x="3944236" y="466016"/>
              <a:ext cx="480110" cy="37026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32796" name="Line 50"/>
            <p:cNvSpPr>
              <a:spLocks noChangeShapeType="1"/>
            </p:cNvSpPr>
            <p:nvPr/>
          </p:nvSpPr>
          <p:spPr bwMode="auto">
            <a:xfrm flipV="1">
              <a:off x="3944236" y="836284"/>
              <a:ext cx="480110" cy="15704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32797" name="AutoShape 51"/>
            <p:cNvSpPr>
              <a:spLocks/>
            </p:cNvSpPr>
            <p:nvPr/>
          </p:nvSpPr>
          <p:spPr bwMode="auto">
            <a:xfrm rot="-5400000">
              <a:off x="3126433" y="-447591"/>
              <a:ext cx="949918" cy="1845100"/>
            </a:xfrm>
            <a:custGeom>
              <a:avLst/>
              <a:gdLst>
                <a:gd name="T0" fmla="*/ 474959 w 21600"/>
                <a:gd name="T1" fmla="*/ 922550 h 21600"/>
                <a:gd name="T2" fmla="*/ 474959 w 21600"/>
                <a:gd name="T3" fmla="*/ 922550 h 21600"/>
                <a:gd name="T4" fmla="*/ 474959 w 21600"/>
                <a:gd name="T5" fmla="*/ 922550 h 21600"/>
                <a:gd name="T6" fmla="*/ 474959 w 21600"/>
                <a:gd name="T7" fmla="*/ 922550 h 2160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cubicBezTo>
                    <a:pt x="10800" y="0"/>
                    <a:pt x="21600" y="5400"/>
                    <a:pt x="21600" y="10800"/>
                  </a:cubicBezTo>
                  <a:cubicBezTo>
                    <a:pt x="21600" y="16199"/>
                    <a:pt x="20395" y="21599"/>
                    <a:pt x="19190" y="21599"/>
                  </a:cubicBezTo>
                </a:path>
              </a:pathLst>
            </a:custGeom>
            <a:noFill/>
            <a:ln w="9525" cap="flat" cmpd="sng">
              <a:solidFill>
                <a:srgbClr val="000000"/>
              </a:solidFill>
              <a:prstDash val="solid"/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/>
            <a:lstStyle/>
            <a:p>
              <a:endParaRPr lang="en-US"/>
            </a:p>
          </p:txBody>
        </p:sp>
        <p:sp>
          <p:nvSpPr>
            <p:cNvPr id="32798" name="Line 52"/>
            <p:cNvSpPr>
              <a:spLocks noChangeShapeType="1"/>
            </p:cNvSpPr>
            <p:nvPr/>
          </p:nvSpPr>
          <p:spPr bwMode="auto">
            <a:xfrm flipH="1" flipV="1">
              <a:off x="2408143" y="1998158"/>
              <a:ext cx="153227" cy="25280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32799" name="Line 53"/>
            <p:cNvSpPr>
              <a:spLocks noChangeShapeType="1"/>
            </p:cNvSpPr>
            <p:nvPr/>
          </p:nvSpPr>
          <p:spPr bwMode="auto">
            <a:xfrm flipV="1">
              <a:off x="3944236" y="255346"/>
              <a:ext cx="467341" cy="73926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grpSp>
          <p:nvGrpSpPr>
            <p:cNvPr id="32800" name="Group 54"/>
            <p:cNvGrpSpPr>
              <a:grpSpLocks/>
            </p:cNvGrpSpPr>
            <p:nvPr/>
          </p:nvGrpSpPr>
          <p:grpSpPr bwMode="auto">
            <a:xfrm>
              <a:off x="3247757" y="1760676"/>
              <a:ext cx="832406" cy="422617"/>
              <a:chOff x="0" y="0"/>
              <a:chExt cx="832406" cy="422616"/>
            </a:xfrm>
          </p:grpSpPr>
          <p:sp>
            <p:nvSpPr>
              <p:cNvPr id="32807" name="AutoShape 55"/>
              <p:cNvSpPr>
                <a:spLocks/>
              </p:cNvSpPr>
              <p:nvPr/>
            </p:nvSpPr>
            <p:spPr bwMode="auto">
              <a:xfrm>
                <a:off x="32498" y="-1"/>
                <a:ext cx="767409" cy="422617"/>
              </a:xfrm>
              <a:custGeom>
                <a:avLst/>
                <a:gdLst>
                  <a:gd name="T0" fmla="*/ 383685 w 19679"/>
                  <a:gd name="T1" fmla="*/ 231936 h 19679"/>
                  <a:gd name="T2" fmla="*/ 383685 w 19679"/>
                  <a:gd name="T3" fmla="*/ 231936 h 19679"/>
                  <a:gd name="T4" fmla="*/ 383685 w 19679"/>
                  <a:gd name="T5" fmla="*/ 231936 h 19679"/>
                  <a:gd name="T6" fmla="*/ 383685 w 19679"/>
                  <a:gd name="T7" fmla="*/ 231936 h 19679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9679" h="19679">
                    <a:moveTo>
                      <a:pt x="16796" y="2881"/>
                    </a:moveTo>
                    <a:cubicBezTo>
                      <a:pt x="20638" y="6724"/>
                      <a:pt x="20638" y="12953"/>
                      <a:pt x="16796" y="16796"/>
                    </a:cubicBezTo>
                    <a:cubicBezTo>
                      <a:pt x="12953" y="20638"/>
                      <a:pt x="6724" y="20638"/>
                      <a:pt x="2881" y="16796"/>
                    </a:cubicBezTo>
                    <a:cubicBezTo>
                      <a:pt x="-961" y="12953"/>
                      <a:pt x="-961" y="6724"/>
                      <a:pt x="2881" y="2881"/>
                    </a:cubicBezTo>
                    <a:cubicBezTo>
                      <a:pt x="6724" y="-961"/>
                      <a:pt x="12953" y="-961"/>
                      <a:pt x="16796" y="2881"/>
                    </a:cubicBezTo>
                  </a:path>
                </a:pathLst>
              </a:custGeom>
              <a:noFill/>
              <a:ln w="9525" cap="flat" cmpd="sng">
                <a:solidFill>
                  <a:srgbClr val="000000"/>
                </a:solidFill>
                <a:prstDash val="solid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0" tIns="0" rIns="0" bIns="0" anchor="ctr"/>
              <a:lstStyle/>
              <a:p>
                <a:endParaRPr lang="en-US"/>
              </a:p>
            </p:txBody>
          </p:sp>
          <p:sp>
            <p:nvSpPr>
              <p:cNvPr id="32808" name="AutoShape 56"/>
              <p:cNvSpPr>
                <a:spLocks/>
              </p:cNvSpPr>
              <p:nvPr/>
            </p:nvSpPr>
            <p:spPr bwMode="auto">
              <a:xfrm>
                <a:off x="-1" y="55603"/>
                <a:ext cx="832407" cy="311409"/>
              </a:xfrm>
              <a:custGeom>
                <a:avLst/>
                <a:gdLst>
                  <a:gd name="T0" fmla="*/ 416204 w 21600"/>
                  <a:gd name="T1" fmla="*/ 155705 h 21600"/>
                  <a:gd name="T2" fmla="*/ 416204 w 21600"/>
                  <a:gd name="T3" fmla="*/ 155705 h 21600"/>
                  <a:gd name="T4" fmla="*/ 416204 w 21600"/>
                  <a:gd name="T5" fmla="*/ 155705 h 21600"/>
                  <a:gd name="T6" fmla="*/ 416204 w 21600"/>
                  <a:gd name="T7" fmla="*/ 155705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1600"/>
                  <a:gd name="T13" fmla="*/ 0 h 21600"/>
                  <a:gd name="T14" fmla="*/ 21600 w 21600"/>
                  <a:gd name="T15" fmla="*/ 21600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0" y="0"/>
                    </a:moveTo>
                    <a:lnTo>
                      <a:pt x="21599" y="0"/>
                    </a:lnTo>
                    <a:lnTo>
                      <a:pt x="21599" y="21599"/>
                    </a:lnTo>
                    <a:lnTo>
                      <a:pt x="0" y="21599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45719" tIns="45719" rIns="45719" bIns="45719" anchor="ctr"/>
              <a:lstStyle>
                <a:lvl1pPr eaLnBrk="0">
                  <a:defRPr sz="2400">
                    <a:solidFill>
                      <a:srgbClr val="000000"/>
                    </a:solidFill>
                    <a:latin typeface="Arial" pitchFamily="34" charset="0"/>
                    <a:ea typeface="Helvetica" charset="0"/>
                    <a:cs typeface="Helvetica" charset="0"/>
                    <a:sym typeface="Arial" pitchFamily="34" charset="0"/>
                  </a:defRPr>
                </a:lvl1pPr>
                <a:lvl2pPr marL="742950" indent="-285750" eaLnBrk="0">
                  <a:defRPr sz="2400">
                    <a:solidFill>
                      <a:srgbClr val="000000"/>
                    </a:solidFill>
                    <a:latin typeface="Arial" pitchFamily="34" charset="0"/>
                    <a:ea typeface="Helvetica" charset="0"/>
                    <a:cs typeface="Helvetica" charset="0"/>
                    <a:sym typeface="Arial" pitchFamily="34" charset="0"/>
                  </a:defRPr>
                </a:lvl2pPr>
                <a:lvl3pPr marL="1143000" indent="-228600" eaLnBrk="0">
                  <a:defRPr sz="2400">
                    <a:solidFill>
                      <a:srgbClr val="000000"/>
                    </a:solidFill>
                    <a:latin typeface="Arial" pitchFamily="34" charset="0"/>
                    <a:ea typeface="Helvetica" charset="0"/>
                    <a:cs typeface="Helvetica" charset="0"/>
                    <a:sym typeface="Arial" pitchFamily="34" charset="0"/>
                  </a:defRPr>
                </a:lvl3pPr>
                <a:lvl4pPr marL="1600200" indent="-228600" eaLnBrk="0">
                  <a:defRPr sz="2400">
                    <a:solidFill>
                      <a:srgbClr val="000000"/>
                    </a:solidFill>
                    <a:latin typeface="Arial" pitchFamily="34" charset="0"/>
                    <a:ea typeface="Helvetica" charset="0"/>
                    <a:cs typeface="Helvetica" charset="0"/>
                    <a:sym typeface="Arial" pitchFamily="34" charset="0"/>
                  </a:defRPr>
                </a:lvl4pPr>
                <a:lvl5pPr marL="2057400" indent="-228600" eaLnBrk="0">
                  <a:defRPr sz="2400">
                    <a:solidFill>
                      <a:srgbClr val="000000"/>
                    </a:solidFill>
                    <a:latin typeface="Arial" pitchFamily="34" charset="0"/>
                    <a:ea typeface="Helvetica" charset="0"/>
                    <a:cs typeface="Helvetica" charset="0"/>
                    <a:sym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Arial" pitchFamily="34" charset="0"/>
                    <a:ea typeface="Helvetica" charset="0"/>
                    <a:cs typeface="Helvetica" charset="0"/>
                    <a:sym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Arial" pitchFamily="34" charset="0"/>
                    <a:ea typeface="Helvetica" charset="0"/>
                    <a:cs typeface="Helvetica" charset="0"/>
                    <a:sym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Arial" pitchFamily="34" charset="0"/>
                    <a:ea typeface="Helvetica" charset="0"/>
                    <a:cs typeface="Helvetica" charset="0"/>
                    <a:sym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Arial" pitchFamily="34" charset="0"/>
                    <a:ea typeface="Helvetica" charset="0"/>
                    <a:cs typeface="Helvetica" charset="0"/>
                    <a:sym typeface="Arial" pitchFamily="34" charset="0"/>
                  </a:defRPr>
                </a:lvl9pPr>
              </a:lstStyle>
              <a:p>
                <a:pPr algn="ctr" eaLnBrk="1"/>
                <a:r>
                  <a:rPr lang="en-US" altLang="en-US" sz="1600">
                    <a:latin typeface="Times New Roman" pitchFamily="18" charset="0"/>
                    <a:cs typeface="Times New Roman" pitchFamily="18" charset="0"/>
                    <a:sym typeface="Times New Roman" pitchFamily="18" charset="0"/>
                  </a:rPr>
                  <a:t>CSE 303</a:t>
                </a:r>
                <a:endParaRPr lang="en-US" altLang="en-US"/>
              </a:p>
            </p:txBody>
          </p:sp>
        </p:grpSp>
        <p:sp>
          <p:nvSpPr>
            <p:cNvPr id="32801" name="Line 57"/>
            <p:cNvSpPr>
              <a:spLocks noChangeShapeType="1"/>
            </p:cNvSpPr>
            <p:nvPr/>
          </p:nvSpPr>
          <p:spPr bwMode="auto">
            <a:xfrm flipH="1" flipV="1">
              <a:off x="2678843" y="1936872"/>
              <a:ext cx="601414" cy="3575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grpSp>
          <p:nvGrpSpPr>
            <p:cNvPr id="32802" name="Group 58"/>
            <p:cNvGrpSpPr>
              <a:grpSpLocks/>
            </p:cNvGrpSpPr>
            <p:nvPr/>
          </p:nvGrpSpPr>
          <p:grpSpPr bwMode="auto">
            <a:xfrm>
              <a:off x="4412276" y="1699390"/>
              <a:ext cx="832407" cy="422617"/>
              <a:chOff x="0" y="0"/>
              <a:chExt cx="832406" cy="422616"/>
            </a:xfrm>
          </p:grpSpPr>
          <p:sp>
            <p:nvSpPr>
              <p:cNvPr id="32805" name="AutoShape 59"/>
              <p:cNvSpPr>
                <a:spLocks/>
              </p:cNvSpPr>
              <p:nvPr/>
            </p:nvSpPr>
            <p:spPr bwMode="auto">
              <a:xfrm>
                <a:off x="32498" y="-1"/>
                <a:ext cx="767409" cy="422617"/>
              </a:xfrm>
              <a:custGeom>
                <a:avLst/>
                <a:gdLst>
                  <a:gd name="T0" fmla="*/ 383685 w 19679"/>
                  <a:gd name="T1" fmla="*/ 231936 h 19679"/>
                  <a:gd name="T2" fmla="*/ 383685 w 19679"/>
                  <a:gd name="T3" fmla="*/ 231936 h 19679"/>
                  <a:gd name="T4" fmla="*/ 383685 w 19679"/>
                  <a:gd name="T5" fmla="*/ 231936 h 19679"/>
                  <a:gd name="T6" fmla="*/ 383685 w 19679"/>
                  <a:gd name="T7" fmla="*/ 231936 h 19679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9679" h="19679">
                    <a:moveTo>
                      <a:pt x="16796" y="2881"/>
                    </a:moveTo>
                    <a:cubicBezTo>
                      <a:pt x="20638" y="6724"/>
                      <a:pt x="20638" y="12953"/>
                      <a:pt x="16796" y="16796"/>
                    </a:cubicBezTo>
                    <a:cubicBezTo>
                      <a:pt x="12953" y="20638"/>
                      <a:pt x="6724" y="20638"/>
                      <a:pt x="2881" y="16796"/>
                    </a:cubicBezTo>
                    <a:cubicBezTo>
                      <a:pt x="-961" y="12953"/>
                      <a:pt x="-961" y="6724"/>
                      <a:pt x="2881" y="2881"/>
                    </a:cubicBezTo>
                    <a:cubicBezTo>
                      <a:pt x="6724" y="-961"/>
                      <a:pt x="12953" y="-961"/>
                      <a:pt x="16796" y="2881"/>
                    </a:cubicBezTo>
                  </a:path>
                </a:pathLst>
              </a:custGeom>
              <a:noFill/>
              <a:ln w="9525" cap="flat" cmpd="sng">
                <a:solidFill>
                  <a:srgbClr val="000000"/>
                </a:solidFill>
                <a:prstDash val="solid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0" tIns="0" rIns="0" bIns="0" anchor="ctr"/>
              <a:lstStyle/>
              <a:p>
                <a:endParaRPr lang="en-US"/>
              </a:p>
            </p:txBody>
          </p:sp>
          <p:sp>
            <p:nvSpPr>
              <p:cNvPr id="32806" name="AutoShape 60"/>
              <p:cNvSpPr>
                <a:spLocks/>
              </p:cNvSpPr>
              <p:nvPr/>
            </p:nvSpPr>
            <p:spPr bwMode="auto">
              <a:xfrm>
                <a:off x="-1" y="55603"/>
                <a:ext cx="832407" cy="311409"/>
              </a:xfrm>
              <a:custGeom>
                <a:avLst/>
                <a:gdLst>
                  <a:gd name="T0" fmla="*/ 416204 w 21600"/>
                  <a:gd name="T1" fmla="*/ 155705 h 21600"/>
                  <a:gd name="T2" fmla="*/ 416204 w 21600"/>
                  <a:gd name="T3" fmla="*/ 155705 h 21600"/>
                  <a:gd name="T4" fmla="*/ 416204 w 21600"/>
                  <a:gd name="T5" fmla="*/ 155705 h 21600"/>
                  <a:gd name="T6" fmla="*/ 416204 w 21600"/>
                  <a:gd name="T7" fmla="*/ 155705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1600"/>
                  <a:gd name="T13" fmla="*/ 0 h 21600"/>
                  <a:gd name="T14" fmla="*/ 21600 w 21600"/>
                  <a:gd name="T15" fmla="*/ 21600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0" y="0"/>
                    </a:moveTo>
                    <a:lnTo>
                      <a:pt x="21599" y="0"/>
                    </a:lnTo>
                    <a:lnTo>
                      <a:pt x="21599" y="21599"/>
                    </a:lnTo>
                    <a:lnTo>
                      <a:pt x="0" y="21599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45719" tIns="45719" rIns="45719" bIns="45719" anchor="ctr"/>
              <a:lstStyle>
                <a:lvl1pPr eaLnBrk="0">
                  <a:defRPr sz="2400">
                    <a:solidFill>
                      <a:srgbClr val="000000"/>
                    </a:solidFill>
                    <a:latin typeface="Arial" pitchFamily="34" charset="0"/>
                    <a:ea typeface="Helvetica" charset="0"/>
                    <a:cs typeface="Helvetica" charset="0"/>
                    <a:sym typeface="Arial" pitchFamily="34" charset="0"/>
                  </a:defRPr>
                </a:lvl1pPr>
                <a:lvl2pPr marL="742950" indent="-285750" eaLnBrk="0">
                  <a:defRPr sz="2400">
                    <a:solidFill>
                      <a:srgbClr val="000000"/>
                    </a:solidFill>
                    <a:latin typeface="Arial" pitchFamily="34" charset="0"/>
                    <a:ea typeface="Helvetica" charset="0"/>
                    <a:cs typeface="Helvetica" charset="0"/>
                    <a:sym typeface="Arial" pitchFamily="34" charset="0"/>
                  </a:defRPr>
                </a:lvl2pPr>
                <a:lvl3pPr marL="1143000" indent="-228600" eaLnBrk="0">
                  <a:defRPr sz="2400">
                    <a:solidFill>
                      <a:srgbClr val="000000"/>
                    </a:solidFill>
                    <a:latin typeface="Arial" pitchFamily="34" charset="0"/>
                    <a:ea typeface="Helvetica" charset="0"/>
                    <a:cs typeface="Helvetica" charset="0"/>
                    <a:sym typeface="Arial" pitchFamily="34" charset="0"/>
                  </a:defRPr>
                </a:lvl3pPr>
                <a:lvl4pPr marL="1600200" indent="-228600" eaLnBrk="0">
                  <a:defRPr sz="2400">
                    <a:solidFill>
                      <a:srgbClr val="000000"/>
                    </a:solidFill>
                    <a:latin typeface="Arial" pitchFamily="34" charset="0"/>
                    <a:ea typeface="Helvetica" charset="0"/>
                    <a:cs typeface="Helvetica" charset="0"/>
                    <a:sym typeface="Arial" pitchFamily="34" charset="0"/>
                  </a:defRPr>
                </a:lvl4pPr>
                <a:lvl5pPr marL="2057400" indent="-228600" eaLnBrk="0">
                  <a:defRPr sz="2400">
                    <a:solidFill>
                      <a:srgbClr val="000000"/>
                    </a:solidFill>
                    <a:latin typeface="Arial" pitchFamily="34" charset="0"/>
                    <a:ea typeface="Helvetica" charset="0"/>
                    <a:cs typeface="Helvetica" charset="0"/>
                    <a:sym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Arial" pitchFamily="34" charset="0"/>
                    <a:ea typeface="Helvetica" charset="0"/>
                    <a:cs typeface="Helvetica" charset="0"/>
                    <a:sym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Arial" pitchFamily="34" charset="0"/>
                    <a:ea typeface="Helvetica" charset="0"/>
                    <a:cs typeface="Helvetica" charset="0"/>
                    <a:sym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Arial" pitchFamily="34" charset="0"/>
                    <a:ea typeface="Helvetica" charset="0"/>
                    <a:cs typeface="Helvetica" charset="0"/>
                    <a:sym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Arial" pitchFamily="34" charset="0"/>
                    <a:ea typeface="Helvetica" charset="0"/>
                    <a:cs typeface="Helvetica" charset="0"/>
                    <a:sym typeface="Arial" pitchFamily="34" charset="0"/>
                  </a:defRPr>
                </a:lvl9pPr>
              </a:lstStyle>
              <a:p>
                <a:pPr algn="ctr" eaLnBrk="1"/>
                <a:r>
                  <a:rPr lang="en-US" altLang="en-US" sz="1600">
                    <a:latin typeface="Times New Roman" pitchFamily="18" charset="0"/>
                    <a:cs typeface="Times New Roman" pitchFamily="18" charset="0"/>
                    <a:sym typeface="Times New Roman" pitchFamily="18" charset="0"/>
                  </a:rPr>
                  <a:t>CSE 457</a:t>
                </a:r>
                <a:endParaRPr lang="en-US" altLang="en-US"/>
              </a:p>
            </p:txBody>
          </p:sp>
        </p:grpSp>
        <p:sp>
          <p:nvSpPr>
            <p:cNvPr id="32803" name="Line 61"/>
            <p:cNvSpPr>
              <a:spLocks noChangeShapeType="1"/>
            </p:cNvSpPr>
            <p:nvPr/>
          </p:nvSpPr>
          <p:spPr bwMode="auto">
            <a:xfrm flipV="1">
              <a:off x="4047664" y="1911336"/>
              <a:ext cx="397112" cy="61287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32804" name="Line 62"/>
            <p:cNvSpPr>
              <a:spLocks noChangeShapeType="1"/>
            </p:cNvSpPr>
            <p:nvPr/>
          </p:nvSpPr>
          <p:spPr bwMode="auto">
            <a:xfrm>
              <a:off x="3944236" y="994605"/>
              <a:ext cx="500540" cy="91673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</p:grpSp>
      <p:sp>
        <p:nvSpPr>
          <p:cNvPr id="32772" name="AutoShape 63"/>
          <p:cNvSpPr>
            <a:spLocks/>
          </p:cNvSpPr>
          <p:nvPr/>
        </p:nvSpPr>
        <p:spPr bwMode="auto">
          <a:xfrm>
            <a:off x="6172200" y="679450"/>
            <a:ext cx="914400" cy="5402263"/>
          </a:xfrm>
          <a:custGeom>
            <a:avLst/>
            <a:gdLst>
              <a:gd name="T0" fmla="*/ 457200 w 21600"/>
              <a:gd name="T1" fmla="*/ 2701132 h 21600"/>
              <a:gd name="T2" fmla="*/ 457200 w 21600"/>
              <a:gd name="T3" fmla="*/ 2701132 h 21600"/>
              <a:gd name="T4" fmla="*/ 457200 w 21600"/>
              <a:gd name="T5" fmla="*/ 2701132 h 21600"/>
              <a:gd name="T6" fmla="*/ 457200 w 21600"/>
              <a:gd name="T7" fmla="*/ 2701132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599"/>
                </a:lnTo>
                <a:lnTo>
                  <a:pt x="0" y="21599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 eaLnBrk="0"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1pPr>
            <a:lvl2pPr marL="742950" indent="-285750" eaLnBrk="0"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2pPr>
            <a:lvl3pPr marL="1143000" indent="-228600" eaLnBrk="0"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3pPr>
            <a:lvl4pPr marL="1600200" indent="-228600" eaLnBrk="0"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4pPr>
            <a:lvl5pPr marL="2057400" indent="-228600" eaLnBrk="0"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9pPr>
          </a:lstStyle>
          <a:p>
            <a:pPr eaLnBrk="1">
              <a:spcBef>
                <a:spcPts val="0"/>
              </a:spcBef>
            </a:pPr>
            <a:r>
              <a:rPr lang="en-US" altLang="en-US" dirty="0"/>
              <a:t>142</a:t>
            </a:r>
            <a:endParaRPr lang="en-US" altLang="en-US" dirty="0">
              <a:latin typeface="Times New Roman" pitchFamily="18" charset="0"/>
              <a:cs typeface="Times New Roman" pitchFamily="18" charset="0"/>
              <a:sym typeface="Times New Roman" pitchFamily="18" charset="0"/>
            </a:endParaRPr>
          </a:p>
          <a:p>
            <a:pPr eaLnBrk="1">
              <a:spcBef>
                <a:spcPts val="0"/>
              </a:spcBef>
            </a:pPr>
            <a:r>
              <a:rPr lang="en-US" altLang="en-US" dirty="0"/>
              <a:t>143</a:t>
            </a:r>
            <a:endParaRPr lang="en-US" altLang="en-US" dirty="0">
              <a:latin typeface="Times New Roman" pitchFamily="18" charset="0"/>
              <a:cs typeface="Times New Roman" pitchFamily="18" charset="0"/>
              <a:sym typeface="Times New Roman" pitchFamily="18" charset="0"/>
            </a:endParaRPr>
          </a:p>
          <a:p>
            <a:pPr eaLnBrk="1">
              <a:spcBef>
                <a:spcPts val="0"/>
              </a:spcBef>
            </a:pPr>
            <a:r>
              <a:rPr lang="en-US" altLang="en-US" dirty="0"/>
              <a:t>321</a:t>
            </a:r>
            <a:endParaRPr lang="en-US" altLang="en-US" dirty="0">
              <a:latin typeface="Times New Roman" pitchFamily="18" charset="0"/>
              <a:cs typeface="Times New Roman" pitchFamily="18" charset="0"/>
              <a:sym typeface="Times New Roman" pitchFamily="18" charset="0"/>
            </a:endParaRPr>
          </a:p>
          <a:p>
            <a:pPr eaLnBrk="1">
              <a:spcBef>
                <a:spcPts val="0"/>
              </a:spcBef>
            </a:pPr>
            <a:r>
              <a:rPr lang="en-US" altLang="en-US" dirty="0"/>
              <a:t>341</a:t>
            </a:r>
            <a:endParaRPr lang="en-US" altLang="en-US" dirty="0">
              <a:latin typeface="Times New Roman" pitchFamily="18" charset="0"/>
              <a:cs typeface="Times New Roman" pitchFamily="18" charset="0"/>
              <a:sym typeface="Times New Roman" pitchFamily="18" charset="0"/>
            </a:endParaRPr>
          </a:p>
          <a:p>
            <a:pPr eaLnBrk="1">
              <a:spcBef>
                <a:spcPts val="0"/>
              </a:spcBef>
            </a:pPr>
            <a:r>
              <a:rPr lang="en-US" altLang="en-US" dirty="0"/>
              <a:t>378</a:t>
            </a:r>
            <a:endParaRPr lang="en-US" altLang="en-US" dirty="0">
              <a:latin typeface="Times New Roman" pitchFamily="18" charset="0"/>
              <a:cs typeface="Times New Roman" pitchFamily="18" charset="0"/>
              <a:sym typeface="Times New Roman" pitchFamily="18" charset="0"/>
            </a:endParaRPr>
          </a:p>
          <a:p>
            <a:pPr eaLnBrk="1">
              <a:spcBef>
                <a:spcPts val="0"/>
              </a:spcBef>
            </a:pPr>
            <a:r>
              <a:rPr lang="en-US" altLang="en-US" dirty="0"/>
              <a:t>370</a:t>
            </a:r>
            <a:endParaRPr lang="en-US" altLang="en-US" dirty="0">
              <a:latin typeface="Times New Roman" pitchFamily="18" charset="0"/>
              <a:cs typeface="Times New Roman" pitchFamily="18" charset="0"/>
              <a:sym typeface="Times New Roman" pitchFamily="18" charset="0"/>
            </a:endParaRPr>
          </a:p>
          <a:p>
            <a:pPr eaLnBrk="1">
              <a:spcBef>
                <a:spcPts val="0"/>
              </a:spcBef>
            </a:pPr>
            <a:r>
              <a:rPr lang="en-US" altLang="en-US" dirty="0"/>
              <a:t>322</a:t>
            </a:r>
            <a:endParaRPr lang="en-US" altLang="en-US" dirty="0">
              <a:latin typeface="Times New Roman" pitchFamily="18" charset="0"/>
              <a:cs typeface="Times New Roman" pitchFamily="18" charset="0"/>
              <a:sym typeface="Times New Roman" pitchFamily="18" charset="0"/>
            </a:endParaRPr>
          </a:p>
          <a:p>
            <a:pPr eaLnBrk="1">
              <a:spcBef>
                <a:spcPts val="0"/>
              </a:spcBef>
            </a:pPr>
            <a:r>
              <a:rPr lang="en-US" altLang="en-US" dirty="0"/>
              <a:t>326</a:t>
            </a:r>
            <a:endParaRPr lang="en-US" altLang="en-US" dirty="0">
              <a:latin typeface="Times New Roman" pitchFamily="18" charset="0"/>
              <a:cs typeface="Times New Roman" pitchFamily="18" charset="0"/>
              <a:sym typeface="Times New Roman" pitchFamily="18" charset="0"/>
            </a:endParaRPr>
          </a:p>
          <a:p>
            <a:pPr eaLnBrk="1">
              <a:spcBef>
                <a:spcPts val="0"/>
              </a:spcBef>
            </a:pPr>
            <a:endParaRPr lang="en-US" altLang="en-US" dirty="0">
              <a:latin typeface="Times New Roman" pitchFamily="18" charset="0"/>
              <a:cs typeface="Times New Roman" pitchFamily="18" charset="0"/>
              <a:sym typeface="Times New Roman" pitchFamily="18" charset="0"/>
            </a:endParaRPr>
          </a:p>
          <a:p>
            <a:pPr eaLnBrk="1">
              <a:spcBef>
                <a:spcPts val="0"/>
              </a:spcBef>
            </a:pPr>
            <a:r>
              <a:rPr lang="en-US" altLang="en-US" dirty="0"/>
              <a:t>303</a:t>
            </a:r>
            <a:endParaRPr lang="en-US" altLang="en-US" dirty="0">
              <a:latin typeface="Times New Roman" pitchFamily="18" charset="0"/>
              <a:cs typeface="Times New Roman" pitchFamily="18" charset="0"/>
              <a:sym typeface="Times New Roman" pitchFamily="18" charset="0"/>
            </a:endParaRPr>
          </a:p>
          <a:p>
            <a:pPr eaLnBrk="1">
              <a:spcBef>
                <a:spcPts val="0"/>
              </a:spcBef>
            </a:pPr>
            <a:r>
              <a:rPr lang="en-US" altLang="en-US" dirty="0"/>
              <a:t>403</a:t>
            </a:r>
            <a:endParaRPr lang="en-US" altLang="en-US" dirty="0">
              <a:latin typeface="Times New Roman" pitchFamily="18" charset="0"/>
              <a:cs typeface="Times New Roman" pitchFamily="18" charset="0"/>
              <a:sym typeface="Times New Roman" pitchFamily="18" charset="0"/>
            </a:endParaRPr>
          </a:p>
          <a:p>
            <a:pPr eaLnBrk="1">
              <a:spcBef>
                <a:spcPts val="0"/>
              </a:spcBef>
            </a:pPr>
            <a:r>
              <a:rPr lang="en-US" altLang="en-US" dirty="0"/>
              <a:t>421</a:t>
            </a:r>
            <a:endParaRPr lang="en-US" altLang="en-US" dirty="0">
              <a:latin typeface="Times New Roman" pitchFamily="18" charset="0"/>
              <a:cs typeface="Times New Roman" pitchFamily="18" charset="0"/>
              <a:sym typeface="Times New Roman" pitchFamily="18" charset="0"/>
            </a:endParaRPr>
          </a:p>
          <a:p>
            <a:pPr eaLnBrk="1">
              <a:spcBef>
                <a:spcPts val="0"/>
              </a:spcBef>
            </a:pPr>
            <a:r>
              <a:rPr lang="en-US" altLang="en-US" dirty="0"/>
              <a:t>451</a:t>
            </a:r>
            <a:endParaRPr lang="en-US" altLang="en-US" dirty="0">
              <a:latin typeface="Times New Roman" pitchFamily="18" charset="0"/>
              <a:cs typeface="Times New Roman" pitchFamily="18" charset="0"/>
              <a:sym typeface="Times New Roman" pitchFamily="18" charset="0"/>
            </a:endParaRPr>
          </a:p>
          <a:p>
            <a:pPr eaLnBrk="1">
              <a:spcBef>
                <a:spcPts val="0"/>
              </a:spcBef>
            </a:pPr>
            <a:r>
              <a:rPr lang="en-US" altLang="en-US" dirty="0"/>
              <a:t>457</a:t>
            </a:r>
            <a:endParaRPr lang="en-US" altLang="en-US" dirty="0">
              <a:latin typeface="Times New Roman" pitchFamily="18" charset="0"/>
              <a:cs typeface="Times New Roman" pitchFamily="18" charset="0"/>
              <a:sym typeface="Times New Roman" pitchFamily="18" charset="0"/>
            </a:endParaRPr>
          </a:p>
          <a:p>
            <a:pPr eaLnBrk="1">
              <a:spcBef>
                <a:spcPts val="0"/>
              </a:spcBef>
            </a:pPr>
            <a:r>
              <a:rPr lang="en-US" altLang="en-US" dirty="0"/>
              <a:t>467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5/18/2022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 332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6075228"/>
      </p:ext>
    </p:extLst>
  </p:cSld>
  <p:clrMapOvr>
    <a:masterClrMapping/>
  </p:clrMapOvr>
  <p:transition spd="med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5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03213" y="609600"/>
            <a:ext cx="8764587" cy="5619750"/>
          </a:xfrm>
        </p:spPr>
        <p:txBody>
          <a:bodyPr lIns="0" tIns="0" rIns="0" bIns="0"/>
          <a:lstStyle/>
          <a:p>
            <a:pPr marL="0" indent="0" defTabSz="914400" eaLnBrk="1">
              <a:lnSpc>
                <a:spcPct val="90000"/>
              </a:lnSpc>
              <a:spcBef>
                <a:spcPts val="500"/>
              </a:spcBef>
              <a:buNone/>
            </a:pPr>
            <a:r>
              <a:rPr lang="en-US" altLang="en-US" sz="2000" b="1" dirty="0">
                <a:latin typeface="Courier New" pitchFamily="49" charset="0"/>
                <a:cs typeface="Courier New" pitchFamily="49" charset="0"/>
                <a:sym typeface="Courier New" pitchFamily="49" charset="0"/>
              </a:rPr>
              <a:t>void </a:t>
            </a:r>
            <a:r>
              <a:rPr lang="en-US" altLang="en-US" sz="2000" b="1" dirty="0" err="1" smtClean="0">
                <a:latin typeface="Courier New" pitchFamily="49" charset="0"/>
                <a:cs typeface="Courier New" pitchFamily="49" charset="0"/>
                <a:sym typeface="Courier New" pitchFamily="49" charset="0"/>
              </a:rPr>
              <a:t>topsort</a:t>
            </a:r>
            <a:r>
              <a:rPr lang="en-US" altLang="en-US" sz="2000" b="1" dirty="0">
                <a:latin typeface="Courier New" pitchFamily="49" charset="0"/>
                <a:cs typeface="Courier New" pitchFamily="49" charset="0"/>
                <a:sym typeface="Courier New" pitchFamily="49" charset="0"/>
              </a:rPr>
              <a:t>(){</a:t>
            </a:r>
          </a:p>
          <a:p>
            <a:pPr marL="0" indent="0" defTabSz="914400" eaLnBrk="1">
              <a:lnSpc>
                <a:spcPct val="90000"/>
              </a:lnSpc>
              <a:spcBef>
                <a:spcPts val="500"/>
              </a:spcBef>
              <a:buNone/>
            </a:pPr>
            <a:r>
              <a:rPr lang="en-US" altLang="en-US" sz="2000" b="1" dirty="0">
                <a:latin typeface="Courier New" pitchFamily="49" charset="0"/>
                <a:cs typeface="Courier New" pitchFamily="49" charset="0"/>
                <a:sym typeface="Courier New" pitchFamily="49" charset="0"/>
              </a:rPr>
              <a:t>  Vertex v, w;</a:t>
            </a:r>
          </a:p>
          <a:p>
            <a:pPr marL="0" indent="0" defTabSz="914400" eaLnBrk="1">
              <a:lnSpc>
                <a:spcPct val="90000"/>
              </a:lnSpc>
              <a:spcBef>
                <a:spcPts val="500"/>
              </a:spcBef>
              <a:buNone/>
            </a:pPr>
            <a:r>
              <a:rPr lang="en-US" altLang="en-US" sz="2000" b="1" dirty="0">
                <a:latin typeface="Courier New" pitchFamily="49" charset="0"/>
                <a:cs typeface="Courier New" pitchFamily="49" charset="0"/>
                <a:sym typeface="Courier New" pitchFamily="49" charset="0"/>
              </a:rPr>
              <a:t>  </a:t>
            </a:r>
            <a:br>
              <a:rPr lang="en-US" altLang="en-US" sz="2000" b="1" dirty="0">
                <a:latin typeface="Courier New" pitchFamily="49" charset="0"/>
                <a:cs typeface="Courier New" pitchFamily="49" charset="0"/>
                <a:sym typeface="Courier New" pitchFamily="49" charset="0"/>
              </a:rPr>
            </a:br>
            <a:r>
              <a:rPr lang="en-US" altLang="en-US" sz="2000" b="1" dirty="0" smtClean="0">
                <a:latin typeface="Courier New" pitchFamily="49" charset="0"/>
                <a:cs typeface="Courier New" pitchFamily="49" charset="0"/>
                <a:sym typeface="Courier New" pitchFamily="49" charset="0"/>
              </a:rPr>
              <a:t>  </a:t>
            </a:r>
            <a:r>
              <a:rPr lang="en-US" altLang="en-US" sz="2000" b="1" dirty="0" err="1" smtClean="0">
                <a:latin typeface="Courier New" pitchFamily="49" charset="0"/>
                <a:cs typeface="Courier New" pitchFamily="49" charset="0"/>
                <a:sym typeface="Courier New" pitchFamily="49" charset="0"/>
              </a:rPr>
              <a:t>labelEachVertexWithItsInDegree</a:t>
            </a:r>
            <a:r>
              <a:rPr lang="en-US" altLang="en-US" sz="2000" b="1" dirty="0">
                <a:latin typeface="Courier New" pitchFamily="49" charset="0"/>
                <a:cs typeface="Courier New" pitchFamily="49" charset="0"/>
                <a:sym typeface="Courier New" pitchFamily="49" charset="0"/>
              </a:rPr>
              <a:t>();</a:t>
            </a:r>
          </a:p>
          <a:p>
            <a:pPr marL="0" indent="0" defTabSz="914400" eaLnBrk="1">
              <a:lnSpc>
                <a:spcPct val="90000"/>
              </a:lnSpc>
              <a:spcBef>
                <a:spcPts val="500"/>
              </a:spcBef>
              <a:buNone/>
            </a:pPr>
            <a:r>
              <a:rPr lang="en-US" altLang="en-US" sz="2000" b="1" dirty="0">
                <a:latin typeface="Courier New" pitchFamily="49" charset="0"/>
                <a:cs typeface="Courier New" pitchFamily="49" charset="0"/>
                <a:sym typeface="Courier New" pitchFamily="49" charset="0"/>
              </a:rPr>
              <a:t>	</a:t>
            </a:r>
          </a:p>
          <a:p>
            <a:pPr marL="0" indent="0" defTabSz="914400" eaLnBrk="1">
              <a:lnSpc>
                <a:spcPct val="90000"/>
              </a:lnSpc>
              <a:spcBef>
                <a:spcPts val="500"/>
              </a:spcBef>
              <a:buNone/>
            </a:pPr>
            <a:r>
              <a:rPr lang="en-US" altLang="en-US" sz="2000" b="1" dirty="0">
                <a:latin typeface="Courier New" pitchFamily="49" charset="0"/>
                <a:cs typeface="Courier New" pitchFamily="49" charset="0"/>
                <a:sym typeface="Courier New" pitchFamily="49" charset="0"/>
              </a:rPr>
              <a:t> </a:t>
            </a:r>
            <a:r>
              <a:rPr lang="en-US" altLang="en-US" sz="2000" b="1" dirty="0" smtClean="0">
                <a:latin typeface="Courier New" pitchFamily="49" charset="0"/>
                <a:cs typeface="Courier New" pitchFamily="49" charset="0"/>
                <a:sym typeface="Courier New" pitchFamily="49" charset="0"/>
              </a:rPr>
              <a:t> </a:t>
            </a:r>
            <a:r>
              <a:rPr lang="en-US" altLang="en-US" sz="2000" b="1" dirty="0" smtClean="0">
                <a:latin typeface="Courier New" pitchFamily="49" charset="0"/>
                <a:cs typeface="Courier New" pitchFamily="49" charset="0"/>
                <a:sym typeface="Courier New" pitchFamily="49" charset="0"/>
              </a:rPr>
              <a:t>for </a:t>
            </a:r>
            <a:r>
              <a:rPr lang="en-US" altLang="en-US" sz="2000" b="1" dirty="0">
                <a:latin typeface="Courier New" pitchFamily="49" charset="0"/>
                <a:cs typeface="Courier New" pitchFamily="49" charset="0"/>
                <a:sym typeface="Courier New" pitchFamily="49" charset="0"/>
              </a:rPr>
              <a:t>(</a:t>
            </a:r>
            <a:r>
              <a:rPr lang="en-US" altLang="en-US" sz="2000" b="1" dirty="0" err="1">
                <a:latin typeface="Courier New" pitchFamily="49" charset="0"/>
                <a:cs typeface="Courier New" pitchFamily="49" charset="0"/>
                <a:sym typeface="Courier New" pitchFamily="49" charset="0"/>
              </a:rPr>
              <a:t>int</a:t>
            </a:r>
            <a:r>
              <a:rPr lang="en-US" altLang="en-US" sz="2000" b="1" dirty="0">
                <a:latin typeface="Courier New" pitchFamily="49" charset="0"/>
                <a:cs typeface="Courier New" pitchFamily="49" charset="0"/>
                <a:sym typeface="Courier New" pitchFamily="49" charset="0"/>
              </a:rPr>
              <a:t> counter=0; counter &lt; NUM_VERTICES; </a:t>
            </a:r>
            <a:r>
              <a:rPr lang="en-US" altLang="en-US" sz="2000" b="1" dirty="0" smtClean="0">
                <a:latin typeface="Courier New" pitchFamily="49" charset="0"/>
                <a:cs typeface="Courier New" pitchFamily="49" charset="0"/>
                <a:sym typeface="Courier New" pitchFamily="49" charset="0"/>
              </a:rPr>
              <a:t>counter</a:t>
            </a:r>
            <a:r>
              <a:rPr lang="en-US" altLang="en-US" sz="2000" b="1" dirty="0">
                <a:latin typeface="Courier New" pitchFamily="49" charset="0"/>
                <a:cs typeface="Courier New" pitchFamily="49" charset="0"/>
                <a:sym typeface="Courier New" pitchFamily="49" charset="0"/>
              </a:rPr>
              <a:t>++){</a:t>
            </a:r>
          </a:p>
          <a:p>
            <a:pPr marL="0" indent="0" defTabSz="914400" eaLnBrk="1">
              <a:lnSpc>
                <a:spcPct val="90000"/>
              </a:lnSpc>
              <a:spcBef>
                <a:spcPts val="500"/>
              </a:spcBef>
              <a:buNone/>
            </a:pPr>
            <a:r>
              <a:rPr lang="en-US" altLang="en-US" sz="2000" b="1" dirty="0">
                <a:latin typeface="Courier New" pitchFamily="49" charset="0"/>
                <a:cs typeface="Courier New" pitchFamily="49" charset="0"/>
                <a:sym typeface="Courier New" pitchFamily="49" charset="0"/>
              </a:rPr>
              <a:t>    		</a:t>
            </a:r>
            <a:r>
              <a:rPr lang="en-US" altLang="en-US" sz="2000" b="1" dirty="0">
                <a:solidFill>
                  <a:srgbClr val="339933"/>
                </a:solidFill>
                <a:latin typeface="Courier New" pitchFamily="49" charset="0"/>
                <a:cs typeface="Courier New" pitchFamily="49" charset="0"/>
                <a:sym typeface="Courier New" pitchFamily="49" charset="0"/>
              </a:rPr>
              <a:t>v = </a:t>
            </a:r>
            <a:r>
              <a:rPr lang="en-US" altLang="en-US" sz="2000" b="1" dirty="0" err="1">
                <a:solidFill>
                  <a:srgbClr val="339933"/>
                </a:solidFill>
                <a:latin typeface="Courier New" pitchFamily="49" charset="0"/>
                <a:cs typeface="Courier New" pitchFamily="49" charset="0"/>
                <a:sym typeface="Courier New" pitchFamily="49" charset="0"/>
              </a:rPr>
              <a:t>findNewVertexOfDegreeZero</a:t>
            </a:r>
            <a:r>
              <a:rPr lang="en-US" altLang="en-US" sz="2000" b="1" dirty="0">
                <a:solidFill>
                  <a:srgbClr val="339933"/>
                </a:solidFill>
                <a:latin typeface="Courier New" pitchFamily="49" charset="0"/>
                <a:cs typeface="Courier New" pitchFamily="49" charset="0"/>
                <a:sym typeface="Courier New" pitchFamily="49" charset="0"/>
              </a:rPr>
              <a:t>();</a:t>
            </a:r>
          </a:p>
          <a:p>
            <a:pPr marL="0" indent="0" defTabSz="914400" eaLnBrk="1">
              <a:lnSpc>
                <a:spcPct val="90000"/>
              </a:lnSpc>
              <a:spcBef>
                <a:spcPts val="500"/>
              </a:spcBef>
              <a:buNone/>
            </a:pPr>
            <a:r>
              <a:rPr lang="en-US" altLang="en-US" sz="2000" b="1" dirty="0">
                <a:latin typeface="Courier New" pitchFamily="49" charset="0"/>
                <a:cs typeface="Courier New" pitchFamily="49" charset="0"/>
                <a:sym typeface="Courier New" pitchFamily="49" charset="0"/>
              </a:rPr>
              <a:t>  </a:t>
            </a:r>
            <a:r>
              <a:rPr lang="en-US" altLang="en-US" sz="2000" b="1" dirty="0" smtClean="0">
                <a:latin typeface="Courier New" pitchFamily="49" charset="0"/>
                <a:cs typeface="Courier New" pitchFamily="49" charset="0"/>
                <a:sym typeface="Courier New" pitchFamily="49" charset="0"/>
              </a:rPr>
              <a:t> </a:t>
            </a:r>
            <a:endParaRPr lang="en-US" altLang="en-US" sz="2000" b="1" dirty="0">
              <a:latin typeface="Courier New" pitchFamily="49" charset="0"/>
              <a:cs typeface="Courier New" pitchFamily="49" charset="0"/>
              <a:sym typeface="Courier New" pitchFamily="49" charset="0"/>
            </a:endParaRPr>
          </a:p>
          <a:p>
            <a:pPr marL="0" indent="0" defTabSz="914400" eaLnBrk="1">
              <a:lnSpc>
                <a:spcPct val="90000"/>
              </a:lnSpc>
              <a:spcBef>
                <a:spcPts val="500"/>
              </a:spcBef>
              <a:buNone/>
            </a:pPr>
            <a:r>
              <a:rPr lang="en-US" altLang="en-US" sz="2000" b="1" dirty="0">
                <a:latin typeface="Courier New" pitchFamily="49" charset="0"/>
                <a:cs typeface="Courier New" pitchFamily="49" charset="0"/>
                <a:sym typeface="Courier New" pitchFamily="49" charset="0"/>
              </a:rPr>
              <a:t>    		</a:t>
            </a:r>
            <a:r>
              <a:rPr lang="en-US" altLang="en-US" sz="2000" b="1" dirty="0" err="1">
                <a:latin typeface="Courier New" pitchFamily="49" charset="0"/>
                <a:cs typeface="Courier New" pitchFamily="49" charset="0"/>
                <a:sym typeface="Courier New" pitchFamily="49" charset="0"/>
              </a:rPr>
              <a:t>v.topologicalNum</a:t>
            </a:r>
            <a:r>
              <a:rPr lang="en-US" altLang="en-US" sz="2000" b="1" dirty="0">
                <a:latin typeface="Courier New" pitchFamily="49" charset="0"/>
                <a:cs typeface="Courier New" pitchFamily="49" charset="0"/>
                <a:sym typeface="Courier New" pitchFamily="49" charset="0"/>
              </a:rPr>
              <a:t> = counter;</a:t>
            </a:r>
          </a:p>
          <a:p>
            <a:pPr marL="0" indent="0" defTabSz="914400" eaLnBrk="1">
              <a:lnSpc>
                <a:spcPct val="90000"/>
              </a:lnSpc>
              <a:spcBef>
                <a:spcPts val="500"/>
              </a:spcBef>
              <a:buNone/>
            </a:pPr>
            <a:r>
              <a:rPr lang="en-US" altLang="en-US" sz="2000" b="1" dirty="0">
                <a:solidFill>
                  <a:srgbClr val="333399"/>
                </a:solidFill>
                <a:latin typeface="Courier New" pitchFamily="49" charset="0"/>
                <a:cs typeface="Courier New" pitchFamily="49" charset="0"/>
                <a:sym typeface="Courier New" pitchFamily="49" charset="0"/>
              </a:rPr>
              <a:t>    		for each w adjacent to v</a:t>
            </a:r>
          </a:p>
          <a:p>
            <a:pPr marL="0" indent="0" defTabSz="914400" eaLnBrk="1">
              <a:lnSpc>
                <a:spcPct val="90000"/>
              </a:lnSpc>
              <a:spcBef>
                <a:spcPts val="500"/>
              </a:spcBef>
              <a:buNone/>
            </a:pPr>
            <a:r>
              <a:rPr lang="en-US" altLang="en-US" sz="2000" b="1" dirty="0">
                <a:solidFill>
                  <a:srgbClr val="333399"/>
                </a:solidFill>
                <a:latin typeface="Courier New" pitchFamily="49" charset="0"/>
                <a:cs typeface="Courier New" pitchFamily="49" charset="0"/>
                <a:sym typeface="Courier New" pitchFamily="49" charset="0"/>
              </a:rPr>
              <a:t>      		</a:t>
            </a:r>
            <a:r>
              <a:rPr lang="en-US" altLang="en-US" sz="2000" b="1" dirty="0" err="1">
                <a:solidFill>
                  <a:srgbClr val="333399"/>
                </a:solidFill>
                <a:latin typeface="Courier New" pitchFamily="49" charset="0"/>
                <a:cs typeface="Courier New" pitchFamily="49" charset="0"/>
                <a:sym typeface="Courier New" pitchFamily="49" charset="0"/>
              </a:rPr>
              <a:t>w.indegree</a:t>
            </a:r>
            <a:r>
              <a:rPr lang="en-US" altLang="en-US" sz="2000" b="1" dirty="0">
                <a:solidFill>
                  <a:srgbClr val="333399"/>
                </a:solidFill>
                <a:latin typeface="Courier New" pitchFamily="49" charset="0"/>
                <a:cs typeface="Courier New" pitchFamily="49" charset="0"/>
                <a:sym typeface="Courier New" pitchFamily="49" charset="0"/>
              </a:rPr>
              <a:t>--;</a:t>
            </a:r>
          </a:p>
          <a:p>
            <a:pPr marL="0" indent="0" defTabSz="914400" eaLnBrk="1">
              <a:lnSpc>
                <a:spcPct val="90000"/>
              </a:lnSpc>
              <a:spcBef>
                <a:spcPts val="500"/>
              </a:spcBef>
              <a:buNone/>
            </a:pPr>
            <a:r>
              <a:rPr lang="en-US" altLang="en-US" sz="2000" b="1" dirty="0">
                <a:latin typeface="Courier New" pitchFamily="49" charset="0"/>
                <a:cs typeface="Courier New" pitchFamily="49" charset="0"/>
                <a:sym typeface="Courier New" pitchFamily="49" charset="0"/>
              </a:rPr>
              <a:t>  }</a:t>
            </a:r>
          </a:p>
          <a:p>
            <a:pPr marL="0" indent="0" defTabSz="914400" eaLnBrk="1">
              <a:lnSpc>
                <a:spcPct val="90000"/>
              </a:lnSpc>
              <a:spcBef>
                <a:spcPts val="500"/>
              </a:spcBef>
              <a:buNone/>
            </a:pPr>
            <a:r>
              <a:rPr lang="en-US" altLang="en-US" sz="2000" b="1" dirty="0">
                <a:latin typeface="Courier New" pitchFamily="49" charset="0"/>
                <a:cs typeface="Courier New" pitchFamily="49" charset="0"/>
                <a:sym typeface="Courier New" pitchFamily="49" charset="0"/>
              </a:rPr>
              <a:t>}</a:t>
            </a:r>
            <a:endParaRPr lang="en-US" alt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5/18/2022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 332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7399226"/>
      </p:ext>
    </p:extLst>
  </p:cSld>
  <p:clrMapOvr>
    <a:masterClrMapping/>
  </p:clrMapOvr>
  <p:transition spd="med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9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228600"/>
            <a:ext cx="7772400" cy="990600"/>
          </a:xfrm>
          <a:noFill/>
        </p:spPr>
        <p:txBody>
          <a:bodyPr lIns="0" tIns="0" rIns="0" bIns="0"/>
          <a:lstStyle/>
          <a:p>
            <a:pPr algn="r" defTabSz="914400" eaLnBrk="1"/>
            <a:r>
              <a:rPr lang="en-US" altLang="en-US" sz="4400">
                <a:solidFill>
                  <a:srgbClr val="0000FF"/>
                </a:solidFill>
                <a:latin typeface="Arial" pitchFamily="34" charset="0"/>
                <a:cs typeface="Arial" pitchFamily="34" charset="0"/>
                <a:sym typeface="Arial" pitchFamily="34" charset="0"/>
              </a:rPr>
              <a:t>Topological Sort: Take Two</a:t>
            </a:r>
            <a:endParaRPr lang="en-US" altLang="en-US"/>
          </a:p>
        </p:txBody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0" y="1600200"/>
            <a:ext cx="8153400" cy="3657600"/>
          </a:xfrm>
        </p:spPr>
        <p:txBody>
          <a:bodyPr lIns="0" tIns="0" rIns="0" bIns="0"/>
          <a:lstStyle/>
          <a:p>
            <a:pPr marL="609600" indent="-609600" defTabSz="914400" eaLnBrk="1">
              <a:lnSpc>
                <a:spcPct val="90000"/>
              </a:lnSpc>
              <a:spcBef>
                <a:spcPts val="600"/>
              </a:spcBef>
              <a:buFontTx/>
              <a:buAutoNum type="arabicPeriod"/>
            </a:pPr>
            <a:r>
              <a:rPr lang="en-US" altLang="en-US" sz="2400" dirty="0">
                <a:latin typeface="Arial" pitchFamily="34" charset="0"/>
                <a:cs typeface="Arial" pitchFamily="34" charset="0"/>
                <a:sym typeface="Arial" pitchFamily="34" charset="0"/>
              </a:rPr>
              <a:t>Label each vertex with its in-degree</a:t>
            </a:r>
          </a:p>
          <a:p>
            <a:pPr marL="609600" indent="-609600" defTabSz="914400" eaLnBrk="1">
              <a:lnSpc>
                <a:spcPct val="90000"/>
              </a:lnSpc>
              <a:spcBef>
                <a:spcPts val="600"/>
              </a:spcBef>
              <a:buFontTx/>
              <a:buAutoNum type="arabicPeriod"/>
            </a:pPr>
            <a:r>
              <a:rPr lang="en-US" altLang="en-US" sz="2400" dirty="0">
                <a:latin typeface="Arial" pitchFamily="34" charset="0"/>
                <a:cs typeface="Arial" pitchFamily="34" charset="0"/>
                <a:sym typeface="Arial" pitchFamily="34" charset="0"/>
              </a:rPr>
              <a:t>Initialize a queue </a:t>
            </a:r>
            <a:r>
              <a:rPr lang="en-US" altLang="en-US" sz="2400" i="1" dirty="0">
                <a:latin typeface="Arial" pitchFamily="34" charset="0"/>
                <a:cs typeface="Arial" pitchFamily="34" charset="0"/>
                <a:sym typeface="Arial" pitchFamily="34" charset="0"/>
              </a:rPr>
              <a:t>Q</a:t>
            </a:r>
            <a:r>
              <a:rPr lang="en-US" altLang="en-US" sz="2400" dirty="0">
                <a:latin typeface="Arial" pitchFamily="34" charset="0"/>
                <a:cs typeface="Arial" pitchFamily="34" charset="0"/>
                <a:sym typeface="Arial" pitchFamily="34" charset="0"/>
              </a:rPr>
              <a:t> to contain all in-degree zero vertices</a:t>
            </a:r>
          </a:p>
          <a:p>
            <a:pPr marL="609600" indent="-609600" defTabSz="914400" eaLnBrk="1">
              <a:lnSpc>
                <a:spcPct val="90000"/>
              </a:lnSpc>
              <a:spcBef>
                <a:spcPts val="600"/>
              </a:spcBef>
              <a:buFontTx/>
              <a:buAutoNum type="arabicPeriod"/>
            </a:pPr>
            <a:r>
              <a:rPr lang="en-US" altLang="en-US" sz="2400" dirty="0">
                <a:latin typeface="Arial" pitchFamily="34" charset="0"/>
                <a:cs typeface="Arial" pitchFamily="34" charset="0"/>
                <a:sym typeface="Arial" pitchFamily="34" charset="0"/>
              </a:rPr>
              <a:t>While </a:t>
            </a:r>
            <a:r>
              <a:rPr lang="en-US" altLang="en-US" sz="2400" i="1" dirty="0">
                <a:latin typeface="Arial" pitchFamily="34" charset="0"/>
                <a:cs typeface="Arial" pitchFamily="34" charset="0"/>
                <a:sym typeface="Arial" pitchFamily="34" charset="0"/>
              </a:rPr>
              <a:t>Q</a:t>
            </a:r>
            <a:r>
              <a:rPr lang="en-US" altLang="en-US" sz="2400" dirty="0">
                <a:latin typeface="Arial" pitchFamily="34" charset="0"/>
                <a:cs typeface="Arial" pitchFamily="34" charset="0"/>
                <a:sym typeface="Arial" pitchFamily="34" charset="0"/>
              </a:rPr>
              <a:t> not empty</a:t>
            </a:r>
          </a:p>
          <a:p>
            <a:pPr marL="990600" lvl="1" indent="-533400" defTabSz="914400" eaLnBrk="1">
              <a:lnSpc>
                <a:spcPct val="90000"/>
              </a:lnSpc>
              <a:spcBef>
                <a:spcPts val="500"/>
              </a:spcBef>
              <a:buFontTx/>
              <a:buAutoNum type="alphaLcPeriod"/>
            </a:pPr>
            <a:r>
              <a:rPr lang="en-US" altLang="en-US" sz="2000" i="1" dirty="0">
                <a:latin typeface="Arial" pitchFamily="34" charset="0"/>
                <a:cs typeface="Arial" pitchFamily="34" charset="0"/>
                <a:sym typeface="Arial" pitchFamily="34" charset="0"/>
              </a:rPr>
              <a:t>v</a:t>
            </a:r>
            <a:r>
              <a:rPr lang="en-US" altLang="en-US" sz="2000" dirty="0">
                <a:latin typeface="Arial" pitchFamily="34" charset="0"/>
                <a:cs typeface="Arial" pitchFamily="34" charset="0"/>
                <a:sym typeface="Arial" pitchFamily="34" charset="0"/>
              </a:rPr>
              <a:t> = </a:t>
            </a:r>
            <a:r>
              <a:rPr lang="en-US" altLang="en-US" sz="2000" i="1" dirty="0" err="1">
                <a:latin typeface="Arial" pitchFamily="34" charset="0"/>
                <a:cs typeface="Arial" pitchFamily="34" charset="0"/>
                <a:sym typeface="Arial" pitchFamily="34" charset="0"/>
              </a:rPr>
              <a:t>Q</a:t>
            </a:r>
            <a:r>
              <a:rPr lang="en-US" altLang="en-US" sz="2000" dirty="0" err="1">
                <a:latin typeface="Arial" pitchFamily="34" charset="0"/>
                <a:cs typeface="Arial" pitchFamily="34" charset="0"/>
                <a:sym typeface="Arial" pitchFamily="34" charset="0"/>
              </a:rPr>
              <a:t>.dequeue</a:t>
            </a:r>
            <a:r>
              <a:rPr lang="en-US" altLang="en-US" sz="2000" dirty="0">
                <a:latin typeface="Arial" pitchFamily="34" charset="0"/>
                <a:cs typeface="Arial" pitchFamily="34" charset="0"/>
                <a:sym typeface="Arial" pitchFamily="34" charset="0"/>
              </a:rPr>
              <a:t>; output </a:t>
            </a:r>
            <a:r>
              <a:rPr lang="en-US" altLang="en-US" sz="2000" i="1" dirty="0">
                <a:latin typeface="Arial" pitchFamily="34" charset="0"/>
                <a:cs typeface="Arial" pitchFamily="34" charset="0"/>
                <a:sym typeface="Arial" pitchFamily="34" charset="0"/>
              </a:rPr>
              <a:t>v</a:t>
            </a:r>
            <a:endParaRPr lang="en-US" altLang="en-US" sz="2000" dirty="0">
              <a:latin typeface="Arial" pitchFamily="34" charset="0"/>
              <a:cs typeface="Arial" pitchFamily="34" charset="0"/>
              <a:sym typeface="Arial" pitchFamily="34" charset="0"/>
            </a:endParaRPr>
          </a:p>
          <a:p>
            <a:pPr marL="990600" lvl="1" indent="-533400" defTabSz="914400" eaLnBrk="1">
              <a:lnSpc>
                <a:spcPct val="90000"/>
              </a:lnSpc>
              <a:spcBef>
                <a:spcPts val="500"/>
              </a:spcBef>
              <a:buFontTx/>
              <a:buAutoNum type="alphaLcPeriod"/>
            </a:pPr>
            <a:r>
              <a:rPr lang="en-US" altLang="en-US" sz="2000" dirty="0">
                <a:latin typeface="Arial" pitchFamily="34" charset="0"/>
                <a:cs typeface="Arial" pitchFamily="34" charset="0"/>
                <a:sym typeface="Arial" pitchFamily="34" charset="0"/>
              </a:rPr>
              <a:t>Reduce the in-degree of all vertices adjacent to </a:t>
            </a:r>
            <a:r>
              <a:rPr lang="en-US" altLang="en-US" sz="2000" i="1" dirty="0">
                <a:latin typeface="Arial" pitchFamily="34" charset="0"/>
                <a:cs typeface="Arial" pitchFamily="34" charset="0"/>
                <a:sym typeface="Arial" pitchFamily="34" charset="0"/>
              </a:rPr>
              <a:t>v</a:t>
            </a:r>
            <a:endParaRPr lang="en-US" altLang="en-US" sz="2000" dirty="0">
              <a:latin typeface="Arial" pitchFamily="34" charset="0"/>
              <a:cs typeface="Arial" pitchFamily="34" charset="0"/>
              <a:sym typeface="Arial" pitchFamily="34" charset="0"/>
            </a:endParaRPr>
          </a:p>
          <a:p>
            <a:pPr marL="990600" lvl="1" indent="-533400" defTabSz="914400" eaLnBrk="1">
              <a:lnSpc>
                <a:spcPct val="90000"/>
              </a:lnSpc>
              <a:spcBef>
                <a:spcPts val="500"/>
              </a:spcBef>
              <a:buFontTx/>
              <a:buAutoNum type="alphaLcPeriod"/>
            </a:pPr>
            <a:r>
              <a:rPr lang="en-US" altLang="en-US" sz="2000" dirty="0">
                <a:latin typeface="Arial" pitchFamily="34" charset="0"/>
                <a:cs typeface="Arial" pitchFamily="34" charset="0"/>
                <a:sym typeface="Arial" pitchFamily="34" charset="0"/>
              </a:rPr>
              <a:t>If new in-degree of any such vertex </a:t>
            </a:r>
            <a:r>
              <a:rPr lang="en-US" altLang="en-US" sz="2000" i="1" dirty="0">
                <a:latin typeface="Arial" pitchFamily="34" charset="0"/>
                <a:cs typeface="Arial" pitchFamily="34" charset="0"/>
                <a:sym typeface="Arial" pitchFamily="34" charset="0"/>
              </a:rPr>
              <a:t>u</a:t>
            </a:r>
            <a:r>
              <a:rPr lang="en-US" altLang="en-US" sz="2000" dirty="0">
                <a:latin typeface="Arial" pitchFamily="34" charset="0"/>
                <a:cs typeface="Arial" pitchFamily="34" charset="0"/>
                <a:sym typeface="Arial" pitchFamily="34" charset="0"/>
              </a:rPr>
              <a:t> is zero</a:t>
            </a:r>
            <a:br>
              <a:rPr lang="en-US" altLang="en-US" sz="2000" dirty="0">
                <a:latin typeface="Arial" pitchFamily="34" charset="0"/>
                <a:cs typeface="Arial" pitchFamily="34" charset="0"/>
                <a:sym typeface="Arial" pitchFamily="34" charset="0"/>
              </a:rPr>
            </a:br>
            <a:r>
              <a:rPr lang="en-US" altLang="en-US" sz="2000" i="1" dirty="0" err="1">
                <a:latin typeface="Arial" pitchFamily="34" charset="0"/>
                <a:cs typeface="Arial" pitchFamily="34" charset="0"/>
                <a:sym typeface="Arial" pitchFamily="34" charset="0"/>
              </a:rPr>
              <a:t>Q</a:t>
            </a:r>
            <a:r>
              <a:rPr lang="en-US" altLang="en-US" sz="2000" dirty="0" err="1">
                <a:latin typeface="Arial" pitchFamily="34" charset="0"/>
                <a:cs typeface="Arial" pitchFamily="34" charset="0"/>
                <a:sym typeface="Arial" pitchFamily="34" charset="0"/>
              </a:rPr>
              <a:t>.enqueue</a:t>
            </a:r>
            <a:r>
              <a:rPr lang="en-US" altLang="en-US" sz="2000" dirty="0">
                <a:latin typeface="Arial" pitchFamily="34" charset="0"/>
                <a:cs typeface="Arial" pitchFamily="34" charset="0"/>
                <a:sym typeface="Arial" pitchFamily="34" charset="0"/>
              </a:rPr>
              <a:t>(</a:t>
            </a:r>
            <a:r>
              <a:rPr lang="en-US" altLang="en-US" sz="2000" i="1" dirty="0">
                <a:latin typeface="Arial" pitchFamily="34" charset="0"/>
                <a:cs typeface="Arial" pitchFamily="34" charset="0"/>
                <a:sym typeface="Arial" pitchFamily="34" charset="0"/>
              </a:rPr>
              <a:t>u</a:t>
            </a:r>
            <a:r>
              <a:rPr lang="en-US" altLang="en-US" sz="2000" dirty="0">
                <a:latin typeface="Arial" pitchFamily="34" charset="0"/>
                <a:cs typeface="Arial" pitchFamily="34" charset="0"/>
                <a:sym typeface="Arial" pitchFamily="34" charset="0"/>
              </a:rPr>
              <a:t>)</a:t>
            </a:r>
            <a:endParaRPr lang="en-US" altLang="en-US" dirty="0"/>
          </a:p>
        </p:txBody>
      </p:sp>
      <p:sp>
        <p:nvSpPr>
          <p:cNvPr id="34821" name="AutoShape 4"/>
          <p:cNvSpPr>
            <a:spLocks/>
          </p:cNvSpPr>
          <p:nvPr/>
        </p:nvSpPr>
        <p:spPr bwMode="auto">
          <a:xfrm>
            <a:off x="441325" y="5756275"/>
            <a:ext cx="1220788" cy="420688"/>
          </a:xfrm>
          <a:custGeom>
            <a:avLst/>
            <a:gdLst>
              <a:gd name="T0" fmla="*/ 610394 w 21600"/>
              <a:gd name="T1" fmla="*/ 210344 h 21600"/>
              <a:gd name="T2" fmla="*/ 610394 w 21600"/>
              <a:gd name="T3" fmla="*/ 210344 h 21600"/>
              <a:gd name="T4" fmla="*/ 610394 w 21600"/>
              <a:gd name="T5" fmla="*/ 210344 h 21600"/>
              <a:gd name="T6" fmla="*/ 610394 w 21600"/>
              <a:gd name="T7" fmla="*/ 210344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599"/>
                </a:lnTo>
                <a:lnTo>
                  <a:pt x="0" y="21599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 eaLnBrk="0"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1pPr>
            <a:lvl2pPr marL="742950" indent="-285750" eaLnBrk="0"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2pPr>
            <a:lvl3pPr marL="1143000" indent="-228600" eaLnBrk="0"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3pPr>
            <a:lvl4pPr marL="1600200" indent="-228600" eaLnBrk="0"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4pPr>
            <a:lvl5pPr marL="2057400" indent="-228600" eaLnBrk="0"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9pPr>
          </a:lstStyle>
          <a:p>
            <a:pPr eaLnBrk="1"/>
            <a:r>
              <a:rPr lang="en-US" altLang="en-US" i="1" dirty="0">
                <a:solidFill>
                  <a:srgbClr val="333399"/>
                </a:solidFill>
                <a:latin typeface="+mn-lt"/>
                <a:cs typeface="Times New Roman" pitchFamily="18" charset="0"/>
                <a:sym typeface="Times New Roman" pitchFamily="18" charset="0"/>
              </a:rPr>
              <a:t>Runtime:</a:t>
            </a:r>
            <a:endParaRPr lang="en-US" altLang="en-US" dirty="0">
              <a:latin typeface="+mn-lt"/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5/18/2022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 332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7892237"/>
      </p:ext>
    </p:extLst>
  </p:cSld>
  <p:clrMapOvr>
    <a:masterClrMapping/>
  </p:clrMapOvr>
  <p:transition spd="med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3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066800" y="533400"/>
            <a:ext cx="6553200" cy="5943600"/>
          </a:xfrm>
        </p:spPr>
        <p:txBody>
          <a:bodyPr lIns="0" tIns="0" rIns="0" bIns="0"/>
          <a:lstStyle/>
          <a:p>
            <a:pPr marL="0" indent="0" defTabSz="914400" eaLnBrk="1">
              <a:lnSpc>
                <a:spcPct val="80000"/>
              </a:lnSpc>
              <a:spcBef>
                <a:spcPts val="400"/>
              </a:spcBef>
              <a:buNone/>
            </a:pPr>
            <a:r>
              <a:rPr lang="en-US" altLang="en-US" sz="2000" b="1" dirty="0" err="1" smtClean="0">
                <a:latin typeface="Courier New" pitchFamily="49" charset="0"/>
                <a:cs typeface="Courier New" pitchFamily="49" charset="0"/>
                <a:sym typeface="Courier New" pitchFamily="49" charset="0"/>
              </a:rPr>
              <a:t>topsort</a:t>
            </a:r>
            <a:r>
              <a:rPr lang="en-US" altLang="en-US" sz="2000" b="1" dirty="0">
                <a:latin typeface="Courier New" pitchFamily="49" charset="0"/>
                <a:cs typeface="Courier New" pitchFamily="49" charset="0"/>
                <a:sym typeface="Courier New" pitchFamily="49" charset="0"/>
              </a:rPr>
              <a:t>(){</a:t>
            </a:r>
          </a:p>
          <a:p>
            <a:pPr marL="0" indent="0" defTabSz="914400" eaLnBrk="1">
              <a:lnSpc>
                <a:spcPct val="80000"/>
              </a:lnSpc>
              <a:spcBef>
                <a:spcPts val="400"/>
              </a:spcBef>
              <a:buNone/>
            </a:pPr>
            <a:r>
              <a:rPr lang="en-US" altLang="en-US" sz="2000" b="1" dirty="0">
                <a:latin typeface="Courier New" pitchFamily="49" charset="0"/>
                <a:cs typeface="Courier New" pitchFamily="49" charset="0"/>
                <a:sym typeface="Courier New" pitchFamily="49" charset="0"/>
              </a:rPr>
              <a:t>  Queue q(NUM_VERTICES);  </a:t>
            </a:r>
            <a:r>
              <a:rPr lang="en-US" altLang="en-US" sz="2000" b="1" dirty="0" smtClean="0">
                <a:latin typeface="Courier New" pitchFamily="49" charset="0"/>
                <a:cs typeface="Courier New" pitchFamily="49" charset="0"/>
                <a:sym typeface="Courier New" pitchFamily="49" charset="0"/>
              </a:rPr>
              <a:t> </a:t>
            </a:r>
            <a:endParaRPr lang="en-US" altLang="en-US" sz="2000" b="1" dirty="0">
              <a:latin typeface="Courier New" pitchFamily="49" charset="0"/>
              <a:cs typeface="Courier New" pitchFamily="49" charset="0"/>
              <a:sym typeface="Courier New" pitchFamily="49" charset="0"/>
            </a:endParaRPr>
          </a:p>
          <a:p>
            <a:pPr marL="0" indent="0" defTabSz="914400" eaLnBrk="1">
              <a:lnSpc>
                <a:spcPct val="80000"/>
              </a:lnSpc>
              <a:spcBef>
                <a:spcPts val="400"/>
              </a:spcBef>
              <a:buNone/>
            </a:pPr>
            <a:r>
              <a:rPr lang="en-US" altLang="en-US" sz="2000" b="1" dirty="0">
                <a:latin typeface="Courier New" pitchFamily="49" charset="0"/>
                <a:cs typeface="Courier New" pitchFamily="49" charset="0"/>
                <a:sym typeface="Courier New" pitchFamily="49" charset="0"/>
              </a:rPr>
              <a:t>  Vertex v, w</a:t>
            </a:r>
            <a:r>
              <a:rPr lang="en-US" altLang="en-US" sz="2000" b="1" dirty="0" smtClean="0">
                <a:latin typeface="Courier New" pitchFamily="49" charset="0"/>
                <a:cs typeface="Courier New" pitchFamily="49" charset="0"/>
                <a:sym typeface="Courier New" pitchFamily="49" charset="0"/>
              </a:rPr>
              <a:t>;</a:t>
            </a:r>
          </a:p>
          <a:p>
            <a:pPr marL="0" indent="0" defTabSz="914400" eaLnBrk="1">
              <a:lnSpc>
                <a:spcPct val="80000"/>
              </a:lnSpc>
              <a:spcBef>
                <a:spcPts val="400"/>
              </a:spcBef>
              <a:buNone/>
            </a:pPr>
            <a:endParaRPr lang="en-US" altLang="en-US" sz="2000" b="1" dirty="0">
              <a:latin typeface="Courier New" pitchFamily="49" charset="0"/>
              <a:cs typeface="Courier New" pitchFamily="49" charset="0"/>
              <a:sym typeface="Courier New" pitchFamily="49" charset="0"/>
            </a:endParaRPr>
          </a:p>
          <a:p>
            <a:pPr marL="0" indent="0" defTabSz="914400" eaLnBrk="1">
              <a:lnSpc>
                <a:spcPct val="80000"/>
              </a:lnSpc>
              <a:spcBef>
                <a:spcPts val="400"/>
              </a:spcBef>
              <a:buNone/>
            </a:pPr>
            <a:r>
              <a:rPr lang="en-US" altLang="en-US" sz="2000" b="1" dirty="0">
                <a:latin typeface="Courier New" pitchFamily="49" charset="0"/>
                <a:cs typeface="Courier New" pitchFamily="49" charset="0"/>
                <a:sym typeface="Courier New" pitchFamily="49" charset="0"/>
              </a:rPr>
              <a:t> </a:t>
            </a:r>
            <a:r>
              <a:rPr lang="en-US" altLang="en-US" sz="2000" b="1" dirty="0" smtClean="0">
                <a:latin typeface="Courier New" pitchFamily="49" charset="0"/>
                <a:cs typeface="Courier New" pitchFamily="49" charset="0"/>
                <a:sym typeface="Courier New" pitchFamily="49" charset="0"/>
              </a:rPr>
              <a:t> </a:t>
            </a:r>
            <a:r>
              <a:rPr lang="en-US" altLang="en-US" sz="2000" b="1" dirty="0" err="1" smtClean="0">
                <a:latin typeface="Courier New" pitchFamily="49" charset="0"/>
                <a:cs typeface="Courier New" pitchFamily="49" charset="0"/>
                <a:sym typeface="Courier New" pitchFamily="49" charset="0"/>
              </a:rPr>
              <a:t>labelEachVertexWithItsIn</a:t>
            </a:r>
            <a:r>
              <a:rPr lang="en-US" altLang="en-US" sz="2000" b="1" dirty="0" smtClean="0">
                <a:latin typeface="Courier New" pitchFamily="49" charset="0"/>
                <a:cs typeface="Courier New" pitchFamily="49" charset="0"/>
                <a:sym typeface="Courier New" pitchFamily="49" charset="0"/>
              </a:rPr>
              <a:t>-degree</a:t>
            </a:r>
            <a:r>
              <a:rPr lang="en-US" altLang="en-US" sz="2000" b="1" dirty="0">
                <a:latin typeface="Courier New" pitchFamily="49" charset="0"/>
                <a:cs typeface="Courier New" pitchFamily="49" charset="0"/>
                <a:sym typeface="Courier New" pitchFamily="49" charset="0"/>
              </a:rPr>
              <a:t>();</a:t>
            </a:r>
          </a:p>
          <a:p>
            <a:pPr marL="0" indent="0" defTabSz="914400" eaLnBrk="1">
              <a:lnSpc>
                <a:spcPct val="80000"/>
              </a:lnSpc>
              <a:spcBef>
                <a:spcPts val="700"/>
              </a:spcBef>
              <a:buNone/>
            </a:pPr>
            <a:endParaRPr lang="en-US" altLang="en-US" sz="2000" b="1" dirty="0">
              <a:latin typeface="Courier New" pitchFamily="49" charset="0"/>
              <a:cs typeface="Courier New" pitchFamily="49" charset="0"/>
              <a:sym typeface="Courier New" pitchFamily="49" charset="0"/>
            </a:endParaRPr>
          </a:p>
          <a:p>
            <a:pPr marL="0" indent="0" defTabSz="914400" eaLnBrk="1">
              <a:lnSpc>
                <a:spcPct val="80000"/>
              </a:lnSpc>
              <a:spcBef>
                <a:spcPts val="400"/>
              </a:spcBef>
              <a:buNone/>
            </a:pPr>
            <a:r>
              <a:rPr lang="en-US" altLang="en-US" sz="2000" b="1" dirty="0">
                <a:solidFill>
                  <a:srgbClr val="339933"/>
                </a:solidFill>
                <a:latin typeface="Courier New" pitchFamily="49" charset="0"/>
                <a:cs typeface="Courier New" pitchFamily="49" charset="0"/>
                <a:sym typeface="Courier New" pitchFamily="49" charset="0"/>
              </a:rPr>
              <a:t>  </a:t>
            </a:r>
            <a:r>
              <a:rPr lang="en-US" altLang="en-US" sz="2000" b="1" dirty="0" err="1">
                <a:solidFill>
                  <a:srgbClr val="339933"/>
                </a:solidFill>
                <a:latin typeface="Courier New" pitchFamily="49" charset="0"/>
                <a:cs typeface="Courier New" pitchFamily="49" charset="0"/>
                <a:sym typeface="Courier New" pitchFamily="49" charset="0"/>
              </a:rPr>
              <a:t>q.makeEmpty</a:t>
            </a:r>
            <a:r>
              <a:rPr lang="en-US" altLang="en-US" sz="2000" b="1" dirty="0">
                <a:solidFill>
                  <a:srgbClr val="339933"/>
                </a:solidFill>
                <a:latin typeface="Courier New" pitchFamily="49" charset="0"/>
                <a:cs typeface="Courier New" pitchFamily="49" charset="0"/>
                <a:sym typeface="Courier New" pitchFamily="49" charset="0"/>
              </a:rPr>
              <a:t>();</a:t>
            </a:r>
          </a:p>
          <a:p>
            <a:pPr marL="0" indent="0" defTabSz="914400" eaLnBrk="1">
              <a:lnSpc>
                <a:spcPct val="80000"/>
              </a:lnSpc>
              <a:spcBef>
                <a:spcPts val="400"/>
              </a:spcBef>
              <a:buNone/>
            </a:pPr>
            <a:r>
              <a:rPr lang="en-US" altLang="en-US" sz="2000" b="1" dirty="0">
                <a:latin typeface="Courier New" pitchFamily="49" charset="0"/>
                <a:cs typeface="Courier New" pitchFamily="49" charset="0"/>
                <a:sym typeface="Courier New" pitchFamily="49" charset="0"/>
              </a:rPr>
              <a:t>  </a:t>
            </a:r>
            <a:r>
              <a:rPr lang="en-US" altLang="en-US" sz="2000" b="1" dirty="0">
                <a:solidFill>
                  <a:srgbClr val="339933"/>
                </a:solidFill>
                <a:latin typeface="Courier New" pitchFamily="49" charset="0"/>
                <a:cs typeface="Courier New" pitchFamily="49" charset="0"/>
                <a:sym typeface="Courier New" pitchFamily="49" charset="0"/>
              </a:rPr>
              <a:t>for each vertex v</a:t>
            </a:r>
          </a:p>
          <a:p>
            <a:pPr marL="0" indent="0" defTabSz="914400" eaLnBrk="1">
              <a:lnSpc>
                <a:spcPct val="80000"/>
              </a:lnSpc>
              <a:spcBef>
                <a:spcPts val="400"/>
              </a:spcBef>
              <a:buNone/>
            </a:pPr>
            <a:r>
              <a:rPr lang="en-US" altLang="en-US" sz="2000" b="1" dirty="0">
                <a:solidFill>
                  <a:srgbClr val="339933"/>
                </a:solidFill>
                <a:latin typeface="Courier New" pitchFamily="49" charset="0"/>
                <a:cs typeface="Courier New" pitchFamily="49" charset="0"/>
                <a:sym typeface="Courier New" pitchFamily="49" charset="0"/>
              </a:rPr>
              <a:t>    if (</a:t>
            </a:r>
            <a:r>
              <a:rPr lang="en-US" altLang="en-US" sz="2000" b="1" dirty="0" err="1">
                <a:solidFill>
                  <a:srgbClr val="339933"/>
                </a:solidFill>
                <a:latin typeface="Courier New" pitchFamily="49" charset="0"/>
                <a:cs typeface="Courier New" pitchFamily="49" charset="0"/>
                <a:sym typeface="Courier New" pitchFamily="49" charset="0"/>
              </a:rPr>
              <a:t>v.indegree</a:t>
            </a:r>
            <a:r>
              <a:rPr lang="en-US" altLang="en-US" sz="2000" b="1" dirty="0">
                <a:solidFill>
                  <a:srgbClr val="339933"/>
                </a:solidFill>
                <a:latin typeface="Courier New" pitchFamily="49" charset="0"/>
                <a:cs typeface="Courier New" pitchFamily="49" charset="0"/>
                <a:sym typeface="Courier New" pitchFamily="49" charset="0"/>
              </a:rPr>
              <a:t> == 0)</a:t>
            </a:r>
          </a:p>
          <a:p>
            <a:pPr marL="0" indent="0" defTabSz="914400" eaLnBrk="1">
              <a:lnSpc>
                <a:spcPct val="80000"/>
              </a:lnSpc>
              <a:spcBef>
                <a:spcPts val="400"/>
              </a:spcBef>
              <a:buNone/>
            </a:pPr>
            <a:r>
              <a:rPr lang="en-US" altLang="en-US" sz="2000" b="1" dirty="0">
                <a:solidFill>
                  <a:srgbClr val="339933"/>
                </a:solidFill>
                <a:latin typeface="Courier New" pitchFamily="49" charset="0"/>
                <a:cs typeface="Courier New" pitchFamily="49" charset="0"/>
                <a:sym typeface="Courier New" pitchFamily="49" charset="0"/>
              </a:rPr>
              <a:t>      </a:t>
            </a:r>
            <a:r>
              <a:rPr lang="en-US" altLang="en-US" sz="2000" b="1" dirty="0" err="1">
                <a:solidFill>
                  <a:srgbClr val="339933"/>
                </a:solidFill>
                <a:latin typeface="Courier New" pitchFamily="49" charset="0"/>
                <a:cs typeface="Courier New" pitchFamily="49" charset="0"/>
                <a:sym typeface="Courier New" pitchFamily="49" charset="0"/>
              </a:rPr>
              <a:t>q.enqueue</a:t>
            </a:r>
            <a:r>
              <a:rPr lang="en-US" altLang="en-US" sz="2000" b="1" dirty="0">
                <a:solidFill>
                  <a:srgbClr val="339933"/>
                </a:solidFill>
                <a:latin typeface="Courier New" pitchFamily="49" charset="0"/>
                <a:cs typeface="Courier New" pitchFamily="49" charset="0"/>
                <a:sym typeface="Courier New" pitchFamily="49" charset="0"/>
              </a:rPr>
              <a:t>(v);</a:t>
            </a:r>
          </a:p>
          <a:p>
            <a:pPr marL="0" indent="0" defTabSz="914400" eaLnBrk="1">
              <a:lnSpc>
                <a:spcPct val="80000"/>
              </a:lnSpc>
              <a:spcBef>
                <a:spcPts val="700"/>
              </a:spcBef>
              <a:buNone/>
            </a:pPr>
            <a:endParaRPr lang="en-US" altLang="en-US" sz="2000" b="1" dirty="0">
              <a:solidFill>
                <a:srgbClr val="339933"/>
              </a:solidFill>
              <a:latin typeface="Courier New" pitchFamily="49" charset="0"/>
              <a:cs typeface="Courier New" pitchFamily="49" charset="0"/>
              <a:sym typeface="Courier New" pitchFamily="49" charset="0"/>
            </a:endParaRPr>
          </a:p>
          <a:p>
            <a:pPr marL="0" indent="0" defTabSz="914400" eaLnBrk="1">
              <a:lnSpc>
                <a:spcPct val="80000"/>
              </a:lnSpc>
              <a:spcBef>
                <a:spcPts val="400"/>
              </a:spcBef>
              <a:buNone/>
            </a:pPr>
            <a:r>
              <a:rPr lang="en-US" altLang="en-US" sz="2000" b="1" dirty="0">
                <a:latin typeface="Courier New" pitchFamily="49" charset="0"/>
                <a:cs typeface="Courier New" pitchFamily="49" charset="0"/>
                <a:sym typeface="Courier New" pitchFamily="49" charset="0"/>
              </a:rPr>
              <a:t>  while (!</a:t>
            </a:r>
            <a:r>
              <a:rPr lang="en-US" altLang="en-US" sz="2000" b="1" dirty="0" err="1">
                <a:latin typeface="Courier New" pitchFamily="49" charset="0"/>
                <a:cs typeface="Courier New" pitchFamily="49" charset="0"/>
                <a:sym typeface="Courier New" pitchFamily="49" charset="0"/>
              </a:rPr>
              <a:t>q.isEmpty</a:t>
            </a:r>
            <a:r>
              <a:rPr lang="en-US" altLang="en-US" sz="2000" b="1" dirty="0">
                <a:latin typeface="Courier New" pitchFamily="49" charset="0"/>
                <a:cs typeface="Courier New" pitchFamily="49" charset="0"/>
                <a:sym typeface="Courier New" pitchFamily="49" charset="0"/>
              </a:rPr>
              <a:t>()){</a:t>
            </a:r>
          </a:p>
          <a:p>
            <a:pPr marL="0" indent="0" defTabSz="914400" eaLnBrk="1">
              <a:lnSpc>
                <a:spcPct val="80000"/>
              </a:lnSpc>
              <a:spcBef>
                <a:spcPts val="400"/>
              </a:spcBef>
              <a:buNone/>
            </a:pPr>
            <a:r>
              <a:rPr lang="en-US" altLang="en-US" sz="20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" pitchFamily="49" charset="0"/>
              </a:rPr>
              <a:t>    v = </a:t>
            </a:r>
            <a:r>
              <a:rPr lang="en-US" altLang="en-US" sz="20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" pitchFamily="49" charset="0"/>
              </a:rPr>
              <a:t>q.dequeue</a:t>
            </a:r>
            <a:r>
              <a:rPr lang="en-US" altLang="en-US" sz="20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" pitchFamily="49" charset="0"/>
              </a:rPr>
              <a:t>();</a:t>
            </a:r>
          </a:p>
          <a:p>
            <a:pPr marL="0" indent="0" defTabSz="914400" eaLnBrk="1">
              <a:lnSpc>
                <a:spcPct val="80000"/>
              </a:lnSpc>
              <a:spcBef>
                <a:spcPts val="400"/>
              </a:spcBef>
              <a:buNone/>
            </a:pPr>
            <a:r>
              <a:rPr lang="en-US" altLang="en-US" sz="2000" b="1" dirty="0">
                <a:latin typeface="Courier New" pitchFamily="49" charset="0"/>
                <a:cs typeface="Courier New" pitchFamily="49" charset="0"/>
                <a:sym typeface="Courier New" pitchFamily="49" charset="0"/>
              </a:rPr>
              <a:t>    </a:t>
            </a:r>
            <a:r>
              <a:rPr lang="en-US" altLang="en-US" sz="2000" b="1" dirty="0" err="1">
                <a:latin typeface="Courier New" pitchFamily="49" charset="0"/>
                <a:cs typeface="Courier New" pitchFamily="49" charset="0"/>
                <a:sym typeface="Courier New" pitchFamily="49" charset="0"/>
              </a:rPr>
              <a:t>v.topologicalNum</a:t>
            </a:r>
            <a:r>
              <a:rPr lang="en-US" altLang="en-US" sz="2000" b="1" dirty="0">
                <a:latin typeface="Courier New" pitchFamily="49" charset="0"/>
                <a:cs typeface="Courier New" pitchFamily="49" charset="0"/>
                <a:sym typeface="Courier New" pitchFamily="49" charset="0"/>
              </a:rPr>
              <a:t> = ++counter;</a:t>
            </a:r>
          </a:p>
          <a:p>
            <a:pPr marL="0" indent="0" defTabSz="914400" eaLnBrk="1">
              <a:lnSpc>
                <a:spcPct val="80000"/>
              </a:lnSpc>
              <a:spcBef>
                <a:spcPts val="400"/>
              </a:spcBef>
              <a:buNone/>
            </a:pPr>
            <a:r>
              <a:rPr lang="en-US" altLang="en-US" sz="2000" b="1" dirty="0">
                <a:solidFill>
                  <a:srgbClr val="333399"/>
                </a:solidFill>
                <a:latin typeface="Courier New" pitchFamily="49" charset="0"/>
                <a:cs typeface="Courier New" pitchFamily="49" charset="0"/>
                <a:sym typeface="Courier New" pitchFamily="49" charset="0"/>
              </a:rPr>
              <a:t>    for each w adjacent to v</a:t>
            </a:r>
          </a:p>
          <a:p>
            <a:pPr marL="0" indent="0" defTabSz="914400" eaLnBrk="1">
              <a:lnSpc>
                <a:spcPct val="80000"/>
              </a:lnSpc>
              <a:spcBef>
                <a:spcPts val="400"/>
              </a:spcBef>
              <a:buNone/>
            </a:pPr>
            <a:r>
              <a:rPr lang="en-US" altLang="en-US" sz="2000" b="1" dirty="0">
                <a:solidFill>
                  <a:srgbClr val="333399"/>
                </a:solidFill>
                <a:latin typeface="Courier New" pitchFamily="49" charset="0"/>
                <a:cs typeface="Courier New" pitchFamily="49" charset="0"/>
                <a:sym typeface="Courier New" pitchFamily="49" charset="0"/>
              </a:rPr>
              <a:t>      if (--</a:t>
            </a:r>
            <a:r>
              <a:rPr lang="en-US" altLang="en-US" sz="2000" b="1" dirty="0" err="1">
                <a:solidFill>
                  <a:srgbClr val="333399"/>
                </a:solidFill>
                <a:latin typeface="Courier New" pitchFamily="49" charset="0"/>
                <a:cs typeface="Courier New" pitchFamily="49" charset="0"/>
                <a:sym typeface="Courier New" pitchFamily="49" charset="0"/>
              </a:rPr>
              <a:t>w.indegree</a:t>
            </a:r>
            <a:r>
              <a:rPr lang="en-US" altLang="en-US" sz="2000" b="1" dirty="0">
                <a:solidFill>
                  <a:srgbClr val="333399"/>
                </a:solidFill>
                <a:latin typeface="Courier New" pitchFamily="49" charset="0"/>
                <a:cs typeface="Courier New" pitchFamily="49" charset="0"/>
                <a:sym typeface="Courier New" pitchFamily="49" charset="0"/>
              </a:rPr>
              <a:t> == 0)</a:t>
            </a:r>
          </a:p>
          <a:p>
            <a:pPr marL="0" indent="0" defTabSz="914400" eaLnBrk="1">
              <a:lnSpc>
                <a:spcPct val="80000"/>
              </a:lnSpc>
              <a:spcBef>
                <a:spcPts val="400"/>
              </a:spcBef>
              <a:buNone/>
            </a:pPr>
            <a:r>
              <a:rPr lang="en-US" altLang="en-US" sz="2000" b="1" dirty="0">
                <a:solidFill>
                  <a:srgbClr val="333399"/>
                </a:solidFill>
                <a:latin typeface="Courier New" pitchFamily="49" charset="0"/>
                <a:cs typeface="Courier New" pitchFamily="49" charset="0"/>
                <a:sym typeface="Courier New" pitchFamily="49" charset="0"/>
              </a:rPr>
              <a:t>        </a:t>
            </a:r>
            <a:r>
              <a:rPr lang="en-US" altLang="en-US" sz="2000" b="1" dirty="0" err="1">
                <a:solidFill>
                  <a:srgbClr val="333399"/>
                </a:solidFill>
                <a:latin typeface="Courier New" pitchFamily="49" charset="0"/>
                <a:cs typeface="Courier New" pitchFamily="49" charset="0"/>
                <a:sym typeface="Courier New" pitchFamily="49" charset="0"/>
              </a:rPr>
              <a:t>q.enqueue</a:t>
            </a:r>
            <a:r>
              <a:rPr lang="en-US" altLang="en-US" sz="2000" b="1" dirty="0">
                <a:solidFill>
                  <a:srgbClr val="333399"/>
                </a:solidFill>
                <a:latin typeface="Courier New" pitchFamily="49" charset="0"/>
                <a:cs typeface="Courier New" pitchFamily="49" charset="0"/>
                <a:sym typeface="Courier New" pitchFamily="49" charset="0"/>
              </a:rPr>
              <a:t>(w);</a:t>
            </a:r>
          </a:p>
          <a:p>
            <a:pPr marL="0" indent="0" defTabSz="914400" eaLnBrk="1">
              <a:lnSpc>
                <a:spcPct val="80000"/>
              </a:lnSpc>
              <a:spcBef>
                <a:spcPts val="400"/>
              </a:spcBef>
              <a:buNone/>
            </a:pPr>
            <a:r>
              <a:rPr lang="en-US" altLang="en-US" sz="2000" b="1" dirty="0">
                <a:latin typeface="Courier New" pitchFamily="49" charset="0"/>
                <a:cs typeface="Courier New" pitchFamily="49" charset="0"/>
                <a:sym typeface="Courier New" pitchFamily="49" charset="0"/>
              </a:rPr>
              <a:t>  }</a:t>
            </a:r>
          </a:p>
          <a:p>
            <a:pPr marL="0" indent="0" defTabSz="914400" eaLnBrk="1">
              <a:lnSpc>
                <a:spcPct val="80000"/>
              </a:lnSpc>
              <a:spcBef>
                <a:spcPts val="400"/>
              </a:spcBef>
              <a:buNone/>
            </a:pPr>
            <a:r>
              <a:rPr lang="en-US" altLang="en-US" sz="2000" b="1" dirty="0">
                <a:latin typeface="Courier New" pitchFamily="49" charset="0"/>
                <a:cs typeface="Courier New" pitchFamily="49" charset="0"/>
                <a:sym typeface="Courier New" pitchFamily="49" charset="0"/>
              </a:rPr>
              <a:t>}</a:t>
            </a:r>
            <a:endParaRPr lang="en-US" altLang="en-US" dirty="0"/>
          </a:p>
        </p:txBody>
      </p:sp>
      <p:sp>
        <p:nvSpPr>
          <p:cNvPr id="35844" name="AutoShape 3"/>
          <p:cNvSpPr>
            <a:spLocks/>
          </p:cNvSpPr>
          <p:nvPr/>
        </p:nvSpPr>
        <p:spPr bwMode="auto">
          <a:xfrm>
            <a:off x="6862763" y="2403691"/>
            <a:ext cx="2032000" cy="676275"/>
          </a:xfrm>
          <a:custGeom>
            <a:avLst/>
            <a:gdLst>
              <a:gd name="T0" fmla="*/ 1016000 w 21600"/>
              <a:gd name="T1" fmla="*/ 338138 h 21600"/>
              <a:gd name="T2" fmla="*/ 1016000 w 21600"/>
              <a:gd name="T3" fmla="*/ 338138 h 21600"/>
              <a:gd name="T4" fmla="*/ 1016000 w 21600"/>
              <a:gd name="T5" fmla="*/ 338138 h 21600"/>
              <a:gd name="T6" fmla="*/ 1016000 w 21600"/>
              <a:gd name="T7" fmla="*/ 338138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599"/>
                </a:lnTo>
                <a:lnTo>
                  <a:pt x="0" y="21599"/>
                </a:lnTo>
                <a:lnTo>
                  <a:pt x="0" y="0"/>
                </a:lnTo>
                <a:close/>
              </a:path>
            </a:pathLst>
          </a:custGeom>
          <a:noFill/>
          <a:ln w="1270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 eaLnBrk="0"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1pPr>
            <a:lvl2pPr marL="742950" indent="-285750" eaLnBrk="0"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2pPr>
            <a:lvl3pPr marL="1143000" indent="-228600" eaLnBrk="0"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3pPr>
            <a:lvl4pPr marL="1600200" indent="-228600" eaLnBrk="0"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4pPr>
            <a:lvl5pPr marL="2057400" indent="-228600" eaLnBrk="0"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9pPr>
          </a:lstStyle>
          <a:p>
            <a:pPr algn="ctr" eaLnBrk="1">
              <a:spcBef>
                <a:spcPts val="0"/>
              </a:spcBef>
            </a:pPr>
            <a:r>
              <a:rPr lang="en-US" altLang="en-US" sz="2000" dirty="0" smtClean="0">
                <a:solidFill>
                  <a:srgbClr val="339933"/>
                </a:solidFill>
                <a:latin typeface="Times New Roman Bold" charset="0"/>
                <a:sym typeface="Times New Roman Bold" charset="0"/>
              </a:rPr>
              <a:t>initialize </a:t>
            </a:r>
            <a:r>
              <a:rPr lang="en-US" altLang="en-US" sz="2000" dirty="0">
                <a:solidFill>
                  <a:srgbClr val="339933"/>
                </a:solidFill>
                <a:latin typeface="Times New Roman Bold" charset="0"/>
                <a:sym typeface="Times New Roman Bold" charset="0"/>
              </a:rPr>
              <a:t>the</a:t>
            </a:r>
          </a:p>
          <a:p>
            <a:pPr algn="ctr" eaLnBrk="1">
              <a:spcBef>
                <a:spcPts val="0"/>
              </a:spcBef>
            </a:pPr>
            <a:r>
              <a:rPr lang="en-US" altLang="en-US" sz="2000" dirty="0">
                <a:solidFill>
                  <a:srgbClr val="339933"/>
                </a:solidFill>
                <a:latin typeface="Times New Roman Bold" charset="0"/>
                <a:sym typeface="Times New Roman Bold" charset="0"/>
              </a:rPr>
              <a:t>queue</a:t>
            </a:r>
            <a:endParaRPr lang="en-US" altLang="en-US" dirty="0"/>
          </a:p>
        </p:txBody>
      </p:sp>
      <p:sp>
        <p:nvSpPr>
          <p:cNvPr id="35845" name="AutoShape 4"/>
          <p:cNvSpPr>
            <a:spLocks/>
          </p:cNvSpPr>
          <p:nvPr/>
        </p:nvSpPr>
        <p:spPr bwMode="auto">
          <a:xfrm>
            <a:off x="6862763" y="3710031"/>
            <a:ext cx="1979613" cy="676275"/>
          </a:xfrm>
          <a:custGeom>
            <a:avLst/>
            <a:gdLst>
              <a:gd name="T0" fmla="*/ 989807 w 21600"/>
              <a:gd name="T1" fmla="*/ 338138 h 21600"/>
              <a:gd name="T2" fmla="*/ 989807 w 21600"/>
              <a:gd name="T3" fmla="*/ 338138 h 21600"/>
              <a:gd name="T4" fmla="*/ 989807 w 21600"/>
              <a:gd name="T5" fmla="*/ 338138 h 21600"/>
              <a:gd name="T6" fmla="*/ 989807 w 21600"/>
              <a:gd name="T7" fmla="*/ 338138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599"/>
                </a:lnTo>
                <a:lnTo>
                  <a:pt x="0" y="21599"/>
                </a:lnTo>
                <a:lnTo>
                  <a:pt x="0" y="0"/>
                </a:lnTo>
                <a:close/>
              </a:path>
            </a:pathLst>
          </a:custGeom>
          <a:noFill/>
          <a:ln w="1270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 eaLnBrk="0"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1pPr>
            <a:lvl2pPr marL="742950" indent="-285750" eaLnBrk="0"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2pPr>
            <a:lvl3pPr marL="1143000" indent="-228600" eaLnBrk="0"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3pPr>
            <a:lvl4pPr marL="1600200" indent="-228600" eaLnBrk="0"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4pPr>
            <a:lvl5pPr marL="2057400" indent="-228600" eaLnBrk="0"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9pPr>
          </a:lstStyle>
          <a:p>
            <a:pPr algn="ctr" eaLnBrk="1">
              <a:spcBef>
                <a:spcPts val="0"/>
              </a:spcBef>
            </a:pPr>
            <a:r>
              <a:rPr lang="en-US" altLang="en-US" sz="2000" dirty="0">
                <a:solidFill>
                  <a:srgbClr val="FF0000"/>
                </a:solidFill>
                <a:latin typeface="Times New Roman Bold" charset="0"/>
                <a:sym typeface="Times New Roman Bold" charset="0"/>
              </a:rPr>
              <a:t>get a vertex with</a:t>
            </a:r>
          </a:p>
          <a:p>
            <a:pPr algn="ctr" eaLnBrk="1">
              <a:spcBef>
                <a:spcPts val="0"/>
              </a:spcBef>
            </a:pPr>
            <a:r>
              <a:rPr lang="en-US" altLang="en-US" sz="2000" dirty="0" err="1">
                <a:solidFill>
                  <a:srgbClr val="FF0000"/>
                </a:solidFill>
                <a:latin typeface="Times New Roman Bold" charset="0"/>
                <a:sym typeface="Times New Roman Bold" charset="0"/>
              </a:rPr>
              <a:t>indegree</a:t>
            </a:r>
            <a:r>
              <a:rPr lang="en-US" altLang="en-US" sz="2000" dirty="0">
                <a:solidFill>
                  <a:srgbClr val="FF0000"/>
                </a:solidFill>
                <a:latin typeface="Times New Roman Bold" charset="0"/>
                <a:sym typeface="Times New Roman Bold" charset="0"/>
              </a:rPr>
              <a:t> 0</a:t>
            </a:r>
            <a:endParaRPr lang="en-US" altLang="en-US" dirty="0"/>
          </a:p>
        </p:txBody>
      </p:sp>
      <p:sp>
        <p:nvSpPr>
          <p:cNvPr id="35846" name="AutoShape 5"/>
          <p:cNvSpPr>
            <a:spLocks/>
          </p:cNvSpPr>
          <p:nvPr/>
        </p:nvSpPr>
        <p:spPr bwMode="auto">
          <a:xfrm>
            <a:off x="6850062" y="4768205"/>
            <a:ext cx="1303338" cy="968375"/>
          </a:xfrm>
          <a:custGeom>
            <a:avLst/>
            <a:gdLst>
              <a:gd name="T0" fmla="*/ 651669 w 21600"/>
              <a:gd name="T1" fmla="*/ 484188 h 21600"/>
              <a:gd name="T2" fmla="*/ 651669 w 21600"/>
              <a:gd name="T3" fmla="*/ 484188 h 21600"/>
              <a:gd name="T4" fmla="*/ 651669 w 21600"/>
              <a:gd name="T5" fmla="*/ 484188 h 21600"/>
              <a:gd name="T6" fmla="*/ 651669 w 21600"/>
              <a:gd name="T7" fmla="*/ 484188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1270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 eaLnBrk="0"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1pPr>
            <a:lvl2pPr marL="742950" indent="-285750" eaLnBrk="0"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2pPr>
            <a:lvl3pPr marL="1143000" indent="-228600" eaLnBrk="0"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3pPr>
            <a:lvl4pPr marL="1600200" indent="-228600" eaLnBrk="0"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4pPr>
            <a:lvl5pPr marL="2057400" indent="-228600" eaLnBrk="0"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9pPr>
          </a:lstStyle>
          <a:p>
            <a:pPr algn="ctr" eaLnBrk="1">
              <a:spcBef>
                <a:spcPts val="0"/>
              </a:spcBef>
            </a:pPr>
            <a:r>
              <a:rPr lang="en-US" altLang="en-US" sz="2000" dirty="0">
                <a:solidFill>
                  <a:srgbClr val="333399"/>
                </a:solidFill>
                <a:latin typeface="Times New Roman Bold" charset="0"/>
                <a:sym typeface="Times New Roman Bold" charset="0"/>
              </a:rPr>
              <a:t>insert new</a:t>
            </a:r>
          </a:p>
          <a:p>
            <a:pPr algn="ctr" eaLnBrk="1">
              <a:spcBef>
                <a:spcPts val="0"/>
              </a:spcBef>
            </a:pPr>
            <a:r>
              <a:rPr lang="en-US" altLang="en-US" sz="2000" dirty="0">
                <a:solidFill>
                  <a:srgbClr val="333399"/>
                </a:solidFill>
                <a:latin typeface="Times New Roman Bold" charset="0"/>
                <a:sym typeface="Times New Roman Bold" charset="0"/>
              </a:rPr>
              <a:t>eligible</a:t>
            </a:r>
          </a:p>
          <a:p>
            <a:pPr algn="ctr" eaLnBrk="1">
              <a:spcBef>
                <a:spcPts val="0"/>
              </a:spcBef>
            </a:pPr>
            <a:r>
              <a:rPr lang="en-US" altLang="en-US" sz="2000" dirty="0">
                <a:solidFill>
                  <a:srgbClr val="333399"/>
                </a:solidFill>
                <a:latin typeface="Times New Roman Bold" charset="0"/>
                <a:sym typeface="Times New Roman Bold" charset="0"/>
              </a:rPr>
              <a:t>vertices</a:t>
            </a:r>
            <a:endParaRPr lang="en-US" alt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5/18/2022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 332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1693110"/>
      </p:ext>
    </p:extLst>
  </p:cSld>
  <p:clrMapOvr>
    <a:masterClrMapping/>
  </p:clrMapOvr>
  <p:transition spd="med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noFill/>
        </p:spPr>
        <p:txBody>
          <a:bodyPr>
            <a:normAutofit fontScale="90000"/>
          </a:bodyPr>
          <a:lstStyle/>
          <a:p>
            <a:r>
              <a:rPr lang="en-US" altLang="en-US" sz="4000" dirty="0"/>
              <a:t>Find a topological order for the following graph</a:t>
            </a:r>
          </a:p>
        </p:txBody>
      </p:sp>
      <p:sp>
        <p:nvSpPr>
          <p:cNvPr id="22531" name="Oval 4"/>
          <p:cNvSpPr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3276600" y="2514600"/>
            <a:ext cx="381000" cy="381000"/>
          </a:xfrm>
          <a:prstGeom prst="ellipse">
            <a:avLst/>
          </a:prstGeom>
          <a:solidFill>
            <a:srgbClr val="CC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altLang="en-US"/>
              <a:t>E</a:t>
            </a:r>
          </a:p>
        </p:txBody>
      </p:sp>
      <p:sp>
        <p:nvSpPr>
          <p:cNvPr id="22532" name="Oval 5"/>
          <p:cNvSpPr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4267200" y="4419600"/>
            <a:ext cx="381000" cy="381000"/>
          </a:xfrm>
          <a:prstGeom prst="ellipse">
            <a:avLst/>
          </a:prstGeom>
          <a:solidFill>
            <a:srgbClr val="CC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altLang="en-US"/>
              <a:t>F</a:t>
            </a:r>
          </a:p>
        </p:txBody>
      </p:sp>
      <p:sp>
        <p:nvSpPr>
          <p:cNvPr id="22533" name="Oval 6"/>
          <p:cNvSpPr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3581400" y="3505200"/>
            <a:ext cx="381000" cy="381000"/>
          </a:xfrm>
          <a:prstGeom prst="ellipse">
            <a:avLst/>
          </a:prstGeom>
          <a:solidFill>
            <a:srgbClr val="CC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altLang="en-US"/>
              <a:t>D</a:t>
            </a:r>
          </a:p>
        </p:txBody>
      </p:sp>
      <p:sp>
        <p:nvSpPr>
          <p:cNvPr id="22534" name="Oval 7"/>
          <p:cNvSpPr>
            <a:spLocks noChangeArrowheads="1"/>
          </p:cNvSpPr>
          <p:nvPr>
            <p:custDataLst>
              <p:tags r:id="rId5"/>
            </p:custDataLst>
          </p:nvPr>
        </p:nvSpPr>
        <p:spPr bwMode="auto">
          <a:xfrm>
            <a:off x="1981200" y="2819400"/>
            <a:ext cx="381000" cy="381000"/>
          </a:xfrm>
          <a:prstGeom prst="ellipse">
            <a:avLst/>
          </a:prstGeom>
          <a:solidFill>
            <a:srgbClr val="CC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altLang="en-US"/>
              <a:t>A</a:t>
            </a:r>
          </a:p>
        </p:txBody>
      </p:sp>
      <p:sp>
        <p:nvSpPr>
          <p:cNvPr id="22535" name="Oval 8"/>
          <p:cNvSpPr>
            <a:spLocks noChangeArrowheads="1"/>
          </p:cNvSpPr>
          <p:nvPr>
            <p:custDataLst>
              <p:tags r:id="rId6"/>
            </p:custDataLst>
          </p:nvPr>
        </p:nvSpPr>
        <p:spPr bwMode="auto">
          <a:xfrm>
            <a:off x="2133600" y="3886200"/>
            <a:ext cx="381000" cy="381000"/>
          </a:xfrm>
          <a:prstGeom prst="ellipse">
            <a:avLst/>
          </a:prstGeom>
          <a:solidFill>
            <a:srgbClr val="CC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altLang="en-US"/>
              <a:t>C</a:t>
            </a:r>
          </a:p>
        </p:txBody>
      </p:sp>
      <p:sp>
        <p:nvSpPr>
          <p:cNvPr id="22536" name="Oval 9"/>
          <p:cNvSpPr>
            <a:spLocks noChangeArrowheads="1"/>
          </p:cNvSpPr>
          <p:nvPr>
            <p:custDataLst>
              <p:tags r:id="rId7"/>
            </p:custDataLst>
          </p:nvPr>
        </p:nvSpPr>
        <p:spPr bwMode="auto">
          <a:xfrm>
            <a:off x="2667000" y="4953000"/>
            <a:ext cx="381000" cy="381000"/>
          </a:xfrm>
          <a:prstGeom prst="ellipse">
            <a:avLst/>
          </a:prstGeom>
          <a:solidFill>
            <a:srgbClr val="CC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altLang="en-US"/>
              <a:t>B</a:t>
            </a:r>
          </a:p>
        </p:txBody>
      </p:sp>
      <p:sp>
        <p:nvSpPr>
          <p:cNvPr id="22537" name="Oval 10"/>
          <p:cNvSpPr>
            <a:spLocks noChangeArrowheads="1"/>
          </p:cNvSpPr>
          <p:nvPr>
            <p:custDataLst>
              <p:tags r:id="rId8"/>
            </p:custDataLst>
          </p:nvPr>
        </p:nvSpPr>
        <p:spPr bwMode="auto">
          <a:xfrm>
            <a:off x="6172200" y="4648200"/>
            <a:ext cx="381000" cy="381000"/>
          </a:xfrm>
          <a:prstGeom prst="ellipse">
            <a:avLst/>
          </a:prstGeom>
          <a:solidFill>
            <a:srgbClr val="CC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altLang="en-US"/>
              <a:t>K</a:t>
            </a:r>
          </a:p>
        </p:txBody>
      </p:sp>
      <p:sp>
        <p:nvSpPr>
          <p:cNvPr id="22538" name="Oval 11"/>
          <p:cNvSpPr>
            <a:spLocks noChangeArrowheads="1"/>
          </p:cNvSpPr>
          <p:nvPr>
            <p:custDataLst>
              <p:tags r:id="rId9"/>
            </p:custDataLst>
          </p:nvPr>
        </p:nvSpPr>
        <p:spPr bwMode="auto">
          <a:xfrm>
            <a:off x="7315200" y="3657600"/>
            <a:ext cx="381000" cy="381000"/>
          </a:xfrm>
          <a:prstGeom prst="ellipse">
            <a:avLst/>
          </a:prstGeom>
          <a:solidFill>
            <a:srgbClr val="CC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altLang="en-US"/>
              <a:t>J</a:t>
            </a:r>
          </a:p>
        </p:txBody>
      </p:sp>
      <p:sp>
        <p:nvSpPr>
          <p:cNvPr id="22539" name="Oval 12"/>
          <p:cNvSpPr>
            <a:spLocks noChangeArrowheads="1"/>
          </p:cNvSpPr>
          <p:nvPr>
            <p:custDataLst>
              <p:tags r:id="rId10"/>
            </p:custDataLst>
          </p:nvPr>
        </p:nvSpPr>
        <p:spPr bwMode="auto">
          <a:xfrm>
            <a:off x="5257800" y="3505200"/>
            <a:ext cx="381000" cy="381000"/>
          </a:xfrm>
          <a:prstGeom prst="ellipse">
            <a:avLst/>
          </a:prstGeom>
          <a:solidFill>
            <a:srgbClr val="CC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altLang="en-US"/>
              <a:t>G</a:t>
            </a:r>
          </a:p>
        </p:txBody>
      </p:sp>
      <p:sp>
        <p:nvSpPr>
          <p:cNvPr id="22540" name="Oval 13"/>
          <p:cNvSpPr>
            <a:spLocks noChangeArrowheads="1"/>
          </p:cNvSpPr>
          <p:nvPr>
            <p:custDataLst>
              <p:tags r:id="rId11"/>
            </p:custDataLst>
          </p:nvPr>
        </p:nvSpPr>
        <p:spPr bwMode="auto">
          <a:xfrm>
            <a:off x="5029200" y="2362200"/>
            <a:ext cx="381000" cy="381000"/>
          </a:xfrm>
          <a:prstGeom prst="ellipse">
            <a:avLst/>
          </a:prstGeom>
          <a:solidFill>
            <a:srgbClr val="CC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altLang="en-US"/>
              <a:t>H</a:t>
            </a:r>
          </a:p>
        </p:txBody>
      </p:sp>
      <p:sp>
        <p:nvSpPr>
          <p:cNvPr id="22541" name="Oval 14"/>
          <p:cNvSpPr>
            <a:spLocks noChangeArrowheads="1"/>
          </p:cNvSpPr>
          <p:nvPr>
            <p:custDataLst>
              <p:tags r:id="rId12"/>
            </p:custDataLst>
          </p:nvPr>
        </p:nvSpPr>
        <p:spPr bwMode="auto">
          <a:xfrm>
            <a:off x="6705600" y="2514600"/>
            <a:ext cx="381000" cy="381000"/>
          </a:xfrm>
          <a:prstGeom prst="ellipse">
            <a:avLst/>
          </a:prstGeom>
          <a:solidFill>
            <a:srgbClr val="CC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altLang="en-US"/>
              <a:t>I</a:t>
            </a:r>
          </a:p>
        </p:txBody>
      </p:sp>
      <p:sp>
        <p:nvSpPr>
          <p:cNvPr id="22542" name="Oval 15"/>
          <p:cNvSpPr>
            <a:spLocks noChangeArrowheads="1"/>
          </p:cNvSpPr>
          <p:nvPr>
            <p:custDataLst>
              <p:tags r:id="rId13"/>
            </p:custDataLst>
          </p:nvPr>
        </p:nvSpPr>
        <p:spPr bwMode="auto">
          <a:xfrm>
            <a:off x="4953000" y="5562600"/>
            <a:ext cx="381000" cy="381000"/>
          </a:xfrm>
          <a:prstGeom prst="ellipse">
            <a:avLst/>
          </a:prstGeom>
          <a:solidFill>
            <a:srgbClr val="CC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altLang="en-US"/>
              <a:t>L</a:t>
            </a:r>
          </a:p>
        </p:txBody>
      </p:sp>
      <p:sp>
        <p:nvSpPr>
          <p:cNvPr id="22543" name="Line 16"/>
          <p:cNvSpPr>
            <a:spLocks noChangeShapeType="1"/>
          </p:cNvSpPr>
          <p:nvPr>
            <p:custDataLst>
              <p:tags r:id="rId14"/>
            </p:custDataLst>
          </p:nvPr>
        </p:nvSpPr>
        <p:spPr bwMode="auto">
          <a:xfrm flipV="1">
            <a:off x="2362200" y="2743200"/>
            <a:ext cx="8382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44" name="Line 17"/>
          <p:cNvSpPr>
            <a:spLocks noChangeShapeType="1"/>
          </p:cNvSpPr>
          <p:nvPr>
            <p:custDataLst>
              <p:tags r:id="rId15"/>
            </p:custDataLst>
          </p:nvPr>
        </p:nvSpPr>
        <p:spPr bwMode="auto">
          <a:xfrm>
            <a:off x="2362200" y="3124200"/>
            <a:ext cx="11430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45" name="Line 18"/>
          <p:cNvSpPr>
            <a:spLocks noChangeShapeType="1"/>
          </p:cNvSpPr>
          <p:nvPr>
            <p:custDataLst>
              <p:tags r:id="rId16"/>
            </p:custDataLst>
          </p:nvPr>
        </p:nvSpPr>
        <p:spPr bwMode="auto">
          <a:xfrm>
            <a:off x="2209800" y="3200400"/>
            <a:ext cx="1524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46" name="Line 19"/>
          <p:cNvSpPr>
            <a:spLocks noChangeShapeType="1"/>
          </p:cNvSpPr>
          <p:nvPr>
            <p:custDataLst>
              <p:tags r:id="rId17"/>
            </p:custDataLst>
          </p:nvPr>
        </p:nvSpPr>
        <p:spPr bwMode="auto">
          <a:xfrm>
            <a:off x="3886200" y="3886200"/>
            <a:ext cx="3810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47" name="Line 20"/>
          <p:cNvSpPr>
            <a:spLocks noChangeShapeType="1"/>
          </p:cNvSpPr>
          <p:nvPr>
            <p:custDataLst>
              <p:tags r:id="rId18"/>
            </p:custDataLst>
          </p:nvPr>
        </p:nvSpPr>
        <p:spPr bwMode="auto">
          <a:xfrm>
            <a:off x="4724400" y="4648200"/>
            <a:ext cx="13716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48" name="Line 21"/>
          <p:cNvSpPr>
            <a:spLocks noChangeShapeType="1"/>
          </p:cNvSpPr>
          <p:nvPr>
            <p:custDataLst>
              <p:tags r:id="rId19"/>
            </p:custDataLst>
          </p:nvPr>
        </p:nvSpPr>
        <p:spPr bwMode="auto">
          <a:xfrm flipV="1">
            <a:off x="6629400" y="4038600"/>
            <a:ext cx="7620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49" name="Line 22"/>
          <p:cNvSpPr>
            <a:spLocks noChangeShapeType="1"/>
          </p:cNvSpPr>
          <p:nvPr>
            <p:custDataLst>
              <p:tags r:id="rId20"/>
            </p:custDataLst>
          </p:nvPr>
        </p:nvSpPr>
        <p:spPr bwMode="auto">
          <a:xfrm flipH="1" flipV="1">
            <a:off x="4038600" y="3657600"/>
            <a:ext cx="1066800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50" name="Line 23"/>
          <p:cNvSpPr>
            <a:spLocks noChangeShapeType="1"/>
          </p:cNvSpPr>
          <p:nvPr>
            <p:custDataLst>
              <p:tags r:id="rId21"/>
            </p:custDataLst>
          </p:nvPr>
        </p:nvSpPr>
        <p:spPr bwMode="auto">
          <a:xfrm flipH="1" flipV="1">
            <a:off x="5638800" y="3733800"/>
            <a:ext cx="1676400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51" name="Line 24"/>
          <p:cNvSpPr>
            <a:spLocks noChangeShapeType="1"/>
          </p:cNvSpPr>
          <p:nvPr>
            <p:custDataLst>
              <p:tags r:id="rId22"/>
            </p:custDataLst>
          </p:nvPr>
        </p:nvSpPr>
        <p:spPr bwMode="auto">
          <a:xfrm>
            <a:off x="5257800" y="2819400"/>
            <a:ext cx="1524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52" name="Line 25"/>
          <p:cNvSpPr>
            <a:spLocks noChangeShapeType="1"/>
          </p:cNvSpPr>
          <p:nvPr>
            <p:custDataLst>
              <p:tags r:id="rId23"/>
            </p:custDataLst>
          </p:nvPr>
        </p:nvSpPr>
        <p:spPr bwMode="auto">
          <a:xfrm>
            <a:off x="3581400" y="2971800"/>
            <a:ext cx="1524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53" name="Line 26"/>
          <p:cNvSpPr>
            <a:spLocks noChangeShapeType="1"/>
          </p:cNvSpPr>
          <p:nvPr>
            <p:custDataLst>
              <p:tags r:id="rId24"/>
            </p:custDataLst>
          </p:nvPr>
        </p:nvSpPr>
        <p:spPr bwMode="auto">
          <a:xfrm>
            <a:off x="2362200" y="4267200"/>
            <a:ext cx="4572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54" name="Line 27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2514600" y="4114800"/>
            <a:ext cx="16002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55" name="Line 28"/>
          <p:cNvSpPr>
            <a:spLocks noChangeShapeType="1"/>
          </p:cNvSpPr>
          <p:nvPr>
            <p:custDataLst>
              <p:tags r:id="rId26"/>
            </p:custDataLst>
          </p:nvPr>
        </p:nvSpPr>
        <p:spPr bwMode="auto">
          <a:xfrm>
            <a:off x="4648200" y="4876800"/>
            <a:ext cx="3810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56" name="Line 29"/>
          <p:cNvSpPr>
            <a:spLocks noChangeShapeType="1"/>
          </p:cNvSpPr>
          <p:nvPr>
            <p:custDataLst>
              <p:tags r:id="rId27"/>
            </p:custDataLst>
          </p:nvPr>
        </p:nvSpPr>
        <p:spPr bwMode="auto">
          <a:xfrm flipH="1">
            <a:off x="5181600" y="3962400"/>
            <a:ext cx="304800" cy="1600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57" name="Line 30"/>
          <p:cNvSpPr>
            <a:spLocks noChangeShapeType="1"/>
          </p:cNvSpPr>
          <p:nvPr>
            <p:custDataLst>
              <p:tags r:id="rId28"/>
            </p:custDataLst>
          </p:nvPr>
        </p:nvSpPr>
        <p:spPr bwMode="auto">
          <a:xfrm flipH="1">
            <a:off x="5410200" y="5029200"/>
            <a:ext cx="8382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58" name="Line 31"/>
          <p:cNvSpPr>
            <a:spLocks noChangeShapeType="1"/>
          </p:cNvSpPr>
          <p:nvPr>
            <p:custDataLst>
              <p:tags r:id="rId29"/>
            </p:custDataLst>
          </p:nvPr>
        </p:nvSpPr>
        <p:spPr bwMode="auto">
          <a:xfrm flipH="1">
            <a:off x="5715000" y="2895600"/>
            <a:ext cx="9906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59" name="Line 32"/>
          <p:cNvSpPr>
            <a:spLocks noChangeShapeType="1"/>
          </p:cNvSpPr>
          <p:nvPr>
            <p:custDataLst>
              <p:tags r:id="rId30"/>
            </p:custDataLst>
          </p:nvPr>
        </p:nvSpPr>
        <p:spPr bwMode="auto">
          <a:xfrm>
            <a:off x="6934200" y="2971800"/>
            <a:ext cx="4572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5/18/2022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 332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085385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noFill/>
        </p:spPr>
        <p:txBody>
          <a:bodyPr>
            <a:normAutofit fontScale="90000"/>
          </a:bodyPr>
          <a:lstStyle/>
          <a:p>
            <a:r>
              <a:rPr lang="en-US" altLang="en-US" sz="4000" dirty="0"/>
              <a:t>If a graph has a cycle, there is no topological sort</a:t>
            </a:r>
          </a:p>
        </p:txBody>
      </p:sp>
      <p:sp>
        <p:nvSpPr>
          <p:cNvPr id="23555" name="Rectangle 4"/>
          <p:cNvSpPr>
            <a:spLocks noGrp="1" noChangeArrowheads="1"/>
          </p:cNvSpPr>
          <p:nvPr>
            <p:ph type="body" sz="half" idx="1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en-US" altLang="en-US" sz="2800"/>
              <a:t>Consider the first vertex on the cycle in the topological sort</a:t>
            </a:r>
          </a:p>
          <a:p>
            <a:r>
              <a:rPr lang="en-US" altLang="en-US" sz="2800"/>
              <a:t>It must have an incoming edge</a:t>
            </a:r>
          </a:p>
        </p:txBody>
      </p:sp>
      <p:sp>
        <p:nvSpPr>
          <p:cNvPr id="23556" name="Oval 6"/>
          <p:cNvSpPr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4495800" y="3352800"/>
            <a:ext cx="381000" cy="381000"/>
          </a:xfrm>
          <a:prstGeom prst="ellipse">
            <a:avLst/>
          </a:prstGeom>
          <a:solidFill>
            <a:srgbClr val="FFFF6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altLang="en-US"/>
              <a:t>B</a:t>
            </a:r>
          </a:p>
        </p:txBody>
      </p:sp>
      <p:sp>
        <p:nvSpPr>
          <p:cNvPr id="23557" name="Oval 7"/>
          <p:cNvSpPr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5410200" y="1981200"/>
            <a:ext cx="381000" cy="381000"/>
          </a:xfrm>
          <a:prstGeom prst="ellipse">
            <a:avLst/>
          </a:prstGeom>
          <a:solidFill>
            <a:srgbClr val="FFFF6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altLang="en-US"/>
              <a:t>A</a:t>
            </a:r>
          </a:p>
        </p:txBody>
      </p:sp>
      <p:sp>
        <p:nvSpPr>
          <p:cNvPr id="23558" name="Oval 8"/>
          <p:cNvSpPr>
            <a:spLocks noChangeArrowheads="1"/>
          </p:cNvSpPr>
          <p:nvPr>
            <p:custDataLst>
              <p:tags r:id="rId5"/>
            </p:custDataLst>
          </p:nvPr>
        </p:nvSpPr>
        <p:spPr bwMode="auto">
          <a:xfrm>
            <a:off x="7010400" y="4800600"/>
            <a:ext cx="381000" cy="381000"/>
          </a:xfrm>
          <a:prstGeom prst="ellipse">
            <a:avLst/>
          </a:prstGeom>
          <a:solidFill>
            <a:srgbClr val="FFFF6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altLang="en-US"/>
              <a:t>D</a:t>
            </a:r>
          </a:p>
        </p:txBody>
      </p:sp>
      <p:sp>
        <p:nvSpPr>
          <p:cNvPr id="23559" name="Oval 9"/>
          <p:cNvSpPr>
            <a:spLocks noChangeArrowheads="1"/>
          </p:cNvSpPr>
          <p:nvPr>
            <p:custDataLst>
              <p:tags r:id="rId6"/>
            </p:custDataLst>
          </p:nvPr>
        </p:nvSpPr>
        <p:spPr bwMode="auto">
          <a:xfrm>
            <a:off x="7772400" y="3352800"/>
            <a:ext cx="381000" cy="381000"/>
          </a:xfrm>
          <a:prstGeom prst="ellipse">
            <a:avLst/>
          </a:prstGeom>
          <a:solidFill>
            <a:srgbClr val="FFFF6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altLang="en-US"/>
              <a:t>E</a:t>
            </a:r>
          </a:p>
        </p:txBody>
      </p:sp>
      <p:sp>
        <p:nvSpPr>
          <p:cNvPr id="23560" name="Oval 10"/>
          <p:cNvSpPr>
            <a:spLocks noChangeArrowheads="1"/>
          </p:cNvSpPr>
          <p:nvPr>
            <p:custDataLst>
              <p:tags r:id="rId7"/>
            </p:custDataLst>
          </p:nvPr>
        </p:nvSpPr>
        <p:spPr bwMode="auto">
          <a:xfrm>
            <a:off x="7010400" y="1981200"/>
            <a:ext cx="381000" cy="381000"/>
          </a:xfrm>
          <a:prstGeom prst="ellipse">
            <a:avLst/>
          </a:prstGeom>
          <a:solidFill>
            <a:srgbClr val="FFFF6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altLang="en-US"/>
              <a:t>F</a:t>
            </a:r>
          </a:p>
        </p:txBody>
      </p:sp>
      <p:sp>
        <p:nvSpPr>
          <p:cNvPr id="23561" name="Oval 11"/>
          <p:cNvSpPr>
            <a:spLocks noChangeArrowheads="1"/>
          </p:cNvSpPr>
          <p:nvPr>
            <p:custDataLst>
              <p:tags r:id="rId8"/>
            </p:custDataLst>
          </p:nvPr>
        </p:nvSpPr>
        <p:spPr bwMode="auto">
          <a:xfrm>
            <a:off x="5334000" y="4800600"/>
            <a:ext cx="381000" cy="381000"/>
          </a:xfrm>
          <a:prstGeom prst="ellipse">
            <a:avLst/>
          </a:prstGeom>
          <a:solidFill>
            <a:srgbClr val="FFFF6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altLang="en-US"/>
              <a:t>C</a:t>
            </a:r>
          </a:p>
        </p:txBody>
      </p:sp>
      <p:sp>
        <p:nvSpPr>
          <p:cNvPr id="23562" name="Line 13"/>
          <p:cNvSpPr>
            <a:spLocks noChangeShapeType="1"/>
          </p:cNvSpPr>
          <p:nvPr>
            <p:custDataLst>
              <p:tags r:id="rId9"/>
            </p:custDataLst>
          </p:nvPr>
        </p:nvSpPr>
        <p:spPr bwMode="auto">
          <a:xfrm>
            <a:off x="5715000" y="4953000"/>
            <a:ext cx="1295400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63" name="Line 14"/>
          <p:cNvSpPr>
            <a:spLocks noChangeShapeType="1"/>
          </p:cNvSpPr>
          <p:nvPr>
            <p:custDataLst>
              <p:tags r:id="rId10"/>
            </p:custDataLst>
          </p:nvPr>
        </p:nvSpPr>
        <p:spPr bwMode="auto">
          <a:xfrm flipV="1">
            <a:off x="7315200" y="3733800"/>
            <a:ext cx="609600" cy="1066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64" name="Line 15"/>
          <p:cNvSpPr>
            <a:spLocks noChangeShapeType="1"/>
          </p:cNvSpPr>
          <p:nvPr>
            <p:custDataLst>
              <p:tags r:id="rId11"/>
            </p:custDataLst>
          </p:nvPr>
        </p:nvSpPr>
        <p:spPr bwMode="auto">
          <a:xfrm flipH="1">
            <a:off x="4724400" y="2362200"/>
            <a:ext cx="762000" cy="990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65" name="Line 16"/>
          <p:cNvSpPr>
            <a:spLocks noChangeShapeType="1"/>
          </p:cNvSpPr>
          <p:nvPr>
            <p:custDataLst>
              <p:tags r:id="rId12"/>
            </p:custDataLst>
          </p:nvPr>
        </p:nvSpPr>
        <p:spPr bwMode="auto">
          <a:xfrm flipH="1" flipV="1">
            <a:off x="5791200" y="2133600"/>
            <a:ext cx="1219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66" name="Line 17"/>
          <p:cNvSpPr>
            <a:spLocks noChangeShapeType="1"/>
          </p:cNvSpPr>
          <p:nvPr>
            <p:custDataLst>
              <p:tags r:id="rId13"/>
            </p:custDataLst>
          </p:nvPr>
        </p:nvSpPr>
        <p:spPr bwMode="auto">
          <a:xfrm>
            <a:off x="4800600" y="3733800"/>
            <a:ext cx="609600" cy="1066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67" name="Line 18"/>
          <p:cNvSpPr>
            <a:spLocks noChangeShapeType="1"/>
          </p:cNvSpPr>
          <p:nvPr>
            <p:custDataLst>
              <p:tags r:id="rId14"/>
            </p:custDataLst>
          </p:nvPr>
        </p:nvSpPr>
        <p:spPr bwMode="auto">
          <a:xfrm flipH="1" flipV="1">
            <a:off x="7315200" y="2286000"/>
            <a:ext cx="609600" cy="1066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5/18/2022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CSE 332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A01E9D7-2A20-4793-9F34-175D3E813927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666168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noFill/>
        </p:spPr>
        <p:txBody>
          <a:bodyPr>
            <a:normAutofit fontScale="90000"/>
          </a:bodyPr>
          <a:lstStyle/>
          <a:p>
            <a:r>
              <a:rPr lang="en-US" altLang="en-US" sz="4000" dirty="0"/>
              <a:t>Lemma: If a graph is acyclic, it has a vertex with in degree 0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idx="1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en-US" altLang="en-US" sz="2400" dirty="0"/>
              <a:t>Proof:  </a:t>
            </a:r>
          </a:p>
          <a:p>
            <a:pPr lvl="1"/>
            <a:r>
              <a:rPr lang="en-US" altLang="en-US" sz="2400" dirty="0"/>
              <a:t>Pick a vertex v</a:t>
            </a:r>
            <a:r>
              <a:rPr lang="en-US" altLang="en-US" sz="2400" baseline="-25000" dirty="0"/>
              <a:t>1</a:t>
            </a:r>
            <a:r>
              <a:rPr lang="en-US" altLang="en-US" sz="2400" dirty="0"/>
              <a:t>, if it has in-degree 0 then done</a:t>
            </a:r>
          </a:p>
          <a:p>
            <a:pPr lvl="1"/>
            <a:r>
              <a:rPr lang="en-US" altLang="en-US" sz="2400" dirty="0"/>
              <a:t>If not, let (v</a:t>
            </a:r>
            <a:r>
              <a:rPr lang="en-US" altLang="en-US" sz="2400" baseline="-25000" dirty="0"/>
              <a:t>2</a:t>
            </a:r>
            <a:r>
              <a:rPr lang="en-US" altLang="en-US" sz="2400" dirty="0"/>
              <a:t>, v</a:t>
            </a:r>
            <a:r>
              <a:rPr lang="en-US" altLang="en-US" sz="2400" baseline="-25000" dirty="0"/>
              <a:t>1</a:t>
            </a:r>
            <a:r>
              <a:rPr lang="en-US" altLang="en-US" sz="2400" dirty="0"/>
              <a:t>) be an edge, if v</a:t>
            </a:r>
            <a:r>
              <a:rPr lang="en-US" altLang="en-US" sz="2400" baseline="-25000" dirty="0"/>
              <a:t>2</a:t>
            </a:r>
            <a:r>
              <a:rPr lang="en-US" altLang="en-US" sz="2400" dirty="0"/>
              <a:t> has in-degree 0 then done</a:t>
            </a:r>
          </a:p>
          <a:p>
            <a:pPr lvl="1"/>
            <a:r>
              <a:rPr lang="en-US" altLang="en-US" sz="2400" dirty="0"/>
              <a:t>If not, let (v</a:t>
            </a:r>
            <a:r>
              <a:rPr lang="en-US" altLang="en-US" sz="2400" baseline="-25000" dirty="0"/>
              <a:t>3</a:t>
            </a:r>
            <a:r>
              <a:rPr lang="en-US" altLang="en-US" sz="2400" dirty="0"/>
              <a:t>, v</a:t>
            </a:r>
            <a:r>
              <a:rPr lang="en-US" altLang="en-US" sz="2400" baseline="-25000" dirty="0"/>
              <a:t>2</a:t>
            </a:r>
            <a:r>
              <a:rPr lang="en-US" altLang="en-US" sz="2400" dirty="0"/>
              <a:t>) be an edge . . .</a:t>
            </a:r>
          </a:p>
          <a:p>
            <a:pPr lvl="1"/>
            <a:r>
              <a:rPr lang="en-US" altLang="en-US" sz="2400" dirty="0"/>
              <a:t>If this process continues for more than n steps, we have a repeated vertex, so we have a cycle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5/18/2022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 332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29944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Announcements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Upcoming lectures</a:t>
            </a:r>
          </a:p>
          <a:p>
            <a:pPr lvl="1"/>
            <a:r>
              <a:rPr lang="en-US" strike="sngStrike" dirty="0"/>
              <a:t>Intro to graphs</a:t>
            </a:r>
          </a:p>
          <a:p>
            <a:pPr lvl="1"/>
            <a:r>
              <a:rPr lang="en-US" dirty="0"/>
              <a:t>Topological Sort</a:t>
            </a:r>
          </a:p>
          <a:p>
            <a:pPr lvl="1"/>
            <a:r>
              <a:rPr lang="en-US" dirty="0"/>
              <a:t>Graph Algorithms (3 lectures)</a:t>
            </a:r>
          </a:p>
          <a:p>
            <a:pPr lvl="1"/>
            <a:r>
              <a:rPr lang="en-US" dirty="0"/>
              <a:t>Union-Find Data Structure </a:t>
            </a:r>
          </a:p>
          <a:p>
            <a:pPr lvl="1"/>
            <a:r>
              <a:rPr lang="en-US" dirty="0"/>
              <a:t>Theory of NP-Completeness (2 lectures)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5/18/2022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29253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-152400"/>
            <a:ext cx="8229600" cy="1143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pPr algn="ctr" defTabSz="914400" eaLnBrk="1"/>
            <a:r>
              <a:rPr lang="en-US" altLang="en-US" sz="4400" dirty="0">
                <a:solidFill>
                  <a:srgbClr val="0000FF"/>
                </a:solidFill>
                <a:latin typeface="Arial" pitchFamily="34" charset="0"/>
                <a:cs typeface="Arial" pitchFamily="34" charset="0"/>
                <a:sym typeface="Arial" pitchFamily="34" charset="0"/>
              </a:rPr>
              <a:t>Graphs</a:t>
            </a:r>
            <a:endParaRPr lang="en-US" altLang="en-US" dirty="0"/>
          </a:p>
        </p:txBody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914401"/>
            <a:ext cx="8686800" cy="2198688"/>
          </a:xfrm>
        </p:spPr>
        <p:txBody>
          <a:bodyPr lIns="0" tIns="0" rIns="0" bIns="0">
            <a:normAutofit lnSpcReduction="10000"/>
          </a:bodyPr>
          <a:lstStyle/>
          <a:p>
            <a:pPr marL="0" indent="0" defTabSz="868363" eaLnBrk="1">
              <a:lnSpc>
                <a:spcPct val="90000"/>
              </a:lnSpc>
              <a:spcBef>
                <a:spcPts val="600"/>
              </a:spcBef>
              <a:buNone/>
            </a:pPr>
            <a:r>
              <a:rPr lang="en-US" altLang="en-US" sz="2600" dirty="0">
                <a:latin typeface="Arial" pitchFamily="34" charset="0"/>
                <a:cs typeface="Arial" pitchFamily="34" charset="0"/>
                <a:sym typeface="Arial" pitchFamily="34" charset="0"/>
              </a:rPr>
              <a:t>A formalism for representing </a:t>
            </a:r>
            <a:r>
              <a:rPr lang="en-US" altLang="en-US" sz="2600" dirty="0" smtClean="0">
                <a:latin typeface="Arial" pitchFamily="34" charset="0"/>
                <a:cs typeface="Arial" pitchFamily="34" charset="0"/>
                <a:sym typeface="Arial" pitchFamily="34" charset="0"/>
              </a:rPr>
              <a:t> binary relationships </a:t>
            </a:r>
            <a:r>
              <a:rPr lang="en-US" altLang="en-US" sz="2600" dirty="0">
                <a:latin typeface="Arial" pitchFamily="34" charset="0"/>
                <a:cs typeface="Arial" pitchFamily="34" charset="0"/>
                <a:sym typeface="Arial" pitchFamily="34" charset="0"/>
              </a:rPr>
              <a:t>between objects</a:t>
            </a:r>
          </a:p>
          <a:p>
            <a:pPr marL="568325" lvl="1" indent="-134938" defTabSz="868363" eaLnBrk="1">
              <a:lnSpc>
                <a:spcPct val="90000"/>
              </a:lnSpc>
              <a:spcBef>
                <a:spcPts val="600"/>
              </a:spcBef>
            </a:pPr>
            <a:r>
              <a:rPr lang="en-US" altLang="en-US" sz="2600" dirty="0" smtClean="0">
                <a:solidFill>
                  <a:srgbClr val="009900"/>
                </a:solidFill>
                <a:latin typeface="Arial" pitchFamily="34" charset="0"/>
                <a:cs typeface="Arial" pitchFamily="34" charset="0"/>
                <a:sym typeface="Arial" pitchFamily="34" charset="0"/>
              </a:rPr>
              <a:t>Graph</a:t>
            </a:r>
            <a:r>
              <a:rPr lang="en-US" altLang="en-US" sz="2600" dirty="0" smtClean="0">
                <a:latin typeface="Arial" pitchFamily="34" charset="0"/>
                <a:cs typeface="Arial" pitchFamily="34" charset="0"/>
                <a:sym typeface="Arial" pitchFamily="34" charset="0"/>
              </a:rPr>
              <a:t> </a:t>
            </a:r>
            <a:r>
              <a:rPr lang="en-US" altLang="en-US" sz="2800" b="1" dirty="0">
                <a:latin typeface="Courier New" pitchFamily="49" charset="0"/>
                <a:cs typeface="Courier New" pitchFamily="49" charset="0"/>
                <a:sym typeface="Courier New" pitchFamily="49" charset="0"/>
              </a:rPr>
              <a:t>G = (V,E)</a:t>
            </a:r>
            <a:endParaRPr lang="en-US" altLang="en-US" sz="2800" dirty="0">
              <a:latin typeface="Arial" pitchFamily="34" charset="0"/>
              <a:cs typeface="Arial" pitchFamily="34" charset="0"/>
              <a:sym typeface="Arial" pitchFamily="34" charset="0"/>
            </a:endParaRPr>
          </a:p>
          <a:p>
            <a:pPr marL="968375" lvl="2" indent="-134938" defTabSz="868363">
              <a:lnSpc>
                <a:spcPct val="90000"/>
              </a:lnSpc>
              <a:spcBef>
                <a:spcPts val="700"/>
              </a:spcBef>
              <a:buFontTx/>
              <a:buChar char="–"/>
            </a:pPr>
            <a:r>
              <a:rPr lang="en-US" altLang="en-US" sz="2200" i="1" dirty="0">
                <a:latin typeface="Arial" pitchFamily="34" charset="0"/>
                <a:cs typeface="Arial" pitchFamily="34" charset="0"/>
                <a:sym typeface="Arial" pitchFamily="34" charset="0"/>
              </a:rPr>
              <a:t>Set of </a:t>
            </a:r>
            <a:r>
              <a:rPr lang="en-US" altLang="en-US" sz="2200" i="1" dirty="0">
                <a:solidFill>
                  <a:srgbClr val="009900"/>
                </a:solidFill>
                <a:latin typeface="Arial" pitchFamily="34" charset="0"/>
                <a:cs typeface="Arial" pitchFamily="34" charset="0"/>
                <a:sym typeface="Arial" pitchFamily="34" charset="0"/>
              </a:rPr>
              <a:t>vertices</a:t>
            </a:r>
            <a:r>
              <a:rPr lang="en-US" altLang="en-US" sz="2200" dirty="0" smtClean="0">
                <a:latin typeface="Arial" pitchFamily="34" charset="0"/>
                <a:cs typeface="Arial" pitchFamily="34" charset="0"/>
                <a:sym typeface="Arial" pitchFamily="34" charset="0"/>
              </a:rPr>
              <a:t>:  </a:t>
            </a:r>
            <a:r>
              <a:rPr lang="en-US" altLang="en-US" sz="2200" b="1" dirty="0" smtClean="0">
                <a:latin typeface="Courier New" pitchFamily="49" charset="0"/>
                <a:cs typeface="Courier New" pitchFamily="49" charset="0"/>
                <a:sym typeface="Courier New" pitchFamily="49" charset="0"/>
              </a:rPr>
              <a:t>V</a:t>
            </a:r>
            <a:r>
              <a:rPr lang="en-US" altLang="en-US" sz="2600" b="1" dirty="0" smtClean="0">
                <a:latin typeface="Courier New" pitchFamily="49" charset="0"/>
                <a:cs typeface="Courier New" pitchFamily="49" charset="0"/>
                <a:sym typeface="Courier New" pitchFamily="49" charset="0"/>
              </a:rPr>
              <a:t> </a:t>
            </a:r>
            <a:r>
              <a:rPr lang="en-US" altLang="en-US" sz="2600" b="1" dirty="0">
                <a:latin typeface="Courier New" pitchFamily="49" charset="0"/>
                <a:cs typeface="Courier New" pitchFamily="49" charset="0"/>
                <a:sym typeface="Courier New" pitchFamily="49" charset="0"/>
              </a:rPr>
              <a:t>=</a:t>
            </a:r>
            <a:r>
              <a:rPr lang="en-US" altLang="en-US" sz="2600" dirty="0">
                <a:latin typeface="Arial" pitchFamily="34" charset="0"/>
                <a:cs typeface="Arial" pitchFamily="34" charset="0"/>
                <a:sym typeface="Arial" pitchFamily="34" charset="0"/>
              </a:rPr>
              <a:t> </a:t>
            </a:r>
            <a:r>
              <a:rPr lang="en-US" altLang="en-US" sz="2200" b="1" dirty="0">
                <a:latin typeface="Courier New" pitchFamily="49" charset="0"/>
                <a:cs typeface="Courier New" pitchFamily="49" charset="0"/>
                <a:sym typeface="Courier New" pitchFamily="49" charset="0"/>
              </a:rPr>
              <a:t>{v</a:t>
            </a:r>
            <a:r>
              <a:rPr lang="en-US" altLang="en-US" sz="2200" b="1" baseline="-26000" dirty="0">
                <a:latin typeface="Courier New" pitchFamily="49" charset="0"/>
                <a:cs typeface="Courier New" pitchFamily="49" charset="0"/>
                <a:sym typeface="Courier New" pitchFamily="49" charset="0"/>
              </a:rPr>
              <a:t>1</a:t>
            </a:r>
            <a:r>
              <a:rPr lang="en-US" altLang="en-US" sz="2200" b="1" dirty="0">
                <a:latin typeface="Courier New" pitchFamily="49" charset="0"/>
                <a:cs typeface="Courier New" pitchFamily="49" charset="0"/>
                <a:sym typeface="Courier New" pitchFamily="49" charset="0"/>
              </a:rPr>
              <a:t>,v</a:t>
            </a:r>
            <a:r>
              <a:rPr lang="en-US" altLang="en-US" sz="2200" b="1" baseline="-26000" dirty="0">
                <a:latin typeface="Courier New" pitchFamily="49" charset="0"/>
                <a:cs typeface="Courier New" pitchFamily="49" charset="0"/>
                <a:sym typeface="Courier New" pitchFamily="49" charset="0"/>
              </a:rPr>
              <a:t>2</a:t>
            </a:r>
            <a:r>
              <a:rPr lang="en-US" altLang="en-US" sz="2200" b="1" dirty="0">
                <a:latin typeface="Courier New" pitchFamily="49" charset="0"/>
                <a:cs typeface="Courier New" pitchFamily="49" charset="0"/>
                <a:sym typeface="Courier New" pitchFamily="49" charset="0"/>
              </a:rPr>
              <a:t>,…,</a:t>
            </a:r>
            <a:r>
              <a:rPr lang="en-US" altLang="en-US" sz="2200" b="1" dirty="0" err="1">
                <a:latin typeface="Courier New" pitchFamily="49" charset="0"/>
                <a:cs typeface="Courier New" pitchFamily="49" charset="0"/>
                <a:sym typeface="Courier New" pitchFamily="49" charset="0"/>
              </a:rPr>
              <a:t>v</a:t>
            </a:r>
            <a:r>
              <a:rPr lang="en-US" altLang="en-US" sz="2200" b="1" baseline="-26000" dirty="0" err="1">
                <a:latin typeface="Courier New" pitchFamily="49" charset="0"/>
                <a:cs typeface="Courier New" pitchFamily="49" charset="0"/>
                <a:sym typeface="Courier New" pitchFamily="49" charset="0"/>
              </a:rPr>
              <a:t>n</a:t>
            </a:r>
            <a:r>
              <a:rPr lang="en-US" altLang="en-US" sz="2200" b="1" dirty="0">
                <a:latin typeface="Courier New" pitchFamily="49" charset="0"/>
                <a:cs typeface="Courier New" pitchFamily="49" charset="0"/>
                <a:sym typeface="Courier New" pitchFamily="49" charset="0"/>
              </a:rPr>
              <a:t>}</a:t>
            </a:r>
          </a:p>
          <a:p>
            <a:pPr marL="968375" lvl="2" indent="-134938" defTabSz="868363">
              <a:lnSpc>
                <a:spcPct val="90000"/>
              </a:lnSpc>
              <a:spcBef>
                <a:spcPts val="600"/>
              </a:spcBef>
              <a:buFontTx/>
              <a:buChar char="–"/>
            </a:pPr>
            <a:r>
              <a:rPr lang="en-US" altLang="en-US" sz="2200" i="1" dirty="0">
                <a:latin typeface="Arial" pitchFamily="34" charset="0"/>
                <a:cs typeface="Arial" pitchFamily="34" charset="0"/>
                <a:sym typeface="Arial" pitchFamily="34" charset="0"/>
              </a:rPr>
              <a:t>Set of </a:t>
            </a:r>
            <a:r>
              <a:rPr lang="en-US" altLang="en-US" sz="2200" i="1" dirty="0">
                <a:solidFill>
                  <a:srgbClr val="009900"/>
                </a:solidFill>
                <a:latin typeface="Arial" pitchFamily="34" charset="0"/>
                <a:cs typeface="Arial" pitchFamily="34" charset="0"/>
                <a:sym typeface="Arial" pitchFamily="34" charset="0"/>
              </a:rPr>
              <a:t>edges</a:t>
            </a:r>
            <a:r>
              <a:rPr lang="en-US" altLang="en-US" sz="2200" dirty="0" smtClean="0">
                <a:latin typeface="Arial" pitchFamily="34" charset="0"/>
                <a:cs typeface="Arial" pitchFamily="34" charset="0"/>
                <a:sym typeface="Arial" pitchFamily="34" charset="0"/>
              </a:rPr>
              <a:t>: </a:t>
            </a:r>
            <a:r>
              <a:rPr lang="en-US" altLang="en-US" sz="2200" b="1" dirty="0" smtClean="0">
                <a:latin typeface="Courier New" pitchFamily="49" charset="0"/>
                <a:cs typeface="Courier New" pitchFamily="49" charset="0"/>
                <a:sym typeface="Courier New" pitchFamily="49" charset="0"/>
              </a:rPr>
              <a:t>E </a:t>
            </a:r>
            <a:r>
              <a:rPr lang="en-US" altLang="en-US" sz="2200" b="1" dirty="0">
                <a:latin typeface="Courier New" pitchFamily="49" charset="0"/>
                <a:cs typeface="Courier New" pitchFamily="49" charset="0"/>
                <a:sym typeface="Courier New" pitchFamily="49" charset="0"/>
              </a:rPr>
              <a:t>= {e</a:t>
            </a:r>
            <a:r>
              <a:rPr lang="en-US" altLang="en-US" sz="2200" b="1" baseline="-26000" dirty="0">
                <a:latin typeface="Courier New" pitchFamily="49" charset="0"/>
                <a:cs typeface="Courier New" pitchFamily="49" charset="0"/>
                <a:sym typeface="Courier New" pitchFamily="49" charset="0"/>
              </a:rPr>
              <a:t>1</a:t>
            </a:r>
            <a:r>
              <a:rPr lang="en-US" altLang="en-US" sz="2200" b="1" dirty="0">
                <a:latin typeface="Courier New" pitchFamily="49" charset="0"/>
                <a:cs typeface="Courier New" pitchFamily="49" charset="0"/>
                <a:sym typeface="Courier New" pitchFamily="49" charset="0"/>
              </a:rPr>
              <a:t>,e</a:t>
            </a:r>
            <a:r>
              <a:rPr lang="en-US" altLang="en-US" sz="2200" b="1" baseline="-26000" dirty="0">
                <a:latin typeface="Courier New" pitchFamily="49" charset="0"/>
                <a:cs typeface="Courier New" pitchFamily="49" charset="0"/>
                <a:sym typeface="Courier New" pitchFamily="49" charset="0"/>
              </a:rPr>
              <a:t>2</a:t>
            </a:r>
            <a:r>
              <a:rPr lang="en-US" altLang="en-US" sz="2200" b="1" dirty="0">
                <a:latin typeface="Courier New" pitchFamily="49" charset="0"/>
                <a:cs typeface="Courier New" pitchFamily="49" charset="0"/>
                <a:sym typeface="Courier New" pitchFamily="49" charset="0"/>
              </a:rPr>
              <a:t>,…,</a:t>
            </a:r>
            <a:r>
              <a:rPr lang="en-US" altLang="en-US" sz="2200" b="1" dirty="0" err="1">
                <a:latin typeface="Courier New" pitchFamily="49" charset="0"/>
                <a:cs typeface="Courier New" pitchFamily="49" charset="0"/>
                <a:sym typeface="Courier New" pitchFamily="49" charset="0"/>
              </a:rPr>
              <a:t>e</a:t>
            </a:r>
            <a:r>
              <a:rPr lang="en-US" altLang="en-US" sz="2200" b="1" baseline="-26000" dirty="0" err="1">
                <a:latin typeface="Courier New" pitchFamily="49" charset="0"/>
                <a:cs typeface="Courier New" pitchFamily="49" charset="0"/>
                <a:sym typeface="Courier New" pitchFamily="49" charset="0"/>
              </a:rPr>
              <a:t>m</a:t>
            </a:r>
            <a:r>
              <a:rPr lang="en-US" altLang="en-US" sz="2200" b="1" dirty="0">
                <a:latin typeface="Courier New" pitchFamily="49" charset="0"/>
                <a:cs typeface="Courier New" pitchFamily="49" charset="0"/>
                <a:sym typeface="Courier New" pitchFamily="49" charset="0"/>
              </a:rPr>
              <a:t>} </a:t>
            </a:r>
            <a:br>
              <a:rPr lang="en-US" altLang="en-US" sz="2200" b="1" dirty="0">
                <a:latin typeface="Courier New" pitchFamily="49" charset="0"/>
                <a:cs typeface="Courier New" pitchFamily="49" charset="0"/>
                <a:sym typeface="Courier New" pitchFamily="49" charset="0"/>
              </a:rPr>
            </a:br>
            <a:endParaRPr lang="en-US" altLang="en-US" sz="2600" b="1" dirty="0">
              <a:latin typeface="Courier New" pitchFamily="49" charset="0"/>
              <a:cs typeface="Courier New" pitchFamily="49" charset="0"/>
              <a:sym typeface="Courier New" pitchFamily="49" charset="0"/>
            </a:endParaRPr>
          </a:p>
          <a:p>
            <a:pPr marL="568325" lvl="1" indent="-134938" defTabSz="868363" eaLnBrk="1">
              <a:lnSpc>
                <a:spcPct val="90000"/>
              </a:lnSpc>
              <a:spcBef>
                <a:spcPts val="600"/>
              </a:spcBef>
            </a:pPr>
            <a:endParaRPr lang="en-US" altLang="en-US" sz="2600" b="1" dirty="0">
              <a:latin typeface="Courier New" pitchFamily="49" charset="0"/>
              <a:cs typeface="Courier New" pitchFamily="49" charset="0"/>
              <a:sym typeface="Courier New" pitchFamily="49" charset="0"/>
            </a:endParaRPr>
          </a:p>
          <a:p>
            <a:pPr marL="152400" indent="-152400" defTabSz="868363" eaLnBrk="1">
              <a:lnSpc>
                <a:spcPct val="90000"/>
              </a:lnSpc>
              <a:spcBef>
                <a:spcPts val="700"/>
              </a:spcBef>
            </a:pPr>
            <a:endParaRPr lang="en-US" altLang="en-US" sz="2600" dirty="0">
              <a:latin typeface="Arial" pitchFamily="34" charset="0"/>
              <a:cs typeface="Arial" pitchFamily="34" charset="0"/>
              <a:sym typeface="Arial" pitchFamily="34" charset="0"/>
            </a:endParaRPr>
          </a:p>
        </p:txBody>
      </p:sp>
      <p:sp>
        <p:nvSpPr>
          <p:cNvPr id="6149" name="AutoShape 4"/>
          <p:cNvSpPr>
            <a:spLocks/>
          </p:cNvSpPr>
          <p:nvPr/>
        </p:nvSpPr>
        <p:spPr bwMode="auto">
          <a:xfrm>
            <a:off x="752510" y="5011766"/>
            <a:ext cx="287337" cy="287337"/>
          </a:xfrm>
          <a:custGeom>
            <a:avLst/>
            <a:gdLst>
              <a:gd name="T0" fmla="*/ 143661 w 19679"/>
              <a:gd name="T1" fmla="*/ 157693 h 19679"/>
              <a:gd name="T2" fmla="*/ 143661 w 19679"/>
              <a:gd name="T3" fmla="*/ 157693 h 19679"/>
              <a:gd name="T4" fmla="*/ 143661 w 19679"/>
              <a:gd name="T5" fmla="*/ 157693 h 19679"/>
              <a:gd name="T6" fmla="*/ 143661 w 19679"/>
              <a:gd name="T7" fmla="*/ 157693 h 19679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19679" h="19679">
                <a:moveTo>
                  <a:pt x="16796" y="2881"/>
                </a:moveTo>
                <a:cubicBezTo>
                  <a:pt x="20638" y="6724"/>
                  <a:pt x="20638" y="12953"/>
                  <a:pt x="16796" y="16796"/>
                </a:cubicBezTo>
                <a:cubicBezTo>
                  <a:pt x="12953" y="20638"/>
                  <a:pt x="6724" y="20638"/>
                  <a:pt x="2881" y="16796"/>
                </a:cubicBezTo>
                <a:cubicBezTo>
                  <a:pt x="-961" y="12953"/>
                  <a:pt x="-961" y="6724"/>
                  <a:pt x="2881" y="2881"/>
                </a:cubicBezTo>
                <a:cubicBezTo>
                  <a:pt x="6724" y="-961"/>
                  <a:pt x="12953" y="-961"/>
                  <a:pt x="16796" y="2881"/>
                </a:cubicBezTo>
              </a:path>
            </a:pathLst>
          </a:custGeom>
          <a:solidFill>
            <a:srgbClr val="FFFFFF"/>
          </a:solidFill>
          <a:ln w="28575" cap="flat" cmpd="sng">
            <a:solidFill>
              <a:srgbClr val="FF0000"/>
            </a:solidFill>
            <a:prstDash val="solid"/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 anchor="ctr"/>
          <a:lstStyle/>
          <a:p>
            <a:endParaRPr lang="en-US"/>
          </a:p>
        </p:txBody>
      </p:sp>
      <p:sp>
        <p:nvSpPr>
          <p:cNvPr id="6150" name="AutoShape 5"/>
          <p:cNvSpPr>
            <a:spLocks/>
          </p:cNvSpPr>
          <p:nvPr/>
        </p:nvSpPr>
        <p:spPr bwMode="auto">
          <a:xfrm>
            <a:off x="471522" y="4708553"/>
            <a:ext cx="287338" cy="371475"/>
          </a:xfrm>
          <a:custGeom>
            <a:avLst/>
            <a:gdLst>
              <a:gd name="T0" fmla="*/ 143669 w 21600"/>
              <a:gd name="T1" fmla="*/ 185738 h 21600"/>
              <a:gd name="T2" fmla="*/ 143669 w 21600"/>
              <a:gd name="T3" fmla="*/ 185738 h 21600"/>
              <a:gd name="T4" fmla="*/ 143669 w 21600"/>
              <a:gd name="T5" fmla="*/ 185738 h 21600"/>
              <a:gd name="T6" fmla="*/ 143669 w 21600"/>
              <a:gd name="T7" fmla="*/ 185738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21599" y="0"/>
                </a:lnTo>
                <a:lnTo>
                  <a:pt x="21599" y="21599"/>
                </a:lnTo>
                <a:lnTo>
                  <a:pt x="0" y="21599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 eaLnBrk="0"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1pPr>
            <a:lvl2pPr marL="742950" indent="-285750" eaLnBrk="0"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2pPr>
            <a:lvl3pPr marL="1143000" indent="-228600" eaLnBrk="0"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3pPr>
            <a:lvl4pPr marL="1600200" indent="-228600" eaLnBrk="0"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4pPr>
            <a:lvl5pPr marL="2057400" indent="-228600" eaLnBrk="0"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9pPr>
          </a:lstStyle>
          <a:p>
            <a:pPr eaLnBrk="1"/>
            <a:r>
              <a:rPr lang="en-US" altLang="en-US" sz="20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Times New Roman" pitchFamily="18" charset="0"/>
              </a:rPr>
              <a:t>A</a:t>
            </a:r>
            <a:endParaRPr lang="en-US" altLang="en-US"/>
          </a:p>
        </p:txBody>
      </p:sp>
      <p:sp>
        <p:nvSpPr>
          <p:cNvPr id="6151" name="AutoShape 6"/>
          <p:cNvSpPr>
            <a:spLocks/>
          </p:cNvSpPr>
          <p:nvPr/>
        </p:nvSpPr>
        <p:spPr bwMode="auto">
          <a:xfrm>
            <a:off x="1889160" y="5467378"/>
            <a:ext cx="287337" cy="287338"/>
          </a:xfrm>
          <a:custGeom>
            <a:avLst/>
            <a:gdLst>
              <a:gd name="T0" fmla="*/ 143661 w 19679"/>
              <a:gd name="T1" fmla="*/ 157694 h 19679"/>
              <a:gd name="T2" fmla="*/ 143661 w 19679"/>
              <a:gd name="T3" fmla="*/ 157694 h 19679"/>
              <a:gd name="T4" fmla="*/ 143661 w 19679"/>
              <a:gd name="T5" fmla="*/ 157694 h 19679"/>
              <a:gd name="T6" fmla="*/ 143661 w 19679"/>
              <a:gd name="T7" fmla="*/ 157694 h 19679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19679" h="19679">
                <a:moveTo>
                  <a:pt x="16796" y="2881"/>
                </a:moveTo>
                <a:cubicBezTo>
                  <a:pt x="20638" y="6724"/>
                  <a:pt x="20638" y="12953"/>
                  <a:pt x="16796" y="16796"/>
                </a:cubicBezTo>
                <a:cubicBezTo>
                  <a:pt x="12953" y="20638"/>
                  <a:pt x="6724" y="20638"/>
                  <a:pt x="2881" y="16796"/>
                </a:cubicBezTo>
                <a:cubicBezTo>
                  <a:pt x="-961" y="12953"/>
                  <a:pt x="-961" y="6724"/>
                  <a:pt x="2881" y="2881"/>
                </a:cubicBezTo>
                <a:cubicBezTo>
                  <a:pt x="6724" y="-961"/>
                  <a:pt x="12953" y="-961"/>
                  <a:pt x="16796" y="2881"/>
                </a:cubicBezTo>
              </a:path>
            </a:pathLst>
          </a:custGeom>
          <a:solidFill>
            <a:srgbClr val="FFFFFF"/>
          </a:solidFill>
          <a:ln w="28575" cap="flat" cmpd="sng">
            <a:solidFill>
              <a:srgbClr val="008000"/>
            </a:solidFill>
            <a:prstDash val="solid"/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 anchor="ctr"/>
          <a:lstStyle/>
          <a:p>
            <a:endParaRPr lang="en-US"/>
          </a:p>
        </p:txBody>
      </p:sp>
      <p:sp>
        <p:nvSpPr>
          <p:cNvPr id="6152" name="AutoShape 7"/>
          <p:cNvSpPr>
            <a:spLocks/>
          </p:cNvSpPr>
          <p:nvPr/>
        </p:nvSpPr>
        <p:spPr bwMode="auto">
          <a:xfrm>
            <a:off x="2317750" y="5612620"/>
            <a:ext cx="273050" cy="371475"/>
          </a:xfrm>
          <a:custGeom>
            <a:avLst/>
            <a:gdLst>
              <a:gd name="T0" fmla="*/ 136525 w 21600"/>
              <a:gd name="T1" fmla="*/ 185738 h 21600"/>
              <a:gd name="T2" fmla="*/ 136525 w 21600"/>
              <a:gd name="T3" fmla="*/ 185738 h 21600"/>
              <a:gd name="T4" fmla="*/ 136525 w 21600"/>
              <a:gd name="T5" fmla="*/ 185738 h 21600"/>
              <a:gd name="T6" fmla="*/ 136525 w 21600"/>
              <a:gd name="T7" fmla="*/ 185738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21599" y="0"/>
                </a:lnTo>
                <a:lnTo>
                  <a:pt x="21599" y="21599"/>
                </a:lnTo>
                <a:lnTo>
                  <a:pt x="0" y="21599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 eaLnBrk="0"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1pPr>
            <a:lvl2pPr marL="742950" indent="-285750" eaLnBrk="0"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2pPr>
            <a:lvl3pPr marL="1143000" indent="-228600" eaLnBrk="0"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3pPr>
            <a:lvl4pPr marL="1600200" indent="-228600" eaLnBrk="0"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4pPr>
            <a:lvl5pPr marL="2057400" indent="-228600" eaLnBrk="0"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9pPr>
          </a:lstStyle>
          <a:p>
            <a:pPr eaLnBrk="1"/>
            <a:r>
              <a:rPr lang="en-US" altLang="en-US" sz="2000" dirty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  <a:sym typeface="Times New Roman" pitchFamily="18" charset="0"/>
              </a:rPr>
              <a:t>B</a:t>
            </a:r>
            <a:endParaRPr lang="en-US" altLang="en-US" dirty="0"/>
          </a:p>
        </p:txBody>
      </p:sp>
      <p:sp>
        <p:nvSpPr>
          <p:cNvPr id="6153" name="AutoShape 8"/>
          <p:cNvSpPr>
            <a:spLocks/>
          </p:cNvSpPr>
          <p:nvPr/>
        </p:nvSpPr>
        <p:spPr bwMode="auto">
          <a:xfrm>
            <a:off x="2746410" y="4783166"/>
            <a:ext cx="287337" cy="287337"/>
          </a:xfrm>
          <a:custGeom>
            <a:avLst/>
            <a:gdLst>
              <a:gd name="T0" fmla="*/ 143661 w 19679"/>
              <a:gd name="T1" fmla="*/ 157693 h 19679"/>
              <a:gd name="T2" fmla="*/ 143661 w 19679"/>
              <a:gd name="T3" fmla="*/ 157693 h 19679"/>
              <a:gd name="T4" fmla="*/ 143661 w 19679"/>
              <a:gd name="T5" fmla="*/ 157693 h 19679"/>
              <a:gd name="T6" fmla="*/ 143661 w 19679"/>
              <a:gd name="T7" fmla="*/ 157693 h 19679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19679" h="19679">
                <a:moveTo>
                  <a:pt x="16796" y="2881"/>
                </a:moveTo>
                <a:cubicBezTo>
                  <a:pt x="20638" y="6724"/>
                  <a:pt x="20638" y="12953"/>
                  <a:pt x="16796" y="16796"/>
                </a:cubicBezTo>
                <a:cubicBezTo>
                  <a:pt x="12953" y="20638"/>
                  <a:pt x="6724" y="20638"/>
                  <a:pt x="2881" y="16796"/>
                </a:cubicBezTo>
                <a:cubicBezTo>
                  <a:pt x="-961" y="12953"/>
                  <a:pt x="-961" y="6724"/>
                  <a:pt x="2881" y="2881"/>
                </a:cubicBezTo>
                <a:cubicBezTo>
                  <a:pt x="6724" y="-961"/>
                  <a:pt x="12953" y="-961"/>
                  <a:pt x="16796" y="2881"/>
                </a:cubicBezTo>
              </a:path>
            </a:pathLst>
          </a:custGeom>
          <a:solidFill>
            <a:srgbClr val="FFFFFF"/>
          </a:solidFill>
          <a:ln w="28575" cap="flat" cmpd="sng">
            <a:solidFill>
              <a:srgbClr val="0000FF"/>
            </a:solidFill>
            <a:prstDash val="solid"/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 anchor="ctr"/>
          <a:lstStyle/>
          <a:p>
            <a:endParaRPr lang="en-US"/>
          </a:p>
        </p:txBody>
      </p:sp>
      <p:sp>
        <p:nvSpPr>
          <p:cNvPr id="6154" name="AutoShape 9"/>
          <p:cNvSpPr>
            <a:spLocks/>
          </p:cNvSpPr>
          <p:nvPr/>
        </p:nvSpPr>
        <p:spPr bwMode="auto">
          <a:xfrm>
            <a:off x="3094072" y="4860953"/>
            <a:ext cx="273050" cy="371475"/>
          </a:xfrm>
          <a:custGeom>
            <a:avLst/>
            <a:gdLst>
              <a:gd name="T0" fmla="*/ 136525 w 21600"/>
              <a:gd name="T1" fmla="*/ 185738 h 21600"/>
              <a:gd name="T2" fmla="*/ 136525 w 21600"/>
              <a:gd name="T3" fmla="*/ 185738 h 21600"/>
              <a:gd name="T4" fmla="*/ 136525 w 21600"/>
              <a:gd name="T5" fmla="*/ 185738 h 21600"/>
              <a:gd name="T6" fmla="*/ 136525 w 21600"/>
              <a:gd name="T7" fmla="*/ 185738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21599" y="0"/>
                </a:lnTo>
                <a:lnTo>
                  <a:pt x="21599" y="21599"/>
                </a:lnTo>
                <a:lnTo>
                  <a:pt x="0" y="21599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 eaLnBrk="0"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1pPr>
            <a:lvl2pPr marL="742950" indent="-285750" eaLnBrk="0"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2pPr>
            <a:lvl3pPr marL="1143000" indent="-228600" eaLnBrk="0"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3pPr>
            <a:lvl4pPr marL="1600200" indent="-228600" eaLnBrk="0"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4pPr>
            <a:lvl5pPr marL="2057400" indent="-228600" eaLnBrk="0"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9pPr>
          </a:lstStyle>
          <a:p>
            <a:pPr eaLnBrk="1"/>
            <a:r>
              <a:rPr lang="en-US" altLang="en-US" sz="20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Times New Roman" pitchFamily="18" charset="0"/>
              </a:rPr>
              <a:t>C</a:t>
            </a:r>
            <a:endParaRPr lang="en-US" altLang="en-US"/>
          </a:p>
        </p:txBody>
      </p:sp>
      <p:cxnSp>
        <p:nvCxnSpPr>
          <p:cNvPr id="6155" name="AutoShape 10"/>
          <p:cNvCxnSpPr>
            <a:cxnSpLocks noChangeShapeType="1"/>
          </p:cNvCxnSpPr>
          <p:nvPr/>
        </p:nvCxnSpPr>
        <p:spPr bwMode="auto">
          <a:xfrm flipH="1">
            <a:off x="2147922" y="5011766"/>
            <a:ext cx="639763" cy="509587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6156" name="AutoShape 11"/>
          <p:cNvCxnSpPr>
            <a:cxnSpLocks noChangeShapeType="1"/>
          </p:cNvCxnSpPr>
          <p:nvPr/>
        </p:nvCxnSpPr>
        <p:spPr bwMode="auto">
          <a:xfrm flipH="1" flipV="1">
            <a:off x="1039847" y="5154641"/>
            <a:ext cx="855663" cy="357187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6157" name="AutoShape 12"/>
          <p:cNvCxnSpPr>
            <a:cxnSpLocks noChangeShapeType="1"/>
          </p:cNvCxnSpPr>
          <p:nvPr/>
        </p:nvCxnSpPr>
        <p:spPr bwMode="auto">
          <a:xfrm>
            <a:off x="1039847" y="5299103"/>
            <a:ext cx="838200" cy="312738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sp>
        <p:nvSpPr>
          <p:cNvPr id="6158" name="AutoShape 13"/>
          <p:cNvSpPr>
            <a:spLocks/>
          </p:cNvSpPr>
          <p:nvPr/>
        </p:nvSpPr>
        <p:spPr bwMode="auto">
          <a:xfrm>
            <a:off x="228599" y="5924578"/>
            <a:ext cx="4117064" cy="633439"/>
          </a:xfrm>
          <a:custGeom>
            <a:avLst/>
            <a:gdLst>
              <a:gd name="T0" fmla="*/ 1346994 w 21600"/>
              <a:gd name="T1" fmla="*/ 775494 h 21600"/>
              <a:gd name="T2" fmla="*/ 1346994 w 21600"/>
              <a:gd name="T3" fmla="*/ 775494 h 21600"/>
              <a:gd name="T4" fmla="*/ 1346994 w 21600"/>
              <a:gd name="T5" fmla="*/ 775494 h 21600"/>
              <a:gd name="T6" fmla="*/ 1346994 w 21600"/>
              <a:gd name="T7" fmla="*/ 775494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 eaLnBrk="0"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1pPr>
            <a:lvl2pPr marL="742950" indent="-285750" eaLnBrk="0"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2pPr>
            <a:lvl3pPr marL="1143000" indent="-228600" eaLnBrk="0"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3pPr>
            <a:lvl4pPr marL="1600200" indent="-228600" eaLnBrk="0"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4pPr>
            <a:lvl5pPr marL="2057400" indent="-228600" eaLnBrk="0"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9pPr>
          </a:lstStyle>
          <a:p>
            <a:pPr eaLnBrk="1">
              <a:lnSpc>
                <a:spcPct val="100000"/>
              </a:lnSpc>
              <a:spcBef>
                <a:spcPts val="0"/>
              </a:spcBef>
            </a:pPr>
            <a:r>
              <a:rPr lang="en-US" altLang="en-US" sz="1600" b="1" dirty="0">
                <a:latin typeface="Courier New" pitchFamily="49" charset="0"/>
                <a:cs typeface="Courier New" pitchFamily="49" charset="0"/>
                <a:sym typeface="Courier New" pitchFamily="49" charset="0"/>
              </a:rPr>
              <a:t>V = {</a:t>
            </a:r>
            <a:r>
              <a:rPr lang="en-US" altLang="en-US" sz="16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" pitchFamily="49" charset="0"/>
              </a:rPr>
              <a:t>A</a:t>
            </a:r>
            <a:r>
              <a:rPr lang="en-US" altLang="en-US" sz="1600" b="1" dirty="0">
                <a:latin typeface="Courier New" pitchFamily="49" charset="0"/>
                <a:cs typeface="Courier New" pitchFamily="49" charset="0"/>
                <a:sym typeface="Courier New" pitchFamily="49" charset="0"/>
              </a:rPr>
              <a:t>, </a:t>
            </a:r>
            <a:r>
              <a:rPr lang="en-US" altLang="en-US" sz="1600" b="1" dirty="0">
                <a:solidFill>
                  <a:srgbClr val="008000"/>
                </a:solidFill>
                <a:latin typeface="Courier New" pitchFamily="49" charset="0"/>
                <a:cs typeface="Courier New" pitchFamily="49" charset="0"/>
                <a:sym typeface="Courier New" pitchFamily="49" charset="0"/>
              </a:rPr>
              <a:t>B</a:t>
            </a:r>
            <a:r>
              <a:rPr lang="en-US" altLang="en-US" sz="1600" b="1" dirty="0">
                <a:latin typeface="Courier New" pitchFamily="49" charset="0"/>
                <a:cs typeface="Courier New" pitchFamily="49" charset="0"/>
                <a:sym typeface="Courier New" pitchFamily="49" charset="0"/>
              </a:rPr>
              <a:t>, </a:t>
            </a:r>
            <a:r>
              <a:rPr lang="en-US" altLang="en-US" sz="1600" b="1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  <a:sym typeface="Courier New" pitchFamily="49" charset="0"/>
              </a:rPr>
              <a:t>C</a:t>
            </a:r>
            <a:r>
              <a:rPr lang="en-US" altLang="en-US" sz="1600" b="1" dirty="0">
                <a:latin typeface="Courier New" pitchFamily="49" charset="0"/>
                <a:cs typeface="Courier New" pitchFamily="49" charset="0"/>
                <a:sym typeface="Courier New" pitchFamily="49" charset="0"/>
              </a:rPr>
              <a:t>,</a:t>
            </a:r>
            <a:r>
              <a:rPr lang="en-US" altLang="en-US" sz="1600" b="1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  <a:sym typeface="Courier New" pitchFamily="49" charset="0"/>
              </a:rPr>
              <a:t> </a:t>
            </a:r>
            <a:r>
              <a:rPr lang="en-US" altLang="en-US" sz="1600" b="1" dirty="0">
                <a:solidFill>
                  <a:srgbClr val="FF00FF"/>
                </a:solidFill>
                <a:latin typeface="Courier New" pitchFamily="49" charset="0"/>
                <a:cs typeface="Courier New" pitchFamily="49" charset="0"/>
                <a:sym typeface="Courier New" pitchFamily="49" charset="0"/>
              </a:rPr>
              <a:t>D</a:t>
            </a:r>
            <a:r>
              <a:rPr lang="en-US" altLang="en-US" sz="1600" b="1" dirty="0">
                <a:latin typeface="Courier New" pitchFamily="49" charset="0"/>
                <a:cs typeface="Courier New" pitchFamily="49" charset="0"/>
                <a:sym typeface="Courier New" pitchFamily="49" charset="0"/>
              </a:rPr>
              <a:t>}</a:t>
            </a:r>
          </a:p>
          <a:p>
            <a:pPr eaLnBrk="1">
              <a:lnSpc>
                <a:spcPct val="100000"/>
              </a:lnSpc>
              <a:spcBef>
                <a:spcPts val="0"/>
              </a:spcBef>
            </a:pPr>
            <a:r>
              <a:rPr lang="en-US" altLang="en-US" sz="1600" b="1" dirty="0">
                <a:latin typeface="Courier New" pitchFamily="49" charset="0"/>
                <a:cs typeface="Courier New" pitchFamily="49" charset="0"/>
                <a:sym typeface="Courier New" pitchFamily="49" charset="0"/>
              </a:rPr>
              <a:t>E = {(</a:t>
            </a:r>
            <a:r>
              <a:rPr lang="en-US" altLang="en-US" sz="1600" b="1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  <a:sym typeface="Courier New" pitchFamily="49" charset="0"/>
              </a:rPr>
              <a:t>C</a:t>
            </a:r>
            <a:r>
              <a:rPr lang="en-US" altLang="en-US" sz="1600" b="1" dirty="0">
                <a:latin typeface="Courier New" pitchFamily="49" charset="0"/>
                <a:cs typeface="Courier New" pitchFamily="49" charset="0"/>
                <a:sym typeface="Courier New" pitchFamily="49" charset="0"/>
              </a:rPr>
              <a:t>, </a:t>
            </a:r>
            <a:r>
              <a:rPr lang="en-US" altLang="en-US" sz="1600" b="1" dirty="0">
                <a:solidFill>
                  <a:srgbClr val="008000"/>
                </a:solidFill>
                <a:latin typeface="Courier New" pitchFamily="49" charset="0"/>
                <a:cs typeface="Courier New" pitchFamily="49" charset="0"/>
                <a:sym typeface="Courier New" pitchFamily="49" charset="0"/>
              </a:rPr>
              <a:t>B</a:t>
            </a:r>
            <a:r>
              <a:rPr lang="en-US" altLang="en-US" sz="1600" b="1" dirty="0" smtClean="0">
                <a:latin typeface="Courier New" pitchFamily="49" charset="0"/>
                <a:cs typeface="Courier New" pitchFamily="49" charset="0"/>
                <a:sym typeface="Courier New" pitchFamily="49" charset="0"/>
              </a:rPr>
              <a:t>),(</a:t>
            </a:r>
            <a:r>
              <a:rPr lang="en-US" altLang="en-US" sz="16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" pitchFamily="49" charset="0"/>
              </a:rPr>
              <a:t>A</a:t>
            </a:r>
            <a:r>
              <a:rPr lang="en-US" altLang="en-US" sz="1600" b="1" dirty="0">
                <a:latin typeface="Courier New" pitchFamily="49" charset="0"/>
                <a:cs typeface="Courier New" pitchFamily="49" charset="0"/>
                <a:sym typeface="Courier New" pitchFamily="49" charset="0"/>
              </a:rPr>
              <a:t>, </a:t>
            </a:r>
            <a:r>
              <a:rPr lang="en-US" altLang="en-US" sz="1600" b="1" dirty="0">
                <a:solidFill>
                  <a:srgbClr val="008000"/>
                </a:solidFill>
                <a:latin typeface="Courier New" pitchFamily="49" charset="0"/>
                <a:cs typeface="Courier New" pitchFamily="49" charset="0"/>
                <a:sym typeface="Courier New" pitchFamily="49" charset="0"/>
              </a:rPr>
              <a:t>B</a:t>
            </a:r>
            <a:r>
              <a:rPr lang="en-US" altLang="en-US" sz="1600" b="1" dirty="0" smtClean="0">
                <a:latin typeface="Courier New" pitchFamily="49" charset="0"/>
                <a:cs typeface="Courier New" pitchFamily="49" charset="0"/>
                <a:sym typeface="Courier New" pitchFamily="49" charset="0"/>
              </a:rPr>
              <a:t>),(</a:t>
            </a:r>
            <a:r>
              <a:rPr lang="en-US" altLang="en-US" sz="1600" b="1" dirty="0">
                <a:solidFill>
                  <a:srgbClr val="008000"/>
                </a:solidFill>
                <a:latin typeface="Courier New" pitchFamily="49" charset="0"/>
                <a:cs typeface="Courier New" pitchFamily="49" charset="0"/>
                <a:sym typeface="Courier New" pitchFamily="49" charset="0"/>
              </a:rPr>
              <a:t>B</a:t>
            </a:r>
            <a:r>
              <a:rPr lang="en-US" altLang="en-US" sz="1600" b="1" dirty="0">
                <a:latin typeface="Courier New" pitchFamily="49" charset="0"/>
                <a:cs typeface="Courier New" pitchFamily="49" charset="0"/>
                <a:sym typeface="Courier New" pitchFamily="49" charset="0"/>
              </a:rPr>
              <a:t>, </a:t>
            </a:r>
            <a:r>
              <a:rPr lang="en-US" altLang="en-US" sz="16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" pitchFamily="49" charset="0"/>
              </a:rPr>
              <a:t>A</a:t>
            </a:r>
            <a:r>
              <a:rPr lang="en-US" altLang="en-US" sz="1600" b="1" dirty="0" smtClean="0">
                <a:latin typeface="Courier New" pitchFamily="49" charset="0"/>
                <a:cs typeface="Courier New" pitchFamily="49" charset="0"/>
                <a:sym typeface="Courier New" pitchFamily="49" charset="0"/>
              </a:rPr>
              <a:t>)</a:t>
            </a:r>
            <a:r>
              <a:rPr lang="en-US" altLang="en-US" sz="1600" b="1" dirty="0" smtClean="0">
                <a:latin typeface="Courier New" pitchFamily="49" charset="0"/>
                <a:cs typeface="Courier New" pitchFamily="49" charset="0"/>
                <a:sym typeface="Courier New" pitchFamily="49" charset="0"/>
              </a:rPr>
              <a:t>,</a:t>
            </a:r>
            <a:r>
              <a:rPr lang="en-US" altLang="en-US" sz="1600" b="1" dirty="0" smtClean="0">
                <a:latin typeface="Courier New" pitchFamily="49" charset="0"/>
                <a:cs typeface="Courier New" pitchFamily="49" charset="0"/>
                <a:sym typeface="Courier New" pitchFamily="49" charset="0"/>
              </a:rPr>
              <a:t>(</a:t>
            </a:r>
            <a:r>
              <a:rPr lang="en-US" altLang="en-US" sz="1600" b="1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  <a:sym typeface="Courier New" pitchFamily="49" charset="0"/>
              </a:rPr>
              <a:t>C</a:t>
            </a:r>
            <a:r>
              <a:rPr lang="en-US" altLang="en-US" sz="1600" b="1" dirty="0">
                <a:latin typeface="Courier New" pitchFamily="49" charset="0"/>
                <a:cs typeface="Courier New" pitchFamily="49" charset="0"/>
                <a:sym typeface="Courier New" pitchFamily="49" charset="0"/>
              </a:rPr>
              <a:t>, </a:t>
            </a:r>
            <a:r>
              <a:rPr lang="en-US" altLang="en-US" sz="1600" b="1" dirty="0">
                <a:solidFill>
                  <a:srgbClr val="FF00FF"/>
                </a:solidFill>
                <a:latin typeface="Courier New" pitchFamily="49" charset="0"/>
                <a:cs typeface="Courier New" pitchFamily="49" charset="0"/>
                <a:sym typeface="Courier New" pitchFamily="49" charset="0"/>
              </a:rPr>
              <a:t>D</a:t>
            </a:r>
            <a:r>
              <a:rPr lang="en-US" altLang="en-US" sz="1600" b="1" dirty="0">
                <a:latin typeface="Courier New" pitchFamily="49" charset="0"/>
                <a:cs typeface="Courier New" pitchFamily="49" charset="0"/>
                <a:sym typeface="Courier New" pitchFamily="49" charset="0"/>
              </a:rPr>
              <a:t>)}</a:t>
            </a:r>
            <a:endParaRPr lang="en-US" altLang="en-US" sz="1600" dirty="0"/>
          </a:p>
        </p:txBody>
      </p:sp>
      <p:sp>
        <p:nvSpPr>
          <p:cNvPr id="6159" name="AutoShape 14"/>
          <p:cNvSpPr>
            <a:spLocks/>
          </p:cNvSpPr>
          <p:nvPr/>
        </p:nvSpPr>
        <p:spPr bwMode="auto">
          <a:xfrm>
            <a:off x="1689135" y="4478366"/>
            <a:ext cx="287337" cy="287337"/>
          </a:xfrm>
          <a:custGeom>
            <a:avLst/>
            <a:gdLst>
              <a:gd name="T0" fmla="*/ 143661 w 19679"/>
              <a:gd name="T1" fmla="*/ 157693 h 19679"/>
              <a:gd name="T2" fmla="*/ 143661 w 19679"/>
              <a:gd name="T3" fmla="*/ 157693 h 19679"/>
              <a:gd name="T4" fmla="*/ 143661 w 19679"/>
              <a:gd name="T5" fmla="*/ 157693 h 19679"/>
              <a:gd name="T6" fmla="*/ 143661 w 19679"/>
              <a:gd name="T7" fmla="*/ 157693 h 19679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19679" h="19679">
                <a:moveTo>
                  <a:pt x="16796" y="2881"/>
                </a:moveTo>
                <a:cubicBezTo>
                  <a:pt x="20638" y="6724"/>
                  <a:pt x="20638" y="12953"/>
                  <a:pt x="16796" y="16796"/>
                </a:cubicBezTo>
                <a:cubicBezTo>
                  <a:pt x="12953" y="20638"/>
                  <a:pt x="6724" y="20638"/>
                  <a:pt x="2881" y="16796"/>
                </a:cubicBezTo>
                <a:cubicBezTo>
                  <a:pt x="-961" y="12953"/>
                  <a:pt x="-961" y="6724"/>
                  <a:pt x="2881" y="2881"/>
                </a:cubicBezTo>
                <a:cubicBezTo>
                  <a:pt x="6724" y="-961"/>
                  <a:pt x="12953" y="-961"/>
                  <a:pt x="16796" y="2881"/>
                </a:cubicBezTo>
              </a:path>
            </a:pathLst>
          </a:custGeom>
          <a:solidFill>
            <a:srgbClr val="FFFFFF"/>
          </a:solidFill>
          <a:ln w="28575" cap="flat" cmpd="sng">
            <a:solidFill>
              <a:srgbClr val="FF00FF"/>
            </a:solidFill>
            <a:prstDash val="solid"/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 anchor="ctr"/>
          <a:lstStyle/>
          <a:p>
            <a:endParaRPr lang="en-US"/>
          </a:p>
        </p:txBody>
      </p:sp>
      <p:sp>
        <p:nvSpPr>
          <p:cNvPr id="6160" name="AutoShape 15"/>
          <p:cNvSpPr>
            <a:spLocks/>
          </p:cNvSpPr>
          <p:nvPr/>
        </p:nvSpPr>
        <p:spPr bwMode="auto">
          <a:xfrm rot="5400000" flipH="1">
            <a:off x="2300323" y="4322790"/>
            <a:ext cx="182562" cy="792163"/>
          </a:xfrm>
          <a:custGeom>
            <a:avLst/>
            <a:gdLst>
              <a:gd name="T0" fmla="*/ 91281 w 21600"/>
              <a:gd name="T1" fmla="*/ 396082 h 21600"/>
              <a:gd name="T2" fmla="*/ 91281 w 21600"/>
              <a:gd name="T3" fmla="*/ 396082 h 21600"/>
              <a:gd name="T4" fmla="*/ 91281 w 21600"/>
              <a:gd name="T5" fmla="*/ 396082 h 21600"/>
              <a:gd name="T6" fmla="*/ 91281 w 21600"/>
              <a:gd name="T7" fmla="*/ 396082 h 21600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cubicBezTo>
                  <a:pt x="10800" y="0"/>
                  <a:pt x="21599" y="10800"/>
                  <a:pt x="21599" y="21599"/>
                </a:cubicBezTo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 anchor="ctr"/>
          <a:lstStyle/>
          <a:p>
            <a:endParaRPr lang="en-US"/>
          </a:p>
        </p:txBody>
      </p:sp>
      <p:sp>
        <p:nvSpPr>
          <p:cNvPr id="6161" name="AutoShape 16"/>
          <p:cNvSpPr>
            <a:spLocks/>
          </p:cNvSpPr>
          <p:nvPr/>
        </p:nvSpPr>
        <p:spPr bwMode="auto">
          <a:xfrm>
            <a:off x="1843122" y="4159278"/>
            <a:ext cx="287338" cy="371475"/>
          </a:xfrm>
          <a:custGeom>
            <a:avLst/>
            <a:gdLst>
              <a:gd name="T0" fmla="*/ 143669 w 21600"/>
              <a:gd name="T1" fmla="*/ 185738 h 21600"/>
              <a:gd name="T2" fmla="*/ 143669 w 21600"/>
              <a:gd name="T3" fmla="*/ 185738 h 21600"/>
              <a:gd name="T4" fmla="*/ 143669 w 21600"/>
              <a:gd name="T5" fmla="*/ 185738 h 21600"/>
              <a:gd name="T6" fmla="*/ 143669 w 21600"/>
              <a:gd name="T7" fmla="*/ 185738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21599" y="0"/>
                </a:lnTo>
                <a:lnTo>
                  <a:pt x="21599" y="21599"/>
                </a:lnTo>
                <a:lnTo>
                  <a:pt x="0" y="21599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 eaLnBrk="0"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1pPr>
            <a:lvl2pPr marL="742950" indent="-285750" eaLnBrk="0"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2pPr>
            <a:lvl3pPr marL="1143000" indent="-228600" eaLnBrk="0"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3pPr>
            <a:lvl4pPr marL="1600200" indent="-228600" eaLnBrk="0"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4pPr>
            <a:lvl5pPr marL="2057400" indent="-228600" eaLnBrk="0"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9pPr>
          </a:lstStyle>
          <a:p>
            <a:pPr eaLnBrk="1"/>
            <a:r>
              <a:rPr lang="en-US" altLang="en-US" sz="200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  <a:sym typeface="Times New Roman" pitchFamily="18" charset="0"/>
              </a:rPr>
              <a:t>D</a:t>
            </a:r>
            <a:endParaRPr lang="en-US" altLang="en-US"/>
          </a:p>
        </p:txBody>
      </p:sp>
      <p:grpSp>
        <p:nvGrpSpPr>
          <p:cNvPr id="20" name="Group 4"/>
          <p:cNvGrpSpPr>
            <a:grpSpLocks/>
          </p:cNvGrpSpPr>
          <p:nvPr/>
        </p:nvGrpSpPr>
        <p:grpSpPr bwMode="auto">
          <a:xfrm>
            <a:off x="5392772" y="4083776"/>
            <a:ext cx="2952318" cy="1817858"/>
            <a:chOff x="0" y="0"/>
            <a:chExt cx="2951206" cy="1817541"/>
          </a:xfrm>
        </p:grpSpPr>
        <p:sp>
          <p:nvSpPr>
            <p:cNvPr id="21" name="AutoShape 5"/>
            <p:cNvSpPr>
              <a:spLocks/>
            </p:cNvSpPr>
            <p:nvPr/>
          </p:nvSpPr>
          <p:spPr bwMode="auto">
            <a:xfrm>
              <a:off x="346074" y="854074"/>
              <a:ext cx="285752" cy="285752"/>
            </a:xfrm>
            <a:custGeom>
              <a:avLst/>
              <a:gdLst>
                <a:gd name="T0" fmla="*/ 142869 w 19679"/>
                <a:gd name="T1" fmla="*/ 156823 h 19679"/>
                <a:gd name="T2" fmla="*/ 142869 w 19679"/>
                <a:gd name="T3" fmla="*/ 156823 h 19679"/>
                <a:gd name="T4" fmla="*/ 142869 w 19679"/>
                <a:gd name="T5" fmla="*/ 156823 h 19679"/>
                <a:gd name="T6" fmla="*/ 142869 w 19679"/>
                <a:gd name="T7" fmla="*/ 156823 h 19679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9679" h="19679">
                  <a:moveTo>
                    <a:pt x="16796" y="2881"/>
                  </a:moveTo>
                  <a:cubicBezTo>
                    <a:pt x="20638" y="6724"/>
                    <a:pt x="20638" y="12953"/>
                    <a:pt x="16796" y="16796"/>
                  </a:cubicBezTo>
                  <a:cubicBezTo>
                    <a:pt x="12953" y="20638"/>
                    <a:pt x="6724" y="20638"/>
                    <a:pt x="2881" y="16796"/>
                  </a:cubicBezTo>
                  <a:cubicBezTo>
                    <a:pt x="-961" y="12953"/>
                    <a:pt x="-961" y="6724"/>
                    <a:pt x="2881" y="2881"/>
                  </a:cubicBezTo>
                  <a:cubicBezTo>
                    <a:pt x="6724" y="-961"/>
                    <a:pt x="12953" y="-961"/>
                    <a:pt x="16796" y="2881"/>
                  </a:cubicBezTo>
                </a:path>
              </a:pathLst>
            </a:custGeom>
            <a:solidFill>
              <a:srgbClr val="FFFFFF"/>
            </a:solidFill>
            <a:ln w="28575" cap="flat" cmpd="sng">
              <a:solidFill>
                <a:srgbClr val="FF0000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/>
            <a:lstStyle/>
            <a:p>
              <a:endParaRPr lang="en-US"/>
            </a:p>
          </p:txBody>
        </p:sp>
        <p:sp>
          <p:nvSpPr>
            <p:cNvPr id="22" name="AutoShape 6"/>
            <p:cNvSpPr>
              <a:spLocks/>
            </p:cNvSpPr>
            <p:nvPr/>
          </p:nvSpPr>
          <p:spPr bwMode="auto">
            <a:xfrm>
              <a:off x="0" y="549275"/>
              <a:ext cx="287571" cy="372750"/>
            </a:xfrm>
            <a:custGeom>
              <a:avLst/>
              <a:gdLst>
                <a:gd name="T0" fmla="*/ 143786 w 21600"/>
                <a:gd name="T1" fmla="*/ 186375 h 21600"/>
                <a:gd name="T2" fmla="*/ 143786 w 21600"/>
                <a:gd name="T3" fmla="*/ 186375 h 21600"/>
                <a:gd name="T4" fmla="*/ 143786 w 21600"/>
                <a:gd name="T5" fmla="*/ 186375 h 21600"/>
                <a:gd name="T6" fmla="*/ 143786 w 21600"/>
                <a:gd name="T7" fmla="*/ 186375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1600"/>
                <a:gd name="T13" fmla="*/ 0 h 21600"/>
                <a:gd name="T14" fmla="*/ 21600 w 21600"/>
                <a:gd name="T15" fmla="*/ 21600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21599" y="0"/>
                  </a:lnTo>
                  <a:lnTo>
                    <a:pt x="21599" y="21599"/>
                  </a:lnTo>
                  <a:lnTo>
                    <a:pt x="0" y="21599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>
              <a:lvl1pPr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1pPr>
              <a:lvl2pPr marL="742950" indent="-285750"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2pPr>
              <a:lvl3pPr marL="1143000" indent="-228600"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3pPr>
              <a:lvl4pPr marL="1600200" indent="-228600"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4pPr>
              <a:lvl5pPr marL="2057400" indent="-228600"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9pPr>
            </a:lstStyle>
            <a:p>
              <a:pPr eaLnBrk="1"/>
              <a:r>
                <a:rPr lang="en-US" altLang="en-US" sz="200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  <a:sym typeface="Times New Roman" pitchFamily="18" charset="0"/>
                </a:rPr>
                <a:t>A</a:t>
              </a:r>
              <a:endParaRPr lang="en-US" altLang="en-US"/>
            </a:p>
          </p:txBody>
        </p:sp>
        <p:sp>
          <p:nvSpPr>
            <p:cNvPr id="23" name="AutoShape 7"/>
            <p:cNvSpPr>
              <a:spLocks/>
            </p:cNvSpPr>
            <p:nvPr/>
          </p:nvSpPr>
          <p:spPr bwMode="auto">
            <a:xfrm>
              <a:off x="1482724" y="1309687"/>
              <a:ext cx="285752" cy="285751"/>
            </a:xfrm>
            <a:custGeom>
              <a:avLst/>
              <a:gdLst>
                <a:gd name="T0" fmla="*/ 142869 w 19679"/>
                <a:gd name="T1" fmla="*/ 156823 h 19679"/>
                <a:gd name="T2" fmla="*/ 142869 w 19679"/>
                <a:gd name="T3" fmla="*/ 156823 h 19679"/>
                <a:gd name="T4" fmla="*/ 142869 w 19679"/>
                <a:gd name="T5" fmla="*/ 156823 h 19679"/>
                <a:gd name="T6" fmla="*/ 142869 w 19679"/>
                <a:gd name="T7" fmla="*/ 156823 h 19679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9679" h="19679">
                  <a:moveTo>
                    <a:pt x="16796" y="2881"/>
                  </a:moveTo>
                  <a:cubicBezTo>
                    <a:pt x="20638" y="6724"/>
                    <a:pt x="20638" y="12953"/>
                    <a:pt x="16796" y="16796"/>
                  </a:cubicBezTo>
                  <a:cubicBezTo>
                    <a:pt x="12953" y="20638"/>
                    <a:pt x="6724" y="20638"/>
                    <a:pt x="2881" y="16796"/>
                  </a:cubicBezTo>
                  <a:cubicBezTo>
                    <a:pt x="-961" y="12953"/>
                    <a:pt x="-961" y="6724"/>
                    <a:pt x="2881" y="2881"/>
                  </a:cubicBezTo>
                  <a:cubicBezTo>
                    <a:pt x="6724" y="-961"/>
                    <a:pt x="12953" y="-961"/>
                    <a:pt x="16796" y="2881"/>
                  </a:cubicBezTo>
                </a:path>
              </a:pathLst>
            </a:custGeom>
            <a:solidFill>
              <a:srgbClr val="FFFFFF"/>
            </a:solidFill>
            <a:ln w="28575" cap="flat" cmpd="sng">
              <a:solidFill>
                <a:srgbClr val="008000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/>
            <a:lstStyle/>
            <a:p>
              <a:endParaRPr lang="en-US"/>
            </a:p>
          </p:txBody>
        </p:sp>
        <p:sp>
          <p:nvSpPr>
            <p:cNvPr id="24" name="AutoShape 8"/>
            <p:cNvSpPr>
              <a:spLocks/>
            </p:cNvSpPr>
            <p:nvPr/>
          </p:nvSpPr>
          <p:spPr bwMode="auto">
            <a:xfrm>
              <a:off x="1776098" y="1444790"/>
              <a:ext cx="273557" cy="372751"/>
            </a:xfrm>
            <a:custGeom>
              <a:avLst/>
              <a:gdLst>
                <a:gd name="T0" fmla="*/ 136779 w 21600"/>
                <a:gd name="T1" fmla="*/ 186376 h 21600"/>
                <a:gd name="T2" fmla="*/ 136779 w 21600"/>
                <a:gd name="T3" fmla="*/ 186376 h 21600"/>
                <a:gd name="T4" fmla="*/ 136779 w 21600"/>
                <a:gd name="T5" fmla="*/ 186376 h 21600"/>
                <a:gd name="T6" fmla="*/ 136779 w 21600"/>
                <a:gd name="T7" fmla="*/ 186376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1600"/>
                <a:gd name="T13" fmla="*/ 0 h 21600"/>
                <a:gd name="T14" fmla="*/ 21600 w 21600"/>
                <a:gd name="T15" fmla="*/ 21600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21599" y="0"/>
                  </a:lnTo>
                  <a:lnTo>
                    <a:pt x="21599" y="21599"/>
                  </a:lnTo>
                  <a:lnTo>
                    <a:pt x="0" y="21599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>
              <a:lvl1pPr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1pPr>
              <a:lvl2pPr marL="742950" indent="-285750"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2pPr>
              <a:lvl3pPr marL="1143000" indent="-228600"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3pPr>
              <a:lvl4pPr marL="1600200" indent="-228600"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4pPr>
              <a:lvl5pPr marL="2057400" indent="-228600"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9pPr>
            </a:lstStyle>
            <a:p>
              <a:pPr eaLnBrk="1"/>
              <a:r>
                <a:rPr lang="en-US" altLang="en-US" sz="2000" dirty="0">
                  <a:solidFill>
                    <a:srgbClr val="008000"/>
                  </a:solidFill>
                  <a:latin typeface="Times New Roman" pitchFamily="18" charset="0"/>
                  <a:cs typeface="Times New Roman" pitchFamily="18" charset="0"/>
                  <a:sym typeface="Times New Roman" pitchFamily="18" charset="0"/>
                </a:rPr>
                <a:t>B</a:t>
              </a:r>
              <a:endParaRPr lang="en-US" altLang="en-US" dirty="0"/>
            </a:p>
          </p:txBody>
        </p:sp>
        <p:sp>
          <p:nvSpPr>
            <p:cNvPr id="25" name="AutoShape 9"/>
            <p:cNvSpPr>
              <a:spLocks/>
            </p:cNvSpPr>
            <p:nvPr/>
          </p:nvSpPr>
          <p:spPr bwMode="auto">
            <a:xfrm>
              <a:off x="2339974" y="625474"/>
              <a:ext cx="285752" cy="285752"/>
            </a:xfrm>
            <a:custGeom>
              <a:avLst/>
              <a:gdLst>
                <a:gd name="T0" fmla="*/ 142869 w 19679"/>
                <a:gd name="T1" fmla="*/ 156823 h 19679"/>
                <a:gd name="T2" fmla="*/ 142869 w 19679"/>
                <a:gd name="T3" fmla="*/ 156823 h 19679"/>
                <a:gd name="T4" fmla="*/ 142869 w 19679"/>
                <a:gd name="T5" fmla="*/ 156823 h 19679"/>
                <a:gd name="T6" fmla="*/ 142869 w 19679"/>
                <a:gd name="T7" fmla="*/ 156823 h 19679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9679" h="19679">
                  <a:moveTo>
                    <a:pt x="16796" y="2881"/>
                  </a:moveTo>
                  <a:cubicBezTo>
                    <a:pt x="20638" y="6724"/>
                    <a:pt x="20638" y="12953"/>
                    <a:pt x="16796" y="16796"/>
                  </a:cubicBezTo>
                  <a:cubicBezTo>
                    <a:pt x="12953" y="20638"/>
                    <a:pt x="6724" y="20638"/>
                    <a:pt x="2881" y="16796"/>
                  </a:cubicBezTo>
                  <a:cubicBezTo>
                    <a:pt x="-961" y="12953"/>
                    <a:pt x="-961" y="6724"/>
                    <a:pt x="2881" y="2881"/>
                  </a:cubicBezTo>
                  <a:cubicBezTo>
                    <a:pt x="6724" y="-961"/>
                    <a:pt x="12953" y="-961"/>
                    <a:pt x="16796" y="2881"/>
                  </a:cubicBezTo>
                </a:path>
              </a:pathLst>
            </a:custGeom>
            <a:solidFill>
              <a:srgbClr val="FFFFFF"/>
            </a:solidFill>
            <a:ln w="28575" cap="flat" cmpd="sng">
              <a:solidFill>
                <a:srgbClr val="0000FF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/>
            <a:lstStyle/>
            <a:p>
              <a:endParaRPr lang="en-US"/>
            </a:p>
          </p:txBody>
        </p:sp>
        <p:sp>
          <p:nvSpPr>
            <p:cNvPr id="26" name="AutoShape 10"/>
            <p:cNvSpPr>
              <a:spLocks/>
            </p:cNvSpPr>
            <p:nvPr/>
          </p:nvSpPr>
          <p:spPr bwMode="auto">
            <a:xfrm>
              <a:off x="2677649" y="746932"/>
              <a:ext cx="273557" cy="372750"/>
            </a:xfrm>
            <a:custGeom>
              <a:avLst/>
              <a:gdLst>
                <a:gd name="T0" fmla="*/ 136779 w 21600"/>
                <a:gd name="T1" fmla="*/ 186375 h 21600"/>
                <a:gd name="T2" fmla="*/ 136779 w 21600"/>
                <a:gd name="T3" fmla="*/ 186375 h 21600"/>
                <a:gd name="T4" fmla="*/ 136779 w 21600"/>
                <a:gd name="T5" fmla="*/ 186375 h 21600"/>
                <a:gd name="T6" fmla="*/ 136779 w 21600"/>
                <a:gd name="T7" fmla="*/ 186375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1600"/>
                <a:gd name="T13" fmla="*/ 0 h 21600"/>
                <a:gd name="T14" fmla="*/ 21600 w 21600"/>
                <a:gd name="T15" fmla="*/ 21600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21599" y="0"/>
                  </a:lnTo>
                  <a:lnTo>
                    <a:pt x="21599" y="21599"/>
                  </a:lnTo>
                  <a:lnTo>
                    <a:pt x="0" y="21599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>
              <a:lvl1pPr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1pPr>
              <a:lvl2pPr marL="742950" indent="-285750"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2pPr>
              <a:lvl3pPr marL="1143000" indent="-228600"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3pPr>
              <a:lvl4pPr marL="1600200" indent="-228600"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4pPr>
              <a:lvl5pPr marL="2057400" indent="-228600"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9pPr>
            </a:lstStyle>
            <a:p>
              <a:pPr eaLnBrk="1"/>
              <a:r>
                <a:rPr lang="en-US" altLang="en-US" sz="2000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  <a:sym typeface="Times New Roman" pitchFamily="18" charset="0"/>
                </a:rPr>
                <a:t>C</a:t>
              </a:r>
              <a:endParaRPr lang="en-US" altLang="en-US" dirty="0"/>
            </a:p>
          </p:txBody>
        </p:sp>
        <p:sp>
          <p:nvSpPr>
            <p:cNvPr id="27" name="Line 11"/>
            <p:cNvSpPr>
              <a:spLocks noChangeShapeType="1"/>
            </p:cNvSpPr>
            <p:nvPr/>
          </p:nvSpPr>
          <p:spPr bwMode="auto">
            <a:xfrm flipH="1">
              <a:off x="1782762" y="884237"/>
              <a:ext cx="598488" cy="568326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28" name="Line 12"/>
            <p:cNvSpPr>
              <a:spLocks noChangeShapeType="1"/>
            </p:cNvSpPr>
            <p:nvPr/>
          </p:nvSpPr>
          <p:spPr bwMode="auto">
            <a:xfrm flipH="1" flipV="1">
              <a:off x="590549" y="1112837"/>
              <a:ext cx="877889" cy="339726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29" name="AutoShape 13"/>
            <p:cNvSpPr>
              <a:spLocks/>
            </p:cNvSpPr>
            <p:nvPr/>
          </p:nvSpPr>
          <p:spPr bwMode="auto">
            <a:xfrm>
              <a:off x="1282699" y="320674"/>
              <a:ext cx="285752" cy="285752"/>
            </a:xfrm>
            <a:custGeom>
              <a:avLst/>
              <a:gdLst>
                <a:gd name="T0" fmla="*/ 142869 w 19679"/>
                <a:gd name="T1" fmla="*/ 156823 h 19679"/>
                <a:gd name="T2" fmla="*/ 142869 w 19679"/>
                <a:gd name="T3" fmla="*/ 156823 h 19679"/>
                <a:gd name="T4" fmla="*/ 142869 w 19679"/>
                <a:gd name="T5" fmla="*/ 156823 h 19679"/>
                <a:gd name="T6" fmla="*/ 142869 w 19679"/>
                <a:gd name="T7" fmla="*/ 156823 h 19679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9679" h="19679">
                  <a:moveTo>
                    <a:pt x="16796" y="2881"/>
                  </a:moveTo>
                  <a:cubicBezTo>
                    <a:pt x="20638" y="6724"/>
                    <a:pt x="20638" y="12953"/>
                    <a:pt x="16796" y="16796"/>
                  </a:cubicBezTo>
                  <a:cubicBezTo>
                    <a:pt x="12953" y="20638"/>
                    <a:pt x="6724" y="20638"/>
                    <a:pt x="2881" y="16796"/>
                  </a:cubicBezTo>
                  <a:cubicBezTo>
                    <a:pt x="-961" y="12953"/>
                    <a:pt x="-961" y="6724"/>
                    <a:pt x="2881" y="2881"/>
                  </a:cubicBezTo>
                  <a:cubicBezTo>
                    <a:pt x="6724" y="-961"/>
                    <a:pt x="12953" y="-961"/>
                    <a:pt x="16796" y="2881"/>
                  </a:cubicBezTo>
                </a:path>
              </a:pathLst>
            </a:custGeom>
            <a:solidFill>
              <a:srgbClr val="FFFFFF"/>
            </a:solidFill>
            <a:ln w="28575" cap="flat" cmpd="sng">
              <a:solidFill>
                <a:srgbClr val="FF00FF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/>
            <a:lstStyle/>
            <a:p>
              <a:endParaRPr lang="en-US"/>
            </a:p>
          </p:txBody>
        </p:sp>
        <p:sp>
          <p:nvSpPr>
            <p:cNvPr id="30" name="Line 14"/>
            <p:cNvSpPr>
              <a:spLocks noChangeShapeType="1"/>
            </p:cNvSpPr>
            <p:nvPr/>
          </p:nvSpPr>
          <p:spPr bwMode="auto">
            <a:xfrm flipH="1" flipV="1">
              <a:off x="1587500" y="469900"/>
              <a:ext cx="793750" cy="182563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31" name="AutoShape 15"/>
            <p:cNvSpPr>
              <a:spLocks/>
            </p:cNvSpPr>
            <p:nvPr/>
          </p:nvSpPr>
          <p:spPr bwMode="auto">
            <a:xfrm>
              <a:off x="1435100" y="0"/>
              <a:ext cx="287571" cy="372750"/>
            </a:xfrm>
            <a:custGeom>
              <a:avLst/>
              <a:gdLst>
                <a:gd name="T0" fmla="*/ 143786 w 21600"/>
                <a:gd name="T1" fmla="*/ 186375 h 21600"/>
                <a:gd name="T2" fmla="*/ 143786 w 21600"/>
                <a:gd name="T3" fmla="*/ 186375 h 21600"/>
                <a:gd name="T4" fmla="*/ 143786 w 21600"/>
                <a:gd name="T5" fmla="*/ 186375 h 21600"/>
                <a:gd name="T6" fmla="*/ 143786 w 21600"/>
                <a:gd name="T7" fmla="*/ 186375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1600"/>
                <a:gd name="T13" fmla="*/ 0 h 21600"/>
                <a:gd name="T14" fmla="*/ 21600 w 21600"/>
                <a:gd name="T15" fmla="*/ 21600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21599" y="0"/>
                  </a:lnTo>
                  <a:lnTo>
                    <a:pt x="21599" y="21599"/>
                  </a:lnTo>
                  <a:lnTo>
                    <a:pt x="0" y="21599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>
              <a:lvl1pPr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1pPr>
              <a:lvl2pPr marL="742950" indent="-285750"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2pPr>
              <a:lvl3pPr marL="1143000" indent="-228600"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3pPr>
              <a:lvl4pPr marL="1600200" indent="-228600"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4pPr>
              <a:lvl5pPr marL="2057400" indent="-228600"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9pPr>
            </a:lstStyle>
            <a:p>
              <a:pPr eaLnBrk="1"/>
              <a:r>
                <a:rPr lang="en-US" altLang="en-US" sz="2000">
                  <a:solidFill>
                    <a:srgbClr val="FF00FF"/>
                  </a:solidFill>
                  <a:latin typeface="Times New Roman" pitchFamily="18" charset="0"/>
                  <a:cs typeface="Times New Roman" pitchFamily="18" charset="0"/>
                  <a:sym typeface="Times New Roman" pitchFamily="18" charset="0"/>
                </a:rPr>
                <a:t>D</a:t>
              </a:r>
              <a:endParaRPr lang="en-US" altLang="en-US"/>
            </a:p>
          </p:txBody>
        </p:sp>
      </p:grpSp>
      <p:sp>
        <p:nvSpPr>
          <p:cNvPr id="32" name="AutoShape 13"/>
          <p:cNvSpPr>
            <a:spLocks/>
          </p:cNvSpPr>
          <p:nvPr/>
        </p:nvSpPr>
        <p:spPr bwMode="auto">
          <a:xfrm>
            <a:off x="5247837" y="5924578"/>
            <a:ext cx="4117064" cy="666853"/>
          </a:xfrm>
          <a:custGeom>
            <a:avLst/>
            <a:gdLst>
              <a:gd name="T0" fmla="*/ 1346994 w 21600"/>
              <a:gd name="T1" fmla="*/ 775494 h 21600"/>
              <a:gd name="T2" fmla="*/ 1346994 w 21600"/>
              <a:gd name="T3" fmla="*/ 775494 h 21600"/>
              <a:gd name="T4" fmla="*/ 1346994 w 21600"/>
              <a:gd name="T5" fmla="*/ 775494 h 21600"/>
              <a:gd name="T6" fmla="*/ 1346994 w 21600"/>
              <a:gd name="T7" fmla="*/ 775494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 eaLnBrk="0"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1pPr>
            <a:lvl2pPr marL="742950" indent="-285750" eaLnBrk="0"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2pPr>
            <a:lvl3pPr marL="1143000" indent="-228600" eaLnBrk="0"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3pPr>
            <a:lvl4pPr marL="1600200" indent="-228600" eaLnBrk="0"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4pPr>
            <a:lvl5pPr marL="2057400" indent="-228600" eaLnBrk="0"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9pPr>
          </a:lstStyle>
          <a:p>
            <a:pPr eaLnBrk="1">
              <a:lnSpc>
                <a:spcPct val="100000"/>
              </a:lnSpc>
              <a:spcBef>
                <a:spcPts val="0"/>
              </a:spcBef>
            </a:pPr>
            <a:r>
              <a:rPr lang="en-US" altLang="en-US" sz="1600" b="1" dirty="0">
                <a:latin typeface="Courier New" pitchFamily="49" charset="0"/>
                <a:cs typeface="Courier New" pitchFamily="49" charset="0"/>
                <a:sym typeface="Courier New" pitchFamily="49" charset="0"/>
              </a:rPr>
              <a:t>V = {</a:t>
            </a:r>
            <a:r>
              <a:rPr lang="en-US" altLang="en-US" sz="16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" pitchFamily="49" charset="0"/>
              </a:rPr>
              <a:t>A</a:t>
            </a:r>
            <a:r>
              <a:rPr lang="en-US" altLang="en-US" sz="1600" b="1" dirty="0">
                <a:latin typeface="Courier New" pitchFamily="49" charset="0"/>
                <a:cs typeface="Courier New" pitchFamily="49" charset="0"/>
                <a:sym typeface="Courier New" pitchFamily="49" charset="0"/>
              </a:rPr>
              <a:t>, </a:t>
            </a:r>
            <a:r>
              <a:rPr lang="en-US" altLang="en-US" sz="1600" b="1" dirty="0">
                <a:solidFill>
                  <a:srgbClr val="008000"/>
                </a:solidFill>
                <a:latin typeface="Courier New" pitchFamily="49" charset="0"/>
                <a:cs typeface="Courier New" pitchFamily="49" charset="0"/>
                <a:sym typeface="Courier New" pitchFamily="49" charset="0"/>
              </a:rPr>
              <a:t>B</a:t>
            </a:r>
            <a:r>
              <a:rPr lang="en-US" altLang="en-US" sz="1600" b="1" dirty="0">
                <a:latin typeface="Courier New" pitchFamily="49" charset="0"/>
                <a:cs typeface="Courier New" pitchFamily="49" charset="0"/>
                <a:sym typeface="Courier New" pitchFamily="49" charset="0"/>
              </a:rPr>
              <a:t>, </a:t>
            </a:r>
            <a:r>
              <a:rPr lang="en-US" altLang="en-US" sz="1600" b="1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  <a:sym typeface="Courier New" pitchFamily="49" charset="0"/>
              </a:rPr>
              <a:t>C</a:t>
            </a:r>
            <a:r>
              <a:rPr lang="en-US" altLang="en-US" sz="1600" b="1" dirty="0">
                <a:latin typeface="Courier New" pitchFamily="49" charset="0"/>
                <a:cs typeface="Courier New" pitchFamily="49" charset="0"/>
                <a:sym typeface="Courier New" pitchFamily="49" charset="0"/>
              </a:rPr>
              <a:t>,</a:t>
            </a:r>
            <a:r>
              <a:rPr lang="en-US" altLang="en-US" sz="1600" b="1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  <a:sym typeface="Courier New" pitchFamily="49" charset="0"/>
              </a:rPr>
              <a:t> </a:t>
            </a:r>
            <a:r>
              <a:rPr lang="en-US" altLang="en-US" sz="1600" b="1" dirty="0">
                <a:solidFill>
                  <a:srgbClr val="FF00FF"/>
                </a:solidFill>
                <a:latin typeface="Courier New" pitchFamily="49" charset="0"/>
                <a:cs typeface="Courier New" pitchFamily="49" charset="0"/>
                <a:sym typeface="Courier New" pitchFamily="49" charset="0"/>
              </a:rPr>
              <a:t>D</a:t>
            </a:r>
            <a:r>
              <a:rPr lang="en-US" altLang="en-US" sz="1600" b="1" dirty="0">
                <a:latin typeface="Courier New" pitchFamily="49" charset="0"/>
                <a:cs typeface="Courier New" pitchFamily="49" charset="0"/>
                <a:sym typeface="Courier New" pitchFamily="49" charset="0"/>
              </a:rPr>
              <a:t>}</a:t>
            </a:r>
          </a:p>
          <a:p>
            <a:pPr eaLnBrk="1">
              <a:lnSpc>
                <a:spcPct val="100000"/>
              </a:lnSpc>
              <a:spcBef>
                <a:spcPts val="0"/>
              </a:spcBef>
            </a:pPr>
            <a:r>
              <a:rPr lang="en-US" altLang="en-US" sz="1600" b="1" dirty="0">
                <a:latin typeface="Courier New" pitchFamily="49" charset="0"/>
                <a:cs typeface="Courier New" pitchFamily="49" charset="0"/>
                <a:sym typeface="Courier New" pitchFamily="49" charset="0"/>
              </a:rPr>
              <a:t>E = </a:t>
            </a:r>
            <a:r>
              <a:rPr lang="en-US" altLang="en-US" sz="1600" b="1" dirty="0" smtClean="0">
                <a:latin typeface="Courier New" pitchFamily="49" charset="0"/>
                <a:cs typeface="Courier New" pitchFamily="49" charset="0"/>
                <a:sym typeface="Courier New" pitchFamily="49" charset="0"/>
              </a:rPr>
              <a:t>{{</a:t>
            </a:r>
            <a:r>
              <a:rPr lang="en-US" altLang="en-US" sz="1600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  <a:sym typeface="Courier New" pitchFamily="49" charset="0"/>
              </a:rPr>
              <a:t>C</a:t>
            </a:r>
            <a:r>
              <a:rPr lang="en-US" altLang="en-US" sz="1600" b="1" dirty="0">
                <a:latin typeface="Courier New" pitchFamily="49" charset="0"/>
                <a:cs typeface="Courier New" pitchFamily="49" charset="0"/>
                <a:sym typeface="Courier New" pitchFamily="49" charset="0"/>
              </a:rPr>
              <a:t>, </a:t>
            </a:r>
            <a:r>
              <a:rPr lang="en-US" altLang="en-US" sz="1600" b="1" dirty="0" smtClean="0">
                <a:solidFill>
                  <a:srgbClr val="008000"/>
                </a:solidFill>
                <a:latin typeface="Courier New" pitchFamily="49" charset="0"/>
                <a:cs typeface="Courier New" pitchFamily="49" charset="0"/>
                <a:sym typeface="Courier New" pitchFamily="49" charset="0"/>
              </a:rPr>
              <a:t>B</a:t>
            </a:r>
            <a:r>
              <a:rPr lang="en-US" altLang="en-US" sz="1600" b="1" dirty="0" smtClean="0">
                <a:latin typeface="Courier New" pitchFamily="49" charset="0"/>
                <a:cs typeface="Courier New" pitchFamily="49" charset="0"/>
                <a:sym typeface="Courier New" pitchFamily="49" charset="0"/>
              </a:rPr>
              <a:t>}</a:t>
            </a:r>
            <a:r>
              <a:rPr lang="en-US" altLang="en-US" sz="1600" b="1" dirty="0" smtClean="0">
                <a:latin typeface="Courier New" pitchFamily="49" charset="0"/>
                <a:cs typeface="Courier New" pitchFamily="49" charset="0"/>
                <a:sym typeface="Courier New" pitchFamily="49" charset="0"/>
              </a:rPr>
              <a:t>,{</a:t>
            </a:r>
            <a:r>
              <a:rPr lang="en-US" altLang="en-US" sz="16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" pitchFamily="49" charset="0"/>
              </a:rPr>
              <a:t>A</a:t>
            </a:r>
            <a:r>
              <a:rPr lang="en-US" altLang="en-US" sz="1600" b="1" dirty="0">
                <a:latin typeface="Courier New" pitchFamily="49" charset="0"/>
                <a:cs typeface="Courier New" pitchFamily="49" charset="0"/>
                <a:sym typeface="Courier New" pitchFamily="49" charset="0"/>
              </a:rPr>
              <a:t>, </a:t>
            </a:r>
            <a:r>
              <a:rPr lang="en-US" altLang="en-US" sz="1600" b="1" dirty="0" smtClean="0">
                <a:solidFill>
                  <a:srgbClr val="008000"/>
                </a:solidFill>
                <a:latin typeface="Courier New" pitchFamily="49" charset="0"/>
                <a:cs typeface="Courier New" pitchFamily="49" charset="0"/>
                <a:sym typeface="Courier New" pitchFamily="49" charset="0"/>
              </a:rPr>
              <a:t>B</a:t>
            </a:r>
            <a:r>
              <a:rPr lang="en-US" altLang="en-US" sz="1600" b="1" dirty="0" smtClean="0">
                <a:latin typeface="Courier New" pitchFamily="49" charset="0"/>
                <a:cs typeface="Courier New" pitchFamily="49" charset="0"/>
                <a:sym typeface="Courier New" pitchFamily="49" charset="0"/>
              </a:rPr>
              <a:t>}</a:t>
            </a:r>
            <a:r>
              <a:rPr lang="en-US" altLang="en-US" sz="1600" b="1" dirty="0" smtClean="0">
                <a:latin typeface="Courier New" pitchFamily="49" charset="0"/>
                <a:cs typeface="Courier New" pitchFamily="49" charset="0"/>
                <a:sym typeface="Courier New" pitchFamily="49" charset="0"/>
              </a:rPr>
              <a:t>,{</a:t>
            </a:r>
            <a:r>
              <a:rPr lang="en-US" altLang="en-US" sz="1600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  <a:sym typeface="Courier New" pitchFamily="49" charset="0"/>
              </a:rPr>
              <a:t>C</a:t>
            </a:r>
            <a:r>
              <a:rPr lang="en-US" altLang="en-US" sz="1600" b="1" dirty="0">
                <a:latin typeface="Courier New" pitchFamily="49" charset="0"/>
                <a:cs typeface="Courier New" pitchFamily="49" charset="0"/>
                <a:sym typeface="Courier New" pitchFamily="49" charset="0"/>
              </a:rPr>
              <a:t>, </a:t>
            </a:r>
            <a:r>
              <a:rPr lang="en-US" altLang="en-US" sz="1600" b="1" dirty="0" smtClean="0">
                <a:solidFill>
                  <a:srgbClr val="FF00FF"/>
                </a:solidFill>
                <a:latin typeface="Courier New" pitchFamily="49" charset="0"/>
                <a:cs typeface="Courier New" pitchFamily="49" charset="0"/>
                <a:sym typeface="Courier New" pitchFamily="49" charset="0"/>
              </a:rPr>
              <a:t>D</a:t>
            </a:r>
            <a:r>
              <a:rPr lang="en-US" altLang="en-US" sz="1600" b="1" dirty="0">
                <a:latin typeface="Courier New" pitchFamily="49" charset="0"/>
                <a:cs typeface="Courier New" pitchFamily="49" charset="0"/>
                <a:sym typeface="Courier New" pitchFamily="49" charset="0"/>
              </a:rPr>
              <a:t>}</a:t>
            </a:r>
            <a:r>
              <a:rPr lang="en-US" altLang="en-US" sz="1600" b="1" dirty="0" smtClean="0">
                <a:latin typeface="Courier New" pitchFamily="49" charset="0"/>
                <a:cs typeface="Courier New" pitchFamily="49" charset="0"/>
                <a:sym typeface="Courier New" pitchFamily="49" charset="0"/>
              </a:rPr>
              <a:t>}</a:t>
            </a:r>
            <a:endParaRPr lang="en-US" altLang="en-US" sz="1600" dirty="0"/>
          </a:p>
        </p:txBody>
      </p:sp>
      <p:sp>
        <p:nvSpPr>
          <p:cNvPr id="5" name="TextBox 4"/>
          <p:cNvSpPr txBox="1"/>
          <p:nvPr/>
        </p:nvSpPr>
        <p:spPr>
          <a:xfrm>
            <a:off x="951166" y="3318303"/>
            <a:ext cx="2393511" cy="5909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chemeClr val="tx1"/>
                </a:solidFill>
                <a:latin typeface="+mn-lt"/>
              </a:rPr>
              <a:t>Directed</a:t>
            </a:r>
            <a:endParaRPr lang="en-US" sz="36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5622128" y="3332480"/>
            <a:ext cx="2393511" cy="5909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chemeClr val="tx1"/>
                </a:solidFill>
                <a:latin typeface="+mn-lt"/>
              </a:rPr>
              <a:t>Undirected</a:t>
            </a:r>
            <a:endParaRPr lang="en-US" sz="36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5/18/2022</a:t>
            </a:r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 332</a:t>
            </a:r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04800"/>
            <a:ext cx="8229600" cy="1144588"/>
          </a:xfrm>
          <a:noFill/>
        </p:spPr>
        <p:txBody>
          <a:bodyPr lIns="0" tIns="0" rIns="0" bIns="0"/>
          <a:lstStyle/>
          <a:p>
            <a:pPr algn="ctr" defTabSz="914400" eaLnBrk="1"/>
            <a:r>
              <a:rPr lang="en-US" altLang="en-US" sz="4400">
                <a:solidFill>
                  <a:srgbClr val="0000FF"/>
                </a:solidFill>
                <a:latin typeface="Arial" pitchFamily="34" charset="0"/>
                <a:cs typeface="Arial" pitchFamily="34" charset="0"/>
                <a:sym typeface="Arial" pitchFamily="34" charset="0"/>
              </a:rPr>
              <a:t>What’s the data structure?</a:t>
            </a:r>
            <a:endParaRPr lang="en-US" altLang="en-US"/>
          </a:p>
        </p:txBody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</p:spPr>
        <p:txBody>
          <a:bodyPr lIns="0" tIns="0" rIns="0" bIns="0"/>
          <a:lstStyle/>
          <a:p>
            <a:pPr marL="0" indent="0" defTabSz="914400" eaLnBrk="1">
              <a:spcBef>
                <a:spcPts val="500"/>
              </a:spcBef>
              <a:buNone/>
            </a:pPr>
            <a:r>
              <a:rPr lang="en-US" altLang="en-US" sz="2400" dirty="0">
                <a:latin typeface="Arial" pitchFamily="34" charset="0"/>
                <a:cs typeface="Arial" pitchFamily="34" charset="0"/>
                <a:sym typeface="Arial" pitchFamily="34" charset="0"/>
              </a:rPr>
              <a:t>Common query:  which edges are adjacent to a vertex</a:t>
            </a:r>
            <a:endParaRPr lang="en-US" alt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5/18/2022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 332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5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3050"/>
            <a:ext cx="8229600" cy="1144588"/>
          </a:xfrm>
          <a:noFill/>
        </p:spPr>
        <p:txBody>
          <a:bodyPr lIns="0" tIns="0" rIns="0" bIns="0"/>
          <a:lstStyle/>
          <a:p>
            <a:pPr algn="ctr" defTabSz="914400" eaLnBrk="1"/>
            <a:r>
              <a:rPr lang="en-US" altLang="en-US" sz="4000" dirty="0">
                <a:solidFill>
                  <a:srgbClr val="0000FF"/>
                </a:solidFill>
                <a:latin typeface="Arial" pitchFamily="34" charset="0"/>
                <a:cs typeface="Arial" pitchFamily="34" charset="0"/>
                <a:sym typeface="Arial" pitchFamily="34" charset="0"/>
              </a:rPr>
              <a:t>Representation 2: Adjacency List</a:t>
            </a:r>
            <a:endParaRPr lang="en-US" altLang="en-US" dirty="0"/>
          </a:p>
        </p:txBody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417638"/>
            <a:ext cx="8229600" cy="4525962"/>
          </a:xfrm>
        </p:spPr>
        <p:txBody>
          <a:bodyPr lIns="0" tIns="0" rIns="0" bIns="0"/>
          <a:lstStyle/>
          <a:p>
            <a:pPr marL="0" indent="0" defTabSz="914400" eaLnBrk="1">
              <a:spcBef>
                <a:spcPts val="600"/>
              </a:spcBef>
              <a:buNone/>
            </a:pPr>
            <a:r>
              <a:rPr lang="en-US" altLang="en-US" sz="2400" dirty="0">
                <a:latin typeface="Arial" pitchFamily="34" charset="0"/>
                <a:cs typeface="Arial" pitchFamily="34" charset="0"/>
                <a:sym typeface="Arial" pitchFamily="34" charset="0"/>
              </a:rPr>
              <a:t>A list (array) of length </a:t>
            </a:r>
            <a:r>
              <a:rPr lang="en-US" altLang="en-US" sz="2400" b="1" dirty="0">
                <a:latin typeface="Courier New" pitchFamily="49" charset="0"/>
                <a:cs typeface="Courier New" pitchFamily="49" charset="0"/>
                <a:sym typeface="Courier New" pitchFamily="49" charset="0"/>
              </a:rPr>
              <a:t>|V|</a:t>
            </a:r>
            <a:r>
              <a:rPr lang="en-US" altLang="en-US" sz="2400" dirty="0">
                <a:latin typeface="Arial" pitchFamily="34" charset="0"/>
                <a:cs typeface="Arial" pitchFamily="34" charset="0"/>
                <a:sym typeface="Arial" pitchFamily="34" charset="0"/>
              </a:rPr>
              <a:t> in which each entry stores a list (linked list) of all adjacent vertices</a:t>
            </a:r>
            <a:endParaRPr lang="en-US" altLang="en-US" dirty="0"/>
          </a:p>
        </p:txBody>
      </p:sp>
      <p:sp>
        <p:nvSpPr>
          <p:cNvPr id="23557" name="AutoShape 4"/>
          <p:cNvSpPr>
            <a:spLocks/>
          </p:cNvSpPr>
          <p:nvPr/>
        </p:nvSpPr>
        <p:spPr bwMode="auto">
          <a:xfrm>
            <a:off x="4876800" y="5502275"/>
            <a:ext cx="3836988" cy="763588"/>
          </a:xfrm>
          <a:custGeom>
            <a:avLst/>
            <a:gdLst>
              <a:gd name="T0" fmla="*/ 1918494 w 21600"/>
              <a:gd name="T1" fmla="*/ 381794 h 21600"/>
              <a:gd name="T2" fmla="*/ 1918494 w 21600"/>
              <a:gd name="T3" fmla="*/ 381794 h 21600"/>
              <a:gd name="T4" fmla="*/ 1918494 w 21600"/>
              <a:gd name="T5" fmla="*/ 381794 h 21600"/>
              <a:gd name="T6" fmla="*/ 1918494 w 21600"/>
              <a:gd name="T7" fmla="*/ 381794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21599" y="0"/>
                </a:lnTo>
                <a:lnTo>
                  <a:pt x="21599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 eaLnBrk="0"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1pPr>
            <a:lvl2pPr marL="742950" indent="-285750" eaLnBrk="0"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2pPr>
            <a:lvl3pPr marL="1143000" indent="-228600" eaLnBrk="0"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3pPr>
            <a:lvl4pPr marL="1600200" indent="-228600" eaLnBrk="0"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4pPr>
            <a:lvl5pPr marL="2057400" indent="-228600" eaLnBrk="0"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9pPr>
          </a:lstStyle>
          <a:p>
            <a:pPr eaLnBrk="1"/>
            <a:r>
              <a:rPr lang="en-US" altLang="en-US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Times New Roman" pitchFamily="18" charset="0"/>
              </a:rPr>
              <a:t>Space requirements?</a:t>
            </a:r>
          </a:p>
          <a:p>
            <a:pPr eaLnBrk="1"/>
            <a:r>
              <a:rPr lang="en-US" altLang="en-US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Times New Roman" pitchFamily="18" charset="0"/>
              </a:rPr>
              <a:t>Best for what kinds of graphs?</a:t>
            </a:r>
            <a:endParaRPr lang="en-US" altLang="en-US" dirty="0"/>
          </a:p>
        </p:txBody>
      </p:sp>
      <p:sp>
        <p:nvSpPr>
          <p:cNvPr id="23558" name="AutoShape 5"/>
          <p:cNvSpPr>
            <a:spLocks/>
          </p:cNvSpPr>
          <p:nvPr/>
        </p:nvSpPr>
        <p:spPr bwMode="auto">
          <a:xfrm>
            <a:off x="228600" y="4800600"/>
            <a:ext cx="3590925" cy="1792288"/>
          </a:xfrm>
          <a:custGeom>
            <a:avLst/>
            <a:gdLst>
              <a:gd name="T0" fmla="*/ 1795463 w 21600"/>
              <a:gd name="T1" fmla="*/ 896144 h 21600"/>
              <a:gd name="T2" fmla="*/ 1795463 w 21600"/>
              <a:gd name="T3" fmla="*/ 896144 h 21600"/>
              <a:gd name="T4" fmla="*/ 1795463 w 21600"/>
              <a:gd name="T5" fmla="*/ 896144 h 21600"/>
              <a:gd name="T6" fmla="*/ 1795463 w 21600"/>
              <a:gd name="T7" fmla="*/ 896144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21599" y="0"/>
                </a:lnTo>
                <a:lnTo>
                  <a:pt x="21599" y="21599"/>
                </a:lnTo>
                <a:lnTo>
                  <a:pt x="0" y="21599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 eaLnBrk="0"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1pPr>
            <a:lvl2pPr marL="742950" indent="-285750" eaLnBrk="0"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2pPr>
            <a:lvl3pPr marL="1143000" indent="-228600" eaLnBrk="0"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3pPr>
            <a:lvl4pPr marL="1600200" indent="-228600" eaLnBrk="0"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4pPr>
            <a:lvl5pPr marL="2057400" indent="-228600" eaLnBrk="0"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9pPr>
          </a:lstStyle>
          <a:p>
            <a:pPr eaLnBrk="1">
              <a:spcBef>
                <a:spcPts val="0"/>
              </a:spcBef>
            </a:pPr>
            <a:r>
              <a:rPr lang="en-US" altLang="en-US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Times New Roman" pitchFamily="18" charset="0"/>
              </a:rPr>
              <a:t>Runtimes:</a:t>
            </a:r>
          </a:p>
          <a:p>
            <a:pPr eaLnBrk="1">
              <a:spcBef>
                <a:spcPts val="0"/>
              </a:spcBef>
            </a:pPr>
            <a:r>
              <a:rPr lang="en-US" altLang="en-US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Times New Roman" pitchFamily="18" charset="0"/>
              </a:rPr>
              <a:t>Iterate over vertices?</a:t>
            </a:r>
          </a:p>
          <a:p>
            <a:pPr eaLnBrk="1">
              <a:spcBef>
                <a:spcPts val="0"/>
              </a:spcBef>
            </a:pPr>
            <a:r>
              <a:rPr lang="en-US" altLang="en-US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Times New Roman" pitchFamily="18" charset="0"/>
              </a:rPr>
              <a:t>Iterate over edges?</a:t>
            </a:r>
          </a:p>
          <a:p>
            <a:pPr eaLnBrk="1">
              <a:spcBef>
                <a:spcPts val="0"/>
              </a:spcBef>
            </a:pPr>
            <a:r>
              <a:rPr lang="en-US" altLang="en-US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Times New Roman" pitchFamily="18" charset="0"/>
              </a:rPr>
              <a:t>Iterate edges adj. to vertex?</a:t>
            </a:r>
          </a:p>
          <a:p>
            <a:pPr eaLnBrk="1">
              <a:spcBef>
                <a:spcPts val="0"/>
              </a:spcBef>
            </a:pPr>
            <a:r>
              <a:rPr lang="en-US" altLang="en-US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Times New Roman" pitchFamily="18" charset="0"/>
              </a:rPr>
              <a:t>Existence of edge?</a:t>
            </a:r>
            <a:endParaRPr lang="en-US" altLang="en-US" dirty="0"/>
          </a:p>
        </p:txBody>
      </p:sp>
      <p:grpSp>
        <p:nvGrpSpPr>
          <p:cNvPr id="23559" name="Group 6"/>
          <p:cNvGrpSpPr>
            <a:grpSpLocks/>
          </p:cNvGrpSpPr>
          <p:nvPr/>
        </p:nvGrpSpPr>
        <p:grpSpPr bwMode="auto">
          <a:xfrm>
            <a:off x="912814" y="2665414"/>
            <a:ext cx="2973386" cy="1845019"/>
            <a:chOff x="0" y="0"/>
            <a:chExt cx="2972261" cy="1844696"/>
          </a:xfrm>
        </p:grpSpPr>
        <p:sp>
          <p:nvSpPr>
            <p:cNvPr id="23569" name="AutoShape 7"/>
            <p:cNvSpPr>
              <a:spLocks/>
            </p:cNvSpPr>
            <p:nvPr/>
          </p:nvSpPr>
          <p:spPr bwMode="auto">
            <a:xfrm>
              <a:off x="346074" y="854074"/>
              <a:ext cx="285752" cy="285752"/>
            </a:xfrm>
            <a:custGeom>
              <a:avLst/>
              <a:gdLst>
                <a:gd name="T0" fmla="*/ 142869 w 19679"/>
                <a:gd name="T1" fmla="*/ 156823 h 19679"/>
                <a:gd name="T2" fmla="*/ 142869 w 19679"/>
                <a:gd name="T3" fmla="*/ 156823 h 19679"/>
                <a:gd name="T4" fmla="*/ 142869 w 19679"/>
                <a:gd name="T5" fmla="*/ 156823 h 19679"/>
                <a:gd name="T6" fmla="*/ 142869 w 19679"/>
                <a:gd name="T7" fmla="*/ 156823 h 19679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9679" h="19679">
                  <a:moveTo>
                    <a:pt x="16796" y="2881"/>
                  </a:moveTo>
                  <a:cubicBezTo>
                    <a:pt x="20638" y="6724"/>
                    <a:pt x="20638" y="12953"/>
                    <a:pt x="16796" y="16796"/>
                  </a:cubicBezTo>
                  <a:cubicBezTo>
                    <a:pt x="12953" y="20638"/>
                    <a:pt x="6724" y="20638"/>
                    <a:pt x="2881" y="16796"/>
                  </a:cubicBezTo>
                  <a:cubicBezTo>
                    <a:pt x="-961" y="12953"/>
                    <a:pt x="-961" y="6724"/>
                    <a:pt x="2881" y="2881"/>
                  </a:cubicBezTo>
                  <a:cubicBezTo>
                    <a:pt x="6724" y="-961"/>
                    <a:pt x="12953" y="-961"/>
                    <a:pt x="16796" y="2881"/>
                  </a:cubicBezTo>
                </a:path>
              </a:pathLst>
            </a:custGeom>
            <a:solidFill>
              <a:srgbClr val="FFFFFF"/>
            </a:solidFill>
            <a:ln w="28575" cap="flat" cmpd="sng">
              <a:solidFill>
                <a:srgbClr val="FF0000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/>
            <a:lstStyle/>
            <a:p>
              <a:endParaRPr lang="en-US"/>
            </a:p>
          </p:txBody>
        </p:sp>
        <p:sp>
          <p:nvSpPr>
            <p:cNvPr id="23570" name="AutoShape 8"/>
            <p:cNvSpPr>
              <a:spLocks/>
            </p:cNvSpPr>
            <p:nvPr/>
          </p:nvSpPr>
          <p:spPr bwMode="auto">
            <a:xfrm>
              <a:off x="0" y="549275"/>
              <a:ext cx="287571" cy="372750"/>
            </a:xfrm>
            <a:custGeom>
              <a:avLst/>
              <a:gdLst>
                <a:gd name="T0" fmla="*/ 143786 w 21600"/>
                <a:gd name="T1" fmla="*/ 186375 h 21600"/>
                <a:gd name="T2" fmla="*/ 143786 w 21600"/>
                <a:gd name="T3" fmla="*/ 186375 h 21600"/>
                <a:gd name="T4" fmla="*/ 143786 w 21600"/>
                <a:gd name="T5" fmla="*/ 186375 h 21600"/>
                <a:gd name="T6" fmla="*/ 143786 w 21600"/>
                <a:gd name="T7" fmla="*/ 186375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1600"/>
                <a:gd name="T13" fmla="*/ 0 h 21600"/>
                <a:gd name="T14" fmla="*/ 21600 w 21600"/>
                <a:gd name="T15" fmla="*/ 21600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21599" y="0"/>
                  </a:lnTo>
                  <a:lnTo>
                    <a:pt x="21599" y="21599"/>
                  </a:lnTo>
                  <a:lnTo>
                    <a:pt x="0" y="21599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>
              <a:lvl1pPr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1pPr>
              <a:lvl2pPr marL="742950" indent="-285750"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2pPr>
              <a:lvl3pPr marL="1143000" indent="-228600"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3pPr>
              <a:lvl4pPr marL="1600200" indent="-228600"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4pPr>
              <a:lvl5pPr marL="2057400" indent="-228600"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9pPr>
            </a:lstStyle>
            <a:p>
              <a:pPr eaLnBrk="1"/>
              <a:r>
                <a:rPr lang="en-US" altLang="en-US" sz="200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  <a:sym typeface="Times New Roman" pitchFamily="18" charset="0"/>
                </a:rPr>
                <a:t>A</a:t>
              </a:r>
              <a:endParaRPr lang="en-US" altLang="en-US"/>
            </a:p>
          </p:txBody>
        </p:sp>
        <p:sp>
          <p:nvSpPr>
            <p:cNvPr id="23571" name="AutoShape 9"/>
            <p:cNvSpPr>
              <a:spLocks/>
            </p:cNvSpPr>
            <p:nvPr/>
          </p:nvSpPr>
          <p:spPr bwMode="auto">
            <a:xfrm>
              <a:off x="1482724" y="1309687"/>
              <a:ext cx="285752" cy="285751"/>
            </a:xfrm>
            <a:custGeom>
              <a:avLst/>
              <a:gdLst>
                <a:gd name="T0" fmla="*/ 142869 w 19679"/>
                <a:gd name="T1" fmla="*/ 156823 h 19679"/>
                <a:gd name="T2" fmla="*/ 142869 w 19679"/>
                <a:gd name="T3" fmla="*/ 156823 h 19679"/>
                <a:gd name="T4" fmla="*/ 142869 w 19679"/>
                <a:gd name="T5" fmla="*/ 156823 h 19679"/>
                <a:gd name="T6" fmla="*/ 142869 w 19679"/>
                <a:gd name="T7" fmla="*/ 156823 h 19679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9679" h="19679">
                  <a:moveTo>
                    <a:pt x="16796" y="2881"/>
                  </a:moveTo>
                  <a:cubicBezTo>
                    <a:pt x="20638" y="6724"/>
                    <a:pt x="20638" y="12953"/>
                    <a:pt x="16796" y="16796"/>
                  </a:cubicBezTo>
                  <a:cubicBezTo>
                    <a:pt x="12953" y="20638"/>
                    <a:pt x="6724" y="20638"/>
                    <a:pt x="2881" y="16796"/>
                  </a:cubicBezTo>
                  <a:cubicBezTo>
                    <a:pt x="-961" y="12953"/>
                    <a:pt x="-961" y="6724"/>
                    <a:pt x="2881" y="2881"/>
                  </a:cubicBezTo>
                  <a:cubicBezTo>
                    <a:pt x="6724" y="-961"/>
                    <a:pt x="12953" y="-961"/>
                    <a:pt x="16796" y="2881"/>
                  </a:cubicBezTo>
                </a:path>
              </a:pathLst>
            </a:custGeom>
            <a:solidFill>
              <a:srgbClr val="FFFFFF"/>
            </a:solidFill>
            <a:ln w="28575" cap="flat" cmpd="sng">
              <a:solidFill>
                <a:srgbClr val="008000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/>
            <a:lstStyle/>
            <a:p>
              <a:endParaRPr lang="en-US"/>
            </a:p>
          </p:txBody>
        </p:sp>
        <p:sp>
          <p:nvSpPr>
            <p:cNvPr id="23572" name="AutoShape 10"/>
            <p:cNvSpPr>
              <a:spLocks/>
            </p:cNvSpPr>
            <p:nvPr/>
          </p:nvSpPr>
          <p:spPr bwMode="auto">
            <a:xfrm>
              <a:off x="1830398" y="1471945"/>
              <a:ext cx="273557" cy="372751"/>
            </a:xfrm>
            <a:custGeom>
              <a:avLst/>
              <a:gdLst>
                <a:gd name="T0" fmla="*/ 136779 w 21600"/>
                <a:gd name="T1" fmla="*/ 186376 h 21600"/>
                <a:gd name="T2" fmla="*/ 136779 w 21600"/>
                <a:gd name="T3" fmla="*/ 186376 h 21600"/>
                <a:gd name="T4" fmla="*/ 136779 w 21600"/>
                <a:gd name="T5" fmla="*/ 186376 h 21600"/>
                <a:gd name="T6" fmla="*/ 136779 w 21600"/>
                <a:gd name="T7" fmla="*/ 186376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1600"/>
                <a:gd name="T13" fmla="*/ 0 h 21600"/>
                <a:gd name="T14" fmla="*/ 21600 w 21600"/>
                <a:gd name="T15" fmla="*/ 21600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21599" y="0"/>
                  </a:lnTo>
                  <a:lnTo>
                    <a:pt x="21599" y="21599"/>
                  </a:lnTo>
                  <a:lnTo>
                    <a:pt x="0" y="21599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>
              <a:lvl1pPr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1pPr>
              <a:lvl2pPr marL="742950" indent="-285750"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2pPr>
              <a:lvl3pPr marL="1143000" indent="-228600"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3pPr>
              <a:lvl4pPr marL="1600200" indent="-228600"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4pPr>
              <a:lvl5pPr marL="2057400" indent="-228600"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9pPr>
            </a:lstStyle>
            <a:p>
              <a:pPr eaLnBrk="1"/>
              <a:r>
                <a:rPr lang="en-US" altLang="en-US" sz="2000" dirty="0">
                  <a:solidFill>
                    <a:srgbClr val="008000"/>
                  </a:solidFill>
                  <a:latin typeface="Times New Roman" pitchFamily="18" charset="0"/>
                  <a:cs typeface="Times New Roman" pitchFamily="18" charset="0"/>
                  <a:sym typeface="Times New Roman" pitchFamily="18" charset="0"/>
                </a:rPr>
                <a:t>B</a:t>
              </a:r>
              <a:endParaRPr lang="en-US" altLang="en-US" dirty="0"/>
            </a:p>
          </p:txBody>
        </p:sp>
        <p:sp>
          <p:nvSpPr>
            <p:cNvPr id="23573" name="AutoShape 11"/>
            <p:cNvSpPr>
              <a:spLocks/>
            </p:cNvSpPr>
            <p:nvPr/>
          </p:nvSpPr>
          <p:spPr bwMode="auto">
            <a:xfrm>
              <a:off x="2339974" y="625474"/>
              <a:ext cx="285752" cy="285752"/>
            </a:xfrm>
            <a:custGeom>
              <a:avLst/>
              <a:gdLst>
                <a:gd name="T0" fmla="*/ 142869 w 19679"/>
                <a:gd name="T1" fmla="*/ 156823 h 19679"/>
                <a:gd name="T2" fmla="*/ 142869 w 19679"/>
                <a:gd name="T3" fmla="*/ 156823 h 19679"/>
                <a:gd name="T4" fmla="*/ 142869 w 19679"/>
                <a:gd name="T5" fmla="*/ 156823 h 19679"/>
                <a:gd name="T6" fmla="*/ 142869 w 19679"/>
                <a:gd name="T7" fmla="*/ 156823 h 19679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9679" h="19679">
                  <a:moveTo>
                    <a:pt x="16796" y="2881"/>
                  </a:moveTo>
                  <a:cubicBezTo>
                    <a:pt x="20638" y="6724"/>
                    <a:pt x="20638" y="12953"/>
                    <a:pt x="16796" y="16796"/>
                  </a:cubicBezTo>
                  <a:cubicBezTo>
                    <a:pt x="12953" y="20638"/>
                    <a:pt x="6724" y="20638"/>
                    <a:pt x="2881" y="16796"/>
                  </a:cubicBezTo>
                  <a:cubicBezTo>
                    <a:pt x="-961" y="12953"/>
                    <a:pt x="-961" y="6724"/>
                    <a:pt x="2881" y="2881"/>
                  </a:cubicBezTo>
                  <a:cubicBezTo>
                    <a:pt x="6724" y="-961"/>
                    <a:pt x="12953" y="-961"/>
                    <a:pt x="16796" y="2881"/>
                  </a:cubicBezTo>
                </a:path>
              </a:pathLst>
            </a:custGeom>
            <a:solidFill>
              <a:srgbClr val="FFFFFF"/>
            </a:solidFill>
            <a:ln w="28575" cap="flat" cmpd="sng">
              <a:solidFill>
                <a:srgbClr val="0000FF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/>
            <a:lstStyle/>
            <a:p>
              <a:endParaRPr lang="en-US"/>
            </a:p>
          </p:txBody>
        </p:sp>
        <p:sp>
          <p:nvSpPr>
            <p:cNvPr id="23574" name="AutoShape 12"/>
            <p:cNvSpPr>
              <a:spLocks/>
            </p:cNvSpPr>
            <p:nvPr/>
          </p:nvSpPr>
          <p:spPr bwMode="auto">
            <a:xfrm>
              <a:off x="2698704" y="701675"/>
              <a:ext cx="273557" cy="372750"/>
            </a:xfrm>
            <a:custGeom>
              <a:avLst/>
              <a:gdLst>
                <a:gd name="T0" fmla="*/ 136779 w 21600"/>
                <a:gd name="T1" fmla="*/ 186375 h 21600"/>
                <a:gd name="T2" fmla="*/ 136779 w 21600"/>
                <a:gd name="T3" fmla="*/ 186375 h 21600"/>
                <a:gd name="T4" fmla="*/ 136779 w 21600"/>
                <a:gd name="T5" fmla="*/ 186375 h 21600"/>
                <a:gd name="T6" fmla="*/ 136779 w 21600"/>
                <a:gd name="T7" fmla="*/ 186375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1600"/>
                <a:gd name="T13" fmla="*/ 0 h 21600"/>
                <a:gd name="T14" fmla="*/ 21600 w 21600"/>
                <a:gd name="T15" fmla="*/ 21600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21599" y="0"/>
                  </a:lnTo>
                  <a:lnTo>
                    <a:pt x="21599" y="21599"/>
                  </a:lnTo>
                  <a:lnTo>
                    <a:pt x="0" y="21599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>
              <a:lvl1pPr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1pPr>
              <a:lvl2pPr marL="742950" indent="-285750"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2pPr>
              <a:lvl3pPr marL="1143000" indent="-228600"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3pPr>
              <a:lvl4pPr marL="1600200" indent="-228600"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4pPr>
              <a:lvl5pPr marL="2057400" indent="-228600"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9pPr>
            </a:lstStyle>
            <a:p>
              <a:pPr eaLnBrk="1"/>
              <a:r>
                <a:rPr lang="en-US" altLang="en-US" sz="2000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  <a:sym typeface="Times New Roman" pitchFamily="18" charset="0"/>
                </a:rPr>
                <a:t>C</a:t>
              </a:r>
              <a:endParaRPr lang="en-US" altLang="en-US" dirty="0"/>
            </a:p>
          </p:txBody>
        </p:sp>
        <p:sp>
          <p:nvSpPr>
            <p:cNvPr id="23575" name="AutoShape 13"/>
            <p:cNvSpPr>
              <a:spLocks/>
            </p:cNvSpPr>
            <p:nvPr/>
          </p:nvSpPr>
          <p:spPr bwMode="auto">
            <a:xfrm rot="5400000">
              <a:off x="1866106" y="835818"/>
              <a:ext cx="530226" cy="703264"/>
            </a:xfrm>
            <a:custGeom>
              <a:avLst/>
              <a:gdLst>
                <a:gd name="T0" fmla="*/ 265113 w 21600"/>
                <a:gd name="T1" fmla="*/ 351632 h 21600"/>
                <a:gd name="T2" fmla="*/ 265113 w 21600"/>
                <a:gd name="T3" fmla="*/ 351632 h 21600"/>
                <a:gd name="T4" fmla="*/ 265113 w 21600"/>
                <a:gd name="T5" fmla="*/ 351632 h 21600"/>
                <a:gd name="T6" fmla="*/ 265113 w 21600"/>
                <a:gd name="T7" fmla="*/ 351632 h 2160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cubicBezTo>
                    <a:pt x="10800" y="0"/>
                    <a:pt x="21600" y="10800"/>
                    <a:pt x="21600" y="21599"/>
                  </a:cubicBezTo>
                </a:path>
              </a:pathLst>
            </a:custGeom>
            <a:noFill/>
            <a:ln w="9525" cap="flat" cmpd="sng">
              <a:solidFill>
                <a:srgbClr val="000000"/>
              </a:solidFill>
              <a:prstDash val="solid"/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/>
            <a:lstStyle/>
            <a:p>
              <a:endParaRPr lang="en-US"/>
            </a:p>
          </p:txBody>
        </p:sp>
        <p:sp>
          <p:nvSpPr>
            <p:cNvPr id="23576" name="AutoShape 14"/>
            <p:cNvSpPr>
              <a:spLocks/>
            </p:cNvSpPr>
            <p:nvPr/>
          </p:nvSpPr>
          <p:spPr bwMode="auto">
            <a:xfrm rot="10800000">
              <a:off x="488950" y="1149350"/>
              <a:ext cx="984250" cy="303213"/>
            </a:xfrm>
            <a:custGeom>
              <a:avLst/>
              <a:gdLst>
                <a:gd name="T0" fmla="*/ 492125 w 21600"/>
                <a:gd name="T1" fmla="*/ 151607 h 21600"/>
                <a:gd name="T2" fmla="*/ 492125 w 21600"/>
                <a:gd name="T3" fmla="*/ 151607 h 21600"/>
                <a:gd name="T4" fmla="*/ 492125 w 21600"/>
                <a:gd name="T5" fmla="*/ 151607 h 21600"/>
                <a:gd name="T6" fmla="*/ 492125 w 21600"/>
                <a:gd name="T7" fmla="*/ 151607 h 2160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cubicBezTo>
                    <a:pt x="10800" y="0"/>
                    <a:pt x="21600" y="10800"/>
                    <a:pt x="21600" y="21599"/>
                  </a:cubicBezTo>
                </a:path>
              </a:pathLst>
            </a:custGeom>
            <a:noFill/>
            <a:ln w="9525" cap="flat" cmpd="sng">
              <a:solidFill>
                <a:srgbClr val="000000"/>
              </a:solidFill>
              <a:prstDash val="solid"/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/>
            <a:lstStyle/>
            <a:p>
              <a:endParaRPr lang="en-US"/>
            </a:p>
          </p:txBody>
        </p:sp>
        <p:sp>
          <p:nvSpPr>
            <p:cNvPr id="23577" name="AutoShape 15"/>
            <p:cNvSpPr>
              <a:spLocks/>
            </p:cNvSpPr>
            <p:nvPr/>
          </p:nvSpPr>
          <p:spPr bwMode="auto">
            <a:xfrm>
              <a:off x="641350" y="996950"/>
              <a:ext cx="984250" cy="303213"/>
            </a:xfrm>
            <a:custGeom>
              <a:avLst/>
              <a:gdLst>
                <a:gd name="T0" fmla="*/ 492125 w 21600"/>
                <a:gd name="T1" fmla="*/ 151607 h 21600"/>
                <a:gd name="T2" fmla="*/ 492125 w 21600"/>
                <a:gd name="T3" fmla="*/ 151607 h 21600"/>
                <a:gd name="T4" fmla="*/ 492125 w 21600"/>
                <a:gd name="T5" fmla="*/ 151607 h 21600"/>
                <a:gd name="T6" fmla="*/ 492125 w 21600"/>
                <a:gd name="T7" fmla="*/ 151607 h 2160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cubicBezTo>
                    <a:pt x="10800" y="0"/>
                    <a:pt x="21600" y="10800"/>
                    <a:pt x="21600" y="21599"/>
                  </a:cubicBezTo>
                </a:path>
              </a:pathLst>
            </a:custGeom>
            <a:noFill/>
            <a:ln w="9525" cap="flat" cmpd="sng">
              <a:solidFill>
                <a:srgbClr val="000000"/>
              </a:solidFill>
              <a:prstDash val="solid"/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/>
            <a:lstStyle/>
            <a:p>
              <a:endParaRPr lang="en-US"/>
            </a:p>
          </p:txBody>
        </p:sp>
        <p:sp>
          <p:nvSpPr>
            <p:cNvPr id="23578" name="AutoShape 16"/>
            <p:cNvSpPr>
              <a:spLocks/>
            </p:cNvSpPr>
            <p:nvPr/>
          </p:nvSpPr>
          <p:spPr bwMode="auto">
            <a:xfrm>
              <a:off x="1282699" y="320674"/>
              <a:ext cx="285752" cy="285752"/>
            </a:xfrm>
            <a:custGeom>
              <a:avLst/>
              <a:gdLst>
                <a:gd name="T0" fmla="*/ 142869 w 19679"/>
                <a:gd name="T1" fmla="*/ 156823 h 19679"/>
                <a:gd name="T2" fmla="*/ 142869 w 19679"/>
                <a:gd name="T3" fmla="*/ 156823 h 19679"/>
                <a:gd name="T4" fmla="*/ 142869 w 19679"/>
                <a:gd name="T5" fmla="*/ 156823 h 19679"/>
                <a:gd name="T6" fmla="*/ 142869 w 19679"/>
                <a:gd name="T7" fmla="*/ 156823 h 19679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9679" h="19679">
                  <a:moveTo>
                    <a:pt x="16796" y="2881"/>
                  </a:moveTo>
                  <a:cubicBezTo>
                    <a:pt x="20638" y="6724"/>
                    <a:pt x="20638" y="12953"/>
                    <a:pt x="16796" y="16796"/>
                  </a:cubicBezTo>
                  <a:cubicBezTo>
                    <a:pt x="12953" y="20638"/>
                    <a:pt x="6724" y="20638"/>
                    <a:pt x="2881" y="16796"/>
                  </a:cubicBezTo>
                  <a:cubicBezTo>
                    <a:pt x="-961" y="12953"/>
                    <a:pt x="-961" y="6724"/>
                    <a:pt x="2881" y="2881"/>
                  </a:cubicBezTo>
                  <a:cubicBezTo>
                    <a:pt x="6724" y="-961"/>
                    <a:pt x="12953" y="-961"/>
                    <a:pt x="16796" y="2881"/>
                  </a:cubicBezTo>
                </a:path>
              </a:pathLst>
            </a:custGeom>
            <a:solidFill>
              <a:srgbClr val="FFFFFF"/>
            </a:solidFill>
            <a:ln w="28575" cap="flat" cmpd="sng">
              <a:solidFill>
                <a:srgbClr val="FF00FF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/>
            <a:lstStyle/>
            <a:p>
              <a:endParaRPr lang="en-US"/>
            </a:p>
          </p:txBody>
        </p:sp>
        <p:sp>
          <p:nvSpPr>
            <p:cNvPr id="23579" name="AutoShape 17"/>
            <p:cNvSpPr>
              <a:spLocks/>
            </p:cNvSpPr>
            <p:nvPr/>
          </p:nvSpPr>
          <p:spPr bwMode="auto">
            <a:xfrm rot="5400000" flipH="1">
              <a:off x="1893093" y="164305"/>
              <a:ext cx="182564" cy="793751"/>
            </a:xfrm>
            <a:custGeom>
              <a:avLst/>
              <a:gdLst>
                <a:gd name="T0" fmla="*/ 91282 w 21600"/>
                <a:gd name="T1" fmla="*/ 396876 h 21600"/>
                <a:gd name="T2" fmla="*/ 91282 w 21600"/>
                <a:gd name="T3" fmla="*/ 396876 h 21600"/>
                <a:gd name="T4" fmla="*/ 91282 w 21600"/>
                <a:gd name="T5" fmla="*/ 396876 h 21600"/>
                <a:gd name="T6" fmla="*/ 91282 w 21600"/>
                <a:gd name="T7" fmla="*/ 396876 h 2160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cubicBezTo>
                    <a:pt x="10800" y="0"/>
                    <a:pt x="21599" y="10800"/>
                    <a:pt x="21599" y="21599"/>
                  </a:cubicBezTo>
                </a:path>
              </a:pathLst>
            </a:custGeom>
            <a:noFill/>
            <a:ln w="9525" cap="flat" cmpd="sng">
              <a:solidFill>
                <a:srgbClr val="000000"/>
              </a:solidFill>
              <a:prstDash val="solid"/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/>
            <a:lstStyle/>
            <a:p>
              <a:endParaRPr lang="en-US"/>
            </a:p>
          </p:txBody>
        </p:sp>
        <p:sp>
          <p:nvSpPr>
            <p:cNvPr id="23580" name="AutoShape 18"/>
            <p:cNvSpPr>
              <a:spLocks/>
            </p:cNvSpPr>
            <p:nvPr/>
          </p:nvSpPr>
          <p:spPr bwMode="auto">
            <a:xfrm>
              <a:off x="1435100" y="0"/>
              <a:ext cx="287571" cy="372750"/>
            </a:xfrm>
            <a:custGeom>
              <a:avLst/>
              <a:gdLst>
                <a:gd name="T0" fmla="*/ 143786 w 21600"/>
                <a:gd name="T1" fmla="*/ 186375 h 21600"/>
                <a:gd name="T2" fmla="*/ 143786 w 21600"/>
                <a:gd name="T3" fmla="*/ 186375 h 21600"/>
                <a:gd name="T4" fmla="*/ 143786 w 21600"/>
                <a:gd name="T5" fmla="*/ 186375 h 21600"/>
                <a:gd name="T6" fmla="*/ 143786 w 21600"/>
                <a:gd name="T7" fmla="*/ 186375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1600"/>
                <a:gd name="T13" fmla="*/ 0 h 21600"/>
                <a:gd name="T14" fmla="*/ 21600 w 21600"/>
                <a:gd name="T15" fmla="*/ 21600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21599" y="0"/>
                  </a:lnTo>
                  <a:lnTo>
                    <a:pt x="21599" y="21599"/>
                  </a:lnTo>
                  <a:lnTo>
                    <a:pt x="0" y="21599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>
              <a:lvl1pPr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1pPr>
              <a:lvl2pPr marL="742950" indent="-285750"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2pPr>
              <a:lvl3pPr marL="1143000" indent="-228600"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3pPr>
              <a:lvl4pPr marL="1600200" indent="-228600"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4pPr>
              <a:lvl5pPr marL="2057400" indent="-228600"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9pPr>
            </a:lstStyle>
            <a:p>
              <a:pPr eaLnBrk="1"/>
              <a:r>
                <a:rPr lang="en-US" altLang="en-US" sz="2000">
                  <a:solidFill>
                    <a:srgbClr val="FF00FF"/>
                  </a:solidFill>
                  <a:latin typeface="Times New Roman" pitchFamily="18" charset="0"/>
                  <a:cs typeface="Times New Roman" pitchFamily="18" charset="0"/>
                  <a:sym typeface="Times New Roman" pitchFamily="18" charset="0"/>
                </a:rPr>
                <a:t>D</a:t>
              </a:r>
              <a:endParaRPr lang="en-US" altLang="en-US"/>
            </a:p>
          </p:txBody>
        </p:sp>
      </p:grpSp>
      <p:grpSp>
        <p:nvGrpSpPr>
          <p:cNvPr id="23560" name="Group 19"/>
          <p:cNvGrpSpPr>
            <a:grpSpLocks/>
          </p:cNvGrpSpPr>
          <p:nvPr/>
        </p:nvGrpSpPr>
        <p:grpSpPr bwMode="auto">
          <a:xfrm>
            <a:off x="5470525" y="2667000"/>
            <a:ext cx="1311275" cy="2590800"/>
            <a:chOff x="-1" y="0"/>
            <a:chExt cx="1309689" cy="2590800"/>
          </a:xfrm>
        </p:grpSpPr>
        <p:sp>
          <p:nvSpPr>
            <p:cNvPr id="23561" name="AutoShape 20"/>
            <p:cNvSpPr>
              <a:spLocks/>
            </p:cNvSpPr>
            <p:nvPr/>
          </p:nvSpPr>
          <p:spPr bwMode="auto">
            <a:xfrm>
              <a:off x="504825" y="0"/>
              <a:ext cx="804863" cy="1981200"/>
            </a:xfrm>
            <a:custGeom>
              <a:avLst/>
              <a:gdLst>
                <a:gd name="T0" fmla="*/ 402432 w 21600"/>
                <a:gd name="T1" fmla="*/ 990600 h 21600"/>
                <a:gd name="T2" fmla="*/ 402432 w 21600"/>
                <a:gd name="T3" fmla="*/ 990600 h 21600"/>
                <a:gd name="T4" fmla="*/ 402432 w 21600"/>
                <a:gd name="T5" fmla="*/ 990600 h 21600"/>
                <a:gd name="T6" fmla="*/ 402432 w 21600"/>
                <a:gd name="T7" fmla="*/ 990600 h 2160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lnTo>
                    <a:pt x="21599" y="0"/>
                  </a:lnTo>
                  <a:lnTo>
                    <a:pt x="21599" y="21599"/>
                  </a:lnTo>
                  <a:lnTo>
                    <a:pt x="0" y="21599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9525" cap="flat" cmpd="sng">
              <a:solidFill>
                <a:srgbClr val="000000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/>
            <a:lstStyle/>
            <a:p>
              <a:endParaRPr lang="en-US"/>
            </a:p>
          </p:txBody>
        </p:sp>
        <p:sp>
          <p:nvSpPr>
            <p:cNvPr id="23562" name="AutoShape 21"/>
            <p:cNvSpPr>
              <a:spLocks/>
            </p:cNvSpPr>
            <p:nvPr/>
          </p:nvSpPr>
          <p:spPr bwMode="auto">
            <a:xfrm>
              <a:off x="504825" y="1320800"/>
              <a:ext cx="804863" cy="658813"/>
            </a:xfrm>
            <a:custGeom>
              <a:avLst/>
              <a:gdLst>
                <a:gd name="T0" fmla="*/ 402432 w 21600"/>
                <a:gd name="T1" fmla="*/ 329407 h 21600"/>
                <a:gd name="T2" fmla="*/ 402432 w 21600"/>
                <a:gd name="T3" fmla="*/ 329407 h 21600"/>
                <a:gd name="T4" fmla="*/ 402432 w 21600"/>
                <a:gd name="T5" fmla="*/ 329407 h 21600"/>
                <a:gd name="T6" fmla="*/ 402432 w 21600"/>
                <a:gd name="T7" fmla="*/ 329407 h 2160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lnTo>
                    <a:pt x="21599" y="0"/>
                  </a:lnTo>
                  <a:lnTo>
                    <a:pt x="21599" y="21599"/>
                  </a:lnTo>
                  <a:lnTo>
                    <a:pt x="0" y="21599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9525" cap="flat" cmpd="sng">
              <a:solidFill>
                <a:srgbClr val="000000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/>
            <a:lstStyle/>
            <a:p>
              <a:endParaRPr lang="en-US"/>
            </a:p>
          </p:txBody>
        </p:sp>
        <p:sp>
          <p:nvSpPr>
            <p:cNvPr id="23563" name="AutoShape 22"/>
            <p:cNvSpPr>
              <a:spLocks/>
            </p:cNvSpPr>
            <p:nvPr/>
          </p:nvSpPr>
          <p:spPr bwMode="auto">
            <a:xfrm>
              <a:off x="504825" y="0"/>
              <a:ext cx="804863" cy="658813"/>
            </a:xfrm>
            <a:custGeom>
              <a:avLst/>
              <a:gdLst>
                <a:gd name="T0" fmla="*/ 402432 w 21600"/>
                <a:gd name="T1" fmla="*/ 329407 h 21600"/>
                <a:gd name="T2" fmla="*/ 402432 w 21600"/>
                <a:gd name="T3" fmla="*/ 329407 h 21600"/>
                <a:gd name="T4" fmla="*/ 402432 w 21600"/>
                <a:gd name="T5" fmla="*/ 329407 h 21600"/>
                <a:gd name="T6" fmla="*/ 402432 w 21600"/>
                <a:gd name="T7" fmla="*/ 329407 h 2160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lnTo>
                    <a:pt x="21599" y="0"/>
                  </a:lnTo>
                  <a:lnTo>
                    <a:pt x="21599" y="21599"/>
                  </a:lnTo>
                  <a:lnTo>
                    <a:pt x="0" y="21599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9525" cap="flat" cmpd="sng">
              <a:solidFill>
                <a:srgbClr val="000000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/>
            <a:lstStyle/>
            <a:p>
              <a:endParaRPr lang="en-US"/>
            </a:p>
          </p:txBody>
        </p:sp>
        <p:sp>
          <p:nvSpPr>
            <p:cNvPr id="23564" name="AutoShape 23"/>
            <p:cNvSpPr>
              <a:spLocks/>
            </p:cNvSpPr>
            <p:nvPr/>
          </p:nvSpPr>
          <p:spPr bwMode="auto">
            <a:xfrm>
              <a:off x="504825" y="0"/>
              <a:ext cx="804863" cy="2590800"/>
            </a:xfrm>
            <a:custGeom>
              <a:avLst/>
              <a:gdLst>
                <a:gd name="T0" fmla="*/ 402432 w 21600"/>
                <a:gd name="T1" fmla="*/ 1295400 h 21600"/>
                <a:gd name="T2" fmla="*/ 402432 w 21600"/>
                <a:gd name="T3" fmla="*/ 1295400 h 21600"/>
                <a:gd name="T4" fmla="*/ 402432 w 21600"/>
                <a:gd name="T5" fmla="*/ 1295400 h 21600"/>
                <a:gd name="T6" fmla="*/ 402432 w 21600"/>
                <a:gd name="T7" fmla="*/ 1295400 h 2160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lnTo>
                    <a:pt x="21599" y="0"/>
                  </a:lnTo>
                  <a:lnTo>
                    <a:pt x="21599" y="21600"/>
                  </a:lnTo>
                  <a:lnTo>
                    <a:pt x="0" y="2160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9525" cap="flat" cmpd="sng">
              <a:solidFill>
                <a:srgbClr val="000000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/>
            <a:lstStyle/>
            <a:p>
              <a:endParaRPr lang="en-US"/>
            </a:p>
          </p:txBody>
        </p:sp>
        <p:sp>
          <p:nvSpPr>
            <p:cNvPr id="23565" name="AutoShape 24"/>
            <p:cNvSpPr>
              <a:spLocks/>
            </p:cNvSpPr>
            <p:nvPr/>
          </p:nvSpPr>
          <p:spPr bwMode="auto">
            <a:xfrm>
              <a:off x="0" y="152400"/>
              <a:ext cx="324257" cy="421392"/>
            </a:xfrm>
            <a:custGeom>
              <a:avLst/>
              <a:gdLst>
                <a:gd name="T0" fmla="*/ 162129 w 21600"/>
                <a:gd name="T1" fmla="*/ 210696 h 21600"/>
                <a:gd name="T2" fmla="*/ 162129 w 21600"/>
                <a:gd name="T3" fmla="*/ 210696 h 21600"/>
                <a:gd name="T4" fmla="*/ 162129 w 21600"/>
                <a:gd name="T5" fmla="*/ 210696 h 21600"/>
                <a:gd name="T6" fmla="*/ 162129 w 21600"/>
                <a:gd name="T7" fmla="*/ 210696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1600"/>
                <a:gd name="T13" fmla="*/ 0 h 21600"/>
                <a:gd name="T14" fmla="*/ 21600 w 21600"/>
                <a:gd name="T15" fmla="*/ 21600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21599" y="0"/>
                  </a:lnTo>
                  <a:lnTo>
                    <a:pt x="21599" y="21599"/>
                  </a:lnTo>
                  <a:lnTo>
                    <a:pt x="0" y="21599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>
              <a:lvl1pPr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1pPr>
              <a:lvl2pPr marL="742950" indent="-285750"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2pPr>
              <a:lvl3pPr marL="1143000" indent="-228600"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3pPr>
              <a:lvl4pPr marL="1600200" indent="-228600"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4pPr>
              <a:lvl5pPr marL="2057400" indent="-228600"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9pPr>
            </a:lstStyle>
            <a:p>
              <a:pPr eaLnBrk="1"/>
              <a:r>
                <a:rPr lang="en-US" altLang="en-US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  <a:sym typeface="Times New Roman" pitchFamily="18" charset="0"/>
                </a:rPr>
                <a:t>A</a:t>
              </a:r>
              <a:endParaRPr lang="en-US" altLang="en-US"/>
            </a:p>
          </p:txBody>
        </p:sp>
        <p:sp>
          <p:nvSpPr>
            <p:cNvPr id="23566" name="AutoShape 25"/>
            <p:cNvSpPr>
              <a:spLocks/>
            </p:cNvSpPr>
            <p:nvPr/>
          </p:nvSpPr>
          <p:spPr bwMode="auto">
            <a:xfrm>
              <a:off x="17462" y="762000"/>
              <a:ext cx="307440" cy="421392"/>
            </a:xfrm>
            <a:custGeom>
              <a:avLst/>
              <a:gdLst>
                <a:gd name="T0" fmla="*/ 153720 w 21600"/>
                <a:gd name="T1" fmla="*/ 210696 h 21600"/>
                <a:gd name="T2" fmla="*/ 153720 w 21600"/>
                <a:gd name="T3" fmla="*/ 210696 h 21600"/>
                <a:gd name="T4" fmla="*/ 153720 w 21600"/>
                <a:gd name="T5" fmla="*/ 210696 h 21600"/>
                <a:gd name="T6" fmla="*/ 153720 w 21600"/>
                <a:gd name="T7" fmla="*/ 210696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1600"/>
                <a:gd name="T13" fmla="*/ 0 h 21600"/>
                <a:gd name="T14" fmla="*/ 21600 w 21600"/>
                <a:gd name="T15" fmla="*/ 21600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21599" y="0"/>
                  </a:lnTo>
                  <a:lnTo>
                    <a:pt x="21599" y="21599"/>
                  </a:lnTo>
                  <a:lnTo>
                    <a:pt x="0" y="21599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>
              <a:lvl1pPr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1pPr>
              <a:lvl2pPr marL="742950" indent="-285750"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2pPr>
              <a:lvl3pPr marL="1143000" indent="-228600"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3pPr>
              <a:lvl4pPr marL="1600200" indent="-228600"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4pPr>
              <a:lvl5pPr marL="2057400" indent="-228600"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9pPr>
            </a:lstStyle>
            <a:p>
              <a:pPr eaLnBrk="1"/>
              <a:r>
                <a:rPr lang="en-US" altLang="en-US">
                  <a:solidFill>
                    <a:srgbClr val="009900"/>
                  </a:solidFill>
                  <a:latin typeface="Times New Roman" pitchFamily="18" charset="0"/>
                  <a:cs typeface="Times New Roman" pitchFamily="18" charset="0"/>
                  <a:sym typeface="Times New Roman" pitchFamily="18" charset="0"/>
                </a:rPr>
                <a:t>B</a:t>
              </a:r>
              <a:endParaRPr lang="en-US" altLang="en-US"/>
            </a:p>
          </p:txBody>
        </p:sp>
        <p:sp>
          <p:nvSpPr>
            <p:cNvPr id="23567" name="AutoShape 26"/>
            <p:cNvSpPr>
              <a:spLocks/>
            </p:cNvSpPr>
            <p:nvPr/>
          </p:nvSpPr>
          <p:spPr bwMode="auto">
            <a:xfrm>
              <a:off x="17462" y="1482725"/>
              <a:ext cx="307440" cy="421392"/>
            </a:xfrm>
            <a:custGeom>
              <a:avLst/>
              <a:gdLst>
                <a:gd name="T0" fmla="*/ 153720 w 21600"/>
                <a:gd name="T1" fmla="*/ 210696 h 21600"/>
                <a:gd name="T2" fmla="*/ 153720 w 21600"/>
                <a:gd name="T3" fmla="*/ 210696 h 21600"/>
                <a:gd name="T4" fmla="*/ 153720 w 21600"/>
                <a:gd name="T5" fmla="*/ 210696 h 21600"/>
                <a:gd name="T6" fmla="*/ 153720 w 21600"/>
                <a:gd name="T7" fmla="*/ 210696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1600"/>
                <a:gd name="T13" fmla="*/ 0 h 21600"/>
                <a:gd name="T14" fmla="*/ 21600 w 21600"/>
                <a:gd name="T15" fmla="*/ 21600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21599" y="0"/>
                  </a:lnTo>
                  <a:lnTo>
                    <a:pt x="21599" y="21599"/>
                  </a:lnTo>
                  <a:lnTo>
                    <a:pt x="0" y="21599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>
              <a:lvl1pPr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1pPr>
              <a:lvl2pPr marL="742950" indent="-285750"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2pPr>
              <a:lvl3pPr marL="1143000" indent="-228600"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3pPr>
              <a:lvl4pPr marL="1600200" indent="-228600"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4pPr>
              <a:lvl5pPr marL="2057400" indent="-228600"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9pPr>
            </a:lstStyle>
            <a:p>
              <a:pPr eaLnBrk="1"/>
              <a:r>
                <a:rPr lang="en-US" altLang="en-US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  <a:sym typeface="Times New Roman" pitchFamily="18" charset="0"/>
                </a:rPr>
                <a:t>C</a:t>
              </a:r>
              <a:endParaRPr lang="en-US" altLang="en-US"/>
            </a:p>
          </p:txBody>
        </p:sp>
        <p:sp>
          <p:nvSpPr>
            <p:cNvPr id="23568" name="AutoShape 27"/>
            <p:cNvSpPr>
              <a:spLocks/>
            </p:cNvSpPr>
            <p:nvPr/>
          </p:nvSpPr>
          <p:spPr bwMode="auto">
            <a:xfrm>
              <a:off x="23812" y="2057400"/>
              <a:ext cx="324258" cy="421392"/>
            </a:xfrm>
            <a:custGeom>
              <a:avLst/>
              <a:gdLst>
                <a:gd name="T0" fmla="*/ 162129 w 21600"/>
                <a:gd name="T1" fmla="*/ 210696 h 21600"/>
                <a:gd name="T2" fmla="*/ 162129 w 21600"/>
                <a:gd name="T3" fmla="*/ 210696 h 21600"/>
                <a:gd name="T4" fmla="*/ 162129 w 21600"/>
                <a:gd name="T5" fmla="*/ 210696 h 21600"/>
                <a:gd name="T6" fmla="*/ 162129 w 21600"/>
                <a:gd name="T7" fmla="*/ 210696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1600"/>
                <a:gd name="T13" fmla="*/ 0 h 21600"/>
                <a:gd name="T14" fmla="*/ 21600 w 21600"/>
                <a:gd name="T15" fmla="*/ 21600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21599" y="0"/>
                  </a:lnTo>
                  <a:lnTo>
                    <a:pt x="21599" y="21599"/>
                  </a:lnTo>
                  <a:lnTo>
                    <a:pt x="0" y="21599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>
              <a:lvl1pPr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1pPr>
              <a:lvl2pPr marL="742950" indent="-285750"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2pPr>
              <a:lvl3pPr marL="1143000" indent="-228600"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3pPr>
              <a:lvl4pPr marL="1600200" indent="-228600"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4pPr>
              <a:lvl5pPr marL="2057400" indent="-228600"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9pPr>
            </a:lstStyle>
            <a:p>
              <a:pPr eaLnBrk="1"/>
              <a:r>
                <a:rPr lang="en-US" altLang="en-US">
                  <a:solidFill>
                    <a:srgbClr val="FF00FF"/>
                  </a:solidFill>
                  <a:latin typeface="Times New Roman" pitchFamily="18" charset="0"/>
                  <a:cs typeface="Times New Roman" pitchFamily="18" charset="0"/>
                  <a:sym typeface="Times New Roman" pitchFamily="18" charset="0"/>
                </a:rPr>
                <a:t>D</a:t>
              </a:r>
              <a:endParaRPr lang="en-US" alt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5/18/2022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 332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9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150813"/>
            <a:ext cx="8686800" cy="1144587"/>
          </a:xfrm>
          <a:noFill/>
        </p:spPr>
        <p:txBody>
          <a:bodyPr lIns="0" tIns="0" rIns="0" bIns="0"/>
          <a:lstStyle/>
          <a:p>
            <a:pPr algn="ctr" defTabSz="914400" eaLnBrk="1"/>
            <a:r>
              <a:rPr lang="en-US" altLang="en-US" sz="4000" dirty="0">
                <a:solidFill>
                  <a:srgbClr val="0000FF"/>
                </a:solidFill>
                <a:latin typeface="Arial" pitchFamily="34" charset="0"/>
                <a:cs typeface="Arial" pitchFamily="34" charset="0"/>
                <a:sym typeface="Arial" pitchFamily="34" charset="0"/>
              </a:rPr>
              <a:t>Representation 1: Adjacency Matrix</a:t>
            </a:r>
            <a:endParaRPr lang="en-US" altLang="en-US" dirty="0"/>
          </a:p>
        </p:txBody>
      </p:sp>
      <p:sp>
        <p:nvSpPr>
          <p:cNvPr id="2458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371600"/>
            <a:ext cx="8229600" cy="4525963"/>
          </a:xfrm>
        </p:spPr>
        <p:txBody>
          <a:bodyPr lIns="0" tIns="0" rIns="0" bIns="0"/>
          <a:lstStyle/>
          <a:p>
            <a:pPr marL="0" indent="0" defTabSz="914400" eaLnBrk="1">
              <a:spcBef>
                <a:spcPts val="700"/>
              </a:spcBef>
              <a:buNone/>
            </a:pPr>
            <a:r>
              <a:rPr lang="en-US" altLang="en-US" sz="2400" dirty="0">
                <a:latin typeface="Arial" pitchFamily="34" charset="0"/>
                <a:cs typeface="Arial" pitchFamily="34" charset="0"/>
                <a:sym typeface="Arial" pitchFamily="34" charset="0"/>
              </a:rPr>
              <a:t>A </a:t>
            </a:r>
            <a:r>
              <a:rPr lang="en-US" altLang="en-US" sz="2400" b="1" dirty="0">
                <a:latin typeface="Courier New" pitchFamily="49" charset="0"/>
                <a:cs typeface="Courier New" pitchFamily="49" charset="0"/>
                <a:sym typeface="Courier New" pitchFamily="49" charset="0"/>
              </a:rPr>
              <a:t>|V| x |V| </a:t>
            </a:r>
            <a:r>
              <a:rPr lang="en-US" altLang="en-US" sz="2400" dirty="0">
                <a:latin typeface="Arial" pitchFamily="34" charset="0"/>
                <a:cs typeface="Arial" pitchFamily="34" charset="0"/>
                <a:sym typeface="Arial" pitchFamily="34" charset="0"/>
              </a:rPr>
              <a:t>matrix </a:t>
            </a:r>
            <a:r>
              <a:rPr lang="en-US" altLang="en-US" sz="2400" b="1" dirty="0">
                <a:latin typeface="Courier New" pitchFamily="49" charset="0"/>
                <a:cs typeface="Courier New" pitchFamily="49" charset="0"/>
                <a:sym typeface="Courier New" pitchFamily="49" charset="0"/>
              </a:rPr>
              <a:t>M</a:t>
            </a:r>
            <a:r>
              <a:rPr lang="en-US" altLang="en-US" sz="2400" dirty="0">
                <a:latin typeface="Arial" pitchFamily="34" charset="0"/>
                <a:cs typeface="Arial" pitchFamily="34" charset="0"/>
                <a:sym typeface="Arial" pitchFamily="34" charset="0"/>
              </a:rPr>
              <a:t> in which an element </a:t>
            </a:r>
            <a:r>
              <a:rPr lang="en-US" altLang="en-US" sz="2400" b="1" dirty="0">
                <a:latin typeface="Courier New" pitchFamily="49" charset="0"/>
                <a:cs typeface="Courier New" pitchFamily="49" charset="0"/>
                <a:sym typeface="Courier New" pitchFamily="49" charset="0"/>
              </a:rPr>
              <a:t>M[</a:t>
            </a:r>
            <a:r>
              <a:rPr lang="en-US" altLang="en-US" sz="2400" b="1" dirty="0" err="1">
                <a:latin typeface="Courier New" pitchFamily="49" charset="0"/>
                <a:cs typeface="Courier New" pitchFamily="49" charset="0"/>
                <a:sym typeface="Courier New" pitchFamily="49" charset="0"/>
              </a:rPr>
              <a:t>u,v</a:t>
            </a:r>
            <a:r>
              <a:rPr lang="en-US" altLang="en-US" sz="2400" b="1" dirty="0">
                <a:latin typeface="Courier New" pitchFamily="49" charset="0"/>
                <a:cs typeface="Courier New" pitchFamily="49" charset="0"/>
                <a:sym typeface="Courier New" pitchFamily="49" charset="0"/>
              </a:rPr>
              <a:t>] </a:t>
            </a:r>
            <a:r>
              <a:rPr lang="en-US" altLang="en-US" sz="2400" dirty="0">
                <a:latin typeface="Arial" pitchFamily="34" charset="0"/>
                <a:cs typeface="Arial" pitchFamily="34" charset="0"/>
                <a:sym typeface="Arial" pitchFamily="34" charset="0"/>
              </a:rPr>
              <a:t>is true if and only if there is an edge from </a:t>
            </a:r>
            <a:r>
              <a:rPr lang="en-US" altLang="en-US" sz="2400" b="1" dirty="0">
                <a:latin typeface="Courier New" pitchFamily="49" charset="0"/>
                <a:cs typeface="Courier New" pitchFamily="49" charset="0"/>
                <a:sym typeface="Courier New" pitchFamily="49" charset="0"/>
              </a:rPr>
              <a:t>u</a:t>
            </a:r>
            <a:r>
              <a:rPr lang="en-US" altLang="en-US" sz="2400" dirty="0">
                <a:latin typeface="Arial" pitchFamily="34" charset="0"/>
                <a:cs typeface="Arial" pitchFamily="34" charset="0"/>
                <a:sym typeface="Arial" pitchFamily="34" charset="0"/>
              </a:rPr>
              <a:t> to </a:t>
            </a:r>
            <a:r>
              <a:rPr lang="en-US" altLang="en-US" sz="2400" b="1" dirty="0">
                <a:latin typeface="Courier New" pitchFamily="49" charset="0"/>
                <a:cs typeface="Courier New" pitchFamily="49" charset="0"/>
                <a:sym typeface="Courier New" pitchFamily="49" charset="0"/>
              </a:rPr>
              <a:t>v</a:t>
            </a:r>
            <a:endParaRPr lang="en-US" altLang="en-US" dirty="0"/>
          </a:p>
        </p:txBody>
      </p:sp>
      <p:sp>
        <p:nvSpPr>
          <p:cNvPr id="24581" name="AutoShape 4"/>
          <p:cNvSpPr>
            <a:spLocks/>
          </p:cNvSpPr>
          <p:nvPr/>
        </p:nvSpPr>
        <p:spPr bwMode="auto">
          <a:xfrm>
            <a:off x="4694238" y="5562600"/>
            <a:ext cx="3836987" cy="763588"/>
          </a:xfrm>
          <a:custGeom>
            <a:avLst/>
            <a:gdLst>
              <a:gd name="T0" fmla="*/ 1918494 w 21600"/>
              <a:gd name="T1" fmla="*/ 381794 h 21600"/>
              <a:gd name="T2" fmla="*/ 1918494 w 21600"/>
              <a:gd name="T3" fmla="*/ 381794 h 21600"/>
              <a:gd name="T4" fmla="*/ 1918494 w 21600"/>
              <a:gd name="T5" fmla="*/ 381794 h 21600"/>
              <a:gd name="T6" fmla="*/ 1918494 w 21600"/>
              <a:gd name="T7" fmla="*/ 381794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21599" y="0"/>
                </a:lnTo>
                <a:lnTo>
                  <a:pt x="21599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 eaLnBrk="0"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1pPr>
            <a:lvl2pPr marL="742950" indent="-285750" eaLnBrk="0"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2pPr>
            <a:lvl3pPr marL="1143000" indent="-228600" eaLnBrk="0"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3pPr>
            <a:lvl4pPr marL="1600200" indent="-228600" eaLnBrk="0"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4pPr>
            <a:lvl5pPr marL="2057400" indent="-228600" eaLnBrk="0"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9pPr>
          </a:lstStyle>
          <a:p>
            <a:pPr eaLnBrk="1"/>
            <a:r>
              <a:rPr lang="en-US" altLang="en-US" i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Times New Roman" pitchFamily="18" charset="0"/>
              </a:rPr>
              <a:t>Space requirements?</a:t>
            </a:r>
          </a:p>
          <a:p>
            <a:pPr eaLnBrk="1"/>
            <a:r>
              <a:rPr lang="en-US" altLang="en-US" i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Times New Roman" pitchFamily="18" charset="0"/>
              </a:rPr>
              <a:t>Best for what kinds of graphs?</a:t>
            </a:r>
            <a:endParaRPr lang="en-US" altLang="en-US"/>
          </a:p>
        </p:txBody>
      </p:sp>
      <p:sp>
        <p:nvSpPr>
          <p:cNvPr id="24582" name="AutoShape 5"/>
          <p:cNvSpPr>
            <a:spLocks/>
          </p:cNvSpPr>
          <p:nvPr/>
        </p:nvSpPr>
        <p:spPr bwMode="auto">
          <a:xfrm>
            <a:off x="228600" y="4800600"/>
            <a:ext cx="3590925" cy="1792288"/>
          </a:xfrm>
          <a:custGeom>
            <a:avLst/>
            <a:gdLst>
              <a:gd name="T0" fmla="*/ 1795463 w 21600"/>
              <a:gd name="T1" fmla="*/ 896144 h 21600"/>
              <a:gd name="T2" fmla="*/ 1795463 w 21600"/>
              <a:gd name="T3" fmla="*/ 896144 h 21600"/>
              <a:gd name="T4" fmla="*/ 1795463 w 21600"/>
              <a:gd name="T5" fmla="*/ 896144 h 21600"/>
              <a:gd name="T6" fmla="*/ 1795463 w 21600"/>
              <a:gd name="T7" fmla="*/ 896144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21599" y="0"/>
                </a:lnTo>
                <a:lnTo>
                  <a:pt x="21599" y="21599"/>
                </a:lnTo>
                <a:lnTo>
                  <a:pt x="0" y="21599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 eaLnBrk="0"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1pPr>
            <a:lvl2pPr marL="742950" indent="-285750" eaLnBrk="0"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2pPr>
            <a:lvl3pPr marL="1143000" indent="-228600" eaLnBrk="0"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3pPr>
            <a:lvl4pPr marL="1600200" indent="-228600" eaLnBrk="0"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4pPr>
            <a:lvl5pPr marL="2057400" indent="-228600" eaLnBrk="0"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9pPr>
          </a:lstStyle>
          <a:p>
            <a:pPr eaLnBrk="1">
              <a:spcBef>
                <a:spcPts val="0"/>
              </a:spcBef>
            </a:pPr>
            <a:r>
              <a:rPr lang="en-US" altLang="en-US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Times New Roman" pitchFamily="18" charset="0"/>
              </a:rPr>
              <a:t>Runtimes:</a:t>
            </a:r>
          </a:p>
          <a:p>
            <a:pPr eaLnBrk="1">
              <a:spcBef>
                <a:spcPts val="0"/>
              </a:spcBef>
            </a:pPr>
            <a:r>
              <a:rPr lang="en-US" altLang="en-US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Times New Roman" pitchFamily="18" charset="0"/>
              </a:rPr>
              <a:t>Iterate over vertices?</a:t>
            </a:r>
          </a:p>
          <a:p>
            <a:pPr eaLnBrk="1">
              <a:spcBef>
                <a:spcPts val="0"/>
              </a:spcBef>
            </a:pPr>
            <a:r>
              <a:rPr lang="en-US" altLang="en-US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Times New Roman" pitchFamily="18" charset="0"/>
              </a:rPr>
              <a:t>Iterate over edges?</a:t>
            </a:r>
          </a:p>
          <a:p>
            <a:pPr eaLnBrk="1">
              <a:spcBef>
                <a:spcPts val="0"/>
              </a:spcBef>
            </a:pPr>
            <a:r>
              <a:rPr lang="en-US" altLang="en-US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Times New Roman" pitchFamily="18" charset="0"/>
              </a:rPr>
              <a:t>Iterate edges adj. to vertex?</a:t>
            </a:r>
          </a:p>
          <a:p>
            <a:pPr eaLnBrk="1">
              <a:spcBef>
                <a:spcPts val="0"/>
              </a:spcBef>
            </a:pPr>
            <a:r>
              <a:rPr lang="en-US" altLang="en-US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Times New Roman" pitchFamily="18" charset="0"/>
              </a:rPr>
              <a:t>Existence of edge?</a:t>
            </a:r>
            <a:endParaRPr lang="en-US" altLang="en-US" dirty="0"/>
          </a:p>
        </p:txBody>
      </p:sp>
      <p:grpSp>
        <p:nvGrpSpPr>
          <p:cNvPr id="24583" name="Group 6"/>
          <p:cNvGrpSpPr>
            <a:grpSpLocks/>
          </p:cNvGrpSpPr>
          <p:nvPr/>
        </p:nvGrpSpPr>
        <p:grpSpPr bwMode="auto">
          <a:xfrm>
            <a:off x="989014" y="2894014"/>
            <a:ext cx="2972802" cy="1956953"/>
            <a:chOff x="0" y="0"/>
            <a:chExt cx="2971684" cy="1956611"/>
          </a:xfrm>
        </p:grpSpPr>
        <p:sp>
          <p:nvSpPr>
            <p:cNvPr id="24600" name="AutoShape 7"/>
            <p:cNvSpPr>
              <a:spLocks/>
            </p:cNvSpPr>
            <p:nvPr/>
          </p:nvSpPr>
          <p:spPr bwMode="auto">
            <a:xfrm>
              <a:off x="346074" y="854074"/>
              <a:ext cx="285752" cy="285752"/>
            </a:xfrm>
            <a:custGeom>
              <a:avLst/>
              <a:gdLst>
                <a:gd name="T0" fmla="*/ 142869 w 19679"/>
                <a:gd name="T1" fmla="*/ 156823 h 19679"/>
                <a:gd name="T2" fmla="*/ 142869 w 19679"/>
                <a:gd name="T3" fmla="*/ 156823 h 19679"/>
                <a:gd name="T4" fmla="*/ 142869 w 19679"/>
                <a:gd name="T5" fmla="*/ 156823 h 19679"/>
                <a:gd name="T6" fmla="*/ 142869 w 19679"/>
                <a:gd name="T7" fmla="*/ 156823 h 19679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9679" h="19679">
                  <a:moveTo>
                    <a:pt x="16796" y="2881"/>
                  </a:moveTo>
                  <a:cubicBezTo>
                    <a:pt x="20638" y="6724"/>
                    <a:pt x="20638" y="12953"/>
                    <a:pt x="16796" y="16796"/>
                  </a:cubicBezTo>
                  <a:cubicBezTo>
                    <a:pt x="12953" y="20638"/>
                    <a:pt x="6724" y="20638"/>
                    <a:pt x="2881" y="16796"/>
                  </a:cubicBezTo>
                  <a:cubicBezTo>
                    <a:pt x="-961" y="12953"/>
                    <a:pt x="-961" y="6724"/>
                    <a:pt x="2881" y="2881"/>
                  </a:cubicBezTo>
                  <a:cubicBezTo>
                    <a:pt x="6724" y="-961"/>
                    <a:pt x="12953" y="-961"/>
                    <a:pt x="16796" y="2881"/>
                  </a:cubicBezTo>
                </a:path>
              </a:pathLst>
            </a:custGeom>
            <a:solidFill>
              <a:srgbClr val="FFFFFF"/>
            </a:solidFill>
            <a:ln w="28575" cap="flat" cmpd="sng">
              <a:solidFill>
                <a:srgbClr val="FF0000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/>
            <a:lstStyle/>
            <a:p>
              <a:endParaRPr lang="en-US"/>
            </a:p>
          </p:txBody>
        </p:sp>
        <p:sp>
          <p:nvSpPr>
            <p:cNvPr id="24601" name="AutoShape 8"/>
            <p:cNvSpPr>
              <a:spLocks/>
            </p:cNvSpPr>
            <p:nvPr/>
          </p:nvSpPr>
          <p:spPr bwMode="auto">
            <a:xfrm>
              <a:off x="0" y="549275"/>
              <a:ext cx="287571" cy="372750"/>
            </a:xfrm>
            <a:custGeom>
              <a:avLst/>
              <a:gdLst>
                <a:gd name="T0" fmla="*/ 143786 w 21600"/>
                <a:gd name="T1" fmla="*/ 186375 h 21600"/>
                <a:gd name="T2" fmla="*/ 143786 w 21600"/>
                <a:gd name="T3" fmla="*/ 186375 h 21600"/>
                <a:gd name="T4" fmla="*/ 143786 w 21600"/>
                <a:gd name="T5" fmla="*/ 186375 h 21600"/>
                <a:gd name="T6" fmla="*/ 143786 w 21600"/>
                <a:gd name="T7" fmla="*/ 186375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1600"/>
                <a:gd name="T13" fmla="*/ 0 h 21600"/>
                <a:gd name="T14" fmla="*/ 21600 w 21600"/>
                <a:gd name="T15" fmla="*/ 21600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21599" y="0"/>
                  </a:lnTo>
                  <a:lnTo>
                    <a:pt x="21599" y="21599"/>
                  </a:lnTo>
                  <a:lnTo>
                    <a:pt x="0" y="21599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>
              <a:lvl1pPr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1pPr>
              <a:lvl2pPr marL="742950" indent="-285750"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2pPr>
              <a:lvl3pPr marL="1143000" indent="-228600"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3pPr>
              <a:lvl4pPr marL="1600200" indent="-228600"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4pPr>
              <a:lvl5pPr marL="2057400" indent="-228600"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9pPr>
            </a:lstStyle>
            <a:p>
              <a:pPr eaLnBrk="1"/>
              <a:r>
                <a:rPr lang="en-US" altLang="en-US" sz="200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  <a:sym typeface="Times New Roman" pitchFamily="18" charset="0"/>
                </a:rPr>
                <a:t>A</a:t>
              </a:r>
              <a:endParaRPr lang="en-US" altLang="en-US"/>
            </a:p>
          </p:txBody>
        </p:sp>
        <p:sp>
          <p:nvSpPr>
            <p:cNvPr id="24602" name="AutoShape 9"/>
            <p:cNvSpPr>
              <a:spLocks/>
            </p:cNvSpPr>
            <p:nvPr/>
          </p:nvSpPr>
          <p:spPr bwMode="auto">
            <a:xfrm>
              <a:off x="1482724" y="1309687"/>
              <a:ext cx="285752" cy="285751"/>
            </a:xfrm>
            <a:custGeom>
              <a:avLst/>
              <a:gdLst>
                <a:gd name="T0" fmla="*/ 142869 w 19679"/>
                <a:gd name="T1" fmla="*/ 156823 h 19679"/>
                <a:gd name="T2" fmla="*/ 142869 w 19679"/>
                <a:gd name="T3" fmla="*/ 156823 h 19679"/>
                <a:gd name="T4" fmla="*/ 142869 w 19679"/>
                <a:gd name="T5" fmla="*/ 156823 h 19679"/>
                <a:gd name="T6" fmla="*/ 142869 w 19679"/>
                <a:gd name="T7" fmla="*/ 156823 h 19679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9679" h="19679">
                  <a:moveTo>
                    <a:pt x="16796" y="2881"/>
                  </a:moveTo>
                  <a:cubicBezTo>
                    <a:pt x="20638" y="6724"/>
                    <a:pt x="20638" y="12953"/>
                    <a:pt x="16796" y="16796"/>
                  </a:cubicBezTo>
                  <a:cubicBezTo>
                    <a:pt x="12953" y="20638"/>
                    <a:pt x="6724" y="20638"/>
                    <a:pt x="2881" y="16796"/>
                  </a:cubicBezTo>
                  <a:cubicBezTo>
                    <a:pt x="-961" y="12953"/>
                    <a:pt x="-961" y="6724"/>
                    <a:pt x="2881" y="2881"/>
                  </a:cubicBezTo>
                  <a:cubicBezTo>
                    <a:pt x="6724" y="-961"/>
                    <a:pt x="12953" y="-961"/>
                    <a:pt x="16796" y="2881"/>
                  </a:cubicBezTo>
                </a:path>
              </a:pathLst>
            </a:custGeom>
            <a:solidFill>
              <a:srgbClr val="FFFFFF"/>
            </a:solidFill>
            <a:ln w="28575" cap="flat" cmpd="sng">
              <a:solidFill>
                <a:srgbClr val="008000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/>
            <a:lstStyle/>
            <a:p>
              <a:endParaRPr lang="en-US"/>
            </a:p>
          </p:txBody>
        </p:sp>
        <p:sp>
          <p:nvSpPr>
            <p:cNvPr id="24603" name="AutoShape 10"/>
            <p:cNvSpPr>
              <a:spLocks/>
            </p:cNvSpPr>
            <p:nvPr/>
          </p:nvSpPr>
          <p:spPr bwMode="auto">
            <a:xfrm>
              <a:off x="1776831" y="1583860"/>
              <a:ext cx="273557" cy="372751"/>
            </a:xfrm>
            <a:custGeom>
              <a:avLst/>
              <a:gdLst>
                <a:gd name="T0" fmla="*/ 136779 w 21600"/>
                <a:gd name="T1" fmla="*/ 186376 h 21600"/>
                <a:gd name="T2" fmla="*/ 136779 w 21600"/>
                <a:gd name="T3" fmla="*/ 186376 h 21600"/>
                <a:gd name="T4" fmla="*/ 136779 w 21600"/>
                <a:gd name="T5" fmla="*/ 186376 h 21600"/>
                <a:gd name="T6" fmla="*/ 136779 w 21600"/>
                <a:gd name="T7" fmla="*/ 186376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1600"/>
                <a:gd name="T13" fmla="*/ 0 h 21600"/>
                <a:gd name="T14" fmla="*/ 21600 w 21600"/>
                <a:gd name="T15" fmla="*/ 21600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21599" y="0"/>
                  </a:lnTo>
                  <a:lnTo>
                    <a:pt x="21599" y="21599"/>
                  </a:lnTo>
                  <a:lnTo>
                    <a:pt x="0" y="21599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>
              <a:lvl1pPr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1pPr>
              <a:lvl2pPr marL="742950" indent="-285750"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2pPr>
              <a:lvl3pPr marL="1143000" indent="-228600"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3pPr>
              <a:lvl4pPr marL="1600200" indent="-228600"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4pPr>
              <a:lvl5pPr marL="2057400" indent="-228600"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9pPr>
            </a:lstStyle>
            <a:p>
              <a:pPr eaLnBrk="1"/>
              <a:r>
                <a:rPr lang="en-US" altLang="en-US" sz="2000" dirty="0">
                  <a:solidFill>
                    <a:srgbClr val="008000"/>
                  </a:solidFill>
                  <a:latin typeface="Times New Roman" pitchFamily="18" charset="0"/>
                  <a:cs typeface="Times New Roman" pitchFamily="18" charset="0"/>
                  <a:sym typeface="Times New Roman" pitchFamily="18" charset="0"/>
                </a:rPr>
                <a:t>B</a:t>
              </a:r>
              <a:endParaRPr lang="en-US" altLang="en-US" dirty="0"/>
            </a:p>
          </p:txBody>
        </p:sp>
        <p:sp>
          <p:nvSpPr>
            <p:cNvPr id="24604" name="AutoShape 11"/>
            <p:cNvSpPr>
              <a:spLocks/>
            </p:cNvSpPr>
            <p:nvPr/>
          </p:nvSpPr>
          <p:spPr bwMode="auto">
            <a:xfrm>
              <a:off x="2339974" y="625474"/>
              <a:ext cx="285752" cy="285752"/>
            </a:xfrm>
            <a:custGeom>
              <a:avLst/>
              <a:gdLst>
                <a:gd name="T0" fmla="*/ 142869 w 19679"/>
                <a:gd name="T1" fmla="*/ 156823 h 19679"/>
                <a:gd name="T2" fmla="*/ 142869 w 19679"/>
                <a:gd name="T3" fmla="*/ 156823 h 19679"/>
                <a:gd name="T4" fmla="*/ 142869 w 19679"/>
                <a:gd name="T5" fmla="*/ 156823 h 19679"/>
                <a:gd name="T6" fmla="*/ 142869 w 19679"/>
                <a:gd name="T7" fmla="*/ 156823 h 19679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9679" h="19679">
                  <a:moveTo>
                    <a:pt x="16796" y="2881"/>
                  </a:moveTo>
                  <a:cubicBezTo>
                    <a:pt x="20638" y="6724"/>
                    <a:pt x="20638" y="12953"/>
                    <a:pt x="16796" y="16796"/>
                  </a:cubicBezTo>
                  <a:cubicBezTo>
                    <a:pt x="12953" y="20638"/>
                    <a:pt x="6724" y="20638"/>
                    <a:pt x="2881" y="16796"/>
                  </a:cubicBezTo>
                  <a:cubicBezTo>
                    <a:pt x="-961" y="12953"/>
                    <a:pt x="-961" y="6724"/>
                    <a:pt x="2881" y="2881"/>
                  </a:cubicBezTo>
                  <a:cubicBezTo>
                    <a:pt x="6724" y="-961"/>
                    <a:pt x="12953" y="-961"/>
                    <a:pt x="16796" y="2881"/>
                  </a:cubicBezTo>
                </a:path>
              </a:pathLst>
            </a:custGeom>
            <a:solidFill>
              <a:srgbClr val="FFFFFF"/>
            </a:solidFill>
            <a:ln w="28575" cap="flat" cmpd="sng">
              <a:solidFill>
                <a:srgbClr val="0000FF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/>
            <a:lstStyle/>
            <a:p>
              <a:endParaRPr lang="en-US"/>
            </a:p>
          </p:txBody>
        </p:sp>
        <p:sp>
          <p:nvSpPr>
            <p:cNvPr id="24605" name="AutoShape 12"/>
            <p:cNvSpPr>
              <a:spLocks/>
            </p:cNvSpPr>
            <p:nvPr/>
          </p:nvSpPr>
          <p:spPr bwMode="auto">
            <a:xfrm>
              <a:off x="2698127" y="701675"/>
              <a:ext cx="273557" cy="372750"/>
            </a:xfrm>
            <a:custGeom>
              <a:avLst/>
              <a:gdLst>
                <a:gd name="T0" fmla="*/ 136779 w 21600"/>
                <a:gd name="T1" fmla="*/ 186375 h 21600"/>
                <a:gd name="T2" fmla="*/ 136779 w 21600"/>
                <a:gd name="T3" fmla="*/ 186375 h 21600"/>
                <a:gd name="T4" fmla="*/ 136779 w 21600"/>
                <a:gd name="T5" fmla="*/ 186375 h 21600"/>
                <a:gd name="T6" fmla="*/ 136779 w 21600"/>
                <a:gd name="T7" fmla="*/ 186375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1600"/>
                <a:gd name="T13" fmla="*/ 0 h 21600"/>
                <a:gd name="T14" fmla="*/ 21600 w 21600"/>
                <a:gd name="T15" fmla="*/ 21600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21599" y="0"/>
                  </a:lnTo>
                  <a:lnTo>
                    <a:pt x="21599" y="21599"/>
                  </a:lnTo>
                  <a:lnTo>
                    <a:pt x="0" y="21599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>
              <a:lvl1pPr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1pPr>
              <a:lvl2pPr marL="742950" indent="-285750"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2pPr>
              <a:lvl3pPr marL="1143000" indent="-228600"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3pPr>
              <a:lvl4pPr marL="1600200" indent="-228600"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4pPr>
              <a:lvl5pPr marL="2057400" indent="-228600"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9pPr>
            </a:lstStyle>
            <a:p>
              <a:pPr eaLnBrk="1"/>
              <a:r>
                <a:rPr lang="en-US" altLang="en-US" sz="2000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  <a:sym typeface="Times New Roman" pitchFamily="18" charset="0"/>
                </a:rPr>
                <a:t>C</a:t>
              </a:r>
              <a:endParaRPr lang="en-US" altLang="en-US" dirty="0"/>
            </a:p>
          </p:txBody>
        </p:sp>
        <p:sp>
          <p:nvSpPr>
            <p:cNvPr id="24606" name="AutoShape 13"/>
            <p:cNvSpPr>
              <a:spLocks/>
            </p:cNvSpPr>
            <p:nvPr/>
          </p:nvSpPr>
          <p:spPr bwMode="auto">
            <a:xfrm rot="5400000">
              <a:off x="1866106" y="835818"/>
              <a:ext cx="530226" cy="703264"/>
            </a:xfrm>
            <a:custGeom>
              <a:avLst/>
              <a:gdLst>
                <a:gd name="T0" fmla="*/ 265113 w 21600"/>
                <a:gd name="T1" fmla="*/ 351632 h 21600"/>
                <a:gd name="T2" fmla="*/ 265113 w 21600"/>
                <a:gd name="T3" fmla="*/ 351632 h 21600"/>
                <a:gd name="T4" fmla="*/ 265113 w 21600"/>
                <a:gd name="T5" fmla="*/ 351632 h 21600"/>
                <a:gd name="T6" fmla="*/ 265113 w 21600"/>
                <a:gd name="T7" fmla="*/ 351632 h 2160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cubicBezTo>
                    <a:pt x="10800" y="0"/>
                    <a:pt x="21600" y="10800"/>
                    <a:pt x="21600" y="21599"/>
                  </a:cubicBezTo>
                </a:path>
              </a:pathLst>
            </a:custGeom>
            <a:noFill/>
            <a:ln w="9525" cap="flat" cmpd="sng">
              <a:solidFill>
                <a:srgbClr val="000000"/>
              </a:solidFill>
              <a:prstDash val="solid"/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/>
            <a:lstStyle/>
            <a:p>
              <a:endParaRPr lang="en-US"/>
            </a:p>
          </p:txBody>
        </p:sp>
        <p:sp>
          <p:nvSpPr>
            <p:cNvPr id="24607" name="AutoShape 14"/>
            <p:cNvSpPr>
              <a:spLocks/>
            </p:cNvSpPr>
            <p:nvPr/>
          </p:nvSpPr>
          <p:spPr bwMode="auto">
            <a:xfrm rot="10800000">
              <a:off x="488950" y="1149350"/>
              <a:ext cx="984250" cy="303213"/>
            </a:xfrm>
            <a:custGeom>
              <a:avLst/>
              <a:gdLst>
                <a:gd name="T0" fmla="*/ 492125 w 21600"/>
                <a:gd name="T1" fmla="*/ 151607 h 21600"/>
                <a:gd name="T2" fmla="*/ 492125 w 21600"/>
                <a:gd name="T3" fmla="*/ 151607 h 21600"/>
                <a:gd name="T4" fmla="*/ 492125 w 21600"/>
                <a:gd name="T5" fmla="*/ 151607 h 21600"/>
                <a:gd name="T6" fmla="*/ 492125 w 21600"/>
                <a:gd name="T7" fmla="*/ 151607 h 2160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cubicBezTo>
                    <a:pt x="10800" y="0"/>
                    <a:pt x="21600" y="10800"/>
                    <a:pt x="21600" y="21599"/>
                  </a:cubicBezTo>
                </a:path>
              </a:pathLst>
            </a:custGeom>
            <a:noFill/>
            <a:ln w="9525" cap="flat" cmpd="sng">
              <a:solidFill>
                <a:srgbClr val="000000"/>
              </a:solidFill>
              <a:prstDash val="solid"/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/>
            <a:lstStyle/>
            <a:p>
              <a:endParaRPr lang="en-US"/>
            </a:p>
          </p:txBody>
        </p:sp>
        <p:sp>
          <p:nvSpPr>
            <p:cNvPr id="24608" name="AutoShape 15"/>
            <p:cNvSpPr>
              <a:spLocks/>
            </p:cNvSpPr>
            <p:nvPr/>
          </p:nvSpPr>
          <p:spPr bwMode="auto">
            <a:xfrm>
              <a:off x="641350" y="996950"/>
              <a:ext cx="984250" cy="303213"/>
            </a:xfrm>
            <a:custGeom>
              <a:avLst/>
              <a:gdLst>
                <a:gd name="T0" fmla="*/ 492125 w 21600"/>
                <a:gd name="T1" fmla="*/ 151607 h 21600"/>
                <a:gd name="T2" fmla="*/ 492125 w 21600"/>
                <a:gd name="T3" fmla="*/ 151607 h 21600"/>
                <a:gd name="T4" fmla="*/ 492125 w 21600"/>
                <a:gd name="T5" fmla="*/ 151607 h 21600"/>
                <a:gd name="T6" fmla="*/ 492125 w 21600"/>
                <a:gd name="T7" fmla="*/ 151607 h 2160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cubicBezTo>
                    <a:pt x="10800" y="0"/>
                    <a:pt x="21600" y="10800"/>
                    <a:pt x="21600" y="21599"/>
                  </a:cubicBezTo>
                </a:path>
              </a:pathLst>
            </a:custGeom>
            <a:noFill/>
            <a:ln w="9525" cap="flat" cmpd="sng">
              <a:solidFill>
                <a:srgbClr val="000000"/>
              </a:solidFill>
              <a:prstDash val="solid"/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/>
            <a:lstStyle/>
            <a:p>
              <a:endParaRPr lang="en-US"/>
            </a:p>
          </p:txBody>
        </p:sp>
        <p:sp>
          <p:nvSpPr>
            <p:cNvPr id="24609" name="AutoShape 16"/>
            <p:cNvSpPr>
              <a:spLocks/>
            </p:cNvSpPr>
            <p:nvPr/>
          </p:nvSpPr>
          <p:spPr bwMode="auto">
            <a:xfrm>
              <a:off x="1282699" y="320674"/>
              <a:ext cx="285752" cy="285752"/>
            </a:xfrm>
            <a:custGeom>
              <a:avLst/>
              <a:gdLst>
                <a:gd name="T0" fmla="*/ 142869 w 19679"/>
                <a:gd name="T1" fmla="*/ 156823 h 19679"/>
                <a:gd name="T2" fmla="*/ 142869 w 19679"/>
                <a:gd name="T3" fmla="*/ 156823 h 19679"/>
                <a:gd name="T4" fmla="*/ 142869 w 19679"/>
                <a:gd name="T5" fmla="*/ 156823 h 19679"/>
                <a:gd name="T6" fmla="*/ 142869 w 19679"/>
                <a:gd name="T7" fmla="*/ 156823 h 19679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9679" h="19679">
                  <a:moveTo>
                    <a:pt x="16796" y="2881"/>
                  </a:moveTo>
                  <a:cubicBezTo>
                    <a:pt x="20638" y="6724"/>
                    <a:pt x="20638" y="12953"/>
                    <a:pt x="16796" y="16796"/>
                  </a:cubicBezTo>
                  <a:cubicBezTo>
                    <a:pt x="12953" y="20638"/>
                    <a:pt x="6724" y="20638"/>
                    <a:pt x="2881" y="16796"/>
                  </a:cubicBezTo>
                  <a:cubicBezTo>
                    <a:pt x="-961" y="12953"/>
                    <a:pt x="-961" y="6724"/>
                    <a:pt x="2881" y="2881"/>
                  </a:cubicBezTo>
                  <a:cubicBezTo>
                    <a:pt x="6724" y="-961"/>
                    <a:pt x="12953" y="-961"/>
                    <a:pt x="16796" y="2881"/>
                  </a:cubicBezTo>
                </a:path>
              </a:pathLst>
            </a:custGeom>
            <a:solidFill>
              <a:srgbClr val="FFFFFF"/>
            </a:solidFill>
            <a:ln w="28575" cap="flat" cmpd="sng">
              <a:solidFill>
                <a:srgbClr val="FF00FF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/>
            <a:lstStyle/>
            <a:p>
              <a:endParaRPr lang="en-US"/>
            </a:p>
          </p:txBody>
        </p:sp>
        <p:sp>
          <p:nvSpPr>
            <p:cNvPr id="24610" name="AutoShape 17"/>
            <p:cNvSpPr>
              <a:spLocks/>
            </p:cNvSpPr>
            <p:nvPr/>
          </p:nvSpPr>
          <p:spPr bwMode="auto">
            <a:xfrm rot="5400000" flipH="1">
              <a:off x="1893093" y="164305"/>
              <a:ext cx="182564" cy="793751"/>
            </a:xfrm>
            <a:custGeom>
              <a:avLst/>
              <a:gdLst>
                <a:gd name="T0" fmla="*/ 91282 w 21600"/>
                <a:gd name="T1" fmla="*/ 396876 h 21600"/>
                <a:gd name="T2" fmla="*/ 91282 w 21600"/>
                <a:gd name="T3" fmla="*/ 396876 h 21600"/>
                <a:gd name="T4" fmla="*/ 91282 w 21600"/>
                <a:gd name="T5" fmla="*/ 396876 h 21600"/>
                <a:gd name="T6" fmla="*/ 91282 w 21600"/>
                <a:gd name="T7" fmla="*/ 396876 h 2160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cubicBezTo>
                    <a:pt x="10800" y="0"/>
                    <a:pt x="21599" y="10800"/>
                    <a:pt x="21599" y="21599"/>
                  </a:cubicBezTo>
                </a:path>
              </a:pathLst>
            </a:custGeom>
            <a:noFill/>
            <a:ln w="9525" cap="flat" cmpd="sng">
              <a:solidFill>
                <a:srgbClr val="000000"/>
              </a:solidFill>
              <a:prstDash val="solid"/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/>
            <a:lstStyle/>
            <a:p>
              <a:endParaRPr lang="en-US"/>
            </a:p>
          </p:txBody>
        </p:sp>
        <p:sp>
          <p:nvSpPr>
            <p:cNvPr id="24611" name="AutoShape 18"/>
            <p:cNvSpPr>
              <a:spLocks/>
            </p:cNvSpPr>
            <p:nvPr/>
          </p:nvSpPr>
          <p:spPr bwMode="auto">
            <a:xfrm>
              <a:off x="1435100" y="0"/>
              <a:ext cx="287571" cy="372750"/>
            </a:xfrm>
            <a:custGeom>
              <a:avLst/>
              <a:gdLst>
                <a:gd name="T0" fmla="*/ 143786 w 21600"/>
                <a:gd name="T1" fmla="*/ 186375 h 21600"/>
                <a:gd name="T2" fmla="*/ 143786 w 21600"/>
                <a:gd name="T3" fmla="*/ 186375 h 21600"/>
                <a:gd name="T4" fmla="*/ 143786 w 21600"/>
                <a:gd name="T5" fmla="*/ 186375 h 21600"/>
                <a:gd name="T6" fmla="*/ 143786 w 21600"/>
                <a:gd name="T7" fmla="*/ 186375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1600"/>
                <a:gd name="T13" fmla="*/ 0 h 21600"/>
                <a:gd name="T14" fmla="*/ 21600 w 21600"/>
                <a:gd name="T15" fmla="*/ 21600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21599" y="0"/>
                  </a:lnTo>
                  <a:lnTo>
                    <a:pt x="21599" y="21599"/>
                  </a:lnTo>
                  <a:lnTo>
                    <a:pt x="0" y="21599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>
              <a:lvl1pPr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1pPr>
              <a:lvl2pPr marL="742950" indent="-285750"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2pPr>
              <a:lvl3pPr marL="1143000" indent="-228600"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3pPr>
              <a:lvl4pPr marL="1600200" indent="-228600"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4pPr>
              <a:lvl5pPr marL="2057400" indent="-228600"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9pPr>
            </a:lstStyle>
            <a:p>
              <a:pPr eaLnBrk="1"/>
              <a:r>
                <a:rPr lang="en-US" altLang="en-US" sz="2000">
                  <a:solidFill>
                    <a:srgbClr val="FF00FF"/>
                  </a:solidFill>
                  <a:latin typeface="Times New Roman" pitchFamily="18" charset="0"/>
                  <a:cs typeface="Times New Roman" pitchFamily="18" charset="0"/>
                  <a:sym typeface="Times New Roman" pitchFamily="18" charset="0"/>
                </a:rPr>
                <a:t>D</a:t>
              </a:r>
              <a:endParaRPr lang="en-US" altLang="en-US"/>
            </a:p>
          </p:txBody>
        </p:sp>
      </p:grpSp>
      <p:grpSp>
        <p:nvGrpSpPr>
          <p:cNvPr id="24584" name="Group 19"/>
          <p:cNvGrpSpPr>
            <a:grpSpLocks/>
          </p:cNvGrpSpPr>
          <p:nvPr/>
        </p:nvGrpSpPr>
        <p:grpSpPr bwMode="auto">
          <a:xfrm>
            <a:off x="4722813" y="2360613"/>
            <a:ext cx="3683000" cy="3049587"/>
            <a:chOff x="-1" y="-1"/>
            <a:chExt cx="3681414" cy="3048001"/>
          </a:xfrm>
        </p:grpSpPr>
        <p:sp>
          <p:nvSpPr>
            <p:cNvPr id="24585" name="AutoShape 20"/>
            <p:cNvSpPr>
              <a:spLocks/>
            </p:cNvSpPr>
            <p:nvPr/>
          </p:nvSpPr>
          <p:spPr bwMode="auto">
            <a:xfrm>
              <a:off x="481012" y="492125"/>
              <a:ext cx="2438401" cy="1981200"/>
            </a:xfrm>
            <a:custGeom>
              <a:avLst/>
              <a:gdLst>
                <a:gd name="T0" fmla="*/ 1219201 w 21600"/>
                <a:gd name="T1" fmla="*/ 990600 h 21600"/>
                <a:gd name="T2" fmla="*/ 1219201 w 21600"/>
                <a:gd name="T3" fmla="*/ 990600 h 21600"/>
                <a:gd name="T4" fmla="*/ 1219201 w 21600"/>
                <a:gd name="T5" fmla="*/ 990600 h 21600"/>
                <a:gd name="T6" fmla="*/ 1219201 w 21600"/>
                <a:gd name="T7" fmla="*/ 990600 h 2160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599"/>
                  </a:lnTo>
                  <a:lnTo>
                    <a:pt x="0" y="21599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9525" cap="flat" cmpd="sng">
              <a:solidFill>
                <a:srgbClr val="000000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/>
            <a:lstStyle/>
            <a:p>
              <a:endParaRPr lang="en-US"/>
            </a:p>
          </p:txBody>
        </p:sp>
        <p:sp>
          <p:nvSpPr>
            <p:cNvPr id="24586" name="AutoShape 21"/>
            <p:cNvSpPr>
              <a:spLocks/>
            </p:cNvSpPr>
            <p:nvPr/>
          </p:nvSpPr>
          <p:spPr bwMode="auto">
            <a:xfrm>
              <a:off x="633412" y="0"/>
              <a:ext cx="324258" cy="421392"/>
            </a:xfrm>
            <a:custGeom>
              <a:avLst/>
              <a:gdLst>
                <a:gd name="T0" fmla="*/ 162129 w 21600"/>
                <a:gd name="T1" fmla="*/ 210696 h 21600"/>
                <a:gd name="T2" fmla="*/ 162129 w 21600"/>
                <a:gd name="T3" fmla="*/ 210696 h 21600"/>
                <a:gd name="T4" fmla="*/ 162129 w 21600"/>
                <a:gd name="T5" fmla="*/ 210696 h 21600"/>
                <a:gd name="T6" fmla="*/ 162129 w 21600"/>
                <a:gd name="T7" fmla="*/ 210696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1600"/>
                <a:gd name="T13" fmla="*/ 0 h 21600"/>
                <a:gd name="T14" fmla="*/ 21600 w 21600"/>
                <a:gd name="T15" fmla="*/ 21600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21599" y="0"/>
                  </a:lnTo>
                  <a:lnTo>
                    <a:pt x="21599" y="21599"/>
                  </a:lnTo>
                  <a:lnTo>
                    <a:pt x="0" y="21599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>
              <a:lvl1pPr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1pPr>
              <a:lvl2pPr marL="742950" indent="-285750"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2pPr>
              <a:lvl3pPr marL="1143000" indent="-228600"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3pPr>
              <a:lvl4pPr marL="1600200" indent="-228600"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4pPr>
              <a:lvl5pPr marL="2057400" indent="-228600"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9pPr>
            </a:lstStyle>
            <a:p>
              <a:pPr eaLnBrk="1"/>
              <a:r>
                <a:rPr lang="en-US" altLang="en-US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  <a:sym typeface="Times New Roman" pitchFamily="18" charset="0"/>
                </a:rPr>
                <a:t>A</a:t>
              </a:r>
              <a:endParaRPr lang="en-US" altLang="en-US"/>
            </a:p>
          </p:txBody>
        </p:sp>
        <p:sp>
          <p:nvSpPr>
            <p:cNvPr id="24587" name="AutoShape 22"/>
            <p:cNvSpPr>
              <a:spLocks/>
            </p:cNvSpPr>
            <p:nvPr/>
          </p:nvSpPr>
          <p:spPr bwMode="auto">
            <a:xfrm>
              <a:off x="1541462" y="0"/>
              <a:ext cx="307440" cy="421392"/>
            </a:xfrm>
            <a:custGeom>
              <a:avLst/>
              <a:gdLst>
                <a:gd name="T0" fmla="*/ 153720 w 21600"/>
                <a:gd name="T1" fmla="*/ 210696 h 21600"/>
                <a:gd name="T2" fmla="*/ 153720 w 21600"/>
                <a:gd name="T3" fmla="*/ 210696 h 21600"/>
                <a:gd name="T4" fmla="*/ 153720 w 21600"/>
                <a:gd name="T5" fmla="*/ 210696 h 21600"/>
                <a:gd name="T6" fmla="*/ 153720 w 21600"/>
                <a:gd name="T7" fmla="*/ 210696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1600"/>
                <a:gd name="T13" fmla="*/ 0 h 21600"/>
                <a:gd name="T14" fmla="*/ 21600 w 21600"/>
                <a:gd name="T15" fmla="*/ 21600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21599" y="0"/>
                  </a:lnTo>
                  <a:lnTo>
                    <a:pt x="21599" y="21599"/>
                  </a:lnTo>
                  <a:lnTo>
                    <a:pt x="0" y="21599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>
              <a:lvl1pPr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1pPr>
              <a:lvl2pPr marL="742950" indent="-285750"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2pPr>
              <a:lvl3pPr marL="1143000" indent="-228600"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3pPr>
              <a:lvl4pPr marL="1600200" indent="-228600"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4pPr>
              <a:lvl5pPr marL="2057400" indent="-228600"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9pPr>
            </a:lstStyle>
            <a:p>
              <a:pPr eaLnBrk="1"/>
              <a:r>
                <a:rPr lang="en-US" altLang="en-US">
                  <a:solidFill>
                    <a:srgbClr val="009900"/>
                  </a:solidFill>
                  <a:latin typeface="Times New Roman" pitchFamily="18" charset="0"/>
                  <a:cs typeface="Times New Roman" pitchFamily="18" charset="0"/>
                  <a:sym typeface="Times New Roman" pitchFamily="18" charset="0"/>
                </a:rPr>
                <a:t>B</a:t>
              </a:r>
              <a:endParaRPr lang="en-US" altLang="en-US"/>
            </a:p>
          </p:txBody>
        </p:sp>
        <p:sp>
          <p:nvSpPr>
            <p:cNvPr id="24588" name="AutoShape 23"/>
            <p:cNvSpPr>
              <a:spLocks/>
            </p:cNvSpPr>
            <p:nvPr/>
          </p:nvSpPr>
          <p:spPr bwMode="auto">
            <a:xfrm>
              <a:off x="2303462" y="0"/>
              <a:ext cx="307440" cy="421392"/>
            </a:xfrm>
            <a:custGeom>
              <a:avLst/>
              <a:gdLst>
                <a:gd name="T0" fmla="*/ 153720 w 21600"/>
                <a:gd name="T1" fmla="*/ 210696 h 21600"/>
                <a:gd name="T2" fmla="*/ 153720 w 21600"/>
                <a:gd name="T3" fmla="*/ 210696 h 21600"/>
                <a:gd name="T4" fmla="*/ 153720 w 21600"/>
                <a:gd name="T5" fmla="*/ 210696 h 21600"/>
                <a:gd name="T6" fmla="*/ 153720 w 21600"/>
                <a:gd name="T7" fmla="*/ 210696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1600"/>
                <a:gd name="T13" fmla="*/ 0 h 21600"/>
                <a:gd name="T14" fmla="*/ 21600 w 21600"/>
                <a:gd name="T15" fmla="*/ 21600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21599" y="0"/>
                  </a:lnTo>
                  <a:lnTo>
                    <a:pt x="21599" y="21599"/>
                  </a:lnTo>
                  <a:lnTo>
                    <a:pt x="0" y="21599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>
              <a:lvl1pPr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1pPr>
              <a:lvl2pPr marL="742950" indent="-285750"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2pPr>
              <a:lvl3pPr marL="1143000" indent="-228600"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3pPr>
              <a:lvl4pPr marL="1600200" indent="-228600"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4pPr>
              <a:lvl5pPr marL="2057400" indent="-228600"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9pPr>
            </a:lstStyle>
            <a:p>
              <a:pPr eaLnBrk="1"/>
              <a:r>
                <a:rPr lang="en-US" altLang="en-US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  <a:sym typeface="Times New Roman" pitchFamily="18" charset="0"/>
                </a:rPr>
                <a:t>C</a:t>
              </a:r>
              <a:endParaRPr lang="en-US" altLang="en-US"/>
            </a:p>
          </p:txBody>
        </p:sp>
        <p:sp>
          <p:nvSpPr>
            <p:cNvPr id="24589" name="AutoShape 24"/>
            <p:cNvSpPr>
              <a:spLocks/>
            </p:cNvSpPr>
            <p:nvPr/>
          </p:nvSpPr>
          <p:spPr bwMode="auto">
            <a:xfrm>
              <a:off x="0" y="609600"/>
              <a:ext cx="324257" cy="421392"/>
            </a:xfrm>
            <a:custGeom>
              <a:avLst/>
              <a:gdLst>
                <a:gd name="T0" fmla="*/ 162129 w 21600"/>
                <a:gd name="T1" fmla="*/ 210696 h 21600"/>
                <a:gd name="T2" fmla="*/ 162129 w 21600"/>
                <a:gd name="T3" fmla="*/ 210696 h 21600"/>
                <a:gd name="T4" fmla="*/ 162129 w 21600"/>
                <a:gd name="T5" fmla="*/ 210696 h 21600"/>
                <a:gd name="T6" fmla="*/ 162129 w 21600"/>
                <a:gd name="T7" fmla="*/ 210696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1600"/>
                <a:gd name="T13" fmla="*/ 0 h 21600"/>
                <a:gd name="T14" fmla="*/ 21600 w 21600"/>
                <a:gd name="T15" fmla="*/ 21600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21599" y="0"/>
                  </a:lnTo>
                  <a:lnTo>
                    <a:pt x="21599" y="21599"/>
                  </a:lnTo>
                  <a:lnTo>
                    <a:pt x="0" y="21599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>
              <a:lvl1pPr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1pPr>
              <a:lvl2pPr marL="742950" indent="-285750"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2pPr>
              <a:lvl3pPr marL="1143000" indent="-228600"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3pPr>
              <a:lvl4pPr marL="1600200" indent="-228600"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4pPr>
              <a:lvl5pPr marL="2057400" indent="-228600"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9pPr>
            </a:lstStyle>
            <a:p>
              <a:pPr eaLnBrk="1"/>
              <a:r>
                <a:rPr lang="en-US" altLang="en-US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  <a:sym typeface="Times New Roman" pitchFamily="18" charset="0"/>
                </a:rPr>
                <a:t>A</a:t>
              </a:r>
              <a:endParaRPr lang="en-US" altLang="en-US"/>
            </a:p>
          </p:txBody>
        </p:sp>
        <p:sp>
          <p:nvSpPr>
            <p:cNvPr id="24590" name="AutoShape 25"/>
            <p:cNvSpPr>
              <a:spLocks/>
            </p:cNvSpPr>
            <p:nvPr/>
          </p:nvSpPr>
          <p:spPr bwMode="auto">
            <a:xfrm>
              <a:off x="17462" y="1219200"/>
              <a:ext cx="307440" cy="421392"/>
            </a:xfrm>
            <a:custGeom>
              <a:avLst/>
              <a:gdLst>
                <a:gd name="T0" fmla="*/ 153720 w 21600"/>
                <a:gd name="T1" fmla="*/ 210696 h 21600"/>
                <a:gd name="T2" fmla="*/ 153720 w 21600"/>
                <a:gd name="T3" fmla="*/ 210696 h 21600"/>
                <a:gd name="T4" fmla="*/ 153720 w 21600"/>
                <a:gd name="T5" fmla="*/ 210696 h 21600"/>
                <a:gd name="T6" fmla="*/ 153720 w 21600"/>
                <a:gd name="T7" fmla="*/ 210696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1600"/>
                <a:gd name="T13" fmla="*/ 0 h 21600"/>
                <a:gd name="T14" fmla="*/ 21600 w 21600"/>
                <a:gd name="T15" fmla="*/ 21600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21599" y="0"/>
                  </a:lnTo>
                  <a:lnTo>
                    <a:pt x="21599" y="21599"/>
                  </a:lnTo>
                  <a:lnTo>
                    <a:pt x="0" y="21599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>
              <a:lvl1pPr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1pPr>
              <a:lvl2pPr marL="742950" indent="-285750"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2pPr>
              <a:lvl3pPr marL="1143000" indent="-228600"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3pPr>
              <a:lvl4pPr marL="1600200" indent="-228600"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4pPr>
              <a:lvl5pPr marL="2057400" indent="-228600"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9pPr>
            </a:lstStyle>
            <a:p>
              <a:pPr eaLnBrk="1"/>
              <a:r>
                <a:rPr lang="en-US" altLang="en-US">
                  <a:solidFill>
                    <a:srgbClr val="009900"/>
                  </a:solidFill>
                  <a:latin typeface="Times New Roman" pitchFamily="18" charset="0"/>
                  <a:cs typeface="Times New Roman" pitchFamily="18" charset="0"/>
                  <a:sym typeface="Times New Roman" pitchFamily="18" charset="0"/>
                </a:rPr>
                <a:t>B</a:t>
              </a:r>
              <a:endParaRPr lang="en-US" altLang="en-US"/>
            </a:p>
          </p:txBody>
        </p:sp>
        <p:sp>
          <p:nvSpPr>
            <p:cNvPr id="24591" name="AutoShape 26"/>
            <p:cNvSpPr>
              <a:spLocks/>
            </p:cNvSpPr>
            <p:nvPr/>
          </p:nvSpPr>
          <p:spPr bwMode="auto">
            <a:xfrm>
              <a:off x="17462" y="1939925"/>
              <a:ext cx="307440" cy="421392"/>
            </a:xfrm>
            <a:custGeom>
              <a:avLst/>
              <a:gdLst>
                <a:gd name="T0" fmla="*/ 153720 w 21600"/>
                <a:gd name="T1" fmla="*/ 210696 h 21600"/>
                <a:gd name="T2" fmla="*/ 153720 w 21600"/>
                <a:gd name="T3" fmla="*/ 210696 h 21600"/>
                <a:gd name="T4" fmla="*/ 153720 w 21600"/>
                <a:gd name="T5" fmla="*/ 210696 h 21600"/>
                <a:gd name="T6" fmla="*/ 153720 w 21600"/>
                <a:gd name="T7" fmla="*/ 210696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1600"/>
                <a:gd name="T13" fmla="*/ 0 h 21600"/>
                <a:gd name="T14" fmla="*/ 21600 w 21600"/>
                <a:gd name="T15" fmla="*/ 21600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21599" y="0"/>
                  </a:lnTo>
                  <a:lnTo>
                    <a:pt x="21599" y="21599"/>
                  </a:lnTo>
                  <a:lnTo>
                    <a:pt x="0" y="21599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>
              <a:lvl1pPr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1pPr>
              <a:lvl2pPr marL="742950" indent="-285750"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2pPr>
              <a:lvl3pPr marL="1143000" indent="-228600"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3pPr>
              <a:lvl4pPr marL="1600200" indent="-228600"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4pPr>
              <a:lvl5pPr marL="2057400" indent="-228600"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9pPr>
            </a:lstStyle>
            <a:p>
              <a:pPr eaLnBrk="1"/>
              <a:r>
                <a:rPr lang="en-US" altLang="en-US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  <a:sym typeface="Times New Roman" pitchFamily="18" charset="0"/>
                </a:rPr>
                <a:t>C</a:t>
              </a:r>
              <a:endParaRPr lang="en-US" altLang="en-US"/>
            </a:p>
          </p:txBody>
        </p:sp>
        <p:sp>
          <p:nvSpPr>
            <p:cNvPr id="24592" name="AutoShape 27"/>
            <p:cNvSpPr>
              <a:spLocks/>
            </p:cNvSpPr>
            <p:nvPr/>
          </p:nvSpPr>
          <p:spPr bwMode="auto">
            <a:xfrm>
              <a:off x="481012" y="1812925"/>
              <a:ext cx="3200401" cy="658813"/>
            </a:xfrm>
            <a:custGeom>
              <a:avLst/>
              <a:gdLst>
                <a:gd name="T0" fmla="*/ 1600201 w 21600"/>
                <a:gd name="T1" fmla="*/ 329407 h 21600"/>
                <a:gd name="T2" fmla="*/ 1600201 w 21600"/>
                <a:gd name="T3" fmla="*/ 329407 h 21600"/>
                <a:gd name="T4" fmla="*/ 1600201 w 21600"/>
                <a:gd name="T5" fmla="*/ 329407 h 21600"/>
                <a:gd name="T6" fmla="*/ 1600201 w 21600"/>
                <a:gd name="T7" fmla="*/ 329407 h 2160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599"/>
                  </a:lnTo>
                  <a:lnTo>
                    <a:pt x="0" y="21599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9525" cap="flat" cmpd="sng">
              <a:solidFill>
                <a:srgbClr val="000000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/>
            <a:lstStyle/>
            <a:p>
              <a:endParaRPr lang="en-US"/>
            </a:p>
          </p:txBody>
        </p:sp>
        <p:sp>
          <p:nvSpPr>
            <p:cNvPr id="24593" name="AutoShape 28"/>
            <p:cNvSpPr>
              <a:spLocks/>
            </p:cNvSpPr>
            <p:nvPr/>
          </p:nvSpPr>
          <p:spPr bwMode="auto">
            <a:xfrm>
              <a:off x="481012" y="492125"/>
              <a:ext cx="3200401" cy="658813"/>
            </a:xfrm>
            <a:custGeom>
              <a:avLst/>
              <a:gdLst>
                <a:gd name="T0" fmla="*/ 1600201 w 21600"/>
                <a:gd name="T1" fmla="*/ 329407 h 21600"/>
                <a:gd name="T2" fmla="*/ 1600201 w 21600"/>
                <a:gd name="T3" fmla="*/ 329407 h 21600"/>
                <a:gd name="T4" fmla="*/ 1600201 w 21600"/>
                <a:gd name="T5" fmla="*/ 329407 h 21600"/>
                <a:gd name="T6" fmla="*/ 1600201 w 21600"/>
                <a:gd name="T7" fmla="*/ 329407 h 2160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599"/>
                  </a:lnTo>
                  <a:lnTo>
                    <a:pt x="0" y="21599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9525" cap="flat" cmpd="sng">
              <a:solidFill>
                <a:srgbClr val="000000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/>
            <a:lstStyle/>
            <a:p>
              <a:endParaRPr lang="en-US"/>
            </a:p>
          </p:txBody>
        </p:sp>
        <p:sp>
          <p:nvSpPr>
            <p:cNvPr id="24594" name="AutoShape 29"/>
            <p:cNvSpPr>
              <a:spLocks/>
            </p:cNvSpPr>
            <p:nvPr/>
          </p:nvSpPr>
          <p:spPr bwMode="auto">
            <a:xfrm>
              <a:off x="481012" y="492125"/>
              <a:ext cx="804863" cy="2555875"/>
            </a:xfrm>
            <a:custGeom>
              <a:avLst/>
              <a:gdLst>
                <a:gd name="T0" fmla="*/ 402432 w 21600"/>
                <a:gd name="T1" fmla="*/ 1277938 h 21600"/>
                <a:gd name="T2" fmla="*/ 402432 w 21600"/>
                <a:gd name="T3" fmla="*/ 1277938 h 21600"/>
                <a:gd name="T4" fmla="*/ 402432 w 21600"/>
                <a:gd name="T5" fmla="*/ 1277938 h 21600"/>
                <a:gd name="T6" fmla="*/ 402432 w 21600"/>
                <a:gd name="T7" fmla="*/ 1277938 h 2160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lnTo>
                    <a:pt x="21599" y="0"/>
                  </a:lnTo>
                  <a:lnTo>
                    <a:pt x="21599" y="21600"/>
                  </a:lnTo>
                  <a:lnTo>
                    <a:pt x="0" y="2160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9525" cap="flat" cmpd="sng">
              <a:solidFill>
                <a:srgbClr val="000000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/>
            <a:lstStyle/>
            <a:p>
              <a:endParaRPr lang="en-US"/>
            </a:p>
          </p:txBody>
        </p:sp>
        <p:sp>
          <p:nvSpPr>
            <p:cNvPr id="24595" name="AutoShape 30"/>
            <p:cNvSpPr>
              <a:spLocks/>
            </p:cNvSpPr>
            <p:nvPr/>
          </p:nvSpPr>
          <p:spPr bwMode="auto">
            <a:xfrm>
              <a:off x="2106612" y="492125"/>
              <a:ext cx="804863" cy="2555875"/>
            </a:xfrm>
            <a:custGeom>
              <a:avLst/>
              <a:gdLst>
                <a:gd name="T0" fmla="*/ 402432 w 21600"/>
                <a:gd name="T1" fmla="*/ 1277938 h 21600"/>
                <a:gd name="T2" fmla="*/ 402432 w 21600"/>
                <a:gd name="T3" fmla="*/ 1277938 h 21600"/>
                <a:gd name="T4" fmla="*/ 402432 w 21600"/>
                <a:gd name="T5" fmla="*/ 1277938 h 21600"/>
                <a:gd name="T6" fmla="*/ 402432 w 21600"/>
                <a:gd name="T7" fmla="*/ 1277938 h 2160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lnTo>
                    <a:pt x="21599" y="0"/>
                  </a:lnTo>
                  <a:lnTo>
                    <a:pt x="21599" y="21600"/>
                  </a:lnTo>
                  <a:lnTo>
                    <a:pt x="0" y="2160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9525" cap="flat" cmpd="sng">
              <a:solidFill>
                <a:srgbClr val="000000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/>
            <a:lstStyle/>
            <a:p>
              <a:endParaRPr lang="en-US"/>
            </a:p>
          </p:txBody>
        </p:sp>
        <p:sp>
          <p:nvSpPr>
            <p:cNvPr id="24596" name="Line 31"/>
            <p:cNvSpPr>
              <a:spLocks noChangeShapeType="1"/>
            </p:cNvSpPr>
            <p:nvPr/>
          </p:nvSpPr>
          <p:spPr bwMode="auto">
            <a:xfrm>
              <a:off x="3681412" y="1143000"/>
              <a:ext cx="1" cy="190500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24597" name="Line 32"/>
            <p:cNvSpPr>
              <a:spLocks noChangeShapeType="1"/>
            </p:cNvSpPr>
            <p:nvPr/>
          </p:nvSpPr>
          <p:spPr bwMode="auto">
            <a:xfrm>
              <a:off x="1243012" y="3048000"/>
              <a:ext cx="2438401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24598" name="AutoShape 33"/>
            <p:cNvSpPr>
              <a:spLocks/>
            </p:cNvSpPr>
            <p:nvPr/>
          </p:nvSpPr>
          <p:spPr bwMode="auto">
            <a:xfrm>
              <a:off x="3071812" y="0"/>
              <a:ext cx="324258" cy="421392"/>
            </a:xfrm>
            <a:custGeom>
              <a:avLst/>
              <a:gdLst>
                <a:gd name="T0" fmla="*/ 162129 w 21600"/>
                <a:gd name="T1" fmla="*/ 210696 h 21600"/>
                <a:gd name="T2" fmla="*/ 162129 w 21600"/>
                <a:gd name="T3" fmla="*/ 210696 h 21600"/>
                <a:gd name="T4" fmla="*/ 162129 w 21600"/>
                <a:gd name="T5" fmla="*/ 210696 h 21600"/>
                <a:gd name="T6" fmla="*/ 162129 w 21600"/>
                <a:gd name="T7" fmla="*/ 210696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1600"/>
                <a:gd name="T13" fmla="*/ 0 h 21600"/>
                <a:gd name="T14" fmla="*/ 21600 w 21600"/>
                <a:gd name="T15" fmla="*/ 21600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21599" y="0"/>
                  </a:lnTo>
                  <a:lnTo>
                    <a:pt x="21599" y="21599"/>
                  </a:lnTo>
                  <a:lnTo>
                    <a:pt x="0" y="21599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>
              <a:lvl1pPr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1pPr>
              <a:lvl2pPr marL="742950" indent="-285750"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2pPr>
              <a:lvl3pPr marL="1143000" indent="-228600"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3pPr>
              <a:lvl4pPr marL="1600200" indent="-228600"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4pPr>
              <a:lvl5pPr marL="2057400" indent="-228600"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9pPr>
            </a:lstStyle>
            <a:p>
              <a:pPr eaLnBrk="1"/>
              <a:r>
                <a:rPr lang="en-US" altLang="en-US">
                  <a:solidFill>
                    <a:srgbClr val="FF00FF"/>
                  </a:solidFill>
                  <a:latin typeface="Times New Roman" pitchFamily="18" charset="0"/>
                  <a:cs typeface="Times New Roman" pitchFamily="18" charset="0"/>
                  <a:sym typeface="Times New Roman" pitchFamily="18" charset="0"/>
                </a:rPr>
                <a:t>D</a:t>
              </a:r>
              <a:endParaRPr lang="en-US" altLang="en-US"/>
            </a:p>
          </p:txBody>
        </p:sp>
        <p:sp>
          <p:nvSpPr>
            <p:cNvPr id="24599" name="AutoShape 34"/>
            <p:cNvSpPr>
              <a:spLocks/>
            </p:cNvSpPr>
            <p:nvPr/>
          </p:nvSpPr>
          <p:spPr bwMode="auto">
            <a:xfrm>
              <a:off x="23812" y="2514600"/>
              <a:ext cx="324258" cy="421392"/>
            </a:xfrm>
            <a:custGeom>
              <a:avLst/>
              <a:gdLst>
                <a:gd name="T0" fmla="*/ 162129 w 21600"/>
                <a:gd name="T1" fmla="*/ 210696 h 21600"/>
                <a:gd name="T2" fmla="*/ 162129 w 21600"/>
                <a:gd name="T3" fmla="*/ 210696 h 21600"/>
                <a:gd name="T4" fmla="*/ 162129 w 21600"/>
                <a:gd name="T5" fmla="*/ 210696 h 21600"/>
                <a:gd name="T6" fmla="*/ 162129 w 21600"/>
                <a:gd name="T7" fmla="*/ 210696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1600"/>
                <a:gd name="T13" fmla="*/ 0 h 21600"/>
                <a:gd name="T14" fmla="*/ 21600 w 21600"/>
                <a:gd name="T15" fmla="*/ 21600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21599" y="0"/>
                  </a:lnTo>
                  <a:lnTo>
                    <a:pt x="21599" y="21599"/>
                  </a:lnTo>
                  <a:lnTo>
                    <a:pt x="0" y="21599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>
              <a:lvl1pPr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1pPr>
              <a:lvl2pPr marL="742950" indent="-285750"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2pPr>
              <a:lvl3pPr marL="1143000" indent="-228600"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3pPr>
              <a:lvl4pPr marL="1600200" indent="-228600"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4pPr>
              <a:lvl5pPr marL="2057400" indent="-228600"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9pPr>
            </a:lstStyle>
            <a:p>
              <a:pPr eaLnBrk="1"/>
              <a:r>
                <a:rPr lang="en-US" altLang="en-US">
                  <a:solidFill>
                    <a:srgbClr val="FF00FF"/>
                  </a:solidFill>
                  <a:latin typeface="Times New Roman" pitchFamily="18" charset="0"/>
                  <a:cs typeface="Times New Roman" pitchFamily="18" charset="0"/>
                  <a:sym typeface="Times New Roman" pitchFamily="18" charset="0"/>
                </a:rPr>
                <a:t>D</a:t>
              </a:r>
              <a:endParaRPr lang="en-US" alt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5/18/2022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 332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3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150813"/>
            <a:ext cx="8686800" cy="1144587"/>
          </a:xfrm>
          <a:noFill/>
        </p:spPr>
        <p:txBody>
          <a:bodyPr lIns="0" tIns="0" rIns="0" bIns="0"/>
          <a:lstStyle/>
          <a:p>
            <a:pPr algn="ctr" defTabSz="914400" eaLnBrk="1"/>
            <a:r>
              <a:rPr lang="en-US" altLang="en-US" sz="4400" dirty="0">
                <a:solidFill>
                  <a:srgbClr val="0000FF"/>
                </a:solidFill>
                <a:latin typeface="Arial" pitchFamily="34" charset="0"/>
                <a:cs typeface="Arial" pitchFamily="34" charset="0"/>
                <a:sym typeface="Arial" pitchFamily="34" charset="0"/>
              </a:rPr>
              <a:t>Representing Undirected Graphs</a:t>
            </a:r>
            <a:endParaRPr lang="en-US" altLang="en-US" dirty="0"/>
          </a:p>
        </p:txBody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371600"/>
            <a:ext cx="8229600" cy="4525963"/>
          </a:xfrm>
        </p:spPr>
        <p:txBody>
          <a:bodyPr lIns="0" tIns="0" rIns="0" bIns="0"/>
          <a:lstStyle/>
          <a:p>
            <a:pPr marL="0" indent="0" defTabSz="914400" eaLnBrk="1">
              <a:spcBef>
                <a:spcPts val="600"/>
              </a:spcBef>
              <a:buNone/>
            </a:pPr>
            <a:r>
              <a:rPr lang="en-US" altLang="en-US" sz="2400" dirty="0">
                <a:latin typeface="Arial" pitchFamily="34" charset="0"/>
                <a:cs typeface="Arial" pitchFamily="34" charset="0"/>
                <a:sym typeface="Arial" pitchFamily="34" charset="0"/>
              </a:rPr>
              <a:t>What do these reps look like for an undirected graph?</a:t>
            </a:r>
            <a:endParaRPr lang="en-US" altLang="en-US" dirty="0"/>
          </a:p>
        </p:txBody>
      </p:sp>
      <p:grpSp>
        <p:nvGrpSpPr>
          <p:cNvPr id="25605" name="Group 4"/>
          <p:cNvGrpSpPr>
            <a:grpSpLocks/>
          </p:cNvGrpSpPr>
          <p:nvPr/>
        </p:nvGrpSpPr>
        <p:grpSpPr bwMode="auto">
          <a:xfrm>
            <a:off x="508000" y="3505200"/>
            <a:ext cx="3683000" cy="3049587"/>
            <a:chOff x="-1" y="-1"/>
            <a:chExt cx="3681414" cy="3048001"/>
          </a:xfrm>
        </p:grpSpPr>
        <p:sp>
          <p:nvSpPr>
            <p:cNvPr id="25629" name="AutoShape 5"/>
            <p:cNvSpPr>
              <a:spLocks/>
            </p:cNvSpPr>
            <p:nvPr/>
          </p:nvSpPr>
          <p:spPr bwMode="auto">
            <a:xfrm>
              <a:off x="481012" y="492125"/>
              <a:ext cx="2438401" cy="1981200"/>
            </a:xfrm>
            <a:custGeom>
              <a:avLst/>
              <a:gdLst>
                <a:gd name="T0" fmla="*/ 1219201 w 21600"/>
                <a:gd name="T1" fmla="*/ 990600 h 21600"/>
                <a:gd name="T2" fmla="*/ 1219201 w 21600"/>
                <a:gd name="T3" fmla="*/ 990600 h 21600"/>
                <a:gd name="T4" fmla="*/ 1219201 w 21600"/>
                <a:gd name="T5" fmla="*/ 990600 h 21600"/>
                <a:gd name="T6" fmla="*/ 1219201 w 21600"/>
                <a:gd name="T7" fmla="*/ 990600 h 2160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599"/>
                  </a:lnTo>
                  <a:lnTo>
                    <a:pt x="0" y="21599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9525" cap="flat" cmpd="sng">
              <a:solidFill>
                <a:srgbClr val="000000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/>
            <a:lstStyle/>
            <a:p>
              <a:endParaRPr lang="en-US"/>
            </a:p>
          </p:txBody>
        </p:sp>
        <p:sp>
          <p:nvSpPr>
            <p:cNvPr id="25630" name="AutoShape 6"/>
            <p:cNvSpPr>
              <a:spLocks/>
            </p:cNvSpPr>
            <p:nvPr/>
          </p:nvSpPr>
          <p:spPr bwMode="auto">
            <a:xfrm>
              <a:off x="633412" y="0"/>
              <a:ext cx="324258" cy="421392"/>
            </a:xfrm>
            <a:custGeom>
              <a:avLst/>
              <a:gdLst>
                <a:gd name="T0" fmla="*/ 162129 w 21600"/>
                <a:gd name="T1" fmla="*/ 210696 h 21600"/>
                <a:gd name="T2" fmla="*/ 162129 w 21600"/>
                <a:gd name="T3" fmla="*/ 210696 h 21600"/>
                <a:gd name="T4" fmla="*/ 162129 w 21600"/>
                <a:gd name="T5" fmla="*/ 210696 h 21600"/>
                <a:gd name="T6" fmla="*/ 162129 w 21600"/>
                <a:gd name="T7" fmla="*/ 210696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1600"/>
                <a:gd name="T13" fmla="*/ 0 h 21600"/>
                <a:gd name="T14" fmla="*/ 21600 w 21600"/>
                <a:gd name="T15" fmla="*/ 21600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21599" y="0"/>
                  </a:lnTo>
                  <a:lnTo>
                    <a:pt x="21599" y="21599"/>
                  </a:lnTo>
                  <a:lnTo>
                    <a:pt x="0" y="21599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>
              <a:lvl1pPr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1pPr>
              <a:lvl2pPr marL="742950" indent="-285750"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2pPr>
              <a:lvl3pPr marL="1143000" indent="-228600"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3pPr>
              <a:lvl4pPr marL="1600200" indent="-228600"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4pPr>
              <a:lvl5pPr marL="2057400" indent="-228600"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9pPr>
            </a:lstStyle>
            <a:p>
              <a:pPr eaLnBrk="1"/>
              <a:r>
                <a:rPr lang="en-US" altLang="en-US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  <a:sym typeface="Times New Roman" pitchFamily="18" charset="0"/>
                </a:rPr>
                <a:t>A</a:t>
              </a:r>
              <a:endParaRPr lang="en-US" altLang="en-US" dirty="0"/>
            </a:p>
          </p:txBody>
        </p:sp>
        <p:sp>
          <p:nvSpPr>
            <p:cNvPr id="25631" name="AutoShape 7"/>
            <p:cNvSpPr>
              <a:spLocks/>
            </p:cNvSpPr>
            <p:nvPr/>
          </p:nvSpPr>
          <p:spPr bwMode="auto">
            <a:xfrm>
              <a:off x="1541462" y="0"/>
              <a:ext cx="307440" cy="421392"/>
            </a:xfrm>
            <a:custGeom>
              <a:avLst/>
              <a:gdLst>
                <a:gd name="T0" fmla="*/ 153720 w 21600"/>
                <a:gd name="T1" fmla="*/ 210696 h 21600"/>
                <a:gd name="T2" fmla="*/ 153720 w 21600"/>
                <a:gd name="T3" fmla="*/ 210696 h 21600"/>
                <a:gd name="T4" fmla="*/ 153720 w 21600"/>
                <a:gd name="T5" fmla="*/ 210696 h 21600"/>
                <a:gd name="T6" fmla="*/ 153720 w 21600"/>
                <a:gd name="T7" fmla="*/ 210696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1600"/>
                <a:gd name="T13" fmla="*/ 0 h 21600"/>
                <a:gd name="T14" fmla="*/ 21600 w 21600"/>
                <a:gd name="T15" fmla="*/ 21600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21599" y="0"/>
                  </a:lnTo>
                  <a:lnTo>
                    <a:pt x="21599" y="21599"/>
                  </a:lnTo>
                  <a:lnTo>
                    <a:pt x="0" y="21599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>
              <a:lvl1pPr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1pPr>
              <a:lvl2pPr marL="742950" indent="-285750"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2pPr>
              <a:lvl3pPr marL="1143000" indent="-228600"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3pPr>
              <a:lvl4pPr marL="1600200" indent="-228600"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4pPr>
              <a:lvl5pPr marL="2057400" indent="-228600"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9pPr>
            </a:lstStyle>
            <a:p>
              <a:pPr eaLnBrk="1"/>
              <a:r>
                <a:rPr lang="en-US" altLang="en-US">
                  <a:solidFill>
                    <a:srgbClr val="009900"/>
                  </a:solidFill>
                  <a:latin typeface="Times New Roman" pitchFamily="18" charset="0"/>
                  <a:cs typeface="Times New Roman" pitchFamily="18" charset="0"/>
                  <a:sym typeface="Times New Roman" pitchFamily="18" charset="0"/>
                </a:rPr>
                <a:t>B</a:t>
              </a:r>
              <a:endParaRPr lang="en-US" altLang="en-US"/>
            </a:p>
          </p:txBody>
        </p:sp>
        <p:sp>
          <p:nvSpPr>
            <p:cNvPr id="25632" name="AutoShape 8"/>
            <p:cNvSpPr>
              <a:spLocks/>
            </p:cNvSpPr>
            <p:nvPr/>
          </p:nvSpPr>
          <p:spPr bwMode="auto">
            <a:xfrm>
              <a:off x="2303462" y="0"/>
              <a:ext cx="307440" cy="421392"/>
            </a:xfrm>
            <a:custGeom>
              <a:avLst/>
              <a:gdLst>
                <a:gd name="T0" fmla="*/ 153720 w 21600"/>
                <a:gd name="T1" fmla="*/ 210696 h 21600"/>
                <a:gd name="T2" fmla="*/ 153720 w 21600"/>
                <a:gd name="T3" fmla="*/ 210696 h 21600"/>
                <a:gd name="T4" fmla="*/ 153720 w 21600"/>
                <a:gd name="T5" fmla="*/ 210696 h 21600"/>
                <a:gd name="T6" fmla="*/ 153720 w 21600"/>
                <a:gd name="T7" fmla="*/ 210696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1600"/>
                <a:gd name="T13" fmla="*/ 0 h 21600"/>
                <a:gd name="T14" fmla="*/ 21600 w 21600"/>
                <a:gd name="T15" fmla="*/ 21600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21599" y="0"/>
                  </a:lnTo>
                  <a:lnTo>
                    <a:pt x="21599" y="21599"/>
                  </a:lnTo>
                  <a:lnTo>
                    <a:pt x="0" y="21599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>
              <a:lvl1pPr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1pPr>
              <a:lvl2pPr marL="742950" indent="-285750"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2pPr>
              <a:lvl3pPr marL="1143000" indent="-228600"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3pPr>
              <a:lvl4pPr marL="1600200" indent="-228600"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4pPr>
              <a:lvl5pPr marL="2057400" indent="-228600"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9pPr>
            </a:lstStyle>
            <a:p>
              <a:pPr eaLnBrk="1"/>
              <a:r>
                <a:rPr lang="en-US" altLang="en-US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  <a:sym typeface="Times New Roman" pitchFamily="18" charset="0"/>
                </a:rPr>
                <a:t>C</a:t>
              </a:r>
              <a:endParaRPr lang="en-US" altLang="en-US"/>
            </a:p>
          </p:txBody>
        </p:sp>
        <p:sp>
          <p:nvSpPr>
            <p:cNvPr id="25633" name="AutoShape 9"/>
            <p:cNvSpPr>
              <a:spLocks/>
            </p:cNvSpPr>
            <p:nvPr/>
          </p:nvSpPr>
          <p:spPr bwMode="auto">
            <a:xfrm>
              <a:off x="0" y="609600"/>
              <a:ext cx="324257" cy="421392"/>
            </a:xfrm>
            <a:custGeom>
              <a:avLst/>
              <a:gdLst>
                <a:gd name="T0" fmla="*/ 162129 w 21600"/>
                <a:gd name="T1" fmla="*/ 210696 h 21600"/>
                <a:gd name="T2" fmla="*/ 162129 w 21600"/>
                <a:gd name="T3" fmla="*/ 210696 h 21600"/>
                <a:gd name="T4" fmla="*/ 162129 w 21600"/>
                <a:gd name="T5" fmla="*/ 210696 h 21600"/>
                <a:gd name="T6" fmla="*/ 162129 w 21600"/>
                <a:gd name="T7" fmla="*/ 210696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1600"/>
                <a:gd name="T13" fmla="*/ 0 h 21600"/>
                <a:gd name="T14" fmla="*/ 21600 w 21600"/>
                <a:gd name="T15" fmla="*/ 21600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21599" y="0"/>
                  </a:lnTo>
                  <a:lnTo>
                    <a:pt x="21599" y="21599"/>
                  </a:lnTo>
                  <a:lnTo>
                    <a:pt x="0" y="21599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>
              <a:lvl1pPr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1pPr>
              <a:lvl2pPr marL="742950" indent="-285750"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2pPr>
              <a:lvl3pPr marL="1143000" indent="-228600"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3pPr>
              <a:lvl4pPr marL="1600200" indent="-228600"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4pPr>
              <a:lvl5pPr marL="2057400" indent="-228600"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9pPr>
            </a:lstStyle>
            <a:p>
              <a:pPr eaLnBrk="1"/>
              <a:r>
                <a:rPr lang="en-US" altLang="en-US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  <a:sym typeface="Times New Roman" pitchFamily="18" charset="0"/>
                </a:rPr>
                <a:t>A</a:t>
              </a:r>
              <a:endParaRPr lang="en-US" altLang="en-US"/>
            </a:p>
          </p:txBody>
        </p:sp>
        <p:sp>
          <p:nvSpPr>
            <p:cNvPr id="25634" name="AutoShape 10"/>
            <p:cNvSpPr>
              <a:spLocks/>
            </p:cNvSpPr>
            <p:nvPr/>
          </p:nvSpPr>
          <p:spPr bwMode="auto">
            <a:xfrm>
              <a:off x="17462" y="1219200"/>
              <a:ext cx="307440" cy="421392"/>
            </a:xfrm>
            <a:custGeom>
              <a:avLst/>
              <a:gdLst>
                <a:gd name="T0" fmla="*/ 153720 w 21600"/>
                <a:gd name="T1" fmla="*/ 210696 h 21600"/>
                <a:gd name="T2" fmla="*/ 153720 w 21600"/>
                <a:gd name="T3" fmla="*/ 210696 h 21600"/>
                <a:gd name="T4" fmla="*/ 153720 w 21600"/>
                <a:gd name="T5" fmla="*/ 210696 h 21600"/>
                <a:gd name="T6" fmla="*/ 153720 w 21600"/>
                <a:gd name="T7" fmla="*/ 210696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1600"/>
                <a:gd name="T13" fmla="*/ 0 h 21600"/>
                <a:gd name="T14" fmla="*/ 21600 w 21600"/>
                <a:gd name="T15" fmla="*/ 21600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21599" y="0"/>
                  </a:lnTo>
                  <a:lnTo>
                    <a:pt x="21599" y="21599"/>
                  </a:lnTo>
                  <a:lnTo>
                    <a:pt x="0" y="21599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>
              <a:lvl1pPr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1pPr>
              <a:lvl2pPr marL="742950" indent="-285750"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2pPr>
              <a:lvl3pPr marL="1143000" indent="-228600"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3pPr>
              <a:lvl4pPr marL="1600200" indent="-228600"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4pPr>
              <a:lvl5pPr marL="2057400" indent="-228600"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9pPr>
            </a:lstStyle>
            <a:p>
              <a:pPr eaLnBrk="1"/>
              <a:r>
                <a:rPr lang="en-US" altLang="en-US">
                  <a:solidFill>
                    <a:srgbClr val="009900"/>
                  </a:solidFill>
                  <a:latin typeface="Times New Roman" pitchFamily="18" charset="0"/>
                  <a:cs typeface="Times New Roman" pitchFamily="18" charset="0"/>
                  <a:sym typeface="Times New Roman" pitchFamily="18" charset="0"/>
                </a:rPr>
                <a:t>B</a:t>
              </a:r>
              <a:endParaRPr lang="en-US" altLang="en-US"/>
            </a:p>
          </p:txBody>
        </p:sp>
        <p:sp>
          <p:nvSpPr>
            <p:cNvPr id="25635" name="AutoShape 11"/>
            <p:cNvSpPr>
              <a:spLocks/>
            </p:cNvSpPr>
            <p:nvPr/>
          </p:nvSpPr>
          <p:spPr bwMode="auto">
            <a:xfrm>
              <a:off x="17462" y="1939925"/>
              <a:ext cx="307440" cy="421392"/>
            </a:xfrm>
            <a:custGeom>
              <a:avLst/>
              <a:gdLst>
                <a:gd name="T0" fmla="*/ 153720 w 21600"/>
                <a:gd name="T1" fmla="*/ 210696 h 21600"/>
                <a:gd name="T2" fmla="*/ 153720 w 21600"/>
                <a:gd name="T3" fmla="*/ 210696 h 21600"/>
                <a:gd name="T4" fmla="*/ 153720 w 21600"/>
                <a:gd name="T5" fmla="*/ 210696 h 21600"/>
                <a:gd name="T6" fmla="*/ 153720 w 21600"/>
                <a:gd name="T7" fmla="*/ 210696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1600"/>
                <a:gd name="T13" fmla="*/ 0 h 21600"/>
                <a:gd name="T14" fmla="*/ 21600 w 21600"/>
                <a:gd name="T15" fmla="*/ 21600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21599" y="0"/>
                  </a:lnTo>
                  <a:lnTo>
                    <a:pt x="21599" y="21599"/>
                  </a:lnTo>
                  <a:lnTo>
                    <a:pt x="0" y="21599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>
              <a:lvl1pPr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1pPr>
              <a:lvl2pPr marL="742950" indent="-285750"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2pPr>
              <a:lvl3pPr marL="1143000" indent="-228600"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3pPr>
              <a:lvl4pPr marL="1600200" indent="-228600"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4pPr>
              <a:lvl5pPr marL="2057400" indent="-228600"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9pPr>
            </a:lstStyle>
            <a:p>
              <a:pPr eaLnBrk="1"/>
              <a:r>
                <a:rPr lang="en-US" altLang="en-US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  <a:sym typeface="Times New Roman" pitchFamily="18" charset="0"/>
                </a:rPr>
                <a:t>C</a:t>
              </a:r>
              <a:endParaRPr lang="en-US" altLang="en-US"/>
            </a:p>
          </p:txBody>
        </p:sp>
        <p:sp>
          <p:nvSpPr>
            <p:cNvPr id="25636" name="AutoShape 12"/>
            <p:cNvSpPr>
              <a:spLocks/>
            </p:cNvSpPr>
            <p:nvPr/>
          </p:nvSpPr>
          <p:spPr bwMode="auto">
            <a:xfrm>
              <a:off x="481012" y="1812925"/>
              <a:ext cx="3200401" cy="658813"/>
            </a:xfrm>
            <a:custGeom>
              <a:avLst/>
              <a:gdLst>
                <a:gd name="T0" fmla="*/ 1600201 w 21600"/>
                <a:gd name="T1" fmla="*/ 329407 h 21600"/>
                <a:gd name="T2" fmla="*/ 1600201 w 21600"/>
                <a:gd name="T3" fmla="*/ 329407 h 21600"/>
                <a:gd name="T4" fmla="*/ 1600201 w 21600"/>
                <a:gd name="T5" fmla="*/ 329407 h 21600"/>
                <a:gd name="T6" fmla="*/ 1600201 w 21600"/>
                <a:gd name="T7" fmla="*/ 329407 h 2160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599"/>
                  </a:lnTo>
                  <a:lnTo>
                    <a:pt x="0" y="21599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9525" cap="flat" cmpd="sng">
              <a:solidFill>
                <a:srgbClr val="000000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/>
            <a:lstStyle/>
            <a:p>
              <a:endParaRPr lang="en-US"/>
            </a:p>
          </p:txBody>
        </p:sp>
        <p:sp>
          <p:nvSpPr>
            <p:cNvPr id="25637" name="AutoShape 13"/>
            <p:cNvSpPr>
              <a:spLocks/>
            </p:cNvSpPr>
            <p:nvPr/>
          </p:nvSpPr>
          <p:spPr bwMode="auto">
            <a:xfrm>
              <a:off x="481012" y="492125"/>
              <a:ext cx="3200401" cy="658813"/>
            </a:xfrm>
            <a:custGeom>
              <a:avLst/>
              <a:gdLst>
                <a:gd name="T0" fmla="*/ 1600201 w 21600"/>
                <a:gd name="T1" fmla="*/ 329407 h 21600"/>
                <a:gd name="T2" fmla="*/ 1600201 w 21600"/>
                <a:gd name="T3" fmla="*/ 329407 h 21600"/>
                <a:gd name="T4" fmla="*/ 1600201 w 21600"/>
                <a:gd name="T5" fmla="*/ 329407 h 21600"/>
                <a:gd name="T6" fmla="*/ 1600201 w 21600"/>
                <a:gd name="T7" fmla="*/ 329407 h 2160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599"/>
                  </a:lnTo>
                  <a:lnTo>
                    <a:pt x="0" y="21599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9525" cap="flat" cmpd="sng">
              <a:solidFill>
                <a:srgbClr val="000000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/>
            <a:lstStyle/>
            <a:p>
              <a:endParaRPr lang="en-US"/>
            </a:p>
          </p:txBody>
        </p:sp>
        <p:sp>
          <p:nvSpPr>
            <p:cNvPr id="25638" name="AutoShape 14"/>
            <p:cNvSpPr>
              <a:spLocks/>
            </p:cNvSpPr>
            <p:nvPr/>
          </p:nvSpPr>
          <p:spPr bwMode="auto">
            <a:xfrm>
              <a:off x="481012" y="492125"/>
              <a:ext cx="804863" cy="2555875"/>
            </a:xfrm>
            <a:custGeom>
              <a:avLst/>
              <a:gdLst>
                <a:gd name="T0" fmla="*/ 402432 w 21600"/>
                <a:gd name="T1" fmla="*/ 1277938 h 21600"/>
                <a:gd name="T2" fmla="*/ 402432 w 21600"/>
                <a:gd name="T3" fmla="*/ 1277938 h 21600"/>
                <a:gd name="T4" fmla="*/ 402432 w 21600"/>
                <a:gd name="T5" fmla="*/ 1277938 h 21600"/>
                <a:gd name="T6" fmla="*/ 402432 w 21600"/>
                <a:gd name="T7" fmla="*/ 1277938 h 2160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lnTo>
                    <a:pt x="21599" y="0"/>
                  </a:lnTo>
                  <a:lnTo>
                    <a:pt x="21599" y="21600"/>
                  </a:lnTo>
                  <a:lnTo>
                    <a:pt x="0" y="2160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9525" cap="flat" cmpd="sng">
              <a:solidFill>
                <a:srgbClr val="000000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/>
            <a:lstStyle/>
            <a:p>
              <a:endParaRPr lang="en-US"/>
            </a:p>
          </p:txBody>
        </p:sp>
        <p:sp>
          <p:nvSpPr>
            <p:cNvPr id="25639" name="AutoShape 15"/>
            <p:cNvSpPr>
              <a:spLocks/>
            </p:cNvSpPr>
            <p:nvPr/>
          </p:nvSpPr>
          <p:spPr bwMode="auto">
            <a:xfrm>
              <a:off x="2106612" y="492125"/>
              <a:ext cx="804863" cy="2555875"/>
            </a:xfrm>
            <a:custGeom>
              <a:avLst/>
              <a:gdLst>
                <a:gd name="T0" fmla="*/ 402432 w 21600"/>
                <a:gd name="T1" fmla="*/ 1277938 h 21600"/>
                <a:gd name="T2" fmla="*/ 402432 w 21600"/>
                <a:gd name="T3" fmla="*/ 1277938 h 21600"/>
                <a:gd name="T4" fmla="*/ 402432 w 21600"/>
                <a:gd name="T5" fmla="*/ 1277938 h 21600"/>
                <a:gd name="T6" fmla="*/ 402432 w 21600"/>
                <a:gd name="T7" fmla="*/ 1277938 h 2160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lnTo>
                    <a:pt x="21599" y="0"/>
                  </a:lnTo>
                  <a:lnTo>
                    <a:pt x="21599" y="21600"/>
                  </a:lnTo>
                  <a:lnTo>
                    <a:pt x="0" y="2160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9525" cap="flat" cmpd="sng">
              <a:solidFill>
                <a:srgbClr val="000000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/>
            <a:lstStyle/>
            <a:p>
              <a:endParaRPr lang="en-US"/>
            </a:p>
          </p:txBody>
        </p:sp>
        <p:sp>
          <p:nvSpPr>
            <p:cNvPr id="25640" name="Line 16"/>
            <p:cNvSpPr>
              <a:spLocks noChangeShapeType="1"/>
            </p:cNvSpPr>
            <p:nvPr/>
          </p:nvSpPr>
          <p:spPr bwMode="auto">
            <a:xfrm>
              <a:off x="3681412" y="1143000"/>
              <a:ext cx="1" cy="190500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25641" name="Line 17"/>
            <p:cNvSpPr>
              <a:spLocks noChangeShapeType="1"/>
            </p:cNvSpPr>
            <p:nvPr/>
          </p:nvSpPr>
          <p:spPr bwMode="auto">
            <a:xfrm>
              <a:off x="1243012" y="3048000"/>
              <a:ext cx="2438401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25642" name="AutoShape 18"/>
            <p:cNvSpPr>
              <a:spLocks/>
            </p:cNvSpPr>
            <p:nvPr/>
          </p:nvSpPr>
          <p:spPr bwMode="auto">
            <a:xfrm>
              <a:off x="3071812" y="0"/>
              <a:ext cx="324258" cy="421392"/>
            </a:xfrm>
            <a:custGeom>
              <a:avLst/>
              <a:gdLst>
                <a:gd name="T0" fmla="*/ 162129 w 21600"/>
                <a:gd name="T1" fmla="*/ 210696 h 21600"/>
                <a:gd name="T2" fmla="*/ 162129 w 21600"/>
                <a:gd name="T3" fmla="*/ 210696 h 21600"/>
                <a:gd name="T4" fmla="*/ 162129 w 21600"/>
                <a:gd name="T5" fmla="*/ 210696 h 21600"/>
                <a:gd name="T6" fmla="*/ 162129 w 21600"/>
                <a:gd name="T7" fmla="*/ 210696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1600"/>
                <a:gd name="T13" fmla="*/ 0 h 21600"/>
                <a:gd name="T14" fmla="*/ 21600 w 21600"/>
                <a:gd name="T15" fmla="*/ 21600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21599" y="0"/>
                  </a:lnTo>
                  <a:lnTo>
                    <a:pt x="21599" y="21599"/>
                  </a:lnTo>
                  <a:lnTo>
                    <a:pt x="0" y="21599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>
              <a:lvl1pPr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1pPr>
              <a:lvl2pPr marL="742950" indent="-285750"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2pPr>
              <a:lvl3pPr marL="1143000" indent="-228600"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3pPr>
              <a:lvl4pPr marL="1600200" indent="-228600"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4pPr>
              <a:lvl5pPr marL="2057400" indent="-228600"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9pPr>
            </a:lstStyle>
            <a:p>
              <a:pPr eaLnBrk="1"/>
              <a:r>
                <a:rPr lang="en-US" altLang="en-US">
                  <a:solidFill>
                    <a:srgbClr val="FF00FF"/>
                  </a:solidFill>
                  <a:latin typeface="Times New Roman" pitchFamily="18" charset="0"/>
                  <a:cs typeface="Times New Roman" pitchFamily="18" charset="0"/>
                  <a:sym typeface="Times New Roman" pitchFamily="18" charset="0"/>
                </a:rPr>
                <a:t>D</a:t>
              </a:r>
              <a:endParaRPr lang="en-US" altLang="en-US"/>
            </a:p>
          </p:txBody>
        </p:sp>
        <p:sp>
          <p:nvSpPr>
            <p:cNvPr id="25643" name="AutoShape 19"/>
            <p:cNvSpPr>
              <a:spLocks/>
            </p:cNvSpPr>
            <p:nvPr/>
          </p:nvSpPr>
          <p:spPr bwMode="auto">
            <a:xfrm>
              <a:off x="23812" y="2514600"/>
              <a:ext cx="324258" cy="421392"/>
            </a:xfrm>
            <a:custGeom>
              <a:avLst/>
              <a:gdLst>
                <a:gd name="T0" fmla="*/ 162129 w 21600"/>
                <a:gd name="T1" fmla="*/ 210696 h 21600"/>
                <a:gd name="T2" fmla="*/ 162129 w 21600"/>
                <a:gd name="T3" fmla="*/ 210696 h 21600"/>
                <a:gd name="T4" fmla="*/ 162129 w 21600"/>
                <a:gd name="T5" fmla="*/ 210696 h 21600"/>
                <a:gd name="T6" fmla="*/ 162129 w 21600"/>
                <a:gd name="T7" fmla="*/ 210696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1600"/>
                <a:gd name="T13" fmla="*/ 0 h 21600"/>
                <a:gd name="T14" fmla="*/ 21600 w 21600"/>
                <a:gd name="T15" fmla="*/ 21600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21599" y="0"/>
                  </a:lnTo>
                  <a:lnTo>
                    <a:pt x="21599" y="21599"/>
                  </a:lnTo>
                  <a:lnTo>
                    <a:pt x="0" y="21599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>
              <a:lvl1pPr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1pPr>
              <a:lvl2pPr marL="742950" indent="-285750"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2pPr>
              <a:lvl3pPr marL="1143000" indent="-228600"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3pPr>
              <a:lvl4pPr marL="1600200" indent="-228600"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4pPr>
              <a:lvl5pPr marL="2057400" indent="-228600"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9pPr>
            </a:lstStyle>
            <a:p>
              <a:pPr eaLnBrk="1"/>
              <a:r>
                <a:rPr lang="en-US" altLang="en-US">
                  <a:solidFill>
                    <a:srgbClr val="FF00FF"/>
                  </a:solidFill>
                  <a:latin typeface="Times New Roman" pitchFamily="18" charset="0"/>
                  <a:cs typeface="Times New Roman" pitchFamily="18" charset="0"/>
                  <a:sym typeface="Times New Roman" pitchFamily="18" charset="0"/>
                </a:rPr>
                <a:t>D</a:t>
              </a:r>
              <a:endParaRPr lang="en-US" altLang="en-US"/>
            </a:p>
          </p:txBody>
        </p:sp>
      </p:grpSp>
      <p:grpSp>
        <p:nvGrpSpPr>
          <p:cNvPr id="25606" name="Group 20"/>
          <p:cNvGrpSpPr>
            <a:grpSpLocks/>
          </p:cNvGrpSpPr>
          <p:nvPr/>
        </p:nvGrpSpPr>
        <p:grpSpPr bwMode="auto">
          <a:xfrm>
            <a:off x="3960814" y="1903414"/>
            <a:ext cx="2926623" cy="1790699"/>
            <a:chOff x="0" y="0"/>
            <a:chExt cx="2925520" cy="1790388"/>
          </a:xfrm>
        </p:grpSpPr>
        <p:sp>
          <p:nvSpPr>
            <p:cNvPr id="25618" name="AutoShape 21"/>
            <p:cNvSpPr>
              <a:spLocks/>
            </p:cNvSpPr>
            <p:nvPr/>
          </p:nvSpPr>
          <p:spPr bwMode="auto">
            <a:xfrm>
              <a:off x="346074" y="854074"/>
              <a:ext cx="285752" cy="285752"/>
            </a:xfrm>
            <a:custGeom>
              <a:avLst/>
              <a:gdLst>
                <a:gd name="T0" fmla="*/ 142869 w 19679"/>
                <a:gd name="T1" fmla="*/ 156823 h 19679"/>
                <a:gd name="T2" fmla="*/ 142869 w 19679"/>
                <a:gd name="T3" fmla="*/ 156823 h 19679"/>
                <a:gd name="T4" fmla="*/ 142869 w 19679"/>
                <a:gd name="T5" fmla="*/ 156823 h 19679"/>
                <a:gd name="T6" fmla="*/ 142869 w 19679"/>
                <a:gd name="T7" fmla="*/ 156823 h 19679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9679" h="19679">
                  <a:moveTo>
                    <a:pt x="16796" y="2881"/>
                  </a:moveTo>
                  <a:cubicBezTo>
                    <a:pt x="20638" y="6724"/>
                    <a:pt x="20638" y="12953"/>
                    <a:pt x="16796" y="16796"/>
                  </a:cubicBezTo>
                  <a:cubicBezTo>
                    <a:pt x="12953" y="20638"/>
                    <a:pt x="6724" y="20638"/>
                    <a:pt x="2881" y="16796"/>
                  </a:cubicBezTo>
                  <a:cubicBezTo>
                    <a:pt x="-961" y="12953"/>
                    <a:pt x="-961" y="6724"/>
                    <a:pt x="2881" y="2881"/>
                  </a:cubicBezTo>
                  <a:cubicBezTo>
                    <a:pt x="6724" y="-961"/>
                    <a:pt x="12953" y="-961"/>
                    <a:pt x="16796" y="2881"/>
                  </a:cubicBezTo>
                </a:path>
              </a:pathLst>
            </a:custGeom>
            <a:solidFill>
              <a:srgbClr val="FFFFFF"/>
            </a:solidFill>
            <a:ln w="28575" cap="flat" cmpd="sng">
              <a:solidFill>
                <a:srgbClr val="FF0000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/>
            <a:lstStyle/>
            <a:p>
              <a:endParaRPr lang="en-US"/>
            </a:p>
          </p:txBody>
        </p:sp>
        <p:sp>
          <p:nvSpPr>
            <p:cNvPr id="25619" name="AutoShape 22"/>
            <p:cNvSpPr>
              <a:spLocks/>
            </p:cNvSpPr>
            <p:nvPr/>
          </p:nvSpPr>
          <p:spPr bwMode="auto">
            <a:xfrm>
              <a:off x="0" y="549275"/>
              <a:ext cx="287571" cy="372750"/>
            </a:xfrm>
            <a:custGeom>
              <a:avLst/>
              <a:gdLst>
                <a:gd name="T0" fmla="*/ 143786 w 21600"/>
                <a:gd name="T1" fmla="*/ 186375 h 21600"/>
                <a:gd name="T2" fmla="*/ 143786 w 21600"/>
                <a:gd name="T3" fmla="*/ 186375 h 21600"/>
                <a:gd name="T4" fmla="*/ 143786 w 21600"/>
                <a:gd name="T5" fmla="*/ 186375 h 21600"/>
                <a:gd name="T6" fmla="*/ 143786 w 21600"/>
                <a:gd name="T7" fmla="*/ 186375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1600"/>
                <a:gd name="T13" fmla="*/ 0 h 21600"/>
                <a:gd name="T14" fmla="*/ 21600 w 21600"/>
                <a:gd name="T15" fmla="*/ 21600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21599" y="0"/>
                  </a:lnTo>
                  <a:lnTo>
                    <a:pt x="21599" y="21599"/>
                  </a:lnTo>
                  <a:lnTo>
                    <a:pt x="0" y="21599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>
              <a:lvl1pPr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1pPr>
              <a:lvl2pPr marL="742950" indent="-285750"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2pPr>
              <a:lvl3pPr marL="1143000" indent="-228600"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3pPr>
              <a:lvl4pPr marL="1600200" indent="-228600"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4pPr>
              <a:lvl5pPr marL="2057400" indent="-228600"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9pPr>
            </a:lstStyle>
            <a:p>
              <a:pPr eaLnBrk="1"/>
              <a:r>
                <a:rPr lang="en-US" altLang="en-US" sz="200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  <a:sym typeface="Times New Roman" pitchFamily="18" charset="0"/>
                </a:rPr>
                <a:t>A</a:t>
              </a:r>
              <a:endParaRPr lang="en-US" altLang="en-US"/>
            </a:p>
          </p:txBody>
        </p:sp>
        <p:sp>
          <p:nvSpPr>
            <p:cNvPr id="25620" name="AutoShape 23"/>
            <p:cNvSpPr>
              <a:spLocks/>
            </p:cNvSpPr>
            <p:nvPr/>
          </p:nvSpPr>
          <p:spPr bwMode="auto">
            <a:xfrm>
              <a:off x="1482724" y="1309687"/>
              <a:ext cx="285752" cy="285751"/>
            </a:xfrm>
            <a:custGeom>
              <a:avLst/>
              <a:gdLst>
                <a:gd name="T0" fmla="*/ 142869 w 19679"/>
                <a:gd name="T1" fmla="*/ 156823 h 19679"/>
                <a:gd name="T2" fmla="*/ 142869 w 19679"/>
                <a:gd name="T3" fmla="*/ 156823 h 19679"/>
                <a:gd name="T4" fmla="*/ 142869 w 19679"/>
                <a:gd name="T5" fmla="*/ 156823 h 19679"/>
                <a:gd name="T6" fmla="*/ 142869 w 19679"/>
                <a:gd name="T7" fmla="*/ 156823 h 19679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9679" h="19679">
                  <a:moveTo>
                    <a:pt x="16796" y="2881"/>
                  </a:moveTo>
                  <a:cubicBezTo>
                    <a:pt x="20638" y="6724"/>
                    <a:pt x="20638" y="12953"/>
                    <a:pt x="16796" y="16796"/>
                  </a:cubicBezTo>
                  <a:cubicBezTo>
                    <a:pt x="12953" y="20638"/>
                    <a:pt x="6724" y="20638"/>
                    <a:pt x="2881" y="16796"/>
                  </a:cubicBezTo>
                  <a:cubicBezTo>
                    <a:pt x="-961" y="12953"/>
                    <a:pt x="-961" y="6724"/>
                    <a:pt x="2881" y="2881"/>
                  </a:cubicBezTo>
                  <a:cubicBezTo>
                    <a:pt x="6724" y="-961"/>
                    <a:pt x="12953" y="-961"/>
                    <a:pt x="16796" y="2881"/>
                  </a:cubicBezTo>
                </a:path>
              </a:pathLst>
            </a:custGeom>
            <a:solidFill>
              <a:srgbClr val="FFFFFF"/>
            </a:solidFill>
            <a:ln w="28575" cap="flat" cmpd="sng">
              <a:solidFill>
                <a:srgbClr val="008000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/>
            <a:lstStyle/>
            <a:p>
              <a:endParaRPr lang="en-US"/>
            </a:p>
          </p:txBody>
        </p:sp>
        <p:sp>
          <p:nvSpPr>
            <p:cNvPr id="25621" name="AutoShape 24"/>
            <p:cNvSpPr>
              <a:spLocks/>
            </p:cNvSpPr>
            <p:nvPr/>
          </p:nvSpPr>
          <p:spPr bwMode="auto">
            <a:xfrm>
              <a:off x="1832225" y="1417637"/>
              <a:ext cx="273557" cy="372751"/>
            </a:xfrm>
            <a:custGeom>
              <a:avLst/>
              <a:gdLst>
                <a:gd name="T0" fmla="*/ 136779 w 21600"/>
                <a:gd name="T1" fmla="*/ 186376 h 21600"/>
                <a:gd name="T2" fmla="*/ 136779 w 21600"/>
                <a:gd name="T3" fmla="*/ 186376 h 21600"/>
                <a:gd name="T4" fmla="*/ 136779 w 21600"/>
                <a:gd name="T5" fmla="*/ 186376 h 21600"/>
                <a:gd name="T6" fmla="*/ 136779 w 21600"/>
                <a:gd name="T7" fmla="*/ 186376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1600"/>
                <a:gd name="T13" fmla="*/ 0 h 21600"/>
                <a:gd name="T14" fmla="*/ 21600 w 21600"/>
                <a:gd name="T15" fmla="*/ 21600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21599" y="0"/>
                  </a:lnTo>
                  <a:lnTo>
                    <a:pt x="21599" y="21599"/>
                  </a:lnTo>
                  <a:lnTo>
                    <a:pt x="0" y="21599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>
              <a:lvl1pPr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1pPr>
              <a:lvl2pPr marL="742950" indent="-285750"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2pPr>
              <a:lvl3pPr marL="1143000" indent="-228600"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3pPr>
              <a:lvl4pPr marL="1600200" indent="-228600"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4pPr>
              <a:lvl5pPr marL="2057400" indent="-228600"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9pPr>
            </a:lstStyle>
            <a:p>
              <a:pPr eaLnBrk="1"/>
              <a:r>
                <a:rPr lang="en-US" altLang="en-US" sz="2000" dirty="0">
                  <a:solidFill>
                    <a:srgbClr val="008000"/>
                  </a:solidFill>
                  <a:latin typeface="Times New Roman" pitchFamily="18" charset="0"/>
                  <a:cs typeface="Times New Roman" pitchFamily="18" charset="0"/>
                  <a:sym typeface="Times New Roman" pitchFamily="18" charset="0"/>
                </a:rPr>
                <a:t>B</a:t>
              </a:r>
              <a:endParaRPr lang="en-US" altLang="en-US" dirty="0"/>
            </a:p>
          </p:txBody>
        </p:sp>
        <p:sp>
          <p:nvSpPr>
            <p:cNvPr id="25622" name="AutoShape 25"/>
            <p:cNvSpPr>
              <a:spLocks/>
            </p:cNvSpPr>
            <p:nvPr/>
          </p:nvSpPr>
          <p:spPr bwMode="auto">
            <a:xfrm>
              <a:off x="2339974" y="625474"/>
              <a:ext cx="285752" cy="285752"/>
            </a:xfrm>
            <a:custGeom>
              <a:avLst/>
              <a:gdLst>
                <a:gd name="T0" fmla="*/ 142869 w 19679"/>
                <a:gd name="T1" fmla="*/ 156823 h 19679"/>
                <a:gd name="T2" fmla="*/ 142869 w 19679"/>
                <a:gd name="T3" fmla="*/ 156823 h 19679"/>
                <a:gd name="T4" fmla="*/ 142869 w 19679"/>
                <a:gd name="T5" fmla="*/ 156823 h 19679"/>
                <a:gd name="T6" fmla="*/ 142869 w 19679"/>
                <a:gd name="T7" fmla="*/ 156823 h 19679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9679" h="19679">
                  <a:moveTo>
                    <a:pt x="16796" y="2881"/>
                  </a:moveTo>
                  <a:cubicBezTo>
                    <a:pt x="20638" y="6724"/>
                    <a:pt x="20638" y="12953"/>
                    <a:pt x="16796" y="16796"/>
                  </a:cubicBezTo>
                  <a:cubicBezTo>
                    <a:pt x="12953" y="20638"/>
                    <a:pt x="6724" y="20638"/>
                    <a:pt x="2881" y="16796"/>
                  </a:cubicBezTo>
                  <a:cubicBezTo>
                    <a:pt x="-961" y="12953"/>
                    <a:pt x="-961" y="6724"/>
                    <a:pt x="2881" y="2881"/>
                  </a:cubicBezTo>
                  <a:cubicBezTo>
                    <a:pt x="6724" y="-961"/>
                    <a:pt x="12953" y="-961"/>
                    <a:pt x="16796" y="2881"/>
                  </a:cubicBezTo>
                </a:path>
              </a:pathLst>
            </a:custGeom>
            <a:solidFill>
              <a:srgbClr val="FFFFFF"/>
            </a:solidFill>
            <a:ln w="28575" cap="flat" cmpd="sng">
              <a:solidFill>
                <a:srgbClr val="0000FF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/>
            <a:lstStyle/>
            <a:p>
              <a:endParaRPr lang="en-US"/>
            </a:p>
          </p:txBody>
        </p:sp>
        <p:sp>
          <p:nvSpPr>
            <p:cNvPr id="25623" name="AutoShape 26"/>
            <p:cNvSpPr>
              <a:spLocks/>
            </p:cNvSpPr>
            <p:nvPr/>
          </p:nvSpPr>
          <p:spPr bwMode="auto">
            <a:xfrm>
              <a:off x="2651963" y="701675"/>
              <a:ext cx="273557" cy="372750"/>
            </a:xfrm>
            <a:custGeom>
              <a:avLst/>
              <a:gdLst>
                <a:gd name="T0" fmla="*/ 136779 w 21600"/>
                <a:gd name="T1" fmla="*/ 186375 h 21600"/>
                <a:gd name="T2" fmla="*/ 136779 w 21600"/>
                <a:gd name="T3" fmla="*/ 186375 h 21600"/>
                <a:gd name="T4" fmla="*/ 136779 w 21600"/>
                <a:gd name="T5" fmla="*/ 186375 h 21600"/>
                <a:gd name="T6" fmla="*/ 136779 w 21600"/>
                <a:gd name="T7" fmla="*/ 186375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1600"/>
                <a:gd name="T13" fmla="*/ 0 h 21600"/>
                <a:gd name="T14" fmla="*/ 21600 w 21600"/>
                <a:gd name="T15" fmla="*/ 21600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21599" y="0"/>
                  </a:lnTo>
                  <a:lnTo>
                    <a:pt x="21599" y="21599"/>
                  </a:lnTo>
                  <a:lnTo>
                    <a:pt x="0" y="21599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>
              <a:lvl1pPr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1pPr>
              <a:lvl2pPr marL="742950" indent="-285750"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2pPr>
              <a:lvl3pPr marL="1143000" indent="-228600"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3pPr>
              <a:lvl4pPr marL="1600200" indent="-228600"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4pPr>
              <a:lvl5pPr marL="2057400" indent="-228600"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9pPr>
            </a:lstStyle>
            <a:p>
              <a:pPr eaLnBrk="1"/>
              <a:r>
                <a:rPr lang="en-US" altLang="en-US" sz="2000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  <a:sym typeface="Times New Roman" pitchFamily="18" charset="0"/>
                </a:rPr>
                <a:t>C</a:t>
              </a:r>
              <a:endParaRPr lang="en-US" altLang="en-US" dirty="0"/>
            </a:p>
          </p:txBody>
        </p:sp>
        <p:sp>
          <p:nvSpPr>
            <p:cNvPr id="25624" name="Line 27"/>
            <p:cNvSpPr>
              <a:spLocks noChangeShapeType="1"/>
            </p:cNvSpPr>
            <p:nvPr/>
          </p:nvSpPr>
          <p:spPr bwMode="auto">
            <a:xfrm flipH="1">
              <a:off x="1782762" y="884237"/>
              <a:ext cx="598488" cy="568326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25625" name="Line 28"/>
            <p:cNvSpPr>
              <a:spLocks noChangeShapeType="1"/>
            </p:cNvSpPr>
            <p:nvPr/>
          </p:nvSpPr>
          <p:spPr bwMode="auto">
            <a:xfrm flipH="1" flipV="1">
              <a:off x="590549" y="1112837"/>
              <a:ext cx="877889" cy="339726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25626" name="AutoShape 29"/>
            <p:cNvSpPr>
              <a:spLocks/>
            </p:cNvSpPr>
            <p:nvPr/>
          </p:nvSpPr>
          <p:spPr bwMode="auto">
            <a:xfrm>
              <a:off x="1282699" y="320674"/>
              <a:ext cx="285752" cy="285752"/>
            </a:xfrm>
            <a:custGeom>
              <a:avLst/>
              <a:gdLst>
                <a:gd name="T0" fmla="*/ 142869 w 19679"/>
                <a:gd name="T1" fmla="*/ 156823 h 19679"/>
                <a:gd name="T2" fmla="*/ 142869 w 19679"/>
                <a:gd name="T3" fmla="*/ 156823 h 19679"/>
                <a:gd name="T4" fmla="*/ 142869 w 19679"/>
                <a:gd name="T5" fmla="*/ 156823 h 19679"/>
                <a:gd name="T6" fmla="*/ 142869 w 19679"/>
                <a:gd name="T7" fmla="*/ 156823 h 19679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9679" h="19679">
                  <a:moveTo>
                    <a:pt x="16796" y="2881"/>
                  </a:moveTo>
                  <a:cubicBezTo>
                    <a:pt x="20638" y="6724"/>
                    <a:pt x="20638" y="12953"/>
                    <a:pt x="16796" y="16796"/>
                  </a:cubicBezTo>
                  <a:cubicBezTo>
                    <a:pt x="12953" y="20638"/>
                    <a:pt x="6724" y="20638"/>
                    <a:pt x="2881" y="16796"/>
                  </a:cubicBezTo>
                  <a:cubicBezTo>
                    <a:pt x="-961" y="12953"/>
                    <a:pt x="-961" y="6724"/>
                    <a:pt x="2881" y="2881"/>
                  </a:cubicBezTo>
                  <a:cubicBezTo>
                    <a:pt x="6724" y="-961"/>
                    <a:pt x="12953" y="-961"/>
                    <a:pt x="16796" y="2881"/>
                  </a:cubicBezTo>
                </a:path>
              </a:pathLst>
            </a:custGeom>
            <a:solidFill>
              <a:srgbClr val="FFFFFF"/>
            </a:solidFill>
            <a:ln w="28575" cap="flat" cmpd="sng">
              <a:solidFill>
                <a:srgbClr val="FF00FF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/>
            <a:lstStyle/>
            <a:p>
              <a:endParaRPr lang="en-US"/>
            </a:p>
          </p:txBody>
        </p:sp>
        <p:sp>
          <p:nvSpPr>
            <p:cNvPr id="25627" name="Line 30"/>
            <p:cNvSpPr>
              <a:spLocks noChangeShapeType="1"/>
            </p:cNvSpPr>
            <p:nvPr/>
          </p:nvSpPr>
          <p:spPr bwMode="auto">
            <a:xfrm flipH="1" flipV="1">
              <a:off x="1587500" y="469900"/>
              <a:ext cx="793750" cy="182563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25628" name="AutoShape 31"/>
            <p:cNvSpPr>
              <a:spLocks/>
            </p:cNvSpPr>
            <p:nvPr/>
          </p:nvSpPr>
          <p:spPr bwMode="auto">
            <a:xfrm>
              <a:off x="1435100" y="0"/>
              <a:ext cx="287571" cy="372750"/>
            </a:xfrm>
            <a:custGeom>
              <a:avLst/>
              <a:gdLst>
                <a:gd name="T0" fmla="*/ 143786 w 21600"/>
                <a:gd name="T1" fmla="*/ 186375 h 21600"/>
                <a:gd name="T2" fmla="*/ 143786 w 21600"/>
                <a:gd name="T3" fmla="*/ 186375 h 21600"/>
                <a:gd name="T4" fmla="*/ 143786 w 21600"/>
                <a:gd name="T5" fmla="*/ 186375 h 21600"/>
                <a:gd name="T6" fmla="*/ 143786 w 21600"/>
                <a:gd name="T7" fmla="*/ 186375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1600"/>
                <a:gd name="T13" fmla="*/ 0 h 21600"/>
                <a:gd name="T14" fmla="*/ 21600 w 21600"/>
                <a:gd name="T15" fmla="*/ 21600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21599" y="0"/>
                  </a:lnTo>
                  <a:lnTo>
                    <a:pt x="21599" y="21599"/>
                  </a:lnTo>
                  <a:lnTo>
                    <a:pt x="0" y="21599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>
              <a:lvl1pPr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1pPr>
              <a:lvl2pPr marL="742950" indent="-285750"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2pPr>
              <a:lvl3pPr marL="1143000" indent="-228600"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3pPr>
              <a:lvl4pPr marL="1600200" indent="-228600"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4pPr>
              <a:lvl5pPr marL="2057400" indent="-228600"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9pPr>
            </a:lstStyle>
            <a:p>
              <a:pPr eaLnBrk="1"/>
              <a:r>
                <a:rPr lang="en-US" altLang="en-US" sz="2000">
                  <a:solidFill>
                    <a:srgbClr val="FF00FF"/>
                  </a:solidFill>
                  <a:latin typeface="Times New Roman" pitchFamily="18" charset="0"/>
                  <a:cs typeface="Times New Roman" pitchFamily="18" charset="0"/>
                  <a:sym typeface="Times New Roman" pitchFamily="18" charset="0"/>
                </a:rPr>
                <a:t>D</a:t>
              </a:r>
              <a:endParaRPr lang="en-US" altLang="en-US"/>
            </a:p>
          </p:txBody>
        </p:sp>
      </p:grpSp>
      <p:grpSp>
        <p:nvGrpSpPr>
          <p:cNvPr id="25607" name="Group 32"/>
          <p:cNvGrpSpPr>
            <a:grpSpLocks/>
          </p:cNvGrpSpPr>
          <p:nvPr/>
        </p:nvGrpSpPr>
        <p:grpSpPr bwMode="auto">
          <a:xfrm>
            <a:off x="6475413" y="3962400"/>
            <a:ext cx="1311275" cy="2590800"/>
            <a:chOff x="-1" y="0"/>
            <a:chExt cx="1309689" cy="2590800"/>
          </a:xfrm>
        </p:grpSpPr>
        <p:sp>
          <p:nvSpPr>
            <p:cNvPr id="25610" name="AutoShape 33"/>
            <p:cNvSpPr>
              <a:spLocks/>
            </p:cNvSpPr>
            <p:nvPr/>
          </p:nvSpPr>
          <p:spPr bwMode="auto">
            <a:xfrm>
              <a:off x="504825" y="0"/>
              <a:ext cx="804863" cy="1981200"/>
            </a:xfrm>
            <a:custGeom>
              <a:avLst/>
              <a:gdLst>
                <a:gd name="T0" fmla="*/ 402432 w 21600"/>
                <a:gd name="T1" fmla="*/ 990600 h 21600"/>
                <a:gd name="T2" fmla="*/ 402432 w 21600"/>
                <a:gd name="T3" fmla="*/ 990600 h 21600"/>
                <a:gd name="T4" fmla="*/ 402432 w 21600"/>
                <a:gd name="T5" fmla="*/ 990600 h 21600"/>
                <a:gd name="T6" fmla="*/ 402432 w 21600"/>
                <a:gd name="T7" fmla="*/ 990600 h 2160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lnTo>
                    <a:pt x="21599" y="0"/>
                  </a:lnTo>
                  <a:lnTo>
                    <a:pt x="21599" y="21599"/>
                  </a:lnTo>
                  <a:lnTo>
                    <a:pt x="0" y="21599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9525" cap="flat" cmpd="sng">
              <a:solidFill>
                <a:srgbClr val="000000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/>
            <a:lstStyle/>
            <a:p>
              <a:endParaRPr lang="en-US"/>
            </a:p>
          </p:txBody>
        </p:sp>
        <p:sp>
          <p:nvSpPr>
            <p:cNvPr id="25611" name="AutoShape 34"/>
            <p:cNvSpPr>
              <a:spLocks/>
            </p:cNvSpPr>
            <p:nvPr/>
          </p:nvSpPr>
          <p:spPr bwMode="auto">
            <a:xfrm>
              <a:off x="504825" y="1320800"/>
              <a:ext cx="804863" cy="658813"/>
            </a:xfrm>
            <a:custGeom>
              <a:avLst/>
              <a:gdLst>
                <a:gd name="T0" fmla="*/ 402432 w 21600"/>
                <a:gd name="T1" fmla="*/ 329407 h 21600"/>
                <a:gd name="T2" fmla="*/ 402432 w 21600"/>
                <a:gd name="T3" fmla="*/ 329407 h 21600"/>
                <a:gd name="T4" fmla="*/ 402432 w 21600"/>
                <a:gd name="T5" fmla="*/ 329407 h 21600"/>
                <a:gd name="T6" fmla="*/ 402432 w 21600"/>
                <a:gd name="T7" fmla="*/ 329407 h 2160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lnTo>
                    <a:pt x="21599" y="0"/>
                  </a:lnTo>
                  <a:lnTo>
                    <a:pt x="21599" y="21599"/>
                  </a:lnTo>
                  <a:lnTo>
                    <a:pt x="0" y="21599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9525" cap="flat" cmpd="sng">
              <a:solidFill>
                <a:srgbClr val="000000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/>
            <a:lstStyle/>
            <a:p>
              <a:endParaRPr lang="en-US"/>
            </a:p>
          </p:txBody>
        </p:sp>
        <p:sp>
          <p:nvSpPr>
            <p:cNvPr id="25612" name="AutoShape 35"/>
            <p:cNvSpPr>
              <a:spLocks/>
            </p:cNvSpPr>
            <p:nvPr/>
          </p:nvSpPr>
          <p:spPr bwMode="auto">
            <a:xfrm>
              <a:off x="504825" y="0"/>
              <a:ext cx="804863" cy="658813"/>
            </a:xfrm>
            <a:custGeom>
              <a:avLst/>
              <a:gdLst>
                <a:gd name="T0" fmla="*/ 402432 w 21600"/>
                <a:gd name="T1" fmla="*/ 329407 h 21600"/>
                <a:gd name="T2" fmla="*/ 402432 w 21600"/>
                <a:gd name="T3" fmla="*/ 329407 h 21600"/>
                <a:gd name="T4" fmla="*/ 402432 w 21600"/>
                <a:gd name="T5" fmla="*/ 329407 h 21600"/>
                <a:gd name="T6" fmla="*/ 402432 w 21600"/>
                <a:gd name="T7" fmla="*/ 329407 h 2160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lnTo>
                    <a:pt x="21599" y="0"/>
                  </a:lnTo>
                  <a:lnTo>
                    <a:pt x="21599" y="21599"/>
                  </a:lnTo>
                  <a:lnTo>
                    <a:pt x="0" y="21599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9525" cap="flat" cmpd="sng">
              <a:solidFill>
                <a:srgbClr val="000000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/>
            <a:lstStyle/>
            <a:p>
              <a:endParaRPr lang="en-US"/>
            </a:p>
          </p:txBody>
        </p:sp>
        <p:sp>
          <p:nvSpPr>
            <p:cNvPr id="25613" name="AutoShape 36"/>
            <p:cNvSpPr>
              <a:spLocks/>
            </p:cNvSpPr>
            <p:nvPr/>
          </p:nvSpPr>
          <p:spPr bwMode="auto">
            <a:xfrm>
              <a:off x="504825" y="0"/>
              <a:ext cx="804863" cy="2590800"/>
            </a:xfrm>
            <a:custGeom>
              <a:avLst/>
              <a:gdLst>
                <a:gd name="T0" fmla="*/ 402432 w 21600"/>
                <a:gd name="T1" fmla="*/ 1295400 h 21600"/>
                <a:gd name="T2" fmla="*/ 402432 w 21600"/>
                <a:gd name="T3" fmla="*/ 1295400 h 21600"/>
                <a:gd name="T4" fmla="*/ 402432 w 21600"/>
                <a:gd name="T5" fmla="*/ 1295400 h 21600"/>
                <a:gd name="T6" fmla="*/ 402432 w 21600"/>
                <a:gd name="T7" fmla="*/ 1295400 h 2160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lnTo>
                    <a:pt x="21599" y="0"/>
                  </a:lnTo>
                  <a:lnTo>
                    <a:pt x="21599" y="21600"/>
                  </a:lnTo>
                  <a:lnTo>
                    <a:pt x="0" y="2160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9525" cap="flat" cmpd="sng">
              <a:solidFill>
                <a:srgbClr val="000000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/>
            <a:lstStyle/>
            <a:p>
              <a:endParaRPr lang="en-US"/>
            </a:p>
          </p:txBody>
        </p:sp>
        <p:sp>
          <p:nvSpPr>
            <p:cNvPr id="25614" name="AutoShape 37"/>
            <p:cNvSpPr>
              <a:spLocks/>
            </p:cNvSpPr>
            <p:nvPr/>
          </p:nvSpPr>
          <p:spPr bwMode="auto">
            <a:xfrm>
              <a:off x="0" y="152400"/>
              <a:ext cx="324257" cy="421392"/>
            </a:xfrm>
            <a:custGeom>
              <a:avLst/>
              <a:gdLst>
                <a:gd name="T0" fmla="*/ 162129 w 21600"/>
                <a:gd name="T1" fmla="*/ 210696 h 21600"/>
                <a:gd name="T2" fmla="*/ 162129 w 21600"/>
                <a:gd name="T3" fmla="*/ 210696 h 21600"/>
                <a:gd name="T4" fmla="*/ 162129 w 21600"/>
                <a:gd name="T5" fmla="*/ 210696 h 21600"/>
                <a:gd name="T6" fmla="*/ 162129 w 21600"/>
                <a:gd name="T7" fmla="*/ 210696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1600"/>
                <a:gd name="T13" fmla="*/ 0 h 21600"/>
                <a:gd name="T14" fmla="*/ 21600 w 21600"/>
                <a:gd name="T15" fmla="*/ 21600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21599" y="0"/>
                  </a:lnTo>
                  <a:lnTo>
                    <a:pt x="21599" y="21599"/>
                  </a:lnTo>
                  <a:lnTo>
                    <a:pt x="0" y="21599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>
              <a:lvl1pPr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1pPr>
              <a:lvl2pPr marL="742950" indent="-285750"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2pPr>
              <a:lvl3pPr marL="1143000" indent="-228600"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3pPr>
              <a:lvl4pPr marL="1600200" indent="-228600"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4pPr>
              <a:lvl5pPr marL="2057400" indent="-228600"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9pPr>
            </a:lstStyle>
            <a:p>
              <a:pPr eaLnBrk="1"/>
              <a:r>
                <a:rPr lang="en-US" altLang="en-US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  <a:sym typeface="Times New Roman" pitchFamily="18" charset="0"/>
                </a:rPr>
                <a:t>A</a:t>
              </a:r>
              <a:endParaRPr lang="en-US" altLang="en-US"/>
            </a:p>
          </p:txBody>
        </p:sp>
        <p:sp>
          <p:nvSpPr>
            <p:cNvPr id="25615" name="AutoShape 38"/>
            <p:cNvSpPr>
              <a:spLocks/>
            </p:cNvSpPr>
            <p:nvPr/>
          </p:nvSpPr>
          <p:spPr bwMode="auto">
            <a:xfrm>
              <a:off x="17462" y="762000"/>
              <a:ext cx="307440" cy="421392"/>
            </a:xfrm>
            <a:custGeom>
              <a:avLst/>
              <a:gdLst>
                <a:gd name="T0" fmla="*/ 153720 w 21600"/>
                <a:gd name="T1" fmla="*/ 210696 h 21600"/>
                <a:gd name="T2" fmla="*/ 153720 w 21600"/>
                <a:gd name="T3" fmla="*/ 210696 h 21600"/>
                <a:gd name="T4" fmla="*/ 153720 w 21600"/>
                <a:gd name="T5" fmla="*/ 210696 h 21600"/>
                <a:gd name="T6" fmla="*/ 153720 w 21600"/>
                <a:gd name="T7" fmla="*/ 210696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1600"/>
                <a:gd name="T13" fmla="*/ 0 h 21600"/>
                <a:gd name="T14" fmla="*/ 21600 w 21600"/>
                <a:gd name="T15" fmla="*/ 21600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21599" y="0"/>
                  </a:lnTo>
                  <a:lnTo>
                    <a:pt x="21599" y="21599"/>
                  </a:lnTo>
                  <a:lnTo>
                    <a:pt x="0" y="21599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>
              <a:lvl1pPr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1pPr>
              <a:lvl2pPr marL="742950" indent="-285750"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2pPr>
              <a:lvl3pPr marL="1143000" indent="-228600"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3pPr>
              <a:lvl4pPr marL="1600200" indent="-228600"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4pPr>
              <a:lvl5pPr marL="2057400" indent="-228600"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9pPr>
            </a:lstStyle>
            <a:p>
              <a:pPr eaLnBrk="1"/>
              <a:r>
                <a:rPr lang="en-US" altLang="en-US">
                  <a:solidFill>
                    <a:srgbClr val="009900"/>
                  </a:solidFill>
                  <a:latin typeface="Times New Roman" pitchFamily="18" charset="0"/>
                  <a:cs typeface="Times New Roman" pitchFamily="18" charset="0"/>
                  <a:sym typeface="Times New Roman" pitchFamily="18" charset="0"/>
                </a:rPr>
                <a:t>B</a:t>
              </a:r>
              <a:endParaRPr lang="en-US" altLang="en-US"/>
            </a:p>
          </p:txBody>
        </p:sp>
        <p:sp>
          <p:nvSpPr>
            <p:cNvPr id="25616" name="AutoShape 39"/>
            <p:cNvSpPr>
              <a:spLocks/>
            </p:cNvSpPr>
            <p:nvPr/>
          </p:nvSpPr>
          <p:spPr bwMode="auto">
            <a:xfrm>
              <a:off x="17462" y="1482725"/>
              <a:ext cx="307440" cy="421392"/>
            </a:xfrm>
            <a:custGeom>
              <a:avLst/>
              <a:gdLst>
                <a:gd name="T0" fmla="*/ 153720 w 21600"/>
                <a:gd name="T1" fmla="*/ 210696 h 21600"/>
                <a:gd name="T2" fmla="*/ 153720 w 21600"/>
                <a:gd name="T3" fmla="*/ 210696 h 21600"/>
                <a:gd name="T4" fmla="*/ 153720 w 21600"/>
                <a:gd name="T5" fmla="*/ 210696 h 21600"/>
                <a:gd name="T6" fmla="*/ 153720 w 21600"/>
                <a:gd name="T7" fmla="*/ 210696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1600"/>
                <a:gd name="T13" fmla="*/ 0 h 21600"/>
                <a:gd name="T14" fmla="*/ 21600 w 21600"/>
                <a:gd name="T15" fmla="*/ 21600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21599" y="0"/>
                  </a:lnTo>
                  <a:lnTo>
                    <a:pt x="21599" y="21599"/>
                  </a:lnTo>
                  <a:lnTo>
                    <a:pt x="0" y="21599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>
              <a:lvl1pPr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1pPr>
              <a:lvl2pPr marL="742950" indent="-285750"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2pPr>
              <a:lvl3pPr marL="1143000" indent="-228600"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3pPr>
              <a:lvl4pPr marL="1600200" indent="-228600"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4pPr>
              <a:lvl5pPr marL="2057400" indent="-228600"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9pPr>
            </a:lstStyle>
            <a:p>
              <a:pPr eaLnBrk="1"/>
              <a:r>
                <a:rPr lang="en-US" altLang="en-US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  <a:sym typeface="Times New Roman" pitchFamily="18" charset="0"/>
                </a:rPr>
                <a:t>C</a:t>
              </a:r>
              <a:endParaRPr lang="en-US" altLang="en-US"/>
            </a:p>
          </p:txBody>
        </p:sp>
        <p:sp>
          <p:nvSpPr>
            <p:cNvPr id="25617" name="AutoShape 40"/>
            <p:cNvSpPr>
              <a:spLocks/>
            </p:cNvSpPr>
            <p:nvPr/>
          </p:nvSpPr>
          <p:spPr bwMode="auto">
            <a:xfrm>
              <a:off x="23812" y="2057400"/>
              <a:ext cx="324258" cy="421392"/>
            </a:xfrm>
            <a:custGeom>
              <a:avLst/>
              <a:gdLst>
                <a:gd name="T0" fmla="*/ 162129 w 21600"/>
                <a:gd name="T1" fmla="*/ 210696 h 21600"/>
                <a:gd name="T2" fmla="*/ 162129 w 21600"/>
                <a:gd name="T3" fmla="*/ 210696 h 21600"/>
                <a:gd name="T4" fmla="*/ 162129 w 21600"/>
                <a:gd name="T5" fmla="*/ 210696 h 21600"/>
                <a:gd name="T6" fmla="*/ 162129 w 21600"/>
                <a:gd name="T7" fmla="*/ 210696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1600"/>
                <a:gd name="T13" fmla="*/ 0 h 21600"/>
                <a:gd name="T14" fmla="*/ 21600 w 21600"/>
                <a:gd name="T15" fmla="*/ 21600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21599" y="0"/>
                  </a:lnTo>
                  <a:lnTo>
                    <a:pt x="21599" y="21599"/>
                  </a:lnTo>
                  <a:lnTo>
                    <a:pt x="0" y="21599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>
              <a:lvl1pPr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1pPr>
              <a:lvl2pPr marL="742950" indent="-285750"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2pPr>
              <a:lvl3pPr marL="1143000" indent="-228600"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3pPr>
              <a:lvl4pPr marL="1600200" indent="-228600"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4pPr>
              <a:lvl5pPr marL="2057400" indent="-228600"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9pPr>
            </a:lstStyle>
            <a:p>
              <a:pPr eaLnBrk="1"/>
              <a:r>
                <a:rPr lang="en-US" altLang="en-US">
                  <a:solidFill>
                    <a:srgbClr val="FF00FF"/>
                  </a:solidFill>
                  <a:latin typeface="Times New Roman" pitchFamily="18" charset="0"/>
                  <a:cs typeface="Times New Roman" pitchFamily="18" charset="0"/>
                  <a:sym typeface="Times New Roman" pitchFamily="18" charset="0"/>
                </a:rPr>
                <a:t>D</a:t>
              </a:r>
              <a:endParaRPr lang="en-US" altLang="en-US"/>
            </a:p>
          </p:txBody>
        </p:sp>
      </p:grpSp>
      <p:sp>
        <p:nvSpPr>
          <p:cNvPr id="25608" name="AutoShape 41"/>
          <p:cNvSpPr>
            <a:spLocks/>
          </p:cNvSpPr>
          <p:nvPr/>
        </p:nvSpPr>
        <p:spPr bwMode="auto">
          <a:xfrm>
            <a:off x="1295400" y="3124200"/>
            <a:ext cx="2108200" cy="374650"/>
          </a:xfrm>
          <a:custGeom>
            <a:avLst/>
            <a:gdLst>
              <a:gd name="T0" fmla="*/ 1054100 w 21600"/>
              <a:gd name="T1" fmla="*/ 187325 h 21600"/>
              <a:gd name="T2" fmla="*/ 1054100 w 21600"/>
              <a:gd name="T3" fmla="*/ 187325 h 21600"/>
              <a:gd name="T4" fmla="*/ 1054100 w 21600"/>
              <a:gd name="T5" fmla="*/ 187325 h 21600"/>
              <a:gd name="T6" fmla="*/ 1054100 w 21600"/>
              <a:gd name="T7" fmla="*/ 187325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599"/>
                </a:lnTo>
                <a:lnTo>
                  <a:pt x="0" y="21599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 eaLnBrk="0"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1pPr>
            <a:lvl2pPr marL="742950" indent="-285750" eaLnBrk="0"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2pPr>
            <a:lvl3pPr marL="1143000" indent="-228600" eaLnBrk="0"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3pPr>
            <a:lvl4pPr marL="1600200" indent="-228600" eaLnBrk="0"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4pPr>
            <a:lvl5pPr marL="2057400" indent="-228600" eaLnBrk="0"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9pPr>
          </a:lstStyle>
          <a:p>
            <a:pPr eaLnBrk="1"/>
            <a:r>
              <a:rPr lang="en-US" altLang="en-US" sz="2000"/>
              <a:t>Adjacency matrix:</a:t>
            </a:r>
            <a:endParaRPr lang="en-US" altLang="en-US"/>
          </a:p>
        </p:txBody>
      </p:sp>
      <p:sp>
        <p:nvSpPr>
          <p:cNvPr id="25609" name="AutoShape 42"/>
          <p:cNvSpPr>
            <a:spLocks/>
          </p:cNvSpPr>
          <p:nvPr/>
        </p:nvSpPr>
        <p:spPr bwMode="auto">
          <a:xfrm>
            <a:off x="6400800" y="3505200"/>
            <a:ext cx="1727200" cy="374650"/>
          </a:xfrm>
          <a:custGeom>
            <a:avLst/>
            <a:gdLst>
              <a:gd name="T0" fmla="*/ 863600 w 21600"/>
              <a:gd name="T1" fmla="*/ 187325 h 21600"/>
              <a:gd name="T2" fmla="*/ 863600 w 21600"/>
              <a:gd name="T3" fmla="*/ 187325 h 21600"/>
              <a:gd name="T4" fmla="*/ 863600 w 21600"/>
              <a:gd name="T5" fmla="*/ 187325 h 21600"/>
              <a:gd name="T6" fmla="*/ 863600 w 21600"/>
              <a:gd name="T7" fmla="*/ 187325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599"/>
                </a:lnTo>
                <a:lnTo>
                  <a:pt x="0" y="21599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 eaLnBrk="0"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1pPr>
            <a:lvl2pPr marL="742950" indent="-285750" eaLnBrk="0"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2pPr>
            <a:lvl3pPr marL="1143000" indent="-228600" eaLnBrk="0"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3pPr>
            <a:lvl4pPr marL="1600200" indent="-228600" eaLnBrk="0"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4pPr>
            <a:lvl5pPr marL="2057400" indent="-228600" eaLnBrk="0"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9pPr>
          </a:lstStyle>
          <a:p>
            <a:pPr eaLnBrk="1"/>
            <a:r>
              <a:rPr lang="en-US" altLang="en-US" sz="2000"/>
              <a:t>Adjacency list:</a:t>
            </a:r>
            <a:endParaRPr lang="en-US" alt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5/18/2022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 332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699" name="Picture 2" descr="image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0" y="1128713"/>
            <a:ext cx="4724400" cy="45100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29700" name="Rectangle 3"/>
          <p:cNvSpPr>
            <a:spLocks noGrp="1" noChangeArrowheads="1"/>
          </p:cNvSpPr>
          <p:nvPr>
            <p:ph type="title"/>
          </p:nvPr>
        </p:nvSpPr>
        <p:spPr>
          <a:xfrm>
            <a:off x="381000" y="150813"/>
            <a:ext cx="8458200" cy="1144587"/>
          </a:xfrm>
          <a:noFill/>
        </p:spPr>
        <p:txBody>
          <a:bodyPr lIns="0" tIns="0" rIns="0" bIns="0"/>
          <a:lstStyle/>
          <a:p>
            <a:pPr algn="ctr" defTabSz="803275" eaLnBrk="1"/>
            <a:r>
              <a:rPr lang="en-US" altLang="en-US" sz="3500" dirty="0">
                <a:solidFill>
                  <a:srgbClr val="0000FF"/>
                </a:solidFill>
                <a:latin typeface="Arial" pitchFamily="34" charset="0"/>
                <a:cs typeface="Arial" pitchFamily="34" charset="0"/>
                <a:sym typeface="Arial" pitchFamily="34" charset="0"/>
              </a:rPr>
              <a:t>Some Applications:</a:t>
            </a:r>
            <a:br>
              <a:rPr lang="en-US" altLang="en-US" sz="3500" dirty="0">
                <a:solidFill>
                  <a:srgbClr val="0000FF"/>
                </a:solidFill>
                <a:latin typeface="Arial" pitchFamily="34" charset="0"/>
                <a:cs typeface="Arial" pitchFamily="34" charset="0"/>
                <a:sym typeface="Arial" pitchFamily="34" charset="0"/>
              </a:rPr>
            </a:br>
            <a:r>
              <a:rPr lang="en-US" altLang="en-US" sz="3800" dirty="0">
                <a:solidFill>
                  <a:srgbClr val="0000FF"/>
                </a:solidFill>
                <a:latin typeface="Arial" pitchFamily="34" charset="0"/>
                <a:cs typeface="Arial" pitchFamily="34" charset="0"/>
                <a:sym typeface="Arial" pitchFamily="34" charset="0"/>
              </a:rPr>
              <a:t>Bus Routes in Downtown Seattle</a:t>
            </a:r>
            <a:endParaRPr lang="en-US" altLang="en-US" dirty="0"/>
          </a:p>
        </p:txBody>
      </p:sp>
      <p:sp>
        <p:nvSpPr>
          <p:cNvPr id="29701" name="AutoShape 4"/>
          <p:cNvSpPr>
            <a:spLocks/>
          </p:cNvSpPr>
          <p:nvPr/>
        </p:nvSpPr>
        <p:spPr bwMode="auto">
          <a:xfrm>
            <a:off x="152400" y="5378450"/>
            <a:ext cx="8839200" cy="1147763"/>
          </a:xfrm>
          <a:custGeom>
            <a:avLst/>
            <a:gdLst>
              <a:gd name="T0" fmla="*/ 4419600 w 21600"/>
              <a:gd name="T1" fmla="*/ 573882 h 21600"/>
              <a:gd name="T2" fmla="*/ 4419600 w 21600"/>
              <a:gd name="T3" fmla="*/ 573882 h 21600"/>
              <a:gd name="T4" fmla="*/ 4419600 w 21600"/>
              <a:gd name="T5" fmla="*/ 573882 h 21600"/>
              <a:gd name="T6" fmla="*/ 4419600 w 21600"/>
              <a:gd name="T7" fmla="*/ 573882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 eaLnBrk="0"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1pPr>
            <a:lvl2pPr marL="742950" indent="-285750" eaLnBrk="0"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2pPr>
            <a:lvl3pPr marL="1143000" indent="-228600" eaLnBrk="0"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3pPr>
            <a:lvl4pPr marL="1600200" indent="-228600" eaLnBrk="0"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4pPr>
            <a:lvl5pPr marL="2057400" indent="-228600" eaLnBrk="0"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9pPr>
          </a:lstStyle>
          <a:p>
            <a:pPr algn="ctr" eaLnBrk="1"/>
            <a:r>
              <a:rPr lang="en-US" altLang="en-US"/>
              <a:t>If we’re at 3</a:t>
            </a:r>
            <a:r>
              <a:rPr lang="en-US" altLang="en-US" baseline="30000"/>
              <a:t>rd</a:t>
            </a:r>
            <a:r>
              <a:rPr lang="en-US" altLang="en-US"/>
              <a:t> and Pine, how can we get to</a:t>
            </a:r>
          </a:p>
          <a:p>
            <a:pPr algn="ctr" eaLnBrk="1"/>
            <a:r>
              <a:rPr lang="en-US" altLang="en-US"/>
              <a:t>1</a:t>
            </a:r>
            <a:r>
              <a:rPr lang="en-US" altLang="en-US" baseline="30000"/>
              <a:t>st</a:t>
            </a:r>
            <a:r>
              <a:rPr lang="en-US" altLang="en-US"/>
              <a:t> and University using Metro?  </a:t>
            </a:r>
          </a:p>
          <a:p>
            <a:pPr algn="ctr" eaLnBrk="1"/>
            <a:r>
              <a:rPr lang="en-US" altLang="en-US"/>
              <a:t>How about 4</a:t>
            </a:r>
            <a:r>
              <a:rPr lang="en-US" altLang="en-US" baseline="30000"/>
              <a:t>th</a:t>
            </a:r>
            <a:r>
              <a:rPr lang="en-US" altLang="en-US"/>
              <a:t> and Seneca?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5/18/2022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 332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</p:cSld>
  <p:clrMapOvr>
    <a:masterClrMapping/>
  </p:clrMapOvr>
  <p:transition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3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3050"/>
            <a:ext cx="8229600" cy="1144588"/>
          </a:xfrm>
          <a:noFill/>
        </p:spPr>
        <p:txBody>
          <a:bodyPr lIns="0" tIns="0" rIns="0" bIns="0"/>
          <a:lstStyle/>
          <a:p>
            <a:pPr algn="ctr" defTabSz="914400" eaLnBrk="1"/>
            <a:r>
              <a:rPr lang="en-US" altLang="en-US" sz="4400" dirty="0">
                <a:solidFill>
                  <a:srgbClr val="0000FF"/>
                </a:solidFill>
                <a:latin typeface="Arial" pitchFamily="34" charset="0"/>
                <a:cs typeface="Arial" pitchFamily="34" charset="0"/>
                <a:sym typeface="Arial" pitchFamily="34" charset="0"/>
              </a:rPr>
              <a:t>Directed Acyclic Graphs (DAGs)</a:t>
            </a:r>
            <a:endParaRPr lang="en-US" altLang="en-US" dirty="0"/>
          </a:p>
        </p:txBody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3470275" cy="1843088"/>
          </a:xfrm>
        </p:spPr>
        <p:txBody>
          <a:bodyPr lIns="0" tIns="0" rIns="0" bIns="0"/>
          <a:lstStyle/>
          <a:p>
            <a:pPr defTabSz="914400" eaLnBrk="1">
              <a:spcBef>
                <a:spcPts val="600"/>
              </a:spcBef>
            </a:pPr>
            <a:r>
              <a:rPr lang="en-US" altLang="en-US" sz="2800">
                <a:solidFill>
                  <a:srgbClr val="CC0000"/>
                </a:solidFill>
                <a:latin typeface="Arial" pitchFamily="34" charset="0"/>
                <a:cs typeface="Arial" pitchFamily="34" charset="0"/>
                <a:sym typeface="Arial" pitchFamily="34" charset="0"/>
              </a:rPr>
              <a:t>DAGs</a:t>
            </a:r>
            <a:r>
              <a:rPr lang="en-US" altLang="en-US" sz="2800">
                <a:latin typeface="Arial" pitchFamily="34" charset="0"/>
                <a:cs typeface="Arial" pitchFamily="34" charset="0"/>
                <a:sym typeface="Arial" pitchFamily="34" charset="0"/>
              </a:rPr>
              <a:t> are directed graphs with no (directed) cycles.</a:t>
            </a:r>
            <a:endParaRPr lang="en-US" altLang="en-US"/>
          </a:p>
        </p:txBody>
      </p:sp>
      <p:grpSp>
        <p:nvGrpSpPr>
          <p:cNvPr id="20485" name="Group 4"/>
          <p:cNvGrpSpPr>
            <a:grpSpLocks/>
          </p:cNvGrpSpPr>
          <p:nvPr/>
        </p:nvGrpSpPr>
        <p:grpSpPr bwMode="auto">
          <a:xfrm>
            <a:off x="4572000" y="1827213"/>
            <a:ext cx="4141788" cy="3524250"/>
            <a:chOff x="0" y="0"/>
            <a:chExt cx="4142889" cy="3523615"/>
          </a:xfrm>
        </p:grpSpPr>
        <p:sp>
          <p:nvSpPr>
            <p:cNvPr id="20487" name="AutoShape 5"/>
            <p:cNvSpPr>
              <a:spLocks/>
            </p:cNvSpPr>
            <p:nvPr/>
          </p:nvSpPr>
          <p:spPr bwMode="auto">
            <a:xfrm>
              <a:off x="1981200" y="320675"/>
              <a:ext cx="381000" cy="381000"/>
            </a:xfrm>
            <a:custGeom>
              <a:avLst/>
              <a:gdLst>
                <a:gd name="T0" fmla="*/ 190490 w 19679"/>
                <a:gd name="T1" fmla="*/ 209096 h 19679"/>
                <a:gd name="T2" fmla="*/ 190490 w 19679"/>
                <a:gd name="T3" fmla="*/ 209096 h 19679"/>
                <a:gd name="T4" fmla="*/ 190490 w 19679"/>
                <a:gd name="T5" fmla="*/ 209096 h 19679"/>
                <a:gd name="T6" fmla="*/ 190490 w 19679"/>
                <a:gd name="T7" fmla="*/ 209096 h 19679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9679" h="19679">
                  <a:moveTo>
                    <a:pt x="16796" y="2881"/>
                  </a:moveTo>
                  <a:cubicBezTo>
                    <a:pt x="20639" y="6724"/>
                    <a:pt x="20639" y="12953"/>
                    <a:pt x="16796" y="16796"/>
                  </a:cubicBezTo>
                  <a:cubicBezTo>
                    <a:pt x="12953" y="20639"/>
                    <a:pt x="6724" y="20639"/>
                    <a:pt x="2881" y="16796"/>
                  </a:cubicBezTo>
                  <a:cubicBezTo>
                    <a:pt x="-961" y="12953"/>
                    <a:pt x="-961" y="6724"/>
                    <a:pt x="2881" y="2881"/>
                  </a:cubicBezTo>
                  <a:cubicBezTo>
                    <a:pt x="6724" y="-961"/>
                    <a:pt x="12953" y="-961"/>
                    <a:pt x="16796" y="2881"/>
                  </a:cubicBezTo>
                </a:path>
              </a:pathLst>
            </a:custGeom>
            <a:solidFill>
              <a:srgbClr val="FFFFFF"/>
            </a:solidFill>
            <a:ln w="28575" cap="flat" cmpd="sng">
              <a:solidFill>
                <a:srgbClr val="000000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/>
            <a:lstStyle/>
            <a:p>
              <a:endParaRPr lang="en-US"/>
            </a:p>
          </p:txBody>
        </p:sp>
        <p:sp>
          <p:nvSpPr>
            <p:cNvPr id="20488" name="AutoShape 6"/>
            <p:cNvSpPr>
              <a:spLocks/>
            </p:cNvSpPr>
            <p:nvPr/>
          </p:nvSpPr>
          <p:spPr bwMode="auto">
            <a:xfrm>
              <a:off x="1676400" y="0"/>
              <a:ext cx="1018689" cy="383540"/>
            </a:xfrm>
            <a:custGeom>
              <a:avLst/>
              <a:gdLst>
                <a:gd name="T0" fmla="*/ 509345 w 21600"/>
                <a:gd name="T1" fmla="*/ 191770 h 21600"/>
                <a:gd name="T2" fmla="*/ 509345 w 21600"/>
                <a:gd name="T3" fmla="*/ 191770 h 21600"/>
                <a:gd name="T4" fmla="*/ 509345 w 21600"/>
                <a:gd name="T5" fmla="*/ 191770 h 21600"/>
                <a:gd name="T6" fmla="*/ 509345 w 21600"/>
                <a:gd name="T7" fmla="*/ 19177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1600"/>
                <a:gd name="T13" fmla="*/ 0 h 21600"/>
                <a:gd name="T14" fmla="*/ 21600 w 21600"/>
                <a:gd name="T15" fmla="*/ 21600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599"/>
                  </a:lnTo>
                  <a:lnTo>
                    <a:pt x="0" y="21599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>
              <a:lvl1pPr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1pPr>
              <a:lvl2pPr marL="742950" indent="-285750"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2pPr>
              <a:lvl3pPr marL="1143000" indent="-228600"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3pPr>
              <a:lvl4pPr marL="1600200" indent="-228600"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4pPr>
              <a:lvl5pPr marL="2057400" indent="-228600"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9pPr>
            </a:lstStyle>
            <a:p>
              <a:pPr eaLnBrk="1"/>
              <a:r>
                <a:rPr lang="en-US" altLang="en-US" sz="2000" b="1"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main()</a:t>
              </a:r>
              <a:endParaRPr lang="en-US" altLang="en-US"/>
            </a:p>
          </p:txBody>
        </p:sp>
        <p:sp>
          <p:nvSpPr>
            <p:cNvPr id="20489" name="AutoShape 7"/>
            <p:cNvSpPr>
              <a:spLocks/>
            </p:cNvSpPr>
            <p:nvPr/>
          </p:nvSpPr>
          <p:spPr bwMode="auto">
            <a:xfrm>
              <a:off x="838200" y="1463675"/>
              <a:ext cx="381000" cy="381000"/>
            </a:xfrm>
            <a:custGeom>
              <a:avLst/>
              <a:gdLst>
                <a:gd name="T0" fmla="*/ 190490 w 19679"/>
                <a:gd name="T1" fmla="*/ 209096 h 19679"/>
                <a:gd name="T2" fmla="*/ 190490 w 19679"/>
                <a:gd name="T3" fmla="*/ 209096 h 19679"/>
                <a:gd name="T4" fmla="*/ 190490 w 19679"/>
                <a:gd name="T5" fmla="*/ 209096 h 19679"/>
                <a:gd name="T6" fmla="*/ 190490 w 19679"/>
                <a:gd name="T7" fmla="*/ 209096 h 19679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9679" h="19679">
                  <a:moveTo>
                    <a:pt x="16796" y="2881"/>
                  </a:moveTo>
                  <a:cubicBezTo>
                    <a:pt x="20639" y="6724"/>
                    <a:pt x="20639" y="12953"/>
                    <a:pt x="16796" y="16796"/>
                  </a:cubicBezTo>
                  <a:cubicBezTo>
                    <a:pt x="12953" y="20639"/>
                    <a:pt x="6724" y="20639"/>
                    <a:pt x="2881" y="16796"/>
                  </a:cubicBezTo>
                  <a:cubicBezTo>
                    <a:pt x="-961" y="12953"/>
                    <a:pt x="-961" y="6724"/>
                    <a:pt x="2881" y="2881"/>
                  </a:cubicBezTo>
                  <a:cubicBezTo>
                    <a:pt x="6724" y="-961"/>
                    <a:pt x="12953" y="-961"/>
                    <a:pt x="16796" y="2881"/>
                  </a:cubicBezTo>
                </a:path>
              </a:pathLst>
            </a:custGeom>
            <a:solidFill>
              <a:srgbClr val="FFFFFF"/>
            </a:solidFill>
            <a:ln w="28575" cap="flat" cmpd="sng">
              <a:solidFill>
                <a:srgbClr val="000000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/>
            <a:lstStyle/>
            <a:p>
              <a:endParaRPr lang="en-US"/>
            </a:p>
          </p:txBody>
        </p:sp>
        <p:sp>
          <p:nvSpPr>
            <p:cNvPr id="20490" name="AutoShape 8"/>
            <p:cNvSpPr>
              <a:spLocks/>
            </p:cNvSpPr>
            <p:nvPr/>
          </p:nvSpPr>
          <p:spPr bwMode="auto">
            <a:xfrm>
              <a:off x="0" y="1768475"/>
              <a:ext cx="866265" cy="383540"/>
            </a:xfrm>
            <a:custGeom>
              <a:avLst/>
              <a:gdLst>
                <a:gd name="T0" fmla="*/ 433133 w 21600"/>
                <a:gd name="T1" fmla="*/ 191770 h 21600"/>
                <a:gd name="T2" fmla="*/ 433133 w 21600"/>
                <a:gd name="T3" fmla="*/ 191770 h 21600"/>
                <a:gd name="T4" fmla="*/ 433133 w 21600"/>
                <a:gd name="T5" fmla="*/ 191770 h 21600"/>
                <a:gd name="T6" fmla="*/ 433133 w 21600"/>
                <a:gd name="T7" fmla="*/ 19177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1600"/>
                <a:gd name="T13" fmla="*/ 0 h 21600"/>
                <a:gd name="T14" fmla="*/ 21600 w 21600"/>
                <a:gd name="T15" fmla="*/ 21600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599"/>
                  </a:lnTo>
                  <a:lnTo>
                    <a:pt x="0" y="21599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>
              <a:lvl1pPr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1pPr>
              <a:lvl2pPr marL="742950" indent="-285750"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2pPr>
              <a:lvl3pPr marL="1143000" indent="-228600"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3pPr>
              <a:lvl4pPr marL="1600200" indent="-228600"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4pPr>
              <a:lvl5pPr marL="2057400" indent="-228600"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9pPr>
            </a:lstStyle>
            <a:p>
              <a:pPr eaLnBrk="1"/>
              <a:r>
                <a:rPr lang="en-US" altLang="en-US" sz="2000" b="1"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add()</a:t>
              </a:r>
              <a:endParaRPr lang="en-US" altLang="en-US"/>
            </a:p>
          </p:txBody>
        </p:sp>
        <p:sp>
          <p:nvSpPr>
            <p:cNvPr id="20491" name="AutoShape 9"/>
            <p:cNvSpPr>
              <a:spLocks/>
            </p:cNvSpPr>
            <p:nvPr/>
          </p:nvSpPr>
          <p:spPr bwMode="auto">
            <a:xfrm>
              <a:off x="1295400" y="2911475"/>
              <a:ext cx="381000" cy="381000"/>
            </a:xfrm>
            <a:custGeom>
              <a:avLst/>
              <a:gdLst>
                <a:gd name="T0" fmla="*/ 190490 w 19679"/>
                <a:gd name="T1" fmla="*/ 209096 h 19679"/>
                <a:gd name="T2" fmla="*/ 190490 w 19679"/>
                <a:gd name="T3" fmla="*/ 209096 h 19679"/>
                <a:gd name="T4" fmla="*/ 190490 w 19679"/>
                <a:gd name="T5" fmla="*/ 209096 h 19679"/>
                <a:gd name="T6" fmla="*/ 190490 w 19679"/>
                <a:gd name="T7" fmla="*/ 209096 h 19679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9679" h="19679">
                  <a:moveTo>
                    <a:pt x="16796" y="2881"/>
                  </a:moveTo>
                  <a:cubicBezTo>
                    <a:pt x="20639" y="6724"/>
                    <a:pt x="20639" y="12953"/>
                    <a:pt x="16796" y="16796"/>
                  </a:cubicBezTo>
                  <a:cubicBezTo>
                    <a:pt x="12953" y="20639"/>
                    <a:pt x="6724" y="20639"/>
                    <a:pt x="2881" y="16796"/>
                  </a:cubicBezTo>
                  <a:cubicBezTo>
                    <a:pt x="-961" y="12953"/>
                    <a:pt x="-961" y="6724"/>
                    <a:pt x="2881" y="2881"/>
                  </a:cubicBezTo>
                  <a:cubicBezTo>
                    <a:pt x="6724" y="-961"/>
                    <a:pt x="12953" y="-961"/>
                    <a:pt x="16796" y="2881"/>
                  </a:cubicBezTo>
                </a:path>
              </a:pathLst>
            </a:custGeom>
            <a:solidFill>
              <a:srgbClr val="FFFFFF"/>
            </a:solidFill>
            <a:ln w="28575" cap="flat" cmpd="sng">
              <a:solidFill>
                <a:srgbClr val="000000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/>
            <a:lstStyle/>
            <a:p>
              <a:endParaRPr lang="en-US"/>
            </a:p>
          </p:txBody>
        </p:sp>
        <p:sp>
          <p:nvSpPr>
            <p:cNvPr id="20492" name="AutoShape 10"/>
            <p:cNvSpPr>
              <a:spLocks/>
            </p:cNvSpPr>
            <p:nvPr/>
          </p:nvSpPr>
          <p:spPr bwMode="auto">
            <a:xfrm>
              <a:off x="31749" y="3140075"/>
              <a:ext cx="1323540" cy="383540"/>
            </a:xfrm>
            <a:custGeom>
              <a:avLst/>
              <a:gdLst>
                <a:gd name="T0" fmla="*/ 661770 w 21600"/>
                <a:gd name="T1" fmla="*/ 191770 h 21600"/>
                <a:gd name="T2" fmla="*/ 661770 w 21600"/>
                <a:gd name="T3" fmla="*/ 191770 h 21600"/>
                <a:gd name="T4" fmla="*/ 661770 w 21600"/>
                <a:gd name="T5" fmla="*/ 191770 h 21600"/>
                <a:gd name="T6" fmla="*/ 661770 w 21600"/>
                <a:gd name="T7" fmla="*/ 19177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1600"/>
                <a:gd name="T13" fmla="*/ 0 h 21600"/>
                <a:gd name="T14" fmla="*/ 21600 w 21600"/>
                <a:gd name="T15" fmla="*/ 21600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599"/>
                  </a:lnTo>
                  <a:lnTo>
                    <a:pt x="0" y="21599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>
              <a:lvl1pPr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1pPr>
              <a:lvl2pPr marL="742950" indent="-285750"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2pPr>
              <a:lvl3pPr marL="1143000" indent="-228600"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3pPr>
              <a:lvl4pPr marL="1600200" indent="-228600"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4pPr>
              <a:lvl5pPr marL="2057400" indent="-228600"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9pPr>
            </a:lstStyle>
            <a:p>
              <a:pPr eaLnBrk="1"/>
              <a:r>
                <a:rPr lang="en-US" altLang="en-US" sz="2000" b="1"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access()</a:t>
              </a:r>
              <a:endParaRPr lang="en-US" altLang="en-US"/>
            </a:p>
          </p:txBody>
        </p:sp>
        <p:sp>
          <p:nvSpPr>
            <p:cNvPr id="20493" name="AutoShape 11"/>
            <p:cNvSpPr>
              <a:spLocks/>
            </p:cNvSpPr>
            <p:nvPr/>
          </p:nvSpPr>
          <p:spPr bwMode="auto">
            <a:xfrm>
              <a:off x="2895600" y="1387475"/>
              <a:ext cx="381000" cy="381000"/>
            </a:xfrm>
            <a:custGeom>
              <a:avLst/>
              <a:gdLst>
                <a:gd name="T0" fmla="*/ 190490 w 19679"/>
                <a:gd name="T1" fmla="*/ 209096 h 19679"/>
                <a:gd name="T2" fmla="*/ 190490 w 19679"/>
                <a:gd name="T3" fmla="*/ 209096 h 19679"/>
                <a:gd name="T4" fmla="*/ 190490 w 19679"/>
                <a:gd name="T5" fmla="*/ 209096 h 19679"/>
                <a:gd name="T6" fmla="*/ 190490 w 19679"/>
                <a:gd name="T7" fmla="*/ 209096 h 19679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9679" h="19679">
                  <a:moveTo>
                    <a:pt x="16796" y="2881"/>
                  </a:moveTo>
                  <a:cubicBezTo>
                    <a:pt x="20639" y="6724"/>
                    <a:pt x="20639" y="12953"/>
                    <a:pt x="16796" y="16796"/>
                  </a:cubicBezTo>
                  <a:cubicBezTo>
                    <a:pt x="12953" y="20639"/>
                    <a:pt x="6724" y="20639"/>
                    <a:pt x="2881" y="16796"/>
                  </a:cubicBezTo>
                  <a:cubicBezTo>
                    <a:pt x="-961" y="12953"/>
                    <a:pt x="-961" y="6724"/>
                    <a:pt x="2881" y="2881"/>
                  </a:cubicBezTo>
                  <a:cubicBezTo>
                    <a:pt x="6724" y="-961"/>
                    <a:pt x="12953" y="-961"/>
                    <a:pt x="16796" y="2881"/>
                  </a:cubicBezTo>
                </a:path>
              </a:pathLst>
            </a:custGeom>
            <a:solidFill>
              <a:srgbClr val="FFFFFF"/>
            </a:solidFill>
            <a:ln w="28575" cap="flat" cmpd="sng">
              <a:solidFill>
                <a:srgbClr val="000000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/>
            <a:lstStyle/>
            <a:p>
              <a:endParaRPr lang="en-US"/>
            </a:p>
          </p:txBody>
        </p:sp>
        <p:sp>
          <p:nvSpPr>
            <p:cNvPr id="20494" name="AutoShape 12"/>
            <p:cNvSpPr>
              <a:spLocks/>
            </p:cNvSpPr>
            <p:nvPr/>
          </p:nvSpPr>
          <p:spPr bwMode="auto">
            <a:xfrm>
              <a:off x="3124200" y="1082675"/>
              <a:ext cx="1018689" cy="383540"/>
            </a:xfrm>
            <a:custGeom>
              <a:avLst/>
              <a:gdLst>
                <a:gd name="T0" fmla="*/ 509345 w 21600"/>
                <a:gd name="T1" fmla="*/ 191770 h 21600"/>
                <a:gd name="T2" fmla="*/ 509345 w 21600"/>
                <a:gd name="T3" fmla="*/ 191770 h 21600"/>
                <a:gd name="T4" fmla="*/ 509345 w 21600"/>
                <a:gd name="T5" fmla="*/ 191770 h 21600"/>
                <a:gd name="T6" fmla="*/ 509345 w 21600"/>
                <a:gd name="T7" fmla="*/ 19177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1600"/>
                <a:gd name="T13" fmla="*/ 0 h 21600"/>
                <a:gd name="T14" fmla="*/ 21600 w 21600"/>
                <a:gd name="T15" fmla="*/ 21600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599"/>
                  </a:lnTo>
                  <a:lnTo>
                    <a:pt x="0" y="21599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>
              <a:lvl1pPr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1pPr>
              <a:lvl2pPr marL="742950" indent="-285750"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2pPr>
              <a:lvl3pPr marL="1143000" indent="-228600"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3pPr>
              <a:lvl4pPr marL="1600200" indent="-228600"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4pPr>
              <a:lvl5pPr marL="2057400" indent="-228600"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9pPr>
            </a:lstStyle>
            <a:p>
              <a:pPr eaLnBrk="1"/>
              <a:r>
                <a:rPr lang="en-US" altLang="en-US" sz="2000" b="1"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mult()</a:t>
              </a:r>
              <a:endParaRPr lang="en-US" altLang="en-US"/>
            </a:p>
          </p:txBody>
        </p:sp>
        <p:sp>
          <p:nvSpPr>
            <p:cNvPr id="20495" name="AutoShape 13"/>
            <p:cNvSpPr>
              <a:spLocks/>
            </p:cNvSpPr>
            <p:nvPr/>
          </p:nvSpPr>
          <p:spPr bwMode="auto">
            <a:xfrm>
              <a:off x="2590800" y="2759075"/>
              <a:ext cx="381000" cy="381000"/>
            </a:xfrm>
            <a:custGeom>
              <a:avLst/>
              <a:gdLst>
                <a:gd name="T0" fmla="*/ 190490 w 19679"/>
                <a:gd name="T1" fmla="*/ 209096 h 19679"/>
                <a:gd name="T2" fmla="*/ 190490 w 19679"/>
                <a:gd name="T3" fmla="*/ 209096 h 19679"/>
                <a:gd name="T4" fmla="*/ 190490 w 19679"/>
                <a:gd name="T5" fmla="*/ 209096 h 19679"/>
                <a:gd name="T6" fmla="*/ 190490 w 19679"/>
                <a:gd name="T7" fmla="*/ 209096 h 19679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9679" h="19679">
                  <a:moveTo>
                    <a:pt x="16796" y="2881"/>
                  </a:moveTo>
                  <a:cubicBezTo>
                    <a:pt x="20639" y="6724"/>
                    <a:pt x="20639" y="12953"/>
                    <a:pt x="16796" y="16796"/>
                  </a:cubicBezTo>
                  <a:cubicBezTo>
                    <a:pt x="12953" y="20639"/>
                    <a:pt x="6724" y="20639"/>
                    <a:pt x="2881" y="16796"/>
                  </a:cubicBezTo>
                  <a:cubicBezTo>
                    <a:pt x="-961" y="12953"/>
                    <a:pt x="-961" y="6724"/>
                    <a:pt x="2881" y="2881"/>
                  </a:cubicBezTo>
                  <a:cubicBezTo>
                    <a:pt x="6724" y="-961"/>
                    <a:pt x="12953" y="-961"/>
                    <a:pt x="16796" y="2881"/>
                  </a:cubicBezTo>
                </a:path>
              </a:pathLst>
            </a:custGeom>
            <a:solidFill>
              <a:srgbClr val="FFFFFF"/>
            </a:solidFill>
            <a:ln w="28575" cap="flat" cmpd="sng">
              <a:solidFill>
                <a:srgbClr val="000000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/>
            <a:lstStyle/>
            <a:p>
              <a:endParaRPr lang="en-US"/>
            </a:p>
          </p:txBody>
        </p:sp>
        <p:sp>
          <p:nvSpPr>
            <p:cNvPr id="20496" name="AutoShape 14"/>
            <p:cNvSpPr>
              <a:spLocks/>
            </p:cNvSpPr>
            <p:nvPr/>
          </p:nvSpPr>
          <p:spPr bwMode="auto">
            <a:xfrm>
              <a:off x="3020985" y="3122616"/>
              <a:ext cx="1018689" cy="383540"/>
            </a:xfrm>
            <a:custGeom>
              <a:avLst/>
              <a:gdLst>
                <a:gd name="T0" fmla="*/ 509345 w 21600"/>
                <a:gd name="T1" fmla="*/ 191770 h 21600"/>
                <a:gd name="T2" fmla="*/ 509345 w 21600"/>
                <a:gd name="T3" fmla="*/ 191770 h 21600"/>
                <a:gd name="T4" fmla="*/ 509345 w 21600"/>
                <a:gd name="T5" fmla="*/ 191770 h 21600"/>
                <a:gd name="T6" fmla="*/ 509345 w 21600"/>
                <a:gd name="T7" fmla="*/ 19177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1600"/>
                <a:gd name="T13" fmla="*/ 0 h 21600"/>
                <a:gd name="T14" fmla="*/ 21600 w 21600"/>
                <a:gd name="T15" fmla="*/ 21600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599"/>
                  </a:lnTo>
                  <a:lnTo>
                    <a:pt x="0" y="21599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>
              <a:lvl1pPr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1pPr>
              <a:lvl2pPr marL="742950" indent="-285750"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2pPr>
              <a:lvl3pPr marL="1143000" indent="-228600"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3pPr>
              <a:lvl4pPr marL="1600200" indent="-228600"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4pPr>
              <a:lvl5pPr marL="2057400" indent="-228600"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9pPr>
            </a:lstStyle>
            <a:p>
              <a:pPr eaLnBrk="1"/>
              <a:r>
                <a:rPr lang="en-US" altLang="en-US" sz="2000" b="1"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read()</a:t>
              </a:r>
              <a:endParaRPr lang="en-US" altLang="en-US"/>
            </a:p>
          </p:txBody>
        </p:sp>
        <p:sp>
          <p:nvSpPr>
            <p:cNvPr id="20497" name="Line 15"/>
            <p:cNvSpPr>
              <a:spLocks noChangeShapeType="1"/>
            </p:cNvSpPr>
            <p:nvPr/>
          </p:nvSpPr>
          <p:spPr bwMode="auto">
            <a:xfrm flipH="1">
              <a:off x="1028699" y="511174"/>
              <a:ext cx="938214" cy="93821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20498" name="Line 16"/>
            <p:cNvSpPr>
              <a:spLocks noChangeShapeType="1"/>
            </p:cNvSpPr>
            <p:nvPr/>
          </p:nvSpPr>
          <p:spPr bwMode="auto">
            <a:xfrm>
              <a:off x="2376487" y="511174"/>
              <a:ext cx="574676" cy="917577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20499" name="Line 17"/>
            <p:cNvSpPr>
              <a:spLocks noChangeShapeType="1"/>
            </p:cNvSpPr>
            <p:nvPr/>
          </p:nvSpPr>
          <p:spPr bwMode="auto">
            <a:xfrm>
              <a:off x="2306637" y="660400"/>
              <a:ext cx="474664" cy="208438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20500" name="Line 18"/>
            <p:cNvSpPr>
              <a:spLocks noChangeShapeType="1"/>
            </p:cNvSpPr>
            <p:nvPr/>
          </p:nvSpPr>
          <p:spPr bwMode="auto">
            <a:xfrm>
              <a:off x="1028699" y="1858962"/>
              <a:ext cx="322264" cy="109378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20501" name="Line 19"/>
            <p:cNvSpPr>
              <a:spLocks noChangeShapeType="1"/>
            </p:cNvSpPr>
            <p:nvPr/>
          </p:nvSpPr>
          <p:spPr bwMode="auto">
            <a:xfrm flipH="1">
              <a:off x="1233487" y="1577975"/>
              <a:ext cx="1647826" cy="7620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20502" name="Line 20"/>
            <p:cNvSpPr>
              <a:spLocks noChangeShapeType="1"/>
            </p:cNvSpPr>
            <p:nvPr/>
          </p:nvSpPr>
          <p:spPr bwMode="auto">
            <a:xfrm>
              <a:off x="1163637" y="1803399"/>
              <a:ext cx="1482726" cy="99695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5/18/2022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 332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8206031"/>
      </p:ext>
    </p:extLst>
  </p:cSld>
  <p:clrMapOvr>
    <a:masterClrMapping/>
  </p:clrMapOvr>
  <p:transition spd="med"/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IRSTADMINISTRATOR@6AQ6S2XKFDRSBV2J" val="3018"/>
  <p:tag name="DEFAULTDISPLAYSOURCE" val="\documentclass{article}\pagestyle{empty}&#10;\begin{document}&#10;&#10;\end{document}&#10;"/>
  <p:tag name="EMBEDFONTS" val="1"/>
  <p:tag name="_INSTRUCTOR VIEW19C14C36-AC8E-43BC-9DB6-C2AAF774C7DC|PANE__TAG" val="_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1542</TotalTime>
  <Words>1500</Words>
  <Application>Microsoft Office PowerPoint</Application>
  <PresentationFormat>On-screen Show (4:3)</PresentationFormat>
  <Paragraphs>335</Paragraphs>
  <Slides>19</Slides>
  <Notes>16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8" baseType="lpstr">
      <vt:lpstr>Arial</vt:lpstr>
      <vt:lpstr>Arial Bold</vt:lpstr>
      <vt:lpstr>Calibri</vt:lpstr>
      <vt:lpstr>Courier New</vt:lpstr>
      <vt:lpstr>Helvetica</vt:lpstr>
      <vt:lpstr>Symbol</vt:lpstr>
      <vt:lpstr>Times New Roman</vt:lpstr>
      <vt:lpstr>Times New Roman Bold</vt:lpstr>
      <vt:lpstr>Office Theme</vt:lpstr>
      <vt:lpstr>CSE 332: Data Structures and Parallelism</vt:lpstr>
      <vt:lpstr>Announcements</vt:lpstr>
      <vt:lpstr>Graphs</vt:lpstr>
      <vt:lpstr>What’s the data structure?</vt:lpstr>
      <vt:lpstr>Representation 2: Adjacency List</vt:lpstr>
      <vt:lpstr>Representation 1: Adjacency Matrix</vt:lpstr>
      <vt:lpstr>Representing Undirected Graphs</vt:lpstr>
      <vt:lpstr>Some Applications: Bus Routes in Downtown Seattle</vt:lpstr>
      <vt:lpstr>Directed Acyclic Graphs (DAGs)</vt:lpstr>
      <vt:lpstr>|E| and |V|</vt:lpstr>
      <vt:lpstr>Application: Topological Sort</vt:lpstr>
      <vt:lpstr>Topological Sort: Take One</vt:lpstr>
      <vt:lpstr>PowerPoint Presentation</vt:lpstr>
      <vt:lpstr>PowerPoint Presentation</vt:lpstr>
      <vt:lpstr>Topological Sort: Take Two</vt:lpstr>
      <vt:lpstr>PowerPoint Presentation</vt:lpstr>
      <vt:lpstr>Find a topological order for the following graph</vt:lpstr>
      <vt:lpstr>If a graph has a cycle, there is no topological sort</vt:lpstr>
      <vt:lpstr>Lemma: If a graph is acyclic, it has a vertex with in degree 0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CSE 326: Data Structures</dc:title>
  <dc:creator>Richard Anderson</dc:creator>
  <cp:lastModifiedBy>Richard Anderson</cp:lastModifiedBy>
  <cp:revision>41</cp:revision>
  <cp:lastPrinted>2014-01-05T21:20:15Z</cp:lastPrinted>
  <dcterms:created xsi:type="dcterms:W3CDTF">2002-03-26T00:11:56Z</dcterms:created>
  <dcterms:modified xsi:type="dcterms:W3CDTF">2022-05-17T20:52:22Z</dcterms:modified>
</cp:coreProperties>
</file>