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30"/>
  </p:notesMasterIdLst>
  <p:handoutMasterIdLst>
    <p:handoutMasterId r:id="rId31"/>
  </p:handoutMasterIdLst>
  <p:sldIdLst>
    <p:sldId id="256" r:id="rId2"/>
    <p:sldId id="269" r:id="rId3"/>
    <p:sldId id="621" r:id="rId4"/>
    <p:sldId id="635" r:id="rId5"/>
    <p:sldId id="694" r:id="rId6"/>
    <p:sldId id="695" r:id="rId7"/>
    <p:sldId id="692" r:id="rId8"/>
    <p:sldId id="627" r:id="rId9"/>
    <p:sldId id="628" r:id="rId10"/>
    <p:sldId id="629" r:id="rId11"/>
    <p:sldId id="630" r:id="rId12"/>
    <p:sldId id="631" r:id="rId13"/>
    <p:sldId id="632" r:id="rId14"/>
    <p:sldId id="633" r:id="rId15"/>
    <p:sldId id="670" r:id="rId16"/>
    <p:sldId id="685" r:id="rId17"/>
    <p:sldId id="671" r:id="rId18"/>
    <p:sldId id="673" r:id="rId19"/>
    <p:sldId id="674" r:id="rId20"/>
    <p:sldId id="675" r:id="rId21"/>
    <p:sldId id="686" r:id="rId22"/>
    <p:sldId id="676" r:id="rId23"/>
    <p:sldId id="687" r:id="rId24"/>
    <p:sldId id="677" r:id="rId25"/>
    <p:sldId id="688" r:id="rId26"/>
    <p:sldId id="689" r:id="rId27"/>
    <p:sldId id="690" r:id="rId28"/>
    <p:sldId id="691" r:id="rId29"/>
  </p:sldIdLst>
  <p:sldSz cx="9144000" cy="6858000" type="screen4x3"/>
  <p:notesSz cx="6985000" cy="9283700"/>
  <p:custDataLst>
    <p:tags r:id="rId32"/>
  </p:custDataLst>
  <p:defaultTextStyle>
    <a:defPPr>
      <a:defRPr lang="en-US"/>
    </a:defPPr>
    <a:lvl1pPr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81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gs" Target="tags/tag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 Anderson" userId="4654cc452026b74c" providerId="LiveId" clId="{4B6730CF-64EF-4704-8983-8D0495A288AB}"/>
    <pc:docChg chg="custSel addSld delSld modSld">
      <pc:chgData name="Richard Anderson" userId="4654cc452026b74c" providerId="LiveId" clId="{4B6730CF-64EF-4704-8983-8D0495A288AB}" dt="2022-04-27T02:28:13.990" v="134" actId="2696"/>
      <pc:docMkLst>
        <pc:docMk/>
      </pc:docMkLst>
      <pc:sldChg chg="modSp mod">
        <pc:chgData name="Richard Anderson" userId="4654cc452026b74c" providerId="LiveId" clId="{4B6730CF-64EF-4704-8983-8D0495A288AB}" dt="2022-04-26T21:32:48.796" v="1" actId="20577"/>
        <pc:sldMkLst>
          <pc:docMk/>
          <pc:sldMk cId="0" sldId="256"/>
        </pc:sldMkLst>
        <pc:spChg chg="mod">
          <ac:chgData name="Richard Anderson" userId="4654cc452026b74c" providerId="LiveId" clId="{4B6730CF-64EF-4704-8983-8D0495A288AB}" dt="2022-04-26T21:32:48.796" v="1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09"/>
        </pc:sldMkLst>
      </pc:sldChg>
      <pc:sldChg chg="modSp mod">
        <pc:chgData name="Richard Anderson" userId="4654cc452026b74c" providerId="LiveId" clId="{4B6730CF-64EF-4704-8983-8D0495A288AB}" dt="2022-04-26T23:55:21.396" v="10" actId="20577"/>
        <pc:sldMkLst>
          <pc:docMk/>
          <pc:sldMk cId="0" sldId="448"/>
        </pc:sldMkLst>
        <pc:spChg chg="mod">
          <ac:chgData name="Richard Anderson" userId="4654cc452026b74c" providerId="LiveId" clId="{4B6730CF-64EF-4704-8983-8D0495A288AB}" dt="2022-04-26T23:55:21.396" v="10" actId="20577"/>
          <ac:spMkLst>
            <pc:docMk/>
            <pc:sldMk cId="0" sldId="448"/>
            <ac:spMk id="4100" creationId="{00000000-0000-0000-0000-000000000000}"/>
          </ac:spMkLst>
        </pc:spChg>
      </pc:sldChg>
      <pc:sldChg chg="modSp mod">
        <pc:chgData name="Richard Anderson" userId="4654cc452026b74c" providerId="LiveId" clId="{4B6730CF-64EF-4704-8983-8D0495A288AB}" dt="2022-04-27T01:09:49.611" v="30" actId="20577"/>
        <pc:sldMkLst>
          <pc:docMk/>
          <pc:sldMk cId="0" sldId="454"/>
        </pc:sldMkLst>
        <pc:spChg chg="mod">
          <ac:chgData name="Richard Anderson" userId="4654cc452026b74c" providerId="LiveId" clId="{4B6730CF-64EF-4704-8983-8D0495A288AB}" dt="2022-04-27T01:09:49.611" v="30" actId="20577"/>
          <ac:spMkLst>
            <pc:docMk/>
            <pc:sldMk cId="0" sldId="454"/>
            <ac:spMk id="11268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7T02:28:13.990" v="134" actId="2696"/>
        <pc:sldMkLst>
          <pc:docMk/>
          <pc:sldMk cId="0" sldId="456"/>
        </pc:sldMkLst>
      </pc:sldChg>
      <pc:sldChg chg="del">
        <pc:chgData name="Richard Anderson" userId="4654cc452026b74c" providerId="LiveId" clId="{4B6730CF-64EF-4704-8983-8D0495A288AB}" dt="2022-04-26T23:54:51.134" v="4" actId="2696"/>
        <pc:sldMkLst>
          <pc:docMk/>
          <pc:sldMk cId="0" sldId="467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79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82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83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97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9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0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02"/>
        </pc:sldMkLst>
      </pc:sldChg>
      <pc:sldChg chg="del">
        <pc:chgData name="Richard Anderson" userId="4654cc452026b74c" providerId="LiveId" clId="{4B6730CF-64EF-4704-8983-8D0495A288AB}" dt="2022-04-27T01:13:22.455" v="100" actId="2696"/>
        <pc:sldMkLst>
          <pc:docMk/>
          <pc:sldMk cId="0" sldId="50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15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17"/>
        </pc:sldMkLst>
      </pc:sldChg>
      <pc:sldChg chg="del">
        <pc:chgData name="Richard Anderson" userId="4654cc452026b74c" providerId="LiveId" clId="{4B6730CF-64EF-4704-8983-8D0495A288AB}" dt="2022-04-26T23:54:51.134" v="4" actId="2696"/>
        <pc:sldMkLst>
          <pc:docMk/>
          <pc:sldMk cId="0" sldId="523"/>
        </pc:sldMkLst>
      </pc:sldChg>
      <pc:sldChg chg="modSp mod">
        <pc:chgData name="Richard Anderson" userId="4654cc452026b74c" providerId="LiveId" clId="{4B6730CF-64EF-4704-8983-8D0495A288AB}" dt="2022-04-27T01:13:17.570" v="99" actId="20577"/>
        <pc:sldMkLst>
          <pc:docMk/>
          <pc:sldMk cId="684156061" sldId="524"/>
        </pc:sldMkLst>
        <pc:spChg chg="mod">
          <ac:chgData name="Richard Anderson" userId="4654cc452026b74c" providerId="LiveId" clId="{4B6730CF-64EF-4704-8983-8D0495A288AB}" dt="2022-04-27T01:13:17.570" v="99" actId="20577"/>
          <ac:spMkLst>
            <pc:docMk/>
            <pc:sldMk cId="684156061" sldId="524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4B6730CF-64EF-4704-8983-8D0495A288AB}" dt="2022-04-27T01:12:20.802" v="90" actId="20577"/>
        <pc:sldMkLst>
          <pc:docMk/>
          <pc:sldMk cId="143567446" sldId="536"/>
        </pc:sldMkLst>
        <pc:spChg chg="mod">
          <ac:chgData name="Richard Anderson" userId="4654cc452026b74c" providerId="LiveId" clId="{4B6730CF-64EF-4704-8983-8D0495A288AB}" dt="2022-04-27T01:12:20.802" v="90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0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2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3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9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0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3"/>
        </pc:sldMkLst>
      </pc:sldChg>
      <pc:sldChg chg="del">
        <pc:chgData name="Richard Anderson" userId="4654cc452026b74c" providerId="LiveId" clId="{4B6730CF-64EF-4704-8983-8D0495A288AB}" dt="2022-04-27T01:06:07.941" v="11" actId="2696"/>
        <pc:sldMkLst>
          <pc:docMk/>
          <pc:sldMk cId="0" sldId="567"/>
        </pc:sldMkLst>
      </pc:sldChg>
      <pc:sldChg chg="addSp delSp modSp new mod modClrScheme chgLayout">
        <pc:chgData name="Richard Anderson" userId="4654cc452026b74c" providerId="LiveId" clId="{4B6730CF-64EF-4704-8983-8D0495A288AB}" dt="2022-04-27T02:28:06.283" v="133" actId="14100"/>
        <pc:sldMkLst>
          <pc:docMk/>
          <pc:sldMk cId="3614539289" sldId="569"/>
        </pc:sldMkLst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2" creationId="{01AAB5A0-3C75-43FC-81A5-655D50F739B4}"/>
          </ac:spMkLst>
        </pc:spChg>
        <pc:spChg chg="del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3" creationId="{6357F2A5-360E-4397-B220-1153924AB898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4" creationId="{49DA45A0-B9E9-4734-9145-9C82C04C3EC0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5" creationId="{1D805172-EC68-4FB9-B674-895F82EF4BBD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6" creationId="{205D5957-0E22-40F6-AE56-28131E3DB096}"/>
          </ac:spMkLst>
        </pc:spChg>
        <pc:picChg chg="add mod">
          <ac:chgData name="Richard Anderson" userId="4654cc452026b74c" providerId="LiveId" clId="{4B6730CF-64EF-4704-8983-8D0495A288AB}" dt="2022-04-27T02:27:51.344" v="131" actId="1076"/>
          <ac:picMkLst>
            <pc:docMk/>
            <pc:sldMk cId="3614539289" sldId="569"/>
            <ac:picMk id="8" creationId="{78AB2D6C-E5AA-473D-A635-ED04F3691705}"/>
          </ac:picMkLst>
        </pc:picChg>
        <pc:picChg chg="add mod">
          <ac:chgData name="Richard Anderson" userId="4654cc452026b74c" providerId="LiveId" clId="{4B6730CF-64EF-4704-8983-8D0495A288AB}" dt="2022-04-27T02:28:06.283" v="133" actId="14100"/>
          <ac:picMkLst>
            <pc:docMk/>
            <pc:sldMk cId="3614539289" sldId="569"/>
            <ac:picMk id="10" creationId="{F3BE8412-D487-4AF3-B961-4F6F36359396}"/>
          </ac:picMkLst>
        </pc:picChg>
      </pc:sldChg>
    </pc:docChg>
  </pc:docChgLst>
  <pc:docChgLst>
    <pc:chgData name="Richard Anderson" userId="4654cc452026b74c" providerId="LiveId" clId="{A8304A66-4685-4E5C-BE9A-BB94914BA70D}"/>
    <pc:docChg chg="custSel modSld">
      <pc:chgData name="Richard Anderson" userId="4654cc452026b74c" providerId="LiveId" clId="{A8304A66-4685-4E5C-BE9A-BB94914BA70D}" dt="2022-05-04T05:55:40.495" v="140" actId="20577"/>
      <pc:docMkLst>
        <pc:docMk/>
      </pc:docMkLst>
      <pc:sldChg chg="modSp mod">
        <pc:chgData name="Richard Anderson" userId="4654cc452026b74c" providerId="LiveId" clId="{A8304A66-4685-4E5C-BE9A-BB94914BA70D}" dt="2022-05-04T05:55:40.495" v="140" actId="20577"/>
        <pc:sldMkLst>
          <pc:docMk/>
          <pc:sldMk cId="0" sldId="269"/>
        </pc:sldMkLst>
        <pc:spChg chg="mod">
          <ac:chgData name="Richard Anderson" userId="4654cc452026b74c" providerId="LiveId" clId="{A8304A66-4685-4E5C-BE9A-BB94914BA70D}" dt="2022-05-04T05:55:40.495" v="140" actId="20577"/>
          <ac:spMkLst>
            <pc:docMk/>
            <pc:sldMk cId="0" sldId="269"/>
            <ac:spMk id="3076" creationId="{00000000-0000-0000-0000-000000000000}"/>
          </ac:spMkLst>
        </pc:spChg>
      </pc:sldChg>
    </pc:docChg>
  </pc:docChgLst>
  <pc:docChgLst>
    <pc:chgData name="Richard Anderson" userId="4654cc452026b74c" providerId="LiveId" clId="{7340AC6B-96F3-4AC9-8785-979827C0250D}"/>
    <pc:docChg chg="undo custSel delSld modSld">
      <pc:chgData name="Richard Anderson" userId="4654cc452026b74c" providerId="LiveId" clId="{7340AC6B-96F3-4AC9-8785-979827C0250D}" dt="2022-04-17T23:33:25.475" v="60" actId="1076"/>
      <pc:docMkLst>
        <pc:docMk/>
      </pc:docMkLst>
      <pc:sldChg chg="delSp modSp mod">
        <pc:chgData name="Richard Anderson" userId="4654cc452026b74c" providerId="LiveId" clId="{7340AC6B-96F3-4AC9-8785-979827C0250D}" dt="2022-04-17T19:34:28.503" v="11" actId="20577"/>
        <pc:sldMkLst>
          <pc:docMk/>
          <pc:sldMk cId="0" sldId="256"/>
        </pc:sldMkLst>
        <pc:spChg chg="del mod">
          <ac:chgData name="Richard Anderson" userId="4654cc452026b74c" providerId="LiveId" clId="{7340AC6B-96F3-4AC9-8785-979827C0250D}" dt="2022-04-17T19:34:14.391" v="1" actId="21"/>
          <ac:spMkLst>
            <pc:docMk/>
            <pc:sldMk cId="0" sldId="256"/>
            <ac:spMk id="5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19:34:28.503" v="11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63"/>
        </pc:sldMkLst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64"/>
        </pc:sldMkLst>
      </pc:sldChg>
      <pc:sldChg chg="delSp modSp del mod">
        <pc:chgData name="Richard Anderson" userId="4654cc452026b74c" providerId="LiveId" clId="{7340AC6B-96F3-4AC9-8785-979827C0250D}" dt="2022-04-17T23:33:25.475" v="60" actId="1076"/>
        <pc:sldMkLst>
          <pc:docMk/>
          <pc:sldMk cId="0" sldId="265"/>
        </pc:sldMkLst>
        <pc:spChg chg="del">
          <ac:chgData name="Richard Anderson" userId="4654cc452026b74c" providerId="LiveId" clId="{7340AC6B-96F3-4AC9-8785-979827C0250D}" dt="2022-04-17T23:13:40.816" v="19" actId="21"/>
          <ac:spMkLst>
            <pc:docMk/>
            <pc:sldMk cId="0" sldId="265"/>
            <ac:spMk id="11266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2:47.343" v="57" actId="948"/>
          <ac:spMkLst>
            <pc:docMk/>
            <pc:sldMk cId="0" sldId="265"/>
            <ac:spMk id="11316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2:59.796" v="58" actId="948"/>
          <ac:spMkLst>
            <pc:docMk/>
            <pc:sldMk cId="0" sldId="265"/>
            <ac:spMk id="11318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3:25.475" v="60" actId="1076"/>
          <ac:spMkLst>
            <pc:docMk/>
            <pc:sldMk cId="0" sldId="265"/>
            <ac:spMk id="11345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3:48.426" v="20" actId="21"/>
        <pc:sldMkLst>
          <pc:docMk/>
          <pc:sldMk cId="0" sldId="266"/>
        </pc:sldMkLst>
        <pc:spChg chg="del">
          <ac:chgData name="Richard Anderson" userId="4654cc452026b74c" providerId="LiveId" clId="{7340AC6B-96F3-4AC9-8785-979827C0250D}" dt="2022-04-17T23:13:48.426" v="20" actId="21"/>
          <ac:spMkLst>
            <pc:docMk/>
            <pc:sldMk cId="0" sldId="266"/>
            <ac:spMk id="1229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09.690" v="22" actId="21"/>
        <pc:sldMkLst>
          <pc:docMk/>
          <pc:sldMk cId="0" sldId="267"/>
        </pc:sldMkLst>
        <pc:spChg chg="del">
          <ac:chgData name="Richard Anderson" userId="4654cc452026b74c" providerId="LiveId" clId="{7340AC6B-96F3-4AC9-8785-979827C0250D}" dt="2022-04-17T23:14:09.690" v="22" actId="21"/>
          <ac:spMkLst>
            <pc:docMk/>
            <pc:sldMk cId="0" sldId="267"/>
            <ac:spMk id="13314" creationId="{00000000-0000-0000-0000-000000000000}"/>
          </ac:spMkLst>
        </pc:spChg>
        <pc:spChg chg="del">
          <ac:chgData name="Richard Anderson" userId="4654cc452026b74c" providerId="LiveId" clId="{7340AC6B-96F3-4AC9-8785-979827C0250D}" dt="2022-04-17T23:14:03.621" v="21" actId="21"/>
          <ac:spMkLst>
            <pc:docMk/>
            <pc:sldMk cId="0" sldId="267"/>
            <ac:spMk id="13315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30.694" v="23" actId="21"/>
        <pc:sldMkLst>
          <pc:docMk/>
          <pc:sldMk cId="0" sldId="268"/>
        </pc:sldMkLst>
        <pc:spChg chg="del">
          <ac:chgData name="Richard Anderson" userId="4654cc452026b74c" providerId="LiveId" clId="{7340AC6B-96F3-4AC9-8785-979827C0250D}" dt="2022-04-17T23:14:30.694" v="23" actId="21"/>
          <ac:spMkLst>
            <pc:docMk/>
            <pc:sldMk cId="0" sldId="268"/>
            <ac:spMk id="1433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46.310" v="24" actId="21"/>
        <pc:sldMkLst>
          <pc:docMk/>
          <pc:sldMk cId="0" sldId="269"/>
        </pc:sldMkLst>
        <pc:spChg chg="del">
          <ac:chgData name="Richard Anderson" userId="4654cc452026b74c" providerId="LiveId" clId="{7340AC6B-96F3-4AC9-8785-979827C0250D}" dt="2022-04-17T23:14:46.310" v="24" actId="21"/>
          <ac:spMkLst>
            <pc:docMk/>
            <pc:sldMk cId="0" sldId="269"/>
            <ac:spMk id="1536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01.617" v="25" actId="21"/>
        <pc:sldMkLst>
          <pc:docMk/>
          <pc:sldMk cId="0" sldId="270"/>
        </pc:sldMkLst>
        <pc:spChg chg="del">
          <ac:chgData name="Richard Anderson" userId="4654cc452026b74c" providerId="LiveId" clId="{7340AC6B-96F3-4AC9-8785-979827C0250D}" dt="2022-04-17T23:15:01.617" v="25" actId="21"/>
          <ac:spMkLst>
            <pc:docMk/>
            <pc:sldMk cId="0" sldId="270"/>
            <ac:spMk id="16386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27.201" v="26" actId="21"/>
        <pc:sldMkLst>
          <pc:docMk/>
          <pc:sldMk cId="0" sldId="271"/>
        </pc:sldMkLst>
        <pc:spChg chg="del">
          <ac:chgData name="Richard Anderson" userId="4654cc452026b74c" providerId="LiveId" clId="{7340AC6B-96F3-4AC9-8785-979827C0250D}" dt="2022-04-17T23:15:27.201" v="26" actId="21"/>
          <ac:spMkLst>
            <pc:docMk/>
            <pc:sldMk cId="0" sldId="271"/>
            <ac:spMk id="1741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37.905" v="27" actId="21"/>
        <pc:sldMkLst>
          <pc:docMk/>
          <pc:sldMk cId="0" sldId="272"/>
        </pc:sldMkLst>
        <pc:spChg chg="del">
          <ac:chgData name="Richard Anderson" userId="4654cc452026b74c" providerId="LiveId" clId="{7340AC6B-96F3-4AC9-8785-979827C0250D}" dt="2022-04-17T23:15:37.905" v="27" actId="21"/>
          <ac:spMkLst>
            <pc:docMk/>
            <pc:sldMk cId="0" sldId="272"/>
            <ac:spMk id="1843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6:06.361" v="28" actId="21"/>
        <pc:sldMkLst>
          <pc:docMk/>
          <pc:sldMk cId="0" sldId="273"/>
        </pc:sldMkLst>
        <pc:spChg chg="del">
          <ac:chgData name="Richard Anderson" userId="4654cc452026b74c" providerId="LiveId" clId="{7340AC6B-96F3-4AC9-8785-979827C0250D}" dt="2022-04-17T23:16:06.361" v="28" actId="21"/>
          <ac:spMkLst>
            <pc:docMk/>
            <pc:sldMk cId="0" sldId="273"/>
            <ac:spMk id="1945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6:45.598" v="29" actId="21"/>
        <pc:sldMkLst>
          <pc:docMk/>
          <pc:sldMk cId="0" sldId="274"/>
        </pc:sldMkLst>
        <pc:spChg chg="del">
          <ac:chgData name="Richard Anderson" userId="4654cc452026b74c" providerId="LiveId" clId="{7340AC6B-96F3-4AC9-8785-979827C0250D}" dt="2022-04-17T23:16:45.598" v="29" actId="21"/>
          <ac:spMkLst>
            <pc:docMk/>
            <pc:sldMk cId="0" sldId="274"/>
            <ac:spMk id="2048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26.768" v="30" actId="21"/>
        <pc:sldMkLst>
          <pc:docMk/>
          <pc:sldMk cId="0" sldId="275"/>
        </pc:sldMkLst>
        <pc:spChg chg="del">
          <ac:chgData name="Richard Anderson" userId="4654cc452026b74c" providerId="LiveId" clId="{7340AC6B-96F3-4AC9-8785-979827C0250D}" dt="2022-04-17T23:17:26.768" v="30" actId="21"/>
          <ac:spMkLst>
            <pc:docMk/>
            <pc:sldMk cId="0" sldId="275"/>
            <ac:spMk id="21506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35.784" v="31" actId="21"/>
        <pc:sldMkLst>
          <pc:docMk/>
          <pc:sldMk cId="0" sldId="276"/>
        </pc:sldMkLst>
        <pc:spChg chg="del">
          <ac:chgData name="Richard Anderson" userId="4654cc452026b74c" providerId="LiveId" clId="{7340AC6B-96F3-4AC9-8785-979827C0250D}" dt="2022-04-17T23:17:35.784" v="31" actId="21"/>
          <ac:spMkLst>
            <pc:docMk/>
            <pc:sldMk cId="0" sldId="276"/>
            <ac:spMk id="2253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41.486" v="32" actId="21"/>
        <pc:sldMkLst>
          <pc:docMk/>
          <pc:sldMk cId="0" sldId="277"/>
        </pc:sldMkLst>
        <pc:spChg chg="del">
          <ac:chgData name="Richard Anderson" userId="4654cc452026b74c" providerId="LiveId" clId="{7340AC6B-96F3-4AC9-8785-979827C0250D}" dt="2022-04-17T23:17:41.486" v="32" actId="21"/>
          <ac:spMkLst>
            <pc:docMk/>
            <pc:sldMk cId="0" sldId="277"/>
            <ac:spMk id="2355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47.066" v="33" actId="21"/>
        <pc:sldMkLst>
          <pc:docMk/>
          <pc:sldMk cId="0" sldId="278"/>
        </pc:sldMkLst>
        <pc:spChg chg="del">
          <ac:chgData name="Richard Anderson" userId="4654cc452026b74c" providerId="LiveId" clId="{7340AC6B-96F3-4AC9-8785-979827C0250D}" dt="2022-04-17T23:17:47.066" v="33" actId="21"/>
          <ac:spMkLst>
            <pc:docMk/>
            <pc:sldMk cId="0" sldId="278"/>
            <ac:spMk id="2457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56.308" v="34" actId="21"/>
        <pc:sldMkLst>
          <pc:docMk/>
          <pc:sldMk cId="0" sldId="279"/>
        </pc:sldMkLst>
        <pc:spChg chg="del">
          <ac:chgData name="Richard Anderson" userId="4654cc452026b74c" providerId="LiveId" clId="{7340AC6B-96F3-4AC9-8785-979827C0250D}" dt="2022-04-17T23:17:56.308" v="34" actId="21"/>
          <ac:spMkLst>
            <pc:docMk/>
            <pc:sldMk cId="0" sldId="279"/>
            <ac:spMk id="2560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8:05.562" v="35" actId="21"/>
        <pc:sldMkLst>
          <pc:docMk/>
          <pc:sldMk cId="0" sldId="280"/>
        </pc:sldMkLst>
        <pc:spChg chg="del">
          <ac:chgData name="Richard Anderson" userId="4654cc452026b74c" providerId="LiveId" clId="{7340AC6B-96F3-4AC9-8785-979827C0250D}" dt="2022-04-17T23:18:05.562" v="35" actId="21"/>
          <ac:spMkLst>
            <pc:docMk/>
            <pc:sldMk cId="0" sldId="280"/>
            <ac:spMk id="26626" creationId="{00000000-0000-0000-0000-000000000000}"/>
          </ac:spMkLst>
        </pc:spChg>
      </pc:sldChg>
      <pc:sldChg chg="delSp modSp del mod">
        <pc:chgData name="Richard Anderson" userId="4654cc452026b74c" providerId="LiveId" clId="{7340AC6B-96F3-4AC9-8785-979827C0250D}" dt="2022-04-17T23:18:26.815" v="36" actId="21"/>
        <pc:sldMkLst>
          <pc:docMk/>
          <pc:sldMk cId="0" sldId="281"/>
        </pc:sldMkLst>
        <pc:spChg chg="del">
          <ac:chgData name="Richard Anderson" userId="4654cc452026b74c" providerId="LiveId" clId="{7340AC6B-96F3-4AC9-8785-979827C0250D}" dt="2022-04-17T23:18:26.815" v="36" actId="21"/>
          <ac:spMkLst>
            <pc:docMk/>
            <pc:sldMk cId="0" sldId="281"/>
            <ac:spMk id="27650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12:59.334" v="18" actId="27636"/>
          <ac:spMkLst>
            <pc:docMk/>
            <pc:sldMk cId="0" sldId="281"/>
            <ac:spMk id="2765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22:52.256" v="37" actId="21"/>
        <pc:sldMkLst>
          <pc:docMk/>
          <pc:sldMk cId="0" sldId="282"/>
        </pc:sldMkLst>
        <pc:spChg chg="del">
          <ac:chgData name="Richard Anderson" userId="4654cc452026b74c" providerId="LiveId" clId="{7340AC6B-96F3-4AC9-8785-979827C0250D}" dt="2022-04-17T23:22:52.256" v="37" actId="21"/>
          <ac:spMkLst>
            <pc:docMk/>
            <pc:sldMk cId="0" sldId="282"/>
            <ac:spMk id="2867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23:03.383" v="38" actId="21"/>
        <pc:sldMkLst>
          <pc:docMk/>
          <pc:sldMk cId="0" sldId="283"/>
        </pc:sldMkLst>
        <pc:spChg chg="del">
          <ac:chgData name="Richard Anderson" userId="4654cc452026b74c" providerId="LiveId" clId="{7340AC6B-96F3-4AC9-8785-979827C0250D}" dt="2022-04-17T23:23:03.383" v="38" actId="21"/>
          <ac:spMkLst>
            <pc:docMk/>
            <pc:sldMk cId="0" sldId="283"/>
            <ac:spMk id="29698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84"/>
        </pc:sldMkLst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85"/>
        </pc:sldMkLst>
      </pc:sldChg>
      <pc:sldChg chg="modSp mod">
        <pc:chgData name="Richard Anderson" userId="4654cc452026b74c" providerId="LiveId" clId="{7340AC6B-96F3-4AC9-8785-979827C0250D}" dt="2022-04-17T19:34:52.624" v="12" actId="20577"/>
        <pc:sldMkLst>
          <pc:docMk/>
          <pc:sldMk cId="143567446" sldId="536"/>
        </pc:sldMkLst>
        <pc:spChg chg="mod">
          <ac:chgData name="Richard Anderson" userId="4654cc452026b74c" providerId="LiveId" clId="{7340AC6B-96F3-4AC9-8785-979827C0250D}" dt="2022-04-17T19:34:52.624" v="12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236569748" sldId="540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555451982" sldId="54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359519747" sldId="549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395568881" sldId="55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454174793" sldId="554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8388267" sldId="55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115247546" sldId="556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491541333" sldId="557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481977582" sldId="558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808124841" sldId="56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841978865" sldId="56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094447785" sldId="564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695807783" sldId="56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197373858" sldId="566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28599249" sldId="567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378163177" sldId="568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744985981" sldId="569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153101235" sldId="570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206645733" sldId="57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632027680" sldId="57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302568794" sldId="57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292652632" sldId="576"/>
        </pc:sldMkLst>
      </pc:sldChg>
      <pc:sldChg chg="del">
        <pc:chgData name="Richard Anderson" userId="4654cc452026b74c" providerId="LiveId" clId="{7340AC6B-96F3-4AC9-8785-979827C0250D}" dt="2022-04-17T23:06:21.161" v="14" actId="2696"/>
        <pc:sldMkLst>
          <pc:docMk/>
          <pc:sldMk cId="4016883734" sldId="583"/>
        </pc:sldMkLst>
      </pc:sldChg>
      <pc:sldChg chg="delSp">
        <pc:chgData name="Richard Anderson" userId="4654cc452026b74c" providerId="LiveId" clId="{7340AC6B-96F3-4AC9-8785-979827C0250D}" dt="2022-04-17T23:24:13.044" v="39" actId="21"/>
        <pc:sldMkLst>
          <pc:docMk/>
          <pc:sldMk cId="3995642741" sldId="585"/>
        </pc:sldMkLst>
        <pc:spChg chg="del">
          <ac:chgData name="Richard Anderson" userId="4654cc452026b74c" providerId="LiveId" clId="{7340AC6B-96F3-4AC9-8785-979827C0250D}" dt="2022-04-17T23:24:13.044" v="39" actId="21"/>
          <ac:spMkLst>
            <pc:docMk/>
            <pc:sldMk cId="3995642741" sldId="585"/>
            <ac:spMk id="8194" creationId="{00000000-0000-0000-0000-000000000000}"/>
          </ac:spMkLst>
        </pc:spChg>
      </pc:sldChg>
    </pc:docChg>
  </pc:docChgLst>
  <pc:docChgLst>
    <pc:chgData name="Richard Anderson" userId="4654cc452026b74c" providerId="LiveId" clId="{F26B4A35-06B8-468D-B811-9FA617CFC325}"/>
    <pc:docChg chg="delSld modSld">
      <pc:chgData name="Richard Anderson" userId="4654cc452026b74c" providerId="LiveId" clId="{F26B4A35-06B8-468D-B811-9FA617CFC325}" dt="2022-05-09T05:30:09.854" v="1" actId="2696"/>
      <pc:docMkLst>
        <pc:docMk/>
      </pc:docMkLst>
      <pc:sldChg chg="modSp mod">
        <pc:chgData name="Richard Anderson" userId="4654cc452026b74c" providerId="LiveId" clId="{F26B4A35-06B8-468D-B811-9FA617CFC325}" dt="2022-05-09T05:29:44.827" v="0" actId="20577"/>
        <pc:sldMkLst>
          <pc:docMk/>
          <pc:sldMk cId="0" sldId="256"/>
        </pc:sldMkLst>
        <pc:spChg chg="mod">
          <ac:chgData name="Richard Anderson" userId="4654cc452026b74c" providerId="LiveId" clId="{F26B4A35-06B8-468D-B811-9FA617CFC325}" dt="2022-05-09T05:29:44.827" v="0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3846144761" sldId="598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2211751166" sldId="599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3272705032" sldId="600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926654779" sldId="601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27399450" sldId="602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3176231285" sldId="603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056824556" sldId="604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309907404" sldId="606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742651660" sldId="634"/>
        </pc:sldMkLst>
      </pc:sldChg>
    </pc:docChg>
  </pc:docChgLst>
  <pc:docChgLst>
    <pc:chgData name="Richard Anderson" userId="4654cc452026b74c" providerId="LiveId" clId="{28B0D75C-99BE-4A1C-8784-9F11BE7988EE}"/>
    <pc:docChg chg="custSel addSld delSld modSld">
      <pc:chgData name="Richard Anderson" userId="4654cc452026b74c" providerId="LiveId" clId="{28B0D75C-99BE-4A1C-8784-9F11BE7988EE}" dt="2022-04-03T18:44:17.762" v="1556" actId="20577"/>
      <pc:docMkLst>
        <pc:docMk/>
      </pc:docMkLst>
      <pc:sldChg chg="modSp mod">
        <pc:chgData name="Richard Anderson" userId="4654cc452026b74c" providerId="LiveId" clId="{28B0D75C-99BE-4A1C-8784-9F11BE7988EE}" dt="2022-04-02T22:44:10.284" v="17" actId="20577"/>
        <pc:sldMkLst>
          <pc:docMk/>
          <pc:sldMk cId="0" sldId="256"/>
        </pc:sldMkLst>
        <pc:spChg chg="mod">
          <ac:chgData name="Richard Anderson" userId="4654cc452026b74c" providerId="LiveId" clId="{28B0D75C-99BE-4A1C-8784-9F11BE7988EE}" dt="2022-04-02T22:44:10.284" v="17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6" actId="27636"/>
        <pc:sldMkLst>
          <pc:docMk/>
          <pc:sldMk cId="0" sldId="257"/>
        </pc:sldMkLst>
        <pc:spChg chg="mod">
          <ac:chgData name="Richard Anderson" userId="4654cc452026b74c" providerId="LiveId" clId="{28B0D75C-99BE-4A1C-8784-9F11BE7988EE}" dt="2022-04-03T17:45:58.481" v="1016" actId="27636"/>
          <ac:spMkLst>
            <pc:docMk/>
            <pc:sldMk cId="0" sldId="257"/>
            <ac:spMk id="21507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3:02.050" v="1542" actId="2696"/>
        <pc:sldMkLst>
          <pc:docMk/>
          <pc:sldMk cId="0" sldId="261"/>
        </pc:sldMkLst>
        <pc:spChg chg="mod">
          <ac:chgData name="Richard Anderson" userId="4654cc452026b74c" providerId="LiveId" clId="{28B0D75C-99BE-4A1C-8784-9F11BE7988EE}" dt="2022-04-03T17:45:58.450" v="1011" actId="27636"/>
          <ac:spMkLst>
            <pc:docMk/>
            <pc:sldMk cId="0" sldId="261"/>
            <ac:spMk id="1331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7" actId="27636"/>
        <pc:sldMkLst>
          <pc:docMk/>
          <pc:sldMk cId="0" sldId="263"/>
        </pc:sldMkLst>
        <pc:spChg chg="mod">
          <ac:chgData name="Richard Anderson" userId="4654cc452026b74c" providerId="LiveId" clId="{28B0D75C-99BE-4A1C-8784-9F11BE7988EE}" dt="2022-04-03T17:45:58.481" v="1017" actId="27636"/>
          <ac:spMkLst>
            <pc:docMk/>
            <pc:sldMk cId="0" sldId="263"/>
            <ac:spMk id="2253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3" actId="27636"/>
        <pc:sldMkLst>
          <pc:docMk/>
          <pc:sldMk cId="0" sldId="266"/>
        </pc:sldMkLst>
        <pc:spChg chg="mod">
          <ac:chgData name="Richard Anderson" userId="4654cc452026b74c" providerId="LiveId" clId="{28B0D75C-99BE-4A1C-8784-9F11BE7988EE}" dt="2022-04-03T17:45:58.466" v="1013" actId="27636"/>
          <ac:spMkLst>
            <pc:docMk/>
            <pc:sldMk cId="0" sldId="266"/>
            <ac:spMk id="1741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4" actId="27636"/>
        <pc:sldMkLst>
          <pc:docMk/>
          <pc:sldMk cId="0" sldId="267"/>
        </pc:sldMkLst>
        <pc:spChg chg="mod">
          <ac:chgData name="Richard Anderson" userId="4654cc452026b74c" providerId="LiveId" clId="{28B0D75C-99BE-4A1C-8784-9F11BE7988EE}" dt="2022-04-03T17:45:58.466" v="1014" actId="27636"/>
          <ac:spMkLst>
            <pc:docMk/>
            <pc:sldMk cId="0" sldId="267"/>
            <ac:spMk id="19459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36.089" v="1354" actId="2696"/>
        <pc:sldMkLst>
          <pc:docMk/>
          <pc:sldMk cId="0" sldId="279"/>
        </pc:sldMkLst>
        <pc:spChg chg="mod">
          <ac:chgData name="Richard Anderson" userId="4654cc452026b74c" providerId="LiveId" clId="{28B0D75C-99BE-4A1C-8784-9F11BE7988EE}" dt="2022-04-03T18:28:38.280" v="1149" actId="1076"/>
          <ac:spMkLst>
            <pc:docMk/>
            <pc:sldMk cId="0" sldId="279"/>
            <ac:spMk id="3" creationId="{85AD4805-BB5C-4912-9816-3204AD920C8B}"/>
          </ac:spMkLst>
        </pc:spChg>
        <pc:spChg chg="mod">
          <ac:chgData name="Richard Anderson" userId="4654cc452026b74c" providerId="LiveId" clId="{28B0D75C-99BE-4A1C-8784-9F11BE7988EE}" dt="2022-04-03T18:28:33.993" v="1148" actId="1076"/>
          <ac:spMkLst>
            <pc:docMk/>
            <pc:sldMk cId="0" sldId="279"/>
            <ac:spMk id="11267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50:03.897" v="1130" actId="2696"/>
        <pc:sldMkLst>
          <pc:docMk/>
          <pc:sldMk cId="0" sldId="283"/>
        </pc:sldMkLst>
      </pc:sldChg>
      <pc:sldChg chg="modSp mod">
        <pc:chgData name="Richard Anderson" userId="4654cc452026b74c" providerId="LiveId" clId="{28B0D75C-99BE-4A1C-8784-9F11BE7988EE}" dt="2022-04-03T17:53:37.723" v="1143" actId="207"/>
        <pc:sldMkLst>
          <pc:docMk/>
          <pc:sldMk cId="0" sldId="304"/>
        </pc:sldMkLst>
        <pc:spChg chg="mod">
          <ac:chgData name="Richard Anderson" userId="4654cc452026b74c" providerId="LiveId" clId="{28B0D75C-99BE-4A1C-8784-9F11BE7988EE}" dt="2022-04-03T17:53:37.723" v="1143" actId="207"/>
          <ac:spMkLst>
            <pc:docMk/>
            <pc:sldMk cId="0" sldId="304"/>
            <ac:spMk id="9220" creationId="{00000000-0000-0000-0000-000000000000}"/>
          </ac:spMkLst>
        </pc:spChg>
      </pc:sldChg>
      <pc:sldChg chg="delSp modSp mod">
        <pc:chgData name="Richard Anderson" userId="4654cc452026b74c" providerId="LiveId" clId="{28B0D75C-99BE-4A1C-8784-9F11BE7988EE}" dt="2022-04-03T17:51:29.056" v="1141" actId="207"/>
        <pc:sldMkLst>
          <pc:docMk/>
          <pc:sldMk cId="0" sldId="322"/>
        </pc:sldMkLst>
        <pc:spChg chg="del">
          <ac:chgData name="Richard Anderson" userId="4654cc452026b74c" providerId="LiveId" clId="{28B0D75C-99BE-4A1C-8784-9F11BE7988EE}" dt="2022-04-03T17:50:21.206" v="1131" actId="21"/>
          <ac:spMkLst>
            <pc:docMk/>
            <pc:sldMk cId="0" sldId="322"/>
            <ac:spMk id="7171" creationId="{00000000-0000-0000-0000-000000000000}"/>
          </ac:spMkLst>
        </pc:spChg>
        <pc:spChg chg="del">
          <ac:chgData name="Richard Anderson" userId="4654cc452026b74c" providerId="LiveId" clId="{28B0D75C-99BE-4A1C-8784-9F11BE7988EE}" dt="2022-04-03T17:50:27.468" v="1132" actId="21"/>
          <ac:spMkLst>
            <pc:docMk/>
            <pc:sldMk cId="0" sldId="322"/>
            <ac:spMk id="7172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51:29.056" v="1141" actId="207"/>
          <ac:spMkLst>
            <pc:docMk/>
            <pc:sldMk cId="0" sldId="322"/>
            <ac:spMk id="7174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07.551" v="1353" actId="2696"/>
        <pc:sldMkLst>
          <pc:docMk/>
          <pc:sldMk cId="0" sldId="323"/>
        </pc:sldMkLst>
        <pc:spChg chg="mod">
          <ac:chgData name="Richard Anderson" userId="4654cc452026b74c" providerId="LiveId" clId="{28B0D75C-99BE-4A1C-8784-9F11BE7988EE}" dt="2022-04-03T17:52:23.917" v="1142" actId="21"/>
          <ac:spMkLst>
            <pc:docMk/>
            <pc:sldMk cId="0" sldId="323"/>
            <ac:spMk id="819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5" actId="27636"/>
        <pc:sldMkLst>
          <pc:docMk/>
          <pc:sldMk cId="0" sldId="324"/>
        </pc:sldMkLst>
        <pc:spChg chg="mod">
          <ac:chgData name="Richard Anderson" userId="4654cc452026b74c" providerId="LiveId" clId="{28B0D75C-99BE-4A1C-8784-9F11BE7988EE}" dt="2022-04-03T17:45:58.481" v="1015" actId="27636"/>
          <ac:spMkLst>
            <pc:docMk/>
            <pc:sldMk cId="0" sldId="324"/>
            <ac:spMk id="2048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4:17.762" v="1556" actId="20577"/>
        <pc:sldMkLst>
          <pc:docMk/>
          <pc:sldMk cId="0" sldId="329"/>
        </pc:sldMkLst>
        <pc:spChg chg="mod">
          <ac:chgData name="Richard Anderson" userId="4654cc452026b74c" providerId="LiveId" clId="{28B0D75C-99BE-4A1C-8784-9F11BE7988EE}" dt="2022-04-03T18:44:17.762" v="1556" actId="20577"/>
          <ac:spMkLst>
            <pc:docMk/>
            <pc:sldMk cId="0" sldId="329"/>
            <ac:spMk id="154627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3:35.731" v="1548" actId="115"/>
        <pc:sldMkLst>
          <pc:docMk/>
          <pc:sldMk cId="0" sldId="330"/>
        </pc:sldMkLst>
        <pc:spChg chg="mod">
          <ac:chgData name="Richard Anderson" userId="4654cc452026b74c" providerId="LiveId" clId="{28B0D75C-99BE-4A1C-8784-9F11BE7988EE}" dt="2022-04-03T18:43:20.030" v="1544" actId="113"/>
          <ac:spMkLst>
            <pc:docMk/>
            <pc:sldMk cId="0" sldId="330"/>
            <ac:spMk id="14339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8:43:35.731" v="1548" actId="115"/>
          <ac:spMkLst>
            <pc:docMk/>
            <pc:sldMk cId="0" sldId="330"/>
            <ac:spMk id="14340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2339668759" sldId="398"/>
        </pc:sldMkLst>
      </pc:sldChg>
      <pc:sldChg chg="modSp mod">
        <pc:chgData name="Richard Anderson" userId="4654cc452026b74c" providerId="LiveId" clId="{28B0D75C-99BE-4A1C-8784-9F11BE7988EE}" dt="2022-04-02T22:44:25.599" v="18" actId="20577"/>
        <pc:sldMkLst>
          <pc:docMk/>
          <pc:sldMk cId="4113631742" sldId="430"/>
        </pc:sldMkLst>
        <pc:spChg chg="mod">
          <ac:chgData name="Richard Anderson" userId="4654cc452026b74c" providerId="LiveId" clId="{28B0D75C-99BE-4A1C-8784-9F11BE7988EE}" dt="2022-04-02T22:44:25.599" v="18" actId="20577"/>
          <ac:spMkLst>
            <pc:docMk/>
            <pc:sldMk cId="4113631742" sldId="430"/>
            <ac:spMk id="3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465753969" sldId="435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06465327" sldId="436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116273328" sldId="437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04690364" sldId="438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48184183" sldId="439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14822524" sldId="440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414637177" sldId="441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97057467" sldId="442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92771934" sldId="443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146463288" sldId="444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07070949" sldId="445"/>
        </pc:sldMkLst>
      </pc:sldChg>
      <pc:sldChg chg="modSp del mod">
        <pc:chgData name="Richard Anderson" userId="4654cc452026b74c" providerId="LiveId" clId="{28B0D75C-99BE-4A1C-8784-9F11BE7988EE}" dt="2022-04-03T17:43:52.354" v="1009" actId="2696"/>
        <pc:sldMkLst>
          <pc:docMk/>
          <pc:sldMk cId="1857642006" sldId="448"/>
        </pc:sldMkLst>
        <pc:spChg chg="mod">
          <ac:chgData name="Richard Anderson" userId="4654cc452026b74c" providerId="LiveId" clId="{28B0D75C-99BE-4A1C-8784-9F11BE7988EE}" dt="2022-04-03T17:22:57.597" v="834" actId="1076"/>
          <ac:spMkLst>
            <pc:docMk/>
            <pc:sldMk cId="1857642006" sldId="448"/>
            <ac:spMk id="7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22:13.470" v="830" actId="20577"/>
          <ac:spMkLst>
            <pc:docMk/>
            <pc:sldMk cId="1857642006" sldId="448"/>
            <ac:spMk id="27652" creationId="{00000000-0000-0000-0000-000000000000}"/>
          </ac:spMkLst>
        </pc:spChg>
        <pc:graphicFrameChg chg="mod">
          <ac:chgData name="Richard Anderson" userId="4654cc452026b74c" providerId="LiveId" clId="{28B0D75C-99BE-4A1C-8784-9F11BE7988EE}" dt="2022-04-03T17:23:03.288" v="835" actId="1076"/>
          <ac:graphicFrameMkLst>
            <pc:docMk/>
            <pc:sldMk cId="1857642006" sldId="448"/>
            <ac:graphicFrameMk id="27654" creationId="{00000000-0000-0000-0000-000000000000}"/>
          </ac:graphicFrameMkLst>
        </pc:graphicFrame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614819855" sldId="44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969565564" sldId="450"/>
        </pc:sldMkLst>
      </pc:sldChg>
      <pc:sldChg chg="del">
        <pc:chgData name="Richard Anderson" userId="4654cc452026b74c" providerId="LiveId" clId="{28B0D75C-99BE-4A1C-8784-9F11BE7988EE}" dt="2022-04-03T01:03:07.161" v="584" actId="2696"/>
        <pc:sldMkLst>
          <pc:docMk/>
          <pc:sldMk cId="1445958698" sldId="451"/>
        </pc:sldMkLst>
      </pc:sldChg>
      <pc:sldChg chg="addSp delSp modSp add mod modClrScheme chgLayout">
        <pc:chgData name="Richard Anderson" userId="4654cc452026b74c" providerId="LiveId" clId="{28B0D75C-99BE-4A1C-8784-9F11BE7988EE}" dt="2022-04-03T01:07:20.737" v="629" actId="700"/>
        <pc:sldMkLst>
          <pc:docMk/>
          <pc:sldMk cId="2990435941" sldId="451"/>
        </pc:sldMkLst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2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4" creationId="{00000000-0000-0000-0000-000000000000}"/>
          </ac:spMkLst>
        </pc:spChg>
        <pc:spChg chg="add mod">
          <ac:chgData name="Richard Anderson" userId="4654cc452026b74c" providerId="LiveId" clId="{28B0D75C-99BE-4A1C-8784-9F11BE7988EE}" dt="2022-04-03T01:07:03.214" v="627" actId="207"/>
          <ac:spMkLst>
            <pc:docMk/>
            <pc:sldMk cId="2990435941" sldId="451"/>
            <ac:spMk id="5" creationId="{C813DE87-A1D2-4A34-A2DB-3FE671063BC3}"/>
          </ac:spMkLst>
        </pc:spChg>
        <pc:spChg chg="add del mo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7" creationId="{CA06E4F7-8BB4-4F54-BA88-111D43224976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0723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01:07:09.495" v="628" actId="21"/>
          <ac:spMkLst>
            <pc:docMk/>
            <pc:sldMk cId="2990435941" sldId="451"/>
            <ac:spMk id="516099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948355705" sldId="45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042371903" sldId="453"/>
        </pc:sldMkLst>
      </pc:sldChg>
      <pc:sldChg chg="del">
        <pc:chgData name="Richard Anderson" userId="4654cc452026b74c" providerId="LiveId" clId="{28B0D75C-99BE-4A1C-8784-9F11BE7988EE}" dt="2022-04-03T01:13:56.011" v="650" actId="2696"/>
        <pc:sldMkLst>
          <pc:docMk/>
          <pc:sldMk cId="2264273420" sldId="454"/>
        </pc:sldMkLst>
      </pc:sldChg>
      <pc:sldChg chg="del">
        <pc:chgData name="Richard Anderson" userId="4654cc452026b74c" providerId="LiveId" clId="{28B0D75C-99BE-4A1C-8784-9F11BE7988EE}" dt="2022-04-03T01:11:04.299" v="630" actId="2696"/>
        <pc:sldMkLst>
          <pc:docMk/>
          <pc:sldMk cId="3533810412" sldId="45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854746560" sldId="45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23389855" sldId="456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15375490" sldId="458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39629722" sldId="45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984096071" sldId="460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07633561" sldId="461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47782262" sldId="46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53635961" sldId="463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123894641" sldId="46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422529581" sldId="46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749885494" sldId="466"/>
        </pc:sldMkLst>
      </pc:sldChg>
      <pc:sldChg chg="modSp new mod">
        <pc:chgData name="Richard Anderson" userId="4654cc452026b74c" providerId="LiveId" clId="{28B0D75C-99BE-4A1C-8784-9F11BE7988EE}" dt="2022-04-02T22:48:25.699" v="141" actId="20577"/>
        <pc:sldMkLst>
          <pc:docMk/>
          <pc:sldMk cId="3442238392" sldId="467"/>
        </pc:sldMkLst>
        <pc:spChg chg="mod">
          <ac:chgData name="Richard Anderson" userId="4654cc452026b74c" providerId="LiveId" clId="{28B0D75C-99BE-4A1C-8784-9F11BE7988EE}" dt="2022-04-02T22:45:42.782" v="24" actId="20577"/>
          <ac:spMkLst>
            <pc:docMk/>
            <pc:sldMk cId="3442238392" sldId="467"/>
            <ac:spMk id="2" creationId="{814DB265-5C1B-4333-9DEA-4389F949566C}"/>
          </ac:spMkLst>
        </pc:spChg>
        <pc:spChg chg="mod">
          <ac:chgData name="Richard Anderson" userId="4654cc452026b74c" providerId="LiveId" clId="{28B0D75C-99BE-4A1C-8784-9F11BE7988EE}" dt="2022-04-02T22:48:25.699" v="141" actId="20577"/>
          <ac:spMkLst>
            <pc:docMk/>
            <pc:sldMk cId="3442238392" sldId="467"/>
            <ac:spMk id="3" creationId="{96D7AD00-1B01-4D96-9484-7C4119E31B2D}"/>
          </ac:spMkLst>
        </pc:spChg>
      </pc:sldChg>
      <pc:sldChg chg="modSp new mod">
        <pc:chgData name="Richard Anderson" userId="4654cc452026b74c" providerId="LiveId" clId="{28B0D75C-99BE-4A1C-8784-9F11BE7988EE}" dt="2022-04-03T01:01:29.452" v="582" actId="20577"/>
        <pc:sldMkLst>
          <pc:docMk/>
          <pc:sldMk cId="2484042785" sldId="468"/>
        </pc:sldMkLst>
        <pc:spChg chg="mod">
          <ac:chgData name="Richard Anderson" userId="4654cc452026b74c" providerId="LiveId" clId="{28B0D75C-99BE-4A1C-8784-9F11BE7988EE}" dt="2022-04-03T00:57:02.656" v="167" actId="20577"/>
          <ac:spMkLst>
            <pc:docMk/>
            <pc:sldMk cId="2484042785" sldId="468"/>
            <ac:spMk id="2" creationId="{7FC973C9-1489-41FD-A77A-DE7BEC47E7F2}"/>
          </ac:spMkLst>
        </pc:spChg>
        <pc:spChg chg="mod">
          <ac:chgData name="Richard Anderson" userId="4654cc452026b74c" providerId="LiveId" clId="{28B0D75C-99BE-4A1C-8784-9F11BE7988EE}" dt="2022-04-03T01:01:29.452" v="582" actId="20577"/>
          <ac:spMkLst>
            <pc:docMk/>
            <pc:sldMk cId="2484042785" sldId="468"/>
            <ac:spMk id="3" creationId="{32A454B4-EDDD-4557-AC4A-454707963BA7}"/>
          </ac:spMkLst>
        </pc:spChg>
      </pc:sldChg>
      <pc:sldChg chg="addSp modSp add mod">
        <pc:chgData name="Richard Anderson" userId="4654cc452026b74c" providerId="LiveId" clId="{28B0D75C-99BE-4A1C-8784-9F11BE7988EE}" dt="2022-04-03T01:14:54.328" v="652" actId="20577"/>
        <pc:sldMkLst>
          <pc:docMk/>
          <pc:sldMk cId="1504708940" sldId="469"/>
        </pc:sldMkLst>
        <pc:spChg chg="add mod">
          <ac:chgData name="Richard Anderson" userId="4654cc452026b74c" providerId="LiveId" clId="{28B0D75C-99BE-4A1C-8784-9F11BE7988EE}" dt="2022-04-03T01:14:54.328" v="652" actId="20577"/>
          <ac:spMkLst>
            <pc:docMk/>
            <pc:sldMk cId="1504708940" sldId="469"/>
            <ac:spMk id="6" creationId="{7742C61A-FDA1-4096-8D8B-1AEA7A2001E0}"/>
          </ac:spMkLst>
        </pc:spChg>
        <pc:spChg chg="mod">
          <ac:chgData name="Richard Anderson" userId="4654cc452026b74c" providerId="LiveId" clId="{28B0D75C-99BE-4A1C-8784-9F11BE7988EE}" dt="2022-04-03T01:13:42.156" v="649" actId="20577"/>
          <ac:spMkLst>
            <pc:docMk/>
            <pc:sldMk cId="1504708940" sldId="469"/>
            <ac:spMk id="3072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01:19:37.349" v="697" actId="207"/>
        <pc:sldMkLst>
          <pc:docMk/>
          <pc:sldMk cId="2792534851" sldId="470"/>
        </pc:sldMkLst>
        <pc:spChg chg="mod">
          <ac:chgData name="Richard Anderson" userId="4654cc452026b74c" providerId="LiveId" clId="{28B0D75C-99BE-4A1C-8784-9F11BE7988EE}" dt="2022-04-03T01:19:37.349" v="697" actId="207"/>
          <ac:spMkLst>
            <pc:docMk/>
            <pc:sldMk cId="2792534851" sldId="470"/>
            <ac:spMk id="446467" creationId="{00000000-0000-0000-0000-000000000000}"/>
          </ac:spMkLst>
        </pc:spChg>
      </pc:sldChg>
      <pc:sldChg chg="modSp new mod">
        <pc:chgData name="Richard Anderson" userId="4654cc452026b74c" providerId="LiveId" clId="{28B0D75C-99BE-4A1C-8784-9F11BE7988EE}" dt="2022-04-03T17:40:11.145" v="1005" actId="20577"/>
        <pc:sldMkLst>
          <pc:docMk/>
          <pc:sldMk cId="2908669813" sldId="471"/>
        </pc:sldMkLst>
        <pc:spChg chg="mod">
          <ac:chgData name="Richard Anderson" userId="4654cc452026b74c" providerId="LiveId" clId="{28B0D75C-99BE-4A1C-8784-9F11BE7988EE}" dt="2022-04-03T01:21:31.939" v="708" actId="20577"/>
          <ac:spMkLst>
            <pc:docMk/>
            <pc:sldMk cId="2908669813" sldId="471"/>
            <ac:spMk id="2" creationId="{204FF01F-3384-4205-86ED-EE2A2568519D}"/>
          </ac:spMkLst>
        </pc:spChg>
        <pc:spChg chg="mod">
          <ac:chgData name="Richard Anderson" userId="4654cc452026b74c" providerId="LiveId" clId="{28B0D75C-99BE-4A1C-8784-9F11BE7988EE}" dt="2022-04-03T17:40:11.145" v="1005" actId="20577"/>
          <ac:spMkLst>
            <pc:docMk/>
            <pc:sldMk cId="2908669813" sldId="471"/>
            <ac:spMk id="3" creationId="{042E0669-5EB2-4525-9444-B63B6CA28743}"/>
          </ac:spMkLst>
        </pc:spChg>
      </pc:sldChg>
      <pc:sldChg chg="addSp modSp new mod">
        <pc:chgData name="Richard Anderson" userId="4654cc452026b74c" providerId="LiveId" clId="{28B0D75C-99BE-4A1C-8784-9F11BE7988EE}" dt="2022-04-03T17:41:39.868" v="1008" actId="1076"/>
        <pc:sldMkLst>
          <pc:docMk/>
          <pc:sldMk cId="4115010647" sldId="472"/>
        </pc:sldMkLst>
        <pc:spChg chg="mod">
          <ac:chgData name="Richard Anderson" userId="4654cc452026b74c" providerId="LiveId" clId="{28B0D75C-99BE-4A1C-8784-9F11BE7988EE}" dt="2022-04-03T17:26:40.246" v="850" actId="20577"/>
          <ac:spMkLst>
            <pc:docMk/>
            <pc:sldMk cId="4115010647" sldId="472"/>
            <ac:spMk id="2" creationId="{81464AF3-0FA9-4CAF-BAD3-B8579F4CC53A}"/>
          </ac:spMkLst>
        </pc:spChg>
        <pc:spChg chg="mod">
          <ac:chgData name="Richard Anderson" userId="4654cc452026b74c" providerId="LiveId" clId="{28B0D75C-99BE-4A1C-8784-9F11BE7988EE}" dt="2022-04-03T17:38:50.169" v="943" actId="20577"/>
          <ac:spMkLst>
            <pc:docMk/>
            <pc:sldMk cId="4115010647" sldId="472"/>
            <ac:spMk id="3" creationId="{E7C5C7E6-7191-44CD-917B-A919A19B20FA}"/>
          </ac:spMkLst>
        </pc:spChg>
        <pc:picChg chg="add mod">
          <ac:chgData name="Richard Anderson" userId="4654cc452026b74c" providerId="LiveId" clId="{28B0D75C-99BE-4A1C-8784-9F11BE7988EE}" dt="2022-04-03T17:41:39.868" v="1008" actId="1076"/>
          <ac:picMkLst>
            <pc:docMk/>
            <pc:sldMk cId="4115010647" sldId="472"/>
            <ac:picMk id="8" creationId="{1694E4FD-B3CF-4ACE-AF54-79CC9524C345}"/>
          </ac:picMkLst>
        </pc:picChg>
      </pc:sldChg>
      <pc:sldChg chg="addSp delSp modSp mod">
        <pc:chgData name="Richard Anderson" userId="4654cc452026b74c" providerId="LiveId" clId="{28B0D75C-99BE-4A1C-8784-9F11BE7988EE}" dt="2022-04-03T18:34:04.528" v="1154" actId="207"/>
        <pc:sldMkLst>
          <pc:docMk/>
          <pc:sldMk cId="0" sldId="473"/>
        </pc:sldMkLst>
        <pc:spChg chg="add mod">
          <ac:chgData name="Richard Anderson" userId="4654cc452026b74c" providerId="LiveId" clId="{28B0D75C-99BE-4A1C-8784-9F11BE7988EE}" dt="2022-04-03T18:34:04.528" v="1154" actId="207"/>
          <ac:spMkLst>
            <pc:docMk/>
            <pc:sldMk cId="0" sldId="473"/>
            <ac:spMk id="5" creationId="{92769B59-2C94-4C16-B57D-A0A097184671}"/>
          </ac:spMkLst>
        </pc:spChg>
        <pc:spChg chg="mod">
          <ac:chgData name="Richard Anderson" userId="4654cc452026b74c" providerId="LiveId" clId="{28B0D75C-99BE-4A1C-8784-9F11BE7988EE}" dt="2022-04-03T17:45:58.446" v="1010" actId="27636"/>
          <ac:spMkLst>
            <pc:docMk/>
            <pc:sldMk cId="0" sldId="473"/>
            <ac:spMk id="6147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18:33:29.009" v="1152" actId="21"/>
          <ac:spMkLst>
            <pc:docMk/>
            <pc:sldMk cId="0" sldId="473"/>
            <ac:spMk id="6153" creationId="{00000000-0000-0000-0000-00000000000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7:49:43.031" v="1129" actId="120"/>
        <pc:sldMkLst>
          <pc:docMk/>
          <pc:sldMk cId="220895901" sldId="474"/>
        </pc:sldMkLst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2" creationId="{306EF0E6-9A1A-47A8-82DC-43F5B26A4D12}"/>
          </ac:spMkLst>
        </pc:spChg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3" creationId="{A7F740B0-6731-4558-B743-8194E84CB993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4" creationId="{7F5605F5-5B8C-4978-BD5A-80B1B57F626D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5" creationId="{83A9F790-F549-4391-A7A6-1BB9A6A928F5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6" creationId="{376D87DB-86B3-4B9B-AC80-B5E97844BC79}"/>
          </ac:spMkLst>
        </pc:spChg>
        <pc:spChg chg="add mod ord">
          <ac:chgData name="Richard Anderson" userId="4654cc452026b74c" providerId="LiveId" clId="{28B0D75C-99BE-4A1C-8784-9F11BE7988EE}" dt="2022-04-03T17:46:59.312" v="1038" actId="20577"/>
          <ac:spMkLst>
            <pc:docMk/>
            <pc:sldMk cId="220895901" sldId="474"/>
            <ac:spMk id="7" creationId="{8D185931-AE9A-4B3F-AFEA-B3C02B5661AD}"/>
          </ac:spMkLst>
        </pc:spChg>
        <pc:spChg chg="add mod ord">
          <ac:chgData name="Richard Anderson" userId="4654cc452026b74c" providerId="LiveId" clId="{28B0D75C-99BE-4A1C-8784-9F11BE7988EE}" dt="2022-04-03T17:49:43.031" v="1129" actId="120"/>
          <ac:spMkLst>
            <pc:docMk/>
            <pc:sldMk cId="220895901" sldId="474"/>
            <ac:spMk id="8" creationId="{BF11E553-F4BA-4D38-A2DB-2EA405FD65B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8:29:09.255" v="1150"/>
        <pc:sldMkLst>
          <pc:docMk/>
          <pc:sldMk cId="2212097925" sldId="475"/>
        </pc:sldMkLst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2" creationId="{0CD73323-AA74-42FD-BF74-F417ABB27D9C}"/>
          </ac:spMkLst>
        </pc:spChg>
        <pc:spChg chg="del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3" creationId="{9349B70D-B3FC-46CF-B722-CBEC91199D1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4" creationId="{5ED28614-6B83-448C-A612-BDF9FC4B426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5" creationId="{DA0D65EE-3FEF-4806-BC2A-0AD58D3C2C83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6" creationId="{860727B2-C7C8-42F5-AD9E-E12AC5DBB50B}"/>
          </ac:spMkLst>
        </pc:spChg>
        <pc:spChg chg="add mod">
          <ac:chgData name="Richard Anderson" userId="4654cc452026b74c" providerId="LiveId" clId="{28B0D75C-99BE-4A1C-8784-9F11BE7988EE}" dt="2022-04-03T18:28:08.488" v="1146"/>
          <ac:spMkLst>
            <pc:docMk/>
            <pc:sldMk cId="2212097925" sldId="475"/>
            <ac:spMk id="7" creationId="{8CCF97F0-D55C-4CA3-BD30-4B1E5FDF808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8" creationId="{E64134F2-B5F0-44E4-9504-2DB7073162E8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1" creationId="{9E7248E3-9663-4132-9DC4-2EBBB6CF5126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2" creationId="{C2229896-B590-49D8-88FA-25B9ED842F2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4" creationId="{0A420A14-9B57-41C6-9BDD-A54F0993266F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5" creationId="{EFD09391-9A03-4D9F-8B70-ABC01CD3E42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8" creationId="{FDF81B20-EF26-4455-B440-9781B5B91A2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9" creationId="{02347FBF-0165-4746-99D9-B71EFDC825ED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2" creationId="{EBC6E0A7-DD44-4F3E-BA55-096D191BA93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4" creationId="{D5207644-5DC3-44AF-B715-9DE908C5699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5" creationId="{058D2287-CEB7-4AE2-B287-07EED9991B1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6" creationId="{AB4C089A-73EC-422F-8BEB-9BCD386F21B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7" creationId="{94805185-8C5C-453C-BC33-6BC0DDED3D8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8" creationId="{8896A36A-D278-44E8-9737-EFA5A5FCF0A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9" creationId="{86B43E58-1A2A-495F-BC9D-AF0C18A455D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35" creationId="{55BF19A4-7655-4D88-ACD5-525B5CBEC071}"/>
          </ac:spMkLst>
        </pc:sp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9" creationId="{D16EE60A-34BC-466A-8CD0-1C5079711A5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0" creationId="{06BA548D-D642-44DD-825C-C327ABA00C4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3" creationId="{A7C59151-AAA2-404C-A33A-28F5E2C8B492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6" creationId="{A57AFA4D-D426-42FD-9F56-75CE9BDD2BCE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7" creationId="{C9D7A30A-031D-4377-8FFA-62C9A10723E9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0" creationId="{05441C49-A45D-42A3-BA04-DC392192D18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1" creationId="{0F20B79B-FED3-488F-B64F-1F13203EB66C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3" creationId="{C5C96382-C630-4551-8443-75C9C39B762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0" creationId="{7EC97EBA-9128-4034-8D27-5C2BF2128D0D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1" creationId="{B9FA1CC4-BBD2-4BAB-B6FF-3D2CCB85D84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2" creationId="{F23C6747-865E-432D-B848-F19FD2C1332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3" creationId="{25D2068B-9390-4223-8F8A-59532408DCF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4" creationId="{B4661AF2-93BF-434E-B40C-E1E9ADF4F46B}"/>
          </ac:cxnSpMkLst>
        </pc:cxnChg>
      </pc:sldChg>
      <pc:sldChg chg="addSp delSp modSp new mod modClrScheme chgLayout">
        <pc:chgData name="Richard Anderson" userId="4654cc452026b74c" providerId="LiveId" clId="{28B0D75C-99BE-4A1C-8784-9F11BE7988EE}" dt="2022-04-03T18:40:01.966" v="1352" actId="20577"/>
        <pc:sldMkLst>
          <pc:docMk/>
          <pc:sldMk cId="4087967561" sldId="476"/>
        </pc:sldMkLst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2" creationId="{8BEB0A81-09E4-4DB3-98B0-331B1C878225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3" creationId="{984EA5EA-8E00-49D5-B07C-929D2CF4799D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4" creationId="{2D28CFAE-3455-49C3-ACF1-6F183F9CA8C3}"/>
          </ac:spMkLst>
        </pc:spChg>
        <pc:spChg chg="add mod ord">
          <ac:chgData name="Richard Anderson" userId="4654cc452026b74c" providerId="LiveId" clId="{28B0D75C-99BE-4A1C-8784-9F11BE7988EE}" dt="2022-04-03T18:40:01.966" v="1352" actId="20577"/>
          <ac:spMkLst>
            <pc:docMk/>
            <pc:sldMk cId="4087967561" sldId="476"/>
            <ac:spMk id="5" creationId="{D0C7B19B-D43A-4CC5-9959-656E796EDF89}"/>
          </ac:spMkLst>
        </pc:spChg>
        <pc:spChg chg="add del mod ord">
          <ac:chgData name="Richard Anderson" userId="4654cc452026b74c" providerId="LiveId" clId="{28B0D75C-99BE-4A1C-8784-9F11BE7988EE}" dt="2022-04-03T18:35:30.170" v="1157" actId="3680"/>
          <ac:spMkLst>
            <pc:docMk/>
            <pc:sldMk cId="4087967561" sldId="476"/>
            <ac:spMk id="6" creationId="{0FB3F3B1-A4A7-464B-BDF8-CB71C3E25B27}"/>
          </ac:spMkLst>
        </pc:spChg>
        <pc:graphicFrameChg chg="add mod ord modGraphic">
          <ac:chgData name="Richard Anderson" userId="4654cc452026b74c" providerId="LiveId" clId="{28B0D75C-99BE-4A1C-8784-9F11BE7988EE}" dt="2022-04-03T18:39:48.872" v="1327" actId="20577"/>
          <ac:graphicFrameMkLst>
            <pc:docMk/>
            <pc:sldMk cId="4087967561" sldId="476"/>
            <ac:graphicFrameMk id="7" creationId="{EE274A63-CA22-4EF2-9DAF-F0C47661EBBB}"/>
          </ac:graphicFrameMkLst>
        </pc:graphicFrameChg>
      </pc:sldChg>
      <pc:sldChg chg="modSp new mod">
        <pc:chgData name="Richard Anderson" userId="4654cc452026b74c" providerId="LiveId" clId="{28B0D75C-99BE-4A1C-8784-9F11BE7988EE}" dt="2022-04-03T18:42:50.433" v="1541" actId="20577"/>
        <pc:sldMkLst>
          <pc:docMk/>
          <pc:sldMk cId="718896602" sldId="477"/>
        </pc:sldMkLst>
        <pc:spChg chg="mod">
          <ac:chgData name="Richard Anderson" userId="4654cc452026b74c" providerId="LiveId" clId="{28B0D75C-99BE-4A1C-8784-9F11BE7988EE}" dt="2022-04-03T18:41:16.306" v="1367" actId="20577"/>
          <ac:spMkLst>
            <pc:docMk/>
            <pc:sldMk cId="718896602" sldId="477"/>
            <ac:spMk id="2" creationId="{DEA8341E-EF9C-42ED-A22A-7DAF6FCDBA13}"/>
          </ac:spMkLst>
        </pc:spChg>
        <pc:spChg chg="mod">
          <ac:chgData name="Richard Anderson" userId="4654cc452026b74c" providerId="LiveId" clId="{28B0D75C-99BE-4A1C-8784-9F11BE7988EE}" dt="2022-04-03T18:42:50.433" v="1541" actId="20577"/>
          <ac:spMkLst>
            <pc:docMk/>
            <pc:sldMk cId="718896602" sldId="477"/>
            <ac:spMk id="3" creationId="{71DA0546-87C9-4978-87CC-356F757CC7DA}"/>
          </ac:spMkLst>
        </pc:spChg>
      </pc:sldChg>
      <pc:sldMasterChg chg="delSldLayout">
        <pc:chgData name="Richard Anderson" userId="4654cc452026b74c" providerId="LiveId" clId="{28B0D75C-99BE-4A1C-8784-9F11BE7988EE}" dt="2022-04-03T17:43:52.354" v="1009" actId="2696"/>
        <pc:sldMasterMkLst>
          <pc:docMk/>
          <pc:sldMasterMk cId="1822890172" sldId="2147483661"/>
        </pc:sldMasterMkLst>
        <pc:sldLayoutChg chg="del">
          <pc:chgData name="Richard Anderson" userId="4654cc452026b74c" providerId="LiveId" clId="{28B0D75C-99BE-4A1C-8784-9F11BE7988EE}" dt="2022-04-03T01:02:08.101" v="583" actId="2696"/>
          <pc:sldLayoutMkLst>
            <pc:docMk/>
            <pc:sldMasterMk cId="1822890172" sldId="2147483661"/>
            <pc:sldLayoutMk cId="1655181020" sldId="2147483673"/>
          </pc:sldLayoutMkLst>
        </pc:sldLayoutChg>
        <pc:sldLayoutChg chg="del">
          <pc:chgData name="Richard Anderson" userId="4654cc452026b74c" providerId="LiveId" clId="{28B0D75C-99BE-4A1C-8784-9F11BE7988EE}" dt="2022-04-03T17:43:52.354" v="1009" actId="2696"/>
          <pc:sldLayoutMkLst>
            <pc:docMk/>
            <pc:sldMasterMk cId="1822890172" sldId="2147483661"/>
            <pc:sldLayoutMk cId="2693861644" sldId="2147483674"/>
          </pc:sldLayoutMkLst>
        </pc:sldLayoutChg>
      </pc:sldMasterChg>
    </pc:docChg>
  </pc:docChgLst>
  <pc:docChgLst>
    <pc:chgData name="Richard Anderson" userId="4654cc452026b74c" providerId="LiveId" clId="{0AB26C16-8160-474C-95D2-575180BAE0C8}"/>
    <pc:docChg chg="custSel addSld delSld modSld">
      <pc:chgData name="Richard Anderson" userId="4654cc452026b74c" providerId="LiveId" clId="{0AB26C16-8160-474C-95D2-575180BAE0C8}" dt="2022-05-01T21:40:36.560" v="1042" actId="948"/>
      <pc:docMkLst>
        <pc:docMk/>
      </pc:docMkLst>
      <pc:sldChg chg="modSp mod">
        <pc:chgData name="Richard Anderson" userId="4654cc452026b74c" providerId="LiveId" clId="{0AB26C16-8160-474C-95D2-575180BAE0C8}" dt="2022-05-01T19:30:09.117" v="12" actId="20577"/>
        <pc:sldMkLst>
          <pc:docMk/>
          <pc:sldMk cId="0" sldId="256"/>
        </pc:sldMkLst>
        <pc:spChg chg="mod">
          <ac:chgData name="Richard Anderson" userId="4654cc452026b74c" providerId="LiveId" clId="{0AB26C16-8160-474C-95D2-575180BAE0C8}" dt="2022-05-01T19:30:09.117" v="12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8:04.492" v="45" actId="20577"/>
        <pc:sldMkLst>
          <pc:docMk/>
          <pc:sldMk cId="0" sldId="269"/>
        </pc:sldMkLst>
        <pc:spChg chg="mod">
          <ac:chgData name="Richard Anderson" userId="4654cc452026b74c" providerId="LiveId" clId="{0AB26C16-8160-474C-95D2-575180BAE0C8}" dt="2022-05-01T20:28:04.492" v="45" actId="20577"/>
          <ac:spMkLst>
            <pc:docMk/>
            <pc:sldMk cId="0" sldId="269"/>
            <ac:spMk id="3076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50:29.789" v="83" actId="20577"/>
        <pc:sldMkLst>
          <pc:docMk/>
          <pc:sldMk cId="0" sldId="350"/>
        </pc:sldMkLst>
        <pc:spChg chg="mod">
          <ac:chgData name="Richard Anderson" userId="4654cc452026b74c" providerId="LiveId" clId="{0AB26C16-8160-474C-95D2-575180BAE0C8}" dt="2022-05-01T20:50:29.789" v="83" actId="20577"/>
          <ac:spMkLst>
            <pc:docMk/>
            <pc:sldMk cId="0" sldId="350"/>
            <ac:spMk id="4098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7:35.207" v="18" actId="27636"/>
        <pc:sldMkLst>
          <pc:docMk/>
          <pc:sldMk cId="0" sldId="354"/>
        </pc:sldMkLst>
        <pc:spChg chg="mod">
          <ac:chgData name="Richard Anderson" userId="4654cc452026b74c" providerId="LiveId" clId="{0AB26C16-8160-474C-95D2-575180BAE0C8}" dt="2022-05-01T20:27:35.207" v="18" actId="27636"/>
          <ac:spMkLst>
            <pc:docMk/>
            <pc:sldMk cId="0" sldId="354"/>
            <ac:spMk id="7171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52:40.794" v="270" actId="20577"/>
        <pc:sldMkLst>
          <pc:docMk/>
          <pc:sldMk cId="0" sldId="355"/>
        </pc:sldMkLst>
        <pc:spChg chg="mod">
          <ac:chgData name="Richard Anderson" userId="4654cc452026b74c" providerId="LiveId" clId="{0AB26C16-8160-474C-95D2-575180BAE0C8}" dt="2022-05-01T20:52:40.794" v="270" actId="20577"/>
          <ac:spMkLst>
            <pc:docMk/>
            <pc:sldMk cId="0" sldId="355"/>
            <ac:spMk id="3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0:51:15.782" v="110" actId="20577"/>
          <ac:spMkLst>
            <pc:docMk/>
            <pc:sldMk cId="0" sldId="355"/>
            <ac:spMk id="8194" creationId="{00000000-0000-0000-0000-000000000000}"/>
          </ac:spMkLst>
        </pc:spChg>
      </pc:sldChg>
      <pc:sldChg chg="modSp del mod">
        <pc:chgData name="Richard Anderson" userId="4654cc452026b74c" providerId="LiveId" clId="{0AB26C16-8160-474C-95D2-575180BAE0C8}" dt="2022-05-01T20:57:11.907" v="775" actId="2696"/>
        <pc:sldMkLst>
          <pc:docMk/>
          <pc:sldMk cId="0" sldId="356"/>
        </pc:sldMkLst>
        <pc:spChg chg="mod">
          <ac:chgData name="Richard Anderson" userId="4654cc452026b74c" providerId="LiveId" clId="{0AB26C16-8160-474C-95D2-575180BAE0C8}" dt="2022-05-01T20:53:01.055" v="290" actId="20577"/>
          <ac:spMkLst>
            <pc:docMk/>
            <pc:sldMk cId="0" sldId="356"/>
            <ac:spMk id="9218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7:35.207" v="19" actId="27636"/>
        <pc:sldMkLst>
          <pc:docMk/>
          <pc:sldMk cId="0" sldId="358"/>
        </pc:sldMkLst>
        <pc:spChg chg="mod">
          <ac:chgData name="Richard Anderson" userId="4654cc452026b74c" providerId="LiveId" clId="{0AB26C16-8160-474C-95D2-575180BAE0C8}" dt="2022-05-01T20:27:35.207" v="19" actId="27636"/>
          <ac:spMkLst>
            <pc:docMk/>
            <pc:sldMk cId="0" sldId="358"/>
            <ac:spMk id="10243" creationId="{00000000-0000-0000-0000-000000000000}"/>
          </ac:spMkLst>
        </pc:spChg>
      </pc:sldChg>
      <pc:sldChg chg="del">
        <pc:chgData name="Richard Anderson" userId="4654cc452026b74c" providerId="LiveId" clId="{0AB26C16-8160-474C-95D2-575180BAE0C8}" dt="2022-05-01T20:57:24.043" v="776" actId="2696"/>
        <pc:sldMkLst>
          <pc:docMk/>
          <pc:sldMk cId="0" sldId="360"/>
        </pc:sldMkLst>
      </pc:sldChg>
      <pc:sldChg chg="modSp mod">
        <pc:chgData name="Richard Anderson" userId="4654cc452026b74c" providerId="LiveId" clId="{0AB26C16-8160-474C-95D2-575180BAE0C8}" dt="2022-05-01T20:26:57.769" v="13" actId="27636"/>
        <pc:sldMkLst>
          <pc:docMk/>
          <pc:sldMk cId="0" sldId="363"/>
        </pc:sldMkLst>
        <pc:spChg chg="mod">
          <ac:chgData name="Richard Anderson" userId="4654cc452026b74c" providerId="LiveId" clId="{0AB26C16-8160-474C-95D2-575180BAE0C8}" dt="2022-05-01T20:26:57.769" v="13" actId="27636"/>
          <ac:spMkLst>
            <pc:docMk/>
            <pc:sldMk cId="0" sldId="363"/>
            <ac:spMk id="13315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8:59.330" v="1041" actId="5793"/>
        <pc:sldMkLst>
          <pc:docMk/>
          <pc:sldMk cId="0" sldId="366"/>
        </pc:sldMkLst>
        <pc:spChg chg="mod">
          <ac:chgData name="Richard Anderson" userId="4654cc452026b74c" providerId="LiveId" clId="{0AB26C16-8160-474C-95D2-575180BAE0C8}" dt="2022-05-01T21:38:59.330" v="1041" actId="5793"/>
          <ac:spMkLst>
            <pc:docMk/>
            <pc:sldMk cId="0" sldId="366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2:17.956" v="784" actId="207"/>
        <pc:sldMkLst>
          <pc:docMk/>
          <pc:sldMk cId="0" sldId="370"/>
        </pc:sldMkLst>
        <pc:spChg chg="mod">
          <ac:chgData name="Richard Anderson" userId="4654cc452026b74c" providerId="LiveId" clId="{0AB26C16-8160-474C-95D2-575180BAE0C8}" dt="2022-05-01T21:22:17.956" v="784" actId="207"/>
          <ac:spMkLst>
            <pc:docMk/>
            <pc:sldMk cId="0" sldId="370"/>
            <ac:spMk id="3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1:21:50.434" v="782" actId="20577"/>
          <ac:spMkLst>
            <pc:docMk/>
            <pc:sldMk cId="0" sldId="370"/>
            <ac:spMk id="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5:16.358" v="787" actId="1076"/>
        <pc:sldMkLst>
          <pc:docMk/>
          <pc:sldMk cId="0" sldId="373"/>
        </pc:sldMkLst>
        <pc:spChg chg="mod">
          <ac:chgData name="Richard Anderson" userId="4654cc452026b74c" providerId="LiveId" clId="{0AB26C16-8160-474C-95D2-575180BAE0C8}" dt="2022-05-01T21:25:16.358" v="787" actId="1076"/>
          <ac:spMkLst>
            <pc:docMk/>
            <pc:sldMk cId="0" sldId="373"/>
            <ac:spMk id="9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40:36.560" v="1042" actId="948"/>
        <pc:sldMkLst>
          <pc:docMk/>
          <pc:sldMk cId="0" sldId="383"/>
        </pc:sldMkLst>
        <pc:spChg chg="mod">
          <ac:chgData name="Richard Anderson" userId="4654cc452026b74c" providerId="LiveId" clId="{0AB26C16-8160-474C-95D2-575180BAE0C8}" dt="2022-05-01T21:40:36.560" v="1042" actId="948"/>
          <ac:spMkLst>
            <pc:docMk/>
            <pc:sldMk cId="0" sldId="383"/>
            <ac:spMk id="7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0:26:57.847" v="16" actId="27636"/>
          <ac:spMkLst>
            <pc:docMk/>
            <pc:sldMk cId="0" sldId="383"/>
            <ac:spMk id="2662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1:30.374" v="837" actId="27636"/>
        <pc:sldMkLst>
          <pc:docMk/>
          <pc:sldMk cId="0" sldId="389"/>
        </pc:sldMkLst>
        <pc:spChg chg="mod">
          <ac:chgData name="Richard Anderson" userId="4654cc452026b74c" providerId="LiveId" clId="{0AB26C16-8160-474C-95D2-575180BAE0C8}" dt="2022-05-01T21:31:30.374" v="837" actId="27636"/>
          <ac:spMkLst>
            <pc:docMk/>
            <pc:sldMk cId="0" sldId="389"/>
            <ac:spMk id="3174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8:51.368" v="791" actId="20577"/>
        <pc:sldMkLst>
          <pc:docMk/>
          <pc:sldMk cId="0" sldId="390"/>
        </pc:sldMkLst>
        <pc:spChg chg="mod">
          <ac:chgData name="Richard Anderson" userId="4654cc452026b74c" providerId="LiveId" clId="{0AB26C16-8160-474C-95D2-575180BAE0C8}" dt="2022-05-01T21:28:51.368" v="791" actId="20577"/>
          <ac:spMkLst>
            <pc:docMk/>
            <pc:sldMk cId="0" sldId="390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0:19.038" v="833" actId="948"/>
        <pc:sldMkLst>
          <pc:docMk/>
          <pc:sldMk cId="0" sldId="391"/>
        </pc:sldMkLst>
        <pc:spChg chg="mod">
          <ac:chgData name="Richard Anderson" userId="4654cc452026b74c" providerId="LiveId" clId="{0AB26C16-8160-474C-95D2-575180BAE0C8}" dt="2022-05-01T21:30:19.038" v="833" actId="948"/>
          <ac:spMkLst>
            <pc:docMk/>
            <pc:sldMk cId="0" sldId="391"/>
            <ac:spMk id="7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1:29:53.700" v="832" actId="20577"/>
          <ac:spMkLst>
            <pc:docMk/>
            <pc:sldMk cId="0" sldId="391"/>
            <ac:spMk id="33794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6:57.847" v="15" actId="27636"/>
        <pc:sldMkLst>
          <pc:docMk/>
          <pc:sldMk cId="0" sldId="393"/>
        </pc:sldMkLst>
        <pc:spChg chg="mod">
          <ac:chgData name="Richard Anderson" userId="4654cc452026b74c" providerId="LiveId" clId="{0AB26C16-8160-474C-95D2-575180BAE0C8}" dt="2022-05-01T20:26:57.847" v="15" actId="27636"/>
          <ac:spMkLst>
            <pc:docMk/>
            <pc:sldMk cId="0" sldId="393"/>
            <ac:spMk id="2560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6:57.831" v="14" actId="27636"/>
        <pc:sldMkLst>
          <pc:docMk/>
          <pc:sldMk cId="0" sldId="394"/>
        </pc:sldMkLst>
        <pc:spChg chg="mod">
          <ac:chgData name="Richard Anderson" userId="4654cc452026b74c" providerId="LiveId" clId="{0AB26C16-8160-474C-95D2-575180BAE0C8}" dt="2022-05-01T20:26:57.831" v="14" actId="27636"/>
          <ac:spMkLst>
            <pc:docMk/>
            <pc:sldMk cId="0" sldId="394"/>
            <ac:spMk id="3" creationId="{00000000-0000-0000-0000-000000000000}"/>
          </ac:spMkLst>
        </pc:spChg>
      </pc:sldChg>
      <pc:sldChg chg="delSp modSp mod modClrScheme chgLayout">
        <pc:chgData name="Richard Anderson" userId="4654cc452026b74c" providerId="LiveId" clId="{0AB26C16-8160-474C-95D2-575180BAE0C8}" dt="2022-05-01T21:25:58.326" v="789" actId="948"/>
        <pc:sldMkLst>
          <pc:docMk/>
          <pc:sldMk cId="0" sldId="397"/>
        </pc:sldMkLst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2" creationId="{00000000-0000-0000-0000-000000000000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3" creationId="{FA7D543C-BB5F-D4BE-CE14-40E2214D574A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4" creationId="{55F6DCC7-F33C-E578-916A-F742C1A499CF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5" creationId="{5930A327-AB0C-55C2-C384-44D62B2FD7B0}"/>
          </ac:spMkLst>
        </pc:spChg>
        <pc:spChg chg="mod">
          <ac:chgData name="Richard Anderson" userId="4654cc452026b74c" providerId="LiveId" clId="{0AB26C16-8160-474C-95D2-575180BAE0C8}" dt="2022-05-01T21:25:58.326" v="789" actId="948"/>
          <ac:spMkLst>
            <pc:docMk/>
            <pc:sldMk cId="0" sldId="397"/>
            <ac:spMk id="7" creationId="{00000000-0000-0000-0000-000000000000}"/>
          </ac:spMkLst>
        </pc:spChg>
        <pc:spChg chg="del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24581" creationId="{00000000-0000-0000-0000-000000000000}"/>
          </ac:spMkLst>
        </pc:spChg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0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4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4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8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0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0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684156061" sldId="52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5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143567446" sldId="53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971431517" sldId="53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3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1699598031" sldId="55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191416610" sldId="55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2789720979" sldId="56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941309977" sldId="56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5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614539289" sldId="569"/>
        </pc:sldMkLst>
      </pc:sldChg>
      <pc:sldChg chg="modSp new mod">
        <pc:chgData name="Richard Anderson" userId="4654cc452026b74c" providerId="LiveId" clId="{0AB26C16-8160-474C-95D2-575180BAE0C8}" dt="2022-05-01T21:36:30.193" v="1036" actId="20577"/>
        <pc:sldMkLst>
          <pc:docMk/>
          <pc:sldMk cId="4166144839" sldId="570"/>
        </pc:sldMkLst>
        <pc:spChg chg="mod">
          <ac:chgData name="Richard Anderson" userId="4654cc452026b74c" providerId="LiveId" clId="{0AB26C16-8160-474C-95D2-575180BAE0C8}" dt="2022-05-01T20:29:06.185" v="73" actId="20577"/>
          <ac:spMkLst>
            <pc:docMk/>
            <pc:sldMk cId="4166144839" sldId="570"/>
            <ac:spMk id="2" creationId="{24540AD6-1CED-5A67-7C6A-E0648F7DD530}"/>
          </ac:spMkLst>
        </pc:spChg>
        <pc:spChg chg="mod">
          <ac:chgData name="Richard Anderson" userId="4654cc452026b74c" providerId="LiveId" clId="{0AB26C16-8160-474C-95D2-575180BAE0C8}" dt="2022-05-01T21:36:30.193" v="1036" actId="20577"/>
          <ac:spMkLst>
            <pc:docMk/>
            <pc:sldMk cId="4166144839" sldId="570"/>
            <ac:spMk id="3" creationId="{2B7B2EEA-C78D-73C6-EF53-EF7A2CBB391A}"/>
          </ac:spMkLst>
        </pc:spChg>
      </pc:sldChg>
      <pc:sldChg chg="modSp new mod">
        <pc:chgData name="Richard Anderson" userId="4654cc452026b74c" providerId="LiveId" clId="{0AB26C16-8160-474C-95D2-575180BAE0C8}" dt="2022-05-01T21:37:19.216" v="1038" actId="20577"/>
        <pc:sldMkLst>
          <pc:docMk/>
          <pc:sldMk cId="3061588515" sldId="571"/>
        </pc:sldMkLst>
        <pc:spChg chg="mod">
          <ac:chgData name="Richard Anderson" userId="4654cc452026b74c" providerId="LiveId" clId="{0AB26C16-8160-474C-95D2-575180BAE0C8}" dt="2022-05-01T20:53:24.697" v="317" actId="20577"/>
          <ac:spMkLst>
            <pc:docMk/>
            <pc:sldMk cId="3061588515" sldId="571"/>
            <ac:spMk id="2" creationId="{6AFA8033-613D-7658-9B6E-DFF3F2C1FA0D}"/>
          </ac:spMkLst>
        </pc:spChg>
        <pc:spChg chg="mod">
          <ac:chgData name="Richard Anderson" userId="4654cc452026b74c" providerId="LiveId" clId="{0AB26C16-8160-474C-95D2-575180BAE0C8}" dt="2022-05-01T21:37:19.216" v="1038" actId="20577"/>
          <ac:spMkLst>
            <pc:docMk/>
            <pc:sldMk cId="3061588515" sldId="571"/>
            <ac:spMk id="3" creationId="{3439ACA7-3904-5FD5-8E60-7F7B241F09A0}"/>
          </ac:spMkLst>
        </pc:spChg>
      </pc:sldChg>
      <pc:sldMasterChg chg="delSldLayout">
        <pc:chgData name="Richard Anderson" userId="4654cc452026b74c" providerId="LiveId" clId="{0AB26C16-8160-474C-95D2-575180BAE0C8}" dt="2022-05-01T21:30:35.606" v="834" actId="2696"/>
        <pc:sldMasterMkLst>
          <pc:docMk/>
          <pc:sldMasterMk cId="1822890172" sldId="2147483661"/>
        </pc:sldMasterMkLst>
        <pc:sldLayoutChg chg="del">
          <pc:chgData name="Richard Anderson" userId="4654cc452026b74c" providerId="LiveId" clId="{0AB26C16-8160-474C-95D2-575180BAE0C8}" dt="2022-05-01T21:30:35.606" v="834" actId="2696"/>
          <pc:sldLayoutMkLst>
            <pc:docMk/>
            <pc:sldMasterMk cId="1822890172" sldId="2147483661"/>
            <pc:sldLayoutMk cId="1935075730" sldId="2147483673"/>
          </pc:sldLayoutMkLst>
        </pc:sldLayoutChg>
      </pc:sldMasterChg>
    </pc:docChg>
  </pc:docChgLst>
  <pc:docChgLst>
    <pc:chgData name="Richard Anderson" userId="4654cc452026b74c" providerId="LiveId" clId="{0876A473-90E0-4E11-9B68-9567F0F82FC6}"/>
    <pc:docChg chg="undo custSel modSld">
      <pc:chgData name="Richard Anderson" userId="4654cc452026b74c" providerId="LiveId" clId="{0876A473-90E0-4E11-9B68-9567F0F82FC6}" dt="2022-04-15T06:11:22.766" v="826" actId="20577"/>
      <pc:docMkLst>
        <pc:docMk/>
      </pc:docMkLst>
      <pc:sldChg chg="modSp mod">
        <pc:chgData name="Richard Anderson" userId="4654cc452026b74c" providerId="LiveId" clId="{0876A473-90E0-4E11-9B68-9567F0F82FC6}" dt="2022-04-15T05:50:25.011" v="196" actId="20577"/>
        <pc:sldMkLst>
          <pc:docMk/>
          <pc:sldMk cId="143567446" sldId="536"/>
        </pc:sldMkLst>
        <pc:spChg chg="mod">
          <ac:chgData name="Richard Anderson" userId="4654cc452026b74c" providerId="LiveId" clId="{0876A473-90E0-4E11-9B68-9567F0F82FC6}" dt="2022-04-15T05:50:25.011" v="196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addSp delSp modSp mod">
        <pc:chgData name="Richard Anderson" userId="4654cc452026b74c" providerId="LiveId" clId="{0876A473-90E0-4E11-9B68-9567F0F82FC6}" dt="2022-04-15T06:10:53.635" v="825" actId="21"/>
        <pc:sldMkLst>
          <pc:docMk/>
          <pc:sldMk cId="320525666" sldId="578"/>
        </pc:sldMkLst>
        <pc:spChg chg="del">
          <ac:chgData name="Richard Anderson" userId="4654cc452026b74c" providerId="LiveId" clId="{0876A473-90E0-4E11-9B68-9567F0F82FC6}" dt="2022-04-15T06:10:53.635" v="825" actId="21"/>
          <ac:spMkLst>
            <pc:docMk/>
            <pc:sldMk cId="320525666" sldId="578"/>
            <ac:spMk id="2" creationId="{00000000-0000-0000-0000-000000000000}"/>
          </ac:spMkLst>
        </pc:spChg>
        <pc:spChg chg="add mod">
          <ac:chgData name="Richard Anderson" userId="4654cc452026b74c" providerId="LiveId" clId="{0876A473-90E0-4E11-9B68-9567F0F82FC6}" dt="2022-04-15T06:10:53.635" v="825" actId="21"/>
          <ac:spMkLst>
            <pc:docMk/>
            <pc:sldMk cId="320525666" sldId="578"/>
            <ac:spMk id="5" creationId="{235C69FE-71DE-4876-A0B2-73FE43F4820C}"/>
          </ac:spMkLst>
        </pc:spChg>
      </pc:sldChg>
      <pc:sldChg chg="modSp mod">
        <pc:chgData name="Richard Anderson" userId="4654cc452026b74c" providerId="LiveId" clId="{0876A473-90E0-4E11-9B68-9567F0F82FC6}" dt="2022-04-15T06:11:22.766" v="826" actId="20577"/>
        <pc:sldMkLst>
          <pc:docMk/>
          <pc:sldMk cId="4016883734" sldId="583"/>
        </pc:sldMkLst>
        <pc:spChg chg="mod">
          <ac:chgData name="Richard Anderson" userId="4654cc452026b74c" providerId="LiveId" clId="{0876A473-90E0-4E11-9B68-9567F0F82FC6}" dt="2022-04-15T06:11:22.766" v="826" actId="20577"/>
          <ac:spMkLst>
            <pc:docMk/>
            <pc:sldMk cId="4016883734" sldId="583"/>
            <ac:spMk id="2" creationId="{00000000-0000-0000-0000-000000000000}"/>
          </ac:spMkLst>
        </pc:spChg>
      </pc:sldChg>
      <pc:sldChg chg="addSp delSp modSp mod">
        <pc:chgData name="Richard Anderson" userId="4654cc452026b74c" providerId="LiveId" clId="{0876A473-90E0-4E11-9B68-9567F0F82FC6}" dt="2022-04-15T06:09:30.355" v="824" actId="1582"/>
        <pc:sldMkLst>
          <pc:docMk/>
          <pc:sldMk cId="3491713719" sldId="584"/>
        </pc:sldMkLst>
        <pc:spChg chg="mod">
          <ac:chgData name="Richard Anderson" userId="4654cc452026b74c" providerId="LiveId" clId="{0876A473-90E0-4E11-9B68-9567F0F82FC6}" dt="2022-04-15T06:03:24.740" v="787" actId="1076"/>
          <ac:spMkLst>
            <pc:docMk/>
            <pc:sldMk cId="3491713719" sldId="584"/>
            <ac:spMk id="2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5:56:37.739" v="211" actId="20577"/>
          <ac:spMkLst>
            <pc:docMk/>
            <pc:sldMk cId="3491713719" sldId="584"/>
            <ac:spMk id="3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1:25.314" v="728" actId="1076"/>
          <ac:spMkLst>
            <pc:docMk/>
            <pc:sldMk cId="3491713719" sldId="584"/>
            <ac:spMk id="5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7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9" creationId="{00000000-0000-0000-0000-000000000000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0" creationId="{52E22518-6F72-4CE0-B09A-0C1B635B4EF1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1" creationId="{9F586666-F42B-41CA-9666-C659AEA6D82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2" creationId="{4AF76EE8-283C-40B7-9851-12EBBC6D19F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3" creationId="{922ABCEC-E7CD-49E5-9FE5-2E02DF1B0AE7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4" creationId="{79DB2A1D-1F60-4933-8544-BD24F942ED94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5" creationId="{3ED0B97C-2033-4B5B-AC6B-C84BF70914D2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6" creationId="{F4965471-6EDB-447B-A934-1A10CFF80F10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7" creationId="{618047FC-8CB2-4F9B-BC11-C39305628758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8" creationId="{EB7471B2-F6A0-414E-BAE0-A4669A3E7A5D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9" creationId="{01DE9B29-ABFD-438A-A242-85E6AA31412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0" creationId="{3AA6AAD6-69AE-45B5-958D-94FDFEC01E4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1" creationId="{D01A6CFE-E7C5-4601-98EF-21E34BC7648B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2" creationId="{DB02FA65-52B7-4F78-8C3F-29C33953307C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3" creationId="{542561B8-7AF5-4E1F-8DE6-0F454030BC5F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4" creationId="{BA946478-F840-4144-9A53-38ACB72A333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5" creationId="{87B722E5-78C6-4A47-9E3F-27B7418A960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6" creationId="{05BFA69E-EB59-41B4-987A-D967D91C2F42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7" creationId="{F1AA3BBD-1BB0-41D6-8421-DE55BB4B933C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8" creationId="{72BBBFE2-426D-46DA-8261-677A0C7C216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9" creationId="{EB6959BD-8877-4013-B7DA-228652E82CA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0" creationId="{5369EA41-FC36-431E-946A-FB74A438754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1" creationId="{60B4428F-52F2-4393-81FB-83DD1E3A9157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2" creationId="{32CCB6BC-94E7-4BAD-984A-6F12591F4706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5" creationId="{4A3CD09A-3AA9-4FB0-93A3-04752F2F723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6" creationId="{FB17C66C-4372-4D54-9D89-D9B7D25A209F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7" creationId="{BDC36D72-C966-467D-AE26-FEA7AC28990C}"/>
          </ac:spMkLst>
        </pc:sp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4" creationId="{C6C94D29-ABC2-4CDA-A628-43AD836F53B1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6" creationId="{5FDDDE79-AE36-4639-BEBF-20F9DB2A2EF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8" creationId="{2CE59D43-4638-4744-A5F0-5CAA29F142E7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0" creationId="{858E21BA-12BE-4126-9498-7E64FDA5B21F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2" creationId="{D0DE2DBB-DEF9-41D5-814A-40155CBBDEE2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4" creationId="{330AEA09-07C3-4A47-8FD1-AECAE5631997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6" creationId="{715C3FB3-C245-4991-BAFF-24A67FDC2725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8" creationId="{8884E009-3693-44EF-90FC-51564FB94BAC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0" creationId="{C99FBA3C-9302-4409-8B1F-E72E53F2BB46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2" creationId="{24E43D81-6427-4228-A92B-607FF0695054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4" creationId="{60D86316-0DF4-41BF-A3B9-1D5E9DADB9C5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6" creationId="{F4746398-7C81-4CC7-B2CA-8D056723C8B0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8" creationId="{989FD670-62A0-443F-A9C5-0337A9D96EF3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0" creationId="{25B8B8C1-8CB7-4E0F-90BB-F3EC8D20ADEF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2" creationId="{A6F960C9-8D42-40C6-9E00-15E4F200BA73}"/>
          </ac:cxnSpMkLst>
        </pc:cxnChg>
        <pc:cxnChg chg="add del mod">
          <ac:chgData name="Richard Anderson" userId="4654cc452026b74c" providerId="LiveId" clId="{0876A473-90E0-4E11-9B68-9567F0F82FC6}" dt="2022-04-15T06:05:31.155" v="800" actId="21"/>
          <ac:cxnSpMkLst>
            <pc:docMk/>
            <pc:sldMk cId="3491713719" sldId="584"/>
            <ac:cxnSpMk id="64" creationId="{D87A9E64-6686-4C59-B8A5-BC92508BBA0E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6" creationId="{331CDAD9-18C0-4774-84E3-0F2D77953FBB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8" creationId="{C49C1861-E9B2-49F2-B509-499D7D27A3F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0" creationId="{21033755-5F98-4EEB-8DAA-99AB8257131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2" creationId="{26DA0CAA-C7C4-4F92-92C9-159C3BA4AEA2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4" creationId="{9085BF4A-3820-4DBF-8D25-7E0840FDC6B3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6" creationId="{0C6F6269-448F-4115-8258-01EDC59465B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8" creationId="{5DD8C694-53F3-416B-BB9D-9C103BFD938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0" creationId="{6539E3E9-9517-4647-A209-A91A0490F081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2" creationId="{F1F95CC0-B88E-4C32-951F-AA87B0C9834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4" creationId="{E39582A6-842F-405A-98D4-ABEDE486642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8" creationId="{89CF80AD-D5C4-4C98-8EFA-C39FD33EF570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9" creationId="{BD97574C-4FCC-482C-94E0-C016226ACAC4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91" creationId="{1C1A3E4A-47F6-4ED4-AB10-85183F120DEF}"/>
          </ac:cxnSpMkLst>
        </pc:cxnChg>
      </pc:sldChg>
    </pc:docChg>
  </pc:docChgLst>
  <pc:docChgLst>
    <pc:chgData name="Richard Anderson" userId="4654cc452026b74c" providerId="LiveId" clId="{9E78461B-FBD5-4A19-86A8-F42720235FC7}"/>
    <pc:docChg chg="undo custSel addSld delSld modSld">
      <pc:chgData name="Richard Anderson" userId="4654cc452026b74c" providerId="LiveId" clId="{9E78461B-FBD5-4A19-86A8-F42720235FC7}" dt="2022-04-24T20:45:06.943" v="1034" actId="2696"/>
      <pc:docMkLst>
        <pc:docMk/>
      </pc:docMkLst>
      <pc:sldChg chg="modSp mod">
        <pc:chgData name="Richard Anderson" userId="4654cc452026b74c" providerId="LiveId" clId="{9E78461B-FBD5-4A19-86A8-F42720235FC7}" dt="2022-04-24T01:34:08.401" v="30" actId="20577"/>
        <pc:sldMkLst>
          <pc:docMk/>
          <pc:sldMk cId="0" sldId="256"/>
        </pc:sldMkLst>
        <pc:spChg chg="mod">
          <ac:chgData name="Richard Anderson" userId="4654cc452026b74c" providerId="LiveId" clId="{9E78461B-FBD5-4A19-86A8-F42720235FC7}" dt="2022-04-24T01:34:08.401" v="30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5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6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5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6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5"/>
        </pc:sldMkLst>
      </pc:sldChg>
      <pc:sldChg chg="modSp mod">
        <pc:chgData name="Richard Anderson" userId="4654cc452026b74c" providerId="LiveId" clId="{9E78461B-FBD5-4A19-86A8-F42720235FC7}" dt="2022-04-24T01:57:18.656" v="38" actId="207"/>
        <pc:sldMkLst>
          <pc:docMk/>
          <pc:sldMk cId="0" sldId="401"/>
        </pc:sldMkLst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4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6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7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8.656" v="38" actId="207"/>
          <ac:spMkLst>
            <pc:docMk/>
            <pc:sldMk cId="0" sldId="401"/>
            <ac:spMk id="542729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0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1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2" creationId="{00000000-0000-0000-0000-000000000000}"/>
          </ac:spMkLst>
        </pc:spChg>
        <pc:cxnChg chg="mod">
          <ac:chgData name="Richard Anderson" userId="4654cc452026b74c" providerId="LiveId" clId="{9E78461B-FBD5-4A19-86A8-F42720235FC7}" dt="2022-04-24T01:57:18.656" v="38" actId="207"/>
          <ac:cxnSpMkLst>
            <pc:docMk/>
            <pc:sldMk cId="0" sldId="401"/>
            <ac:cxnSpMk id="14349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0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1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2" creationId="{00000000-0000-0000-0000-000000000000}"/>
          </ac:cxnSpMkLst>
        </pc:cxnChg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6"/>
        </pc:sldMkLst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7"/>
        </pc:sldMkLst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8"/>
        </pc:sldMkLst>
      </pc:sldChg>
      <pc:sldChg chg="modSp del mod">
        <pc:chgData name="Richard Anderson" userId="4654cc452026b74c" providerId="LiveId" clId="{9E78461B-FBD5-4A19-86A8-F42720235FC7}" dt="2022-04-24T01:34:51.515" v="31" actId="2696"/>
        <pc:sldMkLst>
          <pc:docMk/>
          <pc:sldMk cId="0" sldId="467"/>
        </pc:sldMkLst>
        <pc:spChg chg="mod">
          <ac:chgData name="Richard Anderson" userId="4654cc452026b74c" providerId="LiveId" clId="{9E78461B-FBD5-4A19-86A8-F42720235FC7}" dt="2022-04-24T01:32:05.241" v="0" actId="27636"/>
          <ac:spMkLst>
            <pc:docMk/>
            <pc:sldMk cId="0" sldId="467"/>
            <ac:spMk id="2050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34:52.776" v="32" actId="2696"/>
        <pc:sldMkLst>
          <pc:docMk/>
          <pc:sldMk cId="0" sldId="468"/>
        </pc:sldMkLst>
      </pc:sldChg>
      <pc:sldChg chg="del">
        <pc:chgData name="Richard Anderson" userId="4654cc452026b74c" providerId="LiveId" clId="{9E78461B-FBD5-4A19-86A8-F42720235FC7}" dt="2022-04-24T01:53:19.066" v="34" actId="2696"/>
        <pc:sldMkLst>
          <pc:docMk/>
          <pc:sldMk cId="0" sldId="480"/>
        </pc:sldMkLst>
      </pc:sldChg>
      <pc:sldChg chg="del">
        <pc:chgData name="Richard Anderson" userId="4654cc452026b74c" providerId="LiveId" clId="{9E78461B-FBD5-4A19-86A8-F42720235FC7}" dt="2022-04-24T01:53:30.408" v="35" actId="2696"/>
        <pc:sldMkLst>
          <pc:docMk/>
          <pc:sldMk cId="0" sldId="481"/>
        </pc:sldMkLst>
      </pc:sldChg>
      <pc:sldChg chg="modSp mod">
        <pc:chgData name="Richard Anderson" userId="4654cc452026b74c" providerId="LiveId" clId="{9E78461B-FBD5-4A19-86A8-F42720235FC7}" dt="2022-04-24T01:32:05.273" v="1" actId="27636"/>
        <pc:sldMkLst>
          <pc:docMk/>
          <pc:sldMk cId="0" sldId="497"/>
        </pc:sldMkLst>
        <pc:spChg chg="mod">
          <ac:chgData name="Richard Anderson" userId="4654cc452026b74c" providerId="LiveId" clId="{9E78461B-FBD5-4A19-86A8-F42720235FC7}" dt="2022-04-24T01:32:05.273" v="1" actId="27636"/>
          <ac:spMkLst>
            <pc:docMk/>
            <pc:sldMk cId="0" sldId="497"/>
            <ac:spMk id="20484" creationId="{00000000-0000-0000-0000-000000000000}"/>
          </ac:spMkLst>
        </pc:spChg>
      </pc:sldChg>
      <pc:sldChg chg="delSp">
        <pc:chgData name="Richard Anderson" userId="4654cc452026b74c" providerId="LiveId" clId="{9E78461B-FBD5-4A19-86A8-F42720235FC7}" dt="2022-04-24T01:59:44.760" v="41" actId="21"/>
        <pc:sldMkLst>
          <pc:docMk/>
          <pc:sldMk cId="0" sldId="501"/>
        </pc:sldMkLst>
        <pc:spChg chg="del">
          <ac:chgData name="Richard Anderson" userId="4654cc452026b74c" providerId="LiveId" clId="{9E78461B-FBD5-4A19-86A8-F42720235FC7}" dt="2022-04-24T01:59:44.760" v="41" actId="21"/>
          <ac:spMkLst>
            <pc:docMk/>
            <pc:sldMk cId="0" sldId="501"/>
            <ac:spMk id="23557" creationId="{00000000-0000-0000-0000-000000000000}"/>
          </ac:spMkLst>
        </pc:spChg>
        <pc:spChg chg="del">
          <ac:chgData name="Richard Anderson" userId="4654cc452026b74c" providerId="LiveId" clId="{9E78461B-FBD5-4A19-86A8-F42720235FC7}" dt="2022-04-24T01:59:40.299" v="40" actId="21"/>
          <ac:spMkLst>
            <pc:docMk/>
            <pc:sldMk cId="0" sldId="501"/>
            <ac:spMk id="2356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504"/>
        </pc:sldMkLst>
      </pc:sldChg>
      <pc:sldChg chg="del">
        <pc:chgData name="Richard Anderson" userId="4654cc452026b74c" providerId="LiveId" clId="{9E78461B-FBD5-4A19-86A8-F42720235FC7}" dt="2022-04-24T02:03:28.930" v="340" actId="2696"/>
        <pc:sldMkLst>
          <pc:docMk/>
          <pc:sldMk cId="0" sldId="507"/>
        </pc:sldMkLst>
      </pc:sldChg>
      <pc:sldChg chg="del">
        <pc:chgData name="Richard Anderson" userId="4654cc452026b74c" providerId="LiveId" clId="{9E78461B-FBD5-4A19-86A8-F42720235FC7}" dt="2022-04-24T01:56:13.657" v="36" actId="2696"/>
        <pc:sldMkLst>
          <pc:docMk/>
          <pc:sldMk cId="0" sldId="514"/>
        </pc:sldMkLst>
      </pc:sldChg>
      <pc:sldChg chg="modSp mod">
        <pc:chgData name="Richard Anderson" userId="4654cc452026b74c" providerId="LiveId" clId="{9E78461B-FBD5-4A19-86A8-F42720235FC7}" dt="2022-04-24T20:39:54.564" v="1033" actId="20577"/>
        <pc:sldMkLst>
          <pc:docMk/>
          <pc:sldMk cId="0" sldId="515"/>
        </pc:sldMkLst>
        <pc:spChg chg="mod">
          <ac:chgData name="Richard Anderson" userId="4654cc452026b74c" providerId="LiveId" clId="{9E78461B-FBD5-4A19-86A8-F42720235FC7}" dt="2022-04-24T02:00:06.242" v="42" actId="20577"/>
          <ac:spMkLst>
            <pc:docMk/>
            <pc:sldMk cId="0" sldId="515"/>
            <ac:spMk id="2457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20:39:54.564" v="1033" actId="20577"/>
          <ac:spMkLst>
            <pc:docMk/>
            <pc:sldMk cId="0" sldId="515"/>
            <ac:spMk id="24579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3:10.731" v="339" actId="2696"/>
        <pc:sldMkLst>
          <pc:docMk/>
          <pc:sldMk cId="0" sldId="516"/>
        </pc:sldMkLst>
      </pc:sldChg>
      <pc:sldChg chg="modSp mod">
        <pc:chgData name="Richard Anderson" userId="4654cc452026b74c" providerId="LiveId" clId="{9E78461B-FBD5-4A19-86A8-F42720235FC7}" dt="2022-04-24T01:32:05.286" v="2" actId="27636"/>
        <pc:sldMkLst>
          <pc:docMk/>
          <pc:sldMk cId="0" sldId="517"/>
        </pc:sldMkLst>
        <pc:spChg chg="mod">
          <ac:chgData name="Richard Anderson" userId="4654cc452026b74c" providerId="LiveId" clId="{9E78461B-FBD5-4A19-86A8-F42720235FC7}" dt="2022-04-24T01:32:05.286" v="2" actId="27636"/>
          <ac:spMkLst>
            <pc:docMk/>
            <pc:sldMk cId="0" sldId="517"/>
            <ac:spMk id="2765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47:38.746" v="33" actId="2696"/>
        <pc:sldMkLst>
          <pc:docMk/>
          <pc:sldMk cId="0" sldId="518"/>
        </pc:sldMkLst>
      </pc:sldChg>
      <pc:sldChg chg="modSp mod">
        <pc:chgData name="Richard Anderson" userId="4654cc452026b74c" providerId="LiveId" clId="{9E78461B-FBD5-4A19-86A8-F42720235FC7}" dt="2022-04-24T02:08:18.264" v="349" actId="20577"/>
        <pc:sldMkLst>
          <pc:docMk/>
          <pc:sldMk cId="0" sldId="519"/>
        </pc:sldMkLst>
        <pc:spChg chg="mod">
          <ac:chgData name="Richard Anderson" userId="4654cc452026b74c" providerId="LiveId" clId="{9E78461B-FBD5-4A19-86A8-F42720235FC7}" dt="2022-04-24T02:08:18.264" v="349" actId="20577"/>
          <ac:spMkLst>
            <pc:docMk/>
            <pc:sldMk cId="0" sldId="519"/>
            <ac:spMk id="22532" creationId="{00000000-0000-0000-0000-000000000000}"/>
          </ac:spMkLst>
        </pc:spChg>
      </pc:sldChg>
      <pc:sldChg chg="delSp modSp mod">
        <pc:chgData name="Richard Anderson" userId="4654cc452026b74c" providerId="LiveId" clId="{9E78461B-FBD5-4A19-86A8-F42720235FC7}" dt="2022-04-24T02:08:59.578" v="353" actId="2711"/>
        <pc:sldMkLst>
          <pc:docMk/>
          <pc:sldMk cId="0" sldId="520"/>
        </pc:sldMkLst>
        <pc:spChg chg="mod">
          <ac:chgData name="Richard Anderson" userId="4654cc452026b74c" providerId="LiveId" clId="{9E78461B-FBD5-4A19-86A8-F42720235FC7}" dt="2022-04-24T02:08:45.931" v="352" actId="1076"/>
          <ac:spMkLst>
            <pc:docMk/>
            <pc:sldMk cId="0" sldId="520"/>
            <ac:spMk id="2355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569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58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01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4" creationId="{00000000-0000-0000-0000-000000000000}"/>
          </ac:spMkLst>
        </pc:spChg>
        <pc:spChg chg="del">
          <ac:chgData name="Richard Anderson" userId="4654cc452026b74c" providerId="LiveId" clId="{9E78461B-FBD5-4A19-86A8-F42720235FC7}" dt="2022-04-24T02:08:37.536" v="350" actId="21"/>
          <ac:spMkLst>
            <pc:docMk/>
            <pc:sldMk cId="0" sldId="520"/>
            <ac:spMk id="2361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7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9" creationId="{00000000-0000-0000-0000-000000000000}"/>
          </ac:spMkLst>
        </pc:spChg>
      </pc:sldChg>
      <pc:sldChg chg="modSp del mod chgLayout">
        <pc:chgData name="Richard Anderson" userId="4654cc452026b74c" providerId="LiveId" clId="{9E78461B-FBD5-4A19-86A8-F42720235FC7}" dt="2022-04-24T02:13:32.354" v="516" actId="2696"/>
        <pc:sldMkLst>
          <pc:docMk/>
          <pc:sldMk cId="0" sldId="523"/>
        </pc:sldMkLst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" creationId="{2E4041F1-0A6D-40A9-B6B2-4980B1361C9A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3" creationId="{C4505EB4-F228-4F8C-8FEB-EC66AB21E4E8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4" creationId="{EBCF2242-6F25-49A5-A0BB-7723BD24B938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6627" creationId="{00000000-0000-0000-0000-000000000000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6628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13:52.241" v="517" actId="2696"/>
        <pc:sldMkLst>
          <pc:docMk/>
          <pc:sldMk cId="684156061" sldId="524"/>
        </pc:sldMkLst>
      </pc:sldChg>
      <pc:sldChg chg="modSp mod">
        <pc:chgData name="Richard Anderson" userId="4654cc452026b74c" providerId="LiveId" clId="{9E78461B-FBD5-4A19-86A8-F42720235FC7}" dt="2022-04-24T02:16:06.625" v="624" actId="20577"/>
        <pc:sldMkLst>
          <pc:docMk/>
          <pc:sldMk cId="0" sldId="525"/>
        </pc:sldMkLst>
        <pc:spChg chg="mod">
          <ac:chgData name="Richard Anderson" userId="4654cc452026b74c" providerId="LiveId" clId="{9E78461B-FBD5-4A19-86A8-F42720235FC7}" dt="2022-04-24T02:16:06.625" v="624" actId="20577"/>
          <ac:spMkLst>
            <pc:docMk/>
            <pc:sldMk cId="0" sldId="525"/>
            <ac:spMk id="28676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6"/>
        </pc:sldMkLst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7"/>
        </pc:sldMkLst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8"/>
        </pc:sldMkLst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0"/>
        </pc:sldMkLst>
        <pc:spChg chg="mod">
          <ac:chgData name="Richard Anderson" userId="4654cc452026b74c" providerId="LiveId" clId="{9E78461B-FBD5-4A19-86A8-F42720235FC7}" dt="2022-04-24T01:33:23.674" v="5" actId="27636"/>
          <ac:spMkLst>
            <pc:docMk/>
            <pc:sldMk cId="0" sldId="530"/>
            <ac:spMk id="33795" creationId="{00000000-0000-0000-0000-000000000000}"/>
          </ac:spMkLst>
        </pc:spChg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1"/>
        </pc:sldMkLst>
        <pc:spChg chg="mod">
          <ac:chgData name="Richard Anderson" userId="4654cc452026b74c" providerId="LiveId" clId="{9E78461B-FBD5-4A19-86A8-F42720235FC7}" dt="2022-04-24T01:33:23.677" v="6" actId="27636"/>
          <ac:spMkLst>
            <pc:docMk/>
            <pc:sldMk cId="0" sldId="531"/>
            <ac:spMk id="34820" creationId="{00000000-0000-0000-0000-000000000000}"/>
          </ac:spMkLst>
        </pc:spChg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2"/>
        </pc:sldMkLst>
        <pc:spChg chg="mod">
          <ac:chgData name="Richard Anderson" userId="4654cc452026b74c" providerId="LiveId" clId="{9E78461B-FBD5-4A19-86A8-F42720235FC7}" dt="2022-04-24T01:33:23.679" v="7" actId="27636"/>
          <ac:spMkLst>
            <pc:docMk/>
            <pc:sldMk cId="0" sldId="532"/>
            <ac:spMk id="35843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3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4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5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7"/>
        </pc:sldMkLst>
      </pc:sldChg>
      <pc:sldChg chg="del">
        <pc:chgData name="Richard Anderson" userId="4654cc452026b74c" providerId="LiveId" clId="{9E78461B-FBD5-4A19-86A8-F42720235FC7}" dt="2022-04-24T02:23:37.172" v="1028" actId="2696"/>
        <pc:sldMkLst>
          <pc:docMk/>
          <pc:sldMk cId="3971431517" sldId="538"/>
        </pc:sldMkLst>
      </pc:sldChg>
      <pc:sldChg chg="modSp mod">
        <pc:chgData name="Richard Anderson" userId="4654cc452026b74c" providerId="LiveId" clId="{9E78461B-FBD5-4A19-86A8-F42720235FC7}" dt="2022-04-24T02:24:29.034" v="1029" actId="20577"/>
        <pc:sldMkLst>
          <pc:docMk/>
          <pc:sldMk cId="0" sldId="539"/>
        </pc:sldMkLst>
        <pc:spChg chg="mod">
          <ac:chgData name="Richard Anderson" userId="4654cc452026b74c" providerId="LiveId" clId="{9E78461B-FBD5-4A19-86A8-F42720235FC7}" dt="2022-04-24T02:24:29.034" v="1029" actId="20577"/>
          <ac:spMkLst>
            <pc:docMk/>
            <pc:sldMk cId="0" sldId="539"/>
            <ac:spMk id="43012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4:19.222" v="341" actId="2696"/>
        <pc:sldMkLst>
          <pc:docMk/>
          <pc:sldMk cId="0" sldId="544"/>
        </pc:sldMkLst>
      </pc:sldChg>
      <pc:sldChg chg="del">
        <pc:chgData name="Richard Anderson" userId="4654cc452026b74c" providerId="LiveId" clId="{9E78461B-FBD5-4A19-86A8-F42720235FC7}" dt="2022-04-24T02:04:19.222" v="341" actId="2696"/>
        <pc:sldMkLst>
          <pc:docMk/>
          <pc:sldMk cId="0" sldId="545"/>
        </pc:sldMkLst>
      </pc:sldChg>
      <pc:sldChg chg="del">
        <pc:chgData name="Richard Anderson" userId="4654cc452026b74c" providerId="LiveId" clId="{9E78461B-FBD5-4A19-86A8-F42720235FC7}" dt="2022-04-24T02:06:19.741" v="342" actId="2696"/>
        <pc:sldMkLst>
          <pc:docMk/>
          <pc:sldMk cId="0" sldId="546"/>
        </pc:sldMkLst>
      </pc:sldChg>
      <pc:sldChg chg="del">
        <pc:chgData name="Richard Anderson" userId="4654cc452026b74c" providerId="LiveId" clId="{9E78461B-FBD5-4A19-86A8-F42720235FC7}" dt="2022-04-24T02:06:21.483" v="343" actId="2696"/>
        <pc:sldMkLst>
          <pc:docMk/>
          <pc:sldMk cId="0" sldId="547"/>
        </pc:sldMkLst>
      </pc:sldChg>
      <pc:sldChg chg="del">
        <pc:chgData name="Richard Anderson" userId="4654cc452026b74c" providerId="LiveId" clId="{9E78461B-FBD5-4A19-86A8-F42720235FC7}" dt="2022-04-24T20:45:06.943" v="1034" actId="2696"/>
        <pc:sldMkLst>
          <pc:docMk/>
          <pc:sldMk cId="0" sldId="552"/>
        </pc:sldMkLst>
      </pc:sldChg>
      <pc:sldChg chg="modSp mod">
        <pc:chgData name="Richard Anderson" userId="4654cc452026b74c" providerId="LiveId" clId="{9E78461B-FBD5-4A19-86A8-F42720235FC7}" dt="2022-04-24T02:06:59.688" v="344" actId="20577"/>
        <pc:sldMkLst>
          <pc:docMk/>
          <pc:sldMk cId="0" sldId="553"/>
        </pc:sldMkLst>
        <pc:spChg chg="mod">
          <ac:chgData name="Richard Anderson" userId="4654cc452026b74c" providerId="LiveId" clId="{9E78461B-FBD5-4A19-86A8-F42720235FC7}" dt="2022-04-24T02:06:59.688" v="344" actId="20577"/>
          <ac:spMkLst>
            <pc:docMk/>
            <pc:sldMk cId="0" sldId="553"/>
            <ac:spMk id="43012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7:13.267" v="345" actId="2696"/>
        <pc:sldMkLst>
          <pc:docMk/>
          <pc:sldMk cId="0" sldId="554"/>
        </pc:sldMkLst>
      </pc:sldChg>
      <pc:sldChg chg="del">
        <pc:chgData name="Richard Anderson" userId="4654cc452026b74c" providerId="LiveId" clId="{9E78461B-FBD5-4A19-86A8-F42720235FC7}" dt="2022-04-24T02:07:14.606" v="346" actId="2696"/>
        <pc:sldMkLst>
          <pc:docMk/>
          <pc:sldMk cId="0" sldId="555"/>
        </pc:sldMkLst>
      </pc:sldChg>
      <pc:sldChg chg="del">
        <pc:chgData name="Richard Anderson" userId="4654cc452026b74c" providerId="LiveId" clId="{9E78461B-FBD5-4A19-86A8-F42720235FC7}" dt="2022-04-24T02:07:16.340" v="347" actId="2696"/>
        <pc:sldMkLst>
          <pc:docMk/>
          <pc:sldMk cId="0" sldId="556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57"/>
        </pc:sldMkLst>
      </pc:sldChg>
      <pc:sldChg chg="modSp new mod">
        <pc:chgData name="Richard Anderson" userId="4654cc452026b74c" providerId="LiveId" clId="{9E78461B-FBD5-4A19-86A8-F42720235FC7}" dt="2022-04-24T02:13:04.920" v="515" actId="20577"/>
        <pc:sldMkLst>
          <pc:docMk/>
          <pc:sldMk cId="1699598031" sldId="558"/>
        </pc:sldMkLst>
        <pc:spChg chg="mod">
          <ac:chgData name="Richard Anderson" userId="4654cc452026b74c" providerId="LiveId" clId="{9E78461B-FBD5-4A19-86A8-F42720235FC7}" dt="2022-04-24T02:11:09.758" v="374" actId="20577"/>
          <ac:spMkLst>
            <pc:docMk/>
            <pc:sldMk cId="1699598031" sldId="558"/>
            <ac:spMk id="2" creationId="{AB2CB289-9DF8-49B5-9280-E75268AE7F31}"/>
          </ac:spMkLst>
        </pc:spChg>
        <pc:spChg chg="mod">
          <ac:chgData name="Richard Anderson" userId="4654cc452026b74c" providerId="LiveId" clId="{9E78461B-FBD5-4A19-86A8-F42720235FC7}" dt="2022-04-24T02:13:04.920" v="515" actId="20577"/>
          <ac:spMkLst>
            <pc:docMk/>
            <pc:sldMk cId="1699598031" sldId="558"/>
            <ac:spMk id="3" creationId="{B36A4F83-392A-43E7-A5A4-4D0B0CA0A06C}"/>
          </ac:spMkLst>
        </pc:spChg>
      </pc:sldChg>
      <pc:sldChg chg="addSp delSp modSp new mod modClrScheme chgLayout">
        <pc:chgData name="Richard Anderson" userId="4654cc452026b74c" providerId="LiveId" clId="{9E78461B-FBD5-4A19-86A8-F42720235FC7}" dt="2022-04-24T02:19:27.629" v="692" actId="20577"/>
        <pc:sldMkLst>
          <pc:docMk/>
          <pc:sldMk cId="3191416610" sldId="559"/>
        </pc:sldMkLst>
        <pc:spChg chg="del 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2" creationId="{9E9056AA-DB6C-49C3-9C35-69B1C111531A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3" creationId="{0D4451FE-D378-4009-AC6F-2C841DBA9008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4" creationId="{4D1392B8-CAC2-4300-83B3-3E0A84CC3B29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5" creationId="{D7EAB621-CA0F-4D42-8DDA-A6DE0ABD80E1}"/>
          </ac:spMkLst>
        </pc:spChg>
        <pc:spChg chg="add mod ord">
          <ac:chgData name="Richard Anderson" userId="4654cc452026b74c" providerId="LiveId" clId="{9E78461B-FBD5-4A19-86A8-F42720235FC7}" dt="2022-04-24T02:18:34.429" v="651" actId="20577"/>
          <ac:spMkLst>
            <pc:docMk/>
            <pc:sldMk cId="3191416610" sldId="559"/>
            <ac:spMk id="6" creationId="{558C72CB-0FA4-4F66-8ED0-5A0D028EAA4E}"/>
          </ac:spMkLst>
        </pc:spChg>
        <pc:spChg chg="add mod ord">
          <ac:chgData name="Richard Anderson" userId="4654cc452026b74c" providerId="LiveId" clId="{9E78461B-FBD5-4A19-86A8-F42720235FC7}" dt="2022-04-24T02:19:27.629" v="692" actId="20577"/>
          <ac:spMkLst>
            <pc:docMk/>
            <pc:sldMk cId="3191416610" sldId="559"/>
            <ac:spMk id="7" creationId="{EC201831-D17C-48E5-802A-E13B31AA8918}"/>
          </ac:spMkLst>
        </pc:spChg>
      </pc:sldChg>
      <pc:sldChg chg="new del">
        <pc:chgData name="Richard Anderson" userId="4654cc452026b74c" providerId="LiveId" clId="{9E78461B-FBD5-4A19-86A8-F42720235FC7}" dt="2022-04-24T02:23:30.804" v="1027" actId="2696"/>
        <pc:sldMkLst>
          <pc:docMk/>
          <pc:sldMk cId="1074326919" sldId="560"/>
        </pc:sldMkLst>
      </pc:sldChg>
      <pc:sldChg chg="modSp new mod">
        <pc:chgData name="Richard Anderson" userId="4654cc452026b74c" providerId="LiveId" clId="{9E78461B-FBD5-4A19-86A8-F42720235FC7}" dt="2022-04-24T02:21:33.668" v="864" actId="20577"/>
        <pc:sldMkLst>
          <pc:docMk/>
          <pc:sldMk cId="2789720979" sldId="561"/>
        </pc:sldMkLst>
        <pc:spChg chg="mod">
          <ac:chgData name="Richard Anderson" userId="4654cc452026b74c" providerId="LiveId" clId="{9E78461B-FBD5-4A19-86A8-F42720235FC7}" dt="2022-04-24T02:20:17.589" v="734" actId="20577"/>
          <ac:spMkLst>
            <pc:docMk/>
            <pc:sldMk cId="2789720979" sldId="561"/>
            <ac:spMk id="2" creationId="{F58DC6B1-6286-4FFF-B1D0-89F32506B037}"/>
          </ac:spMkLst>
        </pc:spChg>
        <pc:spChg chg="mod">
          <ac:chgData name="Richard Anderson" userId="4654cc452026b74c" providerId="LiveId" clId="{9E78461B-FBD5-4A19-86A8-F42720235FC7}" dt="2022-04-24T02:21:33.668" v="864" actId="20577"/>
          <ac:spMkLst>
            <pc:docMk/>
            <pc:sldMk cId="2789720979" sldId="561"/>
            <ac:spMk id="3" creationId="{AA2299C3-4802-4FAD-B97D-DAAB01D627FE}"/>
          </ac:spMkLst>
        </pc:spChg>
      </pc:sldChg>
      <pc:sldChg chg="modSp new mod">
        <pc:chgData name="Richard Anderson" userId="4654cc452026b74c" providerId="LiveId" clId="{9E78461B-FBD5-4A19-86A8-F42720235FC7}" dt="2022-04-24T02:23:02.064" v="1026" actId="20577"/>
        <pc:sldMkLst>
          <pc:docMk/>
          <pc:sldMk cId="3941309977" sldId="562"/>
        </pc:sldMkLst>
        <pc:spChg chg="mod">
          <ac:chgData name="Richard Anderson" userId="4654cc452026b74c" providerId="LiveId" clId="{9E78461B-FBD5-4A19-86A8-F42720235FC7}" dt="2022-04-24T02:21:52.491" v="889" actId="20577"/>
          <ac:spMkLst>
            <pc:docMk/>
            <pc:sldMk cId="3941309977" sldId="562"/>
            <ac:spMk id="2" creationId="{6B6AC7F3-52DB-4514-8CA5-674BA6E7D8CF}"/>
          </ac:spMkLst>
        </pc:spChg>
        <pc:spChg chg="mod">
          <ac:chgData name="Richard Anderson" userId="4654cc452026b74c" providerId="LiveId" clId="{9E78461B-FBD5-4A19-86A8-F42720235FC7}" dt="2022-04-24T02:23:02.064" v="1026" actId="20577"/>
          <ac:spMkLst>
            <pc:docMk/>
            <pc:sldMk cId="3941309977" sldId="562"/>
            <ac:spMk id="3" creationId="{E2A1A395-5499-48FC-95C4-DF59DFE8624B}"/>
          </ac:spMkLst>
        </pc:spChg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960635679" sldId="57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20525666" sldId="57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2561805233" sldId="57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1286804556" sldId="58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4151914186" sldId="58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689306671" sldId="58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491713719" sldId="58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995642741" sldId="58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07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5413" y="0"/>
            <a:ext cx="3062287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3488"/>
            <a:ext cx="30607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5413" y="8853488"/>
            <a:ext cx="3062287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5FFEEAA-FA7D-4C6B-B401-0583FCE20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87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9225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4410075"/>
            <a:ext cx="512445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9225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D009345-72C9-4A7C-A0D7-3D94E68039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04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D17C474B-C3E0-4DCD-B84A-C2977C7F6AF3}" type="slidenum">
              <a:rPr lang="en-US" altLang="en-US" sz="1300" smtClean="0">
                <a:solidFill>
                  <a:schemeClr val="tx1"/>
                </a:solidFill>
              </a:rPr>
              <a:pPr/>
              <a:t>1</a:t>
            </a:fld>
            <a:endParaRPr lang="en-US" altLang="en-US" sz="1300">
              <a:solidFill>
                <a:schemeClr val="tx1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partition:</a:t>
            </a:r>
            <a:r>
              <a:rPr lang="en-US" baseline="0" dirty="0" smtClean="0"/>
              <a:t>  O(log n);   T(n) = O(log n) + T(n/2).  Span = O(log^2 n).  Parallelism = O(n/log n)  much better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2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3533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EC3FB3A-D02E-4ECF-89AA-0AEAF9D14D47}" type="datetime1">
              <a:rPr lang="en-US" altLang="en-US" sz="1300" smtClean="0"/>
              <a:t>5/9/2022</a:t>
            </a:fld>
            <a:endParaRPr lang="en-US" altLang="en-US" sz="1300"/>
          </a:p>
        </p:txBody>
      </p:sp>
      <p:sp>
        <p:nvSpPr>
          <p:cNvPr id="3686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DCF8E33-F996-41BA-99AB-4F9C0F2214A8}" type="slidenum">
              <a:rPr lang="en-US" altLang="en-US" sz="1300" smtClean="0"/>
              <a:pPr/>
              <a:t>2</a:t>
            </a:fld>
            <a:endParaRPr lang="en-US" altLang="en-US" sz="1300"/>
          </a:p>
        </p:txBody>
      </p:sp>
      <p:sp>
        <p:nvSpPr>
          <p:cNvPr id="368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0123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Fill in Sum&lt;0s first.</a:t>
            </a:r>
            <a:r>
              <a:rPr lang="en-US" baseline="0" dirty="0" smtClean="0"/>
              <a:t>  Then Sum&lt;2 node.  Then the general case:  Sum&lt;6 = Sum&lt;4 + Sum[4 5]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330233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6 3 2 7</a:t>
            </a:r>
          </a:p>
        </p:txBody>
      </p:sp>
    </p:spTree>
    <p:extLst>
      <p:ext uri="{BB962C8B-B14F-4D97-AF65-F5344CB8AC3E}">
        <p14:creationId xmlns:p14="http://schemas.microsoft.com/office/powerpoint/2010/main" val="19431215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How?  Give hint,</a:t>
            </a:r>
            <a:r>
              <a:rPr lang="en-US" baseline="0"/>
              <a:t> fill in blank entries...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2668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map O(1), sum-prefix O(log n), map</a:t>
            </a:r>
            <a:r>
              <a:rPr lang="en-US" baseline="0"/>
              <a:t> O(1);    total:  O(log n)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780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Span:</a:t>
            </a:r>
            <a:r>
              <a:rPr lang="en-US" baseline="0" dirty="0" smtClean="0"/>
              <a:t>  O(n), parallelism O(log 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5186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937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95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E3D29-17E1-4F73-98C5-C1578562D1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67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706F9A-20CC-453C-B016-716D1B49E8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54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51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7399F4-18E9-476C-BF51-6F6CFD5251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1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6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72A4B9-27A0-431E-828E-D9164D3B90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8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0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4BD63-3F69-4317-BFAC-D05CE43EF9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499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4B3FFC-6FA6-477D-962A-C50729C486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04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1CD63-D5FC-42BA-93E0-6A849AD09C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1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1E508F6-ED62-4112-8118-58A1073E24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89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4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altLang="en-US"/>
              <a:t>CSE 332: Data Structures and Parallelism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Spring 2022</a:t>
            </a:r>
          </a:p>
          <a:p>
            <a:r>
              <a:rPr lang="en-US" altLang="en-US" dirty="0"/>
              <a:t>Richard Anderson</a:t>
            </a:r>
          </a:p>
          <a:p>
            <a:r>
              <a:rPr lang="en-US" altLang="en-US" dirty="0"/>
              <a:t>Lecture 18: Parallel Algorithms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065213"/>
          </a:xfrm>
        </p:spPr>
        <p:txBody>
          <a:bodyPr/>
          <a:lstStyle/>
          <a:p>
            <a:pPr algn="ctr" defTabSz="914400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Parallel Pack?</a:t>
            </a:r>
            <a:endParaRPr lang="en-US" alt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6088" y="1295400"/>
            <a:ext cx="8001000" cy="5562600"/>
          </a:xfrm>
        </p:spPr>
        <p:txBody>
          <a:bodyPr lIns="0" tIns="0" rIns="0" bIns="0"/>
          <a:lstStyle/>
          <a:p>
            <a:pPr marL="44450" indent="-44450" defTabSz="914400">
              <a:spcBef>
                <a:spcPts val="600"/>
              </a:spcBef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Pack</a:t>
            </a:r>
          </a:p>
          <a:p>
            <a:pPr marL="44450" indent="-44450" defTabSz="914400">
              <a:spcBef>
                <a:spcPts val="6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44450" indent="-44450" defTabSz="914400">
              <a:spcBef>
                <a:spcPts val="6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44450" indent="-44450" defTabSz="914400">
              <a:spcBef>
                <a:spcPts val="6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44450" indent="-44450" defTabSz="914400">
              <a:spcBef>
                <a:spcPts val="6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44450" indent="-44450" defTabSz="914400">
              <a:spcBef>
                <a:spcPts val="600"/>
              </a:spcBef>
              <a:buFontTx/>
              <a:buChar char="•"/>
            </a:pPr>
            <a:r>
              <a:rPr lang="en-US" altLang="en-US" sz="2200">
                <a:latin typeface="Arial" pitchFamily="34" charset="0"/>
                <a:cs typeface="Arial" pitchFamily="34" charset="0"/>
                <a:sym typeface="Arial" pitchFamily="34" charset="0"/>
              </a:rPr>
              <a:t>Determining </a:t>
            </a:r>
            <a:r>
              <a:rPr lang="en-US" altLang="en-US" sz="2200" b="1">
                <a:latin typeface="Arial" pitchFamily="34" charset="0"/>
                <a:cs typeface="Arial" pitchFamily="34" charset="0"/>
                <a:sym typeface="Arial" pitchFamily="34" charset="0"/>
              </a:rPr>
              <a:t>which</a:t>
            </a:r>
            <a:r>
              <a:rPr lang="en-US" altLang="en-US" sz="2200">
                <a:latin typeface="Arial" pitchFamily="34" charset="0"/>
                <a:cs typeface="Arial" pitchFamily="34" charset="0"/>
                <a:sym typeface="Arial" pitchFamily="34" charset="0"/>
              </a:rPr>
              <a:t> elements to include is </a:t>
            </a:r>
            <a:r>
              <a:rPr lang="en-US" altLang="en-US" sz="2200" b="1">
                <a:latin typeface="Arial" pitchFamily="34" charset="0"/>
                <a:cs typeface="Arial" pitchFamily="34" charset="0"/>
                <a:sym typeface="Arial" pitchFamily="34" charset="0"/>
              </a:rPr>
              <a:t>easy</a:t>
            </a:r>
            <a:endParaRPr lang="en-US" altLang="en-US" sz="22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44450" indent="-44450" defTabSz="914400">
              <a:spcBef>
                <a:spcPts val="600"/>
              </a:spcBef>
              <a:buFontTx/>
              <a:buChar char="•"/>
            </a:pPr>
            <a:r>
              <a:rPr lang="en-US" altLang="en-US" sz="2200">
                <a:latin typeface="Arial" pitchFamily="34" charset="0"/>
                <a:cs typeface="Arial" pitchFamily="34" charset="0"/>
                <a:sym typeface="Arial" pitchFamily="34" charset="0"/>
              </a:rPr>
              <a:t>Determining </a:t>
            </a:r>
            <a:r>
              <a:rPr lang="en-US" altLang="en-US" sz="2200" b="1">
                <a:latin typeface="Arial" pitchFamily="34" charset="0"/>
                <a:cs typeface="Arial" pitchFamily="34" charset="0"/>
                <a:sym typeface="Arial" pitchFamily="34" charset="0"/>
              </a:rPr>
              <a:t>where</a:t>
            </a:r>
            <a:r>
              <a:rPr lang="en-US" altLang="en-US" sz="2200">
                <a:latin typeface="Arial" pitchFamily="34" charset="0"/>
                <a:cs typeface="Arial" pitchFamily="34" charset="0"/>
                <a:sym typeface="Arial" pitchFamily="34" charset="0"/>
              </a:rPr>
              <a:t> each element goes in output is </a:t>
            </a:r>
            <a:r>
              <a:rPr lang="en-US" altLang="en-US" sz="2200" b="1">
                <a:latin typeface="Arial" pitchFamily="34" charset="0"/>
                <a:cs typeface="Arial" pitchFamily="34" charset="0"/>
                <a:sym typeface="Arial" pitchFamily="34" charset="0"/>
              </a:rPr>
              <a:t>hard</a:t>
            </a:r>
            <a:endParaRPr lang="en-US" altLang="en-US" sz="22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90575" lvl="1" indent="-333375" defTabSz="914400">
              <a:spcBef>
                <a:spcPts val="600"/>
              </a:spcBef>
              <a:buFontTx/>
              <a:buChar char="–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seems to depend on previous results</a:t>
            </a:r>
          </a:p>
          <a:p>
            <a:pPr marL="44450" indent="-44450" defTabSz="914400">
              <a:spcBef>
                <a:spcPts val="600"/>
              </a:spcBef>
            </a:pPr>
            <a:endParaRPr lang="en-US" altLang="en-US" sz="20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44450" indent="-44450" defTabSz="914400">
              <a:spcBef>
                <a:spcPts val="6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44450" indent="-44450" defTabSz="914400">
              <a:spcBef>
                <a:spcPts val="6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44450" indent="-44450" defTabSz="914400">
              <a:spcBef>
                <a:spcPts val="6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44450" indent="-44450" defTabSz="914400">
              <a:spcBef>
                <a:spcPts val="6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44450" indent="-44450" defTabSz="914400">
              <a:spcBef>
                <a:spcPts val="6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16388" name="AutoShape 4"/>
          <p:cNvSpPr>
            <a:spLocks/>
          </p:cNvSpPr>
          <p:nvPr/>
        </p:nvSpPr>
        <p:spPr bwMode="auto">
          <a:xfrm>
            <a:off x="723900" y="1941513"/>
            <a:ext cx="865188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input</a:t>
            </a:r>
            <a:endParaRPr lang="en-US" altLang="en-US"/>
          </a:p>
        </p:txBody>
      </p:sp>
      <p:sp>
        <p:nvSpPr>
          <p:cNvPr id="16389" name="AutoShape 5"/>
          <p:cNvSpPr>
            <a:spLocks/>
          </p:cNvSpPr>
          <p:nvPr/>
        </p:nvSpPr>
        <p:spPr bwMode="auto">
          <a:xfrm>
            <a:off x="627063" y="2570163"/>
            <a:ext cx="1017587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output</a:t>
            </a:r>
            <a:endParaRPr lang="en-US" altLang="en-US"/>
          </a:p>
        </p:txBody>
      </p:sp>
      <p:grpSp>
        <p:nvGrpSpPr>
          <p:cNvPr id="16390" name="Group 6"/>
          <p:cNvGrpSpPr>
            <a:grpSpLocks/>
          </p:cNvGrpSpPr>
          <p:nvPr/>
        </p:nvGrpSpPr>
        <p:grpSpPr bwMode="auto">
          <a:xfrm>
            <a:off x="1822450" y="2511425"/>
            <a:ext cx="3973513" cy="501650"/>
            <a:chOff x="0" y="0"/>
            <a:chExt cx="3973359" cy="501159"/>
          </a:xfrm>
        </p:grpSpPr>
        <p:sp>
          <p:nvSpPr>
            <p:cNvPr id="16391" name="AutoShape 7"/>
            <p:cNvSpPr>
              <a:spLocks/>
            </p:cNvSpPr>
            <p:nvPr/>
          </p:nvSpPr>
          <p:spPr bwMode="auto">
            <a:xfrm>
              <a:off x="0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6</a:t>
              </a:r>
              <a:endParaRPr lang="en-US" altLang="en-US"/>
            </a:p>
          </p:txBody>
        </p:sp>
        <p:sp>
          <p:nvSpPr>
            <p:cNvPr id="16392" name="AutoShape 8"/>
            <p:cNvSpPr>
              <a:spLocks/>
            </p:cNvSpPr>
            <p:nvPr/>
          </p:nvSpPr>
          <p:spPr bwMode="auto">
            <a:xfrm>
              <a:off x="491222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3</a:t>
              </a:r>
              <a:endParaRPr lang="en-US" altLang="en-US"/>
            </a:p>
          </p:txBody>
        </p:sp>
        <p:sp>
          <p:nvSpPr>
            <p:cNvPr id="16393" name="AutoShape 9"/>
            <p:cNvSpPr>
              <a:spLocks/>
            </p:cNvSpPr>
            <p:nvPr/>
          </p:nvSpPr>
          <p:spPr bwMode="auto">
            <a:xfrm>
              <a:off x="993881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2</a:t>
              </a:r>
              <a:endParaRPr lang="en-US" altLang="en-US"/>
            </a:p>
          </p:txBody>
        </p:sp>
        <p:sp>
          <p:nvSpPr>
            <p:cNvPr id="16394" name="AutoShape 10"/>
            <p:cNvSpPr>
              <a:spLocks/>
            </p:cNvSpPr>
            <p:nvPr/>
          </p:nvSpPr>
          <p:spPr bwMode="auto">
            <a:xfrm>
              <a:off x="1485104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7</a:t>
              </a:r>
              <a:endParaRPr lang="en-US" altLang="en-US"/>
            </a:p>
          </p:txBody>
        </p:sp>
        <p:sp>
          <p:nvSpPr>
            <p:cNvPr id="16395" name="AutoShape 11"/>
            <p:cNvSpPr>
              <a:spLocks/>
            </p:cNvSpPr>
            <p:nvPr/>
          </p:nvSpPr>
          <p:spPr bwMode="auto">
            <a:xfrm>
              <a:off x="1987763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16396" name="AutoShape 12"/>
            <p:cNvSpPr>
              <a:spLocks/>
            </p:cNvSpPr>
            <p:nvPr/>
          </p:nvSpPr>
          <p:spPr bwMode="auto">
            <a:xfrm>
              <a:off x="2478986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16397" name="AutoShape 13"/>
            <p:cNvSpPr>
              <a:spLocks/>
            </p:cNvSpPr>
            <p:nvPr/>
          </p:nvSpPr>
          <p:spPr bwMode="auto">
            <a:xfrm>
              <a:off x="2981644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16398" name="AutoShape 14"/>
            <p:cNvSpPr>
              <a:spLocks/>
            </p:cNvSpPr>
            <p:nvPr/>
          </p:nvSpPr>
          <p:spPr bwMode="auto">
            <a:xfrm>
              <a:off x="3472867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</p:grpSp>
      <p:sp>
        <p:nvSpPr>
          <p:cNvPr id="16399" name="AutoShape 15"/>
          <p:cNvSpPr>
            <a:spLocks/>
          </p:cNvSpPr>
          <p:nvPr/>
        </p:nvSpPr>
        <p:spPr bwMode="auto">
          <a:xfrm>
            <a:off x="1822450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6</a:t>
            </a:r>
            <a:endParaRPr lang="en-US" altLang="en-US"/>
          </a:p>
        </p:txBody>
      </p:sp>
      <p:sp>
        <p:nvSpPr>
          <p:cNvPr id="16400" name="AutoShape 16"/>
          <p:cNvSpPr>
            <a:spLocks/>
          </p:cNvSpPr>
          <p:nvPr/>
        </p:nvSpPr>
        <p:spPr bwMode="auto">
          <a:xfrm>
            <a:off x="2312988" y="1890713"/>
            <a:ext cx="500062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3</a:t>
            </a:r>
            <a:endParaRPr lang="en-US" altLang="en-US"/>
          </a:p>
        </p:txBody>
      </p:sp>
      <p:sp>
        <p:nvSpPr>
          <p:cNvPr id="16401" name="AutoShape 17"/>
          <p:cNvSpPr>
            <a:spLocks/>
          </p:cNvSpPr>
          <p:nvPr/>
        </p:nvSpPr>
        <p:spPr bwMode="auto">
          <a:xfrm>
            <a:off x="2816225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11</a:t>
            </a:r>
            <a:endParaRPr lang="en-US" altLang="en-US"/>
          </a:p>
        </p:txBody>
      </p:sp>
      <p:sp>
        <p:nvSpPr>
          <p:cNvPr id="16402" name="AutoShape 18"/>
          <p:cNvSpPr>
            <a:spLocks/>
          </p:cNvSpPr>
          <p:nvPr/>
        </p:nvSpPr>
        <p:spPr bwMode="auto">
          <a:xfrm>
            <a:off x="3306763" y="1890713"/>
            <a:ext cx="500062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10</a:t>
            </a:r>
            <a:endParaRPr lang="en-US" altLang="en-US"/>
          </a:p>
        </p:txBody>
      </p:sp>
      <p:sp>
        <p:nvSpPr>
          <p:cNvPr id="16403" name="AutoShape 19"/>
          <p:cNvSpPr>
            <a:spLocks/>
          </p:cNvSpPr>
          <p:nvPr/>
        </p:nvSpPr>
        <p:spPr bwMode="auto">
          <a:xfrm>
            <a:off x="3810000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8</a:t>
            </a:r>
            <a:endParaRPr lang="en-US" altLang="en-US"/>
          </a:p>
        </p:txBody>
      </p:sp>
      <p:sp>
        <p:nvSpPr>
          <p:cNvPr id="16404" name="AutoShape 20"/>
          <p:cNvSpPr>
            <a:spLocks/>
          </p:cNvSpPr>
          <p:nvPr/>
        </p:nvSpPr>
        <p:spPr bwMode="auto">
          <a:xfrm>
            <a:off x="4300538" y="1890713"/>
            <a:ext cx="501650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2</a:t>
            </a:r>
            <a:endParaRPr lang="en-US" altLang="en-US"/>
          </a:p>
        </p:txBody>
      </p:sp>
      <p:sp>
        <p:nvSpPr>
          <p:cNvPr id="16405" name="AutoShape 21"/>
          <p:cNvSpPr>
            <a:spLocks/>
          </p:cNvSpPr>
          <p:nvPr/>
        </p:nvSpPr>
        <p:spPr bwMode="auto">
          <a:xfrm>
            <a:off x="4803775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7</a:t>
            </a:r>
            <a:endParaRPr lang="en-US" altLang="en-US"/>
          </a:p>
        </p:txBody>
      </p:sp>
      <p:sp>
        <p:nvSpPr>
          <p:cNvPr id="16406" name="AutoShape 22"/>
          <p:cNvSpPr>
            <a:spLocks/>
          </p:cNvSpPr>
          <p:nvPr/>
        </p:nvSpPr>
        <p:spPr bwMode="auto">
          <a:xfrm>
            <a:off x="5294313" y="1890713"/>
            <a:ext cx="501650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8</a:t>
            </a:r>
            <a:endParaRPr lang="en-US" altLang="en-US"/>
          </a:p>
        </p:txBody>
      </p:sp>
      <p:sp>
        <p:nvSpPr>
          <p:cNvPr id="16407" name="AutoShape 23"/>
          <p:cNvSpPr>
            <a:spLocks/>
          </p:cNvSpPr>
          <p:nvPr/>
        </p:nvSpPr>
        <p:spPr bwMode="auto">
          <a:xfrm>
            <a:off x="6075363" y="1946275"/>
            <a:ext cx="2085975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test:  X &lt; 8?</a:t>
            </a:r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718241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065213"/>
          </a:xfrm>
        </p:spPr>
        <p:txBody>
          <a:bodyPr/>
          <a:lstStyle/>
          <a:p>
            <a:pPr algn="ctr" defTabSz="914400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Parallel Pack</a:t>
            </a:r>
            <a:endParaRPr lang="en-US" altLang="en-US"/>
          </a:p>
        </p:txBody>
      </p:sp>
      <p:sp>
        <p:nvSpPr>
          <p:cNvPr id="17411" name="AutoShape 3"/>
          <p:cNvSpPr>
            <a:spLocks/>
          </p:cNvSpPr>
          <p:nvPr/>
        </p:nvSpPr>
        <p:spPr bwMode="auto">
          <a:xfrm>
            <a:off x="723900" y="1941513"/>
            <a:ext cx="865188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input</a:t>
            </a:r>
            <a:endParaRPr lang="en-US" altLang="en-US"/>
          </a:p>
        </p:txBody>
      </p:sp>
      <p:sp>
        <p:nvSpPr>
          <p:cNvPr id="17412" name="AutoShape 4"/>
          <p:cNvSpPr>
            <a:spLocks/>
          </p:cNvSpPr>
          <p:nvPr/>
        </p:nvSpPr>
        <p:spPr bwMode="auto">
          <a:xfrm>
            <a:off x="874713" y="2570163"/>
            <a:ext cx="714375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test</a:t>
            </a:r>
            <a:endParaRPr lang="en-US" altLang="en-US"/>
          </a:p>
        </p:txBody>
      </p:sp>
      <p:grpSp>
        <p:nvGrpSpPr>
          <p:cNvPr id="17413" name="Group 5"/>
          <p:cNvGrpSpPr>
            <a:grpSpLocks/>
          </p:cNvGrpSpPr>
          <p:nvPr/>
        </p:nvGrpSpPr>
        <p:grpSpPr bwMode="auto">
          <a:xfrm>
            <a:off x="1822450" y="2511425"/>
            <a:ext cx="3973513" cy="501650"/>
            <a:chOff x="0" y="0"/>
            <a:chExt cx="3973359" cy="501159"/>
          </a:xfrm>
        </p:grpSpPr>
        <p:sp>
          <p:nvSpPr>
            <p:cNvPr id="17414" name="AutoShape 6"/>
            <p:cNvSpPr>
              <a:spLocks/>
            </p:cNvSpPr>
            <p:nvPr/>
          </p:nvSpPr>
          <p:spPr bwMode="auto">
            <a:xfrm>
              <a:off x="0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17415" name="AutoShape 7"/>
            <p:cNvSpPr>
              <a:spLocks/>
            </p:cNvSpPr>
            <p:nvPr/>
          </p:nvSpPr>
          <p:spPr bwMode="auto">
            <a:xfrm>
              <a:off x="491222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17416" name="AutoShape 8"/>
            <p:cNvSpPr>
              <a:spLocks/>
            </p:cNvSpPr>
            <p:nvPr/>
          </p:nvSpPr>
          <p:spPr bwMode="auto">
            <a:xfrm>
              <a:off x="993881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0</a:t>
              </a:r>
              <a:endParaRPr lang="en-US" altLang="en-US"/>
            </a:p>
          </p:txBody>
        </p:sp>
        <p:sp>
          <p:nvSpPr>
            <p:cNvPr id="17417" name="AutoShape 9"/>
            <p:cNvSpPr>
              <a:spLocks/>
            </p:cNvSpPr>
            <p:nvPr/>
          </p:nvSpPr>
          <p:spPr bwMode="auto">
            <a:xfrm>
              <a:off x="1485104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0</a:t>
              </a:r>
              <a:endParaRPr lang="en-US" altLang="en-US"/>
            </a:p>
          </p:txBody>
        </p:sp>
        <p:sp>
          <p:nvSpPr>
            <p:cNvPr id="17418" name="AutoShape 10"/>
            <p:cNvSpPr>
              <a:spLocks/>
            </p:cNvSpPr>
            <p:nvPr/>
          </p:nvSpPr>
          <p:spPr bwMode="auto">
            <a:xfrm>
              <a:off x="1987763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0</a:t>
              </a:r>
              <a:endParaRPr lang="en-US" altLang="en-US"/>
            </a:p>
          </p:txBody>
        </p:sp>
        <p:sp>
          <p:nvSpPr>
            <p:cNvPr id="17419" name="AutoShape 11"/>
            <p:cNvSpPr>
              <a:spLocks/>
            </p:cNvSpPr>
            <p:nvPr/>
          </p:nvSpPr>
          <p:spPr bwMode="auto">
            <a:xfrm>
              <a:off x="2478986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17420" name="AutoShape 12"/>
            <p:cNvSpPr>
              <a:spLocks/>
            </p:cNvSpPr>
            <p:nvPr/>
          </p:nvSpPr>
          <p:spPr bwMode="auto">
            <a:xfrm>
              <a:off x="2981644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17421" name="AutoShape 13"/>
            <p:cNvSpPr>
              <a:spLocks/>
            </p:cNvSpPr>
            <p:nvPr/>
          </p:nvSpPr>
          <p:spPr bwMode="auto">
            <a:xfrm>
              <a:off x="3472867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0</a:t>
              </a:r>
              <a:endParaRPr lang="en-US" altLang="en-US"/>
            </a:p>
          </p:txBody>
        </p:sp>
      </p:grpSp>
      <p:sp>
        <p:nvSpPr>
          <p:cNvPr id="17422" name="AutoShape 14"/>
          <p:cNvSpPr>
            <a:spLocks/>
          </p:cNvSpPr>
          <p:nvPr/>
        </p:nvSpPr>
        <p:spPr bwMode="auto">
          <a:xfrm>
            <a:off x="1822450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6</a:t>
            </a:r>
            <a:endParaRPr lang="en-US" altLang="en-US"/>
          </a:p>
        </p:txBody>
      </p:sp>
      <p:sp>
        <p:nvSpPr>
          <p:cNvPr id="17423" name="AutoShape 15"/>
          <p:cNvSpPr>
            <a:spLocks/>
          </p:cNvSpPr>
          <p:nvPr/>
        </p:nvSpPr>
        <p:spPr bwMode="auto">
          <a:xfrm>
            <a:off x="2312988" y="1890713"/>
            <a:ext cx="500062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3</a:t>
            </a:r>
            <a:endParaRPr lang="en-US" altLang="en-US"/>
          </a:p>
        </p:txBody>
      </p:sp>
      <p:sp>
        <p:nvSpPr>
          <p:cNvPr id="17424" name="AutoShape 16"/>
          <p:cNvSpPr>
            <a:spLocks/>
          </p:cNvSpPr>
          <p:nvPr/>
        </p:nvSpPr>
        <p:spPr bwMode="auto">
          <a:xfrm>
            <a:off x="2816225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11</a:t>
            </a:r>
            <a:endParaRPr lang="en-US" altLang="en-US"/>
          </a:p>
        </p:txBody>
      </p:sp>
      <p:sp>
        <p:nvSpPr>
          <p:cNvPr id="17425" name="AutoShape 17"/>
          <p:cNvSpPr>
            <a:spLocks/>
          </p:cNvSpPr>
          <p:nvPr/>
        </p:nvSpPr>
        <p:spPr bwMode="auto">
          <a:xfrm>
            <a:off x="3306763" y="1890713"/>
            <a:ext cx="500062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10</a:t>
            </a:r>
            <a:endParaRPr lang="en-US" altLang="en-US"/>
          </a:p>
        </p:txBody>
      </p:sp>
      <p:sp>
        <p:nvSpPr>
          <p:cNvPr id="17426" name="AutoShape 18"/>
          <p:cNvSpPr>
            <a:spLocks/>
          </p:cNvSpPr>
          <p:nvPr/>
        </p:nvSpPr>
        <p:spPr bwMode="auto">
          <a:xfrm>
            <a:off x="3810000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8</a:t>
            </a:r>
            <a:endParaRPr lang="en-US" altLang="en-US"/>
          </a:p>
        </p:txBody>
      </p:sp>
      <p:sp>
        <p:nvSpPr>
          <p:cNvPr id="17427" name="AutoShape 19"/>
          <p:cNvSpPr>
            <a:spLocks/>
          </p:cNvSpPr>
          <p:nvPr/>
        </p:nvSpPr>
        <p:spPr bwMode="auto">
          <a:xfrm>
            <a:off x="4300538" y="1890713"/>
            <a:ext cx="501650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2</a:t>
            </a:r>
            <a:endParaRPr lang="en-US" altLang="en-US"/>
          </a:p>
        </p:txBody>
      </p:sp>
      <p:sp>
        <p:nvSpPr>
          <p:cNvPr id="17428" name="AutoShape 20"/>
          <p:cNvSpPr>
            <a:spLocks/>
          </p:cNvSpPr>
          <p:nvPr/>
        </p:nvSpPr>
        <p:spPr bwMode="auto">
          <a:xfrm>
            <a:off x="4803775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7</a:t>
            </a:r>
            <a:endParaRPr lang="en-US" altLang="en-US"/>
          </a:p>
        </p:txBody>
      </p:sp>
      <p:sp>
        <p:nvSpPr>
          <p:cNvPr id="17429" name="AutoShape 21"/>
          <p:cNvSpPr>
            <a:spLocks/>
          </p:cNvSpPr>
          <p:nvPr/>
        </p:nvSpPr>
        <p:spPr bwMode="auto">
          <a:xfrm>
            <a:off x="5294313" y="1890713"/>
            <a:ext cx="501650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8</a:t>
            </a:r>
            <a:endParaRPr lang="en-US" altLang="en-US"/>
          </a:p>
        </p:txBody>
      </p:sp>
      <p:sp>
        <p:nvSpPr>
          <p:cNvPr id="17430" name="AutoShape 22"/>
          <p:cNvSpPr>
            <a:spLocks/>
          </p:cNvSpPr>
          <p:nvPr/>
        </p:nvSpPr>
        <p:spPr bwMode="auto">
          <a:xfrm>
            <a:off x="6075363" y="1946275"/>
            <a:ext cx="2085975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test:  X &lt; 8?</a:t>
            </a:r>
            <a:endParaRPr lang="en-US" altLang="en-US"/>
          </a:p>
        </p:txBody>
      </p:sp>
      <p:sp>
        <p:nvSpPr>
          <p:cNvPr id="17431" name="AutoShape 23"/>
          <p:cNvSpPr>
            <a:spLocks/>
          </p:cNvSpPr>
          <p:nvPr/>
        </p:nvSpPr>
        <p:spPr bwMode="auto">
          <a:xfrm>
            <a:off x="720725" y="1266825"/>
            <a:ext cx="5457825" cy="4381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 anchor="ctr"/>
          <a:lstStyle/>
          <a:p>
            <a:r>
              <a:rPr lang="en-US" altLang="en-US">
                <a:latin typeface="Arial" pitchFamily="34" charset="0"/>
                <a:cs typeface="Arial" pitchFamily="34" charset="0"/>
                <a:sym typeface="Arial" pitchFamily="34" charset="0"/>
              </a:rPr>
              <a:t>1.  map test input, output [0,1] bit vector</a:t>
            </a:r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596232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065213"/>
          </a:xfrm>
        </p:spPr>
        <p:txBody>
          <a:bodyPr/>
          <a:lstStyle/>
          <a:p>
            <a:pPr algn="ctr" defTabSz="914400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Parallel Pack</a:t>
            </a:r>
            <a:endParaRPr lang="en-US" altLang="en-US"/>
          </a:p>
        </p:txBody>
      </p:sp>
      <p:sp>
        <p:nvSpPr>
          <p:cNvPr id="17411" name="AutoShape 3"/>
          <p:cNvSpPr>
            <a:spLocks/>
          </p:cNvSpPr>
          <p:nvPr/>
        </p:nvSpPr>
        <p:spPr bwMode="auto">
          <a:xfrm>
            <a:off x="723900" y="1941513"/>
            <a:ext cx="865188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input</a:t>
            </a:r>
            <a:endParaRPr lang="en-US" altLang="en-US"/>
          </a:p>
        </p:txBody>
      </p:sp>
      <p:sp>
        <p:nvSpPr>
          <p:cNvPr id="17412" name="AutoShape 4"/>
          <p:cNvSpPr>
            <a:spLocks/>
          </p:cNvSpPr>
          <p:nvPr/>
        </p:nvSpPr>
        <p:spPr bwMode="auto">
          <a:xfrm>
            <a:off x="874713" y="2570163"/>
            <a:ext cx="714375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test</a:t>
            </a:r>
            <a:endParaRPr lang="en-US" altLang="en-US"/>
          </a:p>
        </p:txBody>
      </p:sp>
      <p:grpSp>
        <p:nvGrpSpPr>
          <p:cNvPr id="17413" name="Group 5"/>
          <p:cNvGrpSpPr>
            <a:grpSpLocks/>
          </p:cNvGrpSpPr>
          <p:nvPr/>
        </p:nvGrpSpPr>
        <p:grpSpPr bwMode="auto">
          <a:xfrm>
            <a:off x="1822450" y="2511425"/>
            <a:ext cx="3973513" cy="501650"/>
            <a:chOff x="0" y="0"/>
            <a:chExt cx="3973359" cy="501159"/>
          </a:xfrm>
        </p:grpSpPr>
        <p:sp>
          <p:nvSpPr>
            <p:cNvPr id="17414" name="AutoShape 6"/>
            <p:cNvSpPr>
              <a:spLocks/>
            </p:cNvSpPr>
            <p:nvPr/>
          </p:nvSpPr>
          <p:spPr bwMode="auto">
            <a:xfrm>
              <a:off x="0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17415" name="AutoShape 7"/>
            <p:cNvSpPr>
              <a:spLocks/>
            </p:cNvSpPr>
            <p:nvPr/>
          </p:nvSpPr>
          <p:spPr bwMode="auto">
            <a:xfrm>
              <a:off x="491222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17416" name="AutoShape 8"/>
            <p:cNvSpPr>
              <a:spLocks/>
            </p:cNvSpPr>
            <p:nvPr/>
          </p:nvSpPr>
          <p:spPr bwMode="auto">
            <a:xfrm>
              <a:off x="993881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0</a:t>
              </a:r>
              <a:endParaRPr lang="en-US" altLang="en-US"/>
            </a:p>
          </p:txBody>
        </p:sp>
        <p:sp>
          <p:nvSpPr>
            <p:cNvPr id="17417" name="AutoShape 9"/>
            <p:cNvSpPr>
              <a:spLocks/>
            </p:cNvSpPr>
            <p:nvPr/>
          </p:nvSpPr>
          <p:spPr bwMode="auto">
            <a:xfrm>
              <a:off x="1485104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0</a:t>
              </a:r>
              <a:endParaRPr lang="en-US" altLang="en-US"/>
            </a:p>
          </p:txBody>
        </p:sp>
        <p:sp>
          <p:nvSpPr>
            <p:cNvPr id="17418" name="AutoShape 10"/>
            <p:cNvSpPr>
              <a:spLocks/>
            </p:cNvSpPr>
            <p:nvPr/>
          </p:nvSpPr>
          <p:spPr bwMode="auto">
            <a:xfrm>
              <a:off x="1987763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0</a:t>
              </a:r>
              <a:endParaRPr lang="en-US" altLang="en-US"/>
            </a:p>
          </p:txBody>
        </p:sp>
        <p:sp>
          <p:nvSpPr>
            <p:cNvPr id="17419" name="AutoShape 11"/>
            <p:cNvSpPr>
              <a:spLocks/>
            </p:cNvSpPr>
            <p:nvPr/>
          </p:nvSpPr>
          <p:spPr bwMode="auto">
            <a:xfrm>
              <a:off x="2478986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17420" name="AutoShape 12"/>
            <p:cNvSpPr>
              <a:spLocks/>
            </p:cNvSpPr>
            <p:nvPr/>
          </p:nvSpPr>
          <p:spPr bwMode="auto">
            <a:xfrm>
              <a:off x="2981644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17421" name="AutoShape 13"/>
            <p:cNvSpPr>
              <a:spLocks/>
            </p:cNvSpPr>
            <p:nvPr/>
          </p:nvSpPr>
          <p:spPr bwMode="auto">
            <a:xfrm>
              <a:off x="3472867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0</a:t>
              </a:r>
              <a:endParaRPr lang="en-US" altLang="en-US"/>
            </a:p>
          </p:txBody>
        </p:sp>
      </p:grpSp>
      <p:sp>
        <p:nvSpPr>
          <p:cNvPr id="17422" name="AutoShape 14"/>
          <p:cNvSpPr>
            <a:spLocks/>
          </p:cNvSpPr>
          <p:nvPr/>
        </p:nvSpPr>
        <p:spPr bwMode="auto">
          <a:xfrm>
            <a:off x="1822450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6</a:t>
            </a:r>
            <a:endParaRPr lang="en-US" altLang="en-US"/>
          </a:p>
        </p:txBody>
      </p:sp>
      <p:sp>
        <p:nvSpPr>
          <p:cNvPr id="17423" name="AutoShape 15"/>
          <p:cNvSpPr>
            <a:spLocks/>
          </p:cNvSpPr>
          <p:nvPr/>
        </p:nvSpPr>
        <p:spPr bwMode="auto">
          <a:xfrm>
            <a:off x="2312988" y="1890713"/>
            <a:ext cx="500062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3</a:t>
            </a:r>
            <a:endParaRPr lang="en-US" altLang="en-US"/>
          </a:p>
        </p:txBody>
      </p:sp>
      <p:sp>
        <p:nvSpPr>
          <p:cNvPr id="17424" name="AutoShape 16"/>
          <p:cNvSpPr>
            <a:spLocks/>
          </p:cNvSpPr>
          <p:nvPr/>
        </p:nvSpPr>
        <p:spPr bwMode="auto">
          <a:xfrm>
            <a:off x="2816225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11</a:t>
            </a:r>
            <a:endParaRPr lang="en-US" altLang="en-US"/>
          </a:p>
        </p:txBody>
      </p:sp>
      <p:sp>
        <p:nvSpPr>
          <p:cNvPr id="17425" name="AutoShape 17"/>
          <p:cNvSpPr>
            <a:spLocks/>
          </p:cNvSpPr>
          <p:nvPr/>
        </p:nvSpPr>
        <p:spPr bwMode="auto">
          <a:xfrm>
            <a:off x="3306763" y="1890713"/>
            <a:ext cx="500062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10</a:t>
            </a:r>
            <a:endParaRPr lang="en-US" altLang="en-US"/>
          </a:p>
        </p:txBody>
      </p:sp>
      <p:sp>
        <p:nvSpPr>
          <p:cNvPr id="17426" name="AutoShape 18"/>
          <p:cNvSpPr>
            <a:spLocks/>
          </p:cNvSpPr>
          <p:nvPr/>
        </p:nvSpPr>
        <p:spPr bwMode="auto">
          <a:xfrm>
            <a:off x="3810000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8</a:t>
            </a:r>
            <a:endParaRPr lang="en-US" altLang="en-US"/>
          </a:p>
        </p:txBody>
      </p:sp>
      <p:sp>
        <p:nvSpPr>
          <p:cNvPr id="17427" name="AutoShape 19"/>
          <p:cNvSpPr>
            <a:spLocks/>
          </p:cNvSpPr>
          <p:nvPr/>
        </p:nvSpPr>
        <p:spPr bwMode="auto">
          <a:xfrm>
            <a:off x="4300538" y="1890713"/>
            <a:ext cx="501650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2</a:t>
            </a:r>
            <a:endParaRPr lang="en-US" altLang="en-US"/>
          </a:p>
        </p:txBody>
      </p:sp>
      <p:sp>
        <p:nvSpPr>
          <p:cNvPr id="17428" name="AutoShape 20"/>
          <p:cNvSpPr>
            <a:spLocks/>
          </p:cNvSpPr>
          <p:nvPr/>
        </p:nvSpPr>
        <p:spPr bwMode="auto">
          <a:xfrm>
            <a:off x="4803775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7</a:t>
            </a:r>
            <a:endParaRPr lang="en-US" altLang="en-US"/>
          </a:p>
        </p:txBody>
      </p:sp>
      <p:sp>
        <p:nvSpPr>
          <p:cNvPr id="17429" name="AutoShape 21"/>
          <p:cNvSpPr>
            <a:spLocks/>
          </p:cNvSpPr>
          <p:nvPr/>
        </p:nvSpPr>
        <p:spPr bwMode="auto">
          <a:xfrm>
            <a:off x="5294313" y="1890713"/>
            <a:ext cx="501650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8</a:t>
            </a:r>
            <a:endParaRPr lang="en-US" altLang="en-US"/>
          </a:p>
        </p:txBody>
      </p:sp>
      <p:sp>
        <p:nvSpPr>
          <p:cNvPr id="17430" name="AutoShape 22"/>
          <p:cNvSpPr>
            <a:spLocks/>
          </p:cNvSpPr>
          <p:nvPr/>
        </p:nvSpPr>
        <p:spPr bwMode="auto">
          <a:xfrm>
            <a:off x="6075363" y="1946275"/>
            <a:ext cx="2085975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test:  X &lt; 8?</a:t>
            </a:r>
            <a:endParaRPr lang="en-US" altLang="en-US"/>
          </a:p>
        </p:txBody>
      </p:sp>
      <p:sp>
        <p:nvSpPr>
          <p:cNvPr id="17431" name="AutoShape 23"/>
          <p:cNvSpPr>
            <a:spLocks/>
          </p:cNvSpPr>
          <p:nvPr/>
        </p:nvSpPr>
        <p:spPr bwMode="auto">
          <a:xfrm>
            <a:off x="720725" y="1266825"/>
            <a:ext cx="5457825" cy="4381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 anchor="ctr"/>
          <a:lstStyle/>
          <a:p>
            <a:r>
              <a:rPr lang="en-US" altLang="en-US">
                <a:latin typeface="Arial" pitchFamily="34" charset="0"/>
                <a:cs typeface="Arial" pitchFamily="34" charset="0"/>
                <a:sym typeface="Arial" pitchFamily="34" charset="0"/>
              </a:rPr>
              <a:t>1.  map test input, output [0,1] bit vector</a:t>
            </a:r>
            <a:endParaRPr lang="en-US" altLang="en-US"/>
          </a:p>
        </p:txBody>
      </p:sp>
      <p:sp>
        <p:nvSpPr>
          <p:cNvPr id="17432" name="AutoShape 24"/>
          <p:cNvSpPr>
            <a:spLocks/>
          </p:cNvSpPr>
          <p:nvPr/>
        </p:nvSpPr>
        <p:spPr bwMode="auto">
          <a:xfrm>
            <a:off x="727075" y="3262313"/>
            <a:ext cx="8048625" cy="4365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r>
              <a:rPr lang="en-US" altLang="en-US">
                <a:latin typeface="Arial" pitchFamily="34" charset="0"/>
                <a:cs typeface="Arial" pitchFamily="34" charset="0"/>
                <a:sym typeface="Arial" pitchFamily="34" charset="0"/>
              </a:rPr>
              <a:t>2.  transform bit vector into array of indices into result array</a:t>
            </a:r>
            <a:endParaRPr lang="en-US" altLang="en-US"/>
          </a:p>
        </p:txBody>
      </p:sp>
      <p:grpSp>
        <p:nvGrpSpPr>
          <p:cNvPr id="17433" name="Group 25"/>
          <p:cNvGrpSpPr>
            <a:grpSpLocks/>
          </p:cNvGrpSpPr>
          <p:nvPr/>
        </p:nvGrpSpPr>
        <p:grpSpPr bwMode="auto">
          <a:xfrm>
            <a:off x="1822450" y="3879850"/>
            <a:ext cx="3973513" cy="500063"/>
            <a:chOff x="0" y="0"/>
            <a:chExt cx="3973359" cy="501159"/>
          </a:xfrm>
        </p:grpSpPr>
        <p:sp>
          <p:nvSpPr>
            <p:cNvPr id="17434" name="AutoShape 26"/>
            <p:cNvSpPr>
              <a:spLocks/>
            </p:cNvSpPr>
            <p:nvPr/>
          </p:nvSpPr>
          <p:spPr bwMode="auto">
            <a:xfrm>
              <a:off x="0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17435" name="AutoShape 27"/>
            <p:cNvSpPr>
              <a:spLocks/>
            </p:cNvSpPr>
            <p:nvPr/>
          </p:nvSpPr>
          <p:spPr bwMode="auto">
            <a:xfrm>
              <a:off x="491222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2</a:t>
              </a:r>
              <a:endParaRPr lang="en-US" altLang="en-US"/>
            </a:p>
          </p:txBody>
        </p:sp>
        <p:sp>
          <p:nvSpPr>
            <p:cNvPr id="17436" name="AutoShape 28"/>
            <p:cNvSpPr>
              <a:spLocks/>
            </p:cNvSpPr>
            <p:nvPr/>
          </p:nvSpPr>
          <p:spPr bwMode="auto">
            <a:xfrm>
              <a:off x="993881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17437" name="AutoShape 29"/>
            <p:cNvSpPr>
              <a:spLocks/>
            </p:cNvSpPr>
            <p:nvPr/>
          </p:nvSpPr>
          <p:spPr bwMode="auto">
            <a:xfrm>
              <a:off x="1485104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17438" name="AutoShape 30"/>
            <p:cNvSpPr>
              <a:spLocks/>
            </p:cNvSpPr>
            <p:nvPr/>
          </p:nvSpPr>
          <p:spPr bwMode="auto">
            <a:xfrm>
              <a:off x="1987763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17439" name="AutoShape 31"/>
            <p:cNvSpPr>
              <a:spLocks/>
            </p:cNvSpPr>
            <p:nvPr/>
          </p:nvSpPr>
          <p:spPr bwMode="auto">
            <a:xfrm>
              <a:off x="2478986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3</a:t>
              </a:r>
              <a:endParaRPr lang="en-US" altLang="en-US"/>
            </a:p>
          </p:txBody>
        </p:sp>
        <p:sp>
          <p:nvSpPr>
            <p:cNvPr id="17440" name="AutoShape 32"/>
            <p:cNvSpPr>
              <a:spLocks/>
            </p:cNvSpPr>
            <p:nvPr/>
          </p:nvSpPr>
          <p:spPr bwMode="auto">
            <a:xfrm>
              <a:off x="2981644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4</a:t>
              </a:r>
              <a:endParaRPr lang="en-US" altLang="en-US"/>
            </a:p>
          </p:txBody>
        </p:sp>
        <p:sp>
          <p:nvSpPr>
            <p:cNvPr id="17441" name="AutoShape 33"/>
            <p:cNvSpPr>
              <a:spLocks/>
            </p:cNvSpPr>
            <p:nvPr/>
          </p:nvSpPr>
          <p:spPr bwMode="auto">
            <a:xfrm>
              <a:off x="3472867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</p:grpSp>
      <p:sp>
        <p:nvSpPr>
          <p:cNvPr id="17442" name="AutoShape 34"/>
          <p:cNvSpPr>
            <a:spLocks/>
          </p:cNvSpPr>
          <p:nvPr/>
        </p:nvSpPr>
        <p:spPr bwMode="auto">
          <a:xfrm>
            <a:off x="966788" y="3943350"/>
            <a:ext cx="561975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pos</a:t>
            </a:r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324628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065213"/>
          </a:xfrm>
        </p:spPr>
        <p:txBody>
          <a:bodyPr/>
          <a:lstStyle/>
          <a:p>
            <a:pPr algn="ctr" defTabSz="914400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Parallel Pack</a:t>
            </a:r>
            <a:endParaRPr lang="en-US" altLang="en-US"/>
          </a:p>
        </p:txBody>
      </p:sp>
      <p:sp>
        <p:nvSpPr>
          <p:cNvPr id="18435" name="AutoShape 3"/>
          <p:cNvSpPr>
            <a:spLocks/>
          </p:cNvSpPr>
          <p:nvPr/>
        </p:nvSpPr>
        <p:spPr bwMode="auto">
          <a:xfrm>
            <a:off x="723900" y="1941513"/>
            <a:ext cx="865188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input</a:t>
            </a:r>
            <a:endParaRPr lang="en-US" altLang="en-US"/>
          </a:p>
        </p:txBody>
      </p:sp>
      <p:sp>
        <p:nvSpPr>
          <p:cNvPr id="18436" name="AutoShape 4"/>
          <p:cNvSpPr>
            <a:spLocks/>
          </p:cNvSpPr>
          <p:nvPr/>
        </p:nvSpPr>
        <p:spPr bwMode="auto">
          <a:xfrm>
            <a:off x="874713" y="2570163"/>
            <a:ext cx="714375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test</a:t>
            </a:r>
            <a:endParaRPr lang="en-US" altLang="en-US"/>
          </a:p>
        </p:txBody>
      </p:sp>
      <p:grpSp>
        <p:nvGrpSpPr>
          <p:cNvPr id="18437" name="Group 5"/>
          <p:cNvGrpSpPr>
            <a:grpSpLocks/>
          </p:cNvGrpSpPr>
          <p:nvPr/>
        </p:nvGrpSpPr>
        <p:grpSpPr bwMode="auto">
          <a:xfrm>
            <a:off x="1822450" y="2511425"/>
            <a:ext cx="3973513" cy="501650"/>
            <a:chOff x="0" y="0"/>
            <a:chExt cx="3973359" cy="501159"/>
          </a:xfrm>
        </p:grpSpPr>
        <p:sp>
          <p:nvSpPr>
            <p:cNvPr id="18438" name="AutoShape 6"/>
            <p:cNvSpPr>
              <a:spLocks/>
            </p:cNvSpPr>
            <p:nvPr/>
          </p:nvSpPr>
          <p:spPr bwMode="auto">
            <a:xfrm>
              <a:off x="0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18439" name="AutoShape 7"/>
            <p:cNvSpPr>
              <a:spLocks/>
            </p:cNvSpPr>
            <p:nvPr/>
          </p:nvSpPr>
          <p:spPr bwMode="auto">
            <a:xfrm>
              <a:off x="491222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18440" name="AutoShape 8"/>
            <p:cNvSpPr>
              <a:spLocks/>
            </p:cNvSpPr>
            <p:nvPr/>
          </p:nvSpPr>
          <p:spPr bwMode="auto">
            <a:xfrm>
              <a:off x="993881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0</a:t>
              </a:r>
              <a:endParaRPr lang="en-US" altLang="en-US"/>
            </a:p>
          </p:txBody>
        </p:sp>
        <p:sp>
          <p:nvSpPr>
            <p:cNvPr id="18441" name="AutoShape 9"/>
            <p:cNvSpPr>
              <a:spLocks/>
            </p:cNvSpPr>
            <p:nvPr/>
          </p:nvSpPr>
          <p:spPr bwMode="auto">
            <a:xfrm>
              <a:off x="1485104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0</a:t>
              </a:r>
              <a:endParaRPr lang="en-US" altLang="en-US"/>
            </a:p>
          </p:txBody>
        </p:sp>
        <p:sp>
          <p:nvSpPr>
            <p:cNvPr id="18442" name="AutoShape 10"/>
            <p:cNvSpPr>
              <a:spLocks/>
            </p:cNvSpPr>
            <p:nvPr/>
          </p:nvSpPr>
          <p:spPr bwMode="auto">
            <a:xfrm>
              <a:off x="1987763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0</a:t>
              </a:r>
              <a:endParaRPr lang="en-US" altLang="en-US"/>
            </a:p>
          </p:txBody>
        </p:sp>
        <p:sp>
          <p:nvSpPr>
            <p:cNvPr id="18443" name="AutoShape 11"/>
            <p:cNvSpPr>
              <a:spLocks/>
            </p:cNvSpPr>
            <p:nvPr/>
          </p:nvSpPr>
          <p:spPr bwMode="auto">
            <a:xfrm>
              <a:off x="2478986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18444" name="AutoShape 12"/>
            <p:cNvSpPr>
              <a:spLocks/>
            </p:cNvSpPr>
            <p:nvPr/>
          </p:nvSpPr>
          <p:spPr bwMode="auto">
            <a:xfrm>
              <a:off x="2981644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18445" name="AutoShape 13"/>
            <p:cNvSpPr>
              <a:spLocks/>
            </p:cNvSpPr>
            <p:nvPr/>
          </p:nvSpPr>
          <p:spPr bwMode="auto">
            <a:xfrm>
              <a:off x="3472867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0</a:t>
              </a:r>
              <a:endParaRPr lang="en-US" altLang="en-US"/>
            </a:p>
          </p:txBody>
        </p:sp>
      </p:grpSp>
      <p:sp>
        <p:nvSpPr>
          <p:cNvPr id="18446" name="AutoShape 14"/>
          <p:cNvSpPr>
            <a:spLocks/>
          </p:cNvSpPr>
          <p:nvPr/>
        </p:nvSpPr>
        <p:spPr bwMode="auto">
          <a:xfrm>
            <a:off x="1822450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6</a:t>
            </a:r>
            <a:endParaRPr lang="en-US" altLang="en-US"/>
          </a:p>
        </p:txBody>
      </p:sp>
      <p:sp>
        <p:nvSpPr>
          <p:cNvPr id="18447" name="AutoShape 15"/>
          <p:cNvSpPr>
            <a:spLocks/>
          </p:cNvSpPr>
          <p:nvPr/>
        </p:nvSpPr>
        <p:spPr bwMode="auto">
          <a:xfrm>
            <a:off x="2312988" y="1890713"/>
            <a:ext cx="500062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3</a:t>
            </a:r>
            <a:endParaRPr lang="en-US" altLang="en-US"/>
          </a:p>
        </p:txBody>
      </p:sp>
      <p:sp>
        <p:nvSpPr>
          <p:cNvPr id="18448" name="AutoShape 16"/>
          <p:cNvSpPr>
            <a:spLocks/>
          </p:cNvSpPr>
          <p:nvPr/>
        </p:nvSpPr>
        <p:spPr bwMode="auto">
          <a:xfrm>
            <a:off x="2816225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11</a:t>
            </a:r>
            <a:endParaRPr lang="en-US" altLang="en-US"/>
          </a:p>
        </p:txBody>
      </p:sp>
      <p:sp>
        <p:nvSpPr>
          <p:cNvPr id="18449" name="AutoShape 17"/>
          <p:cNvSpPr>
            <a:spLocks/>
          </p:cNvSpPr>
          <p:nvPr/>
        </p:nvSpPr>
        <p:spPr bwMode="auto">
          <a:xfrm>
            <a:off x="3306763" y="1890713"/>
            <a:ext cx="500062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10</a:t>
            </a:r>
            <a:endParaRPr lang="en-US" altLang="en-US"/>
          </a:p>
        </p:txBody>
      </p:sp>
      <p:sp>
        <p:nvSpPr>
          <p:cNvPr id="18450" name="AutoShape 18"/>
          <p:cNvSpPr>
            <a:spLocks/>
          </p:cNvSpPr>
          <p:nvPr/>
        </p:nvSpPr>
        <p:spPr bwMode="auto">
          <a:xfrm>
            <a:off x="3810000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8</a:t>
            </a:r>
            <a:endParaRPr lang="en-US" altLang="en-US"/>
          </a:p>
        </p:txBody>
      </p:sp>
      <p:sp>
        <p:nvSpPr>
          <p:cNvPr id="18451" name="AutoShape 19"/>
          <p:cNvSpPr>
            <a:spLocks/>
          </p:cNvSpPr>
          <p:nvPr/>
        </p:nvSpPr>
        <p:spPr bwMode="auto">
          <a:xfrm>
            <a:off x="4300538" y="1890713"/>
            <a:ext cx="501650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2</a:t>
            </a:r>
            <a:endParaRPr lang="en-US" altLang="en-US"/>
          </a:p>
        </p:txBody>
      </p:sp>
      <p:sp>
        <p:nvSpPr>
          <p:cNvPr id="18452" name="AutoShape 20"/>
          <p:cNvSpPr>
            <a:spLocks/>
          </p:cNvSpPr>
          <p:nvPr/>
        </p:nvSpPr>
        <p:spPr bwMode="auto">
          <a:xfrm>
            <a:off x="4803775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7</a:t>
            </a:r>
            <a:endParaRPr lang="en-US" altLang="en-US"/>
          </a:p>
        </p:txBody>
      </p:sp>
      <p:sp>
        <p:nvSpPr>
          <p:cNvPr id="18453" name="AutoShape 21"/>
          <p:cNvSpPr>
            <a:spLocks/>
          </p:cNvSpPr>
          <p:nvPr/>
        </p:nvSpPr>
        <p:spPr bwMode="auto">
          <a:xfrm>
            <a:off x="5294313" y="1890713"/>
            <a:ext cx="501650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8</a:t>
            </a:r>
            <a:endParaRPr lang="en-US" altLang="en-US"/>
          </a:p>
        </p:txBody>
      </p:sp>
      <p:sp>
        <p:nvSpPr>
          <p:cNvPr id="18454" name="AutoShape 22"/>
          <p:cNvSpPr>
            <a:spLocks/>
          </p:cNvSpPr>
          <p:nvPr/>
        </p:nvSpPr>
        <p:spPr bwMode="auto">
          <a:xfrm>
            <a:off x="6075363" y="1946275"/>
            <a:ext cx="2085975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test:  X &lt; 8?</a:t>
            </a:r>
            <a:endParaRPr lang="en-US" altLang="en-US"/>
          </a:p>
        </p:txBody>
      </p:sp>
      <p:sp>
        <p:nvSpPr>
          <p:cNvPr id="18455" name="AutoShape 23"/>
          <p:cNvSpPr>
            <a:spLocks/>
          </p:cNvSpPr>
          <p:nvPr/>
        </p:nvSpPr>
        <p:spPr bwMode="auto">
          <a:xfrm>
            <a:off x="720725" y="1266825"/>
            <a:ext cx="5457825" cy="4381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r>
              <a:rPr lang="en-US" altLang="en-US">
                <a:latin typeface="Arial" pitchFamily="34" charset="0"/>
                <a:cs typeface="Arial" pitchFamily="34" charset="0"/>
                <a:sym typeface="Arial" pitchFamily="34" charset="0"/>
              </a:rPr>
              <a:t>1.  map test input, output [0,1] bit vector</a:t>
            </a:r>
            <a:endParaRPr lang="en-US" altLang="en-US"/>
          </a:p>
        </p:txBody>
      </p:sp>
      <p:sp>
        <p:nvSpPr>
          <p:cNvPr id="18456" name="AutoShape 24"/>
          <p:cNvSpPr>
            <a:spLocks/>
          </p:cNvSpPr>
          <p:nvPr/>
        </p:nvSpPr>
        <p:spPr bwMode="auto">
          <a:xfrm>
            <a:off x="727075" y="3262313"/>
            <a:ext cx="3694113" cy="4365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r>
              <a:rPr lang="en-US" altLang="en-US">
                <a:latin typeface="Arial" pitchFamily="34" charset="0"/>
                <a:cs typeface="Arial" pitchFamily="34" charset="0"/>
                <a:sym typeface="Arial" pitchFamily="34" charset="0"/>
              </a:rPr>
              <a:t>2.  prefix-sum on bit vector</a:t>
            </a:r>
            <a:endParaRPr lang="en-US" altLang="en-US"/>
          </a:p>
        </p:txBody>
      </p:sp>
      <p:grpSp>
        <p:nvGrpSpPr>
          <p:cNvPr id="18457" name="Group 25"/>
          <p:cNvGrpSpPr>
            <a:grpSpLocks/>
          </p:cNvGrpSpPr>
          <p:nvPr/>
        </p:nvGrpSpPr>
        <p:grpSpPr bwMode="auto">
          <a:xfrm>
            <a:off x="1822450" y="3879850"/>
            <a:ext cx="3973513" cy="500063"/>
            <a:chOff x="0" y="0"/>
            <a:chExt cx="3973359" cy="501159"/>
          </a:xfrm>
        </p:grpSpPr>
        <p:sp>
          <p:nvSpPr>
            <p:cNvPr id="18458" name="AutoShape 26"/>
            <p:cNvSpPr>
              <a:spLocks/>
            </p:cNvSpPr>
            <p:nvPr/>
          </p:nvSpPr>
          <p:spPr bwMode="auto">
            <a:xfrm>
              <a:off x="0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 b="1">
                  <a:latin typeface="Arial" pitchFamily="34" charset="0"/>
                  <a:cs typeface="Arial" pitchFamily="34" charset="0"/>
                  <a:sym typeface="Arial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18459" name="AutoShape 27"/>
            <p:cNvSpPr>
              <a:spLocks/>
            </p:cNvSpPr>
            <p:nvPr/>
          </p:nvSpPr>
          <p:spPr bwMode="auto">
            <a:xfrm>
              <a:off x="491222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 b="1">
                  <a:latin typeface="Arial" pitchFamily="34" charset="0"/>
                  <a:cs typeface="Arial" pitchFamily="34" charset="0"/>
                  <a:sym typeface="Arial" pitchFamily="34" charset="0"/>
                </a:rPr>
                <a:t>2</a:t>
              </a:r>
              <a:endParaRPr lang="en-US" altLang="en-US"/>
            </a:p>
          </p:txBody>
        </p:sp>
        <p:sp>
          <p:nvSpPr>
            <p:cNvPr id="18460" name="AutoShape 28"/>
            <p:cNvSpPr>
              <a:spLocks/>
            </p:cNvSpPr>
            <p:nvPr/>
          </p:nvSpPr>
          <p:spPr bwMode="auto">
            <a:xfrm>
              <a:off x="993881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solidFill>
                    <a:srgbClr val="919191"/>
                  </a:solidFill>
                  <a:latin typeface="Arial" pitchFamily="34" charset="0"/>
                  <a:cs typeface="Arial" pitchFamily="34" charset="0"/>
                  <a:sym typeface="Arial" pitchFamily="34" charset="0"/>
                </a:rPr>
                <a:t>2</a:t>
              </a:r>
              <a:endParaRPr lang="en-US" altLang="en-US"/>
            </a:p>
          </p:txBody>
        </p:sp>
        <p:sp>
          <p:nvSpPr>
            <p:cNvPr id="18461" name="AutoShape 29"/>
            <p:cNvSpPr>
              <a:spLocks/>
            </p:cNvSpPr>
            <p:nvPr/>
          </p:nvSpPr>
          <p:spPr bwMode="auto">
            <a:xfrm>
              <a:off x="1485104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solidFill>
                    <a:srgbClr val="939393"/>
                  </a:solidFill>
                  <a:latin typeface="Arial" pitchFamily="34" charset="0"/>
                  <a:cs typeface="Arial" pitchFamily="34" charset="0"/>
                  <a:sym typeface="Arial" pitchFamily="34" charset="0"/>
                </a:rPr>
                <a:t>2</a:t>
              </a:r>
              <a:endParaRPr lang="en-US" altLang="en-US"/>
            </a:p>
          </p:txBody>
        </p:sp>
        <p:sp>
          <p:nvSpPr>
            <p:cNvPr id="18462" name="AutoShape 30"/>
            <p:cNvSpPr>
              <a:spLocks/>
            </p:cNvSpPr>
            <p:nvPr/>
          </p:nvSpPr>
          <p:spPr bwMode="auto">
            <a:xfrm>
              <a:off x="1987763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solidFill>
                    <a:srgbClr val="919191"/>
                  </a:solidFill>
                  <a:latin typeface="Arial" pitchFamily="34" charset="0"/>
                  <a:cs typeface="Arial" pitchFamily="34" charset="0"/>
                  <a:sym typeface="Arial" pitchFamily="34" charset="0"/>
                </a:rPr>
                <a:t>2</a:t>
              </a:r>
              <a:endParaRPr lang="en-US" altLang="en-US"/>
            </a:p>
          </p:txBody>
        </p:sp>
        <p:sp>
          <p:nvSpPr>
            <p:cNvPr id="18463" name="AutoShape 31"/>
            <p:cNvSpPr>
              <a:spLocks/>
            </p:cNvSpPr>
            <p:nvPr/>
          </p:nvSpPr>
          <p:spPr bwMode="auto">
            <a:xfrm>
              <a:off x="2478986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 b="1">
                  <a:latin typeface="Arial" pitchFamily="34" charset="0"/>
                  <a:cs typeface="Arial" pitchFamily="34" charset="0"/>
                  <a:sym typeface="Arial" pitchFamily="34" charset="0"/>
                </a:rPr>
                <a:t>3</a:t>
              </a:r>
              <a:endParaRPr lang="en-US" altLang="en-US"/>
            </a:p>
          </p:txBody>
        </p:sp>
        <p:sp>
          <p:nvSpPr>
            <p:cNvPr id="18464" name="AutoShape 32"/>
            <p:cNvSpPr>
              <a:spLocks/>
            </p:cNvSpPr>
            <p:nvPr/>
          </p:nvSpPr>
          <p:spPr bwMode="auto">
            <a:xfrm>
              <a:off x="2981644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 b="1">
                  <a:latin typeface="Arial" pitchFamily="34" charset="0"/>
                  <a:cs typeface="Arial" pitchFamily="34" charset="0"/>
                  <a:sym typeface="Arial" pitchFamily="34" charset="0"/>
                </a:rPr>
                <a:t>4</a:t>
              </a:r>
              <a:endParaRPr lang="en-US" altLang="en-US"/>
            </a:p>
          </p:txBody>
        </p:sp>
        <p:sp>
          <p:nvSpPr>
            <p:cNvPr id="18465" name="AutoShape 33"/>
            <p:cNvSpPr>
              <a:spLocks/>
            </p:cNvSpPr>
            <p:nvPr/>
          </p:nvSpPr>
          <p:spPr bwMode="auto">
            <a:xfrm>
              <a:off x="3472867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solidFill>
                    <a:srgbClr val="929292"/>
                  </a:solidFill>
                  <a:latin typeface="Arial" pitchFamily="34" charset="0"/>
                  <a:cs typeface="Arial" pitchFamily="34" charset="0"/>
                  <a:sym typeface="Arial" pitchFamily="34" charset="0"/>
                </a:rPr>
                <a:t>4</a:t>
              </a:r>
              <a:endParaRPr lang="en-US" altLang="en-US"/>
            </a:p>
          </p:txBody>
        </p:sp>
      </p:grpSp>
      <p:sp>
        <p:nvSpPr>
          <p:cNvPr id="18466" name="AutoShape 34"/>
          <p:cNvSpPr>
            <a:spLocks/>
          </p:cNvSpPr>
          <p:nvPr/>
        </p:nvSpPr>
        <p:spPr bwMode="auto">
          <a:xfrm>
            <a:off x="731838" y="4635500"/>
            <a:ext cx="6762750" cy="43656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r>
              <a:rPr lang="en-US" altLang="en-US">
                <a:latin typeface="Arial" pitchFamily="34" charset="0"/>
                <a:cs typeface="Arial" pitchFamily="34" charset="0"/>
                <a:sym typeface="Arial" pitchFamily="34" charset="0"/>
              </a:rPr>
              <a:t>3.  map input to corresponding positions in output</a:t>
            </a:r>
            <a:endParaRPr lang="en-US" altLang="en-US"/>
          </a:p>
        </p:txBody>
      </p:sp>
      <p:sp>
        <p:nvSpPr>
          <p:cNvPr id="18467" name="AutoShape 35"/>
          <p:cNvSpPr>
            <a:spLocks/>
          </p:cNvSpPr>
          <p:nvPr/>
        </p:nvSpPr>
        <p:spPr bwMode="auto">
          <a:xfrm>
            <a:off x="966788" y="3943350"/>
            <a:ext cx="561975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pos</a:t>
            </a:r>
            <a:endParaRPr lang="en-US" altLang="en-US"/>
          </a:p>
        </p:txBody>
      </p:sp>
      <p:grpSp>
        <p:nvGrpSpPr>
          <p:cNvPr id="18468" name="Group 36"/>
          <p:cNvGrpSpPr>
            <a:grpSpLocks/>
          </p:cNvGrpSpPr>
          <p:nvPr/>
        </p:nvGrpSpPr>
        <p:grpSpPr bwMode="auto">
          <a:xfrm>
            <a:off x="1822450" y="5246688"/>
            <a:ext cx="3973513" cy="501650"/>
            <a:chOff x="0" y="0"/>
            <a:chExt cx="3973359" cy="501159"/>
          </a:xfrm>
        </p:grpSpPr>
        <p:sp>
          <p:nvSpPr>
            <p:cNvPr id="18469" name="AutoShape 37"/>
            <p:cNvSpPr>
              <a:spLocks/>
            </p:cNvSpPr>
            <p:nvPr/>
          </p:nvSpPr>
          <p:spPr bwMode="auto">
            <a:xfrm>
              <a:off x="0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6</a:t>
              </a:r>
              <a:endParaRPr lang="en-US" altLang="en-US"/>
            </a:p>
          </p:txBody>
        </p:sp>
        <p:sp>
          <p:nvSpPr>
            <p:cNvPr id="18470" name="AutoShape 38"/>
            <p:cNvSpPr>
              <a:spLocks/>
            </p:cNvSpPr>
            <p:nvPr/>
          </p:nvSpPr>
          <p:spPr bwMode="auto">
            <a:xfrm>
              <a:off x="491222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3</a:t>
              </a:r>
              <a:endParaRPr lang="en-US" altLang="en-US"/>
            </a:p>
          </p:txBody>
        </p:sp>
        <p:sp>
          <p:nvSpPr>
            <p:cNvPr id="18471" name="AutoShape 39"/>
            <p:cNvSpPr>
              <a:spLocks/>
            </p:cNvSpPr>
            <p:nvPr/>
          </p:nvSpPr>
          <p:spPr bwMode="auto">
            <a:xfrm>
              <a:off x="993881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2</a:t>
              </a:r>
              <a:endParaRPr lang="en-US" altLang="en-US"/>
            </a:p>
          </p:txBody>
        </p:sp>
        <p:sp>
          <p:nvSpPr>
            <p:cNvPr id="18472" name="AutoShape 40"/>
            <p:cNvSpPr>
              <a:spLocks/>
            </p:cNvSpPr>
            <p:nvPr/>
          </p:nvSpPr>
          <p:spPr bwMode="auto">
            <a:xfrm>
              <a:off x="1485104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7</a:t>
              </a:r>
              <a:endParaRPr lang="en-US" altLang="en-US"/>
            </a:p>
          </p:txBody>
        </p:sp>
        <p:sp>
          <p:nvSpPr>
            <p:cNvPr id="18473" name="AutoShape 41"/>
            <p:cNvSpPr>
              <a:spLocks/>
            </p:cNvSpPr>
            <p:nvPr/>
          </p:nvSpPr>
          <p:spPr bwMode="auto">
            <a:xfrm>
              <a:off x="1987763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18474" name="AutoShape 42"/>
            <p:cNvSpPr>
              <a:spLocks/>
            </p:cNvSpPr>
            <p:nvPr/>
          </p:nvSpPr>
          <p:spPr bwMode="auto">
            <a:xfrm>
              <a:off x="2478986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18475" name="AutoShape 43"/>
            <p:cNvSpPr>
              <a:spLocks/>
            </p:cNvSpPr>
            <p:nvPr/>
          </p:nvSpPr>
          <p:spPr bwMode="auto">
            <a:xfrm>
              <a:off x="2981644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18476" name="AutoShape 44"/>
            <p:cNvSpPr>
              <a:spLocks/>
            </p:cNvSpPr>
            <p:nvPr/>
          </p:nvSpPr>
          <p:spPr bwMode="auto">
            <a:xfrm>
              <a:off x="3472867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</p:grpSp>
      <p:sp>
        <p:nvSpPr>
          <p:cNvPr id="18477" name="AutoShape 45"/>
          <p:cNvSpPr>
            <a:spLocks/>
          </p:cNvSpPr>
          <p:nvPr/>
        </p:nvSpPr>
        <p:spPr bwMode="auto">
          <a:xfrm>
            <a:off x="736600" y="5884863"/>
            <a:ext cx="6461125" cy="4349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r>
              <a:rPr lang="en-US" altLang="en-US">
                <a:latin typeface="Courier New" pitchFamily="49" charset="0"/>
                <a:cs typeface="Courier New" pitchFamily="49" charset="0"/>
                <a:sym typeface="Courier New" pitchFamily="49" charset="0"/>
              </a:rPr>
              <a:t> </a:t>
            </a:r>
            <a:r>
              <a:rPr lang="en-US" altLang="en-US" sz="1800">
                <a:latin typeface="Courier New" pitchFamily="49" charset="0"/>
                <a:cs typeface="Courier New" pitchFamily="49" charset="0"/>
                <a:sym typeface="Courier New" pitchFamily="49" charset="0"/>
              </a:rPr>
              <a:t>- </a:t>
            </a:r>
            <a:r>
              <a:rPr lang="en-US" altLang="en-US" sz="18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if (test[i] == 1) output[pos[i]] = input[i]</a:t>
            </a:r>
            <a:endParaRPr lang="en-US" altLang="en-US"/>
          </a:p>
        </p:txBody>
      </p:sp>
      <p:sp>
        <p:nvSpPr>
          <p:cNvPr id="18478" name="AutoShape 46"/>
          <p:cNvSpPr>
            <a:spLocks/>
          </p:cNvSpPr>
          <p:nvPr/>
        </p:nvSpPr>
        <p:spPr bwMode="auto">
          <a:xfrm>
            <a:off x="604838" y="5303838"/>
            <a:ext cx="1017587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output</a:t>
            </a:r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309804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065213"/>
          </a:xfrm>
        </p:spPr>
        <p:txBody>
          <a:bodyPr/>
          <a:lstStyle/>
          <a:p>
            <a:pPr algn="ctr" defTabSz="914400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Parallel Pack Analysis</a:t>
            </a:r>
            <a:endParaRPr lang="en-US" alt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 defTabSz="914400">
              <a:spcBef>
                <a:spcPts val="600"/>
              </a:spcBef>
              <a:buFontTx/>
              <a:buChar char="•"/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Parallel Pack</a:t>
            </a:r>
          </a:p>
          <a:p>
            <a:pPr marL="828675" lvl="1" indent="-320675" defTabSz="914400">
              <a:spcBef>
                <a:spcPts val="600"/>
              </a:spcBef>
              <a:buFontTx/>
              <a:buAutoNum type="arabicPeriod"/>
            </a:pP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map:             O(        ) span</a:t>
            </a:r>
          </a:p>
          <a:p>
            <a:pPr marL="828675" lvl="1" indent="-320675" defTabSz="914400">
              <a:spcBef>
                <a:spcPts val="600"/>
              </a:spcBef>
              <a:buFontTx/>
              <a:buAutoNum type="arabicPeriod"/>
            </a:pP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sum-prefix:   O(        ) span</a:t>
            </a:r>
          </a:p>
          <a:p>
            <a:pPr marL="828675" lvl="1" indent="-320675" defTabSz="914400">
              <a:spcBef>
                <a:spcPts val="600"/>
              </a:spcBef>
              <a:buFontTx/>
              <a:buAutoNum type="arabicPeriod"/>
            </a:pP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map:             O(        ) span</a:t>
            </a:r>
            <a:b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</a:br>
            <a:endParaRPr lang="en-US" altLang="en-US" sz="24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342900" indent="-342900" defTabSz="914400">
              <a:spcBef>
                <a:spcPts val="600"/>
              </a:spcBef>
              <a:buFontTx/>
              <a:buChar char="•"/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Total:      O(        ) span</a:t>
            </a:r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183152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065213"/>
          </a:xfrm>
        </p:spPr>
        <p:txBody>
          <a:bodyPr/>
          <a:lstStyle/>
          <a:p>
            <a:pPr algn="ctr" defTabSz="914400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Sequential Quicksort</a:t>
            </a:r>
            <a:endParaRPr lang="en-US" alt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562600"/>
          </a:xfrm>
        </p:spPr>
        <p:txBody>
          <a:bodyPr/>
          <a:lstStyle/>
          <a:p>
            <a:pPr defTabSz="914400">
              <a:spcBef>
                <a:spcPts val="600"/>
              </a:spcBef>
            </a:pPr>
            <a:r>
              <a:rPr lang="en-US" altLang="en-US" sz="2800" dirty="0">
                <a:latin typeface="Arial" pitchFamily="34" charset="0"/>
                <a:cs typeface="Arial" pitchFamily="34" charset="0"/>
                <a:sym typeface="Arial" pitchFamily="34" charset="0"/>
              </a:rPr>
              <a:t>Quicksort (review):</a:t>
            </a:r>
          </a:p>
          <a:p>
            <a:pPr marL="815975" lvl="1" indent="-325438" defTabSz="914400">
              <a:spcBef>
                <a:spcPts val="600"/>
              </a:spcBef>
              <a:buFontTx/>
              <a:buAutoNum type="arabicPeriod"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Pick a pivot                                        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 O(1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)</a:t>
            </a:r>
          </a:p>
          <a:p>
            <a:pPr marL="815975" lvl="1" indent="-325438" defTabSz="914400">
              <a:spcBef>
                <a:spcPts val="600"/>
              </a:spcBef>
              <a:buFontTx/>
              <a:buAutoNum type="arabicPeriod"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Partition into two sub-arrays              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O(n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)</a:t>
            </a:r>
          </a:p>
          <a:p>
            <a:pPr marL="1603375" lvl="2" indent="-333375" defTabSz="914400">
              <a:spcBef>
                <a:spcPts val="600"/>
              </a:spcBef>
              <a:buFontTx/>
              <a:buAutoNum type="alphaUcPeriod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values less than pivot</a:t>
            </a:r>
          </a:p>
          <a:p>
            <a:pPr marL="1603375" lvl="2" indent="-333375" defTabSz="914400">
              <a:spcBef>
                <a:spcPts val="600"/>
              </a:spcBef>
              <a:buFontTx/>
              <a:buAutoNum type="alphaUcPeriod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values greater than pivot</a:t>
            </a:r>
          </a:p>
          <a:p>
            <a:pPr marL="815975" lvl="1" indent="-325438" defTabSz="914400">
              <a:spcBef>
                <a:spcPts val="600"/>
              </a:spcBef>
              <a:buFontTx/>
              <a:buAutoNum type="arabicPeriod" startAt="3"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Recursively sort A and B                    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2T(n/2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), </a:t>
            </a:r>
            <a:r>
              <a:rPr lang="en-US" altLang="en-US" sz="2400" dirty="0" err="1" smtClean="0">
                <a:latin typeface="Arial" pitchFamily="34" charset="0"/>
                <a:cs typeface="Arial" pitchFamily="34" charset="0"/>
                <a:sym typeface="Arial" pitchFamily="34" charset="0"/>
              </a:rPr>
              <a:t>approx</a:t>
            </a: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815975" lvl="1" indent="-325438" defTabSz="914400">
              <a:spcBef>
                <a:spcPts val="600"/>
              </a:spcBef>
              <a:buFontTx/>
              <a:buAutoNum type="arabicPeriod" startAt="3"/>
            </a:pP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>
              <a:spcBef>
                <a:spcPts val="600"/>
              </a:spcBef>
            </a:pPr>
            <a:r>
              <a:rPr lang="en-US" altLang="en-US" sz="2800" dirty="0">
                <a:latin typeface="Arial" pitchFamily="34" charset="0"/>
                <a:cs typeface="Arial" pitchFamily="34" charset="0"/>
                <a:sym typeface="Arial" pitchFamily="34" charset="0"/>
              </a:rPr>
              <a:t>Complexity </a:t>
            </a:r>
            <a:endParaRPr lang="en-US" altLang="en-US" sz="2800" dirty="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lvl="1">
              <a:spcBef>
                <a:spcPts val="600"/>
              </a:spcBef>
            </a:pPr>
            <a:r>
              <a:rPr lang="en-US" altLang="en-US" sz="16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T(n</a:t>
            </a:r>
            <a:r>
              <a:rPr lang="en-US" altLang="en-US" sz="1600" dirty="0">
                <a:latin typeface="Arial" pitchFamily="34" charset="0"/>
                <a:cs typeface="Arial" pitchFamily="34" charset="0"/>
                <a:sym typeface="Arial" pitchFamily="34" charset="0"/>
              </a:rPr>
              <a:t>) = n + 2T(n/2)            T(0) = T(1) = 1</a:t>
            </a:r>
          </a:p>
          <a:p>
            <a:pPr marL="815975" lvl="1" indent="-325438" defTabSz="914400">
              <a:spcBef>
                <a:spcPts val="600"/>
              </a:spcBef>
              <a:buFontTx/>
              <a:buChar char="–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O(n </a:t>
            </a:r>
            <a:r>
              <a:rPr lang="en-US" altLang="en-US" sz="2000" dirty="0" err="1">
                <a:latin typeface="Arial" pitchFamily="34" charset="0"/>
                <a:cs typeface="Arial" pitchFamily="34" charset="0"/>
                <a:sym typeface="Arial" pitchFamily="34" charset="0"/>
              </a:rPr>
              <a:t>logn</a:t>
            </a: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)</a:t>
            </a:r>
          </a:p>
          <a:p>
            <a:pPr defTabSz="914400">
              <a:spcBef>
                <a:spcPts val="600"/>
              </a:spcBef>
            </a:pP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>
              <a:spcBef>
                <a:spcPts val="600"/>
              </a:spcBef>
            </a:pPr>
            <a:r>
              <a:rPr lang="en-US" altLang="en-US" sz="2800" dirty="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How to parallelize?</a:t>
            </a:r>
          </a:p>
          <a:p>
            <a:pPr defTabSz="914400">
              <a:spcBef>
                <a:spcPts val="600"/>
              </a:spcBef>
            </a:pP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896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Avoiding bad cases for quicksort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Quicksort can be </a:t>
            </a:r>
            <a:r>
              <a:rPr lang="en-US" dirty="0" smtClean="0">
                <a:sym typeface="Symbol" panose="05050102010706020507" pitchFamily="18" charset="2"/>
              </a:rPr>
              <a:t>(n</a:t>
            </a:r>
            <a:r>
              <a:rPr lang="en-US" baseline="30000" dirty="0" smtClean="0">
                <a:sym typeface="Symbol" panose="05050102010706020507" pitchFamily="18" charset="2"/>
              </a:rPr>
              <a:t>2</a:t>
            </a:r>
            <a:r>
              <a:rPr lang="en-US" dirty="0" smtClean="0">
                <a:sym typeface="Symbol" panose="05050102010706020507" pitchFamily="18" charset="2"/>
              </a:rPr>
              <a:t>) with bad pivot choices</a:t>
            </a:r>
          </a:p>
          <a:p>
            <a:r>
              <a:rPr lang="en-US" dirty="0" smtClean="0">
                <a:sym typeface="Symbol" panose="05050102010706020507" pitchFamily="18" charset="2"/>
              </a:rPr>
              <a:t>If input is random then Quicksort is O(n log n) with high probability</a:t>
            </a:r>
          </a:p>
          <a:p>
            <a:r>
              <a:rPr lang="en-US" dirty="0">
                <a:sym typeface="Symbol" panose="05050102010706020507" pitchFamily="18" charset="2"/>
              </a:rPr>
              <a:t>If </a:t>
            </a:r>
            <a:r>
              <a:rPr lang="en-US" dirty="0" smtClean="0">
                <a:sym typeface="Symbol" panose="05050102010706020507" pitchFamily="18" charset="2"/>
              </a:rPr>
              <a:t>pivots are random </a:t>
            </a:r>
            <a:r>
              <a:rPr lang="en-US" dirty="0">
                <a:sym typeface="Symbol" panose="05050102010706020507" pitchFamily="18" charset="2"/>
              </a:rPr>
              <a:t>then Quicksort is O(n log n) with high </a:t>
            </a:r>
            <a:r>
              <a:rPr lang="en-US" dirty="0" smtClean="0">
                <a:sym typeface="Symbol" panose="05050102010706020507" pitchFamily="18" charset="2"/>
              </a:rPr>
              <a:t>probability</a:t>
            </a:r>
          </a:p>
          <a:p>
            <a:r>
              <a:rPr lang="en-US" dirty="0" smtClean="0">
                <a:sym typeface="Symbol" panose="05050102010706020507" pitchFamily="18" charset="2"/>
              </a:rPr>
              <a:t>Pick 5 elements at random,  choose the middle as a pivot</a:t>
            </a:r>
            <a:endParaRPr lang="en-US" dirty="0">
              <a:sym typeface="Symbol" panose="05050102010706020507" pitchFamily="18" charset="2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3131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065213"/>
          </a:xfrm>
        </p:spPr>
        <p:txBody>
          <a:bodyPr/>
          <a:lstStyle/>
          <a:p>
            <a:pPr algn="ctr" defTabSz="914400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Parallel Quicksort</a:t>
            </a:r>
            <a:endParaRPr lang="en-US" alt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562600"/>
          </a:xfrm>
        </p:spPr>
        <p:txBody>
          <a:bodyPr lIns="0" tIns="0" rIns="0" bIns="0"/>
          <a:lstStyle/>
          <a:p>
            <a:pPr defTabSz="914400">
              <a:spcBef>
                <a:spcPts val="600"/>
              </a:spcBef>
            </a:pPr>
            <a:r>
              <a:rPr lang="en-US" altLang="en-US" sz="2800" dirty="0">
                <a:latin typeface="Arial" pitchFamily="34" charset="0"/>
                <a:cs typeface="Arial" pitchFamily="34" charset="0"/>
                <a:sym typeface="Arial" pitchFamily="34" charset="0"/>
              </a:rPr>
              <a:t>Quicksort</a:t>
            </a:r>
          </a:p>
          <a:p>
            <a:pPr marL="811213" lvl="1" indent="-325438" defTabSz="914400">
              <a:spcBef>
                <a:spcPts val="600"/>
              </a:spcBef>
              <a:buFontTx/>
              <a:buAutoNum type="arabicPeriod"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Pick a pivot                                                   O(1)</a:t>
            </a:r>
          </a:p>
          <a:p>
            <a:pPr marL="811213" lvl="1" indent="-325438" defTabSz="914400">
              <a:spcBef>
                <a:spcPts val="600"/>
              </a:spcBef>
              <a:buFontTx/>
              <a:buAutoNum type="arabicPeriod"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Partition into two sub-arrays                         O(n)</a:t>
            </a:r>
          </a:p>
          <a:p>
            <a:pPr marL="1603375" lvl="2" indent="-333375" defTabSz="914400">
              <a:spcBef>
                <a:spcPts val="600"/>
              </a:spcBef>
              <a:buFontTx/>
              <a:buAutoNum type="alphaUcPeriod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values less than pivot</a:t>
            </a:r>
          </a:p>
          <a:p>
            <a:pPr marL="1603375" lvl="2" indent="-333375" defTabSz="914400">
              <a:spcBef>
                <a:spcPts val="600"/>
              </a:spcBef>
              <a:buFontTx/>
              <a:buAutoNum type="alphaUcPeriod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values greater than pivot</a:t>
            </a:r>
          </a:p>
          <a:p>
            <a:pPr marL="811213" lvl="1" indent="-325438" defTabSz="914400">
              <a:spcBef>
                <a:spcPts val="600"/>
              </a:spcBef>
              <a:buFontTx/>
              <a:buAutoNum type="arabicPeriod" startAt="3"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Recursively sort A and B </a:t>
            </a:r>
            <a:r>
              <a:rPr lang="en-US" altLang="en-US" sz="2400" dirty="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in parallel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          </a:t>
            </a:r>
            <a:r>
              <a:rPr lang="en-US" altLang="en-US" sz="2400" dirty="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T(n/2)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, </a:t>
            </a:r>
            <a:r>
              <a:rPr lang="en-US" altLang="en-US" sz="2400" dirty="0" err="1">
                <a:latin typeface="Arial" pitchFamily="34" charset="0"/>
                <a:cs typeface="Arial" pitchFamily="34" charset="0"/>
                <a:sym typeface="Arial" pitchFamily="34" charset="0"/>
              </a:rPr>
              <a:t>avg</a:t>
            </a: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811213" lvl="1" indent="-325438" defTabSz="914400">
              <a:spcBef>
                <a:spcPts val="600"/>
              </a:spcBef>
              <a:buFontTx/>
              <a:buAutoNum type="arabicPeriod" startAt="3"/>
            </a:pP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>
              <a:spcBef>
                <a:spcPts val="600"/>
              </a:spcBef>
            </a:pPr>
            <a:r>
              <a:rPr lang="en-US" altLang="en-US" sz="2800" dirty="0">
                <a:latin typeface="Arial" pitchFamily="34" charset="0"/>
                <a:cs typeface="Arial" pitchFamily="34" charset="0"/>
                <a:sym typeface="Arial" pitchFamily="34" charset="0"/>
              </a:rPr>
              <a:t>Complexity (</a:t>
            </a:r>
            <a:r>
              <a:rPr lang="en-US" altLang="en-US" sz="2800" dirty="0" err="1">
                <a:latin typeface="Arial" pitchFamily="34" charset="0"/>
                <a:cs typeface="Arial" pitchFamily="34" charset="0"/>
                <a:sym typeface="Arial" pitchFamily="34" charset="0"/>
              </a:rPr>
              <a:t>avg</a:t>
            </a:r>
            <a:r>
              <a:rPr lang="en-US" altLang="en-US" sz="2800" dirty="0">
                <a:latin typeface="Arial" pitchFamily="34" charset="0"/>
                <a:cs typeface="Arial" pitchFamily="34" charset="0"/>
                <a:sym typeface="Arial" pitchFamily="34" charset="0"/>
              </a:rPr>
              <a:t> case)</a:t>
            </a:r>
          </a:p>
          <a:p>
            <a:pPr marL="811213" lvl="1" indent="-325438" defTabSz="914400">
              <a:spcBef>
                <a:spcPts val="600"/>
              </a:spcBef>
              <a:buFontTx/>
              <a:buChar char="–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T(n) = n + </a:t>
            </a:r>
            <a:r>
              <a:rPr lang="en-US" altLang="en-US" sz="2000" dirty="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T(n/2)</a:t>
            </a: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            T(0) = T(1) = 1</a:t>
            </a:r>
          </a:p>
          <a:p>
            <a:pPr marL="811213" lvl="1" indent="-325438" defTabSz="914400">
              <a:spcBef>
                <a:spcPts val="600"/>
              </a:spcBef>
              <a:buFontTx/>
              <a:buChar char="–"/>
            </a:pPr>
            <a:r>
              <a:rPr lang="en-US" altLang="en-US" sz="2000" dirty="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Span:</a:t>
            </a: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 </a:t>
            </a:r>
            <a:r>
              <a:rPr lang="en-US" altLang="en-US" sz="2000" dirty="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 O(        )</a:t>
            </a:r>
          </a:p>
          <a:p>
            <a:pPr marL="811213" lvl="1" indent="-325438" defTabSz="914400">
              <a:spcBef>
                <a:spcPts val="600"/>
              </a:spcBef>
              <a:buFontTx/>
              <a:buChar char="–"/>
            </a:pPr>
            <a:r>
              <a:rPr lang="en-US" altLang="en-US" sz="2000" dirty="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Parallelism (work/span) = O(             )</a:t>
            </a: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>
              <a:spcBef>
                <a:spcPts val="600"/>
              </a:spcBef>
            </a:pPr>
            <a:endParaRPr lang="en-US" altLang="en-US" sz="2800" dirty="0">
              <a:solidFill>
                <a:srgbClr val="0433FF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>
              <a:spcBef>
                <a:spcPts val="600"/>
              </a:spcBef>
            </a:pP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77233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065213"/>
          </a:xfrm>
        </p:spPr>
        <p:txBody>
          <a:bodyPr/>
          <a:lstStyle/>
          <a:p>
            <a:pPr algn="ctr" defTabSz="914400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Parallel Partition</a:t>
            </a:r>
            <a:endParaRPr lang="en-US" alt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562600"/>
          </a:xfrm>
        </p:spPr>
        <p:txBody>
          <a:bodyPr lIns="0" tIns="0" rIns="0" bIns="0"/>
          <a:lstStyle/>
          <a:p>
            <a:pPr defTabSz="914400">
              <a:spcBef>
                <a:spcPts val="600"/>
              </a:spcBef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Partition into sub-arrays</a:t>
            </a:r>
          </a:p>
          <a:p>
            <a:pPr marL="968375" lvl="1" indent="-333375" defTabSz="914400">
              <a:spcBef>
                <a:spcPts val="600"/>
              </a:spcBef>
              <a:buFontTx/>
              <a:buAutoNum type="alphaUcPeriod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values less than pivot</a:t>
            </a:r>
          </a:p>
          <a:p>
            <a:pPr marL="968375" lvl="1" indent="-333375" defTabSz="914400">
              <a:spcBef>
                <a:spcPts val="600"/>
              </a:spcBef>
              <a:buFontTx/>
              <a:buAutoNum type="alphaUcPeriod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values greater than pivot</a:t>
            </a:r>
          </a:p>
          <a:p>
            <a:pPr defTabSz="914400">
              <a:spcBef>
                <a:spcPts val="6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>
              <a:spcBef>
                <a:spcPts val="600"/>
              </a:spcBef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What parallel operation can we use for this?</a:t>
            </a:r>
          </a:p>
          <a:p>
            <a:pPr defTabSz="914400">
              <a:spcBef>
                <a:spcPts val="600"/>
              </a:spcBef>
            </a:pPr>
            <a:endParaRPr lang="en-US" altLang="en-US" sz="20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>
              <a:spcBef>
                <a:spcPts val="600"/>
              </a:spcBef>
            </a:pPr>
            <a:endParaRPr lang="en-US" altLang="en-US" sz="200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73567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065213"/>
          </a:xfrm>
        </p:spPr>
        <p:txBody>
          <a:bodyPr/>
          <a:lstStyle/>
          <a:p>
            <a:pPr algn="ctr" defTabSz="914400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Parallel Partition</a:t>
            </a:r>
            <a:endParaRPr lang="en-US" alt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8631" y="1363632"/>
            <a:ext cx="8229600" cy="4525963"/>
          </a:xfrm>
        </p:spPr>
        <p:txBody>
          <a:bodyPr/>
          <a:lstStyle/>
          <a:p>
            <a:pPr marL="342900" indent="-342900" defTabSz="914400">
              <a:spcBef>
                <a:spcPts val="600"/>
              </a:spcBef>
              <a:buFontTx/>
              <a:buChar char="•"/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Pick pivot</a:t>
            </a:r>
          </a:p>
          <a:p>
            <a:pPr marL="342900" indent="-342900" defTabSz="914400">
              <a:spcBef>
                <a:spcPts val="600"/>
              </a:spcBef>
              <a:buFontTx/>
              <a:buChar char="•"/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342900" indent="-342900" defTabSz="914400">
              <a:spcBef>
                <a:spcPts val="600"/>
              </a:spcBef>
              <a:buFontTx/>
              <a:buChar char="•"/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342900" indent="-342900" defTabSz="914400">
              <a:spcBef>
                <a:spcPts val="600"/>
              </a:spcBef>
              <a:buFontTx/>
              <a:buChar char="•"/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Pack (test: </a:t>
            </a:r>
            <a:r>
              <a:rPr lang="en-US" altLang="en-US" sz="28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&lt;6</a:t>
            </a: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) </a:t>
            </a:r>
          </a:p>
          <a:p>
            <a:pPr marL="342900" indent="-342900" defTabSz="914400">
              <a:spcBef>
                <a:spcPts val="600"/>
              </a:spcBef>
              <a:buFontTx/>
              <a:buChar char="•"/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342900" indent="-342900" defTabSz="914400">
              <a:spcBef>
                <a:spcPts val="600"/>
              </a:spcBef>
              <a:buFontTx/>
              <a:buChar char="•"/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342900" indent="-342900" defTabSz="914400">
              <a:spcBef>
                <a:spcPts val="600"/>
              </a:spcBef>
              <a:buFontTx/>
              <a:buChar char="•"/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Right pack (test: </a:t>
            </a:r>
            <a:r>
              <a:rPr lang="en-US" altLang="en-US" sz="28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&gt;=6</a:t>
            </a: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)</a:t>
            </a:r>
            <a:endParaRPr lang="en-US" altLang="en-US"/>
          </a:p>
        </p:txBody>
      </p:sp>
      <p:sp>
        <p:nvSpPr>
          <p:cNvPr id="24580" name="AutoShape 4"/>
          <p:cNvSpPr>
            <a:spLocks/>
          </p:cNvSpPr>
          <p:nvPr/>
        </p:nvSpPr>
        <p:spPr bwMode="auto">
          <a:xfrm>
            <a:off x="2819400" y="2267911"/>
            <a:ext cx="381000" cy="3810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endParaRPr lang="en-US" altLang="en-US" sz="2000">
              <a:latin typeface="Times New Roman Bold" charset="0"/>
              <a:sym typeface="Times New Roman Bold" charset="0"/>
            </a:endParaRPr>
          </a:p>
        </p:txBody>
      </p:sp>
      <p:sp>
        <p:nvSpPr>
          <p:cNvPr id="24581" name="AutoShape 5"/>
          <p:cNvSpPr>
            <a:spLocks/>
          </p:cNvSpPr>
          <p:nvPr/>
        </p:nvSpPr>
        <p:spPr bwMode="auto">
          <a:xfrm>
            <a:off x="2881313" y="2266323"/>
            <a:ext cx="255587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8</a:t>
            </a:r>
            <a:endParaRPr lang="en-US" altLang="en-US"/>
          </a:p>
        </p:txBody>
      </p:sp>
      <p:grpSp>
        <p:nvGrpSpPr>
          <p:cNvPr id="24582" name="Group 6"/>
          <p:cNvGrpSpPr>
            <a:grpSpLocks/>
          </p:cNvGrpSpPr>
          <p:nvPr/>
        </p:nvGrpSpPr>
        <p:grpSpPr bwMode="auto">
          <a:xfrm>
            <a:off x="3200400" y="2266323"/>
            <a:ext cx="381000" cy="384175"/>
            <a:chOff x="0" y="0"/>
            <a:chExt cx="381000" cy="383541"/>
          </a:xfrm>
        </p:grpSpPr>
        <p:sp>
          <p:nvSpPr>
            <p:cNvPr id="24583" name="AutoShape 7"/>
            <p:cNvSpPr>
              <a:spLocks/>
            </p:cNvSpPr>
            <p:nvPr/>
          </p:nvSpPr>
          <p:spPr bwMode="auto">
            <a:xfrm>
              <a:off x="0" y="1269"/>
              <a:ext cx="381000" cy="38100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2000">
                <a:latin typeface="Times New Roman Bold" charset="0"/>
                <a:sym typeface="Times New Roman Bold" charset="0"/>
              </a:endParaRPr>
            </a:p>
          </p:txBody>
        </p:sp>
        <p:sp>
          <p:nvSpPr>
            <p:cNvPr id="24584" name="AutoShape 8"/>
            <p:cNvSpPr>
              <a:spLocks/>
            </p:cNvSpPr>
            <p:nvPr/>
          </p:nvSpPr>
          <p:spPr bwMode="auto">
            <a:xfrm>
              <a:off x="62217" y="0"/>
              <a:ext cx="256566" cy="38354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1</a:t>
              </a:r>
              <a:endParaRPr lang="en-US" altLang="en-US"/>
            </a:p>
          </p:txBody>
        </p:sp>
      </p:grpSp>
      <p:grpSp>
        <p:nvGrpSpPr>
          <p:cNvPr id="24585" name="Group 9"/>
          <p:cNvGrpSpPr>
            <a:grpSpLocks/>
          </p:cNvGrpSpPr>
          <p:nvPr/>
        </p:nvGrpSpPr>
        <p:grpSpPr bwMode="auto">
          <a:xfrm>
            <a:off x="3581400" y="2266323"/>
            <a:ext cx="381000" cy="384175"/>
            <a:chOff x="0" y="0"/>
            <a:chExt cx="381000" cy="383541"/>
          </a:xfrm>
        </p:grpSpPr>
        <p:sp>
          <p:nvSpPr>
            <p:cNvPr id="24586" name="AutoShape 10"/>
            <p:cNvSpPr>
              <a:spLocks/>
            </p:cNvSpPr>
            <p:nvPr/>
          </p:nvSpPr>
          <p:spPr bwMode="auto">
            <a:xfrm>
              <a:off x="0" y="1269"/>
              <a:ext cx="381000" cy="38100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2000">
                <a:latin typeface="Times New Roman Bold" charset="0"/>
                <a:sym typeface="Times New Roman Bold" charset="0"/>
              </a:endParaRPr>
            </a:p>
          </p:txBody>
        </p:sp>
        <p:sp>
          <p:nvSpPr>
            <p:cNvPr id="24587" name="AutoShape 11"/>
            <p:cNvSpPr>
              <a:spLocks/>
            </p:cNvSpPr>
            <p:nvPr/>
          </p:nvSpPr>
          <p:spPr bwMode="auto">
            <a:xfrm>
              <a:off x="62217" y="0"/>
              <a:ext cx="256566" cy="38354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4</a:t>
              </a:r>
              <a:endParaRPr lang="en-US" altLang="en-US"/>
            </a:p>
          </p:txBody>
        </p:sp>
      </p:grpSp>
      <p:grpSp>
        <p:nvGrpSpPr>
          <p:cNvPr id="24588" name="Group 12"/>
          <p:cNvGrpSpPr>
            <a:grpSpLocks/>
          </p:cNvGrpSpPr>
          <p:nvPr/>
        </p:nvGrpSpPr>
        <p:grpSpPr bwMode="auto">
          <a:xfrm>
            <a:off x="3962400" y="2266323"/>
            <a:ext cx="381000" cy="384175"/>
            <a:chOff x="0" y="0"/>
            <a:chExt cx="381000" cy="383541"/>
          </a:xfrm>
        </p:grpSpPr>
        <p:sp>
          <p:nvSpPr>
            <p:cNvPr id="24589" name="AutoShape 13"/>
            <p:cNvSpPr>
              <a:spLocks/>
            </p:cNvSpPr>
            <p:nvPr/>
          </p:nvSpPr>
          <p:spPr bwMode="auto">
            <a:xfrm>
              <a:off x="0" y="1269"/>
              <a:ext cx="381000" cy="38100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2000">
                <a:latin typeface="Times New Roman Bold" charset="0"/>
                <a:sym typeface="Times New Roman Bold" charset="0"/>
              </a:endParaRPr>
            </a:p>
          </p:txBody>
        </p:sp>
        <p:sp>
          <p:nvSpPr>
            <p:cNvPr id="24590" name="AutoShape 14"/>
            <p:cNvSpPr>
              <a:spLocks/>
            </p:cNvSpPr>
            <p:nvPr/>
          </p:nvSpPr>
          <p:spPr bwMode="auto">
            <a:xfrm>
              <a:off x="62217" y="0"/>
              <a:ext cx="256566" cy="38354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9</a:t>
              </a:r>
              <a:endParaRPr lang="en-US" altLang="en-US"/>
            </a:p>
          </p:txBody>
        </p:sp>
      </p:grpSp>
      <p:sp>
        <p:nvSpPr>
          <p:cNvPr id="24591" name="AutoShape 15"/>
          <p:cNvSpPr>
            <a:spLocks/>
          </p:cNvSpPr>
          <p:nvPr/>
        </p:nvSpPr>
        <p:spPr bwMode="auto">
          <a:xfrm>
            <a:off x="4343400" y="2267911"/>
            <a:ext cx="381000" cy="3810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endParaRPr lang="en-US" altLang="en-US" sz="2000">
              <a:latin typeface="Times New Roman Bold" charset="0"/>
              <a:sym typeface="Times New Roman Bold" charset="0"/>
            </a:endParaRPr>
          </a:p>
        </p:txBody>
      </p:sp>
      <p:sp>
        <p:nvSpPr>
          <p:cNvPr id="24592" name="AutoShape 16"/>
          <p:cNvSpPr>
            <a:spLocks/>
          </p:cNvSpPr>
          <p:nvPr/>
        </p:nvSpPr>
        <p:spPr bwMode="auto">
          <a:xfrm>
            <a:off x="4405313" y="2266323"/>
            <a:ext cx="255587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0</a:t>
            </a:r>
            <a:endParaRPr lang="en-US" altLang="en-US"/>
          </a:p>
        </p:txBody>
      </p:sp>
      <p:grpSp>
        <p:nvGrpSpPr>
          <p:cNvPr id="24593" name="Group 17"/>
          <p:cNvGrpSpPr>
            <a:grpSpLocks/>
          </p:cNvGrpSpPr>
          <p:nvPr/>
        </p:nvGrpSpPr>
        <p:grpSpPr bwMode="auto">
          <a:xfrm>
            <a:off x="4724400" y="2266323"/>
            <a:ext cx="381000" cy="384175"/>
            <a:chOff x="0" y="0"/>
            <a:chExt cx="381000" cy="383541"/>
          </a:xfrm>
        </p:grpSpPr>
        <p:sp>
          <p:nvSpPr>
            <p:cNvPr id="24594" name="AutoShape 18"/>
            <p:cNvSpPr>
              <a:spLocks/>
            </p:cNvSpPr>
            <p:nvPr/>
          </p:nvSpPr>
          <p:spPr bwMode="auto">
            <a:xfrm>
              <a:off x="0" y="1269"/>
              <a:ext cx="381000" cy="38100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2000">
                <a:latin typeface="Times New Roman Bold" charset="0"/>
                <a:sym typeface="Times New Roman Bold" charset="0"/>
              </a:endParaRPr>
            </a:p>
          </p:txBody>
        </p:sp>
        <p:sp>
          <p:nvSpPr>
            <p:cNvPr id="24595" name="AutoShape 19"/>
            <p:cNvSpPr>
              <a:spLocks/>
            </p:cNvSpPr>
            <p:nvPr/>
          </p:nvSpPr>
          <p:spPr bwMode="auto">
            <a:xfrm>
              <a:off x="62217" y="0"/>
              <a:ext cx="256566" cy="38354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3</a:t>
              </a:r>
              <a:endParaRPr lang="en-US" altLang="en-US"/>
            </a:p>
          </p:txBody>
        </p:sp>
      </p:grpSp>
      <p:grpSp>
        <p:nvGrpSpPr>
          <p:cNvPr id="24596" name="Group 20"/>
          <p:cNvGrpSpPr>
            <a:grpSpLocks/>
          </p:cNvGrpSpPr>
          <p:nvPr/>
        </p:nvGrpSpPr>
        <p:grpSpPr bwMode="auto">
          <a:xfrm>
            <a:off x="5105400" y="2266323"/>
            <a:ext cx="381000" cy="384175"/>
            <a:chOff x="0" y="0"/>
            <a:chExt cx="381000" cy="383541"/>
          </a:xfrm>
        </p:grpSpPr>
        <p:sp>
          <p:nvSpPr>
            <p:cNvPr id="24597" name="AutoShape 21"/>
            <p:cNvSpPr>
              <a:spLocks/>
            </p:cNvSpPr>
            <p:nvPr/>
          </p:nvSpPr>
          <p:spPr bwMode="auto">
            <a:xfrm>
              <a:off x="0" y="1269"/>
              <a:ext cx="381000" cy="38100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2000">
                <a:latin typeface="Times New Roman Bold" charset="0"/>
                <a:sym typeface="Times New Roman Bold" charset="0"/>
              </a:endParaRPr>
            </a:p>
          </p:txBody>
        </p:sp>
        <p:sp>
          <p:nvSpPr>
            <p:cNvPr id="24598" name="AutoShape 22"/>
            <p:cNvSpPr>
              <a:spLocks/>
            </p:cNvSpPr>
            <p:nvPr/>
          </p:nvSpPr>
          <p:spPr bwMode="auto">
            <a:xfrm>
              <a:off x="62217" y="0"/>
              <a:ext cx="256566" cy="38354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5</a:t>
              </a:r>
              <a:endParaRPr lang="en-US" altLang="en-US"/>
            </a:p>
          </p:txBody>
        </p:sp>
      </p:grpSp>
      <p:grpSp>
        <p:nvGrpSpPr>
          <p:cNvPr id="24599" name="Group 23"/>
          <p:cNvGrpSpPr>
            <a:grpSpLocks/>
          </p:cNvGrpSpPr>
          <p:nvPr/>
        </p:nvGrpSpPr>
        <p:grpSpPr bwMode="auto">
          <a:xfrm>
            <a:off x="5486400" y="2266323"/>
            <a:ext cx="381000" cy="384175"/>
            <a:chOff x="0" y="0"/>
            <a:chExt cx="381000" cy="383541"/>
          </a:xfrm>
        </p:grpSpPr>
        <p:sp>
          <p:nvSpPr>
            <p:cNvPr id="24600" name="AutoShape 24"/>
            <p:cNvSpPr>
              <a:spLocks/>
            </p:cNvSpPr>
            <p:nvPr/>
          </p:nvSpPr>
          <p:spPr bwMode="auto">
            <a:xfrm>
              <a:off x="0" y="1269"/>
              <a:ext cx="381000" cy="38100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2000">
                <a:latin typeface="Times New Roman Bold" charset="0"/>
                <a:sym typeface="Times New Roman Bold" charset="0"/>
              </a:endParaRPr>
            </a:p>
          </p:txBody>
        </p:sp>
        <p:sp>
          <p:nvSpPr>
            <p:cNvPr id="24601" name="AutoShape 25"/>
            <p:cNvSpPr>
              <a:spLocks/>
            </p:cNvSpPr>
            <p:nvPr/>
          </p:nvSpPr>
          <p:spPr bwMode="auto">
            <a:xfrm>
              <a:off x="62217" y="0"/>
              <a:ext cx="256566" cy="38354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2</a:t>
              </a:r>
              <a:endParaRPr lang="en-US" altLang="en-US"/>
            </a:p>
          </p:txBody>
        </p:sp>
      </p:grpSp>
      <p:grpSp>
        <p:nvGrpSpPr>
          <p:cNvPr id="24602" name="Group 26"/>
          <p:cNvGrpSpPr>
            <a:grpSpLocks/>
          </p:cNvGrpSpPr>
          <p:nvPr/>
        </p:nvGrpSpPr>
        <p:grpSpPr bwMode="auto">
          <a:xfrm>
            <a:off x="5867400" y="2266323"/>
            <a:ext cx="381000" cy="384175"/>
            <a:chOff x="0" y="0"/>
            <a:chExt cx="381000" cy="383541"/>
          </a:xfrm>
        </p:grpSpPr>
        <p:sp>
          <p:nvSpPr>
            <p:cNvPr id="24603" name="AutoShape 27"/>
            <p:cNvSpPr>
              <a:spLocks/>
            </p:cNvSpPr>
            <p:nvPr/>
          </p:nvSpPr>
          <p:spPr bwMode="auto">
            <a:xfrm>
              <a:off x="0" y="1269"/>
              <a:ext cx="381000" cy="38100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2000">
                <a:latin typeface="Times New Roman Bold" charset="0"/>
                <a:sym typeface="Times New Roman Bold" charset="0"/>
              </a:endParaRPr>
            </a:p>
          </p:txBody>
        </p:sp>
        <p:sp>
          <p:nvSpPr>
            <p:cNvPr id="24604" name="AutoShape 28"/>
            <p:cNvSpPr>
              <a:spLocks/>
            </p:cNvSpPr>
            <p:nvPr/>
          </p:nvSpPr>
          <p:spPr bwMode="auto">
            <a:xfrm>
              <a:off x="62217" y="0"/>
              <a:ext cx="256566" cy="38354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7</a:t>
              </a:r>
              <a:endParaRPr lang="en-US" altLang="en-US"/>
            </a:p>
          </p:txBody>
        </p:sp>
      </p:grpSp>
      <p:sp>
        <p:nvSpPr>
          <p:cNvPr id="24605" name="AutoShape 29"/>
          <p:cNvSpPr>
            <a:spLocks/>
          </p:cNvSpPr>
          <p:nvPr/>
        </p:nvSpPr>
        <p:spPr bwMode="auto">
          <a:xfrm>
            <a:off x="6248400" y="2267911"/>
            <a:ext cx="381000" cy="3810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99CCFF"/>
          </a:solidFill>
          <a:ln w="9525" cap="flat" cmpd="sng">
            <a:solidFill>
              <a:srgbClr val="000000"/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endParaRPr lang="en-US" altLang="en-US">
              <a:latin typeface="Times New Roman Bold" charset="0"/>
              <a:sym typeface="Times New Roman Bold" charset="0"/>
            </a:endParaRPr>
          </a:p>
        </p:txBody>
      </p:sp>
      <p:sp>
        <p:nvSpPr>
          <p:cNvPr id="24606" name="AutoShape 30"/>
          <p:cNvSpPr>
            <a:spLocks/>
          </p:cNvSpPr>
          <p:nvPr/>
        </p:nvSpPr>
        <p:spPr bwMode="auto">
          <a:xfrm>
            <a:off x="6310313" y="2266323"/>
            <a:ext cx="255587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6</a:t>
            </a:r>
            <a:endParaRPr lang="en-US" altLang="en-US"/>
          </a:p>
        </p:txBody>
      </p:sp>
      <p:grpSp>
        <p:nvGrpSpPr>
          <p:cNvPr id="24607" name="Group 31"/>
          <p:cNvGrpSpPr>
            <a:grpSpLocks/>
          </p:cNvGrpSpPr>
          <p:nvPr/>
        </p:nvGrpSpPr>
        <p:grpSpPr bwMode="auto">
          <a:xfrm>
            <a:off x="2809875" y="3749680"/>
            <a:ext cx="3810000" cy="384175"/>
            <a:chOff x="0" y="-1"/>
            <a:chExt cx="3810000" cy="383542"/>
          </a:xfrm>
        </p:grpSpPr>
        <p:grpSp>
          <p:nvGrpSpPr>
            <p:cNvPr id="24608" name="Group 32"/>
            <p:cNvGrpSpPr>
              <a:grpSpLocks/>
            </p:cNvGrpSpPr>
            <p:nvPr/>
          </p:nvGrpSpPr>
          <p:grpSpPr bwMode="auto">
            <a:xfrm>
              <a:off x="0" y="-1"/>
              <a:ext cx="381000" cy="383542"/>
              <a:chOff x="0" y="0"/>
              <a:chExt cx="381000" cy="383541"/>
            </a:xfrm>
          </p:grpSpPr>
          <p:sp>
            <p:nvSpPr>
              <p:cNvPr id="24609" name="AutoShape 33"/>
              <p:cNvSpPr>
                <a:spLocks/>
              </p:cNvSpPr>
              <p:nvPr/>
            </p:nvSpPr>
            <p:spPr bwMode="auto">
              <a:xfrm>
                <a:off x="0" y="1269"/>
                <a:ext cx="381000" cy="38100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endParaRPr lang="en-US" altLang="en-US" sz="2000">
                  <a:latin typeface="Times New Roman Bold" charset="0"/>
                  <a:sym typeface="Times New Roman Bold" charset="0"/>
                </a:endParaRPr>
              </a:p>
            </p:txBody>
          </p:sp>
          <p:sp>
            <p:nvSpPr>
              <p:cNvPr id="24610" name="AutoShape 34"/>
              <p:cNvSpPr>
                <a:spLocks/>
              </p:cNvSpPr>
              <p:nvPr/>
            </p:nvSpPr>
            <p:spPr bwMode="auto">
              <a:xfrm>
                <a:off x="62217" y="0"/>
                <a:ext cx="256566" cy="38354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r>
                  <a:rPr lang="en-US" altLang="en-US" sz="2000" b="1">
                    <a:latin typeface="Courier New" pitchFamily="49" charset="0"/>
                    <a:cs typeface="Courier New" pitchFamily="49" charset="0"/>
                    <a:sym typeface="Courier New" pitchFamily="49" charset="0"/>
                  </a:rPr>
                  <a:t>1</a:t>
                </a:r>
                <a:endParaRPr lang="en-US" altLang="en-US"/>
              </a:p>
            </p:txBody>
          </p:sp>
        </p:grpSp>
        <p:grpSp>
          <p:nvGrpSpPr>
            <p:cNvPr id="24611" name="Group 35"/>
            <p:cNvGrpSpPr>
              <a:grpSpLocks/>
            </p:cNvGrpSpPr>
            <p:nvPr/>
          </p:nvGrpSpPr>
          <p:grpSpPr bwMode="auto">
            <a:xfrm>
              <a:off x="381000" y="-1"/>
              <a:ext cx="381000" cy="383542"/>
              <a:chOff x="0" y="0"/>
              <a:chExt cx="381000" cy="383541"/>
            </a:xfrm>
          </p:grpSpPr>
          <p:sp>
            <p:nvSpPr>
              <p:cNvPr id="24612" name="AutoShape 36"/>
              <p:cNvSpPr>
                <a:spLocks/>
              </p:cNvSpPr>
              <p:nvPr/>
            </p:nvSpPr>
            <p:spPr bwMode="auto">
              <a:xfrm>
                <a:off x="0" y="1269"/>
                <a:ext cx="381000" cy="38100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endParaRPr lang="en-US" altLang="en-US" sz="2000">
                  <a:latin typeface="Times New Roman Bold" charset="0"/>
                  <a:sym typeface="Times New Roman Bold" charset="0"/>
                </a:endParaRPr>
              </a:p>
            </p:txBody>
          </p:sp>
          <p:sp>
            <p:nvSpPr>
              <p:cNvPr id="24613" name="AutoShape 37"/>
              <p:cNvSpPr>
                <a:spLocks/>
              </p:cNvSpPr>
              <p:nvPr/>
            </p:nvSpPr>
            <p:spPr bwMode="auto">
              <a:xfrm>
                <a:off x="62217" y="0"/>
                <a:ext cx="256566" cy="38354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r>
                  <a:rPr lang="en-US" altLang="en-US" sz="2000" b="1">
                    <a:latin typeface="Courier New" pitchFamily="49" charset="0"/>
                    <a:cs typeface="Courier New" pitchFamily="49" charset="0"/>
                    <a:sym typeface="Courier New" pitchFamily="49" charset="0"/>
                  </a:rPr>
                  <a:t>4</a:t>
                </a:r>
                <a:endParaRPr lang="en-US" altLang="en-US"/>
              </a:p>
            </p:txBody>
          </p:sp>
        </p:grpSp>
        <p:grpSp>
          <p:nvGrpSpPr>
            <p:cNvPr id="24614" name="Group 38"/>
            <p:cNvGrpSpPr>
              <a:grpSpLocks/>
            </p:cNvGrpSpPr>
            <p:nvPr/>
          </p:nvGrpSpPr>
          <p:grpSpPr bwMode="auto">
            <a:xfrm>
              <a:off x="762000" y="-1"/>
              <a:ext cx="381001" cy="383542"/>
              <a:chOff x="0" y="0"/>
              <a:chExt cx="381000" cy="383541"/>
            </a:xfrm>
          </p:grpSpPr>
          <p:sp>
            <p:nvSpPr>
              <p:cNvPr id="24615" name="AutoShape 39"/>
              <p:cNvSpPr>
                <a:spLocks/>
              </p:cNvSpPr>
              <p:nvPr/>
            </p:nvSpPr>
            <p:spPr bwMode="auto">
              <a:xfrm>
                <a:off x="0" y="1269"/>
                <a:ext cx="381000" cy="38100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endParaRPr lang="en-US" altLang="en-US" sz="2000">
                  <a:latin typeface="Times New Roman Bold" charset="0"/>
                  <a:sym typeface="Times New Roman Bold" charset="0"/>
                </a:endParaRPr>
              </a:p>
            </p:txBody>
          </p:sp>
          <p:sp>
            <p:nvSpPr>
              <p:cNvPr id="24616" name="AutoShape 40"/>
              <p:cNvSpPr>
                <a:spLocks/>
              </p:cNvSpPr>
              <p:nvPr/>
            </p:nvSpPr>
            <p:spPr bwMode="auto">
              <a:xfrm>
                <a:off x="62217" y="0"/>
                <a:ext cx="256566" cy="38354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r>
                  <a:rPr lang="en-US" altLang="en-US" sz="2000" b="1">
                    <a:latin typeface="Courier New" pitchFamily="49" charset="0"/>
                    <a:cs typeface="Courier New" pitchFamily="49" charset="0"/>
                    <a:sym typeface="Courier New" pitchFamily="49" charset="0"/>
                  </a:rPr>
                  <a:t>0</a:t>
                </a:r>
                <a:endParaRPr lang="en-US" altLang="en-US"/>
              </a:p>
            </p:txBody>
          </p:sp>
        </p:grpSp>
        <p:grpSp>
          <p:nvGrpSpPr>
            <p:cNvPr id="24617" name="Group 41"/>
            <p:cNvGrpSpPr>
              <a:grpSpLocks/>
            </p:cNvGrpSpPr>
            <p:nvPr/>
          </p:nvGrpSpPr>
          <p:grpSpPr bwMode="auto">
            <a:xfrm>
              <a:off x="1143000" y="-1"/>
              <a:ext cx="381001" cy="383542"/>
              <a:chOff x="0" y="0"/>
              <a:chExt cx="381000" cy="383541"/>
            </a:xfrm>
          </p:grpSpPr>
          <p:sp>
            <p:nvSpPr>
              <p:cNvPr id="24618" name="AutoShape 42"/>
              <p:cNvSpPr>
                <a:spLocks/>
              </p:cNvSpPr>
              <p:nvPr/>
            </p:nvSpPr>
            <p:spPr bwMode="auto">
              <a:xfrm>
                <a:off x="0" y="1269"/>
                <a:ext cx="381000" cy="38100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endParaRPr lang="en-US" altLang="en-US" sz="2000">
                  <a:latin typeface="Times New Roman Bold" charset="0"/>
                  <a:sym typeface="Times New Roman Bold" charset="0"/>
                </a:endParaRPr>
              </a:p>
            </p:txBody>
          </p:sp>
          <p:sp>
            <p:nvSpPr>
              <p:cNvPr id="24619" name="AutoShape 43"/>
              <p:cNvSpPr>
                <a:spLocks/>
              </p:cNvSpPr>
              <p:nvPr/>
            </p:nvSpPr>
            <p:spPr bwMode="auto">
              <a:xfrm>
                <a:off x="62217" y="0"/>
                <a:ext cx="256566" cy="38354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r>
                  <a:rPr lang="en-US" altLang="en-US" sz="2000" b="1">
                    <a:latin typeface="Courier New" pitchFamily="49" charset="0"/>
                    <a:cs typeface="Courier New" pitchFamily="49" charset="0"/>
                    <a:sym typeface="Courier New" pitchFamily="49" charset="0"/>
                  </a:rPr>
                  <a:t>3</a:t>
                </a:r>
                <a:endParaRPr lang="en-US" altLang="en-US"/>
              </a:p>
            </p:txBody>
          </p:sp>
        </p:grpSp>
        <p:grpSp>
          <p:nvGrpSpPr>
            <p:cNvPr id="24620" name="Group 44"/>
            <p:cNvGrpSpPr>
              <a:grpSpLocks/>
            </p:cNvGrpSpPr>
            <p:nvPr/>
          </p:nvGrpSpPr>
          <p:grpSpPr bwMode="auto">
            <a:xfrm>
              <a:off x="1524000" y="-1"/>
              <a:ext cx="381001" cy="383542"/>
              <a:chOff x="0" y="0"/>
              <a:chExt cx="381000" cy="383541"/>
            </a:xfrm>
          </p:grpSpPr>
          <p:sp>
            <p:nvSpPr>
              <p:cNvPr id="24621" name="AutoShape 45"/>
              <p:cNvSpPr>
                <a:spLocks/>
              </p:cNvSpPr>
              <p:nvPr/>
            </p:nvSpPr>
            <p:spPr bwMode="auto">
              <a:xfrm>
                <a:off x="0" y="1269"/>
                <a:ext cx="381000" cy="38100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endParaRPr lang="en-US" altLang="en-US" sz="2000">
                  <a:latin typeface="Times New Roman Bold" charset="0"/>
                  <a:sym typeface="Times New Roman Bold" charset="0"/>
                </a:endParaRPr>
              </a:p>
            </p:txBody>
          </p:sp>
          <p:sp>
            <p:nvSpPr>
              <p:cNvPr id="24622" name="AutoShape 46"/>
              <p:cNvSpPr>
                <a:spLocks/>
              </p:cNvSpPr>
              <p:nvPr/>
            </p:nvSpPr>
            <p:spPr bwMode="auto">
              <a:xfrm>
                <a:off x="62217" y="0"/>
                <a:ext cx="256566" cy="38354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r>
                  <a:rPr lang="en-US" altLang="en-US" sz="2000" b="1">
                    <a:latin typeface="Courier New" pitchFamily="49" charset="0"/>
                    <a:cs typeface="Courier New" pitchFamily="49" charset="0"/>
                    <a:sym typeface="Courier New" pitchFamily="49" charset="0"/>
                  </a:rPr>
                  <a:t>5</a:t>
                </a:r>
                <a:endParaRPr lang="en-US" altLang="en-US"/>
              </a:p>
            </p:txBody>
          </p:sp>
        </p:grpSp>
        <p:grpSp>
          <p:nvGrpSpPr>
            <p:cNvPr id="24623" name="Group 47"/>
            <p:cNvGrpSpPr>
              <a:grpSpLocks/>
            </p:cNvGrpSpPr>
            <p:nvPr/>
          </p:nvGrpSpPr>
          <p:grpSpPr bwMode="auto">
            <a:xfrm>
              <a:off x="1905000" y="-1"/>
              <a:ext cx="381001" cy="383542"/>
              <a:chOff x="0" y="0"/>
              <a:chExt cx="381000" cy="383541"/>
            </a:xfrm>
          </p:grpSpPr>
          <p:sp>
            <p:nvSpPr>
              <p:cNvPr id="24624" name="AutoShape 48"/>
              <p:cNvSpPr>
                <a:spLocks/>
              </p:cNvSpPr>
              <p:nvPr/>
            </p:nvSpPr>
            <p:spPr bwMode="auto">
              <a:xfrm>
                <a:off x="0" y="1269"/>
                <a:ext cx="381000" cy="38100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endParaRPr lang="en-US" altLang="en-US" sz="2000">
                  <a:latin typeface="Times New Roman Bold" charset="0"/>
                  <a:sym typeface="Times New Roman Bold" charset="0"/>
                </a:endParaRPr>
              </a:p>
            </p:txBody>
          </p:sp>
          <p:sp>
            <p:nvSpPr>
              <p:cNvPr id="24625" name="AutoShape 49"/>
              <p:cNvSpPr>
                <a:spLocks/>
              </p:cNvSpPr>
              <p:nvPr/>
            </p:nvSpPr>
            <p:spPr bwMode="auto">
              <a:xfrm>
                <a:off x="62217" y="0"/>
                <a:ext cx="256566" cy="38354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r>
                  <a:rPr lang="en-US" altLang="en-US" sz="2000" b="1">
                    <a:latin typeface="Courier New" pitchFamily="49" charset="0"/>
                    <a:cs typeface="Courier New" pitchFamily="49" charset="0"/>
                    <a:sym typeface="Courier New" pitchFamily="49" charset="0"/>
                  </a:rPr>
                  <a:t>2</a:t>
                </a:r>
                <a:endParaRPr lang="en-US" altLang="en-US"/>
              </a:p>
            </p:txBody>
          </p:sp>
        </p:grpSp>
        <p:grpSp>
          <p:nvGrpSpPr>
            <p:cNvPr id="24626" name="Group 50"/>
            <p:cNvGrpSpPr>
              <a:grpSpLocks/>
            </p:cNvGrpSpPr>
            <p:nvPr/>
          </p:nvGrpSpPr>
          <p:grpSpPr bwMode="auto">
            <a:xfrm>
              <a:off x="1967229" y="1270"/>
              <a:ext cx="1018541" cy="381001"/>
              <a:chOff x="0" y="0"/>
              <a:chExt cx="1018540" cy="381000"/>
            </a:xfrm>
          </p:grpSpPr>
          <p:sp>
            <p:nvSpPr>
              <p:cNvPr id="24627" name="AutoShape 51"/>
              <p:cNvSpPr>
                <a:spLocks/>
              </p:cNvSpPr>
              <p:nvPr/>
            </p:nvSpPr>
            <p:spPr bwMode="auto">
              <a:xfrm>
                <a:off x="318770" y="0"/>
                <a:ext cx="381001" cy="38100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endParaRPr lang="en-US" altLang="en-US" sz="2000">
                  <a:latin typeface="Times New Roman Bold" charset="0"/>
                  <a:sym typeface="Times New Roman Bold" charset="0"/>
                </a:endParaRPr>
              </a:p>
            </p:txBody>
          </p:sp>
          <p:sp>
            <p:nvSpPr>
              <p:cNvPr id="24628" name="AutoShape 52"/>
              <p:cNvSpPr>
                <a:spLocks/>
              </p:cNvSpPr>
              <p:nvPr/>
            </p:nvSpPr>
            <p:spPr bwMode="auto">
              <a:xfrm>
                <a:off x="0" y="4125"/>
                <a:ext cx="1018541" cy="37275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599"/>
                    </a:lnTo>
                    <a:lnTo>
                      <a:pt x="0" y="21599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r>
                  <a:rPr lang="en-US" altLang="en-US" sz="2000">
                    <a:latin typeface="Times New Roman Bold" charset="0"/>
                    <a:sym typeface="Times New Roman Bold" charset="0"/>
                  </a:rPr>
                  <a:t>	</a:t>
                </a:r>
                <a:endParaRPr lang="en-US" altLang="en-US"/>
              </a:p>
            </p:txBody>
          </p:sp>
        </p:grpSp>
        <p:sp>
          <p:nvSpPr>
            <p:cNvPr id="24629" name="AutoShape 53"/>
            <p:cNvSpPr>
              <a:spLocks/>
            </p:cNvSpPr>
            <p:nvPr/>
          </p:nvSpPr>
          <p:spPr bwMode="auto">
            <a:xfrm>
              <a:off x="2667000" y="1270"/>
              <a:ext cx="381001" cy="38100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2000">
                <a:latin typeface="Times New Roman Bold" charset="0"/>
                <a:sym typeface="Times New Roman Bold" charset="0"/>
              </a:endParaRPr>
            </a:p>
          </p:txBody>
        </p:sp>
        <p:sp>
          <p:nvSpPr>
            <p:cNvPr id="24630" name="AutoShape 54"/>
            <p:cNvSpPr>
              <a:spLocks/>
            </p:cNvSpPr>
            <p:nvPr/>
          </p:nvSpPr>
          <p:spPr bwMode="auto">
            <a:xfrm>
              <a:off x="3048000" y="1270"/>
              <a:ext cx="381000" cy="38100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2000">
                <a:latin typeface="Times New Roman Bold" charset="0"/>
                <a:sym typeface="Times New Roman Bold" charset="0"/>
              </a:endParaRPr>
            </a:p>
          </p:txBody>
        </p:sp>
        <p:sp>
          <p:nvSpPr>
            <p:cNvPr id="24631" name="AutoShape 55"/>
            <p:cNvSpPr>
              <a:spLocks/>
            </p:cNvSpPr>
            <p:nvPr/>
          </p:nvSpPr>
          <p:spPr bwMode="auto">
            <a:xfrm>
              <a:off x="3429000" y="1270"/>
              <a:ext cx="381000" cy="38100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</p:txBody>
        </p:sp>
      </p:grpSp>
      <p:grpSp>
        <p:nvGrpSpPr>
          <p:cNvPr id="24632" name="Group 56"/>
          <p:cNvGrpSpPr>
            <a:grpSpLocks/>
          </p:cNvGrpSpPr>
          <p:nvPr/>
        </p:nvGrpSpPr>
        <p:grpSpPr bwMode="auto">
          <a:xfrm>
            <a:off x="2743200" y="5067300"/>
            <a:ext cx="381000" cy="384175"/>
            <a:chOff x="0" y="0"/>
            <a:chExt cx="381000" cy="383541"/>
          </a:xfrm>
        </p:grpSpPr>
        <p:sp>
          <p:nvSpPr>
            <p:cNvPr id="24633" name="AutoShape 57"/>
            <p:cNvSpPr>
              <a:spLocks/>
            </p:cNvSpPr>
            <p:nvPr/>
          </p:nvSpPr>
          <p:spPr bwMode="auto">
            <a:xfrm>
              <a:off x="0" y="1269"/>
              <a:ext cx="381000" cy="38100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2000">
                <a:latin typeface="Times New Roman Bold" charset="0"/>
                <a:sym typeface="Times New Roman Bold" charset="0"/>
              </a:endParaRPr>
            </a:p>
          </p:txBody>
        </p:sp>
        <p:sp>
          <p:nvSpPr>
            <p:cNvPr id="24634" name="AutoShape 58"/>
            <p:cNvSpPr>
              <a:spLocks/>
            </p:cNvSpPr>
            <p:nvPr/>
          </p:nvSpPr>
          <p:spPr bwMode="auto">
            <a:xfrm>
              <a:off x="62217" y="0"/>
              <a:ext cx="256566" cy="38354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1</a:t>
              </a:r>
              <a:endParaRPr lang="en-US" altLang="en-US"/>
            </a:p>
          </p:txBody>
        </p:sp>
      </p:grpSp>
      <p:grpSp>
        <p:nvGrpSpPr>
          <p:cNvPr id="24635" name="Group 59"/>
          <p:cNvGrpSpPr>
            <a:grpSpLocks/>
          </p:cNvGrpSpPr>
          <p:nvPr/>
        </p:nvGrpSpPr>
        <p:grpSpPr bwMode="auto">
          <a:xfrm>
            <a:off x="3124200" y="5067300"/>
            <a:ext cx="381000" cy="384175"/>
            <a:chOff x="0" y="0"/>
            <a:chExt cx="381000" cy="383541"/>
          </a:xfrm>
        </p:grpSpPr>
        <p:sp>
          <p:nvSpPr>
            <p:cNvPr id="24636" name="AutoShape 60"/>
            <p:cNvSpPr>
              <a:spLocks/>
            </p:cNvSpPr>
            <p:nvPr/>
          </p:nvSpPr>
          <p:spPr bwMode="auto">
            <a:xfrm>
              <a:off x="0" y="1269"/>
              <a:ext cx="381000" cy="38100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2000">
                <a:latin typeface="Times New Roman Bold" charset="0"/>
                <a:sym typeface="Times New Roman Bold" charset="0"/>
              </a:endParaRPr>
            </a:p>
          </p:txBody>
        </p:sp>
        <p:sp>
          <p:nvSpPr>
            <p:cNvPr id="24637" name="AutoShape 61"/>
            <p:cNvSpPr>
              <a:spLocks/>
            </p:cNvSpPr>
            <p:nvPr/>
          </p:nvSpPr>
          <p:spPr bwMode="auto">
            <a:xfrm>
              <a:off x="62217" y="0"/>
              <a:ext cx="256566" cy="38354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4</a:t>
              </a:r>
              <a:endParaRPr lang="en-US" altLang="en-US"/>
            </a:p>
          </p:txBody>
        </p:sp>
      </p:grpSp>
      <p:grpSp>
        <p:nvGrpSpPr>
          <p:cNvPr id="24638" name="Group 62"/>
          <p:cNvGrpSpPr>
            <a:grpSpLocks/>
          </p:cNvGrpSpPr>
          <p:nvPr/>
        </p:nvGrpSpPr>
        <p:grpSpPr bwMode="auto">
          <a:xfrm>
            <a:off x="3505200" y="5067300"/>
            <a:ext cx="381000" cy="384175"/>
            <a:chOff x="0" y="0"/>
            <a:chExt cx="381000" cy="383541"/>
          </a:xfrm>
        </p:grpSpPr>
        <p:sp>
          <p:nvSpPr>
            <p:cNvPr id="24639" name="AutoShape 63"/>
            <p:cNvSpPr>
              <a:spLocks/>
            </p:cNvSpPr>
            <p:nvPr/>
          </p:nvSpPr>
          <p:spPr bwMode="auto">
            <a:xfrm>
              <a:off x="0" y="1269"/>
              <a:ext cx="381000" cy="38100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2000">
                <a:latin typeface="Times New Roman Bold" charset="0"/>
                <a:sym typeface="Times New Roman Bold" charset="0"/>
              </a:endParaRPr>
            </a:p>
          </p:txBody>
        </p:sp>
        <p:sp>
          <p:nvSpPr>
            <p:cNvPr id="24640" name="AutoShape 64"/>
            <p:cNvSpPr>
              <a:spLocks/>
            </p:cNvSpPr>
            <p:nvPr/>
          </p:nvSpPr>
          <p:spPr bwMode="auto">
            <a:xfrm>
              <a:off x="62217" y="0"/>
              <a:ext cx="256566" cy="38354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0</a:t>
              </a:r>
              <a:endParaRPr lang="en-US" altLang="en-US"/>
            </a:p>
          </p:txBody>
        </p:sp>
      </p:grpSp>
      <p:grpSp>
        <p:nvGrpSpPr>
          <p:cNvPr id="24641" name="Group 65"/>
          <p:cNvGrpSpPr>
            <a:grpSpLocks/>
          </p:cNvGrpSpPr>
          <p:nvPr/>
        </p:nvGrpSpPr>
        <p:grpSpPr bwMode="auto">
          <a:xfrm>
            <a:off x="3886200" y="5067300"/>
            <a:ext cx="381000" cy="384175"/>
            <a:chOff x="0" y="0"/>
            <a:chExt cx="381000" cy="383541"/>
          </a:xfrm>
        </p:grpSpPr>
        <p:sp>
          <p:nvSpPr>
            <p:cNvPr id="24642" name="AutoShape 66"/>
            <p:cNvSpPr>
              <a:spLocks/>
            </p:cNvSpPr>
            <p:nvPr/>
          </p:nvSpPr>
          <p:spPr bwMode="auto">
            <a:xfrm>
              <a:off x="0" y="1269"/>
              <a:ext cx="381000" cy="38100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2000">
                <a:latin typeface="Times New Roman Bold" charset="0"/>
                <a:sym typeface="Times New Roman Bold" charset="0"/>
              </a:endParaRPr>
            </a:p>
          </p:txBody>
        </p:sp>
        <p:sp>
          <p:nvSpPr>
            <p:cNvPr id="24643" name="AutoShape 67"/>
            <p:cNvSpPr>
              <a:spLocks/>
            </p:cNvSpPr>
            <p:nvPr/>
          </p:nvSpPr>
          <p:spPr bwMode="auto">
            <a:xfrm>
              <a:off x="62217" y="0"/>
              <a:ext cx="256566" cy="38354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3</a:t>
              </a:r>
              <a:endParaRPr lang="en-US" altLang="en-US"/>
            </a:p>
          </p:txBody>
        </p:sp>
      </p:grpSp>
      <p:grpSp>
        <p:nvGrpSpPr>
          <p:cNvPr id="24644" name="Group 68"/>
          <p:cNvGrpSpPr>
            <a:grpSpLocks/>
          </p:cNvGrpSpPr>
          <p:nvPr/>
        </p:nvGrpSpPr>
        <p:grpSpPr bwMode="auto">
          <a:xfrm>
            <a:off x="4267200" y="5067300"/>
            <a:ext cx="381000" cy="384175"/>
            <a:chOff x="0" y="0"/>
            <a:chExt cx="381000" cy="383541"/>
          </a:xfrm>
        </p:grpSpPr>
        <p:sp>
          <p:nvSpPr>
            <p:cNvPr id="24645" name="AutoShape 69"/>
            <p:cNvSpPr>
              <a:spLocks/>
            </p:cNvSpPr>
            <p:nvPr/>
          </p:nvSpPr>
          <p:spPr bwMode="auto">
            <a:xfrm>
              <a:off x="0" y="1269"/>
              <a:ext cx="381000" cy="38100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2000">
                <a:latin typeface="Times New Roman Bold" charset="0"/>
                <a:sym typeface="Times New Roman Bold" charset="0"/>
              </a:endParaRPr>
            </a:p>
          </p:txBody>
        </p:sp>
        <p:sp>
          <p:nvSpPr>
            <p:cNvPr id="24646" name="AutoShape 70"/>
            <p:cNvSpPr>
              <a:spLocks/>
            </p:cNvSpPr>
            <p:nvPr/>
          </p:nvSpPr>
          <p:spPr bwMode="auto">
            <a:xfrm>
              <a:off x="62217" y="0"/>
              <a:ext cx="256566" cy="38354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5</a:t>
              </a:r>
              <a:endParaRPr lang="en-US" altLang="en-US"/>
            </a:p>
          </p:txBody>
        </p:sp>
      </p:grpSp>
      <p:grpSp>
        <p:nvGrpSpPr>
          <p:cNvPr id="24647" name="Group 71"/>
          <p:cNvGrpSpPr>
            <a:grpSpLocks/>
          </p:cNvGrpSpPr>
          <p:nvPr/>
        </p:nvGrpSpPr>
        <p:grpSpPr bwMode="auto">
          <a:xfrm>
            <a:off x="4648200" y="5067300"/>
            <a:ext cx="381000" cy="384175"/>
            <a:chOff x="0" y="0"/>
            <a:chExt cx="381000" cy="383541"/>
          </a:xfrm>
        </p:grpSpPr>
        <p:sp>
          <p:nvSpPr>
            <p:cNvPr id="24648" name="AutoShape 72"/>
            <p:cNvSpPr>
              <a:spLocks/>
            </p:cNvSpPr>
            <p:nvPr/>
          </p:nvSpPr>
          <p:spPr bwMode="auto">
            <a:xfrm>
              <a:off x="0" y="1269"/>
              <a:ext cx="381000" cy="38100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2000">
                <a:latin typeface="Times New Roman Bold" charset="0"/>
                <a:sym typeface="Times New Roman Bold" charset="0"/>
              </a:endParaRPr>
            </a:p>
          </p:txBody>
        </p:sp>
        <p:sp>
          <p:nvSpPr>
            <p:cNvPr id="24649" name="AutoShape 73"/>
            <p:cNvSpPr>
              <a:spLocks/>
            </p:cNvSpPr>
            <p:nvPr/>
          </p:nvSpPr>
          <p:spPr bwMode="auto">
            <a:xfrm>
              <a:off x="62217" y="0"/>
              <a:ext cx="256566" cy="38354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2</a:t>
              </a:r>
              <a:endParaRPr lang="en-US" altLang="en-US"/>
            </a:p>
          </p:txBody>
        </p:sp>
      </p:grpSp>
      <p:sp>
        <p:nvSpPr>
          <p:cNvPr id="24650" name="AutoShape 74"/>
          <p:cNvSpPr>
            <a:spLocks/>
          </p:cNvSpPr>
          <p:nvPr/>
        </p:nvSpPr>
        <p:spPr bwMode="auto">
          <a:xfrm>
            <a:off x="5029200" y="5068888"/>
            <a:ext cx="381000" cy="3810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99CCFF"/>
          </a:solidFill>
          <a:ln w="9525" cap="flat" cmpd="sng">
            <a:solidFill>
              <a:srgbClr val="000000"/>
            </a:solidFill>
            <a:prstDash val="solid"/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endParaRPr lang="en-US" altLang="en-US" sz="2000" b="1">
              <a:latin typeface="Courier New" pitchFamily="49" charset="0"/>
              <a:cs typeface="Courier New" pitchFamily="49" charset="0"/>
              <a:sym typeface="Courier New" pitchFamily="49" charset="0"/>
            </a:endParaRPr>
          </a:p>
        </p:txBody>
      </p:sp>
      <p:sp>
        <p:nvSpPr>
          <p:cNvPr id="24651" name="AutoShape 75"/>
          <p:cNvSpPr>
            <a:spLocks/>
          </p:cNvSpPr>
          <p:nvPr/>
        </p:nvSpPr>
        <p:spPr bwMode="auto">
          <a:xfrm>
            <a:off x="5091113" y="5067300"/>
            <a:ext cx="255587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6</a:t>
            </a:r>
            <a:endParaRPr lang="en-US" altLang="en-US"/>
          </a:p>
        </p:txBody>
      </p:sp>
      <p:grpSp>
        <p:nvGrpSpPr>
          <p:cNvPr id="24652" name="Group 76"/>
          <p:cNvGrpSpPr>
            <a:grpSpLocks/>
          </p:cNvGrpSpPr>
          <p:nvPr/>
        </p:nvGrpSpPr>
        <p:grpSpPr bwMode="auto">
          <a:xfrm>
            <a:off x="5410200" y="5067300"/>
            <a:ext cx="381000" cy="384175"/>
            <a:chOff x="0" y="0"/>
            <a:chExt cx="381000" cy="383541"/>
          </a:xfrm>
        </p:grpSpPr>
        <p:sp>
          <p:nvSpPr>
            <p:cNvPr id="24653" name="AutoShape 77"/>
            <p:cNvSpPr>
              <a:spLocks/>
            </p:cNvSpPr>
            <p:nvPr/>
          </p:nvSpPr>
          <p:spPr bwMode="auto">
            <a:xfrm>
              <a:off x="0" y="1269"/>
              <a:ext cx="381000" cy="38100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</p:txBody>
        </p:sp>
        <p:sp>
          <p:nvSpPr>
            <p:cNvPr id="24654" name="AutoShape 78"/>
            <p:cNvSpPr>
              <a:spLocks/>
            </p:cNvSpPr>
            <p:nvPr/>
          </p:nvSpPr>
          <p:spPr bwMode="auto">
            <a:xfrm>
              <a:off x="62217" y="0"/>
              <a:ext cx="256566" cy="38354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8</a:t>
              </a:r>
              <a:endParaRPr lang="en-US" altLang="en-US"/>
            </a:p>
          </p:txBody>
        </p:sp>
      </p:grpSp>
      <p:grpSp>
        <p:nvGrpSpPr>
          <p:cNvPr id="24655" name="Group 79"/>
          <p:cNvGrpSpPr>
            <a:grpSpLocks/>
          </p:cNvGrpSpPr>
          <p:nvPr/>
        </p:nvGrpSpPr>
        <p:grpSpPr bwMode="auto">
          <a:xfrm>
            <a:off x="5791200" y="5067300"/>
            <a:ext cx="381000" cy="384175"/>
            <a:chOff x="0" y="0"/>
            <a:chExt cx="381000" cy="383541"/>
          </a:xfrm>
        </p:grpSpPr>
        <p:sp>
          <p:nvSpPr>
            <p:cNvPr id="24656" name="AutoShape 80"/>
            <p:cNvSpPr>
              <a:spLocks/>
            </p:cNvSpPr>
            <p:nvPr/>
          </p:nvSpPr>
          <p:spPr bwMode="auto">
            <a:xfrm>
              <a:off x="0" y="1269"/>
              <a:ext cx="381000" cy="38100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</p:txBody>
        </p:sp>
        <p:sp>
          <p:nvSpPr>
            <p:cNvPr id="24657" name="AutoShape 81"/>
            <p:cNvSpPr>
              <a:spLocks/>
            </p:cNvSpPr>
            <p:nvPr/>
          </p:nvSpPr>
          <p:spPr bwMode="auto">
            <a:xfrm>
              <a:off x="62217" y="0"/>
              <a:ext cx="256566" cy="38354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9</a:t>
              </a:r>
              <a:endParaRPr lang="en-US" altLang="en-US"/>
            </a:p>
          </p:txBody>
        </p:sp>
      </p:grpSp>
      <p:grpSp>
        <p:nvGrpSpPr>
          <p:cNvPr id="24658" name="Group 82"/>
          <p:cNvGrpSpPr>
            <a:grpSpLocks/>
          </p:cNvGrpSpPr>
          <p:nvPr/>
        </p:nvGrpSpPr>
        <p:grpSpPr bwMode="auto">
          <a:xfrm>
            <a:off x="6172200" y="5067300"/>
            <a:ext cx="381000" cy="384175"/>
            <a:chOff x="0" y="0"/>
            <a:chExt cx="381000" cy="383541"/>
          </a:xfrm>
        </p:grpSpPr>
        <p:sp>
          <p:nvSpPr>
            <p:cNvPr id="24659" name="AutoShape 83"/>
            <p:cNvSpPr>
              <a:spLocks/>
            </p:cNvSpPr>
            <p:nvPr/>
          </p:nvSpPr>
          <p:spPr bwMode="auto">
            <a:xfrm>
              <a:off x="0" y="1269"/>
              <a:ext cx="381000" cy="38100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</p:txBody>
        </p:sp>
        <p:sp>
          <p:nvSpPr>
            <p:cNvPr id="24660" name="AutoShape 84"/>
            <p:cNvSpPr>
              <a:spLocks/>
            </p:cNvSpPr>
            <p:nvPr/>
          </p:nvSpPr>
          <p:spPr bwMode="auto">
            <a:xfrm>
              <a:off x="62217" y="0"/>
              <a:ext cx="256566" cy="38354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7</a:t>
              </a:r>
              <a:endParaRPr lang="en-US" altLang="en-US"/>
            </a:p>
          </p:txBody>
        </p:sp>
      </p:grpSp>
      <p:sp>
        <p:nvSpPr>
          <p:cNvPr id="24661" name="AutoShape 85"/>
          <p:cNvSpPr>
            <a:spLocks/>
          </p:cNvSpPr>
          <p:nvPr/>
        </p:nvSpPr>
        <p:spPr bwMode="auto">
          <a:xfrm rot="16200000">
            <a:off x="5829300" y="5106988"/>
            <a:ext cx="304800" cy="11430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385"/>
                  <a:pt x="10800" y="21120"/>
                </a:cubicBezTo>
                <a:lnTo>
                  <a:pt x="10800" y="11279"/>
                </a:lnTo>
                <a:cubicBezTo>
                  <a:pt x="10800" y="11014"/>
                  <a:pt x="5964" y="10800"/>
                  <a:pt x="0" y="10800"/>
                </a:cubicBezTo>
                <a:cubicBezTo>
                  <a:pt x="5964" y="10800"/>
                  <a:pt x="10800" y="10585"/>
                  <a:pt x="10800" y="10320"/>
                </a:cubicBezTo>
                <a:lnTo>
                  <a:pt x="10800" y="479"/>
                </a:lnTo>
                <a:cubicBezTo>
                  <a:pt x="10800" y="214"/>
                  <a:pt x="15635" y="0"/>
                  <a:pt x="21600" y="0"/>
                </a:cubicBezTo>
              </a:path>
            </a:pathLst>
          </a:custGeom>
          <a:noFill/>
          <a:ln w="476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en-US" altLang="en-US">
              <a:latin typeface="Times New Roman Bold" charset="0"/>
              <a:sym typeface="Times New Roman Bold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54616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Announcements  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endParaRPr lang="en-US" altLang="en-US" dirty="0">
              <a:latin typeface="Arial" charset="0"/>
              <a:cs typeface="Arial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CF493B-9C12-8D86-05B2-24CA0721E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E23AA-0055-3A01-D70C-D7D8F61ED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11FA0B-C85B-1AA2-8A94-0E5E39726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AutoShape 1"/>
          <p:cNvSpPr>
            <a:spLocks/>
          </p:cNvSpPr>
          <p:nvPr/>
        </p:nvSpPr>
        <p:spPr bwMode="auto">
          <a:xfrm>
            <a:off x="6553200" y="6248400"/>
            <a:ext cx="1905000" cy="28733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pPr algn="r"/>
            <a:fld id="{31D0B5EC-3CB7-4BD3-9AC2-8DAC8DCD0CF1}" type="slidenum">
              <a:rPr lang="en-US" altLang="en-US" sz="1400">
                <a:latin typeface="Arial" pitchFamily="34" charset="0"/>
                <a:cs typeface="Arial" pitchFamily="34" charset="0"/>
                <a:sym typeface="Arial" pitchFamily="34" charset="0"/>
              </a:rPr>
              <a:pPr algn="r"/>
              <a:t>20</a:t>
            </a:fld>
            <a:endParaRPr lang="en-US" alt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065213"/>
          </a:xfrm>
        </p:spPr>
        <p:txBody>
          <a:bodyPr/>
          <a:lstStyle/>
          <a:p>
            <a:pPr algn="ctr" defTabSz="914400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Parallel Quicksort</a:t>
            </a:r>
            <a:endParaRPr lang="en-US" alt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562600"/>
          </a:xfrm>
        </p:spPr>
        <p:txBody>
          <a:bodyPr lIns="0" tIns="0" rIns="0" bIns="0"/>
          <a:lstStyle/>
          <a:p>
            <a:pPr defTabSz="914400">
              <a:spcBef>
                <a:spcPts val="600"/>
              </a:spcBef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Quicksort</a:t>
            </a:r>
          </a:p>
          <a:p>
            <a:pPr marL="811213" lvl="1" indent="-325438" defTabSz="914400">
              <a:spcBef>
                <a:spcPts val="600"/>
              </a:spcBef>
              <a:buFontTx/>
              <a:buAutoNum type="arabicPeriod"/>
            </a:pP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Pick a pivot                                                   O(1)</a:t>
            </a:r>
          </a:p>
          <a:p>
            <a:pPr marL="811213" lvl="1" indent="-325438" defTabSz="914400">
              <a:spcBef>
                <a:spcPts val="600"/>
              </a:spcBef>
              <a:buFontTx/>
              <a:buAutoNum type="arabicPeriod"/>
            </a:pP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Partition into two sub-arrays                     </a:t>
            </a:r>
            <a:r>
              <a:rPr lang="en-US" altLang="en-US" sz="240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O(      ) span</a:t>
            </a:r>
          </a:p>
          <a:p>
            <a:pPr marL="1603375" lvl="2" indent="-333375" defTabSz="914400">
              <a:spcBef>
                <a:spcPts val="600"/>
              </a:spcBef>
              <a:buFontTx/>
              <a:buAutoNum type="alphaUcPeriod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values less than pivot</a:t>
            </a:r>
          </a:p>
          <a:p>
            <a:pPr marL="1603375" lvl="2" indent="-333375" defTabSz="914400">
              <a:spcBef>
                <a:spcPts val="600"/>
              </a:spcBef>
              <a:buFontTx/>
              <a:buAutoNum type="alphaUcPeriod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values greater than pivot</a:t>
            </a:r>
          </a:p>
          <a:p>
            <a:pPr marL="811213" lvl="1" indent="-325438" defTabSz="914400">
              <a:spcBef>
                <a:spcPts val="600"/>
              </a:spcBef>
              <a:buFontTx/>
              <a:buAutoNum type="arabicPeriod" startAt="3"/>
            </a:pP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Recursively sort A and B in parallel           T(n/2), avg</a:t>
            </a:r>
          </a:p>
          <a:p>
            <a:pPr marL="811213" lvl="1" indent="-325438" defTabSz="914400">
              <a:spcBef>
                <a:spcPts val="600"/>
              </a:spcBef>
              <a:buFontTx/>
              <a:buAutoNum type="arabicPeriod" startAt="3"/>
            </a:pPr>
            <a:endParaRPr lang="en-US" altLang="en-US" sz="24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>
              <a:spcBef>
                <a:spcPts val="600"/>
              </a:spcBef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Complexity (avg case)</a:t>
            </a:r>
          </a:p>
          <a:p>
            <a:pPr marL="811213" lvl="1" indent="-325438" defTabSz="914400">
              <a:spcBef>
                <a:spcPts val="600"/>
              </a:spcBef>
              <a:buFontTx/>
              <a:buChar char="–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T(n) = </a:t>
            </a:r>
            <a:r>
              <a:rPr lang="en-US" altLang="en-US" sz="200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O(       )</a:t>
            </a: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 + T(n/2)            T(0) = T(1) = 1</a:t>
            </a:r>
          </a:p>
          <a:p>
            <a:pPr marL="811213" lvl="1" indent="-325438" defTabSz="914400">
              <a:spcBef>
                <a:spcPts val="600"/>
              </a:spcBef>
              <a:buFontTx/>
              <a:buChar char="–"/>
            </a:pPr>
            <a:r>
              <a:rPr lang="en-US" altLang="en-US" sz="200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Span:</a:t>
            </a: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 </a:t>
            </a:r>
            <a:r>
              <a:rPr lang="en-US" altLang="en-US" sz="200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 O(        )</a:t>
            </a:r>
          </a:p>
          <a:p>
            <a:pPr marL="811213" lvl="1" indent="-325438" defTabSz="914400">
              <a:spcBef>
                <a:spcPts val="600"/>
              </a:spcBef>
              <a:buFontTx/>
              <a:buChar char="–"/>
            </a:pPr>
            <a:r>
              <a:rPr lang="en-US" altLang="en-US" sz="200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Parallelism (work/span) = O(             )</a:t>
            </a:r>
            <a:endParaRPr lang="en-US" altLang="en-US" sz="20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>
              <a:spcBef>
                <a:spcPts val="600"/>
              </a:spcBef>
            </a:pPr>
            <a:endParaRPr lang="en-US" altLang="en-US" sz="2800">
              <a:solidFill>
                <a:srgbClr val="0433FF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>
              <a:spcBef>
                <a:spcPts val="600"/>
              </a:spcBef>
            </a:pPr>
            <a:endParaRPr lang="en-US" altLang="en-US" sz="200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056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Recommend random selection of pivot</a:t>
            </a:r>
          </a:p>
          <a:p>
            <a:r>
              <a:rPr lang="en-US" dirty="0" smtClean="0"/>
              <a:t>Choose sequential cutoff</a:t>
            </a:r>
          </a:p>
          <a:p>
            <a:pPr lvl="1"/>
            <a:r>
              <a:rPr lang="en-US" dirty="0" smtClean="0"/>
              <a:t>Change over to sequential quick sort</a:t>
            </a:r>
          </a:p>
          <a:p>
            <a:r>
              <a:rPr lang="en-US" dirty="0" smtClean="0"/>
              <a:t>Constant factors in partitioning are higher for the parallel version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1688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065213"/>
          </a:xfrm>
        </p:spPr>
        <p:txBody>
          <a:bodyPr/>
          <a:lstStyle/>
          <a:p>
            <a:pPr algn="ctr" defTabSz="914400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Sequential Mergesort</a:t>
            </a:r>
            <a:endParaRPr lang="en-US" alt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562600"/>
          </a:xfrm>
        </p:spPr>
        <p:txBody>
          <a:bodyPr lIns="0" tIns="0" rIns="0" bIns="0">
            <a:normAutofit lnSpcReduction="10000"/>
          </a:bodyPr>
          <a:lstStyle/>
          <a:p>
            <a:pPr defTabSz="914400">
              <a:spcBef>
                <a:spcPts val="600"/>
              </a:spcBef>
            </a:pPr>
            <a:r>
              <a:rPr lang="en-US" altLang="en-US" sz="2800" dirty="0" err="1">
                <a:latin typeface="Arial" pitchFamily="34" charset="0"/>
                <a:cs typeface="Arial" pitchFamily="34" charset="0"/>
                <a:sym typeface="Arial" pitchFamily="34" charset="0"/>
              </a:rPr>
              <a:t>Mergesort</a:t>
            </a:r>
            <a:r>
              <a:rPr lang="en-US" altLang="en-US" sz="2800" dirty="0">
                <a:latin typeface="Arial" pitchFamily="34" charset="0"/>
                <a:cs typeface="Arial" pitchFamily="34" charset="0"/>
                <a:sym typeface="Arial" pitchFamily="34" charset="0"/>
              </a:rPr>
              <a:t> (review):</a:t>
            </a:r>
          </a:p>
          <a:p>
            <a:pPr marL="803275" lvl="1" indent="-330200" defTabSz="914400">
              <a:spcBef>
                <a:spcPts val="600"/>
              </a:spcBef>
              <a:buFontTx/>
              <a:buAutoNum type="arabicPeriod"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Sort left and right halves                               2T(n/2)</a:t>
            </a:r>
          </a:p>
          <a:p>
            <a:pPr marL="803275" lvl="1" indent="-330200" defTabSz="914400">
              <a:spcBef>
                <a:spcPts val="600"/>
              </a:spcBef>
              <a:buFontTx/>
              <a:buAutoNum type="arabicPeriod"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Merge results                                                  O(n)</a:t>
            </a:r>
          </a:p>
          <a:p>
            <a:pPr defTabSz="914400">
              <a:spcBef>
                <a:spcPts val="600"/>
              </a:spcBef>
            </a:pPr>
            <a:endParaRPr lang="en-US" altLang="en-US" sz="28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>
              <a:spcBef>
                <a:spcPts val="600"/>
              </a:spcBef>
            </a:pPr>
            <a:r>
              <a:rPr lang="en-US" altLang="en-US" sz="2800" dirty="0">
                <a:latin typeface="Arial" pitchFamily="34" charset="0"/>
                <a:cs typeface="Arial" pitchFamily="34" charset="0"/>
                <a:sym typeface="Arial" pitchFamily="34" charset="0"/>
              </a:rPr>
              <a:t>Complexity (worst case)</a:t>
            </a:r>
          </a:p>
          <a:p>
            <a:pPr marL="803275" lvl="1" indent="-330200" defTabSz="914400">
              <a:spcBef>
                <a:spcPts val="600"/>
              </a:spcBef>
              <a:buFontTx/>
              <a:buChar char="–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T(n) = n + 2T(n/2)            T(0) = T(1) = 1</a:t>
            </a:r>
          </a:p>
          <a:p>
            <a:pPr marL="803275" lvl="1" indent="-330200" defTabSz="914400">
              <a:spcBef>
                <a:spcPts val="600"/>
              </a:spcBef>
              <a:buFontTx/>
              <a:buChar char="–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O(n </a:t>
            </a:r>
            <a:r>
              <a:rPr lang="en-US" altLang="en-US" sz="2000" dirty="0" err="1">
                <a:latin typeface="Arial" pitchFamily="34" charset="0"/>
                <a:cs typeface="Arial" pitchFamily="34" charset="0"/>
                <a:sym typeface="Arial" pitchFamily="34" charset="0"/>
              </a:rPr>
              <a:t>logn</a:t>
            </a: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)</a:t>
            </a:r>
          </a:p>
          <a:p>
            <a:pPr defTabSz="914400">
              <a:spcBef>
                <a:spcPts val="600"/>
              </a:spcBef>
            </a:pP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>
              <a:spcBef>
                <a:spcPts val="600"/>
              </a:spcBef>
            </a:pPr>
            <a:r>
              <a:rPr lang="en-US" altLang="en-US" sz="2800" dirty="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How to parallelize?</a:t>
            </a:r>
          </a:p>
          <a:p>
            <a:pPr marL="803275" lvl="1" indent="-330200" defTabSz="914400">
              <a:spcBef>
                <a:spcPts val="600"/>
              </a:spcBef>
              <a:buFontTx/>
              <a:buChar char="–"/>
            </a:pPr>
            <a:r>
              <a:rPr lang="en-US" altLang="en-US" sz="2000" dirty="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Do left + right in parallel, improves to O(n)</a:t>
            </a:r>
          </a:p>
          <a:p>
            <a:pPr marL="803275" lvl="1" indent="-330200" defTabSz="914400">
              <a:spcBef>
                <a:spcPts val="600"/>
              </a:spcBef>
              <a:buFontTx/>
              <a:buChar char="–"/>
            </a:pPr>
            <a:r>
              <a:rPr lang="en-US" altLang="en-US" sz="2000" dirty="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To do better, we need to…</a:t>
            </a:r>
          </a:p>
          <a:p>
            <a:pPr defTabSz="914400">
              <a:spcBef>
                <a:spcPts val="600"/>
              </a:spcBef>
            </a:pP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0" indent="0" defTabSz="914400">
              <a:spcBef>
                <a:spcPts val="600"/>
              </a:spcBef>
              <a:buNone/>
            </a:pPr>
            <a:r>
              <a:rPr lang="en-US" altLang="en-US" sz="2800" dirty="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	</a:t>
            </a:r>
          </a:p>
          <a:p>
            <a:pPr defTabSz="914400">
              <a:spcBef>
                <a:spcPts val="600"/>
              </a:spcBef>
            </a:pP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23255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Mergesort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MergeSort</a:t>
            </a:r>
            <a:r>
              <a:rPr lang="en-US" dirty="0" smtClean="0"/>
              <a:t>(</a:t>
            </a:r>
            <a:r>
              <a:rPr lang="en-US" dirty="0" err="1" smtClean="0"/>
              <a:t>Arr</a:t>
            </a:r>
            <a:r>
              <a:rPr lang="en-US" dirty="0" smtClean="0"/>
              <a:t>, lo, hi)</a:t>
            </a:r>
          </a:p>
          <a:p>
            <a:pPr lvl="1"/>
            <a:r>
              <a:rPr lang="en-US" dirty="0" smtClean="0"/>
              <a:t>Threads to compute MS(</a:t>
            </a:r>
            <a:r>
              <a:rPr lang="en-US" dirty="0" err="1" smtClean="0"/>
              <a:t>Arr</a:t>
            </a:r>
            <a:r>
              <a:rPr lang="en-US" dirty="0" smtClean="0"/>
              <a:t>, lo, mid), MS(</a:t>
            </a:r>
            <a:r>
              <a:rPr lang="en-US" dirty="0" err="1" smtClean="0"/>
              <a:t>Arr</a:t>
            </a:r>
            <a:r>
              <a:rPr lang="en-US" dirty="0" smtClean="0"/>
              <a:t>, mid, hi)</a:t>
            </a:r>
          </a:p>
          <a:p>
            <a:pPr lvl="1"/>
            <a:r>
              <a:rPr lang="en-US" dirty="0" smtClean="0"/>
              <a:t>Merge </a:t>
            </a:r>
            <a:r>
              <a:rPr lang="en-US" dirty="0" err="1" smtClean="0"/>
              <a:t>Arr</a:t>
            </a:r>
            <a:r>
              <a:rPr lang="en-US" dirty="0" smtClean="0"/>
              <a:t>[</a:t>
            </a:r>
            <a:r>
              <a:rPr lang="en-US" dirty="0" err="1" smtClean="0"/>
              <a:t>lo,mid</a:t>
            </a:r>
            <a:r>
              <a:rPr lang="en-US" dirty="0" smtClean="0"/>
              <a:t>] and </a:t>
            </a:r>
            <a:r>
              <a:rPr lang="en-US" dirty="0" err="1" smtClean="0"/>
              <a:t>Arr</a:t>
            </a:r>
            <a:r>
              <a:rPr lang="en-US" dirty="0" smtClean="0"/>
              <a:t>[</a:t>
            </a:r>
            <a:r>
              <a:rPr lang="en-US" dirty="0" err="1" smtClean="0"/>
              <a:t>mid,hi</a:t>
            </a:r>
            <a:r>
              <a:rPr lang="en-US" dirty="0" smtClean="0"/>
              <a:t>] into </a:t>
            </a:r>
            <a:r>
              <a:rPr lang="en-US" dirty="0" err="1" smtClean="0"/>
              <a:t>Arr</a:t>
            </a:r>
            <a:r>
              <a:rPr lang="en-US" dirty="0" smtClean="0"/>
              <a:t>[</a:t>
            </a:r>
            <a:r>
              <a:rPr lang="en-US" dirty="0" err="1" smtClean="0"/>
              <a:t>lo,hi</a:t>
            </a:r>
            <a:r>
              <a:rPr lang="en-US" dirty="0" smtClean="0"/>
              <a:t>]</a:t>
            </a:r>
          </a:p>
          <a:p>
            <a:pPr lvl="1"/>
            <a:endParaRPr lang="en-US" dirty="0"/>
          </a:p>
          <a:p>
            <a:r>
              <a:rPr lang="en-US" dirty="0" smtClean="0"/>
              <a:t>Can stop at a sequential cut off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8580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065213"/>
          </a:xfrm>
        </p:spPr>
        <p:txBody>
          <a:bodyPr/>
          <a:lstStyle/>
          <a:p>
            <a:pPr algn="ctr" defTabSz="914400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Parallel Merge</a:t>
            </a:r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57175" indent="-257175" defTabSz="914400">
              <a:spcBef>
                <a:spcPts val="600"/>
              </a:spcBef>
              <a:buFontTx/>
              <a:buChar char="•"/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57175" indent="-257175" defTabSz="914400">
              <a:spcBef>
                <a:spcPts val="600"/>
              </a:spcBef>
              <a:buFontTx/>
              <a:buChar char="•"/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57175" indent="-257175" defTabSz="914400">
              <a:spcBef>
                <a:spcPts val="600"/>
              </a:spcBef>
              <a:buFontTx/>
              <a:buChar char="•"/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57175" indent="-257175" defTabSz="914400">
              <a:spcBef>
                <a:spcPts val="600"/>
              </a:spcBef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How to merge two sorted lists in parallel?</a:t>
            </a:r>
            <a:endParaRPr lang="en-US" altLang="en-US"/>
          </a:p>
        </p:txBody>
      </p:sp>
      <p:grpSp>
        <p:nvGrpSpPr>
          <p:cNvPr id="27652" name="Group 4"/>
          <p:cNvGrpSpPr>
            <a:grpSpLocks/>
          </p:cNvGrpSpPr>
          <p:nvPr/>
        </p:nvGrpSpPr>
        <p:grpSpPr bwMode="auto">
          <a:xfrm>
            <a:off x="2474913" y="1752600"/>
            <a:ext cx="4192587" cy="381000"/>
            <a:chOff x="-1" y="0"/>
            <a:chExt cx="4191001" cy="381000"/>
          </a:xfrm>
        </p:grpSpPr>
        <p:grpSp>
          <p:nvGrpSpPr>
            <p:cNvPr id="27653" name="Group 5"/>
            <p:cNvGrpSpPr>
              <a:grpSpLocks/>
            </p:cNvGrpSpPr>
            <p:nvPr/>
          </p:nvGrpSpPr>
          <p:grpSpPr bwMode="auto">
            <a:xfrm>
              <a:off x="-1" y="0"/>
              <a:ext cx="381001" cy="381000"/>
              <a:chOff x="0" y="0"/>
              <a:chExt cx="381000" cy="381000"/>
            </a:xfrm>
          </p:grpSpPr>
          <p:sp>
            <p:nvSpPr>
              <p:cNvPr id="27654" name="AutoShape 6"/>
              <p:cNvSpPr>
                <a:spLocks/>
              </p:cNvSpPr>
              <p:nvPr/>
            </p:nvSpPr>
            <p:spPr bwMode="auto">
              <a:xfrm>
                <a:off x="0" y="0"/>
                <a:ext cx="381000" cy="38100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endParaRPr lang="en-US" altLang="en-US" sz="2000">
                  <a:latin typeface="Arial Bold" charset="0"/>
                  <a:sym typeface="Arial Bold" charset="0"/>
                </a:endParaRPr>
              </a:p>
            </p:txBody>
          </p:sp>
          <p:sp>
            <p:nvSpPr>
              <p:cNvPr id="27655" name="AutoShape 7"/>
              <p:cNvSpPr>
                <a:spLocks/>
              </p:cNvSpPr>
              <p:nvPr/>
            </p:nvSpPr>
            <p:spPr bwMode="auto">
              <a:xfrm>
                <a:off x="67798" y="2884"/>
                <a:ext cx="245404" cy="37523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r>
                  <a:rPr lang="en-US" altLang="en-US" sz="2000">
                    <a:latin typeface="Arial Bold" charset="0"/>
                    <a:sym typeface="Arial Bold" charset="0"/>
                  </a:rPr>
                  <a:t>0</a:t>
                </a:r>
                <a:endParaRPr lang="en-US" altLang="en-US"/>
              </a:p>
            </p:txBody>
          </p:sp>
        </p:grpSp>
        <p:grpSp>
          <p:nvGrpSpPr>
            <p:cNvPr id="27656" name="Group 8"/>
            <p:cNvGrpSpPr>
              <a:grpSpLocks/>
            </p:cNvGrpSpPr>
            <p:nvPr/>
          </p:nvGrpSpPr>
          <p:grpSpPr bwMode="auto">
            <a:xfrm>
              <a:off x="380999" y="0"/>
              <a:ext cx="381001" cy="381000"/>
              <a:chOff x="0" y="0"/>
              <a:chExt cx="381000" cy="381000"/>
            </a:xfrm>
          </p:grpSpPr>
          <p:sp>
            <p:nvSpPr>
              <p:cNvPr id="27657" name="AutoShape 9"/>
              <p:cNvSpPr>
                <a:spLocks/>
              </p:cNvSpPr>
              <p:nvPr/>
            </p:nvSpPr>
            <p:spPr bwMode="auto">
              <a:xfrm>
                <a:off x="0" y="0"/>
                <a:ext cx="381000" cy="38100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endParaRPr lang="en-US" altLang="en-US" sz="2000">
                  <a:latin typeface="Arial Bold" charset="0"/>
                  <a:sym typeface="Arial Bold" charset="0"/>
                </a:endParaRPr>
              </a:p>
            </p:txBody>
          </p:sp>
          <p:sp>
            <p:nvSpPr>
              <p:cNvPr id="27658" name="AutoShape 10"/>
              <p:cNvSpPr>
                <a:spLocks/>
              </p:cNvSpPr>
              <p:nvPr/>
            </p:nvSpPr>
            <p:spPr bwMode="auto">
              <a:xfrm>
                <a:off x="67798" y="2884"/>
                <a:ext cx="245404" cy="37523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r>
                  <a:rPr lang="en-US" altLang="en-US" sz="2000">
                    <a:latin typeface="Arial Bold" charset="0"/>
                    <a:sym typeface="Arial Bold" charset="0"/>
                  </a:rPr>
                  <a:t>4</a:t>
                </a:r>
                <a:endParaRPr lang="en-US" altLang="en-US"/>
              </a:p>
            </p:txBody>
          </p:sp>
        </p:grpSp>
        <p:grpSp>
          <p:nvGrpSpPr>
            <p:cNvPr id="27659" name="Group 11"/>
            <p:cNvGrpSpPr>
              <a:grpSpLocks/>
            </p:cNvGrpSpPr>
            <p:nvPr/>
          </p:nvGrpSpPr>
          <p:grpSpPr bwMode="auto">
            <a:xfrm>
              <a:off x="762000" y="0"/>
              <a:ext cx="381000" cy="381000"/>
              <a:chOff x="0" y="0"/>
              <a:chExt cx="381000" cy="381000"/>
            </a:xfrm>
          </p:grpSpPr>
          <p:sp>
            <p:nvSpPr>
              <p:cNvPr id="27660" name="AutoShape 12"/>
              <p:cNvSpPr>
                <a:spLocks/>
              </p:cNvSpPr>
              <p:nvPr/>
            </p:nvSpPr>
            <p:spPr bwMode="auto">
              <a:xfrm>
                <a:off x="0" y="0"/>
                <a:ext cx="381000" cy="38100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endParaRPr lang="en-US" altLang="en-US" sz="2000">
                  <a:latin typeface="Arial Bold" charset="0"/>
                  <a:sym typeface="Arial Bold" charset="0"/>
                </a:endParaRPr>
              </a:p>
            </p:txBody>
          </p:sp>
          <p:sp>
            <p:nvSpPr>
              <p:cNvPr id="27661" name="AutoShape 13"/>
              <p:cNvSpPr>
                <a:spLocks/>
              </p:cNvSpPr>
              <p:nvPr/>
            </p:nvSpPr>
            <p:spPr bwMode="auto">
              <a:xfrm>
                <a:off x="67798" y="2884"/>
                <a:ext cx="245404" cy="37523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r>
                  <a:rPr lang="en-US" altLang="en-US" sz="2000">
                    <a:latin typeface="Arial Bold" charset="0"/>
                    <a:sym typeface="Arial Bold" charset="0"/>
                  </a:rPr>
                  <a:t>6</a:t>
                </a:r>
                <a:endParaRPr lang="en-US" altLang="en-US"/>
              </a:p>
            </p:txBody>
          </p:sp>
        </p:grpSp>
        <p:grpSp>
          <p:nvGrpSpPr>
            <p:cNvPr id="27662" name="Group 14"/>
            <p:cNvGrpSpPr>
              <a:grpSpLocks/>
            </p:cNvGrpSpPr>
            <p:nvPr/>
          </p:nvGrpSpPr>
          <p:grpSpPr bwMode="auto">
            <a:xfrm>
              <a:off x="1143000" y="0"/>
              <a:ext cx="381000" cy="381000"/>
              <a:chOff x="0" y="0"/>
              <a:chExt cx="381000" cy="381000"/>
            </a:xfrm>
          </p:grpSpPr>
          <p:sp>
            <p:nvSpPr>
              <p:cNvPr id="27663" name="AutoShape 15"/>
              <p:cNvSpPr>
                <a:spLocks/>
              </p:cNvSpPr>
              <p:nvPr/>
            </p:nvSpPr>
            <p:spPr bwMode="auto">
              <a:xfrm>
                <a:off x="0" y="0"/>
                <a:ext cx="381000" cy="38100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endParaRPr lang="en-US" altLang="en-US" sz="2000">
                  <a:latin typeface="Arial Bold" charset="0"/>
                  <a:sym typeface="Arial Bold" charset="0"/>
                </a:endParaRPr>
              </a:p>
            </p:txBody>
          </p:sp>
          <p:sp>
            <p:nvSpPr>
              <p:cNvPr id="27664" name="AutoShape 16"/>
              <p:cNvSpPr>
                <a:spLocks/>
              </p:cNvSpPr>
              <p:nvPr/>
            </p:nvSpPr>
            <p:spPr bwMode="auto">
              <a:xfrm>
                <a:off x="67798" y="2884"/>
                <a:ext cx="245404" cy="37523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r>
                  <a:rPr lang="en-US" altLang="en-US" sz="2000">
                    <a:latin typeface="Arial Bold" charset="0"/>
                    <a:sym typeface="Arial Bold" charset="0"/>
                  </a:rPr>
                  <a:t>8</a:t>
                </a:r>
                <a:endParaRPr lang="en-US" altLang="en-US"/>
              </a:p>
            </p:txBody>
          </p:sp>
        </p:grpSp>
        <p:grpSp>
          <p:nvGrpSpPr>
            <p:cNvPr id="27665" name="Group 17"/>
            <p:cNvGrpSpPr>
              <a:grpSpLocks/>
            </p:cNvGrpSpPr>
            <p:nvPr/>
          </p:nvGrpSpPr>
          <p:grpSpPr bwMode="auto">
            <a:xfrm>
              <a:off x="1524000" y="0"/>
              <a:ext cx="381000" cy="381000"/>
              <a:chOff x="0" y="0"/>
              <a:chExt cx="381000" cy="381000"/>
            </a:xfrm>
          </p:grpSpPr>
          <p:sp>
            <p:nvSpPr>
              <p:cNvPr id="27666" name="AutoShape 18"/>
              <p:cNvSpPr>
                <a:spLocks/>
              </p:cNvSpPr>
              <p:nvPr/>
            </p:nvSpPr>
            <p:spPr bwMode="auto">
              <a:xfrm>
                <a:off x="0" y="0"/>
                <a:ext cx="381000" cy="38100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endParaRPr lang="en-US" altLang="en-US" sz="2000">
                  <a:latin typeface="Arial Bold" charset="0"/>
                  <a:sym typeface="Arial Bold" charset="0"/>
                </a:endParaRPr>
              </a:p>
            </p:txBody>
          </p:sp>
          <p:sp>
            <p:nvSpPr>
              <p:cNvPr id="27667" name="AutoShape 19"/>
              <p:cNvSpPr>
                <a:spLocks/>
              </p:cNvSpPr>
              <p:nvPr/>
            </p:nvSpPr>
            <p:spPr bwMode="auto">
              <a:xfrm>
                <a:off x="67798" y="2884"/>
                <a:ext cx="245404" cy="37523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r>
                  <a:rPr lang="en-US" altLang="en-US" sz="2000">
                    <a:latin typeface="Arial Bold" charset="0"/>
                    <a:sym typeface="Arial Bold" charset="0"/>
                  </a:rPr>
                  <a:t>9</a:t>
                </a:r>
                <a:endParaRPr lang="en-US" altLang="en-US"/>
              </a:p>
            </p:txBody>
          </p:sp>
        </p:grpSp>
        <p:grpSp>
          <p:nvGrpSpPr>
            <p:cNvPr id="27668" name="Group 20"/>
            <p:cNvGrpSpPr>
              <a:grpSpLocks/>
            </p:cNvGrpSpPr>
            <p:nvPr/>
          </p:nvGrpSpPr>
          <p:grpSpPr bwMode="auto">
            <a:xfrm>
              <a:off x="2286000" y="0"/>
              <a:ext cx="381000" cy="381000"/>
              <a:chOff x="0" y="0"/>
              <a:chExt cx="381000" cy="381000"/>
            </a:xfrm>
          </p:grpSpPr>
          <p:sp>
            <p:nvSpPr>
              <p:cNvPr id="27669" name="AutoShape 21"/>
              <p:cNvSpPr>
                <a:spLocks/>
              </p:cNvSpPr>
              <p:nvPr/>
            </p:nvSpPr>
            <p:spPr bwMode="auto">
              <a:xfrm>
                <a:off x="0" y="0"/>
                <a:ext cx="381000" cy="38100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endParaRPr lang="en-US" altLang="en-US" sz="2000">
                  <a:latin typeface="Arial Bold" charset="0"/>
                  <a:sym typeface="Arial Bold" charset="0"/>
                </a:endParaRPr>
              </a:p>
            </p:txBody>
          </p:sp>
          <p:sp>
            <p:nvSpPr>
              <p:cNvPr id="27670" name="AutoShape 22"/>
              <p:cNvSpPr>
                <a:spLocks/>
              </p:cNvSpPr>
              <p:nvPr/>
            </p:nvSpPr>
            <p:spPr bwMode="auto">
              <a:xfrm>
                <a:off x="67798" y="2884"/>
                <a:ext cx="245404" cy="37523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r>
                  <a:rPr lang="en-US" altLang="en-US" sz="2000">
                    <a:latin typeface="Arial Bold" charset="0"/>
                    <a:sym typeface="Arial Bold" charset="0"/>
                  </a:rPr>
                  <a:t>1</a:t>
                </a:r>
                <a:endParaRPr lang="en-US" altLang="en-US"/>
              </a:p>
            </p:txBody>
          </p:sp>
        </p:grpSp>
        <p:grpSp>
          <p:nvGrpSpPr>
            <p:cNvPr id="27671" name="Group 23"/>
            <p:cNvGrpSpPr>
              <a:grpSpLocks/>
            </p:cNvGrpSpPr>
            <p:nvPr/>
          </p:nvGrpSpPr>
          <p:grpSpPr bwMode="auto">
            <a:xfrm>
              <a:off x="2667000" y="0"/>
              <a:ext cx="381000" cy="381000"/>
              <a:chOff x="0" y="0"/>
              <a:chExt cx="381000" cy="381000"/>
            </a:xfrm>
          </p:grpSpPr>
          <p:sp>
            <p:nvSpPr>
              <p:cNvPr id="27672" name="AutoShape 24"/>
              <p:cNvSpPr>
                <a:spLocks/>
              </p:cNvSpPr>
              <p:nvPr/>
            </p:nvSpPr>
            <p:spPr bwMode="auto">
              <a:xfrm>
                <a:off x="0" y="0"/>
                <a:ext cx="381000" cy="38100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endParaRPr lang="en-US" altLang="en-US" sz="2000">
                  <a:latin typeface="Arial Bold" charset="0"/>
                  <a:sym typeface="Arial Bold" charset="0"/>
                </a:endParaRPr>
              </a:p>
            </p:txBody>
          </p:sp>
          <p:sp>
            <p:nvSpPr>
              <p:cNvPr id="27673" name="AutoShape 25"/>
              <p:cNvSpPr>
                <a:spLocks/>
              </p:cNvSpPr>
              <p:nvPr/>
            </p:nvSpPr>
            <p:spPr bwMode="auto">
              <a:xfrm>
                <a:off x="67798" y="2884"/>
                <a:ext cx="245404" cy="37523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r>
                  <a:rPr lang="en-US" altLang="en-US" sz="2000">
                    <a:latin typeface="Arial Bold" charset="0"/>
                    <a:sym typeface="Arial Bold" charset="0"/>
                  </a:rPr>
                  <a:t>2</a:t>
                </a:r>
                <a:endParaRPr lang="en-US" altLang="en-US"/>
              </a:p>
            </p:txBody>
          </p:sp>
        </p:grpSp>
        <p:grpSp>
          <p:nvGrpSpPr>
            <p:cNvPr id="27674" name="Group 26"/>
            <p:cNvGrpSpPr>
              <a:grpSpLocks/>
            </p:cNvGrpSpPr>
            <p:nvPr/>
          </p:nvGrpSpPr>
          <p:grpSpPr bwMode="auto">
            <a:xfrm>
              <a:off x="3048000" y="0"/>
              <a:ext cx="381000" cy="381000"/>
              <a:chOff x="0" y="0"/>
              <a:chExt cx="381000" cy="381000"/>
            </a:xfrm>
          </p:grpSpPr>
          <p:sp>
            <p:nvSpPr>
              <p:cNvPr id="27675" name="AutoShape 27"/>
              <p:cNvSpPr>
                <a:spLocks/>
              </p:cNvSpPr>
              <p:nvPr/>
            </p:nvSpPr>
            <p:spPr bwMode="auto">
              <a:xfrm>
                <a:off x="0" y="0"/>
                <a:ext cx="381000" cy="38100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endParaRPr lang="en-US" altLang="en-US" sz="2000">
                  <a:latin typeface="Arial Bold" charset="0"/>
                  <a:sym typeface="Arial Bold" charset="0"/>
                </a:endParaRPr>
              </a:p>
            </p:txBody>
          </p:sp>
          <p:sp>
            <p:nvSpPr>
              <p:cNvPr id="27676" name="AutoShape 28"/>
              <p:cNvSpPr>
                <a:spLocks/>
              </p:cNvSpPr>
              <p:nvPr/>
            </p:nvSpPr>
            <p:spPr bwMode="auto">
              <a:xfrm>
                <a:off x="67798" y="2884"/>
                <a:ext cx="245404" cy="37523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r>
                  <a:rPr lang="en-US" altLang="en-US" sz="2000">
                    <a:latin typeface="Arial Bold" charset="0"/>
                    <a:sym typeface="Arial Bold" charset="0"/>
                  </a:rPr>
                  <a:t>3</a:t>
                </a:r>
                <a:endParaRPr lang="en-US" altLang="en-US"/>
              </a:p>
            </p:txBody>
          </p:sp>
        </p:grpSp>
        <p:grpSp>
          <p:nvGrpSpPr>
            <p:cNvPr id="27677" name="Group 29"/>
            <p:cNvGrpSpPr>
              <a:grpSpLocks/>
            </p:cNvGrpSpPr>
            <p:nvPr/>
          </p:nvGrpSpPr>
          <p:grpSpPr bwMode="auto">
            <a:xfrm>
              <a:off x="3429000" y="0"/>
              <a:ext cx="381000" cy="381000"/>
              <a:chOff x="0" y="0"/>
              <a:chExt cx="381000" cy="381000"/>
            </a:xfrm>
          </p:grpSpPr>
          <p:sp>
            <p:nvSpPr>
              <p:cNvPr id="27678" name="AutoShape 30"/>
              <p:cNvSpPr>
                <a:spLocks/>
              </p:cNvSpPr>
              <p:nvPr/>
            </p:nvSpPr>
            <p:spPr bwMode="auto">
              <a:xfrm>
                <a:off x="0" y="0"/>
                <a:ext cx="381000" cy="38100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endParaRPr lang="en-US" altLang="en-US" sz="2000">
                  <a:latin typeface="Arial Bold" charset="0"/>
                  <a:sym typeface="Arial Bold" charset="0"/>
                </a:endParaRPr>
              </a:p>
            </p:txBody>
          </p:sp>
          <p:sp>
            <p:nvSpPr>
              <p:cNvPr id="27679" name="AutoShape 31"/>
              <p:cNvSpPr>
                <a:spLocks/>
              </p:cNvSpPr>
              <p:nvPr/>
            </p:nvSpPr>
            <p:spPr bwMode="auto">
              <a:xfrm>
                <a:off x="67798" y="2884"/>
                <a:ext cx="245404" cy="37523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r>
                  <a:rPr lang="en-US" altLang="en-US" sz="2000">
                    <a:latin typeface="Arial Bold" charset="0"/>
                    <a:sym typeface="Arial Bold" charset="0"/>
                  </a:rPr>
                  <a:t>5</a:t>
                </a:r>
                <a:endParaRPr lang="en-US" altLang="en-US"/>
              </a:p>
            </p:txBody>
          </p:sp>
        </p:grpSp>
        <p:grpSp>
          <p:nvGrpSpPr>
            <p:cNvPr id="27680" name="Group 32"/>
            <p:cNvGrpSpPr>
              <a:grpSpLocks/>
            </p:cNvGrpSpPr>
            <p:nvPr/>
          </p:nvGrpSpPr>
          <p:grpSpPr bwMode="auto">
            <a:xfrm>
              <a:off x="3810000" y="0"/>
              <a:ext cx="381000" cy="381000"/>
              <a:chOff x="0" y="0"/>
              <a:chExt cx="381000" cy="381000"/>
            </a:xfrm>
          </p:grpSpPr>
          <p:sp>
            <p:nvSpPr>
              <p:cNvPr id="27681" name="AutoShape 33"/>
              <p:cNvSpPr>
                <a:spLocks/>
              </p:cNvSpPr>
              <p:nvPr/>
            </p:nvSpPr>
            <p:spPr bwMode="auto">
              <a:xfrm>
                <a:off x="0" y="0"/>
                <a:ext cx="381000" cy="38100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endParaRPr lang="en-US" altLang="en-US" sz="2000">
                  <a:latin typeface="Arial Bold" charset="0"/>
                  <a:sym typeface="Arial Bold" charset="0"/>
                </a:endParaRPr>
              </a:p>
            </p:txBody>
          </p:sp>
          <p:sp>
            <p:nvSpPr>
              <p:cNvPr id="27682" name="AutoShape 34"/>
              <p:cNvSpPr>
                <a:spLocks/>
              </p:cNvSpPr>
              <p:nvPr/>
            </p:nvSpPr>
            <p:spPr bwMode="auto">
              <a:xfrm>
                <a:off x="67798" y="2884"/>
                <a:ext cx="245404" cy="37523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/>
                <a:r>
                  <a:rPr lang="en-US" altLang="en-US" sz="2000">
                    <a:latin typeface="Arial Bold" charset="0"/>
                    <a:sym typeface="Arial Bold" charset="0"/>
                  </a:rPr>
                  <a:t>7</a:t>
                </a:r>
                <a:endParaRPr lang="en-US" altLang="en-US"/>
              </a:p>
            </p:txBody>
          </p: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29885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Merge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1479" y="1720159"/>
            <a:ext cx="307818" cy="3078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7798" y="1718658"/>
            <a:ext cx="307818" cy="3078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95615" y="1718658"/>
            <a:ext cx="307818" cy="3078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01934" y="1717157"/>
            <a:ext cx="307818" cy="3078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311251" y="1718658"/>
            <a:ext cx="307818" cy="3078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617570" y="1717157"/>
            <a:ext cx="307818" cy="3078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925387" y="1717157"/>
            <a:ext cx="307818" cy="3078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231706" y="1715656"/>
            <a:ext cx="307818" cy="3078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542524" y="1718658"/>
            <a:ext cx="307818" cy="3078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848843" y="1717157"/>
            <a:ext cx="307818" cy="3078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156660" y="1717157"/>
            <a:ext cx="307818" cy="3078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462979" y="1715656"/>
            <a:ext cx="307818" cy="3078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772296" y="1717157"/>
            <a:ext cx="307818" cy="3078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078615" y="1715656"/>
            <a:ext cx="307818" cy="3078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386432" y="1715656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692751" y="1723208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996001" y="1718648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302320" y="1717147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5610137" y="1717147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5916456" y="1715646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6225773" y="1717147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6532092" y="1715646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839909" y="1715646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7155281" y="1723198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7457046" y="1717147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7763365" y="1715646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8071182" y="1715646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8386554" y="1723198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125251" y="5149914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431570" y="5148413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739387" y="5148413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1045706" y="5146912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1355023" y="5148413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1661342" y="5146912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1969159" y="5146912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284531" y="5154464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2586296" y="5148413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2892615" y="5146912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3200432" y="5146912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3506751" y="5145411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3816068" y="5137859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4122387" y="5145411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4430204" y="5145411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4736523" y="5152963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5039773" y="5148403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5346092" y="5146902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5653909" y="5146902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5960228" y="5145401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6260492" y="5137849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6575864" y="5145401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6883681" y="5145401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7199053" y="5152953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7500818" y="5146902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7807137" y="5145401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8114954" y="5145401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8421273" y="5143900"/>
            <a:ext cx="307818" cy="3078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9" name="Straight Arrow Connector 68"/>
          <p:cNvCxnSpPr>
            <a:stCxn id="39" idx="0"/>
            <a:endCxn id="7" idx="2"/>
          </p:cNvCxnSpPr>
          <p:nvPr/>
        </p:nvCxnSpPr>
        <p:spPr>
          <a:xfrm flipH="1" flipV="1">
            <a:off x="235388" y="2027977"/>
            <a:ext cx="43772" cy="31219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39" idx="0"/>
            <a:endCxn id="21" idx="2"/>
          </p:cNvCxnSpPr>
          <p:nvPr/>
        </p:nvCxnSpPr>
        <p:spPr>
          <a:xfrm flipV="1">
            <a:off x="279160" y="2023474"/>
            <a:ext cx="4261181" cy="31264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46" idx="0"/>
            <a:endCxn id="10" idx="2"/>
          </p:cNvCxnSpPr>
          <p:nvPr/>
        </p:nvCxnSpPr>
        <p:spPr>
          <a:xfrm flipH="1" flipV="1">
            <a:off x="1155843" y="2024975"/>
            <a:ext cx="1282597" cy="31294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46" idx="0"/>
            <a:endCxn id="25" idx="2"/>
          </p:cNvCxnSpPr>
          <p:nvPr/>
        </p:nvCxnSpPr>
        <p:spPr>
          <a:xfrm flipV="1">
            <a:off x="2438440" y="2024965"/>
            <a:ext cx="3325606" cy="31294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53" idx="0"/>
            <a:endCxn id="12" idx="2"/>
          </p:cNvCxnSpPr>
          <p:nvPr/>
        </p:nvCxnSpPr>
        <p:spPr>
          <a:xfrm flipH="1" flipV="1">
            <a:off x="1771479" y="2024975"/>
            <a:ext cx="2812634" cy="31204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53" idx="0"/>
          </p:cNvCxnSpPr>
          <p:nvPr/>
        </p:nvCxnSpPr>
        <p:spPr>
          <a:xfrm flipV="1">
            <a:off x="4584113" y="2031016"/>
            <a:ext cx="2758247" cy="31143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60" idx="0"/>
            <a:endCxn id="33" idx="2"/>
          </p:cNvCxnSpPr>
          <p:nvPr/>
        </p:nvCxnSpPr>
        <p:spPr>
          <a:xfrm flipV="1">
            <a:off x="6729773" y="2023464"/>
            <a:ext cx="1495318" cy="31219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60" idx="0"/>
            <a:endCxn id="16" idx="2"/>
          </p:cNvCxnSpPr>
          <p:nvPr/>
        </p:nvCxnSpPr>
        <p:spPr>
          <a:xfrm flipH="1" flipV="1">
            <a:off x="3002752" y="2024975"/>
            <a:ext cx="3727021" cy="31204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63015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Parallel Merge:</a:t>
            </a:r>
            <a:br>
              <a:rPr lang="en-US" dirty="0" smtClean="0"/>
            </a:br>
            <a:r>
              <a:rPr lang="en-US" dirty="0" smtClean="0"/>
              <a:t>n items with p threads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thread needs to know where to start in the two arrays being merged</a:t>
            </a:r>
          </a:p>
          <a:p>
            <a:r>
              <a:rPr lang="en-US" dirty="0" smtClean="0"/>
              <a:t>If starting points are given, select the next n/p items </a:t>
            </a:r>
          </a:p>
          <a:p>
            <a:endParaRPr lang="en-US" dirty="0"/>
          </a:p>
          <a:p>
            <a:r>
              <a:rPr lang="en-US" dirty="0" smtClean="0"/>
              <a:t>Finding the starting points can be done in O(log n) time using a modified binary search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8769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the starting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two sorted arrays A, B, find the item of rank k in the combined arrays</a:t>
            </a:r>
          </a:p>
          <a:p>
            <a:r>
              <a:rPr lang="en-US" dirty="0" smtClean="0"/>
              <a:t>Compare A[k/2] and B[k/2]</a:t>
            </a:r>
          </a:p>
          <a:p>
            <a:pPr lvl="1"/>
            <a:r>
              <a:rPr lang="en-US" dirty="0" smtClean="0"/>
              <a:t>If A[k/2] &lt; B[k/2] discard first k/2 items of A,  otherwise discard first k/2 items of B</a:t>
            </a:r>
          </a:p>
          <a:p>
            <a:r>
              <a:rPr lang="en-US" dirty="0" smtClean="0"/>
              <a:t>Look for item of rank k/2 in remaining items</a:t>
            </a:r>
          </a:p>
          <a:p>
            <a:r>
              <a:rPr lang="en-US" dirty="0" smtClean="0"/>
              <a:t>Logarithmic process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9108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Quicksort and </a:t>
            </a:r>
            <a:r>
              <a:rPr lang="en-US" dirty="0" err="1" smtClean="0"/>
              <a:t>Mergesort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Both algorithms can be implemented as efficient parallel algorithms</a:t>
            </a:r>
          </a:p>
          <a:p>
            <a:r>
              <a:rPr lang="en-US" dirty="0" smtClean="0"/>
              <a:t>With p processors,  a speedup of p is achievable provided p &lt;&lt; n</a:t>
            </a:r>
          </a:p>
          <a:p>
            <a:r>
              <a:rPr lang="en-US" dirty="0" smtClean="0"/>
              <a:t>Speedup comes from:</a:t>
            </a:r>
          </a:p>
          <a:p>
            <a:pPr lvl="1"/>
            <a:r>
              <a:rPr lang="en-US" dirty="0" smtClean="0"/>
              <a:t>Doing much of the work on sorting items below the sequential cutoff</a:t>
            </a:r>
          </a:p>
          <a:p>
            <a:pPr lvl="1"/>
            <a:r>
              <a:rPr lang="en-US" dirty="0" smtClean="0"/>
              <a:t>Taking advantage of parallelism in the combine steps to avoid a sequential </a:t>
            </a:r>
            <a:r>
              <a:rPr lang="en-US" dirty="0" err="1" smtClean="0"/>
              <a:t>bottlenec</a:t>
            </a:r>
            <a:r>
              <a:rPr lang="en-US" dirty="0" smtClean="0"/>
              <a:t>,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258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065213"/>
          </a:xfrm>
        </p:spPr>
        <p:txBody>
          <a:bodyPr/>
          <a:lstStyle/>
          <a:p>
            <a:pPr algn="ctr" defTabSz="914400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Parallelizable?</a:t>
            </a:r>
            <a:endParaRPr lang="en-US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95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 lIns="0" tIns="0" rIns="0" bIns="0"/>
              <a:lstStyle/>
              <a:p>
                <a:pPr defTabSz="914400">
                  <a:spcBef>
                    <a:spcPts val="600"/>
                  </a:spcBef>
                </a:pPr>
                <a:r>
                  <a:rPr lang="en-US" altLang="en-US" sz="2800">
                    <a:latin typeface="Arial" pitchFamily="34" charset="0"/>
                    <a:cs typeface="Arial" pitchFamily="34" charset="0"/>
                    <a:sym typeface="Arial" pitchFamily="34" charset="0"/>
                  </a:rPr>
                  <a:t>Prefix-sum:</a:t>
                </a:r>
              </a:p>
              <a:p>
                <a:pPr defTabSz="914400">
                  <a:spcBef>
                    <a:spcPts val="600"/>
                  </a:spcBef>
                </a:pPr>
                <a:endParaRPr lang="en-US" altLang="en-US" sz="2800">
                  <a:latin typeface="Arial" pitchFamily="34" charset="0"/>
                  <a:cs typeface="Arial" pitchFamily="34" charset="0"/>
                  <a:sym typeface="Arial" pitchFamily="34" charset="0"/>
                </a:endParaRPr>
              </a:p>
              <a:p>
                <a:pPr defTabSz="914400">
                  <a:spcBef>
                    <a:spcPts val="600"/>
                  </a:spcBef>
                </a:pPr>
                <a:endParaRPr lang="en-US" altLang="en-US" sz="2800">
                  <a:latin typeface="Arial" pitchFamily="34" charset="0"/>
                  <a:cs typeface="Arial" pitchFamily="34" charset="0"/>
                  <a:sym typeface="Arial" pitchFamily="34" charset="0"/>
                </a:endParaRPr>
              </a:p>
              <a:p>
                <a:pPr defTabSz="914400">
                  <a:spcBef>
                    <a:spcPts val="600"/>
                  </a:spcBef>
                </a:pPr>
                <a:endParaRPr lang="en-US" altLang="en-US" sz="2800">
                  <a:latin typeface="Arial" pitchFamily="34" charset="0"/>
                  <a:cs typeface="Arial" pitchFamily="34" charset="0"/>
                  <a:sym typeface="Arial" pitchFamily="34" charset="0"/>
                </a:endParaRPr>
              </a:p>
              <a:p>
                <a:pPr defTabSz="914400">
                  <a:spcBef>
                    <a:spcPts val="600"/>
                  </a:spcBef>
                </a:pPr>
                <a:endParaRPr lang="en-US" altLang="en-US" sz="2800">
                  <a:latin typeface="Arial" pitchFamily="34" charset="0"/>
                  <a:cs typeface="Arial" pitchFamily="34" charset="0"/>
                  <a:sym typeface="Arial" pitchFamily="34" charset="0"/>
                </a:endParaRPr>
              </a:p>
              <a:p>
                <a:pPr defTabSz="914400">
                  <a:spcBef>
                    <a:spcPts val="600"/>
                  </a:spcBef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en-US" sz="2400" i="0" dirty="0" smtClean="0">
                        <a:latin typeface="Cambria Math"/>
                        <a:cs typeface="Arial" pitchFamily="34" charset="0"/>
                        <a:sym typeface="Arial" pitchFamily="34" charset="0"/>
                      </a:rPr>
                      <m:t>output</m:t>
                    </m:r>
                    <m:r>
                      <a:rPr lang="en-US" altLang="en-US" sz="2400" i="1" dirty="0" smtClean="0">
                        <a:latin typeface="Cambria Math"/>
                        <a:cs typeface="Arial" pitchFamily="34" charset="0"/>
                        <a:sym typeface="Arial" pitchFamily="34" charset="0"/>
                      </a:rPr>
                      <m:t>[</m:t>
                    </m:r>
                    <m:r>
                      <a:rPr lang="en-US" altLang="en-US" sz="2400" b="0" i="1" dirty="0" smtClean="0">
                        <a:latin typeface="Cambria Math" panose="02040503050406030204" pitchFamily="18" charset="0"/>
                        <a:cs typeface="Arial" pitchFamily="34" charset="0"/>
                        <a:sym typeface="Arial" pitchFamily="34" charset="0"/>
                      </a:rPr>
                      <m:t>𝑗</m:t>
                    </m:r>
                    <m:r>
                      <a:rPr lang="en-US" altLang="en-US" sz="2400" i="1" dirty="0" smtClean="0">
                        <a:latin typeface="Cambria Math"/>
                        <a:cs typeface="Arial" pitchFamily="34" charset="0"/>
                        <a:sym typeface="Arial" pitchFamily="34" charset="0"/>
                      </a:rPr>
                      <m:t>]</m:t>
                    </m:r>
                  </m:oMath>
                </a14:m>
                <a:r>
                  <a:rPr lang="en-US" altLang="en-US" sz="2400">
                    <a:latin typeface="Courier New" panose="02070309020205020404" pitchFamily="49" charset="0"/>
                    <a:cs typeface="Courier New" panose="02070309020205020404" pitchFamily="49" charset="0"/>
                    <a:sym typeface="Arial" pitchFamily="34" charset="0"/>
                  </a:rPr>
                  <a:t> </a:t>
                </a:r>
                <a:r>
                  <a:rPr lang="en-US" altLang="en-US" sz="2400">
                    <a:latin typeface="Arial" pitchFamily="34" charset="0"/>
                    <a:cs typeface="Arial" pitchFamily="34" charset="0"/>
                    <a:sym typeface="Arial" pitchFamily="34" charset="0"/>
                  </a:rPr>
                  <a:t>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en-US" sz="2400" i="1" dirty="0" smtClean="0">
                            <a:latin typeface="Cambria Math" panose="02040503050406030204" pitchFamily="18" charset="0"/>
                            <a:cs typeface="Arial" pitchFamily="34" charset="0"/>
                            <a:sym typeface="Arial" pitchFamily="34" charset="0"/>
                          </a:rPr>
                        </m:ctrlPr>
                      </m:naryPr>
                      <m:sub>
                        <m:r>
                          <a:rPr lang="en-US" altLang="en-US" sz="2400" b="0" i="1" dirty="0" smtClean="0">
                            <a:latin typeface="Cambria Math" panose="02040503050406030204" pitchFamily="18" charset="0"/>
                            <a:cs typeface="Arial" pitchFamily="34" charset="0"/>
                            <a:sym typeface="Arial" pitchFamily="34" charset="0"/>
                          </a:rPr>
                          <m:t>𝑖</m:t>
                        </m:r>
                        <m:r>
                          <a:rPr lang="en-US" altLang="en-US" sz="2400" b="0" i="1" dirty="0" smtClean="0">
                            <a:latin typeface="Cambria Math" panose="02040503050406030204" pitchFamily="18" charset="0"/>
                            <a:cs typeface="Arial" pitchFamily="34" charset="0"/>
                            <a:sym typeface="Arial" pitchFamily="34" charset="0"/>
                          </a:rPr>
                          <m:t>=0</m:t>
                        </m:r>
                      </m:sub>
                      <m:sup>
                        <m:r>
                          <a:rPr lang="en-US" altLang="en-US" sz="2400" b="0" i="1" dirty="0" smtClean="0">
                            <a:latin typeface="Cambria Math" panose="02040503050406030204" pitchFamily="18" charset="0"/>
                            <a:cs typeface="Arial" pitchFamily="34" charset="0"/>
                            <a:sym typeface="Arial" pitchFamily="34" charset="0"/>
                          </a:rPr>
                          <m:t>𝑗</m:t>
                        </m:r>
                      </m:sup>
                      <m:e>
                        <m:r>
                          <m:rPr>
                            <m:sty m:val="p"/>
                          </m:rPr>
                          <a:rPr lang="en-US" altLang="en-US" sz="2400" b="0" i="0" dirty="0" smtClean="0">
                            <a:latin typeface="Cambria Math"/>
                            <a:cs typeface="Arial" pitchFamily="34" charset="0"/>
                            <a:sym typeface="Arial" pitchFamily="34" charset="0"/>
                          </a:rPr>
                          <m:t>input</m:t>
                        </m:r>
                        <m:r>
                          <a:rPr lang="en-US" altLang="en-US" sz="2400" b="0" i="1" dirty="0" smtClean="0">
                            <a:latin typeface="Cambria Math"/>
                            <a:cs typeface="Arial" pitchFamily="34" charset="0"/>
                            <a:sym typeface="Arial" pitchFamily="34" charset="0"/>
                          </a:rPr>
                          <m:t>[</m:t>
                        </m:r>
                        <m:r>
                          <a:rPr lang="en-US" altLang="en-US" sz="2400" b="0" i="1" dirty="0" smtClean="0">
                            <a:latin typeface="Cambria Math"/>
                            <a:cs typeface="Arial" pitchFamily="34" charset="0"/>
                            <a:sym typeface="Arial" pitchFamily="34" charset="0"/>
                          </a:rPr>
                          <m:t>𝑖</m:t>
                        </m:r>
                        <m:r>
                          <a:rPr lang="en-US" altLang="en-US" sz="2400" b="0" i="1" dirty="0" smtClean="0">
                            <a:latin typeface="Cambria Math"/>
                            <a:cs typeface="Arial" pitchFamily="34" charset="0"/>
                            <a:sym typeface="Arial" pitchFamily="34" charset="0"/>
                          </a:rPr>
                          <m:t>]</m:t>
                        </m:r>
                      </m:e>
                    </m:nary>
                  </m:oMath>
                </a14:m>
                <a:endParaRPr lang="en-US" altLang="en-US"/>
              </a:p>
            </p:txBody>
          </p:sp>
        </mc:Choice>
        <mc:Fallback xmlns="">
          <p:sp>
            <p:nvSpPr>
              <p:cNvPr id="8195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2444" t="-24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196" name="AutoShape 4"/>
          <p:cNvSpPr>
            <a:spLocks/>
          </p:cNvSpPr>
          <p:nvPr/>
        </p:nvSpPr>
        <p:spPr bwMode="auto">
          <a:xfrm>
            <a:off x="723900" y="2586038"/>
            <a:ext cx="865188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input</a:t>
            </a:r>
            <a:endParaRPr lang="en-US" altLang="en-US"/>
          </a:p>
        </p:txBody>
      </p:sp>
      <p:sp>
        <p:nvSpPr>
          <p:cNvPr id="8197" name="AutoShape 5"/>
          <p:cNvSpPr>
            <a:spLocks/>
          </p:cNvSpPr>
          <p:nvPr/>
        </p:nvSpPr>
        <p:spPr bwMode="auto">
          <a:xfrm>
            <a:off x="627063" y="3214688"/>
            <a:ext cx="1017587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output</a:t>
            </a:r>
            <a:endParaRPr lang="en-US" altLang="en-US"/>
          </a:p>
        </p:txBody>
      </p:sp>
      <p:grpSp>
        <p:nvGrpSpPr>
          <p:cNvPr id="8198" name="Group 6"/>
          <p:cNvGrpSpPr>
            <a:grpSpLocks/>
          </p:cNvGrpSpPr>
          <p:nvPr/>
        </p:nvGrpSpPr>
        <p:grpSpPr bwMode="auto">
          <a:xfrm>
            <a:off x="1822450" y="3155950"/>
            <a:ext cx="3973513" cy="501650"/>
            <a:chOff x="0" y="0"/>
            <a:chExt cx="3973359" cy="501159"/>
          </a:xfrm>
        </p:grpSpPr>
        <p:sp>
          <p:nvSpPr>
            <p:cNvPr id="8199" name="AutoShape 7"/>
            <p:cNvSpPr>
              <a:spLocks/>
            </p:cNvSpPr>
            <p:nvPr/>
          </p:nvSpPr>
          <p:spPr bwMode="auto">
            <a:xfrm>
              <a:off x="0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8200" name="AutoShape 8"/>
            <p:cNvSpPr>
              <a:spLocks/>
            </p:cNvSpPr>
            <p:nvPr/>
          </p:nvSpPr>
          <p:spPr bwMode="auto">
            <a:xfrm>
              <a:off x="491222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8201" name="AutoShape 9"/>
            <p:cNvSpPr>
              <a:spLocks/>
            </p:cNvSpPr>
            <p:nvPr/>
          </p:nvSpPr>
          <p:spPr bwMode="auto">
            <a:xfrm>
              <a:off x="993881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8202" name="AutoShape 10"/>
            <p:cNvSpPr>
              <a:spLocks/>
            </p:cNvSpPr>
            <p:nvPr/>
          </p:nvSpPr>
          <p:spPr bwMode="auto">
            <a:xfrm>
              <a:off x="1485104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8203" name="AutoShape 11"/>
            <p:cNvSpPr>
              <a:spLocks/>
            </p:cNvSpPr>
            <p:nvPr/>
          </p:nvSpPr>
          <p:spPr bwMode="auto">
            <a:xfrm>
              <a:off x="1987763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8204" name="AutoShape 12"/>
            <p:cNvSpPr>
              <a:spLocks/>
            </p:cNvSpPr>
            <p:nvPr/>
          </p:nvSpPr>
          <p:spPr bwMode="auto">
            <a:xfrm>
              <a:off x="2478986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8205" name="AutoShape 13"/>
            <p:cNvSpPr>
              <a:spLocks/>
            </p:cNvSpPr>
            <p:nvPr/>
          </p:nvSpPr>
          <p:spPr bwMode="auto">
            <a:xfrm>
              <a:off x="2981644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8206" name="AutoShape 14"/>
            <p:cNvSpPr>
              <a:spLocks/>
            </p:cNvSpPr>
            <p:nvPr/>
          </p:nvSpPr>
          <p:spPr bwMode="auto">
            <a:xfrm>
              <a:off x="3472867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</p:grpSp>
      <p:sp>
        <p:nvSpPr>
          <p:cNvPr id="8207" name="AutoShape 15"/>
          <p:cNvSpPr>
            <a:spLocks/>
          </p:cNvSpPr>
          <p:nvPr/>
        </p:nvSpPr>
        <p:spPr bwMode="auto">
          <a:xfrm>
            <a:off x="1822450" y="2535238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6</a:t>
            </a:r>
            <a:endParaRPr lang="en-US" altLang="en-US"/>
          </a:p>
        </p:txBody>
      </p:sp>
      <p:sp>
        <p:nvSpPr>
          <p:cNvPr id="8208" name="AutoShape 16"/>
          <p:cNvSpPr>
            <a:spLocks/>
          </p:cNvSpPr>
          <p:nvPr/>
        </p:nvSpPr>
        <p:spPr bwMode="auto">
          <a:xfrm>
            <a:off x="2312988" y="2535238"/>
            <a:ext cx="500062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3</a:t>
            </a:r>
            <a:endParaRPr lang="en-US" altLang="en-US"/>
          </a:p>
        </p:txBody>
      </p:sp>
      <p:sp>
        <p:nvSpPr>
          <p:cNvPr id="8209" name="AutoShape 17"/>
          <p:cNvSpPr>
            <a:spLocks/>
          </p:cNvSpPr>
          <p:nvPr/>
        </p:nvSpPr>
        <p:spPr bwMode="auto">
          <a:xfrm>
            <a:off x="2816225" y="2535238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11</a:t>
            </a:r>
            <a:endParaRPr lang="en-US" altLang="en-US"/>
          </a:p>
        </p:txBody>
      </p:sp>
      <p:sp>
        <p:nvSpPr>
          <p:cNvPr id="8210" name="AutoShape 18"/>
          <p:cNvSpPr>
            <a:spLocks/>
          </p:cNvSpPr>
          <p:nvPr/>
        </p:nvSpPr>
        <p:spPr bwMode="auto">
          <a:xfrm>
            <a:off x="3306763" y="2535238"/>
            <a:ext cx="500062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10</a:t>
            </a:r>
            <a:endParaRPr lang="en-US" altLang="en-US"/>
          </a:p>
        </p:txBody>
      </p:sp>
      <p:sp>
        <p:nvSpPr>
          <p:cNvPr id="8211" name="AutoShape 19"/>
          <p:cNvSpPr>
            <a:spLocks/>
          </p:cNvSpPr>
          <p:nvPr/>
        </p:nvSpPr>
        <p:spPr bwMode="auto">
          <a:xfrm>
            <a:off x="3810000" y="2535238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8</a:t>
            </a:r>
            <a:endParaRPr lang="en-US" altLang="en-US"/>
          </a:p>
        </p:txBody>
      </p:sp>
      <p:sp>
        <p:nvSpPr>
          <p:cNvPr id="8212" name="AutoShape 20"/>
          <p:cNvSpPr>
            <a:spLocks/>
          </p:cNvSpPr>
          <p:nvPr/>
        </p:nvSpPr>
        <p:spPr bwMode="auto">
          <a:xfrm>
            <a:off x="4300538" y="2535238"/>
            <a:ext cx="501650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2</a:t>
            </a:r>
            <a:endParaRPr lang="en-US" altLang="en-US"/>
          </a:p>
        </p:txBody>
      </p:sp>
      <p:sp>
        <p:nvSpPr>
          <p:cNvPr id="8213" name="AutoShape 21"/>
          <p:cNvSpPr>
            <a:spLocks/>
          </p:cNvSpPr>
          <p:nvPr/>
        </p:nvSpPr>
        <p:spPr bwMode="auto">
          <a:xfrm>
            <a:off x="4803775" y="2535238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7</a:t>
            </a:r>
            <a:endParaRPr lang="en-US" altLang="en-US"/>
          </a:p>
        </p:txBody>
      </p:sp>
      <p:sp>
        <p:nvSpPr>
          <p:cNvPr id="8214" name="AutoShape 22"/>
          <p:cNvSpPr>
            <a:spLocks/>
          </p:cNvSpPr>
          <p:nvPr/>
        </p:nvSpPr>
        <p:spPr bwMode="auto">
          <a:xfrm>
            <a:off x="5294313" y="2535238"/>
            <a:ext cx="501650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8</a:t>
            </a:r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624579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Parallel prefix-sum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533400" y="1447800"/>
            <a:ext cx="8382000" cy="4114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parallel-prefix algorithm does two passes</a:t>
            </a:r>
          </a:p>
          <a:p>
            <a:pPr lvl="1"/>
            <a:r>
              <a:rPr lang="en-US" dirty="0"/>
              <a:t>Each pass has </a:t>
            </a:r>
            <a:r>
              <a:rPr lang="en-US" i="1" dirty="0"/>
              <a:t>O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) work and </a:t>
            </a:r>
            <a:r>
              <a:rPr lang="en-US" i="1" dirty="0"/>
              <a:t>O</a:t>
            </a:r>
            <a:r>
              <a:rPr lang="en-US" dirty="0"/>
              <a:t>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log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) span</a:t>
            </a:r>
          </a:p>
          <a:p>
            <a:pPr lvl="1"/>
            <a:r>
              <a:rPr lang="en-US" dirty="0"/>
              <a:t>So in total there is </a:t>
            </a:r>
            <a:r>
              <a:rPr lang="en-US" i="1" dirty="0"/>
              <a:t>O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) work and </a:t>
            </a:r>
            <a:r>
              <a:rPr lang="en-US" i="1" dirty="0"/>
              <a:t>O</a:t>
            </a:r>
            <a:r>
              <a:rPr lang="en-US" dirty="0"/>
              <a:t>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log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) </a:t>
            </a:r>
            <a:r>
              <a:rPr lang="en-US" dirty="0" smtClean="0"/>
              <a:t>span</a:t>
            </a:r>
            <a:endParaRPr lang="en-US" dirty="0"/>
          </a:p>
          <a:p>
            <a:pPr lvl="1"/>
            <a:endParaRPr lang="en-US" sz="1000" dirty="0"/>
          </a:p>
          <a:p>
            <a:r>
              <a:rPr lang="en-US" dirty="0"/>
              <a:t>First pass builds a tree bottom-up: the “up” </a:t>
            </a:r>
            <a:r>
              <a:rPr lang="en-US" dirty="0" smtClean="0"/>
              <a:t>pass</a:t>
            </a:r>
          </a:p>
          <a:p>
            <a:pPr lvl="1"/>
            <a:r>
              <a:rPr lang="en-US" dirty="0" smtClean="0"/>
              <a:t>Compute the some over each subtree</a:t>
            </a:r>
            <a:endParaRPr lang="en-US" dirty="0"/>
          </a:p>
          <a:p>
            <a:endParaRPr lang="en-US" sz="1000" dirty="0"/>
          </a:p>
          <a:p>
            <a:r>
              <a:rPr lang="en-US" dirty="0"/>
              <a:t>Second pass traverses the tree top-down: the “down” </a:t>
            </a:r>
            <a:r>
              <a:rPr lang="en-US" dirty="0" smtClean="0"/>
              <a:t>pass</a:t>
            </a:r>
          </a:p>
          <a:p>
            <a:pPr lvl="1"/>
            <a:r>
              <a:rPr lang="en-US" dirty="0" smtClean="0"/>
              <a:t>Pass the values compute in left</a:t>
            </a:r>
            <a:endParaRPr lang="en-US" dirty="0"/>
          </a:p>
          <a:p>
            <a:pPr marL="0" indent="0">
              <a:buNone/>
            </a:pPr>
            <a:endParaRPr lang="en-US" sz="1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762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6484215" y="3562350"/>
            <a:ext cx="678585" cy="1009650"/>
            <a:chOff x="1981200" y="3562350"/>
            <a:chExt cx="678585" cy="1009650"/>
          </a:xfrm>
        </p:grpSpPr>
        <p:sp>
          <p:nvSpPr>
            <p:cNvPr id="36" name="Line 3"/>
            <p:cNvSpPr>
              <a:spLocks noChangeShapeType="1"/>
            </p:cNvSpPr>
            <p:nvPr/>
          </p:nvSpPr>
          <p:spPr bwMode="auto">
            <a:xfrm>
              <a:off x="2417330" y="3562350"/>
              <a:ext cx="242455" cy="1009650"/>
            </a:xfrm>
            <a:prstGeom prst="line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1pPr>
              <a:lvl2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2pPr>
              <a:lvl3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3pPr>
              <a:lvl4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4pPr>
              <a:lvl5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5pPr>
              <a:lvl6pPr defTabSz="45720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6pPr>
              <a:lvl7pPr defTabSz="45720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7pPr>
              <a:lvl8pPr defTabSz="45720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8pPr>
              <a:lvl9pPr defTabSz="45720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9pPr>
            </a:lstStyle>
            <a:p>
              <a:endParaRPr lang="en-US" altLang="en-US" sz="1200">
                <a:latin typeface="Helvetica" charset="0"/>
                <a:sym typeface="Helvetica" charset="0"/>
              </a:endParaRPr>
            </a:p>
          </p:txBody>
        </p:sp>
        <p:sp>
          <p:nvSpPr>
            <p:cNvPr id="37" name="Line 4"/>
            <p:cNvSpPr>
              <a:spLocks noChangeShapeType="1"/>
            </p:cNvSpPr>
            <p:nvPr/>
          </p:nvSpPr>
          <p:spPr bwMode="auto">
            <a:xfrm flipH="1">
              <a:off x="1981200" y="3567113"/>
              <a:ext cx="187614" cy="1000124"/>
            </a:xfrm>
            <a:prstGeom prst="line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1pPr>
              <a:lvl2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2pPr>
              <a:lvl3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3pPr>
              <a:lvl4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4pPr>
              <a:lvl5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5pPr>
              <a:lvl6pPr defTabSz="45720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6pPr>
              <a:lvl7pPr defTabSz="45720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7pPr>
              <a:lvl8pPr defTabSz="45720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8pPr>
              <a:lvl9pPr defTabSz="45720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9pPr>
            </a:lstStyle>
            <a:p>
              <a:endParaRPr lang="en-US" altLang="en-US" sz="1200">
                <a:latin typeface="Helvetica" charset="0"/>
                <a:sym typeface="Helvetica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4960215" y="3562350"/>
            <a:ext cx="678585" cy="1009650"/>
            <a:chOff x="1981200" y="3562350"/>
            <a:chExt cx="678585" cy="1009650"/>
          </a:xfrm>
        </p:grpSpPr>
        <p:sp>
          <p:nvSpPr>
            <p:cNvPr id="33" name="Line 3"/>
            <p:cNvSpPr>
              <a:spLocks noChangeShapeType="1"/>
            </p:cNvSpPr>
            <p:nvPr/>
          </p:nvSpPr>
          <p:spPr bwMode="auto">
            <a:xfrm>
              <a:off x="2417330" y="3562350"/>
              <a:ext cx="242455" cy="1009650"/>
            </a:xfrm>
            <a:prstGeom prst="line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1pPr>
              <a:lvl2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2pPr>
              <a:lvl3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3pPr>
              <a:lvl4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4pPr>
              <a:lvl5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5pPr>
              <a:lvl6pPr defTabSz="45720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6pPr>
              <a:lvl7pPr defTabSz="45720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7pPr>
              <a:lvl8pPr defTabSz="45720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8pPr>
              <a:lvl9pPr defTabSz="45720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9pPr>
            </a:lstStyle>
            <a:p>
              <a:endParaRPr lang="en-US" altLang="en-US" sz="1200">
                <a:latin typeface="Helvetica" charset="0"/>
                <a:sym typeface="Helvetica" charset="0"/>
              </a:endParaRPr>
            </a:p>
          </p:txBody>
        </p:sp>
        <p:sp>
          <p:nvSpPr>
            <p:cNvPr id="34" name="Line 4"/>
            <p:cNvSpPr>
              <a:spLocks noChangeShapeType="1"/>
            </p:cNvSpPr>
            <p:nvPr/>
          </p:nvSpPr>
          <p:spPr bwMode="auto">
            <a:xfrm flipH="1">
              <a:off x="1981200" y="3567113"/>
              <a:ext cx="187614" cy="1000124"/>
            </a:xfrm>
            <a:prstGeom prst="line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1pPr>
              <a:lvl2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2pPr>
              <a:lvl3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3pPr>
              <a:lvl4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4pPr>
              <a:lvl5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5pPr>
              <a:lvl6pPr defTabSz="45720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6pPr>
              <a:lvl7pPr defTabSz="45720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7pPr>
              <a:lvl8pPr defTabSz="45720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8pPr>
              <a:lvl9pPr defTabSz="45720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9pPr>
            </a:lstStyle>
            <a:p>
              <a:endParaRPr lang="en-US" altLang="en-US" sz="1200">
                <a:latin typeface="Helvetica" charset="0"/>
                <a:sym typeface="Helvetica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505200" y="3562350"/>
            <a:ext cx="678585" cy="1009650"/>
            <a:chOff x="1981200" y="3562350"/>
            <a:chExt cx="678585" cy="1009650"/>
          </a:xfrm>
        </p:grpSpPr>
        <p:sp>
          <p:nvSpPr>
            <p:cNvPr id="30" name="Line 3"/>
            <p:cNvSpPr>
              <a:spLocks noChangeShapeType="1"/>
            </p:cNvSpPr>
            <p:nvPr/>
          </p:nvSpPr>
          <p:spPr bwMode="auto">
            <a:xfrm>
              <a:off x="2417330" y="3562350"/>
              <a:ext cx="242455" cy="1009650"/>
            </a:xfrm>
            <a:prstGeom prst="line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1pPr>
              <a:lvl2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2pPr>
              <a:lvl3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3pPr>
              <a:lvl4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4pPr>
              <a:lvl5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5pPr>
              <a:lvl6pPr defTabSz="45720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6pPr>
              <a:lvl7pPr defTabSz="45720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7pPr>
              <a:lvl8pPr defTabSz="45720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8pPr>
              <a:lvl9pPr defTabSz="45720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9pPr>
            </a:lstStyle>
            <a:p>
              <a:endParaRPr lang="en-US" altLang="en-US" sz="1200">
                <a:latin typeface="Helvetica" charset="0"/>
                <a:sym typeface="Helvetica" charset="0"/>
              </a:endParaRPr>
            </a:p>
          </p:txBody>
        </p:sp>
        <p:sp>
          <p:nvSpPr>
            <p:cNvPr id="31" name="Line 4"/>
            <p:cNvSpPr>
              <a:spLocks noChangeShapeType="1"/>
            </p:cNvSpPr>
            <p:nvPr/>
          </p:nvSpPr>
          <p:spPr bwMode="auto">
            <a:xfrm flipH="1">
              <a:off x="1981200" y="3567113"/>
              <a:ext cx="187614" cy="1000124"/>
            </a:xfrm>
            <a:prstGeom prst="line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1pPr>
              <a:lvl2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2pPr>
              <a:lvl3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3pPr>
              <a:lvl4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4pPr>
              <a:lvl5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5pPr>
              <a:lvl6pPr defTabSz="45720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6pPr>
              <a:lvl7pPr defTabSz="45720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7pPr>
              <a:lvl8pPr defTabSz="45720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8pPr>
              <a:lvl9pPr defTabSz="45720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9pPr>
            </a:lstStyle>
            <a:p>
              <a:endParaRPr lang="en-US" altLang="en-US" sz="1200">
                <a:latin typeface="Helvetica" charset="0"/>
                <a:sym typeface="Helvetica" charset="0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981200" y="3562350"/>
            <a:ext cx="678585" cy="1009650"/>
            <a:chOff x="1981200" y="3562350"/>
            <a:chExt cx="678585" cy="1009650"/>
          </a:xfrm>
        </p:grpSpPr>
        <p:sp>
          <p:nvSpPr>
            <p:cNvPr id="26" name="Line 3"/>
            <p:cNvSpPr>
              <a:spLocks noChangeShapeType="1"/>
            </p:cNvSpPr>
            <p:nvPr/>
          </p:nvSpPr>
          <p:spPr bwMode="auto">
            <a:xfrm>
              <a:off x="2417330" y="3562350"/>
              <a:ext cx="242455" cy="1009650"/>
            </a:xfrm>
            <a:prstGeom prst="line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1pPr>
              <a:lvl2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2pPr>
              <a:lvl3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3pPr>
              <a:lvl4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4pPr>
              <a:lvl5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5pPr>
              <a:lvl6pPr defTabSz="45720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6pPr>
              <a:lvl7pPr defTabSz="45720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7pPr>
              <a:lvl8pPr defTabSz="45720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8pPr>
              <a:lvl9pPr defTabSz="45720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9pPr>
            </a:lstStyle>
            <a:p>
              <a:endParaRPr lang="en-US" altLang="en-US" sz="1200">
                <a:latin typeface="Helvetica" charset="0"/>
                <a:sym typeface="Helvetica" charset="0"/>
              </a:endParaRPr>
            </a:p>
          </p:txBody>
        </p:sp>
        <p:sp>
          <p:nvSpPr>
            <p:cNvPr id="27" name="Line 4"/>
            <p:cNvSpPr>
              <a:spLocks noChangeShapeType="1"/>
            </p:cNvSpPr>
            <p:nvPr/>
          </p:nvSpPr>
          <p:spPr bwMode="auto">
            <a:xfrm flipH="1">
              <a:off x="1981200" y="3567113"/>
              <a:ext cx="187614" cy="1000124"/>
            </a:xfrm>
            <a:prstGeom prst="line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1pPr>
              <a:lvl2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2pPr>
              <a:lvl3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3pPr>
              <a:lvl4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4pPr>
              <a:lvl5pPr defTabSz="457200"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5pPr>
              <a:lvl6pPr defTabSz="45720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6pPr>
              <a:lvl7pPr defTabSz="45720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7pPr>
              <a:lvl8pPr defTabSz="45720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8pPr>
              <a:lvl9pPr defTabSz="45720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defRPr>
              </a:lvl9pPr>
            </a:lstStyle>
            <a:p>
              <a:endParaRPr lang="en-US" altLang="en-US" sz="1200">
                <a:latin typeface="Helvetica" charset="0"/>
                <a:sym typeface="Helvetica" charset="0"/>
              </a:endParaRPr>
            </a:p>
          </p:txBody>
        </p:sp>
      </p:grpSp>
      <p:cxnSp>
        <p:nvCxnSpPr>
          <p:cNvPr id="10254" name="AutoShape 14"/>
          <p:cNvCxnSpPr>
            <a:cxnSpLocks noChangeShapeType="1"/>
            <a:stCxn id="10247" idx="0"/>
            <a:endCxn id="10248" idx="0"/>
          </p:cNvCxnSpPr>
          <p:nvPr/>
        </p:nvCxnSpPr>
        <p:spPr bwMode="auto">
          <a:xfrm flipH="1">
            <a:off x="3046413" y="1722438"/>
            <a:ext cx="1485900" cy="1123950"/>
          </a:xfrm>
          <a:prstGeom prst="straightConnector1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255" name="AutoShape 15"/>
          <p:cNvCxnSpPr>
            <a:cxnSpLocks noChangeShapeType="1"/>
            <a:stCxn id="10247" idx="0"/>
            <a:endCxn id="10249" idx="0"/>
          </p:cNvCxnSpPr>
          <p:nvPr/>
        </p:nvCxnSpPr>
        <p:spPr bwMode="auto">
          <a:xfrm>
            <a:off x="4532313" y="1722438"/>
            <a:ext cx="1498600" cy="1123950"/>
          </a:xfrm>
          <a:prstGeom prst="straightConnector1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241" name="Line 1"/>
          <p:cNvSpPr>
            <a:spLocks noChangeShapeType="1"/>
          </p:cNvSpPr>
          <p:nvPr/>
        </p:nvSpPr>
        <p:spPr bwMode="auto">
          <a:xfrm>
            <a:off x="6196013" y="2470150"/>
            <a:ext cx="296862" cy="1089025"/>
          </a:xfrm>
          <a:prstGeom prst="line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1pPr>
            <a:lvl2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2pPr>
            <a:lvl3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3pPr>
            <a:lvl4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4pPr>
            <a:lvl5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5pPr>
            <a:lvl6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6pPr>
            <a:lvl7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7pPr>
            <a:lvl8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8pPr>
            <a:lvl9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9pPr>
          </a:lstStyle>
          <a:p>
            <a:endParaRPr lang="en-US" altLang="en-US" sz="1200">
              <a:latin typeface="Helvetica" charset="0"/>
              <a:sym typeface="Helvetica" charset="0"/>
            </a:endParaRPr>
          </a:p>
        </p:txBody>
      </p:sp>
      <p:sp>
        <p:nvSpPr>
          <p:cNvPr id="10242" name="Line 2"/>
          <p:cNvSpPr>
            <a:spLocks noChangeShapeType="1"/>
          </p:cNvSpPr>
          <p:nvPr/>
        </p:nvSpPr>
        <p:spPr bwMode="auto">
          <a:xfrm flipH="1">
            <a:off x="5791200" y="2490788"/>
            <a:ext cx="207963" cy="1065212"/>
          </a:xfrm>
          <a:prstGeom prst="line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1pPr>
            <a:lvl2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2pPr>
            <a:lvl3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3pPr>
            <a:lvl4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4pPr>
            <a:lvl5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5pPr>
            <a:lvl6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6pPr>
            <a:lvl7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7pPr>
            <a:lvl8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8pPr>
            <a:lvl9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9pPr>
          </a:lstStyle>
          <a:p>
            <a:endParaRPr lang="en-US" altLang="en-US" sz="1200">
              <a:latin typeface="Helvetica" charset="0"/>
              <a:sym typeface="Helvetica" charset="0"/>
            </a:endParaRPr>
          </a:p>
        </p:txBody>
      </p:sp>
      <p:sp>
        <p:nvSpPr>
          <p:cNvPr id="10243" name="Line 3"/>
          <p:cNvSpPr>
            <a:spLocks noChangeShapeType="1"/>
          </p:cNvSpPr>
          <p:nvPr/>
        </p:nvSpPr>
        <p:spPr bwMode="auto">
          <a:xfrm>
            <a:off x="3111500" y="2493963"/>
            <a:ext cx="266700" cy="1060450"/>
          </a:xfrm>
          <a:prstGeom prst="line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1pPr>
            <a:lvl2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2pPr>
            <a:lvl3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3pPr>
            <a:lvl4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4pPr>
            <a:lvl5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5pPr>
            <a:lvl6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6pPr>
            <a:lvl7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7pPr>
            <a:lvl8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8pPr>
            <a:lvl9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9pPr>
          </a:lstStyle>
          <a:p>
            <a:endParaRPr lang="en-US" altLang="en-US" sz="1200">
              <a:latin typeface="Helvetica" charset="0"/>
              <a:sym typeface="Helvetica" charset="0"/>
            </a:endParaRP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>
            <a:off x="2678113" y="2486025"/>
            <a:ext cx="206375" cy="1063625"/>
          </a:xfrm>
          <a:prstGeom prst="line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1pPr>
            <a:lvl2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2pPr>
            <a:lvl3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3pPr>
            <a:lvl4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4pPr>
            <a:lvl5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5pPr>
            <a:lvl6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6pPr>
            <a:lvl7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7pPr>
            <a:lvl8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8pPr>
            <a:lvl9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9pPr>
          </a:lstStyle>
          <a:p>
            <a:endParaRPr lang="en-US" altLang="en-US" sz="1200">
              <a:latin typeface="Helvetica" charset="0"/>
              <a:sym typeface="Helvetica" charset="0"/>
            </a:endParaRPr>
          </a:p>
        </p:txBody>
      </p:sp>
      <p:sp>
        <p:nvSpPr>
          <p:cNvPr id="10245" name="AutoShape 5"/>
          <p:cNvSpPr>
            <a:spLocks/>
          </p:cNvSpPr>
          <p:nvPr/>
        </p:nvSpPr>
        <p:spPr bwMode="auto">
          <a:xfrm>
            <a:off x="6553200" y="6248400"/>
            <a:ext cx="1905000" cy="28733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pPr algn="r"/>
            <a:fld id="{AC3C93E8-48CB-4320-89F0-C047595A8302}" type="slidenum">
              <a:rPr lang="en-US" altLang="en-US" sz="1400">
                <a:latin typeface="Arial" pitchFamily="34" charset="0"/>
                <a:cs typeface="Arial" pitchFamily="34" charset="0"/>
                <a:sym typeface="Arial" pitchFamily="34" charset="0"/>
              </a:rPr>
              <a:pPr algn="r"/>
              <a:t>5</a:t>
            </a:fld>
            <a:endParaRPr lang="en-US" alt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065213"/>
          </a:xfrm>
        </p:spPr>
        <p:txBody>
          <a:bodyPr/>
          <a:lstStyle/>
          <a:p>
            <a:pPr algn="ctr" defTabSz="914400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First Pass:  Sum</a:t>
            </a:r>
            <a:endParaRPr lang="en-US" altLang="en-US"/>
          </a:p>
        </p:txBody>
      </p:sp>
      <p:sp>
        <p:nvSpPr>
          <p:cNvPr id="10247" name="AutoShape 7"/>
          <p:cNvSpPr>
            <a:spLocks/>
          </p:cNvSpPr>
          <p:nvPr/>
        </p:nvSpPr>
        <p:spPr bwMode="auto">
          <a:xfrm>
            <a:off x="3867150" y="1357313"/>
            <a:ext cx="1331913" cy="7302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r>
              <a:rPr lang="en-US" altLang="en-US" sz="1600">
                <a:latin typeface="Arial" pitchFamily="34" charset="0"/>
                <a:cs typeface="Arial" pitchFamily="34" charset="0"/>
                <a:sym typeface="Arial" pitchFamily="34" charset="0"/>
              </a:rPr>
              <a:t>Sum [0,7]:</a:t>
            </a:r>
          </a:p>
        </p:txBody>
      </p:sp>
      <p:sp>
        <p:nvSpPr>
          <p:cNvPr id="10248" name="AutoShape 8"/>
          <p:cNvSpPr>
            <a:spLocks/>
          </p:cNvSpPr>
          <p:nvPr/>
        </p:nvSpPr>
        <p:spPr bwMode="auto">
          <a:xfrm>
            <a:off x="2381250" y="2481263"/>
            <a:ext cx="1330325" cy="7302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r>
              <a:rPr lang="en-US" altLang="en-US" sz="1600">
                <a:latin typeface="Arial" pitchFamily="34" charset="0"/>
                <a:cs typeface="Arial" pitchFamily="34" charset="0"/>
                <a:sym typeface="Arial" pitchFamily="34" charset="0"/>
              </a:rPr>
              <a:t>Sum [0,3]:</a:t>
            </a:r>
          </a:p>
        </p:txBody>
      </p:sp>
      <p:sp>
        <p:nvSpPr>
          <p:cNvPr id="10249" name="AutoShape 9"/>
          <p:cNvSpPr>
            <a:spLocks/>
          </p:cNvSpPr>
          <p:nvPr/>
        </p:nvSpPr>
        <p:spPr bwMode="auto">
          <a:xfrm>
            <a:off x="5364163" y="2481263"/>
            <a:ext cx="1331912" cy="7302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r>
              <a:rPr lang="en-US" altLang="en-US" sz="1600">
                <a:latin typeface="Arial" pitchFamily="34" charset="0"/>
                <a:cs typeface="Arial" pitchFamily="34" charset="0"/>
                <a:sym typeface="Arial" pitchFamily="34" charset="0"/>
              </a:rPr>
              <a:t>Sum [4,7]:</a:t>
            </a:r>
          </a:p>
        </p:txBody>
      </p:sp>
      <p:sp>
        <p:nvSpPr>
          <p:cNvPr id="10250" name="AutoShape 10"/>
          <p:cNvSpPr>
            <a:spLocks/>
          </p:cNvSpPr>
          <p:nvPr/>
        </p:nvSpPr>
        <p:spPr bwMode="auto">
          <a:xfrm>
            <a:off x="1639888" y="3567113"/>
            <a:ext cx="1331912" cy="73183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r>
              <a:rPr lang="en-US" altLang="en-US" sz="1600">
                <a:latin typeface="Arial" pitchFamily="34" charset="0"/>
                <a:cs typeface="Arial" pitchFamily="34" charset="0"/>
                <a:sym typeface="Arial" pitchFamily="34" charset="0"/>
              </a:rPr>
              <a:t>Sum [0,1]:</a:t>
            </a:r>
          </a:p>
        </p:txBody>
      </p:sp>
      <p:sp>
        <p:nvSpPr>
          <p:cNvPr id="10251" name="AutoShape 11"/>
          <p:cNvSpPr>
            <a:spLocks/>
          </p:cNvSpPr>
          <p:nvPr/>
        </p:nvSpPr>
        <p:spPr bwMode="auto">
          <a:xfrm>
            <a:off x="3132138" y="3557588"/>
            <a:ext cx="1331912" cy="7302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r>
              <a:rPr lang="en-US" altLang="en-US" sz="1600">
                <a:latin typeface="Arial" pitchFamily="34" charset="0"/>
                <a:cs typeface="Arial" pitchFamily="34" charset="0"/>
                <a:sym typeface="Arial" pitchFamily="34" charset="0"/>
              </a:rPr>
              <a:t>Sum [2,3]:</a:t>
            </a:r>
          </a:p>
        </p:txBody>
      </p:sp>
      <p:sp>
        <p:nvSpPr>
          <p:cNvPr id="10252" name="AutoShape 12"/>
          <p:cNvSpPr>
            <a:spLocks/>
          </p:cNvSpPr>
          <p:nvPr/>
        </p:nvSpPr>
        <p:spPr bwMode="auto">
          <a:xfrm>
            <a:off x="4667250" y="3562350"/>
            <a:ext cx="1331913" cy="73183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r>
              <a:rPr lang="en-US" altLang="en-US" sz="1600">
                <a:latin typeface="Arial" pitchFamily="34" charset="0"/>
                <a:cs typeface="Arial" pitchFamily="34" charset="0"/>
                <a:sym typeface="Arial" pitchFamily="34" charset="0"/>
              </a:rPr>
              <a:t>Sum [4,5]:</a:t>
            </a:r>
          </a:p>
        </p:txBody>
      </p:sp>
      <p:sp>
        <p:nvSpPr>
          <p:cNvPr id="10253" name="AutoShape 13"/>
          <p:cNvSpPr>
            <a:spLocks/>
          </p:cNvSpPr>
          <p:nvPr/>
        </p:nvSpPr>
        <p:spPr bwMode="auto">
          <a:xfrm>
            <a:off x="6159500" y="3562350"/>
            <a:ext cx="1331913" cy="73183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r>
              <a:rPr lang="en-US" altLang="en-US" sz="1600">
                <a:latin typeface="Arial" pitchFamily="34" charset="0"/>
                <a:cs typeface="Arial" pitchFamily="34" charset="0"/>
                <a:sym typeface="Arial" pitchFamily="34" charset="0"/>
              </a:rPr>
              <a:t>Sum [5,7]:</a:t>
            </a:r>
          </a:p>
        </p:txBody>
      </p:sp>
      <p:grpSp>
        <p:nvGrpSpPr>
          <p:cNvPr id="10256" name="Group 16"/>
          <p:cNvGrpSpPr>
            <a:grpSpLocks/>
          </p:cNvGrpSpPr>
          <p:nvPr/>
        </p:nvGrpSpPr>
        <p:grpSpPr bwMode="auto">
          <a:xfrm>
            <a:off x="1592263" y="4559300"/>
            <a:ext cx="5997575" cy="755650"/>
            <a:chOff x="-1" y="-1"/>
            <a:chExt cx="5997004" cy="756402"/>
          </a:xfrm>
        </p:grpSpPr>
        <p:sp>
          <p:nvSpPr>
            <p:cNvPr id="10257" name="AutoShape 17"/>
            <p:cNvSpPr>
              <a:spLocks/>
            </p:cNvSpPr>
            <p:nvPr/>
          </p:nvSpPr>
          <p:spPr bwMode="auto">
            <a:xfrm>
              <a:off x="0" y="0"/>
              <a:ext cx="755392" cy="75539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D5F0E4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6</a:t>
              </a:r>
              <a:endParaRPr lang="en-US" altLang="en-US"/>
            </a:p>
          </p:txBody>
        </p:sp>
        <p:sp>
          <p:nvSpPr>
            <p:cNvPr id="10258" name="AutoShape 18"/>
            <p:cNvSpPr>
              <a:spLocks/>
            </p:cNvSpPr>
            <p:nvPr/>
          </p:nvSpPr>
          <p:spPr bwMode="auto">
            <a:xfrm>
              <a:off x="741404" y="1008"/>
              <a:ext cx="755393" cy="75539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D5F0E4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3</a:t>
              </a:r>
              <a:endParaRPr lang="en-US" altLang="en-US"/>
            </a:p>
          </p:txBody>
        </p:sp>
        <p:sp>
          <p:nvSpPr>
            <p:cNvPr id="10259" name="AutoShape 19"/>
            <p:cNvSpPr>
              <a:spLocks/>
            </p:cNvSpPr>
            <p:nvPr/>
          </p:nvSpPr>
          <p:spPr bwMode="auto">
            <a:xfrm>
              <a:off x="1500068" y="0"/>
              <a:ext cx="755393" cy="75539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D5F0E4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11</a:t>
              </a:r>
              <a:endParaRPr lang="en-US" altLang="en-US"/>
            </a:p>
          </p:txBody>
        </p:sp>
        <p:sp>
          <p:nvSpPr>
            <p:cNvPr id="10260" name="AutoShape 20"/>
            <p:cNvSpPr>
              <a:spLocks/>
            </p:cNvSpPr>
            <p:nvPr/>
          </p:nvSpPr>
          <p:spPr bwMode="auto">
            <a:xfrm>
              <a:off x="2241473" y="1008"/>
              <a:ext cx="755393" cy="75539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D5F0E4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10</a:t>
              </a:r>
              <a:endParaRPr lang="en-US" altLang="en-US"/>
            </a:p>
          </p:txBody>
        </p:sp>
        <p:sp>
          <p:nvSpPr>
            <p:cNvPr id="10261" name="AutoShape 21"/>
            <p:cNvSpPr>
              <a:spLocks/>
            </p:cNvSpPr>
            <p:nvPr/>
          </p:nvSpPr>
          <p:spPr bwMode="auto">
            <a:xfrm>
              <a:off x="3000137" y="0"/>
              <a:ext cx="755393" cy="75539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D5F0E4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8</a:t>
              </a:r>
              <a:endParaRPr lang="en-US" altLang="en-US"/>
            </a:p>
          </p:txBody>
        </p:sp>
        <p:sp>
          <p:nvSpPr>
            <p:cNvPr id="10262" name="AutoShape 22"/>
            <p:cNvSpPr>
              <a:spLocks/>
            </p:cNvSpPr>
            <p:nvPr/>
          </p:nvSpPr>
          <p:spPr bwMode="auto">
            <a:xfrm>
              <a:off x="3741542" y="1008"/>
              <a:ext cx="755393" cy="75539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D5F0E4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2</a:t>
              </a:r>
              <a:endParaRPr lang="en-US" altLang="en-US"/>
            </a:p>
          </p:txBody>
        </p:sp>
        <p:sp>
          <p:nvSpPr>
            <p:cNvPr id="10263" name="AutoShape 23"/>
            <p:cNvSpPr>
              <a:spLocks/>
            </p:cNvSpPr>
            <p:nvPr/>
          </p:nvSpPr>
          <p:spPr bwMode="auto">
            <a:xfrm>
              <a:off x="4500206" y="0"/>
              <a:ext cx="755393" cy="75539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D5F0E4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7</a:t>
              </a:r>
              <a:endParaRPr lang="en-US" altLang="en-US"/>
            </a:p>
          </p:txBody>
        </p:sp>
        <p:sp>
          <p:nvSpPr>
            <p:cNvPr id="10264" name="AutoShape 24"/>
            <p:cNvSpPr>
              <a:spLocks/>
            </p:cNvSpPr>
            <p:nvPr/>
          </p:nvSpPr>
          <p:spPr bwMode="auto">
            <a:xfrm>
              <a:off x="5241611" y="1008"/>
              <a:ext cx="755392" cy="75539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D5F0E4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8</a:t>
              </a:r>
              <a:endParaRPr lang="en-US" altLang="en-US"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73793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046413" y="1722438"/>
            <a:ext cx="2984500" cy="1123950"/>
            <a:chOff x="3046413" y="1722438"/>
            <a:chExt cx="2984500" cy="1123950"/>
          </a:xfrm>
        </p:grpSpPr>
        <p:cxnSp>
          <p:nvCxnSpPr>
            <p:cNvPr id="11278" name="AutoShape 14"/>
            <p:cNvCxnSpPr>
              <a:cxnSpLocks noChangeShapeType="1"/>
              <a:stCxn id="11271" idx="0"/>
              <a:endCxn id="11272" idx="0"/>
            </p:cNvCxnSpPr>
            <p:nvPr/>
          </p:nvCxnSpPr>
          <p:spPr bwMode="auto">
            <a:xfrm flipH="1">
              <a:off x="3046413" y="1722438"/>
              <a:ext cx="1485900" cy="112395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1279" name="AutoShape 15"/>
            <p:cNvCxnSpPr>
              <a:cxnSpLocks noChangeShapeType="1"/>
              <a:stCxn id="11271" idx="0"/>
              <a:endCxn id="11273" idx="0"/>
            </p:cNvCxnSpPr>
            <p:nvPr/>
          </p:nvCxnSpPr>
          <p:spPr bwMode="auto">
            <a:xfrm>
              <a:off x="4532313" y="1722438"/>
              <a:ext cx="1498600" cy="112395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sp>
        <p:nvSpPr>
          <p:cNvPr id="11265" name="Line 1"/>
          <p:cNvSpPr>
            <a:spLocks noChangeShapeType="1"/>
          </p:cNvSpPr>
          <p:nvPr/>
        </p:nvSpPr>
        <p:spPr bwMode="auto">
          <a:xfrm>
            <a:off x="6196013" y="2470150"/>
            <a:ext cx="296862" cy="1089025"/>
          </a:xfrm>
          <a:prstGeom prst="line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1pPr>
            <a:lvl2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2pPr>
            <a:lvl3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3pPr>
            <a:lvl4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4pPr>
            <a:lvl5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5pPr>
            <a:lvl6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6pPr>
            <a:lvl7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7pPr>
            <a:lvl8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8pPr>
            <a:lvl9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9pPr>
          </a:lstStyle>
          <a:p>
            <a:endParaRPr lang="en-US" altLang="en-US" sz="1200">
              <a:latin typeface="Helvetica" charset="0"/>
              <a:sym typeface="Helvetica" charset="0"/>
            </a:endParaRPr>
          </a:p>
        </p:txBody>
      </p:sp>
      <p:sp>
        <p:nvSpPr>
          <p:cNvPr id="11266" name="Line 2"/>
          <p:cNvSpPr>
            <a:spLocks noChangeShapeType="1"/>
          </p:cNvSpPr>
          <p:nvPr/>
        </p:nvSpPr>
        <p:spPr bwMode="auto">
          <a:xfrm flipH="1">
            <a:off x="5791200" y="2490788"/>
            <a:ext cx="207963" cy="1065212"/>
          </a:xfrm>
          <a:prstGeom prst="line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1pPr>
            <a:lvl2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2pPr>
            <a:lvl3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3pPr>
            <a:lvl4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4pPr>
            <a:lvl5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5pPr>
            <a:lvl6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6pPr>
            <a:lvl7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7pPr>
            <a:lvl8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8pPr>
            <a:lvl9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9pPr>
          </a:lstStyle>
          <a:p>
            <a:endParaRPr lang="en-US" altLang="en-US" sz="1200">
              <a:latin typeface="Helvetica" charset="0"/>
              <a:sym typeface="Helvetica" charset="0"/>
            </a:endParaRPr>
          </a:p>
        </p:txBody>
      </p:sp>
      <p:sp>
        <p:nvSpPr>
          <p:cNvPr id="11267" name="Line 3"/>
          <p:cNvSpPr>
            <a:spLocks noChangeShapeType="1"/>
          </p:cNvSpPr>
          <p:nvPr/>
        </p:nvSpPr>
        <p:spPr bwMode="auto">
          <a:xfrm>
            <a:off x="3111500" y="2493963"/>
            <a:ext cx="266700" cy="1060450"/>
          </a:xfrm>
          <a:prstGeom prst="line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1pPr>
            <a:lvl2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2pPr>
            <a:lvl3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3pPr>
            <a:lvl4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4pPr>
            <a:lvl5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5pPr>
            <a:lvl6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6pPr>
            <a:lvl7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7pPr>
            <a:lvl8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8pPr>
            <a:lvl9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9pPr>
          </a:lstStyle>
          <a:p>
            <a:endParaRPr lang="en-US" altLang="en-US" sz="1200">
              <a:latin typeface="Helvetica" charset="0"/>
              <a:sym typeface="Helvetica" charset="0"/>
            </a:endParaRP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 flipH="1">
            <a:off x="2678113" y="2486025"/>
            <a:ext cx="206375" cy="1063625"/>
          </a:xfrm>
          <a:prstGeom prst="line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1pPr>
            <a:lvl2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2pPr>
            <a:lvl3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3pPr>
            <a:lvl4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4pPr>
            <a:lvl5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5pPr>
            <a:lvl6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6pPr>
            <a:lvl7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7pPr>
            <a:lvl8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8pPr>
            <a:lvl9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9pPr>
          </a:lstStyle>
          <a:p>
            <a:endParaRPr lang="en-US" altLang="en-US" sz="1200">
              <a:latin typeface="Helvetica" charset="0"/>
              <a:sym typeface="Helvetica" charset="0"/>
            </a:endParaRPr>
          </a:p>
        </p:txBody>
      </p:sp>
      <p:sp>
        <p:nvSpPr>
          <p:cNvPr id="11269" name="AutoShape 5"/>
          <p:cNvSpPr>
            <a:spLocks/>
          </p:cNvSpPr>
          <p:nvPr/>
        </p:nvSpPr>
        <p:spPr bwMode="auto">
          <a:xfrm>
            <a:off x="6553200" y="6248400"/>
            <a:ext cx="1905000" cy="28733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pPr algn="r"/>
            <a:fld id="{D4958D10-F1D6-464D-B1B3-4CBED578CD74}" type="slidenum">
              <a:rPr lang="en-US" altLang="en-US" sz="1400">
                <a:latin typeface="Arial" pitchFamily="34" charset="0"/>
                <a:cs typeface="Arial" pitchFamily="34" charset="0"/>
                <a:sym typeface="Arial" pitchFamily="34" charset="0"/>
              </a:rPr>
              <a:pPr algn="r"/>
              <a:t>6</a:t>
            </a:fld>
            <a:endParaRPr lang="en-US" alt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065213"/>
          </a:xfrm>
        </p:spPr>
        <p:txBody>
          <a:bodyPr/>
          <a:lstStyle/>
          <a:p>
            <a:pPr algn="ctr" defTabSz="914400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2nd Pass:  </a:t>
            </a:r>
            <a:r>
              <a:rPr lang="en-US" altLang="en-US" sz="3200">
                <a:latin typeface="Arial" pitchFamily="34" charset="0"/>
                <a:cs typeface="Arial" pitchFamily="34" charset="0"/>
                <a:sym typeface="Arial" pitchFamily="34" charset="0"/>
              </a:rPr>
              <a:t>Use Sum for Prefix-Sum</a:t>
            </a:r>
            <a:endParaRPr lang="en-US" altLang="en-US"/>
          </a:p>
        </p:txBody>
      </p:sp>
      <p:sp>
        <p:nvSpPr>
          <p:cNvPr id="11271" name="AutoShape 7"/>
          <p:cNvSpPr>
            <a:spLocks/>
          </p:cNvSpPr>
          <p:nvPr/>
        </p:nvSpPr>
        <p:spPr bwMode="auto">
          <a:xfrm>
            <a:off x="3867150" y="1357313"/>
            <a:ext cx="1331913" cy="7302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r>
              <a:rPr lang="en-US" altLang="en-US" sz="1600" dirty="0">
                <a:latin typeface="Arial" pitchFamily="34" charset="0"/>
                <a:cs typeface="Arial" pitchFamily="34" charset="0"/>
                <a:sym typeface="Arial" pitchFamily="34" charset="0"/>
              </a:rPr>
              <a:t>Sum [0,7</a:t>
            </a:r>
            <a:r>
              <a:rPr lang="en-US" altLang="en-US" sz="16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]: 55</a:t>
            </a:r>
            <a:endParaRPr lang="en-US" altLang="en-US" sz="16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r>
              <a:rPr lang="en-US" altLang="en-US" sz="1600" b="1" dirty="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Sum&lt;0</a:t>
            </a:r>
            <a:r>
              <a:rPr lang="en-US" altLang="en-US" sz="1600" b="1" dirty="0" smtClean="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: 0</a:t>
            </a:r>
            <a:endParaRPr lang="en-US" altLang="en-US" sz="1600" b="1" dirty="0">
              <a:solidFill>
                <a:srgbClr val="0433FF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11272" name="AutoShape 8"/>
          <p:cNvSpPr>
            <a:spLocks/>
          </p:cNvSpPr>
          <p:nvPr/>
        </p:nvSpPr>
        <p:spPr bwMode="auto">
          <a:xfrm>
            <a:off x="2381250" y="2481263"/>
            <a:ext cx="1330325" cy="7302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r>
              <a:rPr lang="en-US" altLang="en-US" sz="1600" dirty="0">
                <a:latin typeface="Arial" pitchFamily="34" charset="0"/>
                <a:cs typeface="Arial" pitchFamily="34" charset="0"/>
                <a:sym typeface="Arial" pitchFamily="34" charset="0"/>
              </a:rPr>
              <a:t>Sum [0,3</a:t>
            </a:r>
            <a:r>
              <a:rPr lang="en-US" altLang="en-US" sz="16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]: 30</a:t>
            </a:r>
            <a:endParaRPr lang="en-US" altLang="en-US" sz="16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r>
              <a:rPr lang="en-US" altLang="en-US" sz="1600" b="1" dirty="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Sum&lt;0</a:t>
            </a:r>
            <a:r>
              <a:rPr lang="en-US" altLang="en-US" sz="1600" b="1" dirty="0" smtClean="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: 0</a:t>
            </a:r>
            <a:endParaRPr lang="en-US" altLang="en-US" sz="1600" b="1" dirty="0">
              <a:solidFill>
                <a:srgbClr val="0433FF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11273" name="AutoShape 9"/>
          <p:cNvSpPr>
            <a:spLocks/>
          </p:cNvSpPr>
          <p:nvPr/>
        </p:nvSpPr>
        <p:spPr bwMode="auto">
          <a:xfrm>
            <a:off x="5364163" y="2481263"/>
            <a:ext cx="1331912" cy="7302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r>
              <a:rPr lang="en-US" altLang="en-US" sz="1600" dirty="0">
                <a:latin typeface="Arial" pitchFamily="34" charset="0"/>
                <a:cs typeface="Arial" pitchFamily="34" charset="0"/>
                <a:sym typeface="Arial" pitchFamily="34" charset="0"/>
              </a:rPr>
              <a:t>Sum [4,7</a:t>
            </a:r>
            <a:r>
              <a:rPr lang="en-US" altLang="en-US" sz="16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]: 25</a:t>
            </a:r>
            <a:endParaRPr lang="en-US" altLang="en-US" sz="16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r>
              <a:rPr lang="en-US" altLang="en-US" sz="1600" b="1" dirty="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Sum&lt;4:</a:t>
            </a:r>
          </a:p>
        </p:txBody>
      </p:sp>
      <p:sp>
        <p:nvSpPr>
          <p:cNvPr id="11274" name="AutoShape 10"/>
          <p:cNvSpPr>
            <a:spLocks/>
          </p:cNvSpPr>
          <p:nvPr/>
        </p:nvSpPr>
        <p:spPr bwMode="auto">
          <a:xfrm>
            <a:off x="1639888" y="3567113"/>
            <a:ext cx="1331912" cy="73183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r>
              <a:rPr lang="en-US" altLang="en-US" sz="1600" dirty="0">
                <a:latin typeface="Arial" pitchFamily="34" charset="0"/>
                <a:cs typeface="Arial" pitchFamily="34" charset="0"/>
                <a:sym typeface="Arial" pitchFamily="34" charset="0"/>
              </a:rPr>
              <a:t>Sum [0,1</a:t>
            </a:r>
            <a:r>
              <a:rPr lang="en-US" altLang="en-US" sz="16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]: 9</a:t>
            </a:r>
            <a:endParaRPr lang="en-US" altLang="en-US" sz="16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r>
              <a:rPr lang="en-US" altLang="en-US" sz="1600" b="1" dirty="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Sum&lt;0</a:t>
            </a:r>
            <a:r>
              <a:rPr lang="en-US" altLang="en-US" sz="1600" b="1" dirty="0" smtClean="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: 0</a:t>
            </a:r>
            <a:endParaRPr lang="en-US" altLang="en-US" sz="1600" b="1" dirty="0">
              <a:solidFill>
                <a:srgbClr val="0433FF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11275" name="AutoShape 11"/>
          <p:cNvSpPr>
            <a:spLocks/>
          </p:cNvSpPr>
          <p:nvPr/>
        </p:nvSpPr>
        <p:spPr bwMode="auto">
          <a:xfrm>
            <a:off x="3132138" y="3557588"/>
            <a:ext cx="1331912" cy="7302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r>
              <a:rPr lang="en-US" altLang="en-US" sz="1600" dirty="0">
                <a:latin typeface="Arial" pitchFamily="34" charset="0"/>
                <a:cs typeface="Arial" pitchFamily="34" charset="0"/>
                <a:sym typeface="Arial" pitchFamily="34" charset="0"/>
              </a:rPr>
              <a:t>Sum [2,3</a:t>
            </a:r>
            <a:r>
              <a:rPr lang="en-US" altLang="en-US" sz="16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]: 21</a:t>
            </a:r>
            <a:endParaRPr lang="en-US" altLang="en-US" sz="16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r>
              <a:rPr lang="en-US" altLang="en-US" sz="1600" b="1" dirty="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Sum&lt;2:</a:t>
            </a:r>
            <a:endParaRPr lang="en-US" altLang="en-US" dirty="0"/>
          </a:p>
        </p:txBody>
      </p:sp>
      <p:sp>
        <p:nvSpPr>
          <p:cNvPr id="11276" name="AutoShape 12"/>
          <p:cNvSpPr>
            <a:spLocks/>
          </p:cNvSpPr>
          <p:nvPr/>
        </p:nvSpPr>
        <p:spPr bwMode="auto">
          <a:xfrm>
            <a:off x="4667250" y="3562350"/>
            <a:ext cx="1331913" cy="73183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r>
              <a:rPr lang="en-US" altLang="en-US" sz="1600" dirty="0">
                <a:latin typeface="Arial" pitchFamily="34" charset="0"/>
                <a:cs typeface="Arial" pitchFamily="34" charset="0"/>
                <a:sym typeface="Arial" pitchFamily="34" charset="0"/>
              </a:rPr>
              <a:t>Sum [4,5</a:t>
            </a:r>
            <a:r>
              <a:rPr lang="en-US" altLang="en-US" sz="16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]: 10</a:t>
            </a:r>
            <a:endParaRPr lang="en-US" altLang="en-US" sz="16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r>
              <a:rPr lang="en-US" altLang="en-US" sz="1600" b="1" dirty="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Sum&lt;4:</a:t>
            </a:r>
          </a:p>
        </p:txBody>
      </p:sp>
      <p:sp>
        <p:nvSpPr>
          <p:cNvPr id="11277" name="AutoShape 13"/>
          <p:cNvSpPr>
            <a:spLocks/>
          </p:cNvSpPr>
          <p:nvPr/>
        </p:nvSpPr>
        <p:spPr bwMode="auto">
          <a:xfrm>
            <a:off x="6159500" y="3562350"/>
            <a:ext cx="1331913" cy="73183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r>
              <a:rPr lang="en-US" altLang="en-US" sz="1600" dirty="0">
                <a:latin typeface="Arial" pitchFamily="34" charset="0"/>
                <a:cs typeface="Arial" pitchFamily="34" charset="0"/>
                <a:sym typeface="Arial" pitchFamily="34" charset="0"/>
              </a:rPr>
              <a:t>Sum [6,7</a:t>
            </a:r>
            <a:r>
              <a:rPr lang="en-US" altLang="en-US" sz="16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]: 15</a:t>
            </a:r>
            <a:endParaRPr lang="en-US" altLang="en-US" sz="16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r>
              <a:rPr lang="en-US" altLang="en-US" sz="1600" b="1" dirty="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Sum&lt;6:</a:t>
            </a:r>
          </a:p>
        </p:txBody>
      </p:sp>
      <p:grpSp>
        <p:nvGrpSpPr>
          <p:cNvPr id="11280" name="Group 16"/>
          <p:cNvGrpSpPr>
            <a:grpSpLocks/>
          </p:cNvGrpSpPr>
          <p:nvPr/>
        </p:nvGrpSpPr>
        <p:grpSpPr bwMode="auto">
          <a:xfrm>
            <a:off x="1592263" y="4559300"/>
            <a:ext cx="5997575" cy="755650"/>
            <a:chOff x="-1" y="-1"/>
            <a:chExt cx="5997004" cy="756402"/>
          </a:xfrm>
        </p:grpSpPr>
        <p:sp>
          <p:nvSpPr>
            <p:cNvPr id="11281" name="AutoShape 17"/>
            <p:cNvSpPr>
              <a:spLocks/>
            </p:cNvSpPr>
            <p:nvPr/>
          </p:nvSpPr>
          <p:spPr bwMode="auto">
            <a:xfrm>
              <a:off x="0" y="0"/>
              <a:ext cx="755392" cy="75539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D5F0E4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6</a:t>
              </a:r>
              <a:endParaRPr lang="en-US" altLang="en-US"/>
            </a:p>
          </p:txBody>
        </p:sp>
        <p:sp>
          <p:nvSpPr>
            <p:cNvPr id="11282" name="AutoShape 18"/>
            <p:cNvSpPr>
              <a:spLocks/>
            </p:cNvSpPr>
            <p:nvPr/>
          </p:nvSpPr>
          <p:spPr bwMode="auto">
            <a:xfrm>
              <a:off x="741404" y="1008"/>
              <a:ext cx="755393" cy="75539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D5F0E4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3</a:t>
              </a:r>
              <a:endParaRPr lang="en-US" altLang="en-US"/>
            </a:p>
          </p:txBody>
        </p:sp>
        <p:sp>
          <p:nvSpPr>
            <p:cNvPr id="11283" name="AutoShape 19"/>
            <p:cNvSpPr>
              <a:spLocks/>
            </p:cNvSpPr>
            <p:nvPr/>
          </p:nvSpPr>
          <p:spPr bwMode="auto">
            <a:xfrm>
              <a:off x="1500068" y="0"/>
              <a:ext cx="755393" cy="75539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D5F0E4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11</a:t>
              </a:r>
              <a:endParaRPr lang="en-US" altLang="en-US"/>
            </a:p>
          </p:txBody>
        </p:sp>
        <p:sp>
          <p:nvSpPr>
            <p:cNvPr id="11284" name="AutoShape 20"/>
            <p:cNvSpPr>
              <a:spLocks/>
            </p:cNvSpPr>
            <p:nvPr/>
          </p:nvSpPr>
          <p:spPr bwMode="auto">
            <a:xfrm>
              <a:off x="2241473" y="1008"/>
              <a:ext cx="755393" cy="75539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D5F0E4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10</a:t>
              </a:r>
              <a:endParaRPr lang="en-US" altLang="en-US"/>
            </a:p>
          </p:txBody>
        </p:sp>
        <p:sp>
          <p:nvSpPr>
            <p:cNvPr id="11285" name="AutoShape 21"/>
            <p:cNvSpPr>
              <a:spLocks/>
            </p:cNvSpPr>
            <p:nvPr/>
          </p:nvSpPr>
          <p:spPr bwMode="auto">
            <a:xfrm>
              <a:off x="3000137" y="0"/>
              <a:ext cx="755393" cy="75539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D5F0E4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8</a:t>
              </a:r>
              <a:endParaRPr lang="en-US" altLang="en-US"/>
            </a:p>
          </p:txBody>
        </p:sp>
        <p:sp>
          <p:nvSpPr>
            <p:cNvPr id="11286" name="AutoShape 22"/>
            <p:cNvSpPr>
              <a:spLocks/>
            </p:cNvSpPr>
            <p:nvPr/>
          </p:nvSpPr>
          <p:spPr bwMode="auto">
            <a:xfrm>
              <a:off x="3741542" y="1008"/>
              <a:ext cx="755393" cy="75539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D5F0E4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2</a:t>
              </a:r>
              <a:endParaRPr lang="en-US" altLang="en-US"/>
            </a:p>
          </p:txBody>
        </p:sp>
        <p:sp>
          <p:nvSpPr>
            <p:cNvPr id="11287" name="AutoShape 23"/>
            <p:cNvSpPr>
              <a:spLocks/>
            </p:cNvSpPr>
            <p:nvPr/>
          </p:nvSpPr>
          <p:spPr bwMode="auto">
            <a:xfrm>
              <a:off x="4500206" y="0"/>
              <a:ext cx="755393" cy="75539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D5F0E4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7</a:t>
              </a:r>
              <a:endParaRPr lang="en-US" altLang="en-US"/>
            </a:p>
          </p:txBody>
        </p:sp>
        <p:sp>
          <p:nvSpPr>
            <p:cNvPr id="11288" name="AutoShape 24"/>
            <p:cNvSpPr>
              <a:spLocks/>
            </p:cNvSpPr>
            <p:nvPr/>
          </p:nvSpPr>
          <p:spPr bwMode="auto">
            <a:xfrm>
              <a:off x="5241611" y="1008"/>
              <a:ext cx="755392" cy="75539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D5F0E4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8</a:t>
              </a:r>
              <a:endParaRPr lang="en-US" altLang="en-US"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4183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nodes computation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855960" y="2906162"/>
            <a:ext cx="307818" cy="3349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662473" y="4231142"/>
            <a:ext cx="307818" cy="3349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947596" y="4215975"/>
            <a:ext cx="307818" cy="3349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>
            <a:stCxn id="7" idx="3"/>
            <a:endCxn id="9" idx="7"/>
          </p:cNvCxnSpPr>
          <p:nvPr/>
        </p:nvCxnSpPr>
        <p:spPr>
          <a:xfrm flipH="1">
            <a:off x="1210335" y="3192084"/>
            <a:ext cx="690704" cy="10729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5"/>
          </p:cNvCxnSpPr>
          <p:nvPr/>
        </p:nvCxnSpPr>
        <p:spPr>
          <a:xfrm>
            <a:off x="2118699" y="3192084"/>
            <a:ext cx="615448" cy="10238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57199" y="2236206"/>
            <a:ext cx="4232496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n-lt"/>
              </a:rPr>
              <a:t>sum = </a:t>
            </a:r>
            <a:r>
              <a:rPr lang="en-US" sz="2400" dirty="0" err="1" smtClean="0">
                <a:latin typeface="+mn-lt"/>
              </a:rPr>
              <a:t>left.sum</a:t>
            </a:r>
            <a:r>
              <a:rPr lang="en-US" sz="2400" dirty="0" smtClean="0">
                <a:latin typeface="+mn-lt"/>
              </a:rPr>
              <a:t> + </a:t>
            </a:r>
            <a:r>
              <a:rPr lang="en-US" sz="2400" dirty="0" err="1" smtClean="0">
                <a:latin typeface="+mn-lt"/>
              </a:rPr>
              <a:t>right.sum</a:t>
            </a:r>
            <a:endParaRPr lang="en-US" sz="2400" dirty="0">
              <a:latin typeface="+mn-lt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6770493" y="2931820"/>
            <a:ext cx="307818" cy="3349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7577006" y="4256800"/>
            <a:ext cx="307818" cy="3349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862129" y="4241633"/>
            <a:ext cx="307818" cy="3349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>
            <a:stCxn id="15" idx="3"/>
            <a:endCxn id="17" idx="7"/>
          </p:cNvCxnSpPr>
          <p:nvPr/>
        </p:nvCxnSpPr>
        <p:spPr>
          <a:xfrm flipH="1">
            <a:off x="6124868" y="3217742"/>
            <a:ext cx="690704" cy="10729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5" idx="5"/>
          </p:cNvCxnSpPr>
          <p:nvPr/>
        </p:nvCxnSpPr>
        <p:spPr>
          <a:xfrm>
            <a:off x="7033232" y="3217742"/>
            <a:ext cx="615448" cy="10238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048492" y="4721236"/>
            <a:ext cx="2642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+mn-lt"/>
              </a:rPr>
              <a:t>left.fromLeft</a:t>
            </a:r>
            <a:r>
              <a:rPr lang="en-US" sz="2000" dirty="0" smtClean="0">
                <a:latin typeface="+mn-lt"/>
              </a:rPr>
              <a:t> = </a:t>
            </a:r>
            <a:r>
              <a:rPr lang="en-US" sz="2000" dirty="0" err="1" smtClean="0">
                <a:latin typeface="+mn-lt"/>
              </a:rPr>
              <a:t>fromLeft</a:t>
            </a:r>
            <a:endParaRPr lang="en-US" sz="2000" dirty="0"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924402" y="4780981"/>
            <a:ext cx="2362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+mn-lt"/>
              </a:rPr>
              <a:t>right.fromLeft</a:t>
            </a:r>
            <a:r>
              <a:rPr lang="en-US" sz="2000" dirty="0" smtClean="0">
                <a:latin typeface="+mn-lt"/>
              </a:rPr>
              <a:t> = </a:t>
            </a:r>
            <a:r>
              <a:rPr lang="en-US" sz="2000" dirty="0" err="1" smtClean="0">
                <a:latin typeface="+mn-lt"/>
              </a:rPr>
              <a:t>fromLeft</a:t>
            </a:r>
            <a:r>
              <a:rPr lang="en-US" sz="2000" dirty="0" smtClean="0">
                <a:latin typeface="+mn-lt"/>
              </a:rPr>
              <a:t> + </a:t>
            </a:r>
            <a:r>
              <a:rPr lang="en-US" sz="2000" dirty="0" err="1" smtClean="0">
                <a:latin typeface="+mn-lt"/>
              </a:rPr>
              <a:t>left.sum</a:t>
            </a:r>
            <a:endParaRPr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47047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065213"/>
          </a:xfrm>
        </p:spPr>
        <p:txBody>
          <a:bodyPr/>
          <a:lstStyle/>
          <a:p>
            <a:pPr algn="ctr" defTabSz="914400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Parallel Prefix, Generalized</a:t>
            </a:r>
            <a:endParaRPr lang="en-US" alt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>
              <a:spcBef>
                <a:spcPts val="600"/>
              </a:spcBef>
            </a:pP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Prefix-sum is another common pattern (prefix problems)</a:t>
            </a:r>
          </a:p>
          <a:p>
            <a:pPr marL="790575" lvl="1" indent="-333375" defTabSz="914400">
              <a:spcBef>
                <a:spcPts val="600"/>
              </a:spcBef>
              <a:buFontTx/>
              <a:buChar char="–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maximum element </a:t>
            </a:r>
            <a:r>
              <a:rPr lang="en-US" altLang="en-US" sz="200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to the left of </a:t>
            </a:r>
            <a:r>
              <a:rPr lang="en-US" altLang="en-US" sz="2000" err="1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i</a:t>
            </a:r>
            <a:endParaRPr lang="en-US" altLang="en-US" sz="20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90575" lvl="1" indent="-333375" defTabSz="914400">
              <a:spcBef>
                <a:spcPts val="600"/>
              </a:spcBef>
              <a:buFontTx/>
              <a:buChar char="–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is there an element </a:t>
            </a:r>
            <a:r>
              <a:rPr lang="en-US" altLang="en-US" sz="200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to the left of </a:t>
            </a:r>
            <a:r>
              <a:rPr lang="en-US" altLang="en-US" sz="2000" err="1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i</a:t>
            </a:r>
            <a:r>
              <a:rPr lang="en-US" altLang="en-US" sz="200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 </a:t>
            </a: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satisfying some property?</a:t>
            </a:r>
          </a:p>
          <a:p>
            <a:pPr marL="790575" lvl="1" indent="-333375" defTabSz="914400">
              <a:spcBef>
                <a:spcPts val="600"/>
              </a:spcBef>
              <a:buFontTx/>
              <a:buChar char="–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count of elements </a:t>
            </a:r>
            <a:r>
              <a:rPr lang="en-US" altLang="en-US" sz="200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to the left of </a:t>
            </a:r>
            <a:r>
              <a:rPr lang="en-US" altLang="en-US" sz="2000" err="1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i</a:t>
            </a: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 satisfying some property</a:t>
            </a:r>
          </a:p>
          <a:p>
            <a:pPr marL="790575" lvl="1" indent="-333375" defTabSz="914400">
              <a:spcBef>
                <a:spcPts val="600"/>
              </a:spcBef>
              <a:buFontTx/>
              <a:buChar char="–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…</a:t>
            </a:r>
          </a:p>
          <a:p>
            <a:pPr marL="790575" lvl="1" indent="-333375" defTabSz="914400">
              <a:spcBef>
                <a:spcPts val="600"/>
              </a:spcBef>
              <a:buFontTx/>
              <a:buChar char="–"/>
            </a:pPr>
            <a:endParaRPr lang="en-US" altLang="en-US" sz="20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>
              <a:spcBef>
                <a:spcPts val="600"/>
              </a:spcBef>
            </a:pP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We can solve all of these problems in the same way</a:t>
            </a:r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471958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065213"/>
          </a:xfrm>
        </p:spPr>
        <p:txBody>
          <a:bodyPr/>
          <a:lstStyle/>
          <a:p>
            <a:pPr algn="ctr" defTabSz="914400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Pack</a:t>
            </a:r>
            <a:endParaRPr lang="en-US" alt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0" tIns="0" rIns="0" bIns="0"/>
          <a:lstStyle/>
          <a:p>
            <a:pPr defTabSz="914400">
              <a:spcBef>
                <a:spcPts val="600"/>
              </a:spcBef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Pack: </a:t>
            </a:r>
          </a:p>
          <a:p>
            <a:pPr defTabSz="914400">
              <a:spcBef>
                <a:spcPts val="6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>
              <a:spcBef>
                <a:spcPts val="6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>
              <a:spcBef>
                <a:spcPts val="6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>
              <a:spcBef>
                <a:spcPts val="6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>
              <a:spcBef>
                <a:spcPts val="600"/>
              </a:spcBef>
            </a:pP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Output array of elements satisfying </a:t>
            </a:r>
            <a:r>
              <a:rPr lang="en-US" altLang="en-US" sz="24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test</a:t>
            </a: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, in original order</a:t>
            </a:r>
          </a:p>
          <a:p>
            <a:pPr defTabSz="914400">
              <a:spcBef>
                <a:spcPts val="6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>
              <a:spcBef>
                <a:spcPts val="6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>
              <a:spcBef>
                <a:spcPts val="6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>
              <a:spcBef>
                <a:spcPts val="6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15364" name="AutoShape 4"/>
          <p:cNvSpPr>
            <a:spLocks/>
          </p:cNvSpPr>
          <p:nvPr/>
        </p:nvSpPr>
        <p:spPr bwMode="auto">
          <a:xfrm>
            <a:off x="723900" y="1941513"/>
            <a:ext cx="865188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input</a:t>
            </a:r>
            <a:endParaRPr lang="en-US" altLang="en-US"/>
          </a:p>
        </p:txBody>
      </p:sp>
      <p:sp>
        <p:nvSpPr>
          <p:cNvPr id="15365" name="AutoShape 5"/>
          <p:cNvSpPr>
            <a:spLocks/>
          </p:cNvSpPr>
          <p:nvPr/>
        </p:nvSpPr>
        <p:spPr bwMode="auto">
          <a:xfrm>
            <a:off x="627063" y="2570163"/>
            <a:ext cx="1017587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output</a:t>
            </a:r>
            <a:endParaRPr lang="en-US" altLang="en-US"/>
          </a:p>
        </p:txBody>
      </p:sp>
      <p:grpSp>
        <p:nvGrpSpPr>
          <p:cNvPr id="15366" name="Group 6"/>
          <p:cNvGrpSpPr>
            <a:grpSpLocks/>
          </p:cNvGrpSpPr>
          <p:nvPr/>
        </p:nvGrpSpPr>
        <p:grpSpPr bwMode="auto">
          <a:xfrm>
            <a:off x="1822450" y="2511425"/>
            <a:ext cx="3973513" cy="501650"/>
            <a:chOff x="0" y="0"/>
            <a:chExt cx="3973359" cy="501159"/>
          </a:xfrm>
        </p:grpSpPr>
        <p:sp>
          <p:nvSpPr>
            <p:cNvPr id="15367" name="AutoShape 7"/>
            <p:cNvSpPr>
              <a:spLocks/>
            </p:cNvSpPr>
            <p:nvPr/>
          </p:nvSpPr>
          <p:spPr bwMode="auto">
            <a:xfrm>
              <a:off x="0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15368" name="AutoShape 8"/>
            <p:cNvSpPr>
              <a:spLocks/>
            </p:cNvSpPr>
            <p:nvPr/>
          </p:nvSpPr>
          <p:spPr bwMode="auto">
            <a:xfrm>
              <a:off x="491222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15369" name="AutoShape 9"/>
            <p:cNvSpPr>
              <a:spLocks/>
            </p:cNvSpPr>
            <p:nvPr/>
          </p:nvSpPr>
          <p:spPr bwMode="auto">
            <a:xfrm>
              <a:off x="993881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15370" name="AutoShape 10"/>
            <p:cNvSpPr>
              <a:spLocks/>
            </p:cNvSpPr>
            <p:nvPr/>
          </p:nvSpPr>
          <p:spPr bwMode="auto">
            <a:xfrm>
              <a:off x="1485104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15371" name="AutoShape 11"/>
            <p:cNvSpPr>
              <a:spLocks/>
            </p:cNvSpPr>
            <p:nvPr/>
          </p:nvSpPr>
          <p:spPr bwMode="auto">
            <a:xfrm>
              <a:off x="1987763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15372" name="AutoShape 12"/>
            <p:cNvSpPr>
              <a:spLocks/>
            </p:cNvSpPr>
            <p:nvPr/>
          </p:nvSpPr>
          <p:spPr bwMode="auto">
            <a:xfrm>
              <a:off x="2478986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15373" name="AutoShape 13"/>
            <p:cNvSpPr>
              <a:spLocks/>
            </p:cNvSpPr>
            <p:nvPr/>
          </p:nvSpPr>
          <p:spPr bwMode="auto">
            <a:xfrm>
              <a:off x="2981644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15374" name="AutoShape 14"/>
            <p:cNvSpPr>
              <a:spLocks/>
            </p:cNvSpPr>
            <p:nvPr/>
          </p:nvSpPr>
          <p:spPr bwMode="auto">
            <a:xfrm>
              <a:off x="3472867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</p:grpSp>
      <p:sp>
        <p:nvSpPr>
          <p:cNvPr id="15375" name="AutoShape 15"/>
          <p:cNvSpPr>
            <a:spLocks/>
          </p:cNvSpPr>
          <p:nvPr/>
        </p:nvSpPr>
        <p:spPr bwMode="auto">
          <a:xfrm>
            <a:off x="1822450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6</a:t>
            </a:r>
            <a:endParaRPr lang="en-US" altLang="en-US"/>
          </a:p>
        </p:txBody>
      </p:sp>
      <p:sp>
        <p:nvSpPr>
          <p:cNvPr id="15376" name="AutoShape 16"/>
          <p:cNvSpPr>
            <a:spLocks/>
          </p:cNvSpPr>
          <p:nvPr/>
        </p:nvSpPr>
        <p:spPr bwMode="auto">
          <a:xfrm>
            <a:off x="2312988" y="1890713"/>
            <a:ext cx="500062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3</a:t>
            </a:r>
            <a:endParaRPr lang="en-US" altLang="en-US"/>
          </a:p>
        </p:txBody>
      </p:sp>
      <p:sp>
        <p:nvSpPr>
          <p:cNvPr id="15377" name="AutoShape 17"/>
          <p:cNvSpPr>
            <a:spLocks/>
          </p:cNvSpPr>
          <p:nvPr/>
        </p:nvSpPr>
        <p:spPr bwMode="auto">
          <a:xfrm>
            <a:off x="2816225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11</a:t>
            </a:r>
            <a:endParaRPr lang="en-US" altLang="en-US"/>
          </a:p>
        </p:txBody>
      </p:sp>
      <p:sp>
        <p:nvSpPr>
          <p:cNvPr id="15378" name="AutoShape 18"/>
          <p:cNvSpPr>
            <a:spLocks/>
          </p:cNvSpPr>
          <p:nvPr/>
        </p:nvSpPr>
        <p:spPr bwMode="auto">
          <a:xfrm>
            <a:off x="3306763" y="1890713"/>
            <a:ext cx="500062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10</a:t>
            </a:r>
            <a:endParaRPr lang="en-US" altLang="en-US"/>
          </a:p>
        </p:txBody>
      </p:sp>
      <p:sp>
        <p:nvSpPr>
          <p:cNvPr id="15379" name="AutoShape 19"/>
          <p:cNvSpPr>
            <a:spLocks/>
          </p:cNvSpPr>
          <p:nvPr/>
        </p:nvSpPr>
        <p:spPr bwMode="auto">
          <a:xfrm>
            <a:off x="3810000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8</a:t>
            </a:r>
            <a:endParaRPr lang="en-US" altLang="en-US"/>
          </a:p>
        </p:txBody>
      </p:sp>
      <p:sp>
        <p:nvSpPr>
          <p:cNvPr id="15380" name="AutoShape 20"/>
          <p:cNvSpPr>
            <a:spLocks/>
          </p:cNvSpPr>
          <p:nvPr/>
        </p:nvSpPr>
        <p:spPr bwMode="auto">
          <a:xfrm>
            <a:off x="4300538" y="1890713"/>
            <a:ext cx="501650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2</a:t>
            </a:r>
            <a:endParaRPr lang="en-US" altLang="en-US"/>
          </a:p>
        </p:txBody>
      </p:sp>
      <p:sp>
        <p:nvSpPr>
          <p:cNvPr id="15381" name="AutoShape 21"/>
          <p:cNvSpPr>
            <a:spLocks/>
          </p:cNvSpPr>
          <p:nvPr/>
        </p:nvSpPr>
        <p:spPr bwMode="auto">
          <a:xfrm>
            <a:off x="4803775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7</a:t>
            </a:r>
            <a:endParaRPr lang="en-US" altLang="en-US"/>
          </a:p>
        </p:txBody>
      </p:sp>
      <p:sp>
        <p:nvSpPr>
          <p:cNvPr id="15382" name="AutoShape 22"/>
          <p:cNvSpPr>
            <a:spLocks/>
          </p:cNvSpPr>
          <p:nvPr/>
        </p:nvSpPr>
        <p:spPr bwMode="auto">
          <a:xfrm>
            <a:off x="5294313" y="1890713"/>
            <a:ext cx="501650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8</a:t>
            </a:r>
            <a:endParaRPr lang="en-US" altLang="en-US"/>
          </a:p>
        </p:txBody>
      </p:sp>
      <p:sp>
        <p:nvSpPr>
          <p:cNvPr id="15383" name="AutoShape 23"/>
          <p:cNvSpPr>
            <a:spLocks/>
          </p:cNvSpPr>
          <p:nvPr/>
        </p:nvSpPr>
        <p:spPr bwMode="auto">
          <a:xfrm>
            <a:off x="6075363" y="1946275"/>
            <a:ext cx="2085975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test:  X &lt; 8?</a:t>
            </a:r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047695"/>
      </p:ext>
    </p:extLst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ADMINISTRATOR@6AQ6S2XKFDRSBV2J" val="3018"/>
  <p:tag name="DEFAULTDISPLAYSOURCE" val="\documentclass{article}\pagestyle{empty}&#10;\begin{document}&#10;&#10;\end{document}&#10;"/>
  <p:tag name="EMBEDFONTS" val="1"/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1406</Words>
  <Application>Microsoft Office PowerPoint</Application>
  <PresentationFormat>On-screen Show (4:3)</PresentationFormat>
  <Paragraphs>462</Paragraphs>
  <Slides>28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8" baseType="lpstr">
      <vt:lpstr>Arial</vt:lpstr>
      <vt:lpstr>Arial Bold</vt:lpstr>
      <vt:lpstr>Calibri</vt:lpstr>
      <vt:lpstr>Cambria Math</vt:lpstr>
      <vt:lpstr>Courier New</vt:lpstr>
      <vt:lpstr>Helvetica</vt:lpstr>
      <vt:lpstr>Symbol</vt:lpstr>
      <vt:lpstr>Times New Roman</vt:lpstr>
      <vt:lpstr>Times New Roman Bold</vt:lpstr>
      <vt:lpstr>Office Theme</vt:lpstr>
      <vt:lpstr>CSE 332: Data Structures and Parallelism</vt:lpstr>
      <vt:lpstr>Announcements  </vt:lpstr>
      <vt:lpstr>Parallelizable?</vt:lpstr>
      <vt:lpstr>Parallel prefix-sum</vt:lpstr>
      <vt:lpstr>First Pass:  Sum</vt:lpstr>
      <vt:lpstr>2nd Pass:  Use Sum for Prefix-Sum</vt:lpstr>
      <vt:lpstr>A nodes computation</vt:lpstr>
      <vt:lpstr>Parallel Prefix, Generalized</vt:lpstr>
      <vt:lpstr>Pack</vt:lpstr>
      <vt:lpstr>Parallel Pack?</vt:lpstr>
      <vt:lpstr>Parallel Pack</vt:lpstr>
      <vt:lpstr>Parallel Pack</vt:lpstr>
      <vt:lpstr>Parallel Pack</vt:lpstr>
      <vt:lpstr>Parallel Pack Analysis</vt:lpstr>
      <vt:lpstr>Sequential Quicksort</vt:lpstr>
      <vt:lpstr>Avoiding bad cases for quicksort</vt:lpstr>
      <vt:lpstr>Parallel Quicksort</vt:lpstr>
      <vt:lpstr>Parallel Partition</vt:lpstr>
      <vt:lpstr>Parallel Partition</vt:lpstr>
      <vt:lpstr>Parallel Quicksort</vt:lpstr>
      <vt:lpstr>Implementation</vt:lpstr>
      <vt:lpstr>Sequential Mergesort</vt:lpstr>
      <vt:lpstr>Parallel Mergesort</vt:lpstr>
      <vt:lpstr>Parallel Merge</vt:lpstr>
      <vt:lpstr>Parallel Merge</vt:lpstr>
      <vt:lpstr>Parallel Merge: n items with p threads</vt:lpstr>
      <vt:lpstr>Finding the starting point</vt:lpstr>
      <vt:lpstr>Parallel Quicksort and Mergesort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326: Data Structures</dc:title>
  <dc:creator>Richard Anderson</dc:creator>
  <cp:lastModifiedBy>Richard Anderson</cp:lastModifiedBy>
  <cp:revision>12</cp:revision>
  <cp:lastPrinted>2014-01-05T21:20:15Z</cp:lastPrinted>
  <dcterms:created xsi:type="dcterms:W3CDTF">2002-03-26T00:11:56Z</dcterms:created>
  <dcterms:modified xsi:type="dcterms:W3CDTF">2022-05-09T18:55:43Z</dcterms:modified>
</cp:coreProperties>
</file>