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notesSlides/notesSlide3.xml" ContentType="application/vnd.openxmlformats-officedocument.presentationml.notesSlide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notesSlides/notesSlide4.xml" ContentType="application/vnd.openxmlformats-officedocument.presentationml.notesSlide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notesSlides/notesSlide5.xml" ContentType="application/vnd.openxmlformats-officedocument.presentationml.notesSlide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6.xml" ContentType="application/vnd.openxmlformats-officedocument.presentationml.notesSlide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notesSlides/notesSlide7.xml" ContentType="application/vnd.openxmlformats-officedocument.presentationml.notesSlide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notesSlides/notesSlide8.xml" ContentType="application/vnd.openxmlformats-officedocument.presentationml.notesSlide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notesSlides/notesSlide9.xml" ContentType="application/vnd.openxmlformats-officedocument.presentationml.notesSlide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notesSlides/notesSlide10.xml" ContentType="application/vnd.openxmlformats-officedocument.presentationml.notesSlide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notesSlides/notesSlide11.xml" ContentType="application/vnd.openxmlformats-officedocument.presentationml.notesSlide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notesSlides/notesSlide12.xml" ContentType="application/vnd.openxmlformats-officedocument.presentationml.notesSlide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notesSlides/notesSlide13.xml" ContentType="application/vnd.openxmlformats-officedocument.presentationml.notesSlide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notesSlides/notesSlide14.xml" ContentType="application/vnd.openxmlformats-officedocument.presentationml.notesSlide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notesSlides/notesSlide15.xml" ContentType="application/vnd.openxmlformats-officedocument.presentationml.notesSlide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notesSlides/notesSlide16.xml" ContentType="application/vnd.openxmlformats-officedocument.presentationml.notesSlide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notesSlides/notesSlide17.xml" ContentType="application/vnd.openxmlformats-officedocument.presentationml.notesSlide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notesSlides/notesSlide18.xml" ContentType="application/vnd.openxmlformats-officedocument.presentationml.notesSlide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notesSlides/notesSlide19.xml" ContentType="application/vnd.openxmlformats-officedocument.presentationml.notesSlide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40"/>
  </p:notesMasterIdLst>
  <p:handoutMasterIdLst>
    <p:handoutMasterId r:id="rId41"/>
  </p:handoutMasterIdLst>
  <p:sldIdLst>
    <p:sldId id="256" r:id="rId2"/>
    <p:sldId id="570" r:id="rId3"/>
    <p:sldId id="269" r:id="rId4"/>
    <p:sldId id="575" r:id="rId5"/>
    <p:sldId id="607" r:id="rId6"/>
    <p:sldId id="576" r:id="rId7"/>
    <p:sldId id="577" r:id="rId8"/>
    <p:sldId id="608" r:id="rId9"/>
    <p:sldId id="609" r:id="rId10"/>
    <p:sldId id="620" r:id="rId11"/>
    <p:sldId id="610" r:id="rId12"/>
    <p:sldId id="611" r:id="rId13"/>
    <p:sldId id="612" r:id="rId14"/>
    <p:sldId id="613" r:id="rId15"/>
    <p:sldId id="614" r:id="rId16"/>
    <p:sldId id="615" r:id="rId17"/>
    <p:sldId id="616" r:id="rId18"/>
    <p:sldId id="617" r:id="rId19"/>
    <p:sldId id="618" r:id="rId20"/>
    <p:sldId id="619" r:id="rId21"/>
    <p:sldId id="589" r:id="rId22"/>
    <p:sldId id="590" r:id="rId23"/>
    <p:sldId id="591" r:id="rId24"/>
    <p:sldId id="592" r:id="rId25"/>
    <p:sldId id="593" r:id="rId26"/>
    <p:sldId id="594" r:id="rId27"/>
    <p:sldId id="595" r:id="rId28"/>
    <p:sldId id="596" r:id="rId29"/>
    <p:sldId id="597" r:id="rId30"/>
    <p:sldId id="598" r:id="rId31"/>
    <p:sldId id="599" r:id="rId32"/>
    <p:sldId id="600" r:id="rId33"/>
    <p:sldId id="601" r:id="rId34"/>
    <p:sldId id="602" r:id="rId35"/>
    <p:sldId id="603" r:id="rId36"/>
    <p:sldId id="604" r:id="rId37"/>
    <p:sldId id="605" r:id="rId38"/>
    <p:sldId id="606" r:id="rId39"/>
  </p:sldIdLst>
  <p:sldSz cx="9144000" cy="6858000" type="screen4x3"/>
  <p:notesSz cx="6985000" cy="9283700"/>
  <p:custDataLst>
    <p:tags r:id="rId42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80512" autoAdjust="0"/>
  </p:normalViewPr>
  <p:slideViewPr>
    <p:cSldViewPr>
      <p:cViewPr varScale="1">
        <p:scale>
          <a:sx n="113" d="100"/>
          <a:sy n="113" d="100"/>
        </p:scale>
        <p:origin x="39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notesViewPr>
    <p:cSldViewPr>
      <p:cViewPr varScale="1">
        <p:scale>
          <a:sx n="88" d="100"/>
          <a:sy n="88" d="100"/>
        </p:scale>
        <p:origin x="-1926" y="-10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gs" Target="tags/tag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4B6730CF-64EF-4704-8983-8D0495A288AB}"/>
    <pc:docChg chg="custSel addSld delSld modSld">
      <pc:chgData name="Richard Anderson" userId="4654cc452026b74c" providerId="LiveId" clId="{4B6730CF-64EF-4704-8983-8D0495A288AB}" dt="2022-04-27T02:28:13.990" v="134" actId="2696"/>
      <pc:docMkLst>
        <pc:docMk/>
      </pc:docMkLst>
      <pc:sldChg chg="modSp mod">
        <pc:chgData name="Richard Anderson" userId="4654cc452026b74c" providerId="LiveId" clId="{4B6730CF-64EF-4704-8983-8D0495A288AB}" dt="2022-04-26T21:32:48.796" v="1" actId="20577"/>
        <pc:sldMkLst>
          <pc:docMk/>
          <pc:sldMk cId="0" sldId="256"/>
        </pc:sldMkLst>
        <pc:spChg chg="mod">
          <ac:chgData name="Richard Anderson" userId="4654cc452026b74c" providerId="LiveId" clId="{4B6730CF-64EF-4704-8983-8D0495A288AB}" dt="2022-04-26T21:32:48.796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09"/>
        </pc:sldMkLst>
      </pc:sldChg>
      <pc:sldChg chg="modSp mod">
        <pc:chgData name="Richard Anderson" userId="4654cc452026b74c" providerId="LiveId" clId="{4B6730CF-64EF-4704-8983-8D0495A288AB}" dt="2022-04-26T23:55:21.396" v="10" actId="20577"/>
        <pc:sldMkLst>
          <pc:docMk/>
          <pc:sldMk cId="0" sldId="448"/>
        </pc:sldMkLst>
        <pc:spChg chg="mod">
          <ac:chgData name="Richard Anderson" userId="4654cc452026b74c" providerId="LiveId" clId="{4B6730CF-64EF-4704-8983-8D0495A288AB}" dt="2022-04-26T23:55:21.396" v="10" actId="20577"/>
          <ac:spMkLst>
            <pc:docMk/>
            <pc:sldMk cId="0" sldId="448"/>
            <ac:spMk id="4100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09:49.611" v="30" actId="20577"/>
        <pc:sldMkLst>
          <pc:docMk/>
          <pc:sldMk cId="0" sldId="454"/>
        </pc:sldMkLst>
        <pc:spChg chg="mod">
          <ac:chgData name="Richard Anderson" userId="4654cc452026b74c" providerId="LiveId" clId="{4B6730CF-64EF-4704-8983-8D0495A288AB}" dt="2022-04-27T01:09:49.611" v="30" actId="20577"/>
          <ac:spMkLst>
            <pc:docMk/>
            <pc:sldMk cId="0" sldId="454"/>
            <ac:spMk id="11268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7T02:28:13.990" v="134" actId="2696"/>
        <pc:sldMkLst>
          <pc:docMk/>
          <pc:sldMk cId="0" sldId="456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467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79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2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7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2"/>
        </pc:sldMkLst>
      </pc:sldChg>
      <pc:sldChg chg="del">
        <pc:chgData name="Richard Anderson" userId="4654cc452026b74c" providerId="LiveId" clId="{4B6730CF-64EF-4704-8983-8D0495A288AB}" dt="2022-04-27T01:13:22.455" v="100" actId="2696"/>
        <pc:sldMkLst>
          <pc:docMk/>
          <pc:sldMk cId="0" sldId="50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5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7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523"/>
        </pc:sldMkLst>
      </pc:sldChg>
      <pc:sldChg chg="modSp mod">
        <pc:chgData name="Richard Anderson" userId="4654cc452026b74c" providerId="LiveId" clId="{4B6730CF-64EF-4704-8983-8D0495A288AB}" dt="2022-04-27T01:13:17.570" v="99" actId="20577"/>
        <pc:sldMkLst>
          <pc:docMk/>
          <pc:sldMk cId="684156061" sldId="524"/>
        </pc:sldMkLst>
        <pc:spChg chg="mod">
          <ac:chgData name="Richard Anderson" userId="4654cc452026b74c" providerId="LiveId" clId="{4B6730CF-64EF-4704-8983-8D0495A288AB}" dt="2022-04-27T01:13:17.570" v="99" actId="20577"/>
          <ac:spMkLst>
            <pc:docMk/>
            <pc:sldMk cId="684156061" sldId="524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12:20.802" v="90" actId="20577"/>
        <pc:sldMkLst>
          <pc:docMk/>
          <pc:sldMk cId="143567446" sldId="536"/>
        </pc:sldMkLst>
        <pc:spChg chg="mod">
          <ac:chgData name="Richard Anderson" userId="4654cc452026b74c" providerId="LiveId" clId="{4B6730CF-64EF-4704-8983-8D0495A288AB}" dt="2022-04-27T01:12:20.802" v="90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2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9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3"/>
        </pc:sldMkLst>
      </pc:sldChg>
      <pc:sldChg chg="del">
        <pc:chgData name="Richard Anderson" userId="4654cc452026b74c" providerId="LiveId" clId="{4B6730CF-64EF-4704-8983-8D0495A288AB}" dt="2022-04-27T01:06:07.941" v="11" actId="2696"/>
        <pc:sldMkLst>
          <pc:docMk/>
          <pc:sldMk cId="0" sldId="567"/>
        </pc:sldMkLst>
      </pc:sldChg>
      <pc:sldChg chg="addSp delSp modSp new mod modClrScheme chgLayout">
        <pc:chgData name="Richard Anderson" userId="4654cc452026b74c" providerId="LiveId" clId="{4B6730CF-64EF-4704-8983-8D0495A288AB}" dt="2022-04-27T02:28:06.283" v="133" actId="14100"/>
        <pc:sldMkLst>
          <pc:docMk/>
          <pc:sldMk cId="3614539289" sldId="569"/>
        </pc:sldMkLst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2" creationId="{01AAB5A0-3C75-43FC-81A5-655D50F739B4}"/>
          </ac:spMkLst>
        </pc:spChg>
        <pc:spChg chg="del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3" creationId="{6357F2A5-360E-4397-B220-1153924AB898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4" creationId="{49DA45A0-B9E9-4734-9145-9C82C04C3EC0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5" creationId="{1D805172-EC68-4FB9-B674-895F82EF4BBD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6" creationId="{205D5957-0E22-40F6-AE56-28131E3DB096}"/>
          </ac:spMkLst>
        </pc:spChg>
        <pc:picChg chg="add mod">
          <ac:chgData name="Richard Anderson" userId="4654cc452026b74c" providerId="LiveId" clId="{4B6730CF-64EF-4704-8983-8D0495A288AB}" dt="2022-04-27T02:27:51.344" v="131" actId="1076"/>
          <ac:picMkLst>
            <pc:docMk/>
            <pc:sldMk cId="3614539289" sldId="569"/>
            <ac:picMk id="8" creationId="{78AB2D6C-E5AA-473D-A635-ED04F3691705}"/>
          </ac:picMkLst>
        </pc:picChg>
        <pc:picChg chg="add mod">
          <ac:chgData name="Richard Anderson" userId="4654cc452026b74c" providerId="LiveId" clId="{4B6730CF-64EF-4704-8983-8D0495A288AB}" dt="2022-04-27T02:28:06.283" v="133" actId="14100"/>
          <ac:picMkLst>
            <pc:docMk/>
            <pc:sldMk cId="3614539289" sldId="569"/>
            <ac:picMk id="10" creationId="{F3BE8412-D487-4AF3-B961-4F6F36359396}"/>
          </ac:picMkLst>
        </pc:picChg>
      </pc:sldChg>
    </pc:docChg>
  </pc:docChgLst>
  <pc:docChgLst>
    <pc:chgData name="Richard Anderson" userId="4654cc452026b74c" providerId="LiveId" clId="{A8304A66-4685-4E5C-BE9A-BB94914BA70D}"/>
    <pc:docChg chg="custSel modSld">
      <pc:chgData name="Richard Anderson" userId="4654cc452026b74c" providerId="LiveId" clId="{A8304A66-4685-4E5C-BE9A-BB94914BA70D}" dt="2022-05-04T05:55:40.495" v="140" actId="20577"/>
      <pc:docMkLst>
        <pc:docMk/>
      </pc:docMkLst>
      <pc:sldChg chg="modSp mod">
        <pc:chgData name="Richard Anderson" userId="4654cc452026b74c" providerId="LiveId" clId="{A8304A66-4685-4E5C-BE9A-BB94914BA70D}" dt="2022-05-04T05:55:40.495" v="140" actId="20577"/>
        <pc:sldMkLst>
          <pc:docMk/>
          <pc:sldMk cId="0" sldId="269"/>
        </pc:sldMkLst>
        <pc:spChg chg="mod">
          <ac:chgData name="Richard Anderson" userId="4654cc452026b74c" providerId="LiveId" clId="{A8304A66-4685-4E5C-BE9A-BB94914BA70D}" dt="2022-05-04T05:55:40.495" v="140" actId="20577"/>
          <ac:spMkLst>
            <pc:docMk/>
            <pc:sldMk cId="0" sldId="269"/>
            <ac:spMk id="3076" creationId="{00000000-0000-0000-0000-000000000000}"/>
          </ac:spMkLst>
        </pc:spChg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  <pc:docChgLst>
    <pc:chgData name="Richard Anderson" userId="4654cc452026b74c" providerId="LiveId" clId="{0AB26C16-8160-474C-95D2-575180BAE0C8}"/>
    <pc:docChg chg="custSel addSld delSld modSld">
      <pc:chgData name="Richard Anderson" userId="4654cc452026b74c" providerId="LiveId" clId="{0AB26C16-8160-474C-95D2-575180BAE0C8}" dt="2022-05-01T21:40:36.560" v="1042" actId="948"/>
      <pc:docMkLst>
        <pc:docMk/>
      </pc:docMkLst>
      <pc:sldChg chg="modSp mod">
        <pc:chgData name="Richard Anderson" userId="4654cc452026b74c" providerId="LiveId" clId="{0AB26C16-8160-474C-95D2-575180BAE0C8}" dt="2022-05-01T19:30:09.117" v="12" actId="20577"/>
        <pc:sldMkLst>
          <pc:docMk/>
          <pc:sldMk cId="0" sldId="256"/>
        </pc:sldMkLst>
        <pc:spChg chg="mod">
          <ac:chgData name="Richard Anderson" userId="4654cc452026b74c" providerId="LiveId" clId="{0AB26C16-8160-474C-95D2-575180BAE0C8}" dt="2022-05-01T19:30:09.117" v="12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8:04.492" v="45" actId="20577"/>
        <pc:sldMkLst>
          <pc:docMk/>
          <pc:sldMk cId="0" sldId="269"/>
        </pc:sldMkLst>
        <pc:spChg chg="mod">
          <ac:chgData name="Richard Anderson" userId="4654cc452026b74c" providerId="LiveId" clId="{0AB26C16-8160-474C-95D2-575180BAE0C8}" dt="2022-05-01T20:28:04.492" v="45" actId="20577"/>
          <ac:spMkLst>
            <pc:docMk/>
            <pc:sldMk cId="0" sldId="269"/>
            <ac:spMk id="3076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0:29.789" v="83" actId="20577"/>
        <pc:sldMkLst>
          <pc:docMk/>
          <pc:sldMk cId="0" sldId="350"/>
        </pc:sldMkLst>
        <pc:spChg chg="mod">
          <ac:chgData name="Richard Anderson" userId="4654cc452026b74c" providerId="LiveId" clId="{0AB26C16-8160-474C-95D2-575180BAE0C8}" dt="2022-05-01T20:50:29.789" v="83" actId="20577"/>
          <ac:spMkLst>
            <pc:docMk/>
            <pc:sldMk cId="0" sldId="350"/>
            <ac:spMk id="409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8" actId="27636"/>
        <pc:sldMkLst>
          <pc:docMk/>
          <pc:sldMk cId="0" sldId="354"/>
        </pc:sldMkLst>
        <pc:spChg chg="mod">
          <ac:chgData name="Richard Anderson" userId="4654cc452026b74c" providerId="LiveId" clId="{0AB26C16-8160-474C-95D2-575180BAE0C8}" dt="2022-05-01T20:27:35.207" v="18" actId="27636"/>
          <ac:spMkLst>
            <pc:docMk/>
            <pc:sldMk cId="0" sldId="354"/>
            <ac:spMk id="717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2:40.794" v="270" actId="20577"/>
        <pc:sldMkLst>
          <pc:docMk/>
          <pc:sldMk cId="0" sldId="355"/>
        </pc:sldMkLst>
        <pc:spChg chg="mod">
          <ac:chgData name="Richard Anderson" userId="4654cc452026b74c" providerId="LiveId" clId="{0AB26C16-8160-474C-95D2-575180BAE0C8}" dt="2022-05-01T20:52:40.794" v="270" actId="20577"/>
          <ac:spMkLst>
            <pc:docMk/>
            <pc:sldMk cId="0" sldId="355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51:15.782" v="110" actId="20577"/>
          <ac:spMkLst>
            <pc:docMk/>
            <pc:sldMk cId="0" sldId="355"/>
            <ac:spMk id="8194" creationId="{00000000-0000-0000-0000-000000000000}"/>
          </ac:spMkLst>
        </pc:spChg>
      </pc:sldChg>
      <pc:sldChg chg="modSp del mod">
        <pc:chgData name="Richard Anderson" userId="4654cc452026b74c" providerId="LiveId" clId="{0AB26C16-8160-474C-95D2-575180BAE0C8}" dt="2022-05-01T20:57:11.907" v="775" actId="2696"/>
        <pc:sldMkLst>
          <pc:docMk/>
          <pc:sldMk cId="0" sldId="356"/>
        </pc:sldMkLst>
        <pc:spChg chg="mod">
          <ac:chgData name="Richard Anderson" userId="4654cc452026b74c" providerId="LiveId" clId="{0AB26C16-8160-474C-95D2-575180BAE0C8}" dt="2022-05-01T20:53:01.055" v="290" actId="20577"/>
          <ac:spMkLst>
            <pc:docMk/>
            <pc:sldMk cId="0" sldId="356"/>
            <ac:spMk id="921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9" actId="27636"/>
        <pc:sldMkLst>
          <pc:docMk/>
          <pc:sldMk cId="0" sldId="358"/>
        </pc:sldMkLst>
        <pc:spChg chg="mod">
          <ac:chgData name="Richard Anderson" userId="4654cc452026b74c" providerId="LiveId" clId="{0AB26C16-8160-474C-95D2-575180BAE0C8}" dt="2022-05-01T20:27:35.207" v="19" actId="27636"/>
          <ac:spMkLst>
            <pc:docMk/>
            <pc:sldMk cId="0" sldId="358"/>
            <ac:spMk id="10243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0:57:24.043" v="776" actId="2696"/>
        <pc:sldMkLst>
          <pc:docMk/>
          <pc:sldMk cId="0" sldId="360"/>
        </pc:sldMkLst>
      </pc:sldChg>
      <pc:sldChg chg="modSp mod">
        <pc:chgData name="Richard Anderson" userId="4654cc452026b74c" providerId="LiveId" clId="{0AB26C16-8160-474C-95D2-575180BAE0C8}" dt="2022-05-01T20:26:57.769" v="13" actId="27636"/>
        <pc:sldMkLst>
          <pc:docMk/>
          <pc:sldMk cId="0" sldId="363"/>
        </pc:sldMkLst>
        <pc:spChg chg="mod">
          <ac:chgData name="Richard Anderson" userId="4654cc452026b74c" providerId="LiveId" clId="{0AB26C16-8160-474C-95D2-575180BAE0C8}" dt="2022-05-01T20:26:57.769" v="13" actId="27636"/>
          <ac:spMkLst>
            <pc:docMk/>
            <pc:sldMk cId="0" sldId="363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8:59.330" v="1041" actId="5793"/>
        <pc:sldMkLst>
          <pc:docMk/>
          <pc:sldMk cId="0" sldId="366"/>
        </pc:sldMkLst>
        <pc:spChg chg="mod">
          <ac:chgData name="Richard Anderson" userId="4654cc452026b74c" providerId="LiveId" clId="{0AB26C16-8160-474C-95D2-575180BAE0C8}" dt="2022-05-01T21:38:59.330" v="1041" actId="5793"/>
          <ac:spMkLst>
            <pc:docMk/>
            <pc:sldMk cId="0" sldId="366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2:17.956" v="784" actId="207"/>
        <pc:sldMkLst>
          <pc:docMk/>
          <pc:sldMk cId="0" sldId="370"/>
        </pc:sldMkLst>
        <pc:spChg chg="mod">
          <ac:chgData name="Richard Anderson" userId="4654cc452026b74c" providerId="LiveId" clId="{0AB26C16-8160-474C-95D2-575180BAE0C8}" dt="2022-05-01T21:22:17.956" v="784" actId="207"/>
          <ac:spMkLst>
            <pc:docMk/>
            <pc:sldMk cId="0" sldId="370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1:50.434" v="782" actId="20577"/>
          <ac:spMkLst>
            <pc:docMk/>
            <pc:sldMk cId="0" sldId="370"/>
            <ac:spMk id="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5:16.358" v="787" actId="1076"/>
        <pc:sldMkLst>
          <pc:docMk/>
          <pc:sldMk cId="0" sldId="373"/>
        </pc:sldMkLst>
        <pc:spChg chg="mod">
          <ac:chgData name="Richard Anderson" userId="4654cc452026b74c" providerId="LiveId" clId="{0AB26C16-8160-474C-95D2-575180BAE0C8}" dt="2022-05-01T21:25:16.358" v="787" actId="1076"/>
          <ac:spMkLst>
            <pc:docMk/>
            <pc:sldMk cId="0" sldId="373"/>
            <ac:spMk id="9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40:36.560" v="1042" actId="948"/>
        <pc:sldMkLst>
          <pc:docMk/>
          <pc:sldMk cId="0" sldId="383"/>
        </pc:sldMkLst>
        <pc:spChg chg="mod">
          <ac:chgData name="Richard Anderson" userId="4654cc452026b74c" providerId="LiveId" clId="{0AB26C16-8160-474C-95D2-575180BAE0C8}" dt="2022-05-01T21:40:36.560" v="1042" actId="948"/>
          <ac:spMkLst>
            <pc:docMk/>
            <pc:sldMk cId="0" sldId="383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26:57.847" v="16" actId="27636"/>
          <ac:spMkLst>
            <pc:docMk/>
            <pc:sldMk cId="0" sldId="383"/>
            <ac:spMk id="2662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1:30.374" v="837" actId="27636"/>
        <pc:sldMkLst>
          <pc:docMk/>
          <pc:sldMk cId="0" sldId="389"/>
        </pc:sldMkLst>
        <pc:spChg chg="mod">
          <ac:chgData name="Richard Anderson" userId="4654cc452026b74c" providerId="LiveId" clId="{0AB26C16-8160-474C-95D2-575180BAE0C8}" dt="2022-05-01T21:31:30.374" v="837" actId="27636"/>
          <ac:spMkLst>
            <pc:docMk/>
            <pc:sldMk cId="0" sldId="389"/>
            <ac:spMk id="3174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8:51.368" v="791" actId="20577"/>
        <pc:sldMkLst>
          <pc:docMk/>
          <pc:sldMk cId="0" sldId="390"/>
        </pc:sldMkLst>
        <pc:spChg chg="mod">
          <ac:chgData name="Richard Anderson" userId="4654cc452026b74c" providerId="LiveId" clId="{0AB26C16-8160-474C-95D2-575180BAE0C8}" dt="2022-05-01T21:28:51.368" v="791" actId="20577"/>
          <ac:spMkLst>
            <pc:docMk/>
            <pc:sldMk cId="0" sldId="390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0:19.038" v="833" actId="948"/>
        <pc:sldMkLst>
          <pc:docMk/>
          <pc:sldMk cId="0" sldId="391"/>
        </pc:sldMkLst>
        <pc:spChg chg="mod">
          <ac:chgData name="Richard Anderson" userId="4654cc452026b74c" providerId="LiveId" clId="{0AB26C16-8160-474C-95D2-575180BAE0C8}" dt="2022-05-01T21:30:19.038" v="833" actId="948"/>
          <ac:spMkLst>
            <pc:docMk/>
            <pc:sldMk cId="0" sldId="391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9:53.700" v="832" actId="20577"/>
          <ac:spMkLst>
            <pc:docMk/>
            <pc:sldMk cId="0" sldId="391"/>
            <ac:spMk id="33794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47" v="15" actId="27636"/>
        <pc:sldMkLst>
          <pc:docMk/>
          <pc:sldMk cId="0" sldId="393"/>
        </pc:sldMkLst>
        <pc:spChg chg="mod">
          <ac:chgData name="Richard Anderson" userId="4654cc452026b74c" providerId="LiveId" clId="{0AB26C16-8160-474C-95D2-575180BAE0C8}" dt="2022-05-01T20:26:57.847" v="15" actId="27636"/>
          <ac:spMkLst>
            <pc:docMk/>
            <pc:sldMk cId="0" sldId="393"/>
            <ac:spMk id="2560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31" v="14" actId="27636"/>
        <pc:sldMkLst>
          <pc:docMk/>
          <pc:sldMk cId="0" sldId="394"/>
        </pc:sldMkLst>
        <pc:spChg chg="mod">
          <ac:chgData name="Richard Anderson" userId="4654cc452026b74c" providerId="LiveId" clId="{0AB26C16-8160-474C-95D2-575180BAE0C8}" dt="2022-05-01T20:26:57.831" v="14" actId="27636"/>
          <ac:spMkLst>
            <pc:docMk/>
            <pc:sldMk cId="0" sldId="394"/>
            <ac:spMk id="3" creationId="{00000000-0000-0000-0000-000000000000}"/>
          </ac:spMkLst>
        </pc:spChg>
      </pc:sldChg>
      <pc:sldChg chg="delSp modSp mod modClrScheme chgLayout">
        <pc:chgData name="Richard Anderson" userId="4654cc452026b74c" providerId="LiveId" clId="{0AB26C16-8160-474C-95D2-575180BAE0C8}" dt="2022-05-01T21:25:58.326" v="789" actId="948"/>
        <pc:sldMkLst>
          <pc:docMk/>
          <pc:sldMk cId="0" sldId="397"/>
        </pc:sldMkLst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" creationId="{00000000-0000-0000-0000-000000000000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3" creationId="{FA7D543C-BB5F-D4BE-CE14-40E2214D574A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4" creationId="{55F6DCC7-F33C-E578-916A-F742C1A499CF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5" creationId="{5930A327-AB0C-55C2-C384-44D62B2FD7B0}"/>
          </ac:spMkLst>
        </pc:spChg>
        <pc:spChg chg="mod">
          <ac:chgData name="Richard Anderson" userId="4654cc452026b74c" providerId="LiveId" clId="{0AB26C16-8160-474C-95D2-575180BAE0C8}" dt="2022-05-01T21:25:58.326" v="789" actId="948"/>
          <ac:spMkLst>
            <pc:docMk/>
            <pc:sldMk cId="0" sldId="397"/>
            <ac:spMk id="7" creationId="{00000000-0000-0000-0000-000000000000}"/>
          </ac:spMkLst>
        </pc:spChg>
        <pc:spChg chg="del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4581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0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8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684156061" sldId="52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43567446" sldId="53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71431517" sldId="53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3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699598031" sldId="55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191416610" sldId="55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2789720979" sldId="56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41309977" sldId="56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614539289" sldId="569"/>
        </pc:sldMkLst>
      </pc:sldChg>
      <pc:sldChg chg="modSp new mod">
        <pc:chgData name="Richard Anderson" userId="4654cc452026b74c" providerId="LiveId" clId="{0AB26C16-8160-474C-95D2-575180BAE0C8}" dt="2022-05-01T21:36:30.193" v="1036" actId="20577"/>
        <pc:sldMkLst>
          <pc:docMk/>
          <pc:sldMk cId="4166144839" sldId="570"/>
        </pc:sldMkLst>
        <pc:spChg chg="mod">
          <ac:chgData name="Richard Anderson" userId="4654cc452026b74c" providerId="LiveId" clId="{0AB26C16-8160-474C-95D2-575180BAE0C8}" dt="2022-05-01T20:29:06.185" v="73" actId="20577"/>
          <ac:spMkLst>
            <pc:docMk/>
            <pc:sldMk cId="4166144839" sldId="570"/>
            <ac:spMk id="2" creationId="{24540AD6-1CED-5A67-7C6A-E0648F7DD530}"/>
          </ac:spMkLst>
        </pc:spChg>
        <pc:spChg chg="mod">
          <ac:chgData name="Richard Anderson" userId="4654cc452026b74c" providerId="LiveId" clId="{0AB26C16-8160-474C-95D2-575180BAE0C8}" dt="2022-05-01T21:36:30.193" v="1036" actId="20577"/>
          <ac:spMkLst>
            <pc:docMk/>
            <pc:sldMk cId="4166144839" sldId="570"/>
            <ac:spMk id="3" creationId="{2B7B2EEA-C78D-73C6-EF53-EF7A2CBB391A}"/>
          </ac:spMkLst>
        </pc:spChg>
      </pc:sldChg>
      <pc:sldChg chg="modSp new mod">
        <pc:chgData name="Richard Anderson" userId="4654cc452026b74c" providerId="LiveId" clId="{0AB26C16-8160-474C-95D2-575180BAE0C8}" dt="2022-05-01T21:37:19.216" v="1038" actId="20577"/>
        <pc:sldMkLst>
          <pc:docMk/>
          <pc:sldMk cId="3061588515" sldId="571"/>
        </pc:sldMkLst>
        <pc:spChg chg="mod">
          <ac:chgData name="Richard Anderson" userId="4654cc452026b74c" providerId="LiveId" clId="{0AB26C16-8160-474C-95D2-575180BAE0C8}" dt="2022-05-01T20:53:24.697" v="317" actId="20577"/>
          <ac:spMkLst>
            <pc:docMk/>
            <pc:sldMk cId="3061588515" sldId="571"/>
            <ac:spMk id="2" creationId="{6AFA8033-613D-7658-9B6E-DFF3F2C1FA0D}"/>
          </ac:spMkLst>
        </pc:spChg>
        <pc:spChg chg="mod">
          <ac:chgData name="Richard Anderson" userId="4654cc452026b74c" providerId="LiveId" clId="{0AB26C16-8160-474C-95D2-575180BAE0C8}" dt="2022-05-01T21:37:19.216" v="1038" actId="20577"/>
          <ac:spMkLst>
            <pc:docMk/>
            <pc:sldMk cId="3061588515" sldId="571"/>
            <ac:spMk id="3" creationId="{3439ACA7-3904-5FD5-8E60-7F7B241F09A0}"/>
          </ac:spMkLst>
        </pc:spChg>
      </pc:sldChg>
      <pc:sldMasterChg chg="delSldLayout">
        <pc:chgData name="Richard Anderson" userId="4654cc452026b74c" providerId="LiveId" clId="{0AB26C16-8160-474C-95D2-575180BAE0C8}" dt="2022-05-01T21:30:35.606" v="834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0AB26C16-8160-474C-95D2-575180BAE0C8}" dt="2022-05-01T21:30:35.606" v="834" actId="2696"/>
          <pc:sldLayoutMkLst>
            <pc:docMk/>
            <pc:sldMasterMk cId="1822890172" sldId="2147483661"/>
            <pc:sldLayoutMk cId="1935075730" sldId="2147483673"/>
          </pc:sldLayoutMkLst>
        </pc:sldLayoutChg>
      </pc:sldMasterChg>
    </pc:docChg>
  </pc:docChgLst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684156061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AD957DB-069B-4147-9BFE-F7507910C1E0}" type="slidenum">
              <a:rPr lang="en-US" altLang="en-US" sz="1300" smtClean="0"/>
              <a:pPr/>
              <a:t>15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5041239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5E1D3DD-2180-4883-AD63-CED07EBE7176}" type="slidenum">
              <a:rPr lang="en-US" altLang="en-US" sz="1300" smtClean="0"/>
              <a:pPr/>
              <a:t>16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3756701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570A006-D9ED-4B5B-B2C3-AD1DF4A1FF98}" type="slidenum">
              <a:rPr lang="en-US" altLang="en-US" sz="1300" smtClean="0">
                <a:latin typeface="Arial" charset="0"/>
                <a:cs typeface="Arial" charset="0"/>
              </a:rPr>
              <a:pPr/>
              <a:t>17</a:t>
            </a:fld>
            <a:endParaRPr lang="en-US" altLang="en-US" sz="130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8879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167A47F-DACB-40A0-B853-E5A662FA28E2}" type="slidenum">
              <a:rPr lang="en-US" altLang="en-US" sz="1300" smtClean="0"/>
              <a:pPr/>
              <a:t>18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0659870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F53B615-31B0-4BAF-B629-530745BFEAAA}" type="slidenum">
              <a:rPr lang="en-US" altLang="en-US" sz="1300" smtClean="0"/>
              <a:pPr/>
              <a:t>19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5357451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F5D3513-572A-44C9-BDE6-4628BFF67C3C}" type="slidenum">
              <a:rPr lang="en-US" altLang="en-US" sz="1300" smtClean="0"/>
              <a:pPr/>
              <a:t>20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2894086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N</a:t>
            </a:r>
          </a:p>
        </p:txBody>
      </p:sp>
      <p:sp>
        <p:nvSpPr>
          <p:cNvPr id="23556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6ACDDA4-2FBE-46BC-A675-5EE0E8E7229A}" type="datetime1">
              <a:rPr lang="en-US" altLang="en-US" sz="1300" smtClean="0"/>
              <a:t>5/4/2022</a:t>
            </a:fld>
            <a:endParaRPr lang="en-US" altLang="en-US" sz="1300"/>
          </a:p>
        </p:txBody>
      </p:sp>
      <p:sp>
        <p:nvSpPr>
          <p:cNvPr id="235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AC4888B-BE47-4FD2-812B-17BC861F72FD}" type="slidenum">
              <a:rPr lang="en-US" altLang="en-US" sz="1300" smtClean="0"/>
              <a:pPr/>
              <a:t>21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9288007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Change all +’s to “max” operations</a:t>
            </a:r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6596176-8CC2-4920-904E-3C10632A6153}" type="datetime1">
              <a:rPr lang="en-US" altLang="en-US" sz="1300" smtClean="0"/>
              <a:t>5/4/2022</a:t>
            </a:fld>
            <a:endParaRPr lang="en-US" altLang="en-US" sz="1300"/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F15977E-335E-464E-8826-D9A7B0C9987D}" type="slidenum">
              <a:rPr lang="en-US" altLang="en-US" sz="1300" smtClean="0"/>
              <a:pPr/>
              <a:t>22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6627121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Change all +’s to “max” operations</a:t>
            </a:r>
          </a:p>
        </p:txBody>
      </p:sp>
      <p:sp>
        <p:nvSpPr>
          <p:cNvPr id="25604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87923BF-C3AF-44BB-AB4D-9A4E6BF5AF0B}" type="datetime1">
              <a:rPr lang="en-US" altLang="en-US" sz="1300" smtClean="0"/>
              <a:t>5/4/2022</a:t>
            </a:fld>
            <a:endParaRPr lang="en-US" altLang="en-US" sz="1300"/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7D93174-7665-4A67-A7CE-EC1995B64433}" type="slidenum">
              <a:rPr lang="en-US" altLang="en-US" sz="1300" smtClean="0"/>
              <a:pPr/>
              <a:t>24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9874058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1981E3F-C881-4238-838F-2BA23F732E5E}" type="slidenum">
              <a:rPr lang="en-US" altLang="en-US" sz="1300" smtClean="0"/>
              <a:pPr/>
              <a:t>26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128152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EC3FB3A-D02E-4ECF-89AA-0AEAF9D14D47}" type="datetime1">
              <a:rPr lang="en-US" altLang="en-US" sz="1300" smtClean="0"/>
              <a:t>5/4/2022</a:t>
            </a:fld>
            <a:endParaRPr lang="en-US" altLang="en-US" sz="1300"/>
          </a:p>
        </p:txBody>
      </p:sp>
      <p:sp>
        <p:nvSpPr>
          <p:cNvPr id="3686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DCF8E33-F996-41BA-99AB-4F9C0F2214A8}" type="slidenum">
              <a:rPr lang="en-US" altLang="en-US" sz="1300" smtClean="0"/>
              <a:pPr/>
              <a:t>3</a:t>
            </a:fld>
            <a:endParaRPr lang="en-US" altLang="en-US" sz="1300"/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82D2679-2ABE-4131-8DF3-099D0495C1FF}" type="slidenum">
              <a:rPr lang="en-US" altLang="en-US" sz="1300" smtClean="0"/>
              <a:pPr/>
              <a:t>32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6388521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Example:  T_inf = 5s, T_4 = 25s, T_1 = 100s</a:t>
            </a:r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1493BB1-B8F4-4ECD-8D85-473458019D20}" type="datetime1">
              <a:rPr lang="en-US" altLang="en-US" sz="1300" smtClean="0"/>
              <a:t>5/4/2022</a:t>
            </a:fld>
            <a:endParaRPr lang="en-US" altLang="en-US" sz="1300"/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0002451-AEF1-47AB-980D-EC8FCA92032B}" type="slidenum">
              <a:rPr lang="en-US" altLang="en-US" sz="1300" smtClean="0"/>
              <a:pPr/>
              <a:t>33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8091491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1. is better for large P, 2. better for large P</a:t>
            </a:r>
          </a:p>
        </p:txBody>
      </p:sp>
      <p:sp>
        <p:nvSpPr>
          <p:cNvPr id="29700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179BA2A-119C-487C-A89F-E6D4DB08698C}" type="datetime1">
              <a:rPr lang="en-US" altLang="en-US" sz="1300" smtClean="0"/>
              <a:t>5/4/2022</a:t>
            </a:fld>
            <a:endParaRPr lang="en-US" altLang="en-US" sz="1300"/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EC2D979-3F87-4906-927D-34E139E41775}" type="slidenum">
              <a:rPr lang="en-US" altLang="en-US" sz="1300" smtClean="0"/>
              <a:pPr/>
              <a:t>34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386311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Examples?</a:t>
            </a:r>
          </a:p>
        </p:txBody>
      </p:sp>
      <p:sp>
        <p:nvSpPr>
          <p:cNvPr id="30724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53DECF8-875E-4FAA-BD93-C4713669938B}" type="datetime1">
              <a:rPr lang="en-US" altLang="en-US" sz="1300" smtClean="0"/>
              <a:t>5/4/2022</a:t>
            </a:fld>
            <a:endParaRPr lang="en-US" altLang="en-US" sz="1300"/>
          </a:p>
        </p:txBody>
      </p:sp>
      <p:sp>
        <p:nvSpPr>
          <p:cNvPr id="3072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25216FB-A6FC-4DED-9CAA-A666476CE5F8}" type="slidenum">
              <a:rPr lang="en-US" altLang="en-US" sz="1300" smtClean="0"/>
              <a:pPr/>
              <a:t>35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9423289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Examples?</a:t>
            </a:r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24471FC-87AB-40FD-A013-1C1F9A1C96BE}" type="datetime1">
              <a:rPr lang="en-US" altLang="en-US" sz="1300" smtClean="0"/>
              <a:t>5/4/2022</a:t>
            </a:fld>
            <a:endParaRPr lang="en-US" altLang="en-US" sz="1300"/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07B24E6-319A-4C94-8E7E-C77D4F24EE81}" type="slidenum">
              <a:rPr lang="en-US" altLang="en-US" sz="1300" smtClean="0"/>
              <a:pPr/>
              <a:t>36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5469077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S is about 0.1  -&gt; roughy 90%</a:t>
            </a:r>
          </a:p>
        </p:txBody>
      </p:sp>
      <p:sp>
        <p:nvSpPr>
          <p:cNvPr id="32772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9D5282E-D117-4F63-AA00-1B03C7C56123}" type="datetime1">
              <a:rPr lang="en-US" altLang="en-US" sz="1300" smtClean="0"/>
              <a:t>5/4/2022</a:t>
            </a:fld>
            <a:endParaRPr lang="en-US" altLang="en-US" sz="1300"/>
          </a:p>
        </p:txBody>
      </p:sp>
      <p:sp>
        <p:nvSpPr>
          <p:cNvPr id="3277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A94BE12-4F23-4221-8A8C-FC0A75335CFA}" type="slidenum">
              <a:rPr lang="en-US" altLang="en-US" sz="1300" smtClean="0"/>
              <a:pPr/>
              <a:t>37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5787874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S is about 0.1  -&gt; roughy 90%</a:t>
            </a:r>
          </a:p>
        </p:txBody>
      </p:sp>
      <p:sp>
        <p:nvSpPr>
          <p:cNvPr id="33796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944C6C4-4BDA-450D-8684-684FC23F15F5}" type="datetime1">
              <a:rPr lang="en-US" altLang="en-US" sz="1300" smtClean="0"/>
              <a:t>5/4/2022</a:t>
            </a:fld>
            <a:endParaRPr lang="en-US" altLang="en-US" sz="1300"/>
          </a:p>
        </p:txBody>
      </p:sp>
      <p:sp>
        <p:nvSpPr>
          <p:cNvPr id="337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A9FCBA5-7EA8-4E51-9C88-62AF84D25673}" type="slidenum">
              <a:rPr lang="en-US" altLang="en-US" sz="1300" smtClean="0"/>
              <a:pPr/>
              <a:t>38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187963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AEDBADF-2098-471F-84A4-974D6AACDEF4}" type="slidenum">
              <a:rPr lang="en-US" altLang="en-US" sz="1300" smtClean="0">
                <a:latin typeface="Arial" charset="0"/>
                <a:cs typeface="Arial" charset="0"/>
              </a:rPr>
              <a:pPr/>
              <a:t>4</a:t>
            </a:fld>
            <a:endParaRPr lang="en-US" altLang="en-US" sz="130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928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0B573A3-A76A-4C86-82E3-2DB1060B77CA}" type="slidenum">
              <a:rPr lang="en-US" altLang="en-US" sz="1300" smtClean="0"/>
              <a:pPr/>
              <a:t>7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607628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B1B0616-D019-458E-AE16-E94BFD7B84DC}" type="slidenum">
              <a:rPr lang="en-US" altLang="en-US" sz="1300" smtClean="0"/>
              <a:pPr/>
              <a:t>9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882236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B1B0616-D019-458E-AE16-E94BFD7B84DC}" type="slidenum">
              <a:rPr lang="en-US" altLang="en-US" sz="1300" smtClean="0"/>
              <a:pPr/>
              <a:t>10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1487898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6115A9A-8D3C-4D13-941F-CB0B0B64509A}" type="slidenum">
              <a:rPr lang="en-US" altLang="en-US" sz="1300" smtClean="0"/>
              <a:pPr/>
              <a:t>11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9858554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N</a:t>
            </a:r>
          </a:p>
        </p:txBody>
      </p:sp>
      <p:sp>
        <p:nvSpPr>
          <p:cNvPr id="54276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A612291-94FD-40DC-9CFA-F7788CCE6B0D}" type="datetime1">
              <a:rPr lang="en-US" altLang="en-US" sz="1300" smtClean="0"/>
              <a:t>5/4/2022</a:t>
            </a:fld>
            <a:endParaRPr lang="en-US" altLang="en-US" sz="1300"/>
          </a:p>
        </p:txBody>
      </p:sp>
      <p:sp>
        <p:nvSpPr>
          <p:cNvPr id="542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EF82B8F-3224-4C05-9FD6-A772B18C496D}" type="slidenum">
              <a:rPr lang="en-US" altLang="en-US" sz="1300" smtClean="0"/>
              <a:pPr/>
              <a:t>12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709902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3C96597-C081-4F80-847A-25934C9F1E8F}" type="slidenum">
              <a:rPr lang="en-US" altLang="en-US" sz="1300" smtClean="0"/>
              <a:pPr/>
              <a:t>13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186914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4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4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26" Type="http://schemas.openxmlformats.org/officeDocument/2006/relationships/tags" Target="../tags/tag172.xml"/><Relationship Id="rId21" Type="http://schemas.openxmlformats.org/officeDocument/2006/relationships/tags" Target="../tags/tag167.xml"/><Relationship Id="rId42" Type="http://schemas.openxmlformats.org/officeDocument/2006/relationships/tags" Target="../tags/tag188.xml"/><Relationship Id="rId47" Type="http://schemas.openxmlformats.org/officeDocument/2006/relationships/tags" Target="../tags/tag193.xml"/><Relationship Id="rId63" Type="http://schemas.openxmlformats.org/officeDocument/2006/relationships/tags" Target="../tags/tag209.xml"/><Relationship Id="rId68" Type="http://schemas.openxmlformats.org/officeDocument/2006/relationships/tags" Target="../tags/tag214.xml"/><Relationship Id="rId84" Type="http://schemas.openxmlformats.org/officeDocument/2006/relationships/tags" Target="../tags/tag230.xml"/><Relationship Id="rId89" Type="http://schemas.openxmlformats.org/officeDocument/2006/relationships/tags" Target="../tags/tag235.xml"/><Relationship Id="rId16" Type="http://schemas.openxmlformats.org/officeDocument/2006/relationships/tags" Target="../tags/tag162.xml"/><Relationship Id="rId107" Type="http://schemas.openxmlformats.org/officeDocument/2006/relationships/tags" Target="../tags/tag253.xml"/><Relationship Id="rId11" Type="http://schemas.openxmlformats.org/officeDocument/2006/relationships/tags" Target="../tags/tag157.xml"/><Relationship Id="rId32" Type="http://schemas.openxmlformats.org/officeDocument/2006/relationships/tags" Target="../tags/tag178.xml"/><Relationship Id="rId37" Type="http://schemas.openxmlformats.org/officeDocument/2006/relationships/tags" Target="../tags/tag183.xml"/><Relationship Id="rId53" Type="http://schemas.openxmlformats.org/officeDocument/2006/relationships/tags" Target="../tags/tag199.xml"/><Relationship Id="rId58" Type="http://schemas.openxmlformats.org/officeDocument/2006/relationships/tags" Target="../tags/tag204.xml"/><Relationship Id="rId74" Type="http://schemas.openxmlformats.org/officeDocument/2006/relationships/tags" Target="../tags/tag220.xml"/><Relationship Id="rId79" Type="http://schemas.openxmlformats.org/officeDocument/2006/relationships/tags" Target="../tags/tag225.xml"/><Relationship Id="rId102" Type="http://schemas.openxmlformats.org/officeDocument/2006/relationships/tags" Target="../tags/tag248.xml"/><Relationship Id="rId5" Type="http://schemas.openxmlformats.org/officeDocument/2006/relationships/tags" Target="../tags/tag151.xml"/><Relationship Id="rId90" Type="http://schemas.openxmlformats.org/officeDocument/2006/relationships/tags" Target="../tags/tag236.xml"/><Relationship Id="rId95" Type="http://schemas.openxmlformats.org/officeDocument/2006/relationships/tags" Target="../tags/tag241.xml"/><Relationship Id="rId22" Type="http://schemas.openxmlformats.org/officeDocument/2006/relationships/tags" Target="../tags/tag168.xml"/><Relationship Id="rId27" Type="http://schemas.openxmlformats.org/officeDocument/2006/relationships/tags" Target="../tags/tag173.xml"/><Relationship Id="rId43" Type="http://schemas.openxmlformats.org/officeDocument/2006/relationships/tags" Target="../tags/tag189.xml"/><Relationship Id="rId48" Type="http://schemas.openxmlformats.org/officeDocument/2006/relationships/tags" Target="../tags/tag194.xml"/><Relationship Id="rId64" Type="http://schemas.openxmlformats.org/officeDocument/2006/relationships/tags" Target="../tags/tag210.xml"/><Relationship Id="rId69" Type="http://schemas.openxmlformats.org/officeDocument/2006/relationships/tags" Target="../tags/tag215.xml"/><Relationship Id="rId80" Type="http://schemas.openxmlformats.org/officeDocument/2006/relationships/tags" Target="../tags/tag226.xml"/><Relationship Id="rId85" Type="http://schemas.openxmlformats.org/officeDocument/2006/relationships/tags" Target="../tags/tag231.xml"/><Relationship Id="rId12" Type="http://schemas.openxmlformats.org/officeDocument/2006/relationships/tags" Target="../tags/tag158.xml"/><Relationship Id="rId17" Type="http://schemas.openxmlformats.org/officeDocument/2006/relationships/tags" Target="../tags/tag163.xml"/><Relationship Id="rId33" Type="http://schemas.openxmlformats.org/officeDocument/2006/relationships/tags" Target="../tags/tag179.xml"/><Relationship Id="rId38" Type="http://schemas.openxmlformats.org/officeDocument/2006/relationships/tags" Target="../tags/tag184.xml"/><Relationship Id="rId59" Type="http://schemas.openxmlformats.org/officeDocument/2006/relationships/tags" Target="../tags/tag205.xml"/><Relationship Id="rId103" Type="http://schemas.openxmlformats.org/officeDocument/2006/relationships/tags" Target="../tags/tag249.xml"/><Relationship Id="rId108" Type="http://schemas.openxmlformats.org/officeDocument/2006/relationships/tags" Target="../tags/tag254.xml"/><Relationship Id="rId54" Type="http://schemas.openxmlformats.org/officeDocument/2006/relationships/tags" Target="../tags/tag200.xml"/><Relationship Id="rId70" Type="http://schemas.openxmlformats.org/officeDocument/2006/relationships/tags" Target="../tags/tag216.xml"/><Relationship Id="rId75" Type="http://schemas.openxmlformats.org/officeDocument/2006/relationships/tags" Target="../tags/tag221.xml"/><Relationship Id="rId91" Type="http://schemas.openxmlformats.org/officeDocument/2006/relationships/tags" Target="../tags/tag237.xml"/><Relationship Id="rId96" Type="http://schemas.openxmlformats.org/officeDocument/2006/relationships/tags" Target="../tags/tag242.xml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15" Type="http://schemas.openxmlformats.org/officeDocument/2006/relationships/tags" Target="../tags/tag161.xml"/><Relationship Id="rId23" Type="http://schemas.openxmlformats.org/officeDocument/2006/relationships/tags" Target="../tags/tag169.xml"/><Relationship Id="rId28" Type="http://schemas.openxmlformats.org/officeDocument/2006/relationships/tags" Target="../tags/tag174.xml"/><Relationship Id="rId36" Type="http://schemas.openxmlformats.org/officeDocument/2006/relationships/tags" Target="../tags/tag182.xml"/><Relationship Id="rId49" Type="http://schemas.openxmlformats.org/officeDocument/2006/relationships/tags" Target="../tags/tag195.xml"/><Relationship Id="rId57" Type="http://schemas.openxmlformats.org/officeDocument/2006/relationships/tags" Target="../tags/tag203.xml"/><Relationship Id="rId106" Type="http://schemas.openxmlformats.org/officeDocument/2006/relationships/tags" Target="../tags/tag252.xml"/><Relationship Id="rId10" Type="http://schemas.openxmlformats.org/officeDocument/2006/relationships/tags" Target="../tags/tag156.xml"/><Relationship Id="rId31" Type="http://schemas.openxmlformats.org/officeDocument/2006/relationships/tags" Target="../tags/tag177.xml"/><Relationship Id="rId44" Type="http://schemas.openxmlformats.org/officeDocument/2006/relationships/tags" Target="../tags/tag190.xml"/><Relationship Id="rId52" Type="http://schemas.openxmlformats.org/officeDocument/2006/relationships/tags" Target="../tags/tag198.xml"/><Relationship Id="rId60" Type="http://schemas.openxmlformats.org/officeDocument/2006/relationships/tags" Target="../tags/tag206.xml"/><Relationship Id="rId65" Type="http://schemas.openxmlformats.org/officeDocument/2006/relationships/tags" Target="../tags/tag211.xml"/><Relationship Id="rId73" Type="http://schemas.openxmlformats.org/officeDocument/2006/relationships/tags" Target="../tags/tag219.xml"/><Relationship Id="rId78" Type="http://schemas.openxmlformats.org/officeDocument/2006/relationships/tags" Target="../tags/tag224.xml"/><Relationship Id="rId81" Type="http://schemas.openxmlformats.org/officeDocument/2006/relationships/tags" Target="../tags/tag227.xml"/><Relationship Id="rId86" Type="http://schemas.openxmlformats.org/officeDocument/2006/relationships/tags" Target="../tags/tag232.xml"/><Relationship Id="rId94" Type="http://schemas.openxmlformats.org/officeDocument/2006/relationships/tags" Target="../tags/tag240.xml"/><Relationship Id="rId99" Type="http://schemas.openxmlformats.org/officeDocument/2006/relationships/tags" Target="../tags/tag245.xml"/><Relationship Id="rId101" Type="http://schemas.openxmlformats.org/officeDocument/2006/relationships/tags" Target="../tags/tag247.xml"/><Relationship Id="rId4" Type="http://schemas.openxmlformats.org/officeDocument/2006/relationships/tags" Target="../tags/tag150.xml"/><Relationship Id="rId9" Type="http://schemas.openxmlformats.org/officeDocument/2006/relationships/tags" Target="../tags/tag155.xml"/><Relationship Id="rId13" Type="http://schemas.openxmlformats.org/officeDocument/2006/relationships/tags" Target="../tags/tag159.xml"/><Relationship Id="rId18" Type="http://schemas.openxmlformats.org/officeDocument/2006/relationships/tags" Target="../tags/tag164.xml"/><Relationship Id="rId39" Type="http://schemas.openxmlformats.org/officeDocument/2006/relationships/tags" Target="../tags/tag185.xml"/><Relationship Id="rId109" Type="http://schemas.openxmlformats.org/officeDocument/2006/relationships/tags" Target="../tags/tag255.xml"/><Relationship Id="rId34" Type="http://schemas.openxmlformats.org/officeDocument/2006/relationships/tags" Target="../tags/tag180.xml"/><Relationship Id="rId50" Type="http://schemas.openxmlformats.org/officeDocument/2006/relationships/tags" Target="../tags/tag196.xml"/><Relationship Id="rId55" Type="http://schemas.openxmlformats.org/officeDocument/2006/relationships/tags" Target="../tags/tag201.xml"/><Relationship Id="rId76" Type="http://schemas.openxmlformats.org/officeDocument/2006/relationships/tags" Target="../tags/tag222.xml"/><Relationship Id="rId97" Type="http://schemas.openxmlformats.org/officeDocument/2006/relationships/tags" Target="../tags/tag243.xml"/><Relationship Id="rId104" Type="http://schemas.openxmlformats.org/officeDocument/2006/relationships/tags" Target="../tags/tag250.xml"/><Relationship Id="rId7" Type="http://schemas.openxmlformats.org/officeDocument/2006/relationships/tags" Target="../tags/tag153.xml"/><Relationship Id="rId71" Type="http://schemas.openxmlformats.org/officeDocument/2006/relationships/tags" Target="../tags/tag217.xml"/><Relationship Id="rId92" Type="http://schemas.openxmlformats.org/officeDocument/2006/relationships/tags" Target="../tags/tag238.xml"/><Relationship Id="rId2" Type="http://schemas.openxmlformats.org/officeDocument/2006/relationships/tags" Target="../tags/tag148.xml"/><Relationship Id="rId29" Type="http://schemas.openxmlformats.org/officeDocument/2006/relationships/tags" Target="../tags/tag175.xml"/><Relationship Id="rId24" Type="http://schemas.openxmlformats.org/officeDocument/2006/relationships/tags" Target="../tags/tag170.xml"/><Relationship Id="rId40" Type="http://schemas.openxmlformats.org/officeDocument/2006/relationships/tags" Target="../tags/tag186.xml"/><Relationship Id="rId45" Type="http://schemas.openxmlformats.org/officeDocument/2006/relationships/tags" Target="../tags/tag191.xml"/><Relationship Id="rId66" Type="http://schemas.openxmlformats.org/officeDocument/2006/relationships/tags" Target="../tags/tag212.xml"/><Relationship Id="rId87" Type="http://schemas.openxmlformats.org/officeDocument/2006/relationships/tags" Target="../tags/tag233.xml"/><Relationship Id="rId110" Type="http://schemas.openxmlformats.org/officeDocument/2006/relationships/slideLayout" Target="../slideLayouts/slideLayout2.xml"/><Relationship Id="rId61" Type="http://schemas.openxmlformats.org/officeDocument/2006/relationships/tags" Target="../tags/tag207.xml"/><Relationship Id="rId82" Type="http://schemas.openxmlformats.org/officeDocument/2006/relationships/tags" Target="../tags/tag228.xml"/><Relationship Id="rId19" Type="http://schemas.openxmlformats.org/officeDocument/2006/relationships/tags" Target="../tags/tag165.xml"/><Relationship Id="rId14" Type="http://schemas.openxmlformats.org/officeDocument/2006/relationships/tags" Target="../tags/tag160.xml"/><Relationship Id="rId30" Type="http://schemas.openxmlformats.org/officeDocument/2006/relationships/tags" Target="../tags/tag176.xml"/><Relationship Id="rId35" Type="http://schemas.openxmlformats.org/officeDocument/2006/relationships/tags" Target="../tags/tag181.xml"/><Relationship Id="rId56" Type="http://schemas.openxmlformats.org/officeDocument/2006/relationships/tags" Target="../tags/tag202.xml"/><Relationship Id="rId77" Type="http://schemas.openxmlformats.org/officeDocument/2006/relationships/tags" Target="../tags/tag223.xml"/><Relationship Id="rId100" Type="http://schemas.openxmlformats.org/officeDocument/2006/relationships/tags" Target="../tags/tag246.xml"/><Relationship Id="rId105" Type="http://schemas.openxmlformats.org/officeDocument/2006/relationships/tags" Target="../tags/tag251.xml"/><Relationship Id="rId8" Type="http://schemas.openxmlformats.org/officeDocument/2006/relationships/tags" Target="../tags/tag154.xml"/><Relationship Id="rId51" Type="http://schemas.openxmlformats.org/officeDocument/2006/relationships/tags" Target="../tags/tag197.xml"/><Relationship Id="rId72" Type="http://schemas.openxmlformats.org/officeDocument/2006/relationships/tags" Target="../tags/tag218.xml"/><Relationship Id="rId93" Type="http://schemas.openxmlformats.org/officeDocument/2006/relationships/tags" Target="../tags/tag239.xml"/><Relationship Id="rId98" Type="http://schemas.openxmlformats.org/officeDocument/2006/relationships/tags" Target="../tags/tag244.xml"/><Relationship Id="rId3" Type="http://schemas.openxmlformats.org/officeDocument/2006/relationships/tags" Target="../tags/tag149.xml"/><Relationship Id="rId25" Type="http://schemas.openxmlformats.org/officeDocument/2006/relationships/tags" Target="../tags/tag171.xml"/><Relationship Id="rId46" Type="http://schemas.openxmlformats.org/officeDocument/2006/relationships/tags" Target="../tags/tag192.xml"/><Relationship Id="rId67" Type="http://schemas.openxmlformats.org/officeDocument/2006/relationships/tags" Target="../tags/tag213.xml"/><Relationship Id="rId20" Type="http://schemas.openxmlformats.org/officeDocument/2006/relationships/tags" Target="../tags/tag166.xml"/><Relationship Id="rId41" Type="http://schemas.openxmlformats.org/officeDocument/2006/relationships/tags" Target="../tags/tag187.xml"/><Relationship Id="rId62" Type="http://schemas.openxmlformats.org/officeDocument/2006/relationships/tags" Target="../tags/tag208.xml"/><Relationship Id="rId83" Type="http://schemas.openxmlformats.org/officeDocument/2006/relationships/tags" Target="../tags/tag229.xml"/><Relationship Id="rId88" Type="http://schemas.openxmlformats.org/officeDocument/2006/relationships/tags" Target="../tags/tag234.xml"/><Relationship Id="rId111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58.xml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6" Type="http://schemas.openxmlformats.org/officeDocument/2006/relationships/tags" Target="../tags/tag287.xml"/><Relationship Id="rId21" Type="http://schemas.openxmlformats.org/officeDocument/2006/relationships/tags" Target="../tags/tag282.xml"/><Relationship Id="rId42" Type="http://schemas.openxmlformats.org/officeDocument/2006/relationships/tags" Target="../tags/tag303.xml"/><Relationship Id="rId47" Type="http://schemas.openxmlformats.org/officeDocument/2006/relationships/tags" Target="../tags/tag308.xml"/><Relationship Id="rId63" Type="http://schemas.openxmlformats.org/officeDocument/2006/relationships/tags" Target="../tags/tag324.xml"/><Relationship Id="rId68" Type="http://schemas.openxmlformats.org/officeDocument/2006/relationships/tags" Target="../tags/tag329.xml"/><Relationship Id="rId84" Type="http://schemas.openxmlformats.org/officeDocument/2006/relationships/tags" Target="../tags/tag345.xml"/><Relationship Id="rId89" Type="http://schemas.openxmlformats.org/officeDocument/2006/relationships/tags" Target="../tags/tag350.xml"/><Relationship Id="rId112" Type="http://schemas.openxmlformats.org/officeDocument/2006/relationships/slideLayout" Target="../slideLayouts/slideLayout2.xml"/><Relationship Id="rId16" Type="http://schemas.openxmlformats.org/officeDocument/2006/relationships/tags" Target="../tags/tag277.xml"/><Relationship Id="rId107" Type="http://schemas.openxmlformats.org/officeDocument/2006/relationships/tags" Target="../tags/tag368.xml"/><Relationship Id="rId11" Type="http://schemas.openxmlformats.org/officeDocument/2006/relationships/tags" Target="../tags/tag272.xml"/><Relationship Id="rId32" Type="http://schemas.openxmlformats.org/officeDocument/2006/relationships/tags" Target="../tags/tag293.xml"/><Relationship Id="rId37" Type="http://schemas.openxmlformats.org/officeDocument/2006/relationships/tags" Target="../tags/tag298.xml"/><Relationship Id="rId53" Type="http://schemas.openxmlformats.org/officeDocument/2006/relationships/tags" Target="../tags/tag314.xml"/><Relationship Id="rId58" Type="http://schemas.openxmlformats.org/officeDocument/2006/relationships/tags" Target="../tags/tag319.xml"/><Relationship Id="rId74" Type="http://schemas.openxmlformats.org/officeDocument/2006/relationships/tags" Target="../tags/tag335.xml"/><Relationship Id="rId79" Type="http://schemas.openxmlformats.org/officeDocument/2006/relationships/tags" Target="../tags/tag340.xml"/><Relationship Id="rId102" Type="http://schemas.openxmlformats.org/officeDocument/2006/relationships/tags" Target="../tags/tag363.xml"/><Relationship Id="rId5" Type="http://schemas.openxmlformats.org/officeDocument/2006/relationships/tags" Target="../tags/tag266.xml"/><Relationship Id="rId90" Type="http://schemas.openxmlformats.org/officeDocument/2006/relationships/tags" Target="../tags/tag351.xml"/><Relationship Id="rId95" Type="http://schemas.openxmlformats.org/officeDocument/2006/relationships/tags" Target="../tags/tag356.xml"/><Relationship Id="rId22" Type="http://schemas.openxmlformats.org/officeDocument/2006/relationships/tags" Target="../tags/tag283.xml"/><Relationship Id="rId27" Type="http://schemas.openxmlformats.org/officeDocument/2006/relationships/tags" Target="../tags/tag288.xml"/><Relationship Id="rId43" Type="http://schemas.openxmlformats.org/officeDocument/2006/relationships/tags" Target="../tags/tag304.xml"/><Relationship Id="rId48" Type="http://schemas.openxmlformats.org/officeDocument/2006/relationships/tags" Target="../tags/tag309.xml"/><Relationship Id="rId64" Type="http://schemas.openxmlformats.org/officeDocument/2006/relationships/tags" Target="../tags/tag325.xml"/><Relationship Id="rId69" Type="http://schemas.openxmlformats.org/officeDocument/2006/relationships/tags" Target="../tags/tag330.xml"/><Relationship Id="rId113" Type="http://schemas.openxmlformats.org/officeDocument/2006/relationships/notesSlide" Target="../notesSlides/notesSlide10.xml"/><Relationship Id="rId80" Type="http://schemas.openxmlformats.org/officeDocument/2006/relationships/tags" Target="../tags/tag341.xml"/><Relationship Id="rId85" Type="http://schemas.openxmlformats.org/officeDocument/2006/relationships/tags" Target="../tags/tag346.xml"/><Relationship Id="rId12" Type="http://schemas.openxmlformats.org/officeDocument/2006/relationships/tags" Target="../tags/tag273.xml"/><Relationship Id="rId17" Type="http://schemas.openxmlformats.org/officeDocument/2006/relationships/tags" Target="../tags/tag278.xml"/><Relationship Id="rId33" Type="http://schemas.openxmlformats.org/officeDocument/2006/relationships/tags" Target="../tags/tag294.xml"/><Relationship Id="rId38" Type="http://schemas.openxmlformats.org/officeDocument/2006/relationships/tags" Target="../tags/tag299.xml"/><Relationship Id="rId59" Type="http://schemas.openxmlformats.org/officeDocument/2006/relationships/tags" Target="../tags/tag320.xml"/><Relationship Id="rId103" Type="http://schemas.openxmlformats.org/officeDocument/2006/relationships/tags" Target="../tags/tag364.xml"/><Relationship Id="rId108" Type="http://schemas.openxmlformats.org/officeDocument/2006/relationships/tags" Target="../tags/tag369.xml"/><Relationship Id="rId54" Type="http://schemas.openxmlformats.org/officeDocument/2006/relationships/tags" Target="../tags/tag315.xml"/><Relationship Id="rId70" Type="http://schemas.openxmlformats.org/officeDocument/2006/relationships/tags" Target="../tags/tag331.xml"/><Relationship Id="rId75" Type="http://schemas.openxmlformats.org/officeDocument/2006/relationships/tags" Target="../tags/tag336.xml"/><Relationship Id="rId91" Type="http://schemas.openxmlformats.org/officeDocument/2006/relationships/tags" Target="../tags/tag352.xml"/><Relationship Id="rId96" Type="http://schemas.openxmlformats.org/officeDocument/2006/relationships/tags" Target="../tags/tag357.xml"/><Relationship Id="rId1" Type="http://schemas.openxmlformats.org/officeDocument/2006/relationships/tags" Target="../tags/tag262.xml"/><Relationship Id="rId6" Type="http://schemas.openxmlformats.org/officeDocument/2006/relationships/tags" Target="../tags/tag267.xml"/><Relationship Id="rId15" Type="http://schemas.openxmlformats.org/officeDocument/2006/relationships/tags" Target="../tags/tag276.xml"/><Relationship Id="rId23" Type="http://schemas.openxmlformats.org/officeDocument/2006/relationships/tags" Target="../tags/tag284.xml"/><Relationship Id="rId28" Type="http://schemas.openxmlformats.org/officeDocument/2006/relationships/tags" Target="../tags/tag289.xml"/><Relationship Id="rId36" Type="http://schemas.openxmlformats.org/officeDocument/2006/relationships/tags" Target="../tags/tag297.xml"/><Relationship Id="rId49" Type="http://schemas.openxmlformats.org/officeDocument/2006/relationships/tags" Target="../tags/tag310.xml"/><Relationship Id="rId57" Type="http://schemas.openxmlformats.org/officeDocument/2006/relationships/tags" Target="../tags/tag318.xml"/><Relationship Id="rId106" Type="http://schemas.openxmlformats.org/officeDocument/2006/relationships/tags" Target="../tags/tag367.xml"/><Relationship Id="rId10" Type="http://schemas.openxmlformats.org/officeDocument/2006/relationships/tags" Target="../tags/tag271.xml"/><Relationship Id="rId31" Type="http://schemas.openxmlformats.org/officeDocument/2006/relationships/tags" Target="../tags/tag292.xml"/><Relationship Id="rId44" Type="http://schemas.openxmlformats.org/officeDocument/2006/relationships/tags" Target="../tags/tag305.xml"/><Relationship Id="rId52" Type="http://schemas.openxmlformats.org/officeDocument/2006/relationships/tags" Target="../tags/tag313.xml"/><Relationship Id="rId60" Type="http://schemas.openxmlformats.org/officeDocument/2006/relationships/tags" Target="../tags/tag321.xml"/><Relationship Id="rId65" Type="http://schemas.openxmlformats.org/officeDocument/2006/relationships/tags" Target="../tags/tag326.xml"/><Relationship Id="rId73" Type="http://schemas.openxmlformats.org/officeDocument/2006/relationships/tags" Target="../tags/tag334.xml"/><Relationship Id="rId78" Type="http://schemas.openxmlformats.org/officeDocument/2006/relationships/tags" Target="../tags/tag339.xml"/><Relationship Id="rId81" Type="http://schemas.openxmlformats.org/officeDocument/2006/relationships/tags" Target="../tags/tag342.xml"/><Relationship Id="rId86" Type="http://schemas.openxmlformats.org/officeDocument/2006/relationships/tags" Target="../tags/tag347.xml"/><Relationship Id="rId94" Type="http://schemas.openxmlformats.org/officeDocument/2006/relationships/tags" Target="../tags/tag355.xml"/><Relationship Id="rId99" Type="http://schemas.openxmlformats.org/officeDocument/2006/relationships/tags" Target="../tags/tag360.xml"/><Relationship Id="rId101" Type="http://schemas.openxmlformats.org/officeDocument/2006/relationships/tags" Target="../tags/tag362.xml"/><Relationship Id="rId4" Type="http://schemas.openxmlformats.org/officeDocument/2006/relationships/tags" Target="../tags/tag265.xml"/><Relationship Id="rId9" Type="http://schemas.openxmlformats.org/officeDocument/2006/relationships/tags" Target="../tags/tag270.xml"/><Relationship Id="rId13" Type="http://schemas.openxmlformats.org/officeDocument/2006/relationships/tags" Target="../tags/tag274.xml"/><Relationship Id="rId18" Type="http://schemas.openxmlformats.org/officeDocument/2006/relationships/tags" Target="../tags/tag279.xml"/><Relationship Id="rId39" Type="http://schemas.openxmlformats.org/officeDocument/2006/relationships/tags" Target="../tags/tag300.xml"/><Relationship Id="rId109" Type="http://schemas.openxmlformats.org/officeDocument/2006/relationships/tags" Target="../tags/tag370.xml"/><Relationship Id="rId34" Type="http://schemas.openxmlformats.org/officeDocument/2006/relationships/tags" Target="../tags/tag295.xml"/><Relationship Id="rId50" Type="http://schemas.openxmlformats.org/officeDocument/2006/relationships/tags" Target="../tags/tag311.xml"/><Relationship Id="rId55" Type="http://schemas.openxmlformats.org/officeDocument/2006/relationships/tags" Target="../tags/tag316.xml"/><Relationship Id="rId76" Type="http://schemas.openxmlformats.org/officeDocument/2006/relationships/tags" Target="../tags/tag337.xml"/><Relationship Id="rId97" Type="http://schemas.openxmlformats.org/officeDocument/2006/relationships/tags" Target="../tags/tag358.xml"/><Relationship Id="rId104" Type="http://schemas.openxmlformats.org/officeDocument/2006/relationships/tags" Target="../tags/tag365.xml"/><Relationship Id="rId7" Type="http://schemas.openxmlformats.org/officeDocument/2006/relationships/tags" Target="../tags/tag268.xml"/><Relationship Id="rId71" Type="http://schemas.openxmlformats.org/officeDocument/2006/relationships/tags" Target="../tags/tag332.xml"/><Relationship Id="rId92" Type="http://schemas.openxmlformats.org/officeDocument/2006/relationships/tags" Target="../tags/tag353.xml"/><Relationship Id="rId2" Type="http://schemas.openxmlformats.org/officeDocument/2006/relationships/tags" Target="../tags/tag263.xml"/><Relationship Id="rId29" Type="http://schemas.openxmlformats.org/officeDocument/2006/relationships/tags" Target="../tags/tag290.xml"/><Relationship Id="rId24" Type="http://schemas.openxmlformats.org/officeDocument/2006/relationships/tags" Target="../tags/tag285.xml"/><Relationship Id="rId40" Type="http://schemas.openxmlformats.org/officeDocument/2006/relationships/tags" Target="../tags/tag301.xml"/><Relationship Id="rId45" Type="http://schemas.openxmlformats.org/officeDocument/2006/relationships/tags" Target="../tags/tag306.xml"/><Relationship Id="rId66" Type="http://schemas.openxmlformats.org/officeDocument/2006/relationships/tags" Target="../tags/tag327.xml"/><Relationship Id="rId87" Type="http://schemas.openxmlformats.org/officeDocument/2006/relationships/tags" Target="../tags/tag348.xml"/><Relationship Id="rId110" Type="http://schemas.openxmlformats.org/officeDocument/2006/relationships/tags" Target="../tags/tag371.xml"/><Relationship Id="rId61" Type="http://schemas.openxmlformats.org/officeDocument/2006/relationships/tags" Target="../tags/tag322.xml"/><Relationship Id="rId82" Type="http://schemas.openxmlformats.org/officeDocument/2006/relationships/tags" Target="../tags/tag343.xml"/><Relationship Id="rId19" Type="http://schemas.openxmlformats.org/officeDocument/2006/relationships/tags" Target="../tags/tag280.xml"/><Relationship Id="rId14" Type="http://schemas.openxmlformats.org/officeDocument/2006/relationships/tags" Target="../tags/tag275.xml"/><Relationship Id="rId30" Type="http://schemas.openxmlformats.org/officeDocument/2006/relationships/tags" Target="../tags/tag291.xml"/><Relationship Id="rId35" Type="http://schemas.openxmlformats.org/officeDocument/2006/relationships/tags" Target="../tags/tag296.xml"/><Relationship Id="rId56" Type="http://schemas.openxmlformats.org/officeDocument/2006/relationships/tags" Target="../tags/tag317.xml"/><Relationship Id="rId77" Type="http://schemas.openxmlformats.org/officeDocument/2006/relationships/tags" Target="../tags/tag338.xml"/><Relationship Id="rId100" Type="http://schemas.openxmlformats.org/officeDocument/2006/relationships/tags" Target="../tags/tag361.xml"/><Relationship Id="rId105" Type="http://schemas.openxmlformats.org/officeDocument/2006/relationships/tags" Target="../tags/tag366.xml"/><Relationship Id="rId8" Type="http://schemas.openxmlformats.org/officeDocument/2006/relationships/tags" Target="../tags/tag269.xml"/><Relationship Id="rId51" Type="http://schemas.openxmlformats.org/officeDocument/2006/relationships/tags" Target="../tags/tag312.xml"/><Relationship Id="rId72" Type="http://schemas.openxmlformats.org/officeDocument/2006/relationships/tags" Target="../tags/tag333.xml"/><Relationship Id="rId93" Type="http://schemas.openxmlformats.org/officeDocument/2006/relationships/tags" Target="../tags/tag354.xml"/><Relationship Id="rId98" Type="http://schemas.openxmlformats.org/officeDocument/2006/relationships/tags" Target="../tags/tag359.xml"/><Relationship Id="rId3" Type="http://schemas.openxmlformats.org/officeDocument/2006/relationships/tags" Target="../tags/tag264.xml"/><Relationship Id="rId25" Type="http://schemas.openxmlformats.org/officeDocument/2006/relationships/tags" Target="../tags/tag286.xml"/><Relationship Id="rId46" Type="http://schemas.openxmlformats.org/officeDocument/2006/relationships/tags" Target="../tags/tag307.xml"/><Relationship Id="rId67" Type="http://schemas.openxmlformats.org/officeDocument/2006/relationships/tags" Target="../tags/tag328.xml"/><Relationship Id="rId20" Type="http://schemas.openxmlformats.org/officeDocument/2006/relationships/tags" Target="../tags/tag281.xml"/><Relationship Id="rId41" Type="http://schemas.openxmlformats.org/officeDocument/2006/relationships/tags" Target="../tags/tag302.xml"/><Relationship Id="rId62" Type="http://schemas.openxmlformats.org/officeDocument/2006/relationships/tags" Target="../tags/tag323.xml"/><Relationship Id="rId83" Type="http://schemas.openxmlformats.org/officeDocument/2006/relationships/tags" Target="../tags/tag344.xml"/><Relationship Id="rId88" Type="http://schemas.openxmlformats.org/officeDocument/2006/relationships/tags" Target="../tags/tag349.xml"/><Relationship Id="rId111" Type="http://schemas.openxmlformats.org/officeDocument/2006/relationships/tags" Target="../tags/tag37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74.xml"/><Relationship Id="rId1" Type="http://schemas.openxmlformats.org/officeDocument/2006/relationships/tags" Target="../tags/tag373.xml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377.xml"/><Relationship Id="rId7" Type="http://schemas.openxmlformats.org/officeDocument/2006/relationships/notesSlide" Target="../notesSlides/notesSlide12.xml"/><Relationship Id="rId2" Type="http://schemas.openxmlformats.org/officeDocument/2006/relationships/tags" Target="../tags/tag376.xml"/><Relationship Id="rId1" Type="http://schemas.openxmlformats.org/officeDocument/2006/relationships/tags" Target="../tags/tag37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79.xml"/><Relationship Id="rId4" Type="http://schemas.openxmlformats.org/officeDocument/2006/relationships/tags" Target="../tags/tag37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81.xml"/><Relationship Id="rId1" Type="http://schemas.openxmlformats.org/officeDocument/2006/relationships/tags" Target="../tags/tag380.xml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83.xml"/><Relationship Id="rId1" Type="http://schemas.openxmlformats.org/officeDocument/2006/relationships/tags" Target="../tags/tag382.xml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85.xml"/><Relationship Id="rId1" Type="http://schemas.openxmlformats.org/officeDocument/2006/relationships/tags" Target="../tags/tag384.xml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26" Type="http://schemas.openxmlformats.org/officeDocument/2006/relationships/tags" Target="../tags/tag411.xml"/><Relationship Id="rId21" Type="http://schemas.openxmlformats.org/officeDocument/2006/relationships/tags" Target="../tags/tag406.xml"/><Relationship Id="rId42" Type="http://schemas.openxmlformats.org/officeDocument/2006/relationships/tags" Target="../tags/tag427.xml"/><Relationship Id="rId47" Type="http://schemas.openxmlformats.org/officeDocument/2006/relationships/tags" Target="../tags/tag432.xml"/><Relationship Id="rId63" Type="http://schemas.openxmlformats.org/officeDocument/2006/relationships/tags" Target="../tags/tag448.xml"/><Relationship Id="rId68" Type="http://schemas.openxmlformats.org/officeDocument/2006/relationships/tags" Target="../tags/tag453.xml"/><Relationship Id="rId84" Type="http://schemas.openxmlformats.org/officeDocument/2006/relationships/tags" Target="../tags/tag469.xml"/><Relationship Id="rId89" Type="http://schemas.openxmlformats.org/officeDocument/2006/relationships/tags" Target="../tags/tag474.xml"/><Relationship Id="rId16" Type="http://schemas.openxmlformats.org/officeDocument/2006/relationships/tags" Target="../tags/tag401.xml"/><Relationship Id="rId107" Type="http://schemas.openxmlformats.org/officeDocument/2006/relationships/tags" Target="../tags/tag492.xml"/><Relationship Id="rId11" Type="http://schemas.openxmlformats.org/officeDocument/2006/relationships/tags" Target="../tags/tag396.xml"/><Relationship Id="rId32" Type="http://schemas.openxmlformats.org/officeDocument/2006/relationships/tags" Target="../tags/tag417.xml"/><Relationship Id="rId37" Type="http://schemas.openxmlformats.org/officeDocument/2006/relationships/tags" Target="../tags/tag422.xml"/><Relationship Id="rId53" Type="http://schemas.openxmlformats.org/officeDocument/2006/relationships/tags" Target="../tags/tag438.xml"/><Relationship Id="rId58" Type="http://schemas.openxmlformats.org/officeDocument/2006/relationships/tags" Target="../tags/tag443.xml"/><Relationship Id="rId74" Type="http://schemas.openxmlformats.org/officeDocument/2006/relationships/tags" Target="../tags/tag459.xml"/><Relationship Id="rId79" Type="http://schemas.openxmlformats.org/officeDocument/2006/relationships/tags" Target="../tags/tag464.xml"/><Relationship Id="rId102" Type="http://schemas.openxmlformats.org/officeDocument/2006/relationships/tags" Target="../tags/tag487.xml"/><Relationship Id="rId5" Type="http://schemas.openxmlformats.org/officeDocument/2006/relationships/tags" Target="../tags/tag390.xml"/><Relationship Id="rId90" Type="http://schemas.openxmlformats.org/officeDocument/2006/relationships/tags" Target="../tags/tag475.xml"/><Relationship Id="rId95" Type="http://schemas.openxmlformats.org/officeDocument/2006/relationships/tags" Target="../tags/tag480.xml"/><Relationship Id="rId22" Type="http://schemas.openxmlformats.org/officeDocument/2006/relationships/tags" Target="../tags/tag407.xml"/><Relationship Id="rId27" Type="http://schemas.openxmlformats.org/officeDocument/2006/relationships/tags" Target="../tags/tag412.xml"/><Relationship Id="rId43" Type="http://schemas.openxmlformats.org/officeDocument/2006/relationships/tags" Target="../tags/tag428.xml"/><Relationship Id="rId48" Type="http://schemas.openxmlformats.org/officeDocument/2006/relationships/tags" Target="../tags/tag433.xml"/><Relationship Id="rId64" Type="http://schemas.openxmlformats.org/officeDocument/2006/relationships/tags" Target="../tags/tag449.xml"/><Relationship Id="rId69" Type="http://schemas.openxmlformats.org/officeDocument/2006/relationships/tags" Target="../tags/tag454.xml"/><Relationship Id="rId80" Type="http://schemas.openxmlformats.org/officeDocument/2006/relationships/tags" Target="../tags/tag465.xml"/><Relationship Id="rId85" Type="http://schemas.openxmlformats.org/officeDocument/2006/relationships/tags" Target="../tags/tag470.xml"/><Relationship Id="rId12" Type="http://schemas.openxmlformats.org/officeDocument/2006/relationships/tags" Target="../tags/tag397.xml"/><Relationship Id="rId17" Type="http://schemas.openxmlformats.org/officeDocument/2006/relationships/tags" Target="../tags/tag402.xml"/><Relationship Id="rId33" Type="http://schemas.openxmlformats.org/officeDocument/2006/relationships/tags" Target="../tags/tag418.xml"/><Relationship Id="rId38" Type="http://schemas.openxmlformats.org/officeDocument/2006/relationships/tags" Target="../tags/tag423.xml"/><Relationship Id="rId59" Type="http://schemas.openxmlformats.org/officeDocument/2006/relationships/tags" Target="../tags/tag444.xml"/><Relationship Id="rId103" Type="http://schemas.openxmlformats.org/officeDocument/2006/relationships/tags" Target="../tags/tag488.xml"/><Relationship Id="rId108" Type="http://schemas.openxmlformats.org/officeDocument/2006/relationships/tags" Target="../tags/tag493.xml"/><Relationship Id="rId54" Type="http://schemas.openxmlformats.org/officeDocument/2006/relationships/tags" Target="../tags/tag439.xml"/><Relationship Id="rId70" Type="http://schemas.openxmlformats.org/officeDocument/2006/relationships/tags" Target="../tags/tag455.xml"/><Relationship Id="rId75" Type="http://schemas.openxmlformats.org/officeDocument/2006/relationships/tags" Target="../tags/tag460.xml"/><Relationship Id="rId91" Type="http://schemas.openxmlformats.org/officeDocument/2006/relationships/tags" Target="../tags/tag476.xml"/><Relationship Id="rId96" Type="http://schemas.openxmlformats.org/officeDocument/2006/relationships/tags" Target="../tags/tag481.xml"/><Relationship Id="rId1" Type="http://schemas.openxmlformats.org/officeDocument/2006/relationships/tags" Target="../tags/tag386.xml"/><Relationship Id="rId6" Type="http://schemas.openxmlformats.org/officeDocument/2006/relationships/tags" Target="../tags/tag391.xml"/><Relationship Id="rId15" Type="http://schemas.openxmlformats.org/officeDocument/2006/relationships/tags" Target="../tags/tag400.xml"/><Relationship Id="rId23" Type="http://schemas.openxmlformats.org/officeDocument/2006/relationships/tags" Target="../tags/tag408.xml"/><Relationship Id="rId28" Type="http://schemas.openxmlformats.org/officeDocument/2006/relationships/tags" Target="../tags/tag413.xml"/><Relationship Id="rId36" Type="http://schemas.openxmlformats.org/officeDocument/2006/relationships/tags" Target="../tags/tag421.xml"/><Relationship Id="rId49" Type="http://schemas.openxmlformats.org/officeDocument/2006/relationships/tags" Target="../tags/tag434.xml"/><Relationship Id="rId57" Type="http://schemas.openxmlformats.org/officeDocument/2006/relationships/tags" Target="../tags/tag442.xml"/><Relationship Id="rId106" Type="http://schemas.openxmlformats.org/officeDocument/2006/relationships/tags" Target="../tags/tag491.xml"/><Relationship Id="rId10" Type="http://schemas.openxmlformats.org/officeDocument/2006/relationships/tags" Target="../tags/tag395.xml"/><Relationship Id="rId31" Type="http://schemas.openxmlformats.org/officeDocument/2006/relationships/tags" Target="../tags/tag416.xml"/><Relationship Id="rId44" Type="http://schemas.openxmlformats.org/officeDocument/2006/relationships/tags" Target="../tags/tag429.xml"/><Relationship Id="rId52" Type="http://schemas.openxmlformats.org/officeDocument/2006/relationships/tags" Target="../tags/tag437.xml"/><Relationship Id="rId60" Type="http://schemas.openxmlformats.org/officeDocument/2006/relationships/tags" Target="../tags/tag445.xml"/><Relationship Id="rId65" Type="http://schemas.openxmlformats.org/officeDocument/2006/relationships/tags" Target="../tags/tag450.xml"/><Relationship Id="rId73" Type="http://schemas.openxmlformats.org/officeDocument/2006/relationships/tags" Target="../tags/tag458.xml"/><Relationship Id="rId78" Type="http://schemas.openxmlformats.org/officeDocument/2006/relationships/tags" Target="../tags/tag463.xml"/><Relationship Id="rId81" Type="http://schemas.openxmlformats.org/officeDocument/2006/relationships/tags" Target="../tags/tag466.xml"/><Relationship Id="rId86" Type="http://schemas.openxmlformats.org/officeDocument/2006/relationships/tags" Target="../tags/tag471.xml"/><Relationship Id="rId94" Type="http://schemas.openxmlformats.org/officeDocument/2006/relationships/tags" Target="../tags/tag479.xml"/><Relationship Id="rId99" Type="http://schemas.openxmlformats.org/officeDocument/2006/relationships/tags" Target="../tags/tag484.xml"/><Relationship Id="rId101" Type="http://schemas.openxmlformats.org/officeDocument/2006/relationships/tags" Target="../tags/tag486.xml"/><Relationship Id="rId4" Type="http://schemas.openxmlformats.org/officeDocument/2006/relationships/tags" Target="../tags/tag389.xml"/><Relationship Id="rId9" Type="http://schemas.openxmlformats.org/officeDocument/2006/relationships/tags" Target="../tags/tag394.xml"/><Relationship Id="rId13" Type="http://schemas.openxmlformats.org/officeDocument/2006/relationships/tags" Target="../tags/tag398.xml"/><Relationship Id="rId18" Type="http://schemas.openxmlformats.org/officeDocument/2006/relationships/tags" Target="../tags/tag403.xml"/><Relationship Id="rId39" Type="http://schemas.openxmlformats.org/officeDocument/2006/relationships/tags" Target="../tags/tag424.xml"/><Relationship Id="rId109" Type="http://schemas.openxmlformats.org/officeDocument/2006/relationships/tags" Target="../tags/tag494.xml"/><Relationship Id="rId34" Type="http://schemas.openxmlformats.org/officeDocument/2006/relationships/tags" Target="../tags/tag419.xml"/><Relationship Id="rId50" Type="http://schemas.openxmlformats.org/officeDocument/2006/relationships/tags" Target="../tags/tag435.xml"/><Relationship Id="rId55" Type="http://schemas.openxmlformats.org/officeDocument/2006/relationships/tags" Target="../tags/tag440.xml"/><Relationship Id="rId76" Type="http://schemas.openxmlformats.org/officeDocument/2006/relationships/tags" Target="../tags/tag461.xml"/><Relationship Id="rId97" Type="http://schemas.openxmlformats.org/officeDocument/2006/relationships/tags" Target="../tags/tag482.xml"/><Relationship Id="rId104" Type="http://schemas.openxmlformats.org/officeDocument/2006/relationships/tags" Target="../tags/tag489.xml"/><Relationship Id="rId7" Type="http://schemas.openxmlformats.org/officeDocument/2006/relationships/tags" Target="../tags/tag392.xml"/><Relationship Id="rId71" Type="http://schemas.openxmlformats.org/officeDocument/2006/relationships/tags" Target="../tags/tag456.xml"/><Relationship Id="rId92" Type="http://schemas.openxmlformats.org/officeDocument/2006/relationships/tags" Target="../tags/tag477.xml"/><Relationship Id="rId2" Type="http://schemas.openxmlformats.org/officeDocument/2006/relationships/tags" Target="../tags/tag387.xml"/><Relationship Id="rId29" Type="http://schemas.openxmlformats.org/officeDocument/2006/relationships/tags" Target="../tags/tag414.xml"/><Relationship Id="rId24" Type="http://schemas.openxmlformats.org/officeDocument/2006/relationships/tags" Target="../tags/tag409.xml"/><Relationship Id="rId40" Type="http://schemas.openxmlformats.org/officeDocument/2006/relationships/tags" Target="../tags/tag425.xml"/><Relationship Id="rId45" Type="http://schemas.openxmlformats.org/officeDocument/2006/relationships/tags" Target="../tags/tag430.xml"/><Relationship Id="rId66" Type="http://schemas.openxmlformats.org/officeDocument/2006/relationships/tags" Target="../tags/tag451.xml"/><Relationship Id="rId87" Type="http://schemas.openxmlformats.org/officeDocument/2006/relationships/tags" Target="../tags/tag472.xml"/><Relationship Id="rId110" Type="http://schemas.openxmlformats.org/officeDocument/2006/relationships/slideLayout" Target="../slideLayouts/slideLayout2.xml"/><Relationship Id="rId61" Type="http://schemas.openxmlformats.org/officeDocument/2006/relationships/tags" Target="../tags/tag446.xml"/><Relationship Id="rId82" Type="http://schemas.openxmlformats.org/officeDocument/2006/relationships/tags" Target="../tags/tag467.xml"/><Relationship Id="rId19" Type="http://schemas.openxmlformats.org/officeDocument/2006/relationships/tags" Target="../tags/tag404.xml"/><Relationship Id="rId14" Type="http://schemas.openxmlformats.org/officeDocument/2006/relationships/tags" Target="../tags/tag399.xml"/><Relationship Id="rId30" Type="http://schemas.openxmlformats.org/officeDocument/2006/relationships/tags" Target="../tags/tag415.xml"/><Relationship Id="rId35" Type="http://schemas.openxmlformats.org/officeDocument/2006/relationships/tags" Target="../tags/tag420.xml"/><Relationship Id="rId56" Type="http://schemas.openxmlformats.org/officeDocument/2006/relationships/tags" Target="../tags/tag441.xml"/><Relationship Id="rId77" Type="http://schemas.openxmlformats.org/officeDocument/2006/relationships/tags" Target="../tags/tag462.xml"/><Relationship Id="rId100" Type="http://schemas.openxmlformats.org/officeDocument/2006/relationships/tags" Target="../tags/tag485.xml"/><Relationship Id="rId105" Type="http://schemas.openxmlformats.org/officeDocument/2006/relationships/tags" Target="../tags/tag490.xml"/><Relationship Id="rId8" Type="http://schemas.openxmlformats.org/officeDocument/2006/relationships/tags" Target="../tags/tag393.xml"/><Relationship Id="rId51" Type="http://schemas.openxmlformats.org/officeDocument/2006/relationships/tags" Target="../tags/tag436.xml"/><Relationship Id="rId72" Type="http://schemas.openxmlformats.org/officeDocument/2006/relationships/tags" Target="../tags/tag457.xml"/><Relationship Id="rId93" Type="http://schemas.openxmlformats.org/officeDocument/2006/relationships/tags" Target="../tags/tag478.xml"/><Relationship Id="rId98" Type="http://schemas.openxmlformats.org/officeDocument/2006/relationships/tags" Target="../tags/tag483.xml"/><Relationship Id="rId3" Type="http://schemas.openxmlformats.org/officeDocument/2006/relationships/tags" Target="../tags/tag388.xml"/><Relationship Id="rId25" Type="http://schemas.openxmlformats.org/officeDocument/2006/relationships/tags" Target="../tags/tag410.xml"/><Relationship Id="rId46" Type="http://schemas.openxmlformats.org/officeDocument/2006/relationships/tags" Target="../tags/tag431.xml"/><Relationship Id="rId67" Type="http://schemas.openxmlformats.org/officeDocument/2006/relationships/tags" Target="../tags/tag452.xml"/><Relationship Id="rId20" Type="http://schemas.openxmlformats.org/officeDocument/2006/relationships/tags" Target="../tags/tag405.xml"/><Relationship Id="rId41" Type="http://schemas.openxmlformats.org/officeDocument/2006/relationships/tags" Target="../tags/tag426.xml"/><Relationship Id="rId62" Type="http://schemas.openxmlformats.org/officeDocument/2006/relationships/tags" Target="../tags/tag447.xml"/><Relationship Id="rId83" Type="http://schemas.openxmlformats.org/officeDocument/2006/relationships/tags" Target="../tags/tag468.xml"/><Relationship Id="rId88" Type="http://schemas.openxmlformats.org/officeDocument/2006/relationships/tags" Target="../tags/tag473.xml"/><Relationship Id="rId111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26" Type="http://schemas.openxmlformats.org/officeDocument/2006/relationships/tags" Target="../tags/tag520.xml"/><Relationship Id="rId21" Type="http://schemas.openxmlformats.org/officeDocument/2006/relationships/tags" Target="../tags/tag515.xml"/><Relationship Id="rId42" Type="http://schemas.openxmlformats.org/officeDocument/2006/relationships/tags" Target="../tags/tag536.xml"/><Relationship Id="rId47" Type="http://schemas.openxmlformats.org/officeDocument/2006/relationships/tags" Target="../tags/tag541.xml"/><Relationship Id="rId63" Type="http://schemas.openxmlformats.org/officeDocument/2006/relationships/tags" Target="../tags/tag557.xml"/><Relationship Id="rId68" Type="http://schemas.openxmlformats.org/officeDocument/2006/relationships/tags" Target="../tags/tag562.xml"/><Relationship Id="rId84" Type="http://schemas.openxmlformats.org/officeDocument/2006/relationships/tags" Target="../tags/tag578.xml"/><Relationship Id="rId89" Type="http://schemas.openxmlformats.org/officeDocument/2006/relationships/tags" Target="../tags/tag583.xml"/><Relationship Id="rId16" Type="http://schemas.openxmlformats.org/officeDocument/2006/relationships/tags" Target="../tags/tag510.xml"/><Relationship Id="rId107" Type="http://schemas.openxmlformats.org/officeDocument/2006/relationships/tags" Target="../tags/tag601.xml"/><Relationship Id="rId11" Type="http://schemas.openxmlformats.org/officeDocument/2006/relationships/tags" Target="../tags/tag505.xml"/><Relationship Id="rId32" Type="http://schemas.openxmlformats.org/officeDocument/2006/relationships/tags" Target="../tags/tag526.xml"/><Relationship Id="rId37" Type="http://schemas.openxmlformats.org/officeDocument/2006/relationships/tags" Target="../tags/tag531.xml"/><Relationship Id="rId53" Type="http://schemas.openxmlformats.org/officeDocument/2006/relationships/tags" Target="../tags/tag547.xml"/><Relationship Id="rId58" Type="http://schemas.openxmlformats.org/officeDocument/2006/relationships/tags" Target="../tags/tag552.xml"/><Relationship Id="rId74" Type="http://schemas.openxmlformats.org/officeDocument/2006/relationships/tags" Target="../tags/tag568.xml"/><Relationship Id="rId79" Type="http://schemas.openxmlformats.org/officeDocument/2006/relationships/tags" Target="../tags/tag573.xml"/><Relationship Id="rId102" Type="http://schemas.openxmlformats.org/officeDocument/2006/relationships/tags" Target="../tags/tag596.xml"/><Relationship Id="rId5" Type="http://schemas.openxmlformats.org/officeDocument/2006/relationships/tags" Target="../tags/tag499.xml"/><Relationship Id="rId90" Type="http://schemas.openxmlformats.org/officeDocument/2006/relationships/tags" Target="../tags/tag584.xml"/><Relationship Id="rId95" Type="http://schemas.openxmlformats.org/officeDocument/2006/relationships/tags" Target="../tags/tag589.xml"/><Relationship Id="rId22" Type="http://schemas.openxmlformats.org/officeDocument/2006/relationships/tags" Target="../tags/tag516.xml"/><Relationship Id="rId27" Type="http://schemas.openxmlformats.org/officeDocument/2006/relationships/tags" Target="../tags/tag521.xml"/><Relationship Id="rId43" Type="http://schemas.openxmlformats.org/officeDocument/2006/relationships/tags" Target="../tags/tag537.xml"/><Relationship Id="rId48" Type="http://schemas.openxmlformats.org/officeDocument/2006/relationships/tags" Target="../tags/tag542.xml"/><Relationship Id="rId64" Type="http://schemas.openxmlformats.org/officeDocument/2006/relationships/tags" Target="../tags/tag558.xml"/><Relationship Id="rId69" Type="http://schemas.openxmlformats.org/officeDocument/2006/relationships/tags" Target="../tags/tag563.xml"/><Relationship Id="rId80" Type="http://schemas.openxmlformats.org/officeDocument/2006/relationships/tags" Target="../tags/tag574.xml"/><Relationship Id="rId85" Type="http://schemas.openxmlformats.org/officeDocument/2006/relationships/tags" Target="../tags/tag579.xml"/><Relationship Id="rId12" Type="http://schemas.openxmlformats.org/officeDocument/2006/relationships/tags" Target="../tags/tag506.xml"/><Relationship Id="rId17" Type="http://schemas.openxmlformats.org/officeDocument/2006/relationships/tags" Target="../tags/tag511.xml"/><Relationship Id="rId33" Type="http://schemas.openxmlformats.org/officeDocument/2006/relationships/tags" Target="../tags/tag527.xml"/><Relationship Id="rId38" Type="http://schemas.openxmlformats.org/officeDocument/2006/relationships/tags" Target="../tags/tag532.xml"/><Relationship Id="rId59" Type="http://schemas.openxmlformats.org/officeDocument/2006/relationships/tags" Target="../tags/tag553.xml"/><Relationship Id="rId103" Type="http://schemas.openxmlformats.org/officeDocument/2006/relationships/tags" Target="../tags/tag597.xml"/><Relationship Id="rId108" Type="http://schemas.openxmlformats.org/officeDocument/2006/relationships/tags" Target="../tags/tag602.xml"/><Relationship Id="rId54" Type="http://schemas.openxmlformats.org/officeDocument/2006/relationships/tags" Target="../tags/tag548.xml"/><Relationship Id="rId70" Type="http://schemas.openxmlformats.org/officeDocument/2006/relationships/tags" Target="../tags/tag564.xml"/><Relationship Id="rId75" Type="http://schemas.openxmlformats.org/officeDocument/2006/relationships/tags" Target="../tags/tag569.xml"/><Relationship Id="rId91" Type="http://schemas.openxmlformats.org/officeDocument/2006/relationships/tags" Target="../tags/tag585.xml"/><Relationship Id="rId96" Type="http://schemas.openxmlformats.org/officeDocument/2006/relationships/tags" Target="../tags/tag590.xml"/><Relationship Id="rId1" Type="http://schemas.openxmlformats.org/officeDocument/2006/relationships/tags" Target="../tags/tag495.xml"/><Relationship Id="rId6" Type="http://schemas.openxmlformats.org/officeDocument/2006/relationships/tags" Target="../tags/tag500.xml"/><Relationship Id="rId15" Type="http://schemas.openxmlformats.org/officeDocument/2006/relationships/tags" Target="../tags/tag509.xml"/><Relationship Id="rId23" Type="http://schemas.openxmlformats.org/officeDocument/2006/relationships/tags" Target="../tags/tag517.xml"/><Relationship Id="rId28" Type="http://schemas.openxmlformats.org/officeDocument/2006/relationships/tags" Target="../tags/tag522.xml"/><Relationship Id="rId36" Type="http://schemas.openxmlformats.org/officeDocument/2006/relationships/tags" Target="../tags/tag530.xml"/><Relationship Id="rId49" Type="http://schemas.openxmlformats.org/officeDocument/2006/relationships/tags" Target="../tags/tag543.xml"/><Relationship Id="rId57" Type="http://schemas.openxmlformats.org/officeDocument/2006/relationships/tags" Target="../tags/tag551.xml"/><Relationship Id="rId106" Type="http://schemas.openxmlformats.org/officeDocument/2006/relationships/tags" Target="../tags/tag600.xml"/><Relationship Id="rId10" Type="http://schemas.openxmlformats.org/officeDocument/2006/relationships/tags" Target="../tags/tag504.xml"/><Relationship Id="rId31" Type="http://schemas.openxmlformats.org/officeDocument/2006/relationships/tags" Target="../tags/tag525.xml"/><Relationship Id="rId44" Type="http://schemas.openxmlformats.org/officeDocument/2006/relationships/tags" Target="../tags/tag538.xml"/><Relationship Id="rId52" Type="http://schemas.openxmlformats.org/officeDocument/2006/relationships/tags" Target="../tags/tag546.xml"/><Relationship Id="rId60" Type="http://schemas.openxmlformats.org/officeDocument/2006/relationships/tags" Target="../tags/tag554.xml"/><Relationship Id="rId65" Type="http://schemas.openxmlformats.org/officeDocument/2006/relationships/tags" Target="../tags/tag559.xml"/><Relationship Id="rId73" Type="http://schemas.openxmlformats.org/officeDocument/2006/relationships/tags" Target="../tags/tag567.xml"/><Relationship Id="rId78" Type="http://schemas.openxmlformats.org/officeDocument/2006/relationships/tags" Target="../tags/tag572.xml"/><Relationship Id="rId81" Type="http://schemas.openxmlformats.org/officeDocument/2006/relationships/tags" Target="../tags/tag575.xml"/><Relationship Id="rId86" Type="http://schemas.openxmlformats.org/officeDocument/2006/relationships/tags" Target="../tags/tag580.xml"/><Relationship Id="rId94" Type="http://schemas.openxmlformats.org/officeDocument/2006/relationships/tags" Target="../tags/tag588.xml"/><Relationship Id="rId99" Type="http://schemas.openxmlformats.org/officeDocument/2006/relationships/tags" Target="../tags/tag593.xml"/><Relationship Id="rId101" Type="http://schemas.openxmlformats.org/officeDocument/2006/relationships/tags" Target="../tags/tag595.xml"/><Relationship Id="rId4" Type="http://schemas.openxmlformats.org/officeDocument/2006/relationships/tags" Target="../tags/tag498.xml"/><Relationship Id="rId9" Type="http://schemas.openxmlformats.org/officeDocument/2006/relationships/tags" Target="../tags/tag503.xml"/><Relationship Id="rId13" Type="http://schemas.openxmlformats.org/officeDocument/2006/relationships/tags" Target="../tags/tag507.xml"/><Relationship Id="rId18" Type="http://schemas.openxmlformats.org/officeDocument/2006/relationships/tags" Target="../tags/tag512.xml"/><Relationship Id="rId39" Type="http://schemas.openxmlformats.org/officeDocument/2006/relationships/tags" Target="../tags/tag533.xml"/><Relationship Id="rId109" Type="http://schemas.openxmlformats.org/officeDocument/2006/relationships/tags" Target="../tags/tag603.xml"/><Relationship Id="rId34" Type="http://schemas.openxmlformats.org/officeDocument/2006/relationships/tags" Target="../tags/tag528.xml"/><Relationship Id="rId50" Type="http://schemas.openxmlformats.org/officeDocument/2006/relationships/tags" Target="../tags/tag544.xml"/><Relationship Id="rId55" Type="http://schemas.openxmlformats.org/officeDocument/2006/relationships/tags" Target="../tags/tag549.xml"/><Relationship Id="rId76" Type="http://schemas.openxmlformats.org/officeDocument/2006/relationships/tags" Target="../tags/tag570.xml"/><Relationship Id="rId97" Type="http://schemas.openxmlformats.org/officeDocument/2006/relationships/tags" Target="../tags/tag591.xml"/><Relationship Id="rId104" Type="http://schemas.openxmlformats.org/officeDocument/2006/relationships/tags" Target="../tags/tag598.xml"/><Relationship Id="rId7" Type="http://schemas.openxmlformats.org/officeDocument/2006/relationships/tags" Target="../tags/tag501.xml"/><Relationship Id="rId71" Type="http://schemas.openxmlformats.org/officeDocument/2006/relationships/tags" Target="../tags/tag565.xml"/><Relationship Id="rId92" Type="http://schemas.openxmlformats.org/officeDocument/2006/relationships/tags" Target="../tags/tag586.xml"/><Relationship Id="rId2" Type="http://schemas.openxmlformats.org/officeDocument/2006/relationships/tags" Target="../tags/tag496.xml"/><Relationship Id="rId29" Type="http://schemas.openxmlformats.org/officeDocument/2006/relationships/tags" Target="../tags/tag523.xml"/><Relationship Id="rId24" Type="http://schemas.openxmlformats.org/officeDocument/2006/relationships/tags" Target="../tags/tag518.xml"/><Relationship Id="rId40" Type="http://schemas.openxmlformats.org/officeDocument/2006/relationships/tags" Target="../tags/tag534.xml"/><Relationship Id="rId45" Type="http://schemas.openxmlformats.org/officeDocument/2006/relationships/tags" Target="../tags/tag539.xml"/><Relationship Id="rId66" Type="http://schemas.openxmlformats.org/officeDocument/2006/relationships/tags" Target="../tags/tag560.xml"/><Relationship Id="rId87" Type="http://schemas.openxmlformats.org/officeDocument/2006/relationships/tags" Target="../tags/tag581.xml"/><Relationship Id="rId110" Type="http://schemas.openxmlformats.org/officeDocument/2006/relationships/slideLayout" Target="../slideLayouts/slideLayout2.xml"/><Relationship Id="rId61" Type="http://schemas.openxmlformats.org/officeDocument/2006/relationships/tags" Target="../tags/tag555.xml"/><Relationship Id="rId82" Type="http://schemas.openxmlformats.org/officeDocument/2006/relationships/tags" Target="../tags/tag576.xml"/><Relationship Id="rId19" Type="http://schemas.openxmlformats.org/officeDocument/2006/relationships/tags" Target="../tags/tag513.xml"/><Relationship Id="rId14" Type="http://schemas.openxmlformats.org/officeDocument/2006/relationships/tags" Target="../tags/tag508.xml"/><Relationship Id="rId30" Type="http://schemas.openxmlformats.org/officeDocument/2006/relationships/tags" Target="../tags/tag524.xml"/><Relationship Id="rId35" Type="http://schemas.openxmlformats.org/officeDocument/2006/relationships/tags" Target="../tags/tag529.xml"/><Relationship Id="rId56" Type="http://schemas.openxmlformats.org/officeDocument/2006/relationships/tags" Target="../tags/tag550.xml"/><Relationship Id="rId77" Type="http://schemas.openxmlformats.org/officeDocument/2006/relationships/tags" Target="../tags/tag571.xml"/><Relationship Id="rId100" Type="http://schemas.openxmlformats.org/officeDocument/2006/relationships/tags" Target="../tags/tag594.xml"/><Relationship Id="rId105" Type="http://schemas.openxmlformats.org/officeDocument/2006/relationships/tags" Target="../tags/tag599.xml"/><Relationship Id="rId8" Type="http://schemas.openxmlformats.org/officeDocument/2006/relationships/tags" Target="../tags/tag502.xml"/><Relationship Id="rId51" Type="http://schemas.openxmlformats.org/officeDocument/2006/relationships/tags" Target="../tags/tag545.xml"/><Relationship Id="rId72" Type="http://schemas.openxmlformats.org/officeDocument/2006/relationships/tags" Target="../tags/tag566.xml"/><Relationship Id="rId93" Type="http://schemas.openxmlformats.org/officeDocument/2006/relationships/tags" Target="../tags/tag587.xml"/><Relationship Id="rId98" Type="http://schemas.openxmlformats.org/officeDocument/2006/relationships/tags" Target="../tags/tag592.xml"/><Relationship Id="rId3" Type="http://schemas.openxmlformats.org/officeDocument/2006/relationships/tags" Target="../tags/tag497.xml"/><Relationship Id="rId25" Type="http://schemas.openxmlformats.org/officeDocument/2006/relationships/tags" Target="../tags/tag519.xml"/><Relationship Id="rId46" Type="http://schemas.openxmlformats.org/officeDocument/2006/relationships/tags" Target="../tags/tag540.xml"/><Relationship Id="rId67" Type="http://schemas.openxmlformats.org/officeDocument/2006/relationships/tags" Target="../tags/tag561.xml"/><Relationship Id="rId20" Type="http://schemas.openxmlformats.org/officeDocument/2006/relationships/tags" Target="../tags/tag514.xml"/><Relationship Id="rId41" Type="http://schemas.openxmlformats.org/officeDocument/2006/relationships/tags" Target="../tags/tag535.xml"/><Relationship Id="rId62" Type="http://schemas.openxmlformats.org/officeDocument/2006/relationships/tags" Target="../tags/tag556.xml"/><Relationship Id="rId83" Type="http://schemas.openxmlformats.org/officeDocument/2006/relationships/tags" Target="../tags/tag577.xml"/><Relationship Id="rId88" Type="http://schemas.openxmlformats.org/officeDocument/2006/relationships/tags" Target="../tags/tag582.xml"/><Relationship Id="rId111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tags" Target="../tags/tag616.xml"/><Relationship Id="rId18" Type="http://schemas.openxmlformats.org/officeDocument/2006/relationships/tags" Target="../tags/tag621.xml"/><Relationship Id="rId26" Type="http://schemas.openxmlformats.org/officeDocument/2006/relationships/tags" Target="../tags/tag629.xml"/><Relationship Id="rId3" Type="http://schemas.openxmlformats.org/officeDocument/2006/relationships/tags" Target="../tags/tag606.xml"/><Relationship Id="rId21" Type="http://schemas.openxmlformats.org/officeDocument/2006/relationships/tags" Target="../tags/tag624.xml"/><Relationship Id="rId34" Type="http://schemas.openxmlformats.org/officeDocument/2006/relationships/notesSlide" Target="../notesSlides/notesSlide18.xml"/><Relationship Id="rId7" Type="http://schemas.openxmlformats.org/officeDocument/2006/relationships/tags" Target="../tags/tag610.xml"/><Relationship Id="rId12" Type="http://schemas.openxmlformats.org/officeDocument/2006/relationships/tags" Target="../tags/tag615.xml"/><Relationship Id="rId17" Type="http://schemas.openxmlformats.org/officeDocument/2006/relationships/tags" Target="../tags/tag620.xml"/><Relationship Id="rId25" Type="http://schemas.openxmlformats.org/officeDocument/2006/relationships/tags" Target="../tags/tag628.xml"/><Relationship Id="rId33" Type="http://schemas.openxmlformats.org/officeDocument/2006/relationships/slideLayout" Target="../slideLayouts/slideLayout2.xml"/><Relationship Id="rId2" Type="http://schemas.openxmlformats.org/officeDocument/2006/relationships/tags" Target="../tags/tag605.xml"/><Relationship Id="rId16" Type="http://schemas.openxmlformats.org/officeDocument/2006/relationships/tags" Target="../tags/tag619.xml"/><Relationship Id="rId20" Type="http://schemas.openxmlformats.org/officeDocument/2006/relationships/tags" Target="../tags/tag623.xml"/><Relationship Id="rId29" Type="http://schemas.openxmlformats.org/officeDocument/2006/relationships/tags" Target="../tags/tag632.xml"/><Relationship Id="rId1" Type="http://schemas.openxmlformats.org/officeDocument/2006/relationships/tags" Target="../tags/tag604.xml"/><Relationship Id="rId6" Type="http://schemas.openxmlformats.org/officeDocument/2006/relationships/tags" Target="../tags/tag609.xml"/><Relationship Id="rId11" Type="http://schemas.openxmlformats.org/officeDocument/2006/relationships/tags" Target="../tags/tag614.xml"/><Relationship Id="rId24" Type="http://schemas.openxmlformats.org/officeDocument/2006/relationships/tags" Target="../tags/tag627.xml"/><Relationship Id="rId32" Type="http://schemas.openxmlformats.org/officeDocument/2006/relationships/tags" Target="../tags/tag635.xml"/><Relationship Id="rId5" Type="http://schemas.openxmlformats.org/officeDocument/2006/relationships/tags" Target="../tags/tag608.xml"/><Relationship Id="rId15" Type="http://schemas.openxmlformats.org/officeDocument/2006/relationships/tags" Target="../tags/tag618.xml"/><Relationship Id="rId23" Type="http://schemas.openxmlformats.org/officeDocument/2006/relationships/tags" Target="../tags/tag626.xml"/><Relationship Id="rId28" Type="http://schemas.openxmlformats.org/officeDocument/2006/relationships/tags" Target="../tags/tag631.xml"/><Relationship Id="rId10" Type="http://schemas.openxmlformats.org/officeDocument/2006/relationships/tags" Target="../tags/tag613.xml"/><Relationship Id="rId19" Type="http://schemas.openxmlformats.org/officeDocument/2006/relationships/tags" Target="../tags/tag622.xml"/><Relationship Id="rId31" Type="http://schemas.openxmlformats.org/officeDocument/2006/relationships/tags" Target="../tags/tag634.xml"/><Relationship Id="rId4" Type="http://schemas.openxmlformats.org/officeDocument/2006/relationships/tags" Target="../tags/tag607.xml"/><Relationship Id="rId9" Type="http://schemas.openxmlformats.org/officeDocument/2006/relationships/tags" Target="../tags/tag612.xml"/><Relationship Id="rId14" Type="http://schemas.openxmlformats.org/officeDocument/2006/relationships/tags" Target="../tags/tag617.xml"/><Relationship Id="rId22" Type="http://schemas.openxmlformats.org/officeDocument/2006/relationships/tags" Target="../tags/tag625.xml"/><Relationship Id="rId27" Type="http://schemas.openxmlformats.org/officeDocument/2006/relationships/tags" Target="../tags/tag630.xml"/><Relationship Id="rId30" Type="http://schemas.openxmlformats.org/officeDocument/2006/relationships/tags" Target="../tags/tag633.xml"/><Relationship Id="rId8" Type="http://schemas.openxmlformats.org/officeDocument/2006/relationships/tags" Target="../tags/tag6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638.xml"/><Relationship Id="rId2" Type="http://schemas.openxmlformats.org/officeDocument/2006/relationships/tags" Target="../tags/tag637.xml"/><Relationship Id="rId1" Type="http://schemas.openxmlformats.org/officeDocument/2006/relationships/tags" Target="../tags/tag636.xml"/><Relationship Id="rId5" Type="http://schemas.openxmlformats.org/officeDocument/2006/relationships/notesSlide" Target="../notesSlides/notesSlide19.xml"/><Relationship Id="rId4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tags" Target="../tags/tag646.xml"/><Relationship Id="rId13" Type="http://schemas.openxmlformats.org/officeDocument/2006/relationships/tags" Target="../tags/tag651.xml"/><Relationship Id="rId18" Type="http://schemas.openxmlformats.org/officeDocument/2006/relationships/tags" Target="../tags/tag656.xml"/><Relationship Id="rId3" Type="http://schemas.openxmlformats.org/officeDocument/2006/relationships/tags" Target="../tags/tag641.xml"/><Relationship Id="rId7" Type="http://schemas.openxmlformats.org/officeDocument/2006/relationships/tags" Target="../tags/tag645.xml"/><Relationship Id="rId12" Type="http://schemas.openxmlformats.org/officeDocument/2006/relationships/tags" Target="../tags/tag650.xml"/><Relationship Id="rId17" Type="http://schemas.openxmlformats.org/officeDocument/2006/relationships/tags" Target="../tags/tag655.xml"/><Relationship Id="rId2" Type="http://schemas.openxmlformats.org/officeDocument/2006/relationships/tags" Target="../tags/tag640.xml"/><Relationship Id="rId16" Type="http://schemas.openxmlformats.org/officeDocument/2006/relationships/tags" Target="../tags/tag654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639.xml"/><Relationship Id="rId6" Type="http://schemas.openxmlformats.org/officeDocument/2006/relationships/tags" Target="../tags/tag644.xml"/><Relationship Id="rId11" Type="http://schemas.openxmlformats.org/officeDocument/2006/relationships/tags" Target="../tags/tag649.xml"/><Relationship Id="rId5" Type="http://schemas.openxmlformats.org/officeDocument/2006/relationships/tags" Target="../tags/tag643.xml"/><Relationship Id="rId15" Type="http://schemas.openxmlformats.org/officeDocument/2006/relationships/tags" Target="../tags/tag653.xml"/><Relationship Id="rId10" Type="http://schemas.openxmlformats.org/officeDocument/2006/relationships/tags" Target="../tags/tag648.xml"/><Relationship Id="rId19" Type="http://schemas.openxmlformats.org/officeDocument/2006/relationships/tags" Target="../tags/tag657.xml"/><Relationship Id="rId4" Type="http://schemas.openxmlformats.org/officeDocument/2006/relationships/tags" Target="../tags/tag642.xml"/><Relationship Id="rId9" Type="http://schemas.openxmlformats.org/officeDocument/2006/relationships/tags" Target="../tags/tag647.xml"/><Relationship Id="rId14" Type="http://schemas.openxmlformats.org/officeDocument/2006/relationships/tags" Target="../tags/tag65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tags" Target="../tags/tag665.xml"/><Relationship Id="rId13" Type="http://schemas.openxmlformats.org/officeDocument/2006/relationships/tags" Target="../tags/tag670.xml"/><Relationship Id="rId3" Type="http://schemas.openxmlformats.org/officeDocument/2006/relationships/tags" Target="../tags/tag660.xml"/><Relationship Id="rId7" Type="http://schemas.openxmlformats.org/officeDocument/2006/relationships/tags" Target="../tags/tag664.xml"/><Relationship Id="rId12" Type="http://schemas.openxmlformats.org/officeDocument/2006/relationships/tags" Target="../tags/tag669.xml"/><Relationship Id="rId2" Type="http://schemas.openxmlformats.org/officeDocument/2006/relationships/tags" Target="../tags/tag659.xml"/><Relationship Id="rId1" Type="http://schemas.openxmlformats.org/officeDocument/2006/relationships/tags" Target="../tags/tag658.xml"/><Relationship Id="rId6" Type="http://schemas.openxmlformats.org/officeDocument/2006/relationships/tags" Target="../tags/tag663.xml"/><Relationship Id="rId11" Type="http://schemas.openxmlformats.org/officeDocument/2006/relationships/tags" Target="../tags/tag668.xml"/><Relationship Id="rId5" Type="http://schemas.openxmlformats.org/officeDocument/2006/relationships/tags" Target="../tags/tag662.xml"/><Relationship Id="rId10" Type="http://schemas.openxmlformats.org/officeDocument/2006/relationships/tags" Target="../tags/tag667.xml"/><Relationship Id="rId4" Type="http://schemas.openxmlformats.org/officeDocument/2006/relationships/tags" Target="../tags/tag661.xml"/><Relationship Id="rId9" Type="http://schemas.openxmlformats.org/officeDocument/2006/relationships/tags" Target="../tags/tag666.xml"/><Relationship Id="rId14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3" Type="http://schemas.openxmlformats.org/officeDocument/2006/relationships/tags" Target="../tags/tag683.xml"/><Relationship Id="rId18" Type="http://schemas.openxmlformats.org/officeDocument/2006/relationships/tags" Target="../tags/tag688.xml"/><Relationship Id="rId26" Type="http://schemas.openxmlformats.org/officeDocument/2006/relationships/tags" Target="../tags/tag696.xml"/><Relationship Id="rId39" Type="http://schemas.openxmlformats.org/officeDocument/2006/relationships/tags" Target="../tags/tag709.xml"/><Relationship Id="rId21" Type="http://schemas.openxmlformats.org/officeDocument/2006/relationships/tags" Target="../tags/tag691.xml"/><Relationship Id="rId34" Type="http://schemas.openxmlformats.org/officeDocument/2006/relationships/tags" Target="../tags/tag704.xml"/><Relationship Id="rId42" Type="http://schemas.openxmlformats.org/officeDocument/2006/relationships/tags" Target="../tags/tag712.xml"/><Relationship Id="rId47" Type="http://schemas.openxmlformats.org/officeDocument/2006/relationships/tags" Target="../tags/tag717.xml"/><Relationship Id="rId50" Type="http://schemas.openxmlformats.org/officeDocument/2006/relationships/tags" Target="../tags/tag720.xml"/><Relationship Id="rId55" Type="http://schemas.openxmlformats.org/officeDocument/2006/relationships/tags" Target="../tags/tag725.xml"/><Relationship Id="rId7" Type="http://schemas.openxmlformats.org/officeDocument/2006/relationships/tags" Target="../tags/tag677.xml"/><Relationship Id="rId2" Type="http://schemas.openxmlformats.org/officeDocument/2006/relationships/tags" Target="../tags/tag672.xml"/><Relationship Id="rId16" Type="http://schemas.openxmlformats.org/officeDocument/2006/relationships/tags" Target="../tags/tag686.xml"/><Relationship Id="rId29" Type="http://schemas.openxmlformats.org/officeDocument/2006/relationships/tags" Target="../tags/tag699.xml"/><Relationship Id="rId11" Type="http://schemas.openxmlformats.org/officeDocument/2006/relationships/tags" Target="../tags/tag681.xml"/><Relationship Id="rId24" Type="http://schemas.openxmlformats.org/officeDocument/2006/relationships/tags" Target="../tags/tag694.xml"/><Relationship Id="rId32" Type="http://schemas.openxmlformats.org/officeDocument/2006/relationships/tags" Target="../tags/tag702.xml"/><Relationship Id="rId37" Type="http://schemas.openxmlformats.org/officeDocument/2006/relationships/tags" Target="../tags/tag707.xml"/><Relationship Id="rId40" Type="http://schemas.openxmlformats.org/officeDocument/2006/relationships/tags" Target="../tags/tag710.xml"/><Relationship Id="rId45" Type="http://schemas.openxmlformats.org/officeDocument/2006/relationships/tags" Target="../tags/tag715.xml"/><Relationship Id="rId53" Type="http://schemas.openxmlformats.org/officeDocument/2006/relationships/tags" Target="../tags/tag723.xml"/><Relationship Id="rId58" Type="http://schemas.openxmlformats.org/officeDocument/2006/relationships/tags" Target="../tags/tag728.xml"/><Relationship Id="rId5" Type="http://schemas.openxmlformats.org/officeDocument/2006/relationships/tags" Target="../tags/tag675.xml"/><Relationship Id="rId61" Type="http://schemas.openxmlformats.org/officeDocument/2006/relationships/slideLayout" Target="../slideLayouts/slideLayout2.xml"/><Relationship Id="rId19" Type="http://schemas.openxmlformats.org/officeDocument/2006/relationships/tags" Target="../tags/tag689.xml"/><Relationship Id="rId14" Type="http://schemas.openxmlformats.org/officeDocument/2006/relationships/tags" Target="../tags/tag684.xml"/><Relationship Id="rId22" Type="http://schemas.openxmlformats.org/officeDocument/2006/relationships/tags" Target="../tags/tag692.xml"/><Relationship Id="rId27" Type="http://schemas.openxmlformats.org/officeDocument/2006/relationships/tags" Target="../tags/tag697.xml"/><Relationship Id="rId30" Type="http://schemas.openxmlformats.org/officeDocument/2006/relationships/tags" Target="../tags/tag700.xml"/><Relationship Id="rId35" Type="http://schemas.openxmlformats.org/officeDocument/2006/relationships/tags" Target="../tags/tag705.xml"/><Relationship Id="rId43" Type="http://schemas.openxmlformats.org/officeDocument/2006/relationships/tags" Target="../tags/tag713.xml"/><Relationship Id="rId48" Type="http://schemas.openxmlformats.org/officeDocument/2006/relationships/tags" Target="../tags/tag718.xml"/><Relationship Id="rId56" Type="http://schemas.openxmlformats.org/officeDocument/2006/relationships/tags" Target="../tags/tag726.xml"/><Relationship Id="rId8" Type="http://schemas.openxmlformats.org/officeDocument/2006/relationships/tags" Target="../tags/tag678.xml"/><Relationship Id="rId51" Type="http://schemas.openxmlformats.org/officeDocument/2006/relationships/tags" Target="../tags/tag721.xml"/><Relationship Id="rId3" Type="http://schemas.openxmlformats.org/officeDocument/2006/relationships/tags" Target="../tags/tag673.xml"/><Relationship Id="rId12" Type="http://schemas.openxmlformats.org/officeDocument/2006/relationships/tags" Target="../tags/tag682.xml"/><Relationship Id="rId17" Type="http://schemas.openxmlformats.org/officeDocument/2006/relationships/tags" Target="../tags/tag687.xml"/><Relationship Id="rId25" Type="http://schemas.openxmlformats.org/officeDocument/2006/relationships/tags" Target="../tags/tag695.xml"/><Relationship Id="rId33" Type="http://schemas.openxmlformats.org/officeDocument/2006/relationships/tags" Target="../tags/tag703.xml"/><Relationship Id="rId38" Type="http://schemas.openxmlformats.org/officeDocument/2006/relationships/tags" Target="../tags/tag708.xml"/><Relationship Id="rId46" Type="http://schemas.openxmlformats.org/officeDocument/2006/relationships/tags" Target="../tags/tag716.xml"/><Relationship Id="rId59" Type="http://schemas.openxmlformats.org/officeDocument/2006/relationships/tags" Target="../tags/tag729.xml"/><Relationship Id="rId20" Type="http://schemas.openxmlformats.org/officeDocument/2006/relationships/tags" Target="../tags/tag690.xml"/><Relationship Id="rId41" Type="http://schemas.openxmlformats.org/officeDocument/2006/relationships/tags" Target="../tags/tag711.xml"/><Relationship Id="rId54" Type="http://schemas.openxmlformats.org/officeDocument/2006/relationships/tags" Target="../tags/tag724.xml"/><Relationship Id="rId62" Type="http://schemas.openxmlformats.org/officeDocument/2006/relationships/notesSlide" Target="../notesSlides/notesSlide20.xml"/><Relationship Id="rId1" Type="http://schemas.openxmlformats.org/officeDocument/2006/relationships/tags" Target="../tags/tag671.xml"/><Relationship Id="rId6" Type="http://schemas.openxmlformats.org/officeDocument/2006/relationships/tags" Target="../tags/tag676.xml"/><Relationship Id="rId15" Type="http://schemas.openxmlformats.org/officeDocument/2006/relationships/tags" Target="../tags/tag685.xml"/><Relationship Id="rId23" Type="http://schemas.openxmlformats.org/officeDocument/2006/relationships/tags" Target="../tags/tag693.xml"/><Relationship Id="rId28" Type="http://schemas.openxmlformats.org/officeDocument/2006/relationships/tags" Target="../tags/tag698.xml"/><Relationship Id="rId36" Type="http://schemas.openxmlformats.org/officeDocument/2006/relationships/tags" Target="../tags/tag706.xml"/><Relationship Id="rId49" Type="http://schemas.openxmlformats.org/officeDocument/2006/relationships/tags" Target="../tags/tag719.xml"/><Relationship Id="rId57" Type="http://schemas.openxmlformats.org/officeDocument/2006/relationships/tags" Target="../tags/tag727.xml"/><Relationship Id="rId10" Type="http://schemas.openxmlformats.org/officeDocument/2006/relationships/tags" Target="../tags/tag680.xml"/><Relationship Id="rId31" Type="http://schemas.openxmlformats.org/officeDocument/2006/relationships/tags" Target="../tags/tag701.xml"/><Relationship Id="rId44" Type="http://schemas.openxmlformats.org/officeDocument/2006/relationships/tags" Target="../tags/tag714.xml"/><Relationship Id="rId52" Type="http://schemas.openxmlformats.org/officeDocument/2006/relationships/tags" Target="../tags/tag722.xml"/><Relationship Id="rId60" Type="http://schemas.openxmlformats.org/officeDocument/2006/relationships/tags" Target="../tags/tag730.xml"/><Relationship Id="rId4" Type="http://schemas.openxmlformats.org/officeDocument/2006/relationships/tags" Target="../tags/tag674.xml"/><Relationship Id="rId9" Type="http://schemas.openxmlformats.org/officeDocument/2006/relationships/tags" Target="../tags/tag67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31.xml"/><Relationship Id="rId21" Type="http://schemas.openxmlformats.org/officeDocument/2006/relationships/tags" Target="../tags/tag26.xml"/><Relationship Id="rId42" Type="http://schemas.openxmlformats.org/officeDocument/2006/relationships/tags" Target="../tags/tag47.xml"/><Relationship Id="rId47" Type="http://schemas.openxmlformats.org/officeDocument/2006/relationships/tags" Target="../tags/tag52.xml"/><Relationship Id="rId63" Type="http://schemas.openxmlformats.org/officeDocument/2006/relationships/tags" Target="../tags/tag68.xml"/><Relationship Id="rId68" Type="http://schemas.openxmlformats.org/officeDocument/2006/relationships/tags" Target="../tags/tag73.xml"/><Relationship Id="rId16" Type="http://schemas.openxmlformats.org/officeDocument/2006/relationships/tags" Target="../tags/tag21.xml"/><Relationship Id="rId11" Type="http://schemas.openxmlformats.org/officeDocument/2006/relationships/tags" Target="../tags/tag16.xml"/><Relationship Id="rId24" Type="http://schemas.openxmlformats.org/officeDocument/2006/relationships/tags" Target="../tags/tag29.xml"/><Relationship Id="rId32" Type="http://schemas.openxmlformats.org/officeDocument/2006/relationships/tags" Target="../tags/tag37.xml"/><Relationship Id="rId37" Type="http://schemas.openxmlformats.org/officeDocument/2006/relationships/tags" Target="../tags/tag42.xml"/><Relationship Id="rId40" Type="http://schemas.openxmlformats.org/officeDocument/2006/relationships/tags" Target="../tags/tag45.xml"/><Relationship Id="rId45" Type="http://schemas.openxmlformats.org/officeDocument/2006/relationships/tags" Target="../tags/tag50.xml"/><Relationship Id="rId53" Type="http://schemas.openxmlformats.org/officeDocument/2006/relationships/tags" Target="../tags/tag58.xml"/><Relationship Id="rId58" Type="http://schemas.openxmlformats.org/officeDocument/2006/relationships/tags" Target="../tags/tag63.xml"/><Relationship Id="rId66" Type="http://schemas.openxmlformats.org/officeDocument/2006/relationships/tags" Target="../tags/tag71.xml"/><Relationship Id="rId74" Type="http://schemas.openxmlformats.org/officeDocument/2006/relationships/tags" Target="../tags/tag79.xml"/><Relationship Id="rId5" Type="http://schemas.openxmlformats.org/officeDocument/2006/relationships/tags" Target="../tags/tag10.xml"/><Relationship Id="rId61" Type="http://schemas.openxmlformats.org/officeDocument/2006/relationships/tags" Target="../tags/tag66.xml"/><Relationship Id="rId19" Type="http://schemas.openxmlformats.org/officeDocument/2006/relationships/tags" Target="../tags/tag24.xml"/><Relationship Id="rId14" Type="http://schemas.openxmlformats.org/officeDocument/2006/relationships/tags" Target="../tags/tag19.xml"/><Relationship Id="rId22" Type="http://schemas.openxmlformats.org/officeDocument/2006/relationships/tags" Target="../tags/tag27.xml"/><Relationship Id="rId27" Type="http://schemas.openxmlformats.org/officeDocument/2006/relationships/tags" Target="../tags/tag32.xml"/><Relationship Id="rId30" Type="http://schemas.openxmlformats.org/officeDocument/2006/relationships/tags" Target="../tags/tag35.xml"/><Relationship Id="rId35" Type="http://schemas.openxmlformats.org/officeDocument/2006/relationships/tags" Target="../tags/tag40.xml"/><Relationship Id="rId43" Type="http://schemas.openxmlformats.org/officeDocument/2006/relationships/tags" Target="../tags/tag48.xml"/><Relationship Id="rId48" Type="http://schemas.openxmlformats.org/officeDocument/2006/relationships/tags" Target="../tags/tag53.xml"/><Relationship Id="rId56" Type="http://schemas.openxmlformats.org/officeDocument/2006/relationships/tags" Target="../tags/tag61.xml"/><Relationship Id="rId64" Type="http://schemas.openxmlformats.org/officeDocument/2006/relationships/tags" Target="../tags/tag69.xml"/><Relationship Id="rId69" Type="http://schemas.openxmlformats.org/officeDocument/2006/relationships/tags" Target="../tags/tag74.xml"/><Relationship Id="rId77" Type="http://schemas.openxmlformats.org/officeDocument/2006/relationships/slideLayout" Target="../slideLayouts/slideLayout2.xml"/><Relationship Id="rId8" Type="http://schemas.openxmlformats.org/officeDocument/2006/relationships/tags" Target="../tags/tag13.xml"/><Relationship Id="rId51" Type="http://schemas.openxmlformats.org/officeDocument/2006/relationships/tags" Target="../tags/tag56.xml"/><Relationship Id="rId72" Type="http://schemas.openxmlformats.org/officeDocument/2006/relationships/tags" Target="../tags/tag77.xml"/><Relationship Id="rId3" Type="http://schemas.openxmlformats.org/officeDocument/2006/relationships/tags" Target="../tags/tag8.xml"/><Relationship Id="rId12" Type="http://schemas.openxmlformats.org/officeDocument/2006/relationships/tags" Target="../tags/tag17.xml"/><Relationship Id="rId17" Type="http://schemas.openxmlformats.org/officeDocument/2006/relationships/tags" Target="../tags/tag22.xml"/><Relationship Id="rId25" Type="http://schemas.openxmlformats.org/officeDocument/2006/relationships/tags" Target="../tags/tag30.xml"/><Relationship Id="rId33" Type="http://schemas.openxmlformats.org/officeDocument/2006/relationships/tags" Target="../tags/tag38.xml"/><Relationship Id="rId38" Type="http://schemas.openxmlformats.org/officeDocument/2006/relationships/tags" Target="../tags/tag43.xml"/><Relationship Id="rId46" Type="http://schemas.openxmlformats.org/officeDocument/2006/relationships/tags" Target="../tags/tag51.xml"/><Relationship Id="rId59" Type="http://schemas.openxmlformats.org/officeDocument/2006/relationships/tags" Target="../tags/tag64.xml"/><Relationship Id="rId67" Type="http://schemas.openxmlformats.org/officeDocument/2006/relationships/tags" Target="../tags/tag72.xml"/><Relationship Id="rId20" Type="http://schemas.openxmlformats.org/officeDocument/2006/relationships/tags" Target="../tags/tag25.xml"/><Relationship Id="rId41" Type="http://schemas.openxmlformats.org/officeDocument/2006/relationships/tags" Target="../tags/tag46.xml"/><Relationship Id="rId54" Type="http://schemas.openxmlformats.org/officeDocument/2006/relationships/tags" Target="../tags/tag59.xml"/><Relationship Id="rId62" Type="http://schemas.openxmlformats.org/officeDocument/2006/relationships/tags" Target="../tags/tag67.xml"/><Relationship Id="rId70" Type="http://schemas.openxmlformats.org/officeDocument/2006/relationships/tags" Target="../tags/tag75.xml"/><Relationship Id="rId75" Type="http://schemas.openxmlformats.org/officeDocument/2006/relationships/tags" Target="../tags/tag80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5" Type="http://schemas.openxmlformats.org/officeDocument/2006/relationships/tags" Target="../tags/tag20.xml"/><Relationship Id="rId23" Type="http://schemas.openxmlformats.org/officeDocument/2006/relationships/tags" Target="../tags/tag28.xml"/><Relationship Id="rId28" Type="http://schemas.openxmlformats.org/officeDocument/2006/relationships/tags" Target="../tags/tag33.xml"/><Relationship Id="rId36" Type="http://schemas.openxmlformats.org/officeDocument/2006/relationships/tags" Target="../tags/tag41.xml"/><Relationship Id="rId49" Type="http://schemas.openxmlformats.org/officeDocument/2006/relationships/tags" Target="../tags/tag54.xml"/><Relationship Id="rId57" Type="http://schemas.openxmlformats.org/officeDocument/2006/relationships/tags" Target="../tags/tag62.xml"/><Relationship Id="rId10" Type="http://schemas.openxmlformats.org/officeDocument/2006/relationships/tags" Target="../tags/tag15.xml"/><Relationship Id="rId31" Type="http://schemas.openxmlformats.org/officeDocument/2006/relationships/tags" Target="../tags/tag36.xml"/><Relationship Id="rId44" Type="http://schemas.openxmlformats.org/officeDocument/2006/relationships/tags" Target="../tags/tag49.xml"/><Relationship Id="rId52" Type="http://schemas.openxmlformats.org/officeDocument/2006/relationships/tags" Target="../tags/tag57.xml"/><Relationship Id="rId60" Type="http://schemas.openxmlformats.org/officeDocument/2006/relationships/tags" Target="../tags/tag65.xml"/><Relationship Id="rId65" Type="http://schemas.openxmlformats.org/officeDocument/2006/relationships/tags" Target="../tags/tag70.xml"/><Relationship Id="rId73" Type="http://schemas.openxmlformats.org/officeDocument/2006/relationships/tags" Target="../tags/tag78.xml"/><Relationship Id="rId78" Type="http://schemas.openxmlformats.org/officeDocument/2006/relationships/notesSlide" Target="../notesSlides/notesSlide3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3" Type="http://schemas.openxmlformats.org/officeDocument/2006/relationships/tags" Target="../tags/tag18.xml"/><Relationship Id="rId18" Type="http://schemas.openxmlformats.org/officeDocument/2006/relationships/tags" Target="../tags/tag23.xml"/><Relationship Id="rId39" Type="http://schemas.openxmlformats.org/officeDocument/2006/relationships/tags" Target="../tags/tag44.xml"/><Relationship Id="rId34" Type="http://schemas.openxmlformats.org/officeDocument/2006/relationships/tags" Target="../tags/tag39.xml"/><Relationship Id="rId50" Type="http://schemas.openxmlformats.org/officeDocument/2006/relationships/tags" Target="../tags/tag55.xml"/><Relationship Id="rId55" Type="http://schemas.openxmlformats.org/officeDocument/2006/relationships/tags" Target="../tags/tag60.xml"/><Relationship Id="rId76" Type="http://schemas.openxmlformats.org/officeDocument/2006/relationships/tags" Target="../tags/tag81.xml"/><Relationship Id="rId7" Type="http://schemas.openxmlformats.org/officeDocument/2006/relationships/tags" Target="../tags/tag12.xml"/><Relationship Id="rId71" Type="http://schemas.openxmlformats.org/officeDocument/2006/relationships/tags" Target="../tags/tag76.xml"/><Relationship Id="rId2" Type="http://schemas.openxmlformats.org/officeDocument/2006/relationships/tags" Target="../tags/tag7.xml"/><Relationship Id="rId29" Type="http://schemas.openxmlformats.org/officeDocument/2006/relationships/tags" Target="../tags/tag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tags" Target="../tags/tag94.xml"/><Relationship Id="rId18" Type="http://schemas.openxmlformats.org/officeDocument/2006/relationships/tags" Target="../tags/tag99.xml"/><Relationship Id="rId26" Type="http://schemas.openxmlformats.org/officeDocument/2006/relationships/tags" Target="../tags/tag107.xml"/><Relationship Id="rId39" Type="http://schemas.openxmlformats.org/officeDocument/2006/relationships/tags" Target="../tags/tag120.xml"/><Relationship Id="rId21" Type="http://schemas.openxmlformats.org/officeDocument/2006/relationships/tags" Target="../tags/tag102.xml"/><Relationship Id="rId34" Type="http://schemas.openxmlformats.org/officeDocument/2006/relationships/tags" Target="../tags/tag115.xml"/><Relationship Id="rId42" Type="http://schemas.openxmlformats.org/officeDocument/2006/relationships/tags" Target="../tags/tag123.xml"/><Relationship Id="rId47" Type="http://schemas.openxmlformats.org/officeDocument/2006/relationships/tags" Target="../tags/tag128.xml"/><Relationship Id="rId50" Type="http://schemas.openxmlformats.org/officeDocument/2006/relationships/tags" Target="../tags/tag131.xml"/><Relationship Id="rId55" Type="http://schemas.openxmlformats.org/officeDocument/2006/relationships/tags" Target="../tags/tag136.xml"/><Relationship Id="rId7" Type="http://schemas.openxmlformats.org/officeDocument/2006/relationships/tags" Target="../tags/tag88.xml"/><Relationship Id="rId2" Type="http://schemas.openxmlformats.org/officeDocument/2006/relationships/tags" Target="../tags/tag83.xml"/><Relationship Id="rId16" Type="http://schemas.openxmlformats.org/officeDocument/2006/relationships/tags" Target="../tags/tag97.xml"/><Relationship Id="rId29" Type="http://schemas.openxmlformats.org/officeDocument/2006/relationships/tags" Target="../tags/tag110.xml"/><Relationship Id="rId11" Type="http://schemas.openxmlformats.org/officeDocument/2006/relationships/tags" Target="../tags/tag92.xml"/><Relationship Id="rId24" Type="http://schemas.openxmlformats.org/officeDocument/2006/relationships/tags" Target="../tags/tag105.xml"/><Relationship Id="rId32" Type="http://schemas.openxmlformats.org/officeDocument/2006/relationships/tags" Target="../tags/tag113.xml"/><Relationship Id="rId37" Type="http://schemas.openxmlformats.org/officeDocument/2006/relationships/tags" Target="../tags/tag118.xml"/><Relationship Id="rId40" Type="http://schemas.openxmlformats.org/officeDocument/2006/relationships/tags" Target="../tags/tag121.xml"/><Relationship Id="rId45" Type="http://schemas.openxmlformats.org/officeDocument/2006/relationships/tags" Target="../tags/tag126.xml"/><Relationship Id="rId53" Type="http://schemas.openxmlformats.org/officeDocument/2006/relationships/tags" Target="../tags/tag134.xml"/><Relationship Id="rId58" Type="http://schemas.openxmlformats.org/officeDocument/2006/relationships/notesSlide" Target="../notesSlides/notesSlide4.xml"/><Relationship Id="rId5" Type="http://schemas.openxmlformats.org/officeDocument/2006/relationships/tags" Target="../tags/tag86.xml"/><Relationship Id="rId19" Type="http://schemas.openxmlformats.org/officeDocument/2006/relationships/tags" Target="../tags/tag100.xml"/><Relationship Id="rId4" Type="http://schemas.openxmlformats.org/officeDocument/2006/relationships/tags" Target="../tags/tag85.xml"/><Relationship Id="rId9" Type="http://schemas.openxmlformats.org/officeDocument/2006/relationships/tags" Target="../tags/tag90.xml"/><Relationship Id="rId14" Type="http://schemas.openxmlformats.org/officeDocument/2006/relationships/tags" Target="../tags/tag95.xml"/><Relationship Id="rId22" Type="http://schemas.openxmlformats.org/officeDocument/2006/relationships/tags" Target="../tags/tag103.xml"/><Relationship Id="rId27" Type="http://schemas.openxmlformats.org/officeDocument/2006/relationships/tags" Target="../tags/tag108.xml"/><Relationship Id="rId30" Type="http://schemas.openxmlformats.org/officeDocument/2006/relationships/tags" Target="../tags/tag111.xml"/><Relationship Id="rId35" Type="http://schemas.openxmlformats.org/officeDocument/2006/relationships/tags" Target="../tags/tag116.xml"/><Relationship Id="rId43" Type="http://schemas.openxmlformats.org/officeDocument/2006/relationships/tags" Target="../tags/tag124.xml"/><Relationship Id="rId48" Type="http://schemas.openxmlformats.org/officeDocument/2006/relationships/tags" Target="../tags/tag129.xml"/><Relationship Id="rId56" Type="http://schemas.openxmlformats.org/officeDocument/2006/relationships/tags" Target="../tags/tag137.xml"/><Relationship Id="rId8" Type="http://schemas.openxmlformats.org/officeDocument/2006/relationships/tags" Target="../tags/tag89.xml"/><Relationship Id="rId51" Type="http://schemas.openxmlformats.org/officeDocument/2006/relationships/tags" Target="../tags/tag132.xml"/><Relationship Id="rId3" Type="http://schemas.openxmlformats.org/officeDocument/2006/relationships/tags" Target="../tags/tag84.xml"/><Relationship Id="rId12" Type="http://schemas.openxmlformats.org/officeDocument/2006/relationships/tags" Target="../tags/tag93.xml"/><Relationship Id="rId17" Type="http://schemas.openxmlformats.org/officeDocument/2006/relationships/tags" Target="../tags/tag98.xml"/><Relationship Id="rId25" Type="http://schemas.openxmlformats.org/officeDocument/2006/relationships/tags" Target="../tags/tag106.xml"/><Relationship Id="rId33" Type="http://schemas.openxmlformats.org/officeDocument/2006/relationships/tags" Target="../tags/tag114.xml"/><Relationship Id="rId38" Type="http://schemas.openxmlformats.org/officeDocument/2006/relationships/tags" Target="../tags/tag119.xml"/><Relationship Id="rId46" Type="http://schemas.openxmlformats.org/officeDocument/2006/relationships/tags" Target="../tags/tag127.xml"/><Relationship Id="rId20" Type="http://schemas.openxmlformats.org/officeDocument/2006/relationships/tags" Target="../tags/tag101.xml"/><Relationship Id="rId41" Type="http://schemas.openxmlformats.org/officeDocument/2006/relationships/tags" Target="../tags/tag122.xml"/><Relationship Id="rId54" Type="http://schemas.openxmlformats.org/officeDocument/2006/relationships/tags" Target="../tags/tag135.xml"/><Relationship Id="rId1" Type="http://schemas.openxmlformats.org/officeDocument/2006/relationships/tags" Target="../tags/tag82.xml"/><Relationship Id="rId6" Type="http://schemas.openxmlformats.org/officeDocument/2006/relationships/tags" Target="../tags/tag87.xml"/><Relationship Id="rId15" Type="http://schemas.openxmlformats.org/officeDocument/2006/relationships/tags" Target="../tags/tag96.xml"/><Relationship Id="rId23" Type="http://schemas.openxmlformats.org/officeDocument/2006/relationships/tags" Target="../tags/tag104.xml"/><Relationship Id="rId28" Type="http://schemas.openxmlformats.org/officeDocument/2006/relationships/tags" Target="../tags/tag109.xml"/><Relationship Id="rId36" Type="http://schemas.openxmlformats.org/officeDocument/2006/relationships/tags" Target="../tags/tag117.xml"/><Relationship Id="rId49" Type="http://schemas.openxmlformats.org/officeDocument/2006/relationships/tags" Target="../tags/tag130.xml"/><Relationship Id="rId57" Type="http://schemas.openxmlformats.org/officeDocument/2006/relationships/slideLayout" Target="../slideLayouts/slideLayout2.xml"/><Relationship Id="rId10" Type="http://schemas.openxmlformats.org/officeDocument/2006/relationships/tags" Target="../tags/tag91.xml"/><Relationship Id="rId31" Type="http://schemas.openxmlformats.org/officeDocument/2006/relationships/tags" Target="../tags/tag112.xml"/><Relationship Id="rId44" Type="http://schemas.openxmlformats.org/officeDocument/2006/relationships/tags" Target="../tags/tag125.xml"/><Relationship Id="rId52" Type="http://schemas.openxmlformats.org/officeDocument/2006/relationships/tags" Target="../tags/tag13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16: Analysis of Fork-Join Programs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algn="l"/>
            <a:r>
              <a:rPr lang="en-US" altLang="en-US" dirty="0">
                <a:latin typeface="Arial" charset="0"/>
                <a:cs typeface="Arial" charset="0"/>
              </a:rPr>
              <a:t>Now with four threads</a:t>
            </a:r>
          </a:p>
        </p:txBody>
      </p:sp>
      <p:sp>
        <p:nvSpPr>
          <p:cNvPr id="9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04800" y="1638300"/>
            <a:ext cx="8534400" cy="3581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ts val="1800"/>
              </a:lnSpc>
              <a:defRPr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kern="0" dirty="0">
                <a:latin typeface="Courier New" pitchFamily="49" charset="0"/>
              </a:rPr>
              <a:t>{</a:t>
            </a: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// can be a static method</a:t>
            </a:r>
            <a:endParaRPr lang="en-US" sz="2000" b="1" kern="0" dirty="0">
              <a:latin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len</a:t>
            </a:r>
            <a:r>
              <a:rPr lang="en-US" sz="2000" b="1" kern="0" dirty="0">
                <a:latin typeface="Courier New" pitchFamily="49" charset="0"/>
              </a:rPr>
              <a:t> = </a:t>
            </a:r>
            <a:r>
              <a:rPr lang="en-US" sz="2000" b="1" kern="0" dirty="0" err="1">
                <a:latin typeface="Courier New" pitchFamily="49" charset="0"/>
              </a:rPr>
              <a:t>arr.length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 = 0;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[]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 =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[4];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=0;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 &lt; 4;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++){</a:t>
            </a: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// do parallel computations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 =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arr,i</a:t>
            </a:r>
            <a:r>
              <a:rPr lang="en-US" sz="2000" b="1" kern="0" dirty="0">
                <a:latin typeface="Courier New" pitchFamily="49" charset="0"/>
              </a:rPr>
              <a:t>*</a:t>
            </a:r>
            <a:r>
              <a:rPr lang="en-US" sz="2000" b="1" kern="0" dirty="0" err="1">
                <a:latin typeface="Courier New" pitchFamily="49" charset="0"/>
              </a:rPr>
              <a:t>len</a:t>
            </a:r>
            <a:r>
              <a:rPr lang="en-US" sz="2000" b="1" kern="0" dirty="0">
                <a:latin typeface="Courier New" pitchFamily="49" charset="0"/>
              </a:rPr>
              <a:t>/4,(i+1)*</a:t>
            </a:r>
            <a:r>
              <a:rPr lang="en-US" sz="2000" b="1" kern="0" dirty="0" err="1">
                <a:latin typeface="Courier New" pitchFamily="49" charset="0"/>
              </a:rPr>
              <a:t>len</a:t>
            </a:r>
            <a:r>
              <a:rPr lang="en-US" sz="2000" b="1" kern="0" dirty="0">
                <a:latin typeface="Courier New" pitchFamily="49" charset="0"/>
              </a:rPr>
              <a:t>/4);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].start(); </a:t>
            </a:r>
            <a:endParaRPr lang="en-US" sz="2000" b="1" kern="0" dirty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=0;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 &lt; 4;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++) { </a:t>
            </a: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// combine results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ts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[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].join(); // wait for helper to finish!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 +=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].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CB4EEB-2D1D-124E-C32C-F927784E5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4DD7A-C9F6-9962-E936-EEA7E6A20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E41598-1D8E-3DDC-0878-EC29E845B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62531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algn="l">
              <a:defRPr/>
            </a:pPr>
            <a:r>
              <a:rPr lang="en-US" dirty="0"/>
              <a:t>Parameterizing by number of threads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7D543C-BB5F-D4BE-CE14-40E2214D5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F6DCC7-F33C-E578-916A-F742C1A49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30A327-AB0C-55C2-C384-44D62B2FD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04800" y="1905000"/>
            <a:ext cx="8610600" cy="3276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numTs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kern="0" dirty="0">
                <a:latin typeface="Courier New" pitchFamily="49" charset="0"/>
              </a:rPr>
              <a:t>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kern="0" dirty="0">
                <a:latin typeface="Courier New" pitchFamily="49" charset="0"/>
              </a:rPr>
              <a:t>= 0;</a:t>
            </a:r>
            <a:endParaRPr lang="en-US" sz="2000" b="1" kern="0" dirty="0">
              <a:solidFill>
                <a:srgbClr val="7030A0"/>
              </a:solidFill>
              <a:latin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[]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 =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b="1" kern="0" dirty="0">
                <a:latin typeface="Courier New" pitchFamily="49" charset="0"/>
              </a:rPr>
              <a:t>];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=0;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 &lt; 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b="1" kern="0" dirty="0">
                <a:latin typeface="Courier New" pitchFamily="49" charset="0"/>
              </a:rPr>
              <a:t>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++){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 =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arr</a:t>
            </a:r>
            <a:r>
              <a:rPr lang="en-US" sz="2000" b="1" kern="0" dirty="0">
                <a:latin typeface="Courier New" pitchFamily="49" charset="0"/>
              </a:rPr>
              <a:t>,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*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arr.length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)/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b="1" kern="0" dirty="0">
                <a:latin typeface="Courier New" pitchFamily="49" charset="0"/>
              </a:rPr>
              <a:t>,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                         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((i+1)*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arr.length</a:t>
            </a: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)/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b="1" kern="0" dirty="0">
                <a:latin typeface="Courier New" pitchFamily="49" charset="0"/>
              </a:rPr>
              <a:t>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].start();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=0;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 &lt; </a:t>
            </a:r>
            <a:r>
              <a:rPr lang="en-US" sz="2000" b="1" kern="0" dirty="0" err="1">
                <a:solidFill>
                  <a:srgbClr val="FF0000"/>
                </a:solidFill>
                <a:latin typeface="Courier New" pitchFamily="49" charset="0"/>
              </a:rPr>
              <a:t>numTs</a:t>
            </a:r>
            <a:r>
              <a:rPr lang="en-US" sz="2000" b="1" kern="0" dirty="0">
                <a:latin typeface="Courier New" pitchFamily="49" charset="0"/>
              </a:rPr>
              <a:t>; 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++) { 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].join(); 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 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 += </a:t>
            </a:r>
            <a:r>
              <a:rPr lang="en-US" sz="2000" b="1" kern="0" dirty="0" err="1">
                <a:latin typeface="Courier New" pitchFamily="49" charset="0"/>
              </a:rPr>
              <a:t>ts</a:t>
            </a:r>
            <a:r>
              <a:rPr lang="en-US" sz="2000" b="1" kern="0" dirty="0">
                <a:latin typeface="Courier New" pitchFamily="49" charset="0"/>
              </a:rPr>
              <a:t>[</a:t>
            </a:r>
            <a:r>
              <a:rPr lang="en-US" sz="2000" b="1" kern="0" dirty="0" err="1">
                <a:latin typeface="Courier New" pitchFamily="49" charset="0"/>
              </a:rPr>
              <a:t>i</a:t>
            </a:r>
            <a:r>
              <a:rPr lang="en-US" sz="2000" b="1" kern="0" dirty="0">
                <a:latin typeface="Courier New" pitchFamily="49" charset="0"/>
              </a:rPr>
              <a:t>].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;</a:t>
            </a:r>
            <a:endParaRPr lang="en-US" sz="2000" b="1" kern="0" dirty="0">
              <a:solidFill>
                <a:srgbClr val="7030A0"/>
              </a:solidFill>
              <a:latin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  <a:p>
            <a:pPr>
              <a:lnSpc>
                <a:spcPts val="1800"/>
              </a:lnSpc>
              <a:defRPr/>
            </a:pPr>
            <a:endParaRPr lang="en-US" sz="2000" kern="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36202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Recall:  Parallel Sum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>
                <a:latin typeface="Arial" charset="0"/>
                <a:cs typeface="Arial" charset="0"/>
              </a:rPr>
              <a:t>Sum up N numbers in an array</a:t>
            </a: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r>
              <a:rPr lang="en-US" altLang="en-US">
                <a:latin typeface="Arial" charset="0"/>
                <a:cs typeface="Arial" charset="0"/>
              </a:rPr>
              <a:t>Let’s implement this with threads...</a:t>
            </a:r>
          </a:p>
        </p:txBody>
      </p:sp>
      <p:grpSp>
        <p:nvGrpSpPr>
          <p:cNvPr id="25605" name="Group 114"/>
          <p:cNvGrpSpPr>
            <a:grpSpLocks/>
          </p:cNvGrpSpPr>
          <p:nvPr/>
        </p:nvGrpSpPr>
        <p:grpSpPr bwMode="auto">
          <a:xfrm>
            <a:off x="838200" y="2057400"/>
            <a:ext cx="7366000" cy="304800"/>
            <a:chOff x="897048" y="2152591"/>
            <a:chExt cx="4876800" cy="228600"/>
          </a:xfrm>
        </p:grpSpPr>
        <p:sp>
          <p:nvSpPr>
            <p:cNvPr id="25683" name="Rectangle 5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897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84" name="Rectangle 6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>
              <a:off x="1049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85" name="Rectangle 7"/>
            <p:cNvSpPr>
              <a:spLocks noChangeArrowheads="1"/>
            </p:cNvSpPr>
            <p:nvPr>
              <p:custDataLst>
                <p:tags r:id="rId80"/>
              </p:custDataLst>
            </p:nvPr>
          </p:nvSpPr>
          <p:spPr bwMode="auto">
            <a:xfrm>
              <a:off x="1354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86" name="Rectangle 8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>
              <a:off x="1201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87" name="Rectangle 9"/>
            <p:cNvSpPr>
              <a:spLocks noChangeArrowheads="1"/>
            </p:cNvSpPr>
            <p:nvPr>
              <p:custDataLst>
                <p:tags r:id="rId82"/>
              </p:custDataLst>
            </p:nvPr>
          </p:nvSpPr>
          <p:spPr bwMode="auto">
            <a:xfrm>
              <a:off x="1506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88" name="Rectangle 10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1659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89" name="Rectangle 11"/>
            <p:cNvSpPr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>
              <a:off x="1963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0" name="Rectangle 12"/>
            <p:cNvSpPr>
              <a:spLocks noChangeArrowheads="1"/>
            </p:cNvSpPr>
            <p:nvPr>
              <p:custDataLst>
                <p:tags r:id="rId85"/>
              </p:custDataLst>
            </p:nvPr>
          </p:nvSpPr>
          <p:spPr bwMode="auto">
            <a:xfrm>
              <a:off x="1811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1" name="Rectangle 13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>
              <a:off x="2116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2" name="Rectangle 14"/>
            <p:cNvSpPr>
              <a:spLocks noChangeArrowheads="1"/>
            </p:cNvSpPr>
            <p:nvPr>
              <p:custDataLst>
                <p:tags r:id="rId87"/>
              </p:custDataLst>
            </p:nvPr>
          </p:nvSpPr>
          <p:spPr bwMode="auto">
            <a:xfrm>
              <a:off x="2268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3" name="Rectangle 15"/>
            <p:cNvSpPr>
              <a:spLocks noChangeArrowheads="1"/>
            </p:cNvSpPr>
            <p:nvPr>
              <p:custDataLst>
                <p:tags r:id="rId88"/>
              </p:custDataLst>
            </p:nvPr>
          </p:nvSpPr>
          <p:spPr bwMode="auto">
            <a:xfrm>
              <a:off x="2573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4" name="Rectangle 16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2421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5" name="Rectangle 17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2725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6" name="Rectangle 18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2878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7" name="Rectangle 19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3183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8" name="Rectangle 20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3030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699" name="Rectangle 21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3335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0" name="Rectangle 22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3487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1" name="Rectangle 23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>
              <a:off x="3792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2" name="Rectangle 24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3640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3" name="Rectangle 25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3945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4" name="Rectangle 26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4097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5" name="Rectangle 27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4402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6" name="Rectangle 28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4249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7" name="Rectangle 29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4554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8" name="Rectangle 30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4707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09" name="Rectangle 31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5011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10" name="Rectangle 32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4859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11" name="Rectangle 33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5164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12" name="Rectangle 34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5316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13" name="Rectangle 35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5621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25714" name="Rectangle 36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5469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</p:grpSp>
      <p:sp>
        <p:nvSpPr>
          <p:cNvPr id="25606" name="Left Brace 53"/>
          <p:cNvSpPr>
            <a:spLocks/>
          </p:cNvSpPr>
          <p:nvPr>
            <p:custDataLst>
              <p:tags r:id="rId1"/>
            </p:custDataLst>
          </p:nvPr>
        </p:nvSpPr>
        <p:spPr bwMode="auto">
          <a:xfrm rot="-5400000">
            <a:off x="935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cxnSp>
        <p:nvCxnSpPr>
          <p:cNvPr id="25607" name="Straight Connector 54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 rot="16200000" flipH="1">
            <a:off x="10112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8" name="Straight Connector 55"/>
          <p:cNvCxnSpPr>
            <a:cxnSpLocks noChangeShapeType="1"/>
          </p:cNvCxnSpPr>
          <p:nvPr>
            <p:custDataLst>
              <p:tags r:id="rId3"/>
            </p:custDataLst>
          </p:nvPr>
        </p:nvCxnSpPr>
        <p:spPr bwMode="auto">
          <a:xfrm rot="5400000">
            <a:off x="1316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09" name="Left Brace 56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-5400000">
            <a:off x="1392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0" name="Left Brace 57"/>
          <p:cNvSpPr>
            <a:spLocks/>
          </p:cNvSpPr>
          <p:nvPr>
            <p:custDataLst>
              <p:tags r:id="rId5"/>
            </p:custDataLst>
          </p:nvPr>
        </p:nvSpPr>
        <p:spPr bwMode="auto">
          <a:xfrm rot="-5400000">
            <a:off x="1849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1" name="Left Brace 58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-5400000">
            <a:off x="2306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2" name="Left Brace 59"/>
          <p:cNvSpPr>
            <a:spLocks/>
          </p:cNvSpPr>
          <p:nvPr>
            <p:custDataLst>
              <p:tags r:id="rId7"/>
            </p:custDataLst>
          </p:nvPr>
        </p:nvSpPr>
        <p:spPr bwMode="auto">
          <a:xfrm rot="-5400000">
            <a:off x="2763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3" name="Left Brace 60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-5400000">
            <a:off x="3221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4" name="Left Brace 61"/>
          <p:cNvSpPr>
            <a:spLocks/>
          </p:cNvSpPr>
          <p:nvPr>
            <p:custDataLst>
              <p:tags r:id="rId9"/>
            </p:custDataLst>
          </p:nvPr>
        </p:nvSpPr>
        <p:spPr bwMode="auto">
          <a:xfrm rot="-5400000">
            <a:off x="3678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5" name="Left Brace 62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-5400000">
            <a:off x="4135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6" name="Left Brace 63"/>
          <p:cNvSpPr>
            <a:spLocks/>
          </p:cNvSpPr>
          <p:nvPr>
            <p:custDataLst>
              <p:tags r:id="rId11"/>
            </p:custDataLst>
          </p:nvPr>
        </p:nvSpPr>
        <p:spPr bwMode="auto">
          <a:xfrm rot="-5400000">
            <a:off x="4592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7" name="Left Brace 64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-5400000">
            <a:off x="5049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8" name="Left Brace 65"/>
          <p:cNvSpPr>
            <a:spLocks/>
          </p:cNvSpPr>
          <p:nvPr>
            <p:custDataLst>
              <p:tags r:id="rId13"/>
            </p:custDataLst>
          </p:nvPr>
        </p:nvSpPr>
        <p:spPr bwMode="auto">
          <a:xfrm rot="-5400000">
            <a:off x="5507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19" name="Left Brace 66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-5400000">
            <a:off x="5964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20" name="Left Brace 67"/>
          <p:cNvSpPr>
            <a:spLocks/>
          </p:cNvSpPr>
          <p:nvPr>
            <p:custDataLst>
              <p:tags r:id="rId15"/>
            </p:custDataLst>
          </p:nvPr>
        </p:nvSpPr>
        <p:spPr bwMode="auto">
          <a:xfrm rot="-5400000">
            <a:off x="6421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21" name="Left Brace 68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-5400000">
            <a:off x="6878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22" name="Left Brace 69"/>
          <p:cNvSpPr>
            <a:spLocks/>
          </p:cNvSpPr>
          <p:nvPr>
            <p:custDataLst>
              <p:tags r:id="rId17"/>
            </p:custDataLst>
          </p:nvPr>
        </p:nvSpPr>
        <p:spPr bwMode="auto">
          <a:xfrm rot="-5400000">
            <a:off x="7335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5623" name="Left Brace 70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-5400000">
            <a:off x="7793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2" name="TextBox 71"/>
          <p:cNvSpPr txBox="1"/>
          <p:nvPr>
            <p:custDataLst>
              <p:tags r:id="rId19"/>
            </p:custDataLst>
          </p:nvPr>
        </p:nvSpPr>
        <p:spPr>
          <a:xfrm>
            <a:off x="11255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25" name="Straight Connector 72"/>
          <p:cNvCxnSpPr>
            <a:cxnSpLocks noChangeShapeType="1"/>
          </p:cNvCxnSpPr>
          <p:nvPr>
            <p:custDataLst>
              <p:tags r:id="rId20"/>
            </p:custDataLst>
          </p:nvPr>
        </p:nvCxnSpPr>
        <p:spPr bwMode="auto">
          <a:xfrm rot="16200000" flipH="1">
            <a:off x="1925638" y="28575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6" name="Straight Connector 73"/>
          <p:cNvCxnSpPr>
            <a:cxnSpLocks noChangeShapeType="1"/>
          </p:cNvCxnSpPr>
          <p:nvPr>
            <p:custDataLst>
              <p:tags r:id="rId21"/>
            </p:custDataLst>
          </p:nvPr>
        </p:nvCxnSpPr>
        <p:spPr bwMode="auto">
          <a:xfrm rot="5400000">
            <a:off x="2230438" y="28575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" name="TextBox 74"/>
          <p:cNvSpPr txBox="1"/>
          <p:nvPr>
            <p:custDataLst>
              <p:tags r:id="rId22"/>
            </p:custDataLst>
          </p:nvPr>
        </p:nvSpPr>
        <p:spPr>
          <a:xfrm>
            <a:off x="20399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28" name="Straight Connector 75"/>
          <p:cNvCxnSpPr>
            <a:cxnSpLocks noChangeShapeType="1"/>
          </p:cNvCxnSpPr>
          <p:nvPr>
            <p:custDataLst>
              <p:tags r:id="rId23"/>
            </p:custDataLst>
          </p:nvPr>
        </p:nvCxnSpPr>
        <p:spPr bwMode="auto">
          <a:xfrm rot="16200000" flipH="1">
            <a:off x="29162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9" name="Straight Connector 76"/>
          <p:cNvCxnSpPr>
            <a:cxnSpLocks noChangeShapeType="1"/>
          </p:cNvCxnSpPr>
          <p:nvPr>
            <p:custDataLst>
              <p:tags r:id="rId24"/>
            </p:custDataLst>
          </p:nvPr>
        </p:nvCxnSpPr>
        <p:spPr bwMode="auto">
          <a:xfrm rot="5400000">
            <a:off x="3221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" name="TextBox 77"/>
          <p:cNvSpPr txBox="1"/>
          <p:nvPr>
            <p:custDataLst>
              <p:tags r:id="rId25"/>
            </p:custDataLst>
          </p:nvPr>
        </p:nvSpPr>
        <p:spPr>
          <a:xfrm>
            <a:off x="30305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31" name="Straight Connector 78"/>
          <p:cNvCxnSpPr>
            <a:cxnSpLocks noChangeShapeType="1"/>
          </p:cNvCxnSpPr>
          <p:nvPr>
            <p:custDataLst>
              <p:tags r:id="rId26"/>
            </p:custDataLst>
          </p:nvPr>
        </p:nvCxnSpPr>
        <p:spPr bwMode="auto">
          <a:xfrm rot="16200000" flipH="1">
            <a:off x="38306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2" name="Straight Connector 79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 rot="5400000">
            <a:off x="41354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1" name="TextBox 80"/>
          <p:cNvSpPr txBox="1"/>
          <p:nvPr>
            <p:custDataLst>
              <p:tags r:id="rId28"/>
            </p:custDataLst>
          </p:nvPr>
        </p:nvSpPr>
        <p:spPr>
          <a:xfrm>
            <a:off x="39449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34" name="Straight Connector 81"/>
          <p:cNvCxnSpPr>
            <a:cxnSpLocks noChangeShapeType="1"/>
          </p:cNvCxnSpPr>
          <p:nvPr>
            <p:custDataLst>
              <p:tags r:id="rId29"/>
            </p:custDataLst>
          </p:nvPr>
        </p:nvCxnSpPr>
        <p:spPr bwMode="auto">
          <a:xfrm rot="16200000" flipH="1">
            <a:off x="4745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5" name="Straight Connector 82"/>
          <p:cNvCxnSpPr>
            <a:cxnSpLocks noChangeShapeType="1"/>
          </p:cNvCxnSpPr>
          <p:nvPr>
            <p:custDataLst>
              <p:tags r:id="rId30"/>
            </p:custDataLst>
          </p:nvPr>
        </p:nvCxnSpPr>
        <p:spPr bwMode="auto">
          <a:xfrm rot="5400000">
            <a:off x="50498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" name="TextBox 83"/>
          <p:cNvSpPr txBox="1"/>
          <p:nvPr>
            <p:custDataLst>
              <p:tags r:id="rId31"/>
            </p:custDataLst>
          </p:nvPr>
        </p:nvSpPr>
        <p:spPr>
          <a:xfrm>
            <a:off x="48593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37" name="Straight Connector 84"/>
          <p:cNvCxnSpPr>
            <a:cxnSpLocks noChangeShapeType="1"/>
          </p:cNvCxnSpPr>
          <p:nvPr>
            <p:custDataLst>
              <p:tags r:id="rId32"/>
            </p:custDataLst>
          </p:nvPr>
        </p:nvCxnSpPr>
        <p:spPr bwMode="auto">
          <a:xfrm rot="16200000" flipH="1">
            <a:off x="56594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38" name="Straight Connector 85"/>
          <p:cNvCxnSpPr>
            <a:cxnSpLocks noChangeShapeType="1"/>
          </p:cNvCxnSpPr>
          <p:nvPr>
            <p:custDataLst>
              <p:tags r:id="rId33"/>
            </p:custDataLst>
          </p:nvPr>
        </p:nvCxnSpPr>
        <p:spPr bwMode="auto">
          <a:xfrm rot="5400000">
            <a:off x="59642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" name="TextBox 86"/>
          <p:cNvSpPr txBox="1"/>
          <p:nvPr>
            <p:custDataLst>
              <p:tags r:id="rId34"/>
            </p:custDataLst>
          </p:nvPr>
        </p:nvSpPr>
        <p:spPr>
          <a:xfrm>
            <a:off x="57737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40" name="Straight Connector 87"/>
          <p:cNvCxnSpPr>
            <a:cxnSpLocks noChangeShapeType="1"/>
          </p:cNvCxnSpPr>
          <p:nvPr>
            <p:custDataLst>
              <p:tags r:id="rId35"/>
            </p:custDataLst>
          </p:nvPr>
        </p:nvCxnSpPr>
        <p:spPr bwMode="auto">
          <a:xfrm rot="16200000" flipH="1">
            <a:off x="65738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1" name="Straight Connector 88"/>
          <p:cNvCxnSpPr>
            <a:cxnSpLocks noChangeShapeType="1"/>
          </p:cNvCxnSpPr>
          <p:nvPr>
            <p:custDataLst>
              <p:tags r:id="rId36"/>
            </p:custDataLst>
          </p:nvPr>
        </p:nvCxnSpPr>
        <p:spPr bwMode="auto">
          <a:xfrm rot="5400000">
            <a:off x="68786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0" name="TextBox 89"/>
          <p:cNvSpPr txBox="1"/>
          <p:nvPr>
            <p:custDataLst>
              <p:tags r:id="rId37"/>
            </p:custDataLst>
          </p:nvPr>
        </p:nvSpPr>
        <p:spPr>
          <a:xfrm>
            <a:off x="66881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43" name="Straight Connector 90"/>
          <p:cNvCxnSpPr>
            <a:cxnSpLocks noChangeShapeType="1"/>
          </p:cNvCxnSpPr>
          <p:nvPr>
            <p:custDataLst>
              <p:tags r:id="rId38"/>
            </p:custDataLst>
          </p:nvPr>
        </p:nvCxnSpPr>
        <p:spPr bwMode="auto">
          <a:xfrm rot="16200000" flipH="1">
            <a:off x="74882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4" name="Straight Connector 91"/>
          <p:cNvCxnSpPr>
            <a:cxnSpLocks noChangeShapeType="1"/>
          </p:cNvCxnSpPr>
          <p:nvPr>
            <p:custDataLst>
              <p:tags r:id="rId39"/>
            </p:custDataLst>
          </p:nvPr>
        </p:nvCxnSpPr>
        <p:spPr bwMode="auto">
          <a:xfrm rot="5400000">
            <a:off x="77930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3" name="TextBox 92"/>
          <p:cNvSpPr txBox="1"/>
          <p:nvPr>
            <p:custDataLst>
              <p:tags r:id="rId40"/>
            </p:custDataLst>
          </p:nvPr>
        </p:nvSpPr>
        <p:spPr>
          <a:xfrm>
            <a:off x="76025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46" name="Straight Connector 93"/>
          <p:cNvCxnSpPr>
            <a:cxnSpLocks noChangeShapeType="1"/>
            <a:stCxn id="72" idx="2"/>
          </p:cNvCxnSpPr>
          <p:nvPr>
            <p:custDataLst>
              <p:tags r:id="rId41"/>
            </p:custDataLst>
          </p:nvPr>
        </p:nvCxnSpPr>
        <p:spPr bwMode="auto">
          <a:xfrm rot="16200000" flipH="1">
            <a:off x="1399382" y="3188493"/>
            <a:ext cx="152400" cy="3667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7" name="Straight Connector 94"/>
          <p:cNvCxnSpPr>
            <a:cxnSpLocks noChangeShapeType="1"/>
            <a:stCxn id="75" idx="2"/>
          </p:cNvCxnSpPr>
          <p:nvPr>
            <p:custDataLst>
              <p:tags r:id="rId42"/>
            </p:custDataLst>
          </p:nvPr>
        </p:nvCxnSpPr>
        <p:spPr bwMode="auto">
          <a:xfrm rot="5400000">
            <a:off x="1932782" y="3174206"/>
            <a:ext cx="152400" cy="3952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" name="TextBox 95"/>
          <p:cNvSpPr txBox="1"/>
          <p:nvPr>
            <p:custDataLst>
              <p:tags r:id="rId43"/>
            </p:custDataLst>
          </p:nvPr>
        </p:nvSpPr>
        <p:spPr>
          <a:xfrm>
            <a:off x="1582738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49" name="Straight Connector 96"/>
          <p:cNvCxnSpPr>
            <a:cxnSpLocks noChangeShapeType="1"/>
          </p:cNvCxnSpPr>
          <p:nvPr>
            <p:custDataLst>
              <p:tags r:id="rId44"/>
            </p:custDataLst>
          </p:nvPr>
        </p:nvCxnSpPr>
        <p:spPr bwMode="auto">
          <a:xfrm rot="16200000" flipH="1">
            <a:off x="3290094" y="31694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50" name="Straight Connector 97"/>
          <p:cNvCxnSpPr>
            <a:cxnSpLocks noChangeShapeType="1"/>
          </p:cNvCxnSpPr>
          <p:nvPr>
            <p:custDataLst>
              <p:tags r:id="rId45"/>
            </p:custDataLst>
          </p:nvPr>
        </p:nvCxnSpPr>
        <p:spPr bwMode="auto">
          <a:xfrm rot="5400000">
            <a:off x="3823494" y="31551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TextBox 98"/>
          <p:cNvSpPr txBox="1"/>
          <p:nvPr>
            <p:custDataLst>
              <p:tags r:id="rId46"/>
            </p:custDataLst>
          </p:nvPr>
        </p:nvSpPr>
        <p:spPr>
          <a:xfrm>
            <a:off x="3459163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52" name="Straight Connector 99"/>
          <p:cNvCxnSpPr>
            <a:cxnSpLocks noChangeShapeType="1"/>
          </p:cNvCxnSpPr>
          <p:nvPr>
            <p:custDataLst>
              <p:tags r:id="rId47"/>
            </p:custDataLst>
          </p:nvPr>
        </p:nvCxnSpPr>
        <p:spPr bwMode="auto">
          <a:xfrm rot="16200000" flipH="1">
            <a:off x="5118894" y="31694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53" name="Straight Connector 100"/>
          <p:cNvCxnSpPr>
            <a:cxnSpLocks noChangeShapeType="1"/>
          </p:cNvCxnSpPr>
          <p:nvPr>
            <p:custDataLst>
              <p:tags r:id="rId48"/>
            </p:custDataLst>
          </p:nvPr>
        </p:nvCxnSpPr>
        <p:spPr bwMode="auto">
          <a:xfrm rot="5400000">
            <a:off x="5652294" y="31551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" name="TextBox 101"/>
          <p:cNvSpPr txBox="1"/>
          <p:nvPr>
            <p:custDataLst>
              <p:tags r:id="rId49"/>
            </p:custDataLst>
          </p:nvPr>
        </p:nvSpPr>
        <p:spPr>
          <a:xfrm>
            <a:off x="5287963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55" name="Straight Connector 102"/>
          <p:cNvCxnSpPr>
            <a:cxnSpLocks noChangeShapeType="1"/>
          </p:cNvCxnSpPr>
          <p:nvPr>
            <p:custDataLst>
              <p:tags r:id="rId50"/>
            </p:custDataLst>
          </p:nvPr>
        </p:nvCxnSpPr>
        <p:spPr bwMode="auto">
          <a:xfrm rot="16200000" flipH="1">
            <a:off x="6947694" y="30932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56" name="Straight Connector 103"/>
          <p:cNvCxnSpPr>
            <a:cxnSpLocks noChangeShapeType="1"/>
          </p:cNvCxnSpPr>
          <p:nvPr>
            <p:custDataLst>
              <p:tags r:id="rId51"/>
            </p:custDataLst>
          </p:nvPr>
        </p:nvCxnSpPr>
        <p:spPr bwMode="auto">
          <a:xfrm rot="5400000">
            <a:off x="7481094" y="30789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Box 104"/>
          <p:cNvSpPr txBox="1"/>
          <p:nvPr>
            <p:custDataLst>
              <p:tags r:id="rId52"/>
            </p:custDataLst>
          </p:nvPr>
        </p:nvSpPr>
        <p:spPr>
          <a:xfrm>
            <a:off x="7116763" y="3200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58" name="Straight Connector 105"/>
          <p:cNvCxnSpPr>
            <a:cxnSpLocks noChangeShapeType="1"/>
          </p:cNvCxnSpPr>
          <p:nvPr>
            <p:custDataLst>
              <p:tags r:id="rId53"/>
            </p:custDataLst>
          </p:nvPr>
        </p:nvCxnSpPr>
        <p:spPr bwMode="auto">
          <a:xfrm>
            <a:off x="1887538" y="3600450"/>
            <a:ext cx="6715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59" name="Straight Connector 106"/>
          <p:cNvCxnSpPr>
            <a:cxnSpLocks noChangeShapeType="1"/>
          </p:cNvCxnSpPr>
          <p:nvPr>
            <p:custDataLst>
              <p:tags r:id="rId54"/>
            </p:custDataLst>
          </p:nvPr>
        </p:nvCxnSpPr>
        <p:spPr bwMode="auto">
          <a:xfrm rot="10800000" flipV="1">
            <a:off x="2711450" y="3600450"/>
            <a:ext cx="7762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8" name="TextBox 107"/>
          <p:cNvSpPr txBox="1"/>
          <p:nvPr>
            <p:custDataLst>
              <p:tags r:id="rId55"/>
            </p:custDataLst>
          </p:nvPr>
        </p:nvSpPr>
        <p:spPr>
          <a:xfrm>
            <a:off x="2468563" y="37338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61" name="Straight Connector 108"/>
          <p:cNvCxnSpPr>
            <a:cxnSpLocks noChangeShapeType="1"/>
          </p:cNvCxnSpPr>
          <p:nvPr>
            <p:custDataLst>
              <p:tags r:id="rId56"/>
            </p:custDataLst>
          </p:nvPr>
        </p:nvCxnSpPr>
        <p:spPr bwMode="auto">
          <a:xfrm>
            <a:off x="5621338" y="3600450"/>
            <a:ext cx="6715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62" name="Straight Connector 109"/>
          <p:cNvCxnSpPr>
            <a:cxnSpLocks noChangeShapeType="1"/>
          </p:cNvCxnSpPr>
          <p:nvPr>
            <p:custDataLst>
              <p:tags r:id="rId57"/>
            </p:custDataLst>
          </p:nvPr>
        </p:nvCxnSpPr>
        <p:spPr bwMode="auto">
          <a:xfrm rot="10800000" flipV="1">
            <a:off x="6445250" y="3600450"/>
            <a:ext cx="7762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1" name="TextBox 110"/>
          <p:cNvSpPr txBox="1"/>
          <p:nvPr>
            <p:custDataLst>
              <p:tags r:id="rId58"/>
            </p:custDataLst>
          </p:nvPr>
        </p:nvSpPr>
        <p:spPr>
          <a:xfrm>
            <a:off x="6202363" y="37338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5664" name="Straight Connector 111"/>
          <p:cNvCxnSpPr>
            <a:cxnSpLocks noChangeShapeType="1"/>
          </p:cNvCxnSpPr>
          <p:nvPr>
            <p:custDataLst>
              <p:tags r:id="rId59"/>
            </p:custDataLst>
          </p:nvPr>
        </p:nvCxnSpPr>
        <p:spPr bwMode="auto">
          <a:xfrm>
            <a:off x="2801938" y="4057650"/>
            <a:ext cx="15859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65" name="Straight Connector 112"/>
          <p:cNvCxnSpPr>
            <a:cxnSpLocks noChangeShapeType="1"/>
          </p:cNvCxnSpPr>
          <p:nvPr>
            <p:custDataLst>
              <p:tags r:id="rId60"/>
            </p:custDataLst>
          </p:nvPr>
        </p:nvCxnSpPr>
        <p:spPr bwMode="auto">
          <a:xfrm rot="10800000" flipV="1">
            <a:off x="4540250" y="4057650"/>
            <a:ext cx="16906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" name="TextBox 113"/>
          <p:cNvSpPr txBox="1"/>
          <p:nvPr>
            <p:custDataLst>
              <p:tags r:id="rId61"/>
            </p:custDataLst>
          </p:nvPr>
        </p:nvSpPr>
        <p:spPr>
          <a:xfrm>
            <a:off x="4325938" y="405765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6" name="TextBox 115"/>
          <p:cNvSpPr txBox="1"/>
          <p:nvPr>
            <p:custDataLst>
              <p:tags r:id="rId62"/>
            </p:custDataLst>
          </p:nvPr>
        </p:nvSpPr>
        <p:spPr>
          <a:xfrm>
            <a:off x="914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7" name="TextBox 116"/>
          <p:cNvSpPr txBox="1"/>
          <p:nvPr>
            <p:custDataLst>
              <p:tags r:id="rId63"/>
            </p:custDataLst>
          </p:nvPr>
        </p:nvSpPr>
        <p:spPr>
          <a:xfrm>
            <a:off x="1371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8" name="TextBox 117"/>
          <p:cNvSpPr txBox="1"/>
          <p:nvPr>
            <p:custDataLst>
              <p:tags r:id="rId64"/>
            </p:custDataLst>
          </p:nvPr>
        </p:nvSpPr>
        <p:spPr>
          <a:xfrm>
            <a:off x="1828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9" name="TextBox 118"/>
          <p:cNvSpPr txBox="1"/>
          <p:nvPr>
            <p:custDataLst>
              <p:tags r:id="rId65"/>
            </p:custDataLst>
          </p:nvPr>
        </p:nvSpPr>
        <p:spPr>
          <a:xfrm>
            <a:off x="2286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0" name="TextBox 119"/>
          <p:cNvSpPr txBox="1"/>
          <p:nvPr>
            <p:custDataLst>
              <p:tags r:id="rId66"/>
            </p:custDataLst>
          </p:nvPr>
        </p:nvSpPr>
        <p:spPr>
          <a:xfrm>
            <a:off x="2743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1" name="TextBox 120"/>
          <p:cNvSpPr txBox="1"/>
          <p:nvPr>
            <p:custDataLst>
              <p:tags r:id="rId67"/>
            </p:custDataLst>
          </p:nvPr>
        </p:nvSpPr>
        <p:spPr>
          <a:xfrm>
            <a:off x="3200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2" name="TextBox 121"/>
          <p:cNvSpPr txBox="1"/>
          <p:nvPr>
            <p:custDataLst>
              <p:tags r:id="rId68"/>
            </p:custDataLst>
          </p:nvPr>
        </p:nvSpPr>
        <p:spPr>
          <a:xfrm>
            <a:off x="3657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3" name="TextBox 122"/>
          <p:cNvSpPr txBox="1"/>
          <p:nvPr>
            <p:custDataLst>
              <p:tags r:id="rId69"/>
            </p:custDataLst>
          </p:nvPr>
        </p:nvSpPr>
        <p:spPr>
          <a:xfrm>
            <a:off x="4114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4" name="TextBox 123"/>
          <p:cNvSpPr txBox="1"/>
          <p:nvPr>
            <p:custDataLst>
              <p:tags r:id="rId70"/>
            </p:custDataLst>
          </p:nvPr>
        </p:nvSpPr>
        <p:spPr>
          <a:xfrm>
            <a:off x="4572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5" name="TextBox 124"/>
          <p:cNvSpPr txBox="1"/>
          <p:nvPr>
            <p:custDataLst>
              <p:tags r:id="rId71"/>
            </p:custDataLst>
          </p:nvPr>
        </p:nvSpPr>
        <p:spPr>
          <a:xfrm>
            <a:off x="5029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6" name="TextBox 125"/>
          <p:cNvSpPr txBox="1"/>
          <p:nvPr>
            <p:custDataLst>
              <p:tags r:id="rId72"/>
            </p:custDataLst>
          </p:nvPr>
        </p:nvSpPr>
        <p:spPr>
          <a:xfrm>
            <a:off x="5486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7" name="TextBox 126"/>
          <p:cNvSpPr txBox="1"/>
          <p:nvPr>
            <p:custDataLst>
              <p:tags r:id="rId73"/>
            </p:custDataLst>
          </p:nvPr>
        </p:nvSpPr>
        <p:spPr>
          <a:xfrm>
            <a:off x="5943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8" name="TextBox 127"/>
          <p:cNvSpPr txBox="1"/>
          <p:nvPr>
            <p:custDataLst>
              <p:tags r:id="rId74"/>
            </p:custDataLst>
          </p:nvPr>
        </p:nvSpPr>
        <p:spPr>
          <a:xfrm>
            <a:off x="6400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9" name="TextBox 128"/>
          <p:cNvSpPr txBox="1"/>
          <p:nvPr>
            <p:custDataLst>
              <p:tags r:id="rId75"/>
            </p:custDataLst>
          </p:nvPr>
        </p:nvSpPr>
        <p:spPr>
          <a:xfrm>
            <a:off x="6858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30" name="TextBox 129"/>
          <p:cNvSpPr txBox="1"/>
          <p:nvPr>
            <p:custDataLst>
              <p:tags r:id="rId76"/>
            </p:custDataLst>
          </p:nvPr>
        </p:nvSpPr>
        <p:spPr>
          <a:xfrm>
            <a:off x="7315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31" name="TextBox 130"/>
          <p:cNvSpPr txBox="1"/>
          <p:nvPr>
            <p:custDataLst>
              <p:tags r:id="rId77"/>
            </p:custDataLst>
          </p:nvPr>
        </p:nvSpPr>
        <p:spPr>
          <a:xfrm>
            <a:off x="7772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5BBC8B-C352-E8D9-E814-8C0F9E71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A9657A-4550-D55E-09F3-3A0C69D91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371F7F-1060-3188-2207-404A8BBEA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114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76200"/>
            <a:ext cx="8610600" cy="1143000"/>
          </a:xfrm>
        </p:spPr>
        <p:txBody>
          <a:bodyPr/>
          <a:lstStyle/>
          <a:p>
            <a:r>
              <a:rPr lang="en-US" altLang="en-US" sz="2800">
                <a:latin typeface="Arial" charset="0"/>
                <a:cs typeface="Arial" charset="0"/>
              </a:rPr>
              <a:t>Code looks something like this</a:t>
            </a:r>
            <a:r>
              <a:rPr lang="en-US" altLang="en-US" sz="2400">
                <a:latin typeface="Arial" charset="0"/>
                <a:cs typeface="Arial" charset="0"/>
              </a:rPr>
              <a:t> (using Java Threads)</a:t>
            </a:r>
            <a:endParaRPr lang="en-US" altLang="en-US" sz="2800">
              <a:latin typeface="Arial" charset="0"/>
              <a:cs typeface="Arial" charset="0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600200"/>
            <a:ext cx="7772400" cy="1143000"/>
          </a:xfrm>
        </p:spPr>
        <p:txBody>
          <a:bodyPr>
            <a:normAutofit fontScale="70000" lnSpcReduction="20000"/>
          </a:bodyPr>
          <a:lstStyle/>
          <a:p>
            <a:pPr>
              <a:buFontTx/>
              <a:buNone/>
            </a:pPr>
            <a:r>
              <a:rPr lang="en-US" altLang="en-US">
                <a:latin typeface="Arial" charset="0"/>
                <a:cs typeface="Arial" charset="0"/>
              </a:rPr>
              <a:t>The key is to do the result-combining in parallel as well</a:t>
            </a:r>
          </a:p>
          <a:p>
            <a:pPr lvl="1"/>
            <a:r>
              <a:rPr lang="en-US" altLang="en-US">
                <a:latin typeface="Arial" charset="0"/>
                <a:cs typeface="Arial" charset="0"/>
              </a:rPr>
              <a:t>And using recursive divide-and-conquer makes this natural</a:t>
            </a:r>
          </a:p>
          <a:p>
            <a:pPr lvl="1"/>
            <a:r>
              <a:rPr lang="en-US" altLang="en-US">
                <a:latin typeface="Arial" charset="0"/>
                <a:cs typeface="Arial" charset="0"/>
              </a:rPr>
              <a:t>Easier to write and more efficient asymptotically!</a:t>
            </a:r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81000" y="1066800"/>
            <a:ext cx="8610600" cy="5562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java.lang.Thread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fields to know what to do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result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 …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public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(){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override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(hi – lo &lt; SEQUENTIAL_CUTOFF)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=lo;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 hi;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+=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arr,lo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)/2);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)/2,hi);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left.start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right.start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don’t move this up a line – why?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right.join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left.ans + right.ans;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kern="0" dirty="0">
                <a:latin typeface="Courier New" pitchFamily="49" charset="0"/>
              </a:rPr>
              <a:t>{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just make one thread!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t</a:t>
            </a:r>
            <a:r>
              <a:rPr lang="en-US" sz="2000" b="1" kern="0" dirty="0">
                <a:latin typeface="Courier New" pitchFamily="49" charset="0"/>
              </a:rPr>
              <a:t> =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(arr,0,arr.length);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</a:t>
            </a:r>
            <a:r>
              <a:rPr lang="en-US" sz="2000" b="1" kern="0" dirty="0" err="1">
                <a:latin typeface="Courier New" pitchFamily="49" charset="0"/>
              </a:rPr>
              <a:t>t.run</a:t>
            </a:r>
            <a:r>
              <a:rPr lang="en-US" sz="2000" b="1" kern="0" dirty="0">
                <a:latin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t.ans;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776878-7BFF-F6B1-2389-C2B852B24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657E61-CE40-D5D3-1AD3-8DA98985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BE872D-2A9A-4E65-1A96-6B3D7FA76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27601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762000" y="152400"/>
            <a:ext cx="8382000" cy="6477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Thread: sum range [0,10)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Thread: sum range [0,5)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Thread: sum range [0,2) 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[0,1) (return arr[0])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[1,2) (return arr[1])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add results from two helper threads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Thread: sum range [2,5)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[2,3) (return arr[2])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[3,5)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	Thread: sum range [3,4) (return arr[3])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	Thread: sum range [4,5) (return arr[4])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	add results from two helper threads	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add results from two helper threads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add results from two helper threads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Thread: sum range [5,10)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Thread: sum range [5,7)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[5,6) (return arr[5])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[6,7) (return arr[6])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add results from two helper threads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Thread: sum range [7,10)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[7,8) (return arr[7])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Thread: sum range [8,10)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	Thread: sum range [8,9) (return arr[8])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	Thread: sum range [9,10) (return arr[9])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	add results from two helper threads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		add results from two helper threads</a:t>
            </a:r>
          </a:p>
          <a:p>
            <a:pPr>
              <a:buFontTx/>
              <a:buNone/>
            </a:pPr>
            <a:r>
              <a:rPr lang="en-US" altLang="en-US" sz="1200" b="1">
                <a:latin typeface="Arial" charset="0"/>
                <a:cs typeface="Arial" charset="0"/>
              </a:rPr>
              <a:t>	add results from two helper threads</a:t>
            </a:r>
          </a:p>
        </p:txBody>
      </p:sp>
      <p:cxnSp>
        <p:nvCxnSpPr>
          <p:cNvPr id="27652" name="Straight Connector 11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 rot="5400000">
            <a:off x="-1770062" y="3390900"/>
            <a:ext cx="58674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Box 5"/>
          <p:cNvSpPr txBox="1"/>
          <p:nvPr>
            <p:custDataLst>
              <p:tags r:id="rId3"/>
            </p:custDataLst>
          </p:nvPr>
        </p:nvSpPr>
        <p:spPr>
          <a:xfrm>
            <a:off x="3200400" y="-3175"/>
            <a:ext cx="4047903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Recursive problem decomposition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4C686B-102B-754B-2149-CA8703ADF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EAF54D-A777-99E9-0409-CD6EF99EC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3DC15D-63C1-F272-D7C6-C341A4380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65625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Divide-and-conquer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066800"/>
            <a:ext cx="8153400" cy="30480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000" dirty="0"/>
              <a:t>Same approach useful for many problems beyond sum</a:t>
            </a:r>
          </a:p>
          <a:p>
            <a:pPr lvl="1">
              <a:defRPr/>
            </a:pPr>
            <a:r>
              <a:rPr lang="en-US" sz="2000" i="1" dirty="0"/>
              <a:t>If</a:t>
            </a:r>
            <a:r>
              <a:rPr lang="en-US" sz="2000" dirty="0"/>
              <a:t> you have enough processors, total time </a:t>
            </a:r>
            <a:r>
              <a:rPr lang="en-US" sz="2000" i="1" dirty="0"/>
              <a:t>O</a:t>
            </a:r>
            <a:r>
              <a:rPr lang="en-US" sz="2000" dirty="0"/>
              <a:t>(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sz="2000" dirty="0"/>
              <a:t> </a:t>
            </a:r>
            <a:r>
              <a:rPr lang="en-US" sz="2000" i="1" dirty="0"/>
              <a:t>n</a:t>
            </a:r>
            <a:r>
              <a:rPr lang="en-US" sz="2000" dirty="0"/>
              <a:t>)</a:t>
            </a:r>
          </a:p>
          <a:p>
            <a:pPr lvl="1">
              <a:defRPr/>
            </a:pPr>
            <a:r>
              <a:rPr lang="en-US" sz="2000" dirty="0"/>
              <a:t>Next lecture: study reality of </a:t>
            </a:r>
            <a:r>
              <a:rPr lang="en-US" sz="2000" b="1" dirty="0"/>
              <a:t>P</a:t>
            </a:r>
            <a:r>
              <a:rPr lang="en-US" sz="2000" dirty="0"/>
              <a:t> &lt;&lt; </a:t>
            </a:r>
            <a:r>
              <a:rPr lang="en-US" sz="2000" i="1" dirty="0"/>
              <a:t>n</a:t>
            </a:r>
            <a:r>
              <a:rPr lang="en-US" sz="2000" dirty="0"/>
              <a:t> processors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Will write all our parallel algorithms in this style</a:t>
            </a:r>
          </a:p>
          <a:p>
            <a:pPr lvl="1">
              <a:defRPr/>
            </a:pPr>
            <a:r>
              <a:rPr lang="en-US" sz="2000" dirty="0"/>
              <a:t>But using a special fork-join library engineered for this style</a:t>
            </a:r>
          </a:p>
          <a:p>
            <a:pPr lvl="2">
              <a:defRPr/>
            </a:pPr>
            <a:r>
              <a:rPr lang="en-US" dirty="0"/>
              <a:t>Takes care of scheduling the computation well</a:t>
            </a:r>
          </a:p>
          <a:p>
            <a:pPr lvl="1">
              <a:defRPr/>
            </a:pPr>
            <a:r>
              <a:rPr lang="en-US" sz="2000" dirty="0"/>
              <a:t>Often relies on operations being associative (like +)</a:t>
            </a:r>
          </a:p>
        </p:txBody>
      </p:sp>
      <p:sp>
        <p:nvSpPr>
          <p:cNvPr id="28677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78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066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79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371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0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219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1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24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2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676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3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981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4" name="Rectangle 1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828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5" name="Rectangle 1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133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6" name="Rectangle 1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286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7" name="Rectangle 1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590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8" name="Rectangle 1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438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89" name="Rectangle 1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743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0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895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1" name="Rectangle 2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200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2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048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3" name="Rectangle 23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352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4" name="Rectangle 24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505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5" name="Rectangle 2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810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6" name="Rectangle 2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657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7" name="Rectangle 27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962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8" name="Rectangle 28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4114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699" name="Rectangle 2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419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0" name="Rectangle 30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267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1" name="Rectangle 3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572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2" name="Rectangle 32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724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3" name="Rectangle 3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029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4" name="Rectangle 34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4876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5" name="Rectangle 35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181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6" name="Rectangle 36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334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7" name="Rectangle 37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638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8" name="Rectangle 38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486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09" name="Rectangle 39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5791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0" name="Rectangle 40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5943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1" name="Rectangle 41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248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2" name="Rectangle 42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096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3" name="Rectangle 43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6400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4" name="Rectangle 44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6553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5" name="Rectangle 45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6858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6" name="Rectangle 46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6705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7" name="Rectangle 47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7010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8" name="Rectangle 48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7162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19" name="Rectangle 49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74676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0" name="Rectangle 50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7315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1" name="Rectangle 51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76200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2" name="Rectangle 52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77724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3" name="Rectangle 53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80772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4" name="Rectangle 54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7924800" y="424815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5" name="Left Brace 55"/>
          <p:cNvSpPr>
            <a:spLocks/>
          </p:cNvSpPr>
          <p:nvPr>
            <p:custDataLst>
              <p:tags r:id="rId51"/>
            </p:custDataLst>
          </p:nvPr>
        </p:nvSpPr>
        <p:spPr bwMode="auto">
          <a:xfrm rot="-5400000">
            <a:off x="9525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cxnSp>
        <p:nvCxnSpPr>
          <p:cNvPr id="28726" name="Straight Connector 60"/>
          <p:cNvCxnSpPr>
            <a:cxnSpLocks noChangeShapeType="1"/>
          </p:cNvCxnSpPr>
          <p:nvPr>
            <p:custDataLst>
              <p:tags r:id="rId52"/>
            </p:custDataLst>
          </p:nvPr>
        </p:nvCxnSpPr>
        <p:spPr bwMode="auto">
          <a:xfrm rot="16200000" flipH="1">
            <a:off x="10287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27" name="Straight Connector 61"/>
          <p:cNvCxnSpPr>
            <a:cxnSpLocks noChangeShapeType="1"/>
          </p:cNvCxnSpPr>
          <p:nvPr>
            <p:custDataLst>
              <p:tags r:id="rId53"/>
            </p:custDataLst>
          </p:nvPr>
        </p:nvCxnSpPr>
        <p:spPr bwMode="auto">
          <a:xfrm rot="5400000">
            <a:off x="13335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728" name="Left Brace 80"/>
          <p:cNvSpPr>
            <a:spLocks/>
          </p:cNvSpPr>
          <p:nvPr>
            <p:custDataLst>
              <p:tags r:id="rId54"/>
            </p:custDataLst>
          </p:nvPr>
        </p:nvSpPr>
        <p:spPr bwMode="auto">
          <a:xfrm rot="-5400000">
            <a:off x="14097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29" name="Left Brace 81"/>
          <p:cNvSpPr>
            <a:spLocks/>
          </p:cNvSpPr>
          <p:nvPr>
            <p:custDataLst>
              <p:tags r:id="rId55"/>
            </p:custDataLst>
          </p:nvPr>
        </p:nvSpPr>
        <p:spPr bwMode="auto">
          <a:xfrm rot="-5400000">
            <a:off x="18669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0" name="Left Brace 82"/>
          <p:cNvSpPr>
            <a:spLocks/>
          </p:cNvSpPr>
          <p:nvPr>
            <p:custDataLst>
              <p:tags r:id="rId56"/>
            </p:custDataLst>
          </p:nvPr>
        </p:nvSpPr>
        <p:spPr bwMode="auto">
          <a:xfrm rot="-5400000">
            <a:off x="23241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1" name="Left Brace 83"/>
          <p:cNvSpPr>
            <a:spLocks/>
          </p:cNvSpPr>
          <p:nvPr>
            <p:custDataLst>
              <p:tags r:id="rId57"/>
            </p:custDataLst>
          </p:nvPr>
        </p:nvSpPr>
        <p:spPr bwMode="auto">
          <a:xfrm rot="-5400000">
            <a:off x="27813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2" name="Left Brace 84"/>
          <p:cNvSpPr>
            <a:spLocks/>
          </p:cNvSpPr>
          <p:nvPr>
            <p:custDataLst>
              <p:tags r:id="rId58"/>
            </p:custDataLst>
          </p:nvPr>
        </p:nvSpPr>
        <p:spPr bwMode="auto">
          <a:xfrm rot="-5400000">
            <a:off x="32385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3" name="Left Brace 85"/>
          <p:cNvSpPr>
            <a:spLocks/>
          </p:cNvSpPr>
          <p:nvPr>
            <p:custDataLst>
              <p:tags r:id="rId59"/>
            </p:custDataLst>
          </p:nvPr>
        </p:nvSpPr>
        <p:spPr bwMode="auto">
          <a:xfrm rot="-5400000">
            <a:off x="36957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4" name="Left Brace 86"/>
          <p:cNvSpPr>
            <a:spLocks/>
          </p:cNvSpPr>
          <p:nvPr>
            <p:custDataLst>
              <p:tags r:id="rId60"/>
            </p:custDataLst>
          </p:nvPr>
        </p:nvSpPr>
        <p:spPr bwMode="auto">
          <a:xfrm rot="-5400000">
            <a:off x="41529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5" name="Left Brace 87"/>
          <p:cNvSpPr>
            <a:spLocks/>
          </p:cNvSpPr>
          <p:nvPr>
            <p:custDataLst>
              <p:tags r:id="rId61"/>
            </p:custDataLst>
          </p:nvPr>
        </p:nvSpPr>
        <p:spPr bwMode="auto">
          <a:xfrm rot="-5400000">
            <a:off x="46101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6" name="Left Brace 88"/>
          <p:cNvSpPr>
            <a:spLocks/>
          </p:cNvSpPr>
          <p:nvPr>
            <p:custDataLst>
              <p:tags r:id="rId62"/>
            </p:custDataLst>
          </p:nvPr>
        </p:nvSpPr>
        <p:spPr bwMode="auto">
          <a:xfrm rot="-5400000">
            <a:off x="50673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7" name="Left Brace 89"/>
          <p:cNvSpPr>
            <a:spLocks/>
          </p:cNvSpPr>
          <p:nvPr>
            <p:custDataLst>
              <p:tags r:id="rId63"/>
            </p:custDataLst>
          </p:nvPr>
        </p:nvSpPr>
        <p:spPr bwMode="auto">
          <a:xfrm rot="-5400000">
            <a:off x="55245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8" name="Left Brace 90"/>
          <p:cNvSpPr>
            <a:spLocks/>
          </p:cNvSpPr>
          <p:nvPr>
            <p:custDataLst>
              <p:tags r:id="rId64"/>
            </p:custDataLst>
          </p:nvPr>
        </p:nvSpPr>
        <p:spPr bwMode="auto">
          <a:xfrm rot="-5400000">
            <a:off x="59817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39" name="Left Brace 91"/>
          <p:cNvSpPr>
            <a:spLocks/>
          </p:cNvSpPr>
          <p:nvPr>
            <p:custDataLst>
              <p:tags r:id="rId65"/>
            </p:custDataLst>
          </p:nvPr>
        </p:nvSpPr>
        <p:spPr bwMode="auto">
          <a:xfrm rot="-5400000">
            <a:off x="64389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40" name="Left Brace 92"/>
          <p:cNvSpPr>
            <a:spLocks/>
          </p:cNvSpPr>
          <p:nvPr>
            <p:custDataLst>
              <p:tags r:id="rId66"/>
            </p:custDataLst>
          </p:nvPr>
        </p:nvSpPr>
        <p:spPr bwMode="auto">
          <a:xfrm rot="-5400000">
            <a:off x="68961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41" name="Left Brace 93"/>
          <p:cNvSpPr>
            <a:spLocks/>
          </p:cNvSpPr>
          <p:nvPr>
            <p:custDataLst>
              <p:tags r:id="rId67"/>
            </p:custDataLst>
          </p:nvPr>
        </p:nvSpPr>
        <p:spPr bwMode="auto">
          <a:xfrm rot="-5400000">
            <a:off x="73533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8742" name="Left Brace 94"/>
          <p:cNvSpPr>
            <a:spLocks/>
          </p:cNvSpPr>
          <p:nvPr>
            <p:custDataLst>
              <p:tags r:id="rId68"/>
            </p:custDataLst>
          </p:nvPr>
        </p:nvSpPr>
        <p:spPr bwMode="auto">
          <a:xfrm rot="-5400000">
            <a:off x="7810500" y="45148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99" name="TextBox 98"/>
          <p:cNvSpPr txBox="1"/>
          <p:nvPr>
            <p:custDataLst>
              <p:tags r:id="rId69"/>
            </p:custDataLst>
          </p:nvPr>
        </p:nvSpPr>
        <p:spPr>
          <a:xfrm>
            <a:off x="1143000" y="4991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44" name="Straight Connector 99"/>
          <p:cNvCxnSpPr>
            <a:cxnSpLocks noChangeShapeType="1"/>
          </p:cNvCxnSpPr>
          <p:nvPr>
            <p:custDataLst>
              <p:tags r:id="rId70"/>
            </p:custDataLst>
          </p:nvPr>
        </p:nvCxnSpPr>
        <p:spPr bwMode="auto">
          <a:xfrm rot="16200000" flipH="1">
            <a:off x="1943100" y="49530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45" name="Straight Connector 100"/>
          <p:cNvCxnSpPr>
            <a:cxnSpLocks noChangeShapeType="1"/>
          </p:cNvCxnSpPr>
          <p:nvPr>
            <p:custDataLst>
              <p:tags r:id="rId71"/>
            </p:custDataLst>
          </p:nvPr>
        </p:nvCxnSpPr>
        <p:spPr bwMode="auto">
          <a:xfrm rot="5400000">
            <a:off x="2247900" y="49530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" name="TextBox 101"/>
          <p:cNvSpPr txBox="1"/>
          <p:nvPr>
            <p:custDataLst>
              <p:tags r:id="rId72"/>
            </p:custDataLst>
          </p:nvPr>
        </p:nvSpPr>
        <p:spPr>
          <a:xfrm>
            <a:off x="2057400" y="4991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47" name="Straight Connector 102"/>
          <p:cNvCxnSpPr>
            <a:cxnSpLocks noChangeShapeType="1"/>
          </p:cNvCxnSpPr>
          <p:nvPr>
            <p:custDataLst>
              <p:tags r:id="rId73"/>
            </p:custDataLst>
          </p:nvPr>
        </p:nvCxnSpPr>
        <p:spPr bwMode="auto">
          <a:xfrm rot="16200000" flipH="1">
            <a:off x="29337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48" name="Straight Connector 103"/>
          <p:cNvCxnSpPr>
            <a:cxnSpLocks noChangeShapeType="1"/>
          </p:cNvCxnSpPr>
          <p:nvPr>
            <p:custDataLst>
              <p:tags r:id="rId74"/>
            </p:custDataLst>
          </p:nvPr>
        </p:nvCxnSpPr>
        <p:spPr bwMode="auto">
          <a:xfrm rot="5400000">
            <a:off x="32385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Box 104"/>
          <p:cNvSpPr txBox="1"/>
          <p:nvPr>
            <p:custDataLst>
              <p:tags r:id="rId75"/>
            </p:custDataLst>
          </p:nvPr>
        </p:nvSpPr>
        <p:spPr>
          <a:xfrm>
            <a:off x="3048000" y="4991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50" name="Straight Connector 105"/>
          <p:cNvCxnSpPr>
            <a:cxnSpLocks noChangeShapeType="1"/>
          </p:cNvCxnSpPr>
          <p:nvPr>
            <p:custDataLst>
              <p:tags r:id="rId76"/>
            </p:custDataLst>
          </p:nvPr>
        </p:nvCxnSpPr>
        <p:spPr bwMode="auto">
          <a:xfrm rot="16200000" flipH="1">
            <a:off x="38481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51" name="Straight Connector 106"/>
          <p:cNvCxnSpPr>
            <a:cxnSpLocks noChangeShapeType="1"/>
          </p:cNvCxnSpPr>
          <p:nvPr>
            <p:custDataLst>
              <p:tags r:id="rId77"/>
            </p:custDataLst>
          </p:nvPr>
        </p:nvCxnSpPr>
        <p:spPr bwMode="auto">
          <a:xfrm rot="5400000">
            <a:off x="41529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8" name="TextBox 107"/>
          <p:cNvSpPr txBox="1"/>
          <p:nvPr>
            <p:custDataLst>
              <p:tags r:id="rId78"/>
            </p:custDataLst>
          </p:nvPr>
        </p:nvSpPr>
        <p:spPr>
          <a:xfrm>
            <a:off x="3962400" y="4991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53" name="Straight Connector 108"/>
          <p:cNvCxnSpPr>
            <a:cxnSpLocks noChangeShapeType="1"/>
          </p:cNvCxnSpPr>
          <p:nvPr>
            <p:custDataLst>
              <p:tags r:id="rId79"/>
            </p:custDataLst>
          </p:nvPr>
        </p:nvCxnSpPr>
        <p:spPr bwMode="auto">
          <a:xfrm rot="16200000" flipH="1">
            <a:off x="47625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54" name="Straight Connector 109"/>
          <p:cNvCxnSpPr>
            <a:cxnSpLocks noChangeShapeType="1"/>
          </p:cNvCxnSpPr>
          <p:nvPr>
            <p:custDataLst>
              <p:tags r:id="rId80"/>
            </p:custDataLst>
          </p:nvPr>
        </p:nvCxnSpPr>
        <p:spPr bwMode="auto">
          <a:xfrm rot="5400000">
            <a:off x="5067300" y="49720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1" name="TextBox 110"/>
          <p:cNvSpPr txBox="1"/>
          <p:nvPr>
            <p:custDataLst>
              <p:tags r:id="rId81"/>
            </p:custDataLst>
          </p:nvPr>
        </p:nvSpPr>
        <p:spPr>
          <a:xfrm>
            <a:off x="4876800" y="4991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56" name="Straight Connector 111"/>
          <p:cNvCxnSpPr>
            <a:cxnSpLocks noChangeShapeType="1"/>
          </p:cNvCxnSpPr>
          <p:nvPr>
            <p:custDataLst>
              <p:tags r:id="rId82"/>
            </p:custDataLst>
          </p:nvPr>
        </p:nvCxnSpPr>
        <p:spPr bwMode="auto">
          <a:xfrm rot="16200000" flipH="1">
            <a:off x="5676900" y="48958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57" name="Straight Connector 112"/>
          <p:cNvCxnSpPr>
            <a:cxnSpLocks noChangeShapeType="1"/>
          </p:cNvCxnSpPr>
          <p:nvPr>
            <p:custDataLst>
              <p:tags r:id="rId83"/>
            </p:custDataLst>
          </p:nvPr>
        </p:nvCxnSpPr>
        <p:spPr bwMode="auto">
          <a:xfrm rot="5400000">
            <a:off x="5981700" y="48958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" name="TextBox 113"/>
          <p:cNvSpPr txBox="1"/>
          <p:nvPr>
            <p:custDataLst>
              <p:tags r:id="rId84"/>
            </p:custDataLst>
          </p:nvPr>
        </p:nvSpPr>
        <p:spPr>
          <a:xfrm>
            <a:off x="5791200" y="49149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59" name="Straight Connector 114"/>
          <p:cNvCxnSpPr>
            <a:cxnSpLocks noChangeShapeType="1"/>
          </p:cNvCxnSpPr>
          <p:nvPr>
            <p:custDataLst>
              <p:tags r:id="rId85"/>
            </p:custDataLst>
          </p:nvPr>
        </p:nvCxnSpPr>
        <p:spPr bwMode="auto">
          <a:xfrm rot="16200000" flipH="1">
            <a:off x="6591300" y="48958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60" name="Straight Connector 115"/>
          <p:cNvCxnSpPr>
            <a:cxnSpLocks noChangeShapeType="1"/>
          </p:cNvCxnSpPr>
          <p:nvPr>
            <p:custDataLst>
              <p:tags r:id="rId86"/>
            </p:custDataLst>
          </p:nvPr>
        </p:nvCxnSpPr>
        <p:spPr bwMode="auto">
          <a:xfrm rot="5400000">
            <a:off x="6896100" y="48958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7" name="TextBox 116"/>
          <p:cNvSpPr txBox="1"/>
          <p:nvPr>
            <p:custDataLst>
              <p:tags r:id="rId87"/>
            </p:custDataLst>
          </p:nvPr>
        </p:nvSpPr>
        <p:spPr>
          <a:xfrm>
            <a:off x="6705600" y="49149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62" name="Straight Connector 117"/>
          <p:cNvCxnSpPr>
            <a:cxnSpLocks noChangeShapeType="1"/>
          </p:cNvCxnSpPr>
          <p:nvPr>
            <p:custDataLst>
              <p:tags r:id="rId88"/>
            </p:custDataLst>
          </p:nvPr>
        </p:nvCxnSpPr>
        <p:spPr bwMode="auto">
          <a:xfrm rot="16200000" flipH="1">
            <a:off x="7505700" y="48958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63" name="Straight Connector 118"/>
          <p:cNvCxnSpPr>
            <a:cxnSpLocks noChangeShapeType="1"/>
          </p:cNvCxnSpPr>
          <p:nvPr>
            <p:custDataLst>
              <p:tags r:id="rId89"/>
            </p:custDataLst>
          </p:nvPr>
        </p:nvCxnSpPr>
        <p:spPr bwMode="auto">
          <a:xfrm rot="5400000">
            <a:off x="7810500" y="48958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0" name="TextBox 119"/>
          <p:cNvSpPr txBox="1"/>
          <p:nvPr>
            <p:custDataLst>
              <p:tags r:id="rId90"/>
            </p:custDataLst>
          </p:nvPr>
        </p:nvSpPr>
        <p:spPr>
          <a:xfrm>
            <a:off x="7620000" y="49149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65" name="Straight Connector 120"/>
          <p:cNvCxnSpPr>
            <a:cxnSpLocks noChangeShapeType="1"/>
            <a:stCxn id="99" idx="2"/>
          </p:cNvCxnSpPr>
          <p:nvPr>
            <p:custDataLst>
              <p:tags r:id="rId91"/>
            </p:custDataLst>
          </p:nvPr>
        </p:nvCxnSpPr>
        <p:spPr bwMode="auto">
          <a:xfrm rot="16200000" flipH="1">
            <a:off x="1416844" y="528399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66" name="Straight Connector 121"/>
          <p:cNvCxnSpPr>
            <a:cxnSpLocks noChangeShapeType="1"/>
            <a:stCxn id="102" idx="2"/>
          </p:cNvCxnSpPr>
          <p:nvPr>
            <p:custDataLst>
              <p:tags r:id="rId92"/>
            </p:custDataLst>
          </p:nvPr>
        </p:nvCxnSpPr>
        <p:spPr bwMode="auto">
          <a:xfrm rot="5400000">
            <a:off x="1950244" y="526970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" name="TextBox 122"/>
          <p:cNvSpPr txBox="1"/>
          <p:nvPr>
            <p:custDataLst>
              <p:tags r:id="rId93"/>
            </p:custDataLst>
          </p:nvPr>
        </p:nvSpPr>
        <p:spPr>
          <a:xfrm>
            <a:off x="1600200" y="5372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68" name="Straight Connector 126"/>
          <p:cNvCxnSpPr>
            <a:cxnSpLocks noChangeShapeType="1"/>
          </p:cNvCxnSpPr>
          <p:nvPr>
            <p:custDataLst>
              <p:tags r:id="rId94"/>
            </p:custDataLst>
          </p:nvPr>
        </p:nvCxnSpPr>
        <p:spPr bwMode="auto">
          <a:xfrm rot="16200000" flipH="1">
            <a:off x="3307557" y="5264943"/>
            <a:ext cx="152400" cy="3667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69" name="Straight Connector 127"/>
          <p:cNvCxnSpPr>
            <a:cxnSpLocks noChangeShapeType="1"/>
          </p:cNvCxnSpPr>
          <p:nvPr>
            <p:custDataLst>
              <p:tags r:id="rId95"/>
            </p:custDataLst>
          </p:nvPr>
        </p:nvCxnSpPr>
        <p:spPr bwMode="auto">
          <a:xfrm rot="5400000">
            <a:off x="3840957" y="5250656"/>
            <a:ext cx="152400" cy="3952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9" name="TextBox 128"/>
          <p:cNvSpPr txBox="1"/>
          <p:nvPr>
            <p:custDataLst>
              <p:tags r:id="rId96"/>
            </p:custDataLst>
          </p:nvPr>
        </p:nvSpPr>
        <p:spPr>
          <a:xfrm>
            <a:off x="3476625" y="5372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71" name="Straight Connector 129"/>
          <p:cNvCxnSpPr>
            <a:cxnSpLocks noChangeShapeType="1"/>
          </p:cNvCxnSpPr>
          <p:nvPr>
            <p:custDataLst>
              <p:tags r:id="rId97"/>
            </p:custDataLst>
          </p:nvPr>
        </p:nvCxnSpPr>
        <p:spPr bwMode="auto">
          <a:xfrm rot="16200000" flipH="1">
            <a:off x="5136357" y="5264943"/>
            <a:ext cx="152400" cy="3667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72" name="Straight Connector 130"/>
          <p:cNvCxnSpPr>
            <a:cxnSpLocks noChangeShapeType="1"/>
          </p:cNvCxnSpPr>
          <p:nvPr>
            <p:custDataLst>
              <p:tags r:id="rId98"/>
            </p:custDataLst>
          </p:nvPr>
        </p:nvCxnSpPr>
        <p:spPr bwMode="auto">
          <a:xfrm rot="5400000">
            <a:off x="5669757" y="5250656"/>
            <a:ext cx="152400" cy="3952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2" name="TextBox 131"/>
          <p:cNvSpPr txBox="1"/>
          <p:nvPr>
            <p:custDataLst>
              <p:tags r:id="rId99"/>
            </p:custDataLst>
          </p:nvPr>
        </p:nvSpPr>
        <p:spPr>
          <a:xfrm>
            <a:off x="5305425" y="53721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74" name="Straight Connector 132"/>
          <p:cNvCxnSpPr>
            <a:cxnSpLocks noChangeShapeType="1"/>
          </p:cNvCxnSpPr>
          <p:nvPr>
            <p:custDataLst>
              <p:tags r:id="rId100"/>
            </p:custDataLst>
          </p:nvPr>
        </p:nvCxnSpPr>
        <p:spPr bwMode="auto">
          <a:xfrm rot="16200000" flipH="1">
            <a:off x="6965157" y="5188743"/>
            <a:ext cx="152400" cy="3667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75" name="Straight Connector 133"/>
          <p:cNvCxnSpPr>
            <a:cxnSpLocks noChangeShapeType="1"/>
          </p:cNvCxnSpPr>
          <p:nvPr>
            <p:custDataLst>
              <p:tags r:id="rId101"/>
            </p:custDataLst>
          </p:nvPr>
        </p:nvCxnSpPr>
        <p:spPr bwMode="auto">
          <a:xfrm rot="5400000">
            <a:off x="7498557" y="5174456"/>
            <a:ext cx="152400" cy="3952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5" name="TextBox 134"/>
          <p:cNvSpPr txBox="1"/>
          <p:nvPr>
            <p:custDataLst>
              <p:tags r:id="rId102"/>
            </p:custDataLst>
          </p:nvPr>
        </p:nvSpPr>
        <p:spPr>
          <a:xfrm>
            <a:off x="7134225" y="52959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77" name="Straight Connector 135"/>
          <p:cNvCxnSpPr>
            <a:cxnSpLocks noChangeShapeType="1"/>
          </p:cNvCxnSpPr>
          <p:nvPr>
            <p:custDataLst>
              <p:tags r:id="rId103"/>
            </p:custDataLst>
          </p:nvPr>
        </p:nvCxnSpPr>
        <p:spPr bwMode="auto">
          <a:xfrm>
            <a:off x="1905000" y="5695950"/>
            <a:ext cx="671513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78" name="Straight Connector 136"/>
          <p:cNvCxnSpPr>
            <a:cxnSpLocks noChangeShapeType="1"/>
          </p:cNvCxnSpPr>
          <p:nvPr>
            <p:custDataLst>
              <p:tags r:id="rId104"/>
            </p:custDataLst>
          </p:nvPr>
        </p:nvCxnSpPr>
        <p:spPr bwMode="auto">
          <a:xfrm rot="10800000" flipV="1">
            <a:off x="2728913" y="5695950"/>
            <a:ext cx="776287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8" name="TextBox 137"/>
          <p:cNvSpPr txBox="1"/>
          <p:nvPr>
            <p:custDataLst>
              <p:tags r:id="rId105"/>
            </p:custDataLst>
          </p:nvPr>
        </p:nvSpPr>
        <p:spPr>
          <a:xfrm>
            <a:off x="2486025" y="58293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80" name="Straight Connector 142"/>
          <p:cNvCxnSpPr>
            <a:cxnSpLocks noChangeShapeType="1"/>
          </p:cNvCxnSpPr>
          <p:nvPr>
            <p:custDataLst>
              <p:tags r:id="rId106"/>
            </p:custDataLst>
          </p:nvPr>
        </p:nvCxnSpPr>
        <p:spPr bwMode="auto">
          <a:xfrm>
            <a:off x="5638800" y="5695950"/>
            <a:ext cx="671513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81" name="Straight Connector 143"/>
          <p:cNvCxnSpPr>
            <a:cxnSpLocks noChangeShapeType="1"/>
          </p:cNvCxnSpPr>
          <p:nvPr>
            <p:custDataLst>
              <p:tags r:id="rId107"/>
            </p:custDataLst>
          </p:nvPr>
        </p:nvCxnSpPr>
        <p:spPr bwMode="auto">
          <a:xfrm rot="10800000" flipV="1">
            <a:off x="6462713" y="5695950"/>
            <a:ext cx="776287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5" name="TextBox 144"/>
          <p:cNvSpPr txBox="1"/>
          <p:nvPr>
            <p:custDataLst>
              <p:tags r:id="rId108"/>
            </p:custDataLst>
          </p:nvPr>
        </p:nvSpPr>
        <p:spPr>
          <a:xfrm>
            <a:off x="6219825" y="58293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28783" name="Straight Connector 145"/>
          <p:cNvCxnSpPr>
            <a:cxnSpLocks noChangeShapeType="1"/>
          </p:cNvCxnSpPr>
          <p:nvPr>
            <p:custDataLst>
              <p:tags r:id="rId109"/>
            </p:custDataLst>
          </p:nvPr>
        </p:nvCxnSpPr>
        <p:spPr bwMode="auto">
          <a:xfrm>
            <a:off x="2819400" y="6153150"/>
            <a:ext cx="1585913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784" name="Straight Connector 146"/>
          <p:cNvCxnSpPr>
            <a:cxnSpLocks noChangeShapeType="1"/>
          </p:cNvCxnSpPr>
          <p:nvPr>
            <p:custDataLst>
              <p:tags r:id="rId110"/>
            </p:custDataLst>
          </p:nvPr>
        </p:nvCxnSpPr>
        <p:spPr bwMode="auto">
          <a:xfrm rot="10800000" flipV="1">
            <a:off x="4557713" y="6153150"/>
            <a:ext cx="1690687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8" name="TextBox 147"/>
          <p:cNvSpPr txBox="1"/>
          <p:nvPr>
            <p:custDataLst>
              <p:tags r:id="rId111"/>
            </p:custDataLst>
          </p:nvPr>
        </p:nvSpPr>
        <p:spPr>
          <a:xfrm>
            <a:off x="4343400" y="615315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0CA848-5445-7969-0BA8-DB64C041A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752469-4520-62FD-75F5-8336E271E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0BA28C-7646-29C8-4E0B-43D4B58B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91132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Thread Overhead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447800"/>
            <a:ext cx="7772400" cy="4724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latin typeface="Arial" charset="0"/>
                <a:cs typeface="Arial" charset="0"/>
              </a:rPr>
              <a:t>Creating and managing threads incurs cost  </a:t>
            </a:r>
          </a:p>
          <a:p>
            <a:pPr marL="0" indent="0">
              <a:buFontTx/>
              <a:buNone/>
            </a:pPr>
            <a:r>
              <a:rPr lang="en-US" altLang="en-US">
                <a:latin typeface="Arial" charset="0"/>
                <a:cs typeface="Arial" charset="0"/>
              </a:rPr>
              <a:t>Two optimizations:</a:t>
            </a:r>
          </a:p>
          <a:p>
            <a:pPr marL="857250" lvl="1" indent="-457200">
              <a:buFont typeface="Times New Roman" pitchFamily="18" charset="0"/>
              <a:buAutoNum type="arabicPeriod"/>
            </a:pPr>
            <a:r>
              <a:rPr lang="en-US" altLang="en-US" sz="2000">
                <a:latin typeface="Arial" charset="0"/>
                <a:cs typeface="Arial" charset="0"/>
              </a:rPr>
              <a:t>Use a </a:t>
            </a:r>
            <a:r>
              <a:rPr lang="en-US" altLang="en-US" sz="2000" i="1">
                <a:solidFill>
                  <a:schemeClr val="accent2"/>
                </a:solidFill>
                <a:latin typeface="Arial" charset="0"/>
                <a:cs typeface="Arial" charset="0"/>
              </a:rPr>
              <a:t>sequential cutoff</a:t>
            </a:r>
            <a:r>
              <a:rPr lang="en-US" altLang="en-US" sz="2000">
                <a:latin typeface="Arial" charset="0"/>
                <a:cs typeface="Arial" charset="0"/>
              </a:rPr>
              <a:t>, typically around 500-1000</a:t>
            </a:r>
          </a:p>
          <a:p>
            <a:pPr marL="1257300" lvl="2" indent="-457200"/>
            <a:r>
              <a:rPr lang="en-US" altLang="en-US">
                <a:latin typeface="Arial" charset="0"/>
                <a:cs typeface="Arial" charset="0"/>
              </a:rPr>
              <a:t>Eliminates lots of tiny threads</a:t>
            </a:r>
            <a:br>
              <a:rPr lang="en-US" altLang="en-US">
                <a:latin typeface="Arial" charset="0"/>
                <a:cs typeface="Arial" charset="0"/>
              </a:rPr>
            </a:br>
            <a:endParaRPr lang="en-US" altLang="en-US">
              <a:latin typeface="Arial" charset="0"/>
              <a:cs typeface="Arial" charset="0"/>
            </a:endParaRPr>
          </a:p>
          <a:p>
            <a:pPr marL="857250" lvl="1" indent="-457200">
              <a:buFont typeface="Times New Roman" pitchFamily="18" charset="0"/>
              <a:buAutoNum type="arabicPeriod"/>
            </a:pPr>
            <a:r>
              <a:rPr lang="en-US" altLang="en-US" sz="2000">
                <a:latin typeface="Arial" charset="0"/>
                <a:cs typeface="Arial" charset="0"/>
              </a:rPr>
              <a:t>Do not create two recursive threads; create one thread and do the other piece of work “yourself”</a:t>
            </a:r>
          </a:p>
          <a:p>
            <a:pPr marL="1257300" lvl="2" indent="-457200"/>
            <a:r>
              <a:rPr lang="en-US" altLang="en-US">
                <a:latin typeface="Arial" charset="0"/>
                <a:cs typeface="Arial" charset="0"/>
              </a:rPr>
              <a:t>Cuts the number of threads created by another 2x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CA117B-5C51-F4E2-D811-4F6963414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2722C3-44A9-9165-A554-0917CF688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CAE308-C3AF-DC81-53F8-34B040744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38212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l" eaLnBrk="1" hangingPunct="1"/>
            <a:r>
              <a:rPr lang="en-US" altLang="en-US">
                <a:latin typeface="Arial" charset="0"/>
                <a:cs typeface="Arial" charset="0"/>
              </a:rPr>
              <a:t>Half the threads!</a:t>
            </a:r>
          </a:p>
        </p:txBody>
      </p:sp>
      <p:sp>
        <p:nvSpPr>
          <p:cNvPr id="30723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3400" y="1524000"/>
            <a:ext cx="3733800" cy="28956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wasteful: don’t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  = …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 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= …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left.start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right.start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(); 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right.join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left.ans+right.ans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30724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648200" y="1524000"/>
            <a:ext cx="4343400" cy="28956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better: do!!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  = …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 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= …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left.start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right.run</a:t>
            </a:r>
            <a:r>
              <a:rPr lang="en-US" alt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altLang="en-US" sz="16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16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16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endParaRPr lang="en-US" alt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no </a:t>
            </a:r>
            <a:r>
              <a:rPr lang="en-US" alt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right.join</a:t>
            </a:r>
            <a:r>
              <a:rPr lang="en-US" alt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needed</a:t>
            </a:r>
          </a:p>
          <a:p>
            <a:pPr>
              <a:lnSpc>
                <a:spcPts val="18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altLang="en-US" sz="2000" b="1" dirty="0" err="1">
                <a:latin typeface="Courier New" pitchFamily="49" charset="0"/>
                <a:cs typeface="Courier New" pitchFamily="49" charset="0"/>
              </a:rPr>
              <a:t>left.ans+right.ans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5410200" y="762000"/>
            <a:ext cx="2349500" cy="5540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en-US" sz="2000" dirty="0">
                <a:solidFill>
                  <a:srgbClr val="7030A0"/>
                </a:solidFill>
                <a:latin typeface="+mn-lt"/>
              </a:rPr>
              <a:t>order of last 4 lines</a:t>
            </a:r>
          </a:p>
          <a:p>
            <a:pPr>
              <a:lnSpc>
                <a:spcPts val="1800"/>
              </a:lnSpc>
              <a:defRPr/>
            </a:pPr>
            <a:r>
              <a:rPr lang="en-US" sz="2000" dirty="0">
                <a:solidFill>
                  <a:srgbClr val="7030A0"/>
                </a:solidFill>
                <a:latin typeface="+mn-lt"/>
              </a:rPr>
              <a:t>Is critical – why?</a:t>
            </a:r>
          </a:p>
        </p:txBody>
      </p:sp>
      <p:sp>
        <p:nvSpPr>
          <p:cNvPr id="9" name="TextBox 8"/>
          <p:cNvSpPr txBox="1"/>
          <p:nvPr>
            <p:custDataLst>
              <p:tags r:id="rId5"/>
            </p:custDataLst>
          </p:nvPr>
        </p:nvSpPr>
        <p:spPr>
          <a:xfrm>
            <a:off x="7086600" y="2362200"/>
            <a:ext cx="1828800" cy="124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en-US" sz="1400" i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Note: run </a:t>
            </a:r>
            <a:r>
              <a:rPr lang="en-US" sz="1400" i="1" dirty="0">
                <a:solidFill>
                  <a:srgbClr val="7030A0"/>
                </a:solidFill>
                <a:latin typeface="+mn-lt"/>
                <a:cs typeface="Courier New" pitchFamily="49" charset="0"/>
              </a:rPr>
              <a:t>is a normal function call!</a:t>
            </a:r>
            <a:br>
              <a:rPr lang="en-US" sz="1400" i="1" dirty="0">
                <a:solidFill>
                  <a:srgbClr val="7030A0"/>
                </a:solidFill>
                <a:latin typeface="+mn-lt"/>
                <a:cs typeface="Courier New" pitchFamily="49" charset="0"/>
              </a:rPr>
            </a:br>
            <a:r>
              <a:rPr lang="en-US" sz="1400" i="1" dirty="0">
                <a:solidFill>
                  <a:srgbClr val="7030A0"/>
                </a:solidFill>
                <a:latin typeface="+mn-lt"/>
                <a:cs typeface="Courier New" pitchFamily="49" charset="0"/>
              </a:rPr>
              <a:t>execution won’t </a:t>
            </a:r>
            <a:br>
              <a:rPr lang="en-US" sz="1400" i="1" dirty="0">
                <a:solidFill>
                  <a:srgbClr val="7030A0"/>
                </a:solidFill>
                <a:latin typeface="+mn-lt"/>
                <a:cs typeface="Courier New" pitchFamily="49" charset="0"/>
              </a:rPr>
            </a:br>
            <a:r>
              <a:rPr lang="en-US" sz="1400" i="1" dirty="0">
                <a:solidFill>
                  <a:srgbClr val="7030A0"/>
                </a:solidFill>
                <a:latin typeface="+mn-lt"/>
                <a:cs typeface="Courier New" pitchFamily="49" charset="0"/>
              </a:rPr>
              <a:t>continue until </a:t>
            </a:r>
            <a:r>
              <a:rPr lang="en-US" sz="1400" dirty="0">
                <a:solidFill>
                  <a:srgbClr val="7030A0"/>
                </a:solidFill>
                <a:latin typeface="+mn-lt"/>
                <a:cs typeface="Courier New" pitchFamily="49" charset="0"/>
              </a:rPr>
              <a:t>we </a:t>
            </a:r>
          </a:p>
          <a:p>
            <a:pPr>
              <a:lnSpc>
                <a:spcPts val="1800"/>
              </a:lnSpc>
              <a:defRPr/>
            </a:pPr>
            <a:r>
              <a:rPr lang="en-US" sz="1400" dirty="0">
                <a:solidFill>
                  <a:srgbClr val="7030A0"/>
                </a:solidFill>
                <a:latin typeface="+mn-lt"/>
                <a:cs typeface="Courier New" pitchFamily="49" charset="0"/>
              </a:rPr>
              <a:t>are done with </a:t>
            </a:r>
            <a:r>
              <a:rPr lang="en-US" sz="14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run</a:t>
            </a:r>
            <a:endParaRPr lang="en-US" sz="1400" dirty="0">
              <a:latin typeface="+mn-lt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AB64DD-C880-65C2-EF7C-48CAF5B8C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E8674E-3C9D-4B8E-0BDC-A409A8E9E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B0917-3707-9C03-CC5B-E61729997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74879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Better Java Thread Library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447800"/>
            <a:ext cx="8001000" cy="4800600"/>
          </a:xfrm>
        </p:spPr>
        <p:txBody>
          <a:bodyPr>
            <a:normAutofit lnSpcReduction="10000"/>
          </a:bodyPr>
          <a:lstStyle/>
          <a:p>
            <a:r>
              <a:rPr lang="en-US" altLang="en-US" sz="2000" dirty="0">
                <a:latin typeface="Arial" charset="0"/>
                <a:cs typeface="Arial" charset="0"/>
              </a:rPr>
              <a:t>Even with all this care, Java’s threads are too “heavyweight”</a:t>
            </a:r>
          </a:p>
          <a:p>
            <a:pPr lvl="1"/>
            <a:r>
              <a:rPr lang="en-US" altLang="en-US" sz="2000" dirty="0">
                <a:latin typeface="Arial" charset="0"/>
                <a:cs typeface="Arial" charset="0"/>
              </a:rPr>
              <a:t>Constant factors, especially space overhead</a:t>
            </a:r>
          </a:p>
          <a:p>
            <a:pPr lvl="1"/>
            <a:r>
              <a:rPr lang="en-US" altLang="en-US" sz="2000" dirty="0">
                <a:latin typeface="Arial" charset="0"/>
                <a:cs typeface="Arial" charset="0"/>
              </a:rPr>
              <a:t>Creating 20,000 Java threads just a bad idea </a:t>
            </a:r>
            <a:r>
              <a:rPr lang="en-US" altLang="en-US" sz="2000" dirty="0">
                <a:latin typeface="Arial" charset="0"/>
                <a:cs typeface="Arial" charset="0"/>
                <a:sym typeface="Wingdings" pitchFamily="2" charset="2"/>
              </a:rPr>
              <a:t></a:t>
            </a:r>
            <a:endParaRPr lang="en-US" altLang="en-US" sz="2000" dirty="0">
              <a:latin typeface="Arial" charset="0"/>
              <a:cs typeface="Arial" charset="0"/>
            </a:endParaRPr>
          </a:p>
          <a:p>
            <a:pPr lvl="1"/>
            <a:endParaRPr lang="en-US" altLang="en-US" sz="2000" dirty="0">
              <a:latin typeface="Arial" charset="0"/>
              <a:cs typeface="Arial" charset="0"/>
            </a:endParaRPr>
          </a:p>
          <a:p>
            <a:r>
              <a:rPr lang="en-US" altLang="en-US" sz="2000" dirty="0">
                <a:latin typeface="Arial" charset="0"/>
                <a:cs typeface="Arial" charset="0"/>
              </a:rPr>
              <a:t>The </a:t>
            </a:r>
            <a:r>
              <a:rPr lang="en-US" altLang="en-US" sz="2000" dirty="0" err="1">
                <a:solidFill>
                  <a:schemeClr val="accent2"/>
                </a:solidFill>
                <a:latin typeface="Arial" charset="0"/>
                <a:cs typeface="Arial" charset="0"/>
              </a:rPr>
              <a:t>ForkJoin</a:t>
            </a:r>
            <a:r>
              <a:rPr lang="en-US" altLang="en-US" sz="2000" dirty="0">
                <a:solidFill>
                  <a:schemeClr val="accent2"/>
                </a:solidFill>
                <a:latin typeface="Arial" charset="0"/>
                <a:cs typeface="Arial" charset="0"/>
              </a:rPr>
              <a:t> Framework</a:t>
            </a:r>
            <a:r>
              <a:rPr lang="en-US" altLang="en-US" sz="2000" dirty="0">
                <a:latin typeface="Arial" charset="0"/>
                <a:cs typeface="Arial" charset="0"/>
              </a:rPr>
              <a:t> is designed to meet the needs of divide-and-conquer fork-join parallelism</a:t>
            </a:r>
          </a:p>
          <a:p>
            <a:pPr lvl="1"/>
            <a:r>
              <a:rPr lang="en-US" altLang="en-US" sz="2000" dirty="0">
                <a:latin typeface="Arial" charset="0"/>
                <a:cs typeface="Arial" charset="0"/>
              </a:rPr>
              <a:t>In the Java 8 standard libraries</a:t>
            </a:r>
          </a:p>
          <a:p>
            <a:pPr lvl="1"/>
            <a:r>
              <a:rPr lang="en-US" altLang="en-US" sz="2000" dirty="0">
                <a:latin typeface="Arial" charset="0"/>
                <a:cs typeface="Arial" charset="0"/>
              </a:rPr>
              <a:t>Section will focus on pragmatics/logistics</a:t>
            </a:r>
          </a:p>
          <a:p>
            <a:pPr lvl="1"/>
            <a:r>
              <a:rPr lang="en-US" altLang="en-US" sz="2000" dirty="0">
                <a:latin typeface="Arial" charset="0"/>
                <a:cs typeface="Arial" charset="0"/>
              </a:rPr>
              <a:t>Similar libraries available for other languages </a:t>
            </a:r>
          </a:p>
          <a:p>
            <a:pPr lvl="2"/>
            <a:r>
              <a:rPr lang="en-US" altLang="en-US" dirty="0">
                <a:latin typeface="Arial" charset="0"/>
                <a:cs typeface="Arial" charset="0"/>
              </a:rPr>
              <a:t>C/C++: </a:t>
            </a:r>
            <a:r>
              <a:rPr lang="en-US" altLang="en-US" dirty="0" err="1">
                <a:latin typeface="Arial" charset="0"/>
                <a:cs typeface="Arial" charset="0"/>
              </a:rPr>
              <a:t>Cilk</a:t>
            </a:r>
            <a:r>
              <a:rPr lang="en-US" altLang="en-US" dirty="0">
                <a:latin typeface="Arial" charset="0"/>
                <a:cs typeface="Arial" charset="0"/>
              </a:rPr>
              <a:t> (inventors), Intel’s Thread Building Blocks</a:t>
            </a:r>
          </a:p>
          <a:p>
            <a:pPr lvl="2"/>
            <a:r>
              <a:rPr lang="en-US" altLang="en-US" dirty="0">
                <a:latin typeface="Arial" charset="0"/>
                <a:cs typeface="Arial" charset="0"/>
              </a:rPr>
              <a:t>C#: Task Parallel Library</a:t>
            </a:r>
          </a:p>
          <a:p>
            <a:pPr lvl="2"/>
            <a:r>
              <a:rPr lang="en-US" altLang="en-US" dirty="0">
                <a:latin typeface="Arial" charset="0"/>
                <a:cs typeface="Arial" charset="0"/>
              </a:rPr>
              <a:t>…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B1B45E-3169-7E9E-190E-E3FEABC1E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36EC25-A100-D2F3-CB34-61608DF3C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EC332B-A9AA-4CDE-1F0B-1E1E8B834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10387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z="4000">
                <a:latin typeface="Arial" charset="0"/>
                <a:cs typeface="Arial" charset="0"/>
              </a:rPr>
              <a:t>Different terms, same 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295400"/>
            <a:ext cx="8229600" cy="50292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000" dirty="0"/>
              <a:t>To use the </a:t>
            </a:r>
            <a:r>
              <a:rPr lang="en-US" sz="2000" dirty="0" err="1"/>
              <a:t>ForkJoin</a:t>
            </a:r>
            <a:r>
              <a:rPr lang="en-US" sz="2000" dirty="0"/>
              <a:t> Framework:</a:t>
            </a:r>
          </a:p>
          <a:p>
            <a:pPr>
              <a:defRPr/>
            </a:pPr>
            <a:r>
              <a:rPr lang="en-US" sz="2000" dirty="0"/>
              <a:t>A little standard set-up code (e.g., create a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ForkJoinPool</a:t>
            </a:r>
            <a:r>
              <a:rPr lang="en-US" sz="2000" dirty="0"/>
              <a:t>)</a:t>
            </a:r>
          </a:p>
          <a:p>
            <a:pPr>
              <a:defRPr/>
            </a:pPr>
            <a:endParaRPr lang="en-US" sz="2000" dirty="0"/>
          </a:p>
          <a:p>
            <a:pPr>
              <a:buFontTx/>
              <a:buNone/>
              <a:defRPr/>
            </a:pPr>
            <a:r>
              <a:rPr lang="en-US" sz="2000" dirty="0"/>
              <a:t>Don’t subclass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Thread</a:t>
            </a:r>
            <a:r>
              <a:rPr lang="en-US" sz="2000" dirty="0"/>
              <a:t> 	    	  Do subclass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RecursiveTask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&lt;V&gt;</a:t>
            </a:r>
          </a:p>
          <a:p>
            <a:pPr>
              <a:buFontTx/>
              <a:buNone/>
              <a:defRPr/>
            </a:pPr>
            <a:r>
              <a:rPr lang="en-US" sz="2000" dirty="0"/>
              <a:t>Don’t override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dirty="0"/>
              <a:t>	    	  Do override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compute</a:t>
            </a:r>
          </a:p>
          <a:p>
            <a:pPr>
              <a:buFontTx/>
              <a:buNone/>
              <a:defRPr/>
            </a:pPr>
            <a:r>
              <a:rPr lang="en-US" sz="2000" dirty="0"/>
              <a:t>Do not use an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dirty="0"/>
              <a:t> field	    	  Do return a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V</a:t>
            </a:r>
            <a:r>
              <a:rPr lang="en-US" sz="2000" dirty="0"/>
              <a:t> from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compute</a:t>
            </a:r>
          </a:p>
          <a:p>
            <a:pPr>
              <a:buFontTx/>
              <a:buNone/>
              <a:defRPr/>
            </a:pPr>
            <a:r>
              <a:rPr lang="en-US" sz="2000" dirty="0"/>
              <a:t>Don’t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start</a:t>
            </a:r>
            <a:r>
              <a:rPr lang="en-US" sz="2000" dirty="0"/>
              <a:t>	    	 	  Do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fork</a:t>
            </a:r>
          </a:p>
          <a:p>
            <a:pPr>
              <a:buFontTx/>
              <a:buNone/>
              <a:defRPr/>
            </a:pPr>
            <a:r>
              <a:rPr lang="en-US" sz="2000" dirty="0"/>
              <a:t>Don’t </a:t>
            </a:r>
            <a:r>
              <a:rPr lang="en-US" sz="2000" i="1" dirty="0"/>
              <a:t>just</a:t>
            </a:r>
            <a:r>
              <a:rPr lang="en-US" sz="2000" dirty="0"/>
              <a:t>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join</a:t>
            </a:r>
            <a:r>
              <a:rPr lang="en-US" sz="2000" dirty="0"/>
              <a:t>		  Do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join</a:t>
            </a:r>
            <a:r>
              <a:rPr lang="en-US" sz="2000" dirty="0"/>
              <a:t> (which returns answer)</a:t>
            </a:r>
          </a:p>
          <a:p>
            <a:pPr>
              <a:buFontTx/>
              <a:buNone/>
              <a:defRPr/>
            </a:pPr>
            <a:r>
              <a:rPr lang="en-US" sz="2000" dirty="0"/>
              <a:t>Don’t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dirty="0"/>
              <a:t> to hand-optimize 	  Do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compute</a:t>
            </a:r>
            <a:r>
              <a:rPr lang="en-US" sz="2000" dirty="0"/>
              <a:t> to hand-optimize</a:t>
            </a:r>
          </a:p>
          <a:p>
            <a:pPr>
              <a:buFontTx/>
              <a:buNone/>
              <a:defRPr/>
            </a:pPr>
            <a:r>
              <a:rPr lang="en-US" sz="2000" dirty="0"/>
              <a:t>Don’t have a topmost call to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run </a:t>
            </a:r>
            <a:r>
              <a:rPr lang="en-US" sz="2000" dirty="0">
                <a:latin typeface="+mj-lt"/>
                <a:cs typeface="Courier New" pitchFamily="49" charset="0"/>
              </a:rPr>
              <a:t>Do</a:t>
            </a:r>
            <a:r>
              <a:rPr lang="en-US" sz="2000" b="1" dirty="0">
                <a:latin typeface="+mj-lt"/>
                <a:cs typeface="Courier New" pitchFamily="49" charset="0"/>
              </a:rPr>
              <a:t> </a:t>
            </a:r>
            <a:r>
              <a:rPr lang="en-US" sz="2000" dirty="0">
                <a:latin typeface="+mj-lt"/>
                <a:cs typeface="Courier New" pitchFamily="49" charset="0"/>
              </a:rPr>
              <a:t>create a pool and call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invoke</a:t>
            </a:r>
          </a:p>
          <a:p>
            <a:pPr>
              <a:buFontTx/>
              <a:buNone/>
              <a:defRPr/>
            </a:pPr>
            <a:endParaRPr lang="en-US" sz="2000" dirty="0">
              <a:latin typeface="+mj-lt"/>
              <a:cs typeface="Courier New" pitchFamily="49" charset="0"/>
            </a:endParaRPr>
          </a:p>
          <a:p>
            <a:pPr>
              <a:buFontTx/>
              <a:buNone/>
              <a:defRPr/>
            </a:pPr>
            <a:r>
              <a:rPr lang="en-US" sz="2000" dirty="0"/>
              <a:t>See the web page for (linked in to project 3 description):</a:t>
            </a:r>
          </a:p>
          <a:p>
            <a:pPr>
              <a:buFontTx/>
              <a:buNone/>
              <a:defRPr/>
            </a:pPr>
            <a:r>
              <a:rPr lang="en-US" sz="2000" dirty="0"/>
              <a:t>	“A Beginner’s Introduction to the </a:t>
            </a:r>
            <a:r>
              <a:rPr lang="en-US" sz="2000" dirty="0" err="1"/>
              <a:t>ForkJoin</a:t>
            </a:r>
            <a:r>
              <a:rPr lang="en-US" sz="2000" dirty="0"/>
              <a:t> Framework”</a:t>
            </a:r>
          </a:p>
          <a:p>
            <a:pPr>
              <a:buFontTx/>
              <a:buNone/>
              <a:defRPr/>
            </a:pPr>
            <a:endParaRPr lang="en-US" sz="200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7789EC-F36D-E113-266F-09BAC1470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A9D9A4-9D36-6FAE-3A7E-6D64F2312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7DF998-7889-48A8-F58F-B95C71002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72845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40AD6-1CED-5A67-7C6A-E0648F7DD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B2EEA-C78D-73C6-EF53-EF7A2CBB3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Lectures 1- 14:  Traditional Data Structures</a:t>
            </a:r>
          </a:p>
          <a:p>
            <a:r>
              <a:rPr lang="en-US" dirty="0"/>
              <a:t>Lectures 15-19:  Parallelism</a:t>
            </a:r>
          </a:p>
          <a:p>
            <a:r>
              <a:rPr lang="en-US" dirty="0"/>
              <a:t>Lectures 20-22: Concurrency</a:t>
            </a:r>
          </a:p>
          <a:p>
            <a:r>
              <a:rPr lang="en-US" dirty="0"/>
              <a:t>Lectures 23-27: Graph Algorithms</a:t>
            </a:r>
          </a:p>
          <a:p>
            <a:r>
              <a:rPr lang="en-US" dirty="0"/>
              <a:t>Lectures 28-29: Theory of NP-Completeness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32468-2E9A-CFB8-385E-481398BC6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65829-8DB1-6BF5-F8DB-96BA4A013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2A2A5-AEB5-C673-6EC0-17D7C415D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1448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0"/>
            <a:ext cx="8839200" cy="1143000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latin typeface="Arial" charset="0"/>
                <a:cs typeface="Arial" charset="0"/>
              </a:rPr>
              <a:t>Fork Join Framework Version:</a:t>
            </a:r>
            <a:r>
              <a:rPr lang="en-US" altLang="en-US" sz="2800" dirty="0">
                <a:latin typeface="Arial" charset="0"/>
                <a:cs typeface="Arial" charset="0"/>
                <a:sym typeface="Wingdings" panose="05000000000000000000" pitchFamily="2" charset="2"/>
              </a:rPr>
              <a:t> </a:t>
            </a:r>
            <a:r>
              <a:rPr lang="en-US" altLang="en-US" sz="2800" dirty="0">
                <a:latin typeface="Arial" charset="0"/>
                <a:cs typeface="Arial" charset="0"/>
              </a:rPr>
              <a:t>(missing imports)</a:t>
            </a:r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52400" y="838200"/>
            <a:ext cx="8839200" cy="56388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RecursiveTask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&lt;Integer&gt; 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// </a:t>
            </a:r>
            <a:r>
              <a:rPr lang="en-US" sz="18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fields to know what to do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 …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protected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Integer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compute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(){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return answer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(hi – lo &lt; SEQUENTIAL_CUTOFF) 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local </a:t>
            </a:r>
            <a:r>
              <a:rPr lang="en-US" sz="20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, not a field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=lo;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 hi;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+=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arr,lo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)/2);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SumArray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)/2,hi);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left.fork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fork a thread and calls compute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right.compute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16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call compute directly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16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get result from left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leftAns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rightAns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static final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ForkJoinPool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fjPool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new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ForkJoinPool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kern="0" dirty="0">
                <a:latin typeface="Courier New" pitchFamily="49" charset="0"/>
              </a:rPr>
              <a:t>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fjPool.invoke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SumArray</a:t>
            </a:r>
            <a:r>
              <a:rPr lang="en-US" sz="2000" b="1" kern="0" dirty="0">
                <a:latin typeface="Courier New" pitchFamily="49" charset="0"/>
              </a:rPr>
              <a:t>(arr,0,arr.length));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	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invoke returns the value compute returns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5C33A3-5FAC-7A72-3F9E-6E192D9A9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4BF660-DDBE-647F-ADCE-890CDCFA6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E162A2-78D9-8C7B-9918-3121289BB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5451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Parallel Sum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Sum up N numbers in an array</a:t>
            </a: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</p:txBody>
      </p:sp>
      <p:grpSp>
        <p:nvGrpSpPr>
          <p:cNvPr id="3077" name="Group 114"/>
          <p:cNvGrpSpPr>
            <a:grpSpLocks/>
          </p:cNvGrpSpPr>
          <p:nvPr/>
        </p:nvGrpSpPr>
        <p:grpSpPr bwMode="auto">
          <a:xfrm>
            <a:off x="838200" y="2057400"/>
            <a:ext cx="7366000" cy="304800"/>
            <a:chOff x="897048" y="2152591"/>
            <a:chExt cx="4876800" cy="228600"/>
          </a:xfrm>
        </p:grpSpPr>
        <p:sp>
          <p:nvSpPr>
            <p:cNvPr id="3155" name="Rectangle 5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897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56" name="Rectangle 6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>
              <a:off x="1049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57" name="Rectangle 7"/>
            <p:cNvSpPr>
              <a:spLocks noChangeArrowheads="1"/>
            </p:cNvSpPr>
            <p:nvPr>
              <p:custDataLst>
                <p:tags r:id="rId80"/>
              </p:custDataLst>
            </p:nvPr>
          </p:nvSpPr>
          <p:spPr bwMode="auto">
            <a:xfrm>
              <a:off x="1354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58" name="Rectangle 8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>
              <a:off x="1201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59" name="Rectangle 9"/>
            <p:cNvSpPr>
              <a:spLocks noChangeArrowheads="1"/>
            </p:cNvSpPr>
            <p:nvPr>
              <p:custDataLst>
                <p:tags r:id="rId82"/>
              </p:custDataLst>
            </p:nvPr>
          </p:nvSpPr>
          <p:spPr bwMode="auto">
            <a:xfrm>
              <a:off x="1506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60" name="Rectangle 10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1659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61" name="Rectangle 11"/>
            <p:cNvSpPr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>
              <a:off x="1963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62" name="Rectangle 12"/>
            <p:cNvSpPr>
              <a:spLocks noChangeArrowheads="1"/>
            </p:cNvSpPr>
            <p:nvPr>
              <p:custDataLst>
                <p:tags r:id="rId85"/>
              </p:custDataLst>
            </p:nvPr>
          </p:nvSpPr>
          <p:spPr bwMode="auto">
            <a:xfrm>
              <a:off x="1811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63" name="Rectangle 13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>
              <a:off x="2116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64" name="Rectangle 14"/>
            <p:cNvSpPr>
              <a:spLocks noChangeArrowheads="1"/>
            </p:cNvSpPr>
            <p:nvPr>
              <p:custDataLst>
                <p:tags r:id="rId87"/>
              </p:custDataLst>
            </p:nvPr>
          </p:nvSpPr>
          <p:spPr bwMode="auto">
            <a:xfrm>
              <a:off x="2268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65" name="Rectangle 15"/>
            <p:cNvSpPr>
              <a:spLocks noChangeArrowheads="1"/>
            </p:cNvSpPr>
            <p:nvPr>
              <p:custDataLst>
                <p:tags r:id="rId88"/>
              </p:custDataLst>
            </p:nvPr>
          </p:nvSpPr>
          <p:spPr bwMode="auto">
            <a:xfrm>
              <a:off x="2573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66" name="Rectangle 16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2421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67" name="Rectangle 17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2725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68" name="Rectangle 18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2878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69" name="Rectangle 19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3183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70" name="Rectangle 20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3030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71" name="Rectangle 21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3335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72" name="Rectangle 22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3487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73" name="Rectangle 23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>
              <a:off x="3792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74" name="Rectangle 24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3640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75" name="Rectangle 25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3945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76" name="Rectangle 26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4097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77" name="Rectangle 27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4402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78" name="Rectangle 28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4249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79" name="Rectangle 29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4554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80" name="Rectangle 30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4707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81" name="Rectangle 31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5011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82" name="Rectangle 32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4859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83" name="Rectangle 33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5164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84" name="Rectangle 34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5316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85" name="Rectangle 35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5621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3186" name="Rectangle 36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5469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</p:grpSp>
      <p:sp>
        <p:nvSpPr>
          <p:cNvPr id="3078" name="Left Brace 53"/>
          <p:cNvSpPr>
            <a:spLocks/>
          </p:cNvSpPr>
          <p:nvPr>
            <p:custDataLst>
              <p:tags r:id="rId1"/>
            </p:custDataLst>
          </p:nvPr>
        </p:nvSpPr>
        <p:spPr bwMode="auto">
          <a:xfrm rot="-5400000">
            <a:off x="935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cxnSp>
        <p:nvCxnSpPr>
          <p:cNvPr id="3079" name="Straight Connector 54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 rot="16200000" flipH="1">
            <a:off x="10112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80" name="Straight Connector 55"/>
          <p:cNvCxnSpPr>
            <a:cxnSpLocks noChangeShapeType="1"/>
          </p:cNvCxnSpPr>
          <p:nvPr>
            <p:custDataLst>
              <p:tags r:id="rId3"/>
            </p:custDataLst>
          </p:nvPr>
        </p:nvCxnSpPr>
        <p:spPr bwMode="auto">
          <a:xfrm rot="5400000">
            <a:off x="1316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1" name="Left Brace 56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-5400000">
            <a:off x="1392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82" name="Left Brace 57"/>
          <p:cNvSpPr>
            <a:spLocks/>
          </p:cNvSpPr>
          <p:nvPr>
            <p:custDataLst>
              <p:tags r:id="rId5"/>
            </p:custDataLst>
          </p:nvPr>
        </p:nvSpPr>
        <p:spPr bwMode="auto">
          <a:xfrm rot="-5400000">
            <a:off x="1849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83" name="Left Brace 58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-5400000">
            <a:off x="2306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84" name="Left Brace 59"/>
          <p:cNvSpPr>
            <a:spLocks/>
          </p:cNvSpPr>
          <p:nvPr>
            <p:custDataLst>
              <p:tags r:id="rId7"/>
            </p:custDataLst>
          </p:nvPr>
        </p:nvSpPr>
        <p:spPr bwMode="auto">
          <a:xfrm rot="-5400000">
            <a:off x="2763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85" name="Left Brace 60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-5400000">
            <a:off x="3221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86" name="Left Brace 61"/>
          <p:cNvSpPr>
            <a:spLocks/>
          </p:cNvSpPr>
          <p:nvPr>
            <p:custDataLst>
              <p:tags r:id="rId9"/>
            </p:custDataLst>
          </p:nvPr>
        </p:nvSpPr>
        <p:spPr bwMode="auto">
          <a:xfrm rot="-5400000">
            <a:off x="3678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87" name="Left Brace 62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-5400000">
            <a:off x="4135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88" name="Left Brace 63"/>
          <p:cNvSpPr>
            <a:spLocks/>
          </p:cNvSpPr>
          <p:nvPr>
            <p:custDataLst>
              <p:tags r:id="rId11"/>
            </p:custDataLst>
          </p:nvPr>
        </p:nvSpPr>
        <p:spPr bwMode="auto">
          <a:xfrm rot="-5400000">
            <a:off x="4592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89" name="Left Brace 64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-5400000">
            <a:off x="5049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90" name="Left Brace 65"/>
          <p:cNvSpPr>
            <a:spLocks/>
          </p:cNvSpPr>
          <p:nvPr>
            <p:custDataLst>
              <p:tags r:id="rId13"/>
            </p:custDataLst>
          </p:nvPr>
        </p:nvSpPr>
        <p:spPr bwMode="auto">
          <a:xfrm rot="-5400000">
            <a:off x="5507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91" name="Left Brace 66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-5400000">
            <a:off x="5964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92" name="Left Brace 67"/>
          <p:cNvSpPr>
            <a:spLocks/>
          </p:cNvSpPr>
          <p:nvPr>
            <p:custDataLst>
              <p:tags r:id="rId15"/>
            </p:custDataLst>
          </p:nvPr>
        </p:nvSpPr>
        <p:spPr bwMode="auto">
          <a:xfrm rot="-5400000">
            <a:off x="6421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93" name="Left Brace 68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-5400000">
            <a:off x="6878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94" name="Left Brace 69"/>
          <p:cNvSpPr>
            <a:spLocks/>
          </p:cNvSpPr>
          <p:nvPr>
            <p:custDataLst>
              <p:tags r:id="rId17"/>
            </p:custDataLst>
          </p:nvPr>
        </p:nvSpPr>
        <p:spPr bwMode="auto">
          <a:xfrm rot="-5400000">
            <a:off x="7335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095" name="Left Brace 70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-5400000">
            <a:off x="7793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2" name="TextBox 71"/>
          <p:cNvSpPr txBox="1"/>
          <p:nvPr>
            <p:custDataLst>
              <p:tags r:id="rId19"/>
            </p:custDataLst>
          </p:nvPr>
        </p:nvSpPr>
        <p:spPr>
          <a:xfrm>
            <a:off x="11255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097" name="Straight Connector 72"/>
          <p:cNvCxnSpPr>
            <a:cxnSpLocks noChangeShapeType="1"/>
          </p:cNvCxnSpPr>
          <p:nvPr>
            <p:custDataLst>
              <p:tags r:id="rId20"/>
            </p:custDataLst>
          </p:nvPr>
        </p:nvCxnSpPr>
        <p:spPr bwMode="auto">
          <a:xfrm rot="16200000" flipH="1">
            <a:off x="1925638" y="28575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8" name="Straight Connector 73"/>
          <p:cNvCxnSpPr>
            <a:cxnSpLocks noChangeShapeType="1"/>
          </p:cNvCxnSpPr>
          <p:nvPr>
            <p:custDataLst>
              <p:tags r:id="rId21"/>
            </p:custDataLst>
          </p:nvPr>
        </p:nvCxnSpPr>
        <p:spPr bwMode="auto">
          <a:xfrm rot="5400000">
            <a:off x="2230438" y="28575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" name="TextBox 74"/>
          <p:cNvSpPr txBox="1"/>
          <p:nvPr>
            <p:custDataLst>
              <p:tags r:id="rId22"/>
            </p:custDataLst>
          </p:nvPr>
        </p:nvSpPr>
        <p:spPr>
          <a:xfrm>
            <a:off x="20399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100" name="Straight Connector 75"/>
          <p:cNvCxnSpPr>
            <a:cxnSpLocks noChangeShapeType="1"/>
          </p:cNvCxnSpPr>
          <p:nvPr>
            <p:custDataLst>
              <p:tags r:id="rId23"/>
            </p:custDataLst>
          </p:nvPr>
        </p:nvCxnSpPr>
        <p:spPr bwMode="auto">
          <a:xfrm rot="16200000" flipH="1">
            <a:off x="29162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1" name="Straight Connector 76"/>
          <p:cNvCxnSpPr>
            <a:cxnSpLocks noChangeShapeType="1"/>
          </p:cNvCxnSpPr>
          <p:nvPr>
            <p:custDataLst>
              <p:tags r:id="rId24"/>
            </p:custDataLst>
          </p:nvPr>
        </p:nvCxnSpPr>
        <p:spPr bwMode="auto">
          <a:xfrm rot="5400000">
            <a:off x="3221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" name="TextBox 77"/>
          <p:cNvSpPr txBox="1"/>
          <p:nvPr>
            <p:custDataLst>
              <p:tags r:id="rId25"/>
            </p:custDataLst>
          </p:nvPr>
        </p:nvSpPr>
        <p:spPr>
          <a:xfrm>
            <a:off x="30305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103" name="Straight Connector 78"/>
          <p:cNvCxnSpPr>
            <a:cxnSpLocks noChangeShapeType="1"/>
          </p:cNvCxnSpPr>
          <p:nvPr>
            <p:custDataLst>
              <p:tags r:id="rId26"/>
            </p:custDataLst>
          </p:nvPr>
        </p:nvCxnSpPr>
        <p:spPr bwMode="auto">
          <a:xfrm rot="16200000" flipH="1">
            <a:off x="38306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4" name="Straight Connector 79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 rot="5400000">
            <a:off x="41354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1" name="TextBox 80"/>
          <p:cNvSpPr txBox="1"/>
          <p:nvPr>
            <p:custDataLst>
              <p:tags r:id="rId28"/>
            </p:custDataLst>
          </p:nvPr>
        </p:nvSpPr>
        <p:spPr>
          <a:xfrm>
            <a:off x="39449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106" name="Straight Connector 81"/>
          <p:cNvCxnSpPr>
            <a:cxnSpLocks noChangeShapeType="1"/>
          </p:cNvCxnSpPr>
          <p:nvPr>
            <p:custDataLst>
              <p:tags r:id="rId29"/>
            </p:custDataLst>
          </p:nvPr>
        </p:nvCxnSpPr>
        <p:spPr bwMode="auto">
          <a:xfrm rot="16200000" flipH="1">
            <a:off x="4745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07" name="Straight Connector 82"/>
          <p:cNvCxnSpPr>
            <a:cxnSpLocks noChangeShapeType="1"/>
          </p:cNvCxnSpPr>
          <p:nvPr>
            <p:custDataLst>
              <p:tags r:id="rId30"/>
            </p:custDataLst>
          </p:nvPr>
        </p:nvCxnSpPr>
        <p:spPr bwMode="auto">
          <a:xfrm rot="5400000">
            <a:off x="50498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" name="TextBox 83"/>
          <p:cNvSpPr txBox="1"/>
          <p:nvPr>
            <p:custDataLst>
              <p:tags r:id="rId31"/>
            </p:custDataLst>
          </p:nvPr>
        </p:nvSpPr>
        <p:spPr>
          <a:xfrm>
            <a:off x="48593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109" name="Straight Connector 84"/>
          <p:cNvCxnSpPr>
            <a:cxnSpLocks noChangeShapeType="1"/>
          </p:cNvCxnSpPr>
          <p:nvPr>
            <p:custDataLst>
              <p:tags r:id="rId32"/>
            </p:custDataLst>
          </p:nvPr>
        </p:nvCxnSpPr>
        <p:spPr bwMode="auto">
          <a:xfrm rot="16200000" flipH="1">
            <a:off x="56594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0" name="Straight Connector 85"/>
          <p:cNvCxnSpPr>
            <a:cxnSpLocks noChangeShapeType="1"/>
          </p:cNvCxnSpPr>
          <p:nvPr>
            <p:custDataLst>
              <p:tags r:id="rId33"/>
            </p:custDataLst>
          </p:nvPr>
        </p:nvCxnSpPr>
        <p:spPr bwMode="auto">
          <a:xfrm rot="5400000">
            <a:off x="59642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" name="TextBox 86"/>
          <p:cNvSpPr txBox="1"/>
          <p:nvPr>
            <p:custDataLst>
              <p:tags r:id="rId34"/>
            </p:custDataLst>
          </p:nvPr>
        </p:nvSpPr>
        <p:spPr>
          <a:xfrm>
            <a:off x="57737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112" name="Straight Connector 87"/>
          <p:cNvCxnSpPr>
            <a:cxnSpLocks noChangeShapeType="1"/>
          </p:cNvCxnSpPr>
          <p:nvPr>
            <p:custDataLst>
              <p:tags r:id="rId35"/>
            </p:custDataLst>
          </p:nvPr>
        </p:nvCxnSpPr>
        <p:spPr bwMode="auto">
          <a:xfrm rot="16200000" flipH="1">
            <a:off x="65738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3" name="Straight Connector 88"/>
          <p:cNvCxnSpPr>
            <a:cxnSpLocks noChangeShapeType="1"/>
          </p:cNvCxnSpPr>
          <p:nvPr>
            <p:custDataLst>
              <p:tags r:id="rId36"/>
            </p:custDataLst>
          </p:nvPr>
        </p:nvCxnSpPr>
        <p:spPr bwMode="auto">
          <a:xfrm rot="5400000">
            <a:off x="68786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0" name="TextBox 89"/>
          <p:cNvSpPr txBox="1"/>
          <p:nvPr>
            <p:custDataLst>
              <p:tags r:id="rId37"/>
            </p:custDataLst>
          </p:nvPr>
        </p:nvSpPr>
        <p:spPr>
          <a:xfrm>
            <a:off x="66881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115" name="Straight Connector 90"/>
          <p:cNvCxnSpPr>
            <a:cxnSpLocks noChangeShapeType="1"/>
          </p:cNvCxnSpPr>
          <p:nvPr>
            <p:custDataLst>
              <p:tags r:id="rId38"/>
            </p:custDataLst>
          </p:nvPr>
        </p:nvCxnSpPr>
        <p:spPr bwMode="auto">
          <a:xfrm rot="16200000" flipH="1">
            <a:off x="74882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6" name="Straight Connector 91"/>
          <p:cNvCxnSpPr>
            <a:cxnSpLocks noChangeShapeType="1"/>
          </p:cNvCxnSpPr>
          <p:nvPr>
            <p:custDataLst>
              <p:tags r:id="rId39"/>
            </p:custDataLst>
          </p:nvPr>
        </p:nvCxnSpPr>
        <p:spPr bwMode="auto">
          <a:xfrm rot="5400000">
            <a:off x="77930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3" name="TextBox 92"/>
          <p:cNvSpPr txBox="1"/>
          <p:nvPr>
            <p:custDataLst>
              <p:tags r:id="rId40"/>
            </p:custDataLst>
          </p:nvPr>
        </p:nvSpPr>
        <p:spPr>
          <a:xfrm>
            <a:off x="76025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118" name="Straight Connector 93"/>
          <p:cNvCxnSpPr>
            <a:cxnSpLocks noChangeShapeType="1"/>
            <a:stCxn id="72" idx="2"/>
          </p:cNvCxnSpPr>
          <p:nvPr>
            <p:custDataLst>
              <p:tags r:id="rId41"/>
            </p:custDataLst>
          </p:nvPr>
        </p:nvCxnSpPr>
        <p:spPr bwMode="auto">
          <a:xfrm rot="16200000" flipH="1">
            <a:off x="1399382" y="3188493"/>
            <a:ext cx="152400" cy="3667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9" name="Straight Connector 94"/>
          <p:cNvCxnSpPr>
            <a:cxnSpLocks noChangeShapeType="1"/>
            <a:stCxn id="75" idx="2"/>
          </p:cNvCxnSpPr>
          <p:nvPr>
            <p:custDataLst>
              <p:tags r:id="rId42"/>
            </p:custDataLst>
          </p:nvPr>
        </p:nvCxnSpPr>
        <p:spPr bwMode="auto">
          <a:xfrm rot="5400000">
            <a:off x="1932782" y="3174206"/>
            <a:ext cx="152400" cy="3952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" name="TextBox 95"/>
          <p:cNvSpPr txBox="1"/>
          <p:nvPr>
            <p:custDataLst>
              <p:tags r:id="rId43"/>
            </p:custDataLst>
          </p:nvPr>
        </p:nvSpPr>
        <p:spPr>
          <a:xfrm>
            <a:off x="1582738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121" name="Straight Connector 96"/>
          <p:cNvCxnSpPr>
            <a:cxnSpLocks noChangeShapeType="1"/>
          </p:cNvCxnSpPr>
          <p:nvPr>
            <p:custDataLst>
              <p:tags r:id="rId44"/>
            </p:custDataLst>
          </p:nvPr>
        </p:nvCxnSpPr>
        <p:spPr bwMode="auto">
          <a:xfrm rot="16200000" flipH="1">
            <a:off x="3290094" y="31694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2" name="Straight Connector 97"/>
          <p:cNvCxnSpPr>
            <a:cxnSpLocks noChangeShapeType="1"/>
          </p:cNvCxnSpPr>
          <p:nvPr>
            <p:custDataLst>
              <p:tags r:id="rId45"/>
            </p:custDataLst>
          </p:nvPr>
        </p:nvCxnSpPr>
        <p:spPr bwMode="auto">
          <a:xfrm rot="5400000">
            <a:off x="3823494" y="31551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TextBox 98"/>
          <p:cNvSpPr txBox="1"/>
          <p:nvPr>
            <p:custDataLst>
              <p:tags r:id="rId46"/>
            </p:custDataLst>
          </p:nvPr>
        </p:nvSpPr>
        <p:spPr>
          <a:xfrm>
            <a:off x="3459163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124" name="Straight Connector 99"/>
          <p:cNvCxnSpPr>
            <a:cxnSpLocks noChangeShapeType="1"/>
          </p:cNvCxnSpPr>
          <p:nvPr>
            <p:custDataLst>
              <p:tags r:id="rId47"/>
            </p:custDataLst>
          </p:nvPr>
        </p:nvCxnSpPr>
        <p:spPr bwMode="auto">
          <a:xfrm rot="16200000" flipH="1">
            <a:off x="5118894" y="31694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5" name="Straight Connector 100"/>
          <p:cNvCxnSpPr>
            <a:cxnSpLocks noChangeShapeType="1"/>
          </p:cNvCxnSpPr>
          <p:nvPr>
            <p:custDataLst>
              <p:tags r:id="rId48"/>
            </p:custDataLst>
          </p:nvPr>
        </p:nvCxnSpPr>
        <p:spPr bwMode="auto">
          <a:xfrm rot="5400000">
            <a:off x="5652294" y="31551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" name="TextBox 101"/>
          <p:cNvSpPr txBox="1"/>
          <p:nvPr>
            <p:custDataLst>
              <p:tags r:id="rId49"/>
            </p:custDataLst>
          </p:nvPr>
        </p:nvSpPr>
        <p:spPr>
          <a:xfrm>
            <a:off x="5287963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127" name="Straight Connector 102"/>
          <p:cNvCxnSpPr>
            <a:cxnSpLocks noChangeShapeType="1"/>
          </p:cNvCxnSpPr>
          <p:nvPr>
            <p:custDataLst>
              <p:tags r:id="rId50"/>
            </p:custDataLst>
          </p:nvPr>
        </p:nvCxnSpPr>
        <p:spPr bwMode="auto">
          <a:xfrm rot="16200000" flipH="1">
            <a:off x="6947694" y="30932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28" name="Straight Connector 103"/>
          <p:cNvCxnSpPr>
            <a:cxnSpLocks noChangeShapeType="1"/>
          </p:cNvCxnSpPr>
          <p:nvPr>
            <p:custDataLst>
              <p:tags r:id="rId51"/>
            </p:custDataLst>
          </p:nvPr>
        </p:nvCxnSpPr>
        <p:spPr bwMode="auto">
          <a:xfrm rot="5400000">
            <a:off x="7481094" y="30789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Box 104"/>
          <p:cNvSpPr txBox="1"/>
          <p:nvPr>
            <p:custDataLst>
              <p:tags r:id="rId52"/>
            </p:custDataLst>
          </p:nvPr>
        </p:nvSpPr>
        <p:spPr>
          <a:xfrm>
            <a:off x="7116763" y="3200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130" name="Straight Connector 105"/>
          <p:cNvCxnSpPr>
            <a:cxnSpLocks noChangeShapeType="1"/>
          </p:cNvCxnSpPr>
          <p:nvPr>
            <p:custDataLst>
              <p:tags r:id="rId53"/>
            </p:custDataLst>
          </p:nvPr>
        </p:nvCxnSpPr>
        <p:spPr bwMode="auto">
          <a:xfrm>
            <a:off x="1887538" y="3600450"/>
            <a:ext cx="6715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1" name="Straight Connector 106"/>
          <p:cNvCxnSpPr>
            <a:cxnSpLocks noChangeShapeType="1"/>
          </p:cNvCxnSpPr>
          <p:nvPr>
            <p:custDataLst>
              <p:tags r:id="rId54"/>
            </p:custDataLst>
          </p:nvPr>
        </p:nvCxnSpPr>
        <p:spPr bwMode="auto">
          <a:xfrm rot="10800000" flipV="1">
            <a:off x="2711450" y="3600450"/>
            <a:ext cx="7762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8" name="TextBox 107"/>
          <p:cNvSpPr txBox="1"/>
          <p:nvPr>
            <p:custDataLst>
              <p:tags r:id="rId55"/>
            </p:custDataLst>
          </p:nvPr>
        </p:nvSpPr>
        <p:spPr>
          <a:xfrm>
            <a:off x="2468563" y="37338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133" name="Straight Connector 108"/>
          <p:cNvCxnSpPr>
            <a:cxnSpLocks noChangeShapeType="1"/>
          </p:cNvCxnSpPr>
          <p:nvPr>
            <p:custDataLst>
              <p:tags r:id="rId56"/>
            </p:custDataLst>
          </p:nvPr>
        </p:nvCxnSpPr>
        <p:spPr bwMode="auto">
          <a:xfrm>
            <a:off x="5621338" y="3600450"/>
            <a:ext cx="6715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4" name="Straight Connector 109"/>
          <p:cNvCxnSpPr>
            <a:cxnSpLocks noChangeShapeType="1"/>
          </p:cNvCxnSpPr>
          <p:nvPr>
            <p:custDataLst>
              <p:tags r:id="rId57"/>
            </p:custDataLst>
          </p:nvPr>
        </p:nvCxnSpPr>
        <p:spPr bwMode="auto">
          <a:xfrm rot="10800000" flipV="1">
            <a:off x="6445250" y="3600450"/>
            <a:ext cx="7762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1" name="TextBox 110"/>
          <p:cNvSpPr txBox="1"/>
          <p:nvPr>
            <p:custDataLst>
              <p:tags r:id="rId58"/>
            </p:custDataLst>
          </p:nvPr>
        </p:nvSpPr>
        <p:spPr>
          <a:xfrm>
            <a:off x="6202363" y="37338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3136" name="Straight Connector 111"/>
          <p:cNvCxnSpPr>
            <a:cxnSpLocks noChangeShapeType="1"/>
          </p:cNvCxnSpPr>
          <p:nvPr>
            <p:custDataLst>
              <p:tags r:id="rId59"/>
            </p:custDataLst>
          </p:nvPr>
        </p:nvCxnSpPr>
        <p:spPr bwMode="auto">
          <a:xfrm>
            <a:off x="2801938" y="4057650"/>
            <a:ext cx="15859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37" name="Straight Connector 112"/>
          <p:cNvCxnSpPr>
            <a:cxnSpLocks noChangeShapeType="1"/>
          </p:cNvCxnSpPr>
          <p:nvPr>
            <p:custDataLst>
              <p:tags r:id="rId60"/>
            </p:custDataLst>
          </p:nvPr>
        </p:nvCxnSpPr>
        <p:spPr bwMode="auto">
          <a:xfrm rot="10800000" flipV="1">
            <a:off x="4540250" y="4057650"/>
            <a:ext cx="16906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" name="TextBox 113"/>
          <p:cNvSpPr txBox="1"/>
          <p:nvPr>
            <p:custDataLst>
              <p:tags r:id="rId61"/>
            </p:custDataLst>
          </p:nvPr>
        </p:nvSpPr>
        <p:spPr>
          <a:xfrm>
            <a:off x="4325938" y="405765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6" name="TextBox 115"/>
          <p:cNvSpPr txBox="1"/>
          <p:nvPr>
            <p:custDataLst>
              <p:tags r:id="rId62"/>
            </p:custDataLst>
          </p:nvPr>
        </p:nvSpPr>
        <p:spPr>
          <a:xfrm>
            <a:off x="914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7" name="TextBox 116"/>
          <p:cNvSpPr txBox="1"/>
          <p:nvPr>
            <p:custDataLst>
              <p:tags r:id="rId63"/>
            </p:custDataLst>
          </p:nvPr>
        </p:nvSpPr>
        <p:spPr>
          <a:xfrm>
            <a:off x="1371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8" name="TextBox 117"/>
          <p:cNvSpPr txBox="1"/>
          <p:nvPr>
            <p:custDataLst>
              <p:tags r:id="rId64"/>
            </p:custDataLst>
          </p:nvPr>
        </p:nvSpPr>
        <p:spPr>
          <a:xfrm>
            <a:off x="1828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9" name="TextBox 118"/>
          <p:cNvSpPr txBox="1"/>
          <p:nvPr>
            <p:custDataLst>
              <p:tags r:id="rId65"/>
            </p:custDataLst>
          </p:nvPr>
        </p:nvSpPr>
        <p:spPr>
          <a:xfrm>
            <a:off x="2286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0" name="TextBox 119"/>
          <p:cNvSpPr txBox="1"/>
          <p:nvPr>
            <p:custDataLst>
              <p:tags r:id="rId66"/>
            </p:custDataLst>
          </p:nvPr>
        </p:nvSpPr>
        <p:spPr>
          <a:xfrm>
            <a:off x="2743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1" name="TextBox 120"/>
          <p:cNvSpPr txBox="1"/>
          <p:nvPr>
            <p:custDataLst>
              <p:tags r:id="rId67"/>
            </p:custDataLst>
          </p:nvPr>
        </p:nvSpPr>
        <p:spPr>
          <a:xfrm>
            <a:off x="3200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2" name="TextBox 121"/>
          <p:cNvSpPr txBox="1"/>
          <p:nvPr>
            <p:custDataLst>
              <p:tags r:id="rId68"/>
            </p:custDataLst>
          </p:nvPr>
        </p:nvSpPr>
        <p:spPr>
          <a:xfrm>
            <a:off x="3657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3" name="TextBox 122"/>
          <p:cNvSpPr txBox="1"/>
          <p:nvPr>
            <p:custDataLst>
              <p:tags r:id="rId69"/>
            </p:custDataLst>
          </p:nvPr>
        </p:nvSpPr>
        <p:spPr>
          <a:xfrm>
            <a:off x="4114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4" name="TextBox 123"/>
          <p:cNvSpPr txBox="1"/>
          <p:nvPr>
            <p:custDataLst>
              <p:tags r:id="rId70"/>
            </p:custDataLst>
          </p:nvPr>
        </p:nvSpPr>
        <p:spPr>
          <a:xfrm>
            <a:off x="4572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5" name="TextBox 124"/>
          <p:cNvSpPr txBox="1"/>
          <p:nvPr>
            <p:custDataLst>
              <p:tags r:id="rId71"/>
            </p:custDataLst>
          </p:nvPr>
        </p:nvSpPr>
        <p:spPr>
          <a:xfrm>
            <a:off x="5029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6" name="TextBox 125"/>
          <p:cNvSpPr txBox="1"/>
          <p:nvPr>
            <p:custDataLst>
              <p:tags r:id="rId72"/>
            </p:custDataLst>
          </p:nvPr>
        </p:nvSpPr>
        <p:spPr>
          <a:xfrm>
            <a:off x="5486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7" name="TextBox 126"/>
          <p:cNvSpPr txBox="1"/>
          <p:nvPr>
            <p:custDataLst>
              <p:tags r:id="rId73"/>
            </p:custDataLst>
          </p:nvPr>
        </p:nvSpPr>
        <p:spPr>
          <a:xfrm>
            <a:off x="5943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8" name="TextBox 127"/>
          <p:cNvSpPr txBox="1"/>
          <p:nvPr>
            <p:custDataLst>
              <p:tags r:id="rId74"/>
            </p:custDataLst>
          </p:nvPr>
        </p:nvSpPr>
        <p:spPr>
          <a:xfrm>
            <a:off x="6400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9" name="TextBox 128"/>
          <p:cNvSpPr txBox="1"/>
          <p:nvPr>
            <p:custDataLst>
              <p:tags r:id="rId75"/>
            </p:custDataLst>
          </p:nvPr>
        </p:nvSpPr>
        <p:spPr>
          <a:xfrm>
            <a:off x="6858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30" name="TextBox 129"/>
          <p:cNvSpPr txBox="1"/>
          <p:nvPr>
            <p:custDataLst>
              <p:tags r:id="rId76"/>
            </p:custDataLst>
          </p:nvPr>
        </p:nvSpPr>
        <p:spPr>
          <a:xfrm>
            <a:off x="7315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31" name="TextBox 130"/>
          <p:cNvSpPr txBox="1"/>
          <p:nvPr>
            <p:custDataLst>
              <p:tags r:id="rId77"/>
            </p:custDataLst>
          </p:nvPr>
        </p:nvSpPr>
        <p:spPr>
          <a:xfrm>
            <a:off x="7772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992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Parallel Max?</a:t>
            </a:r>
          </a:p>
        </p:txBody>
      </p:sp>
      <p:grpSp>
        <p:nvGrpSpPr>
          <p:cNvPr id="4100" name="Group 114"/>
          <p:cNvGrpSpPr>
            <a:grpSpLocks/>
          </p:cNvGrpSpPr>
          <p:nvPr/>
        </p:nvGrpSpPr>
        <p:grpSpPr bwMode="auto">
          <a:xfrm>
            <a:off x="838200" y="2057400"/>
            <a:ext cx="7366000" cy="304800"/>
            <a:chOff x="897048" y="2152591"/>
            <a:chExt cx="4876800" cy="228600"/>
          </a:xfrm>
        </p:grpSpPr>
        <p:sp>
          <p:nvSpPr>
            <p:cNvPr id="4179" name="Rectangle 5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897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80" name="Rectangle 6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>
              <a:off x="1049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81" name="Rectangle 7"/>
            <p:cNvSpPr>
              <a:spLocks noChangeArrowheads="1"/>
            </p:cNvSpPr>
            <p:nvPr>
              <p:custDataLst>
                <p:tags r:id="rId80"/>
              </p:custDataLst>
            </p:nvPr>
          </p:nvSpPr>
          <p:spPr bwMode="auto">
            <a:xfrm>
              <a:off x="1354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82" name="Rectangle 8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>
              <a:off x="1201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83" name="Rectangle 9"/>
            <p:cNvSpPr>
              <a:spLocks noChangeArrowheads="1"/>
            </p:cNvSpPr>
            <p:nvPr>
              <p:custDataLst>
                <p:tags r:id="rId82"/>
              </p:custDataLst>
            </p:nvPr>
          </p:nvSpPr>
          <p:spPr bwMode="auto">
            <a:xfrm>
              <a:off x="1506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84" name="Rectangle 10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1659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85" name="Rectangle 11"/>
            <p:cNvSpPr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>
              <a:off x="1963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86" name="Rectangle 12"/>
            <p:cNvSpPr>
              <a:spLocks noChangeArrowheads="1"/>
            </p:cNvSpPr>
            <p:nvPr>
              <p:custDataLst>
                <p:tags r:id="rId85"/>
              </p:custDataLst>
            </p:nvPr>
          </p:nvSpPr>
          <p:spPr bwMode="auto">
            <a:xfrm>
              <a:off x="1811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87" name="Rectangle 13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>
              <a:off x="2116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88" name="Rectangle 14"/>
            <p:cNvSpPr>
              <a:spLocks noChangeArrowheads="1"/>
            </p:cNvSpPr>
            <p:nvPr>
              <p:custDataLst>
                <p:tags r:id="rId87"/>
              </p:custDataLst>
            </p:nvPr>
          </p:nvSpPr>
          <p:spPr bwMode="auto">
            <a:xfrm>
              <a:off x="2268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89" name="Rectangle 15"/>
            <p:cNvSpPr>
              <a:spLocks noChangeArrowheads="1"/>
            </p:cNvSpPr>
            <p:nvPr>
              <p:custDataLst>
                <p:tags r:id="rId88"/>
              </p:custDataLst>
            </p:nvPr>
          </p:nvSpPr>
          <p:spPr bwMode="auto">
            <a:xfrm>
              <a:off x="2573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90" name="Rectangle 16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2421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91" name="Rectangle 17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2725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92" name="Rectangle 18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2878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93" name="Rectangle 19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3183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94" name="Rectangle 20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3030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95" name="Rectangle 21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3335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96" name="Rectangle 22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3487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97" name="Rectangle 23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>
              <a:off x="3792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98" name="Rectangle 24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3640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199" name="Rectangle 25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3945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200" name="Rectangle 26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4097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201" name="Rectangle 27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4402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202" name="Rectangle 28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4249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203" name="Rectangle 29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4554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204" name="Rectangle 30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4707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205" name="Rectangle 31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5011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206" name="Rectangle 32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4859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207" name="Rectangle 33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5164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208" name="Rectangle 34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5316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209" name="Rectangle 35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5621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4210" name="Rectangle 36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5469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</p:grpSp>
      <p:sp>
        <p:nvSpPr>
          <p:cNvPr id="4101" name="Left Brace 53"/>
          <p:cNvSpPr>
            <a:spLocks/>
          </p:cNvSpPr>
          <p:nvPr>
            <p:custDataLst>
              <p:tags r:id="rId1"/>
            </p:custDataLst>
          </p:nvPr>
        </p:nvSpPr>
        <p:spPr bwMode="auto">
          <a:xfrm rot="-5400000">
            <a:off x="935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cxnSp>
        <p:nvCxnSpPr>
          <p:cNvPr id="4102" name="Straight Connector 54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 rot="16200000" flipH="1">
            <a:off x="10112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3" name="Straight Connector 55"/>
          <p:cNvCxnSpPr>
            <a:cxnSpLocks noChangeShapeType="1"/>
          </p:cNvCxnSpPr>
          <p:nvPr>
            <p:custDataLst>
              <p:tags r:id="rId3"/>
            </p:custDataLst>
          </p:nvPr>
        </p:nvCxnSpPr>
        <p:spPr bwMode="auto">
          <a:xfrm rot="5400000">
            <a:off x="1316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4" name="Left Brace 56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-5400000">
            <a:off x="1392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05" name="Left Brace 57"/>
          <p:cNvSpPr>
            <a:spLocks/>
          </p:cNvSpPr>
          <p:nvPr>
            <p:custDataLst>
              <p:tags r:id="rId5"/>
            </p:custDataLst>
          </p:nvPr>
        </p:nvSpPr>
        <p:spPr bwMode="auto">
          <a:xfrm rot="-5400000">
            <a:off x="1849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06" name="Left Brace 58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-5400000">
            <a:off x="2306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07" name="Left Brace 59"/>
          <p:cNvSpPr>
            <a:spLocks/>
          </p:cNvSpPr>
          <p:nvPr>
            <p:custDataLst>
              <p:tags r:id="rId7"/>
            </p:custDataLst>
          </p:nvPr>
        </p:nvSpPr>
        <p:spPr bwMode="auto">
          <a:xfrm rot="-5400000">
            <a:off x="2763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08" name="Left Brace 60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-5400000">
            <a:off x="3221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09" name="Left Brace 61"/>
          <p:cNvSpPr>
            <a:spLocks/>
          </p:cNvSpPr>
          <p:nvPr>
            <p:custDataLst>
              <p:tags r:id="rId9"/>
            </p:custDataLst>
          </p:nvPr>
        </p:nvSpPr>
        <p:spPr bwMode="auto">
          <a:xfrm rot="-5400000">
            <a:off x="3678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10" name="Left Brace 62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-5400000">
            <a:off x="4135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11" name="Left Brace 63"/>
          <p:cNvSpPr>
            <a:spLocks/>
          </p:cNvSpPr>
          <p:nvPr>
            <p:custDataLst>
              <p:tags r:id="rId11"/>
            </p:custDataLst>
          </p:nvPr>
        </p:nvSpPr>
        <p:spPr bwMode="auto">
          <a:xfrm rot="-5400000">
            <a:off x="4592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12" name="Left Brace 64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-5400000">
            <a:off x="5049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13" name="Left Brace 65"/>
          <p:cNvSpPr>
            <a:spLocks/>
          </p:cNvSpPr>
          <p:nvPr>
            <p:custDataLst>
              <p:tags r:id="rId13"/>
            </p:custDataLst>
          </p:nvPr>
        </p:nvSpPr>
        <p:spPr bwMode="auto">
          <a:xfrm rot="-5400000">
            <a:off x="5507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14" name="Left Brace 66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-5400000">
            <a:off x="59642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15" name="Left Brace 67"/>
          <p:cNvSpPr>
            <a:spLocks/>
          </p:cNvSpPr>
          <p:nvPr>
            <p:custDataLst>
              <p:tags r:id="rId15"/>
            </p:custDataLst>
          </p:nvPr>
        </p:nvSpPr>
        <p:spPr bwMode="auto">
          <a:xfrm rot="-5400000">
            <a:off x="64214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16" name="Left Brace 68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-5400000">
            <a:off x="68786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17" name="Left Brace 69"/>
          <p:cNvSpPr>
            <a:spLocks/>
          </p:cNvSpPr>
          <p:nvPr>
            <p:custDataLst>
              <p:tags r:id="rId17"/>
            </p:custDataLst>
          </p:nvPr>
        </p:nvSpPr>
        <p:spPr bwMode="auto">
          <a:xfrm rot="-5400000">
            <a:off x="73358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118" name="Left Brace 70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-5400000">
            <a:off x="7793038" y="2419350"/>
            <a:ext cx="304800" cy="381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72" name="TextBox 71"/>
          <p:cNvSpPr txBox="1"/>
          <p:nvPr>
            <p:custDataLst>
              <p:tags r:id="rId19"/>
            </p:custDataLst>
          </p:nvPr>
        </p:nvSpPr>
        <p:spPr>
          <a:xfrm>
            <a:off x="11255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20" name="Straight Connector 72"/>
          <p:cNvCxnSpPr>
            <a:cxnSpLocks noChangeShapeType="1"/>
          </p:cNvCxnSpPr>
          <p:nvPr>
            <p:custDataLst>
              <p:tags r:id="rId20"/>
            </p:custDataLst>
          </p:nvPr>
        </p:nvCxnSpPr>
        <p:spPr bwMode="auto">
          <a:xfrm rot="16200000" flipH="1">
            <a:off x="1925638" y="28575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21" name="Straight Connector 73"/>
          <p:cNvCxnSpPr>
            <a:cxnSpLocks noChangeShapeType="1"/>
          </p:cNvCxnSpPr>
          <p:nvPr>
            <p:custDataLst>
              <p:tags r:id="rId21"/>
            </p:custDataLst>
          </p:nvPr>
        </p:nvCxnSpPr>
        <p:spPr bwMode="auto">
          <a:xfrm rot="5400000">
            <a:off x="2230438" y="285750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" name="TextBox 74"/>
          <p:cNvSpPr txBox="1"/>
          <p:nvPr>
            <p:custDataLst>
              <p:tags r:id="rId22"/>
            </p:custDataLst>
          </p:nvPr>
        </p:nvSpPr>
        <p:spPr>
          <a:xfrm>
            <a:off x="20399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23" name="Straight Connector 75"/>
          <p:cNvCxnSpPr>
            <a:cxnSpLocks noChangeShapeType="1"/>
          </p:cNvCxnSpPr>
          <p:nvPr>
            <p:custDataLst>
              <p:tags r:id="rId23"/>
            </p:custDataLst>
          </p:nvPr>
        </p:nvCxnSpPr>
        <p:spPr bwMode="auto">
          <a:xfrm rot="16200000" flipH="1">
            <a:off x="29162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24" name="Straight Connector 76"/>
          <p:cNvCxnSpPr>
            <a:cxnSpLocks noChangeShapeType="1"/>
          </p:cNvCxnSpPr>
          <p:nvPr>
            <p:custDataLst>
              <p:tags r:id="rId24"/>
            </p:custDataLst>
          </p:nvPr>
        </p:nvCxnSpPr>
        <p:spPr bwMode="auto">
          <a:xfrm rot="5400000">
            <a:off x="3221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" name="TextBox 77"/>
          <p:cNvSpPr txBox="1"/>
          <p:nvPr>
            <p:custDataLst>
              <p:tags r:id="rId25"/>
            </p:custDataLst>
          </p:nvPr>
        </p:nvSpPr>
        <p:spPr>
          <a:xfrm>
            <a:off x="30305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26" name="Straight Connector 78"/>
          <p:cNvCxnSpPr>
            <a:cxnSpLocks noChangeShapeType="1"/>
          </p:cNvCxnSpPr>
          <p:nvPr>
            <p:custDataLst>
              <p:tags r:id="rId26"/>
            </p:custDataLst>
          </p:nvPr>
        </p:nvCxnSpPr>
        <p:spPr bwMode="auto">
          <a:xfrm rot="16200000" flipH="1">
            <a:off x="38306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27" name="Straight Connector 79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 rot="5400000">
            <a:off x="41354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1" name="TextBox 80"/>
          <p:cNvSpPr txBox="1"/>
          <p:nvPr>
            <p:custDataLst>
              <p:tags r:id="rId28"/>
            </p:custDataLst>
          </p:nvPr>
        </p:nvSpPr>
        <p:spPr>
          <a:xfrm>
            <a:off x="39449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29" name="Straight Connector 81"/>
          <p:cNvCxnSpPr>
            <a:cxnSpLocks noChangeShapeType="1"/>
          </p:cNvCxnSpPr>
          <p:nvPr>
            <p:custDataLst>
              <p:tags r:id="rId29"/>
            </p:custDataLst>
          </p:nvPr>
        </p:nvCxnSpPr>
        <p:spPr bwMode="auto">
          <a:xfrm rot="16200000" flipH="1">
            <a:off x="47450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30" name="Straight Connector 82"/>
          <p:cNvCxnSpPr>
            <a:cxnSpLocks noChangeShapeType="1"/>
          </p:cNvCxnSpPr>
          <p:nvPr>
            <p:custDataLst>
              <p:tags r:id="rId30"/>
            </p:custDataLst>
          </p:nvPr>
        </p:nvCxnSpPr>
        <p:spPr bwMode="auto">
          <a:xfrm rot="5400000">
            <a:off x="5049838" y="28765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" name="TextBox 83"/>
          <p:cNvSpPr txBox="1"/>
          <p:nvPr>
            <p:custDataLst>
              <p:tags r:id="rId31"/>
            </p:custDataLst>
          </p:nvPr>
        </p:nvSpPr>
        <p:spPr>
          <a:xfrm>
            <a:off x="4859338" y="2895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32" name="Straight Connector 84"/>
          <p:cNvCxnSpPr>
            <a:cxnSpLocks noChangeShapeType="1"/>
          </p:cNvCxnSpPr>
          <p:nvPr>
            <p:custDataLst>
              <p:tags r:id="rId32"/>
            </p:custDataLst>
          </p:nvPr>
        </p:nvCxnSpPr>
        <p:spPr bwMode="auto">
          <a:xfrm rot="16200000" flipH="1">
            <a:off x="56594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33" name="Straight Connector 85"/>
          <p:cNvCxnSpPr>
            <a:cxnSpLocks noChangeShapeType="1"/>
          </p:cNvCxnSpPr>
          <p:nvPr>
            <p:custDataLst>
              <p:tags r:id="rId33"/>
            </p:custDataLst>
          </p:nvPr>
        </p:nvCxnSpPr>
        <p:spPr bwMode="auto">
          <a:xfrm rot="5400000">
            <a:off x="59642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" name="TextBox 86"/>
          <p:cNvSpPr txBox="1"/>
          <p:nvPr>
            <p:custDataLst>
              <p:tags r:id="rId34"/>
            </p:custDataLst>
          </p:nvPr>
        </p:nvSpPr>
        <p:spPr>
          <a:xfrm>
            <a:off x="57737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35" name="Straight Connector 87"/>
          <p:cNvCxnSpPr>
            <a:cxnSpLocks noChangeShapeType="1"/>
          </p:cNvCxnSpPr>
          <p:nvPr>
            <p:custDataLst>
              <p:tags r:id="rId35"/>
            </p:custDataLst>
          </p:nvPr>
        </p:nvCxnSpPr>
        <p:spPr bwMode="auto">
          <a:xfrm rot="16200000" flipH="1">
            <a:off x="65738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36" name="Straight Connector 88"/>
          <p:cNvCxnSpPr>
            <a:cxnSpLocks noChangeShapeType="1"/>
          </p:cNvCxnSpPr>
          <p:nvPr>
            <p:custDataLst>
              <p:tags r:id="rId36"/>
            </p:custDataLst>
          </p:nvPr>
        </p:nvCxnSpPr>
        <p:spPr bwMode="auto">
          <a:xfrm rot="5400000">
            <a:off x="68786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0" name="TextBox 89"/>
          <p:cNvSpPr txBox="1"/>
          <p:nvPr>
            <p:custDataLst>
              <p:tags r:id="rId37"/>
            </p:custDataLst>
          </p:nvPr>
        </p:nvSpPr>
        <p:spPr>
          <a:xfrm>
            <a:off x="66881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38" name="Straight Connector 90"/>
          <p:cNvCxnSpPr>
            <a:cxnSpLocks noChangeShapeType="1"/>
          </p:cNvCxnSpPr>
          <p:nvPr>
            <p:custDataLst>
              <p:tags r:id="rId38"/>
            </p:custDataLst>
          </p:nvPr>
        </p:nvCxnSpPr>
        <p:spPr bwMode="auto">
          <a:xfrm rot="16200000" flipH="1">
            <a:off x="74882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39" name="Straight Connector 91"/>
          <p:cNvCxnSpPr>
            <a:cxnSpLocks noChangeShapeType="1"/>
          </p:cNvCxnSpPr>
          <p:nvPr>
            <p:custDataLst>
              <p:tags r:id="rId39"/>
            </p:custDataLst>
          </p:nvPr>
        </p:nvCxnSpPr>
        <p:spPr bwMode="auto">
          <a:xfrm rot="5400000">
            <a:off x="7793038" y="2800350"/>
            <a:ext cx="228600" cy="152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3" name="TextBox 92"/>
          <p:cNvSpPr txBox="1"/>
          <p:nvPr>
            <p:custDataLst>
              <p:tags r:id="rId40"/>
            </p:custDataLst>
          </p:nvPr>
        </p:nvSpPr>
        <p:spPr>
          <a:xfrm>
            <a:off x="7602538" y="2819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41" name="Straight Connector 93"/>
          <p:cNvCxnSpPr>
            <a:cxnSpLocks noChangeShapeType="1"/>
            <a:stCxn id="72" idx="2"/>
          </p:cNvCxnSpPr>
          <p:nvPr>
            <p:custDataLst>
              <p:tags r:id="rId41"/>
            </p:custDataLst>
          </p:nvPr>
        </p:nvCxnSpPr>
        <p:spPr bwMode="auto">
          <a:xfrm rot="16200000" flipH="1">
            <a:off x="1399382" y="3188493"/>
            <a:ext cx="152400" cy="3667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42" name="Straight Connector 94"/>
          <p:cNvCxnSpPr>
            <a:cxnSpLocks noChangeShapeType="1"/>
            <a:stCxn id="75" idx="2"/>
          </p:cNvCxnSpPr>
          <p:nvPr>
            <p:custDataLst>
              <p:tags r:id="rId42"/>
            </p:custDataLst>
          </p:nvPr>
        </p:nvCxnSpPr>
        <p:spPr bwMode="auto">
          <a:xfrm rot="5400000">
            <a:off x="1932782" y="3174206"/>
            <a:ext cx="152400" cy="3952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" name="TextBox 95"/>
          <p:cNvSpPr txBox="1"/>
          <p:nvPr>
            <p:custDataLst>
              <p:tags r:id="rId43"/>
            </p:custDataLst>
          </p:nvPr>
        </p:nvSpPr>
        <p:spPr>
          <a:xfrm>
            <a:off x="1582738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44" name="Straight Connector 96"/>
          <p:cNvCxnSpPr>
            <a:cxnSpLocks noChangeShapeType="1"/>
          </p:cNvCxnSpPr>
          <p:nvPr>
            <p:custDataLst>
              <p:tags r:id="rId44"/>
            </p:custDataLst>
          </p:nvPr>
        </p:nvCxnSpPr>
        <p:spPr bwMode="auto">
          <a:xfrm rot="16200000" flipH="1">
            <a:off x="3290094" y="31694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45" name="Straight Connector 97"/>
          <p:cNvCxnSpPr>
            <a:cxnSpLocks noChangeShapeType="1"/>
          </p:cNvCxnSpPr>
          <p:nvPr>
            <p:custDataLst>
              <p:tags r:id="rId45"/>
            </p:custDataLst>
          </p:nvPr>
        </p:nvCxnSpPr>
        <p:spPr bwMode="auto">
          <a:xfrm rot="5400000">
            <a:off x="3823494" y="31551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TextBox 98"/>
          <p:cNvSpPr txBox="1"/>
          <p:nvPr>
            <p:custDataLst>
              <p:tags r:id="rId46"/>
            </p:custDataLst>
          </p:nvPr>
        </p:nvSpPr>
        <p:spPr>
          <a:xfrm>
            <a:off x="3459163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47" name="Straight Connector 99"/>
          <p:cNvCxnSpPr>
            <a:cxnSpLocks noChangeShapeType="1"/>
          </p:cNvCxnSpPr>
          <p:nvPr>
            <p:custDataLst>
              <p:tags r:id="rId47"/>
            </p:custDataLst>
          </p:nvPr>
        </p:nvCxnSpPr>
        <p:spPr bwMode="auto">
          <a:xfrm rot="16200000" flipH="1">
            <a:off x="5118894" y="31694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48" name="Straight Connector 100"/>
          <p:cNvCxnSpPr>
            <a:cxnSpLocks noChangeShapeType="1"/>
          </p:cNvCxnSpPr>
          <p:nvPr>
            <p:custDataLst>
              <p:tags r:id="rId48"/>
            </p:custDataLst>
          </p:nvPr>
        </p:nvCxnSpPr>
        <p:spPr bwMode="auto">
          <a:xfrm rot="5400000">
            <a:off x="5652294" y="31551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" name="TextBox 101"/>
          <p:cNvSpPr txBox="1"/>
          <p:nvPr>
            <p:custDataLst>
              <p:tags r:id="rId49"/>
            </p:custDataLst>
          </p:nvPr>
        </p:nvSpPr>
        <p:spPr>
          <a:xfrm>
            <a:off x="5287963" y="32766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50" name="Straight Connector 102"/>
          <p:cNvCxnSpPr>
            <a:cxnSpLocks noChangeShapeType="1"/>
          </p:cNvCxnSpPr>
          <p:nvPr>
            <p:custDataLst>
              <p:tags r:id="rId50"/>
            </p:custDataLst>
          </p:nvPr>
        </p:nvCxnSpPr>
        <p:spPr bwMode="auto">
          <a:xfrm rot="16200000" flipH="1">
            <a:off x="6947694" y="3093244"/>
            <a:ext cx="152400" cy="36671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51" name="Straight Connector 103"/>
          <p:cNvCxnSpPr>
            <a:cxnSpLocks noChangeShapeType="1"/>
          </p:cNvCxnSpPr>
          <p:nvPr>
            <p:custDataLst>
              <p:tags r:id="rId51"/>
            </p:custDataLst>
          </p:nvPr>
        </p:nvCxnSpPr>
        <p:spPr bwMode="auto">
          <a:xfrm rot="5400000">
            <a:off x="7481094" y="3078956"/>
            <a:ext cx="152400" cy="3952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Box 104"/>
          <p:cNvSpPr txBox="1"/>
          <p:nvPr>
            <p:custDataLst>
              <p:tags r:id="rId52"/>
            </p:custDataLst>
          </p:nvPr>
        </p:nvSpPr>
        <p:spPr>
          <a:xfrm>
            <a:off x="7116763" y="32004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53" name="Straight Connector 105"/>
          <p:cNvCxnSpPr>
            <a:cxnSpLocks noChangeShapeType="1"/>
          </p:cNvCxnSpPr>
          <p:nvPr>
            <p:custDataLst>
              <p:tags r:id="rId53"/>
            </p:custDataLst>
          </p:nvPr>
        </p:nvCxnSpPr>
        <p:spPr bwMode="auto">
          <a:xfrm>
            <a:off x="1887538" y="3600450"/>
            <a:ext cx="6715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54" name="Straight Connector 106"/>
          <p:cNvCxnSpPr>
            <a:cxnSpLocks noChangeShapeType="1"/>
          </p:cNvCxnSpPr>
          <p:nvPr>
            <p:custDataLst>
              <p:tags r:id="rId54"/>
            </p:custDataLst>
          </p:nvPr>
        </p:nvCxnSpPr>
        <p:spPr bwMode="auto">
          <a:xfrm rot="10800000" flipV="1">
            <a:off x="2711450" y="3600450"/>
            <a:ext cx="7762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8" name="TextBox 107"/>
          <p:cNvSpPr txBox="1"/>
          <p:nvPr>
            <p:custDataLst>
              <p:tags r:id="rId55"/>
            </p:custDataLst>
          </p:nvPr>
        </p:nvSpPr>
        <p:spPr>
          <a:xfrm>
            <a:off x="2468563" y="37338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56" name="Straight Connector 108"/>
          <p:cNvCxnSpPr>
            <a:cxnSpLocks noChangeShapeType="1"/>
          </p:cNvCxnSpPr>
          <p:nvPr>
            <p:custDataLst>
              <p:tags r:id="rId56"/>
            </p:custDataLst>
          </p:nvPr>
        </p:nvCxnSpPr>
        <p:spPr bwMode="auto">
          <a:xfrm>
            <a:off x="5621338" y="3600450"/>
            <a:ext cx="6715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57" name="Straight Connector 109"/>
          <p:cNvCxnSpPr>
            <a:cxnSpLocks noChangeShapeType="1"/>
          </p:cNvCxnSpPr>
          <p:nvPr>
            <p:custDataLst>
              <p:tags r:id="rId57"/>
            </p:custDataLst>
          </p:nvPr>
        </p:nvCxnSpPr>
        <p:spPr bwMode="auto">
          <a:xfrm rot="10800000" flipV="1">
            <a:off x="6445250" y="3600450"/>
            <a:ext cx="7762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1" name="TextBox 110"/>
          <p:cNvSpPr txBox="1"/>
          <p:nvPr>
            <p:custDataLst>
              <p:tags r:id="rId58"/>
            </p:custDataLst>
          </p:nvPr>
        </p:nvSpPr>
        <p:spPr>
          <a:xfrm>
            <a:off x="6202363" y="373380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cxnSp>
        <p:nvCxnSpPr>
          <p:cNvPr id="4159" name="Straight Connector 111"/>
          <p:cNvCxnSpPr>
            <a:cxnSpLocks noChangeShapeType="1"/>
          </p:cNvCxnSpPr>
          <p:nvPr>
            <p:custDataLst>
              <p:tags r:id="rId59"/>
            </p:custDataLst>
          </p:nvPr>
        </p:nvCxnSpPr>
        <p:spPr bwMode="auto">
          <a:xfrm>
            <a:off x="2801938" y="4057650"/>
            <a:ext cx="1585912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60" name="Straight Connector 112"/>
          <p:cNvCxnSpPr>
            <a:cxnSpLocks noChangeShapeType="1"/>
          </p:cNvCxnSpPr>
          <p:nvPr>
            <p:custDataLst>
              <p:tags r:id="rId60"/>
            </p:custDataLst>
          </p:nvPr>
        </p:nvCxnSpPr>
        <p:spPr bwMode="auto">
          <a:xfrm rot="10800000" flipV="1">
            <a:off x="4540250" y="4057650"/>
            <a:ext cx="1690688" cy="2857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4" name="TextBox 113"/>
          <p:cNvSpPr txBox="1"/>
          <p:nvPr>
            <p:custDataLst>
              <p:tags r:id="rId61"/>
            </p:custDataLst>
          </p:nvPr>
        </p:nvSpPr>
        <p:spPr>
          <a:xfrm>
            <a:off x="4325938" y="4057650"/>
            <a:ext cx="33337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6" name="TextBox 115"/>
          <p:cNvSpPr txBox="1"/>
          <p:nvPr>
            <p:custDataLst>
              <p:tags r:id="rId62"/>
            </p:custDataLst>
          </p:nvPr>
        </p:nvSpPr>
        <p:spPr>
          <a:xfrm>
            <a:off x="914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7" name="TextBox 116"/>
          <p:cNvSpPr txBox="1"/>
          <p:nvPr>
            <p:custDataLst>
              <p:tags r:id="rId63"/>
            </p:custDataLst>
          </p:nvPr>
        </p:nvSpPr>
        <p:spPr>
          <a:xfrm>
            <a:off x="1371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8" name="TextBox 117"/>
          <p:cNvSpPr txBox="1"/>
          <p:nvPr>
            <p:custDataLst>
              <p:tags r:id="rId64"/>
            </p:custDataLst>
          </p:nvPr>
        </p:nvSpPr>
        <p:spPr>
          <a:xfrm>
            <a:off x="1828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19" name="TextBox 118"/>
          <p:cNvSpPr txBox="1"/>
          <p:nvPr>
            <p:custDataLst>
              <p:tags r:id="rId65"/>
            </p:custDataLst>
          </p:nvPr>
        </p:nvSpPr>
        <p:spPr>
          <a:xfrm>
            <a:off x="2286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0" name="TextBox 119"/>
          <p:cNvSpPr txBox="1"/>
          <p:nvPr>
            <p:custDataLst>
              <p:tags r:id="rId66"/>
            </p:custDataLst>
          </p:nvPr>
        </p:nvSpPr>
        <p:spPr>
          <a:xfrm>
            <a:off x="2743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1" name="TextBox 120"/>
          <p:cNvSpPr txBox="1"/>
          <p:nvPr>
            <p:custDataLst>
              <p:tags r:id="rId67"/>
            </p:custDataLst>
          </p:nvPr>
        </p:nvSpPr>
        <p:spPr>
          <a:xfrm>
            <a:off x="3200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2" name="TextBox 121"/>
          <p:cNvSpPr txBox="1"/>
          <p:nvPr>
            <p:custDataLst>
              <p:tags r:id="rId68"/>
            </p:custDataLst>
          </p:nvPr>
        </p:nvSpPr>
        <p:spPr>
          <a:xfrm>
            <a:off x="3657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3" name="TextBox 122"/>
          <p:cNvSpPr txBox="1"/>
          <p:nvPr>
            <p:custDataLst>
              <p:tags r:id="rId69"/>
            </p:custDataLst>
          </p:nvPr>
        </p:nvSpPr>
        <p:spPr>
          <a:xfrm>
            <a:off x="4114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4" name="TextBox 123"/>
          <p:cNvSpPr txBox="1"/>
          <p:nvPr>
            <p:custDataLst>
              <p:tags r:id="rId70"/>
            </p:custDataLst>
          </p:nvPr>
        </p:nvSpPr>
        <p:spPr>
          <a:xfrm>
            <a:off x="4572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5" name="TextBox 124"/>
          <p:cNvSpPr txBox="1"/>
          <p:nvPr>
            <p:custDataLst>
              <p:tags r:id="rId71"/>
            </p:custDataLst>
          </p:nvPr>
        </p:nvSpPr>
        <p:spPr>
          <a:xfrm>
            <a:off x="5029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6" name="TextBox 125"/>
          <p:cNvSpPr txBox="1"/>
          <p:nvPr>
            <p:custDataLst>
              <p:tags r:id="rId72"/>
            </p:custDataLst>
          </p:nvPr>
        </p:nvSpPr>
        <p:spPr>
          <a:xfrm>
            <a:off x="5486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7" name="TextBox 126"/>
          <p:cNvSpPr txBox="1"/>
          <p:nvPr>
            <p:custDataLst>
              <p:tags r:id="rId73"/>
            </p:custDataLst>
          </p:nvPr>
        </p:nvSpPr>
        <p:spPr>
          <a:xfrm>
            <a:off x="59436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8" name="TextBox 127"/>
          <p:cNvSpPr txBox="1"/>
          <p:nvPr>
            <p:custDataLst>
              <p:tags r:id="rId74"/>
            </p:custDataLst>
          </p:nvPr>
        </p:nvSpPr>
        <p:spPr>
          <a:xfrm>
            <a:off x="64008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29" name="TextBox 128"/>
          <p:cNvSpPr txBox="1"/>
          <p:nvPr>
            <p:custDataLst>
              <p:tags r:id="rId75"/>
            </p:custDataLst>
          </p:nvPr>
        </p:nvSpPr>
        <p:spPr>
          <a:xfrm>
            <a:off x="68580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30" name="TextBox 129"/>
          <p:cNvSpPr txBox="1"/>
          <p:nvPr>
            <p:custDataLst>
              <p:tags r:id="rId76"/>
            </p:custDataLst>
          </p:nvPr>
        </p:nvSpPr>
        <p:spPr>
          <a:xfrm>
            <a:off x="73152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131" name="TextBox 130"/>
          <p:cNvSpPr txBox="1"/>
          <p:nvPr>
            <p:custDataLst>
              <p:tags r:id="rId77"/>
            </p:custDataLst>
          </p:nvPr>
        </p:nvSpPr>
        <p:spPr>
          <a:xfrm>
            <a:off x="7772400" y="2286000"/>
            <a:ext cx="3333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+</a:t>
            </a:r>
          </a:p>
        </p:txBody>
      </p:sp>
      <p:sp>
        <p:nvSpPr>
          <p:cNvPr id="417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16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Reductions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>
                <a:latin typeface="Arial" charset="0"/>
                <a:cs typeface="Arial" charset="0"/>
              </a:rPr>
              <a:t>Same trick works for many tasks, e.g.,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is there an element satisfying some property (e.g., prime)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left-most element satisfying some property (e.g., first prime)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smallest rectangle encompassing a set of points (proj3)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counts:  number of strings that start with a vowel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are these elements in sorted order?</a:t>
            </a:r>
          </a:p>
          <a:p>
            <a:r>
              <a:rPr lang="en-US" altLang="en-US">
                <a:latin typeface="Arial" charset="0"/>
                <a:cs typeface="Arial" charset="0"/>
              </a:rPr>
              <a:t>Called a </a:t>
            </a:r>
            <a:r>
              <a:rPr lang="en-US" altLang="en-US">
                <a:solidFill>
                  <a:schemeClr val="accent2"/>
                </a:solidFill>
                <a:latin typeface="Arial" charset="0"/>
                <a:cs typeface="Arial" charset="0"/>
              </a:rPr>
              <a:t>reduction</a:t>
            </a:r>
            <a:r>
              <a:rPr lang="en-US" altLang="en-US">
                <a:latin typeface="Arial" charset="0"/>
                <a:cs typeface="Arial" charset="0"/>
              </a:rPr>
              <a:t>, or </a:t>
            </a:r>
            <a:r>
              <a:rPr lang="en-US" altLang="en-US">
                <a:solidFill>
                  <a:schemeClr val="accent2"/>
                </a:solidFill>
                <a:latin typeface="Arial" charset="0"/>
                <a:cs typeface="Arial" charset="0"/>
              </a:rPr>
              <a:t>reduce</a:t>
            </a:r>
            <a:r>
              <a:rPr lang="en-US" altLang="en-US">
                <a:latin typeface="Arial" charset="0"/>
                <a:cs typeface="Arial" charset="0"/>
              </a:rPr>
              <a:t> operation</a:t>
            </a:r>
          </a:p>
          <a:p>
            <a:pPr lvl="1"/>
            <a:r>
              <a:rPr lang="en-US" altLang="en-US">
                <a:latin typeface="Arial" charset="0"/>
                <a:cs typeface="Arial" charset="0"/>
              </a:rPr>
              <a:t>reduce a collection of data items to a single item</a:t>
            </a:r>
          </a:p>
          <a:p>
            <a:pPr lvl="2"/>
            <a:r>
              <a:rPr lang="en-US" altLang="en-US">
                <a:latin typeface="Arial" charset="0"/>
                <a:cs typeface="Arial" charset="0"/>
              </a:rPr>
              <a:t>result can be more than a single value, e.g., produce histogram from a set of test scores</a:t>
            </a:r>
          </a:p>
          <a:p>
            <a:r>
              <a:rPr lang="en-US" altLang="en-US">
                <a:latin typeface="Arial" charset="0"/>
                <a:cs typeface="Arial" charset="0"/>
              </a:rPr>
              <a:t>Very common parallel programming pattern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0502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Parallel Vector Scaling</a:t>
            </a:r>
          </a:p>
        </p:txBody>
      </p:sp>
      <p:grpSp>
        <p:nvGrpSpPr>
          <p:cNvPr id="6148" name="Group 114"/>
          <p:cNvGrpSpPr>
            <a:grpSpLocks/>
          </p:cNvGrpSpPr>
          <p:nvPr/>
        </p:nvGrpSpPr>
        <p:grpSpPr bwMode="auto">
          <a:xfrm>
            <a:off x="838200" y="2057400"/>
            <a:ext cx="7366000" cy="304800"/>
            <a:chOff x="897048" y="2152591"/>
            <a:chExt cx="4876800" cy="228600"/>
          </a:xfrm>
        </p:grpSpPr>
        <p:sp>
          <p:nvSpPr>
            <p:cNvPr id="6150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897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51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049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52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1354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53" name="Rectangle 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201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54" name="Rectangle 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506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55" name="Rectangle 10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659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56" name="Rectangle 11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963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57" name="Rectangle 12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811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58" name="Rectangle 13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116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59" name="Rectangle 14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268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60" name="Rectangle 15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573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61" name="Rectangle 16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421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62" name="Rectangle 17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725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63" name="Rectangle 18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878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64" name="Rectangle 19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3183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65" name="Rectangle 20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030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66" name="Rectangle 21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3335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67" name="Rectangle 22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487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68" name="Rectangle 23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792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69" name="Rectangle 24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640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70" name="Rectangle 25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945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71" name="Rectangle 26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097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72" name="Rectangle 27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402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73" name="Rectangle 28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249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74" name="Rectangle 29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554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75" name="Rectangle 30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4707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76" name="Rectangle 31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50118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77" name="Rectangle 32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859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78" name="Rectangle 33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51642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79" name="Rectangle 34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53166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80" name="Rectangle 35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56214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  <p:sp>
          <p:nvSpPr>
            <p:cNvPr id="6181" name="Rectangle 36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5469048" y="2152591"/>
              <a:ext cx="152400" cy="22860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 b="1">
                <a:latin typeface="Times New Roman" pitchFamily="18" charset="0"/>
              </a:endParaRPr>
            </a:p>
          </p:txBody>
        </p:sp>
      </p:grpSp>
      <p:sp>
        <p:nvSpPr>
          <p:cNvPr id="6149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Multiply every element in the array by 2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5601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Maps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924800" cy="4800600"/>
          </a:xfrm>
        </p:spPr>
        <p:txBody>
          <a:bodyPr/>
          <a:lstStyle/>
          <a:p>
            <a:r>
              <a:rPr lang="en-US" altLang="en-US" sz="2400">
                <a:latin typeface="Arial" charset="0"/>
                <a:cs typeface="Arial" charset="0"/>
              </a:rPr>
              <a:t>A </a:t>
            </a:r>
            <a:r>
              <a:rPr lang="en-US" altLang="en-US" sz="2400">
                <a:solidFill>
                  <a:schemeClr val="accent2"/>
                </a:solidFill>
                <a:latin typeface="Arial" charset="0"/>
                <a:cs typeface="Arial" charset="0"/>
              </a:rPr>
              <a:t>map</a:t>
            </a:r>
            <a:r>
              <a:rPr lang="en-US" altLang="en-US" sz="2400">
                <a:latin typeface="Arial" charset="0"/>
                <a:cs typeface="Arial" charset="0"/>
              </a:rPr>
              <a:t> operates on each element of a collection of data to produce a new collection of the same size 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each element is processed independently of the others, e.g.</a:t>
            </a:r>
          </a:p>
          <a:p>
            <a:pPr lvl="2"/>
            <a:r>
              <a:rPr lang="en-US" altLang="en-US" sz="1600">
                <a:latin typeface="Arial" charset="0"/>
                <a:cs typeface="Arial" charset="0"/>
              </a:rPr>
              <a:t>vector scaling</a:t>
            </a:r>
          </a:p>
          <a:p>
            <a:pPr lvl="2"/>
            <a:r>
              <a:rPr lang="en-US" altLang="en-US" sz="1600">
                <a:latin typeface="Arial" charset="0"/>
                <a:cs typeface="Arial" charset="0"/>
              </a:rPr>
              <a:t>vector addition</a:t>
            </a:r>
          </a:p>
          <a:p>
            <a:pPr lvl="2"/>
            <a:r>
              <a:rPr lang="en-US" altLang="en-US" sz="1600">
                <a:latin typeface="Arial" charset="0"/>
                <a:cs typeface="Arial" charset="0"/>
              </a:rPr>
              <a:t>test property of each element (is it prime)</a:t>
            </a:r>
          </a:p>
          <a:p>
            <a:pPr lvl="2"/>
            <a:r>
              <a:rPr lang="en-US" altLang="en-US" sz="1600">
                <a:latin typeface="Arial" charset="0"/>
                <a:cs typeface="Arial" charset="0"/>
              </a:rPr>
              <a:t>uppercase to lowercase</a:t>
            </a:r>
          </a:p>
          <a:p>
            <a:pPr lvl="2"/>
            <a:r>
              <a:rPr lang="en-US" altLang="en-US" sz="1600">
                <a:latin typeface="Arial" charset="0"/>
                <a:cs typeface="Arial" charset="0"/>
              </a:rPr>
              <a:t>...</a:t>
            </a:r>
          </a:p>
          <a:p>
            <a:pPr lvl="1"/>
            <a:endParaRPr lang="en-US" altLang="en-US" sz="2000">
              <a:latin typeface="Arial" charset="0"/>
              <a:cs typeface="Arial" charset="0"/>
            </a:endParaRPr>
          </a:p>
          <a:p>
            <a:r>
              <a:rPr lang="en-US" altLang="en-US">
                <a:latin typeface="Arial" charset="0"/>
                <a:cs typeface="Arial" charset="0"/>
              </a:rPr>
              <a:t>Another common parallel programming pattern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9534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0"/>
            <a:ext cx="7772400" cy="1143000"/>
          </a:xfrm>
        </p:spPr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Maps in ForkJoin Framework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295400"/>
            <a:ext cx="80010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altLang="en-US">
                <a:latin typeface="Arial" charset="0"/>
                <a:cs typeface="Arial" charset="0"/>
              </a:rPr>
              <a:t>Even though there is no result-combining, it still helps with load balancing to create many small tasks</a:t>
            </a:r>
          </a:p>
          <a:p>
            <a:pPr lvl="1"/>
            <a:r>
              <a:rPr lang="en-US" altLang="en-US">
                <a:latin typeface="Arial" charset="0"/>
                <a:cs typeface="Arial" charset="0"/>
              </a:rPr>
              <a:t>Maybe not for vector-add but for more compute-intensive maps</a:t>
            </a:r>
          </a:p>
          <a:p>
            <a:pPr lvl="1"/>
            <a:r>
              <a:rPr lang="en-US" altLang="en-US">
                <a:latin typeface="Arial" charset="0"/>
                <a:cs typeface="Arial" charset="0"/>
              </a:rPr>
              <a:t>The forking is O(log n) whereas theoretically other approaches to vector-add is O(1)</a:t>
            </a:r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81000" y="914400"/>
            <a:ext cx="8610600" cy="5562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VecAdd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RecursiveAction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res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arr1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arr2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  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VecAdd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,int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,int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,int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a1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,int[]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a2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){ …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protected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compute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  if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(hi – lo &lt; SEQUENTIAL_CUTOFF) 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for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=lo;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 hi;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res[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] = arr1[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] + arr2[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mid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)/2;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VecAdd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VecAdd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(lo,mid,res,arr1,arr2);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VecAdd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VecAdd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(mid,hi,res,arr1,arr2);   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left.fork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right.compute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static final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ForkJoinPool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fjPool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new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ForkJoinPool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add(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arr1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arr2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kern="0" dirty="0">
                <a:latin typeface="Courier New" pitchFamily="49" charset="0"/>
              </a:rPr>
              <a:t>{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  assert </a:t>
            </a:r>
            <a:r>
              <a:rPr lang="en-US" sz="2000" b="1" kern="0" dirty="0">
                <a:latin typeface="Courier New" pitchFamily="49" charset="0"/>
              </a:rPr>
              <a:t>(arr1.length == arr2.length);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[]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 =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[arr1.length];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fjPool.invoke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VecAdd</a:t>
            </a:r>
            <a:r>
              <a:rPr lang="en-US" sz="2000" b="1" kern="0" dirty="0">
                <a:latin typeface="Courier New" pitchFamily="49" charset="0"/>
              </a:rPr>
              <a:t>(0,arr.length,ans,arr1,arr2);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ans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7120"/>
      </p:ext>
    </p:extLst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Maps and Reductions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848600" cy="4800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Maps and reductions:  the “workhorses” of parallel programming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By far the most important and common patterns</a:t>
            </a:r>
            <a:br>
              <a:rPr lang="en-US" altLang="en-US" sz="2000">
                <a:latin typeface="Arial" charset="0"/>
                <a:cs typeface="Arial" charset="0"/>
              </a:rPr>
            </a:br>
            <a:endParaRPr lang="en-US" altLang="en-US" sz="2000">
              <a:latin typeface="Arial" charset="0"/>
              <a:cs typeface="Arial" charset="0"/>
            </a:endParaRP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Learn to recognize when an algorithm can be written in terms of maps and reductions</a:t>
            </a:r>
            <a:br>
              <a:rPr lang="en-US" altLang="en-US" sz="2000">
                <a:latin typeface="Arial" charset="0"/>
                <a:cs typeface="Arial" charset="0"/>
              </a:rPr>
            </a:br>
            <a:endParaRPr lang="en-US" altLang="en-US" sz="2000">
              <a:latin typeface="Arial" charset="0"/>
              <a:cs typeface="Arial" charset="0"/>
            </a:endParaRP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makes parallel programming easy (plug and play)</a:t>
            </a:r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334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Distributed Map Reduce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latin typeface="Arial" charset="0"/>
                <a:cs typeface="Arial" charset="0"/>
              </a:rPr>
              <a:t>You may have heard of Google’s map/reduce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or open-source version called Hadoop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powers much of Google’s infrastructure</a:t>
            </a:r>
            <a:br>
              <a:rPr lang="en-US" altLang="en-US" sz="2000">
                <a:latin typeface="Arial" charset="0"/>
                <a:cs typeface="Arial" charset="0"/>
              </a:rPr>
            </a:br>
            <a:endParaRPr lang="en-US" altLang="en-US">
              <a:latin typeface="Arial" charset="0"/>
              <a:cs typeface="Arial" charset="0"/>
            </a:endParaRPr>
          </a:p>
          <a:p>
            <a:r>
              <a:rPr lang="en-US" altLang="en-US" sz="2400">
                <a:latin typeface="Arial" charset="0"/>
                <a:cs typeface="Arial" charset="0"/>
              </a:rPr>
              <a:t>Idea:  maps/reductions using many machines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same principles, applied to distributed computing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system takes care of distributing data, fault-tolerance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you just write code to handle one element, reduce a collection</a:t>
            </a:r>
          </a:p>
          <a:p>
            <a:endParaRPr lang="en-US" altLang="en-US">
              <a:latin typeface="Arial" charset="0"/>
              <a:cs typeface="Arial" charset="0"/>
            </a:endParaRPr>
          </a:p>
          <a:p>
            <a:r>
              <a:rPr lang="en-US" altLang="en-US" sz="2400">
                <a:latin typeface="Arial" charset="0"/>
                <a:cs typeface="Arial" charset="0"/>
              </a:rPr>
              <a:t>Co-developed by Jeff Dean (UW alum!)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852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latin typeface="Arial" charset="0"/>
                <a:cs typeface="Arial" charset="0"/>
              </a:rPr>
              <a:t>Maps and Reductions on Trees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>
                <a:latin typeface="Arial" charset="0"/>
                <a:cs typeface="Arial" charset="0"/>
              </a:rPr>
              <a:t>Max value in a min-heap</a:t>
            </a:r>
            <a:br>
              <a:rPr lang="en-US" altLang="en-US">
                <a:latin typeface="Arial" charset="0"/>
                <a:cs typeface="Arial" charset="0"/>
              </a:rPr>
            </a:br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endParaRPr lang="en-US" altLang="en-US">
              <a:latin typeface="Arial" charset="0"/>
              <a:cs typeface="Arial" charset="0"/>
            </a:endParaRPr>
          </a:p>
          <a:p>
            <a:r>
              <a:rPr lang="en-US" altLang="en-US">
                <a:latin typeface="Arial" charset="0"/>
                <a:cs typeface="Arial" charset="0"/>
              </a:rPr>
              <a:t>How to parallelize?</a:t>
            </a:r>
          </a:p>
          <a:p>
            <a:r>
              <a:rPr lang="en-US" altLang="en-US">
                <a:latin typeface="Arial" charset="0"/>
                <a:cs typeface="Arial" charset="0"/>
              </a:rPr>
              <a:t>Is this a map or a reduce?</a:t>
            </a:r>
          </a:p>
          <a:p>
            <a:r>
              <a:rPr lang="en-US" altLang="en-US">
                <a:latin typeface="Arial" charset="0"/>
                <a:cs typeface="Arial" charset="0"/>
              </a:rPr>
              <a:t>Complexity?</a:t>
            </a:r>
          </a:p>
        </p:txBody>
      </p:sp>
      <p:sp>
        <p:nvSpPr>
          <p:cNvPr id="11269" name="Oval 3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6324600" y="31908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99</a:t>
            </a:r>
          </a:p>
        </p:txBody>
      </p:sp>
      <p:sp>
        <p:nvSpPr>
          <p:cNvPr id="11270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4089400" y="31908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60</a:t>
            </a:r>
          </a:p>
        </p:txBody>
      </p:sp>
      <p:sp>
        <p:nvSpPr>
          <p:cNvPr id="11271" name="Oval 5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2565400" y="31908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40</a:t>
            </a:r>
          </a:p>
        </p:txBody>
      </p:sp>
      <p:sp>
        <p:nvSpPr>
          <p:cNvPr id="11272" name="Oval 6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5613400" y="256222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15</a:t>
            </a:r>
          </a:p>
        </p:txBody>
      </p:sp>
      <p:sp>
        <p:nvSpPr>
          <p:cNvPr id="11273" name="Oval 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3581400" y="256222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20</a:t>
            </a:r>
          </a:p>
        </p:txBody>
      </p:sp>
      <p:sp>
        <p:nvSpPr>
          <p:cNvPr id="11274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495800" y="1933575"/>
            <a:ext cx="711200" cy="400050"/>
          </a:xfrm>
          <a:prstGeom prst="ellipse">
            <a:avLst/>
          </a:prstGeom>
          <a:noFill/>
          <a:ln w="44450">
            <a:solidFill>
              <a:srgbClr val="3399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10</a:t>
            </a:r>
          </a:p>
        </p:txBody>
      </p:sp>
      <p:cxnSp>
        <p:nvCxnSpPr>
          <p:cNvPr id="11275" name="AutoShape 9"/>
          <p:cNvCxnSpPr>
            <a:cxnSpLocks noChangeShapeType="1"/>
            <a:stCxn id="11274" idx="3"/>
            <a:endCxn id="11273" idx="0"/>
          </p:cNvCxnSpPr>
          <p:nvPr>
            <p:custDataLst>
              <p:tags r:id="rId7"/>
            </p:custDataLst>
          </p:nvPr>
        </p:nvCxnSpPr>
        <p:spPr bwMode="auto">
          <a:xfrm flipH="1">
            <a:off x="3937000" y="2297113"/>
            <a:ext cx="6635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76" name="AutoShape 10"/>
          <p:cNvCxnSpPr>
            <a:cxnSpLocks noChangeShapeType="1"/>
            <a:stCxn id="11274" idx="5"/>
            <a:endCxn id="11272" idx="0"/>
          </p:cNvCxnSpPr>
          <p:nvPr>
            <p:custDataLst>
              <p:tags r:id="rId8"/>
            </p:custDataLst>
          </p:nvPr>
        </p:nvCxnSpPr>
        <p:spPr bwMode="auto">
          <a:xfrm>
            <a:off x="5102225" y="2297113"/>
            <a:ext cx="866775" cy="246062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77" name="AutoShape 11"/>
          <p:cNvCxnSpPr>
            <a:cxnSpLocks noChangeShapeType="1"/>
            <a:stCxn id="11272" idx="5"/>
            <a:endCxn id="11269" idx="0"/>
          </p:cNvCxnSpPr>
          <p:nvPr>
            <p:custDataLst>
              <p:tags r:id="rId9"/>
            </p:custDataLst>
          </p:nvPr>
        </p:nvCxnSpPr>
        <p:spPr bwMode="auto">
          <a:xfrm>
            <a:off x="6219825" y="2922588"/>
            <a:ext cx="460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78" name="AutoShape 12"/>
          <p:cNvCxnSpPr>
            <a:cxnSpLocks noChangeShapeType="1"/>
            <a:stCxn id="11273" idx="3"/>
            <a:endCxn id="11271" idx="0"/>
          </p:cNvCxnSpPr>
          <p:nvPr>
            <p:custDataLst>
              <p:tags r:id="rId10"/>
            </p:custDataLst>
          </p:nvPr>
        </p:nvCxnSpPr>
        <p:spPr bwMode="auto">
          <a:xfrm flipH="1">
            <a:off x="2921000" y="2922588"/>
            <a:ext cx="765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79" name="AutoShape 13"/>
          <p:cNvCxnSpPr>
            <a:cxnSpLocks noChangeShapeType="1"/>
            <a:stCxn id="11273" idx="5"/>
            <a:endCxn id="11270" idx="0"/>
          </p:cNvCxnSpPr>
          <p:nvPr>
            <p:custDataLst>
              <p:tags r:id="rId11"/>
            </p:custDataLst>
          </p:nvPr>
        </p:nvCxnSpPr>
        <p:spPr bwMode="auto">
          <a:xfrm>
            <a:off x="4187825" y="2922588"/>
            <a:ext cx="2571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80" name="Oval 14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1752600" y="38195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50</a:t>
            </a:r>
          </a:p>
        </p:txBody>
      </p:sp>
      <p:cxnSp>
        <p:nvCxnSpPr>
          <p:cNvPr id="11281" name="AutoShape 15"/>
          <p:cNvCxnSpPr>
            <a:cxnSpLocks noChangeShapeType="1"/>
            <a:stCxn id="11271" idx="3"/>
            <a:endCxn id="11280" idx="0"/>
          </p:cNvCxnSpPr>
          <p:nvPr>
            <p:custDataLst>
              <p:tags r:id="rId13"/>
            </p:custDataLst>
          </p:nvPr>
        </p:nvCxnSpPr>
        <p:spPr bwMode="auto">
          <a:xfrm flipH="1">
            <a:off x="2082800" y="3551238"/>
            <a:ext cx="587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82" name="Oval 16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2870200" y="38195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700</a:t>
            </a:r>
          </a:p>
        </p:txBody>
      </p:sp>
      <p:cxnSp>
        <p:nvCxnSpPr>
          <p:cNvPr id="11283" name="AutoShape 17"/>
          <p:cNvCxnSpPr>
            <a:cxnSpLocks noChangeShapeType="1"/>
            <a:stCxn id="11271" idx="5"/>
            <a:endCxn id="11282" idx="0"/>
          </p:cNvCxnSpPr>
          <p:nvPr>
            <p:custDataLst>
              <p:tags r:id="rId15"/>
            </p:custDataLst>
          </p:nvPr>
        </p:nvCxnSpPr>
        <p:spPr bwMode="auto">
          <a:xfrm>
            <a:off x="3171825" y="3551238"/>
            <a:ext cx="285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84" name="Oval 18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5308600" y="3190875"/>
            <a:ext cx="711200" cy="400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85</a:t>
            </a:r>
          </a:p>
        </p:txBody>
      </p:sp>
      <p:cxnSp>
        <p:nvCxnSpPr>
          <p:cNvPr id="11285" name="AutoShape 19"/>
          <p:cNvCxnSpPr>
            <a:cxnSpLocks noChangeShapeType="1"/>
            <a:stCxn id="11272" idx="3"/>
            <a:endCxn id="11284" idx="0"/>
          </p:cNvCxnSpPr>
          <p:nvPr>
            <p:custDataLst>
              <p:tags r:id="rId17"/>
            </p:custDataLst>
          </p:nvPr>
        </p:nvCxnSpPr>
        <p:spPr bwMode="auto">
          <a:xfrm flipH="1">
            <a:off x="5664200" y="2922588"/>
            <a:ext cx="539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86" name="Oval 20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3784600" y="3819525"/>
            <a:ext cx="660400" cy="3714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65</a:t>
            </a:r>
          </a:p>
        </p:txBody>
      </p:sp>
      <p:cxnSp>
        <p:nvCxnSpPr>
          <p:cNvPr id="11287" name="AutoShape 21"/>
          <p:cNvCxnSpPr>
            <a:cxnSpLocks noChangeShapeType="1"/>
            <a:stCxn id="11270" idx="3"/>
            <a:endCxn id="11286" idx="0"/>
          </p:cNvCxnSpPr>
          <p:nvPr>
            <p:custDataLst>
              <p:tags r:id="rId19"/>
            </p:custDataLst>
          </p:nvPr>
        </p:nvCxnSpPr>
        <p:spPr bwMode="auto">
          <a:xfrm flipH="1">
            <a:off x="4114800" y="3551238"/>
            <a:ext cx="79375" cy="249237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1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Announcements  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Read parallel computing notes by Dan Grossman 2.1-4.3</a:t>
            </a:r>
          </a:p>
          <a:p>
            <a:r>
              <a:rPr lang="en-US" altLang="en-US" dirty="0">
                <a:latin typeface="Arial" charset="0"/>
                <a:cs typeface="Arial" charset="0"/>
              </a:rPr>
              <a:t>Midterm – grading in progress</a:t>
            </a:r>
          </a:p>
          <a:p>
            <a:r>
              <a:rPr lang="en-US" altLang="en-US" dirty="0">
                <a:latin typeface="Arial" charset="0"/>
                <a:cs typeface="Arial" charset="0"/>
              </a:rPr>
              <a:t>Bring laptop to section this week with IntelliJ set up</a:t>
            </a:r>
          </a:p>
          <a:p>
            <a:pPr lvl="1"/>
            <a:r>
              <a:rPr lang="en-US" altLang="en-US" dirty="0">
                <a:latin typeface="Arial" charset="0"/>
                <a:cs typeface="Arial" charset="0"/>
              </a:rPr>
              <a:t>Work on fork-join parallelism for most </a:t>
            </a:r>
            <a:r>
              <a:rPr lang="en-US" altLang="en-US">
                <a:latin typeface="Arial" charset="0"/>
                <a:cs typeface="Arial" charset="0"/>
              </a:rPr>
              <a:t>of section</a:t>
            </a:r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CF493B-9C12-8D86-05B2-24CA0721E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E23AA-0055-3A01-D70C-D7D8F61ED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1FA0B-C85B-1AA2-8A94-0E5E39726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Analyzing Parallel Programs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Let </a:t>
            </a:r>
            <a:r>
              <a:rPr lang="en-US" altLang="en-US" sz="2400" b="1">
                <a:latin typeface="Arial" charset="0"/>
                <a:cs typeface="Arial" charset="0"/>
              </a:rPr>
              <a:t>T</a:t>
            </a:r>
            <a:r>
              <a:rPr lang="en-US" altLang="en-US" sz="2400" b="1" baseline="-25000">
                <a:latin typeface="Arial" charset="0"/>
                <a:cs typeface="Arial" charset="0"/>
              </a:rPr>
              <a:t>P</a:t>
            </a:r>
            <a:r>
              <a:rPr lang="en-US" altLang="en-US" sz="2400">
                <a:latin typeface="Arial" charset="0"/>
                <a:cs typeface="Arial" charset="0"/>
              </a:rPr>
              <a:t> be the running time on </a:t>
            </a:r>
            <a:r>
              <a:rPr lang="en-US" altLang="en-US" sz="2400" b="1">
                <a:latin typeface="Arial" charset="0"/>
                <a:cs typeface="Arial" charset="0"/>
              </a:rPr>
              <a:t>P</a:t>
            </a:r>
            <a:r>
              <a:rPr lang="en-US" altLang="en-US" sz="2400">
                <a:latin typeface="Arial" charset="0"/>
                <a:cs typeface="Arial" charset="0"/>
              </a:rPr>
              <a:t> processors</a:t>
            </a:r>
          </a:p>
          <a:p>
            <a:pPr>
              <a:buFontTx/>
              <a:buNone/>
            </a:pPr>
            <a:endParaRPr lang="en-US" altLang="en-US" sz="240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Two key measures of run-time:</a:t>
            </a:r>
          </a:p>
          <a:p>
            <a:r>
              <a:rPr lang="en-US" altLang="en-US" sz="2400">
                <a:solidFill>
                  <a:schemeClr val="accent2"/>
                </a:solidFill>
                <a:latin typeface="Arial" charset="0"/>
                <a:cs typeface="Arial" charset="0"/>
              </a:rPr>
              <a:t>Work</a:t>
            </a:r>
            <a:r>
              <a:rPr lang="en-US" altLang="en-US" sz="2400">
                <a:latin typeface="Arial" charset="0"/>
                <a:cs typeface="Arial" charset="0"/>
              </a:rPr>
              <a:t>: How long it would take 1 processor = </a:t>
            </a:r>
            <a:r>
              <a:rPr lang="en-US" altLang="en-US" sz="2400" b="1">
                <a:solidFill>
                  <a:schemeClr val="accent2"/>
                </a:solidFill>
                <a:latin typeface="Arial" charset="0"/>
                <a:cs typeface="Arial" charset="0"/>
              </a:rPr>
              <a:t>T</a:t>
            </a:r>
            <a:r>
              <a:rPr lang="en-US" altLang="en-US" sz="2400" b="1" baseline="-25000">
                <a:solidFill>
                  <a:schemeClr val="accent2"/>
                </a:solidFill>
                <a:latin typeface="Arial" charset="0"/>
                <a:cs typeface="Arial" charset="0"/>
              </a:rPr>
              <a:t>1</a:t>
            </a:r>
            <a:endParaRPr lang="en-US" altLang="en-US">
              <a:latin typeface="Arial" charset="0"/>
              <a:cs typeface="Arial" charset="0"/>
            </a:endParaRPr>
          </a:p>
          <a:p>
            <a:r>
              <a:rPr lang="en-US" altLang="en-US" sz="2400">
                <a:solidFill>
                  <a:schemeClr val="accent2"/>
                </a:solidFill>
                <a:latin typeface="Arial" charset="0"/>
                <a:cs typeface="Arial" charset="0"/>
              </a:rPr>
              <a:t>Span</a:t>
            </a:r>
            <a:r>
              <a:rPr lang="en-US" altLang="en-US" sz="2400">
                <a:latin typeface="Arial" charset="0"/>
                <a:cs typeface="Arial" charset="0"/>
              </a:rPr>
              <a:t>: How long it would take infinity processors = </a:t>
            </a:r>
            <a:r>
              <a:rPr lang="en-US" altLang="en-US" sz="2400" b="1">
                <a:solidFill>
                  <a:schemeClr val="accent2"/>
                </a:solidFill>
                <a:latin typeface="Arial" charset="0"/>
                <a:cs typeface="Arial" charset="0"/>
              </a:rPr>
              <a:t>T</a:t>
            </a:r>
            <a:r>
              <a:rPr lang="en-US" altLang="en-US" sz="2400" b="1" baseline="-25000">
                <a:solidFill>
                  <a:schemeClr val="accent2"/>
                </a:solidFill>
                <a:latin typeface="Arial" charset="0"/>
                <a:cs typeface="Arial" charset="0"/>
                <a:sym typeface="Symbol" pitchFamily="18" charset="2"/>
              </a:rPr>
              <a:t></a:t>
            </a:r>
            <a:endParaRPr lang="en-US" altLang="en-US" sz="2400" b="1" baseline="-2500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The hypothetical ideal for parallelization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This is the longest “dependence chain” in the computation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Example: </a:t>
            </a:r>
            <a:r>
              <a:rPr lang="en-US" altLang="en-US" sz="2000" i="1">
                <a:latin typeface="Arial" charset="0"/>
                <a:cs typeface="Arial" charset="0"/>
              </a:rPr>
              <a:t>O</a:t>
            </a:r>
            <a:r>
              <a:rPr lang="en-US" altLang="en-US" sz="2000">
                <a:latin typeface="Arial" charset="0"/>
                <a:cs typeface="Arial" charset="0"/>
              </a:rPr>
              <a:t>(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altLang="en-US" sz="2000">
                <a:latin typeface="Arial" charset="0"/>
                <a:cs typeface="Arial" charset="0"/>
              </a:rPr>
              <a:t> </a:t>
            </a:r>
            <a:r>
              <a:rPr lang="en-US" altLang="en-US" sz="2000" i="1">
                <a:latin typeface="Arial" charset="0"/>
                <a:cs typeface="Arial" charset="0"/>
              </a:rPr>
              <a:t>n</a:t>
            </a:r>
            <a:r>
              <a:rPr lang="en-US" altLang="en-US" sz="2000">
                <a:latin typeface="Arial" charset="0"/>
                <a:cs typeface="Arial" charset="0"/>
              </a:rPr>
              <a:t>) for summing an array 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Also called “critical path length” or “computational depth”</a:t>
            </a:r>
          </a:p>
          <a:p>
            <a:endParaRPr lang="en-US" altLang="en-US" sz="2000">
              <a:latin typeface="Arial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447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The DAG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077200" cy="48006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/>
              <a:t>Fork-join programs can be modeled with a DAG</a:t>
            </a:r>
          </a:p>
          <a:p>
            <a:pPr lvl="1">
              <a:defRPr/>
            </a:pPr>
            <a:r>
              <a:rPr lang="en-US" sz="2000" dirty="0"/>
              <a:t>nodes:  pieces of work</a:t>
            </a:r>
          </a:p>
          <a:p>
            <a:pPr lvl="1">
              <a:defRPr/>
            </a:pPr>
            <a:r>
              <a:rPr lang="en-US" sz="2000" dirty="0"/>
              <a:t>edges:  order dependencies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marL="457200" lvl="1" indent="0">
              <a:buFontTx/>
              <a:buNone/>
              <a:defRPr/>
            </a:pPr>
            <a:r>
              <a:rPr lang="en-US" sz="2000" dirty="0"/>
              <a:t>What’s </a:t>
            </a:r>
            <a:r>
              <a:rPr lang="en-US" sz="2000" b="1" dirty="0">
                <a:solidFill>
                  <a:schemeClr val="accent2"/>
                </a:solidFill>
              </a:rPr>
              <a:t>T</a:t>
            </a:r>
            <a:r>
              <a:rPr lang="en-US" sz="2000" b="1" baseline="-25000" dirty="0">
                <a:solidFill>
                  <a:schemeClr val="accent2"/>
                </a:solidFill>
              </a:rPr>
              <a:t>1</a:t>
            </a:r>
            <a:r>
              <a:rPr lang="en-US" sz="2000" dirty="0"/>
              <a:t> (work):</a:t>
            </a:r>
          </a:p>
          <a:p>
            <a:pPr marL="457200" lvl="1" indent="0">
              <a:buFontTx/>
              <a:buNone/>
              <a:defRPr/>
            </a:pP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What’s </a:t>
            </a:r>
            <a:r>
              <a:rPr lang="en-US" sz="2000" b="1" dirty="0">
                <a:solidFill>
                  <a:schemeClr val="accent2"/>
                </a:solidFill>
              </a:rPr>
              <a:t>T</a:t>
            </a:r>
            <a:r>
              <a:rPr lang="en-US" sz="2000" b="1" baseline="-25000" dirty="0">
                <a:solidFill>
                  <a:schemeClr val="accent2"/>
                </a:solidFill>
                <a:sym typeface="Symbol"/>
              </a:rPr>
              <a:t></a:t>
            </a:r>
            <a:r>
              <a:rPr lang="en-US" sz="2000" dirty="0"/>
              <a:t> (span):</a:t>
            </a:r>
          </a:p>
        </p:txBody>
      </p:sp>
      <p:grpSp>
        <p:nvGrpSpPr>
          <p:cNvPr id="13317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 rot="5400000">
            <a:off x="-330994" y="2693194"/>
            <a:ext cx="2566988" cy="1600200"/>
            <a:chOff x="2995614" y="2590801"/>
            <a:chExt cx="2566986" cy="1600200"/>
          </a:xfrm>
        </p:grpSpPr>
        <p:sp>
          <p:nvSpPr>
            <p:cNvPr id="13319" name="Oval 5"/>
            <p:cNvSpPr>
              <a:spLocks noChangeAspect="1" noChangeArrowheads="1"/>
            </p:cNvSpPr>
            <p:nvPr>
              <p:custDataLst>
                <p:tags r:id="rId3"/>
              </p:custDataLst>
            </p:nvPr>
          </p:nvSpPr>
          <p:spPr bwMode="auto">
            <a:xfrm rot="-5400000">
              <a:off x="3031673" y="3154817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3320" name="Oval 6"/>
            <p:cNvSpPr>
              <a:spLocks noChangeAspect="1" noChangeArrowheads="1"/>
            </p:cNvSpPr>
            <p:nvPr>
              <p:custDataLst>
                <p:tags r:id="rId4"/>
              </p:custDataLst>
            </p:nvPr>
          </p:nvSpPr>
          <p:spPr bwMode="auto">
            <a:xfrm rot="-5400000">
              <a:off x="4303259" y="3111955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3321" name="Oval 7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 rot="-5400000">
              <a:off x="3621883" y="255474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3322" name="Oval 8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 rot="-5400000">
              <a:off x="3621883" y="375489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3323" name="AutoShape 9"/>
            <p:cNvCxnSpPr>
              <a:cxnSpLocks noChangeShapeType="1"/>
            </p:cNvCxnSpPr>
            <p:nvPr>
              <p:custDataLst>
                <p:tags r:id="rId7"/>
              </p:custDataLst>
            </p:nvPr>
          </p:nvCxnSpPr>
          <p:spPr bwMode="auto">
            <a:xfrm>
              <a:off x="3398635" y="3532340"/>
              <a:ext cx="256336" cy="3171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4" name="AutoShape 10"/>
            <p:cNvCxnSpPr>
              <a:cxnSpLocks noChangeShapeType="1"/>
            </p:cNvCxnSpPr>
            <p:nvPr>
              <p:custDataLst>
                <p:tags r:id="rId8"/>
              </p:custDataLst>
            </p:nvPr>
          </p:nvCxnSpPr>
          <p:spPr bwMode="auto">
            <a:xfrm flipV="1">
              <a:off x="3398635" y="2932265"/>
              <a:ext cx="256336" cy="3171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5" name="AutoShape 11"/>
            <p:cNvCxnSpPr>
              <a:cxnSpLocks noChangeShapeType="1"/>
            </p:cNvCxnSpPr>
            <p:nvPr>
              <p:custDataLst>
                <p:tags r:id="rId9"/>
              </p:custDataLst>
            </p:nvPr>
          </p:nvCxnSpPr>
          <p:spPr bwMode="auto">
            <a:xfrm>
              <a:off x="3988845" y="2932265"/>
              <a:ext cx="347502" cy="27433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6" name="AutoShape 12"/>
            <p:cNvCxnSpPr>
              <a:cxnSpLocks noChangeShapeType="1"/>
            </p:cNvCxnSpPr>
            <p:nvPr>
              <p:custDataLst>
                <p:tags r:id="rId10"/>
              </p:custDataLst>
            </p:nvPr>
          </p:nvCxnSpPr>
          <p:spPr bwMode="auto">
            <a:xfrm flipV="1">
              <a:off x="3988845" y="3489478"/>
              <a:ext cx="347502" cy="36005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7" name="AutoShape 11"/>
            <p:cNvCxnSpPr>
              <a:cxnSpLocks noChangeShapeType="1"/>
            </p:cNvCxnSpPr>
            <p:nvPr>
              <p:custDataLst>
                <p:tags r:id="rId11"/>
              </p:custDataLst>
            </p:nvPr>
          </p:nvCxnSpPr>
          <p:spPr bwMode="auto">
            <a:xfrm>
              <a:off x="4038600" y="2767014"/>
              <a:ext cx="9906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28" name="Oval 6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 rot="-5400000">
              <a:off x="5126491" y="2578555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3329" name="AutoShape 12"/>
            <p:cNvCxnSpPr>
              <a:cxnSpLocks noChangeShapeType="1"/>
            </p:cNvCxnSpPr>
            <p:nvPr>
              <p:custDataLst>
                <p:tags r:id="rId13"/>
              </p:custDataLst>
            </p:nvPr>
          </p:nvCxnSpPr>
          <p:spPr bwMode="auto">
            <a:xfrm flipV="1">
              <a:off x="4648200" y="2919414"/>
              <a:ext cx="381000" cy="28386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7" name="Content Placeholder 2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3429000" y="2971800"/>
            <a:ext cx="4495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000" b="1" kern="0" dirty="0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fork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 creates two children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new thread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continuation of current thread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9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000" b="1" kern="0" dirty="0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join</a:t>
            </a:r>
            <a:r>
              <a:rPr lang="en-US" sz="2000" b="1" kern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makes a node with two incoming edges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terminated thread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continuation of current thread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51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76200"/>
            <a:ext cx="8001000" cy="1143000"/>
          </a:xfrm>
        </p:spPr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Divide and Conquer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685800" y="1371600"/>
            <a:ext cx="7772400" cy="381000"/>
          </a:xfrm>
        </p:spPr>
        <p:txBody>
          <a:bodyPr>
            <a:normAutofit fontScale="70000" lnSpcReduction="20000"/>
          </a:bodyPr>
          <a:lstStyle/>
          <a:p>
            <a:pPr>
              <a:buFontTx/>
              <a:buNone/>
              <a:defRPr/>
            </a:pPr>
            <a:r>
              <a:rPr lang="en-US" dirty="0">
                <a:cs typeface="Courier New" pitchFamily="49" charset="0"/>
              </a:rPr>
              <a:t>Our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fork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join</a:t>
            </a:r>
            <a:r>
              <a:rPr lang="en-US" dirty="0"/>
              <a:t> frequently look like this: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grpSp>
        <p:nvGrpSpPr>
          <p:cNvPr id="14340" name="Group 73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2133600" y="2057400"/>
            <a:ext cx="5562600" cy="2627313"/>
            <a:chOff x="1466850" y="2423432"/>
            <a:chExt cx="7586166" cy="4087966"/>
          </a:xfrm>
        </p:grpSpPr>
        <p:sp>
          <p:nvSpPr>
            <p:cNvPr id="14343" name="Oval 5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067175" y="242343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44" name="Oval 7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524500" y="30180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45" name="Oval 8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476500" y="301364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46" name="AutoShape 9"/>
            <p:cNvCxnSpPr>
              <a:cxnSpLocks noChangeShapeType="1"/>
            </p:cNvCxnSpPr>
            <p:nvPr>
              <p:custDataLst>
                <p:tags r:id="rId8"/>
              </p:custDataLst>
            </p:nvPr>
          </p:nvCxnSpPr>
          <p:spPr bwMode="auto">
            <a:xfrm rot="10800000" flipV="1">
              <a:off x="2857500" y="2826454"/>
              <a:ext cx="1268262" cy="2065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47" name="AutoShape 10"/>
            <p:cNvCxnSpPr>
              <a:cxnSpLocks noChangeShapeType="1"/>
              <a:endCxn id="14344" idx="0"/>
            </p:cNvCxnSpPr>
            <p:nvPr>
              <p:custDataLst>
                <p:tags r:id="rId9"/>
              </p:custDataLst>
            </p:nvPr>
          </p:nvCxnSpPr>
          <p:spPr bwMode="auto">
            <a:xfrm>
              <a:off x="4457700" y="2804431"/>
              <a:ext cx="1266825" cy="2136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48" name="Oval 7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067050" y="37038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49" name="Oval 8"/>
            <p:cNvSpPr>
              <a:spLocks noChangeAspect="1"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866900" y="37038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50" name="AutoShape 9"/>
            <p:cNvCxnSpPr>
              <a:cxnSpLocks noChangeShapeType="1"/>
            </p:cNvCxnSpPr>
            <p:nvPr>
              <p:custDataLst>
                <p:tags r:id="rId12"/>
              </p:custDataLst>
            </p:nvPr>
          </p:nvCxnSpPr>
          <p:spPr bwMode="auto">
            <a:xfrm rot="5400000">
              <a:off x="2238795" y="3486245"/>
              <a:ext cx="256336" cy="3171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51" name="AutoShape 10"/>
            <p:cNvCxnSpPr>
              <a:cxnSpLocks noChangeShapeType="1"/>
            </p:cNvCxnSpPr>
            <p:nvPr>
              <p:custDataLst>
                <p:tags r:id="rId13"/>
              </p:custDataLst>
            </p:nvPr>
          </p:nvCxnSpPr>
          <p:spPr bwMode="auto">
            <a:xfrm rot="5400000" flipV="1">
              <a:off x="2838870" y="3486245"/>
              <a:ext cx="256336" cy="3171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52" name="Oval 7"/>
            <p:cNvSpPr>
              <a:spLocks noChangeAspect="1"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6115050" y="3677421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53" name="Oval 8"/>
            <p:cNvSpPr>
              <a:spLocks noChangeAspect="1"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914900" y="3677421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54" name="AutoShape 9"/>
            <p:cNvCxnSpPr>
              <a:cxnSpLocks noChangeShapeType="1"/>
            </p:cNvCxnSpPr>
            <p:nvPr>
              <p:custDataLst>
                <p:tags r:id="rId16"/>
              </p:custDataLst>
            </p:nvPr>
          </p:nvCxnSpPr>
          <p:spPr bwMode="auto">
            <a:xfrm rot="5400000">
              <a:off x="5286795" y="3459802"/>
              <a:ext cx="256336" cy="3171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55" name="AutoShape 10"/>
            <p:cNvCxnSpPr>
              <a:cxnSpLocks noChangeShapeType="1"/>
            </p:cNvCxnSpPr>
            <p:nvPr>
              <p:custDataLst>
                <p:tags r:id="rId17"/>
              </p:custDataLst>
            </p:nvPr>
          </p:nvCxnSpPr>
          <p:spPr bwMode="auto">
            <a:xfrm rot="5400000" flipV="1">
              <a:off x="5886870" y="3459802"/>
              <a:ext cx="256336" cy="3171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56" name="Oval 7"/>
            <p:cNvSpPr>
              <a:spLocks noChangeAspect="1"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247900" y="43896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57" name="Oval 8"/>
            <p:cNvSpPr>
              <a:spLocks noChangeAspect="1"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1466850" y="43896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58" name="AutoShape 9"/>
            <p:cNvCxnSpPr>
              <a:cxnSpLocks noChangeShapeType="1"/>
              <a:stCxn id="14349" idx="3"/>
              <a:endCxn id="14357" idx="0"/>
            </p:cNvCxnSpPr>
            <p:nvPr>
              <p:custDataLst>
                <p:tags r:id="rId20"/>
              </p:custDataLst>
            </p:nvPr>
          </p:nvCxnSpPr>
          <p:spPr bwMode="auto">
            <a:xfrm rot="5400000">
              <a:off x="1654792" y="4118969"/>
              <a:ext cx="282779" cy="25861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59" name="AutoShape 10"/>
            <p:cNvCxnSpPr>
              <a:cxnSpLocks noChangeShapeType="1"/>
              <a:endCxn id="14356" idx="0"/>
            </p:cNvCxnSpPr>
            <p:nvPr>
              <p:custDataLst>
                <p:tags r:id="rId21"/>
              </p:custDataLst>
            </p:nvPr>
          </p:nvCxnSpPr>
          <p:spPr bwMode="auto">
            <a:xfrm rot="16200000" flipH="1">
              <a:off x="2164897" y="4106635"/>
              <a:ext cx="289831" cy="2762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60" name="Oval 7"/>
            <p:cNvSpPr>
              <a:spLocks noChangeAspect="1"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486150" y="43896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61" name="Oval 8"/>
            <p:cNvSpPr>
              <a:spLocks noChangeAspect="1"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705100" y="43896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62" name="AutoShape 9"/>
            <p:cNvCxnSpPr>
              <a:cxnSpLocks noChangeShapeType="1"/>
              <a:endCxn id="14361" idx="0"/>
            </p:cNvCxnSpPr>
            <p:nvPr>
              <p:custDataLst>
                <p:tags r:id="rId24"/>
              </p:custDataLst>
            </p:nvPr>
          </p:nvCxnSpPr>
          <p:spPr bwMode="auto">
            <a:xfrm rot="5400000">
              <a:off x="2893042" y="4118969"/>
              <a:ext cx="282779" cy="25861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3" name="AutoShape 10"/>
            <p:cNvCxnSpPr>
              <a:cxnSpLocks noChangeShapeType="1"/>
              <a:endCxn id="14360" idx="0"/>
            </p:cNvCxnSpPr>
            <p:nvPr>
              <p:custDataLst>
                <p:tags r:id="rId25"/>
              </p:custDataLst>
            </p:nvPr>
          </p:nvCxnSpPr>
          <p:spPr bwMode="auto">
            <a:xfrm rot="16200000" flipH="1">
              <a:off x="3403147" y="4106635"/>
              <a:ext cx="289831" cy="2762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64" name="Oval 7"/>
            <p:cNvSpPr>
              <a:spLocks noChangeAspect="1"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5314950" y="4389665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65" name="Oval 8"/>
            <p:cNvSpPr>
              <a:spLocks noChangeAspect="1"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533900" y="4389665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66" name="AutoShape 9"/>
            <p:cNvCxnSpPr>
              <a:cxnSpLocks noChangeShapeType="1"/>
              <a:endCxn id="14365" idx="0"/>
            </p:cNvCxnSpPr>
            <p:nvPr>
              <p:custDataLst>
                <p:tags r:id="rId28"/>
              </p:custDataLst>
            </p:nvPr>
          </p:nvCxnSpPr>
          <p:spPr bwMode="auto">
            <a:xfrm rot="5400000">
              <a:off x="4721842" y="4118970"/>
              <a:ext cx="282779" cy="25861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7" name="AutoShape 10"/>
            <p:cNvCxnSpPr>
              <a:cxnSpLocks noChangeShapeType="1"/>
              <a:endCxn id="14364" idx="0"/>
            </p:cNvCxnSpPr>
            <p:nvPr>
              <p:custDataLst>
                <p:tags r:id="rId29"/>
              </p:custDataLst>
            </p:nvPr>
          </p:nvCxnSpPr>
          <p:spPr bwMode="auto">
            <a:xfrm rot="16200000" flipH="1">
              <a:off x="5231947" y="4106636"/>
              <a:ext cx="289831" cy="2762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68" name="Oval 7"/>
            <p:cNvSpPr>
              <a:spLocks noChangeAspect="1"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6534150" y="4389665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69" name="Oval 8"/>
            <p:cNvSpPr>
              <a:spLocks noChangeAspect="1"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5753100" y="4389665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70" name="AutoShape 9"/>
            <p:cNvCxnSpPr>
              <a:cxnSpLocks noChangeShapeType="1"/>
              <a:endCxn id="14369" idx="0"/>
            </p:cNvCxnSpPr>
            <p:nvPr>
              <p:custDataLst>
                <p:tags r:id="rId32"/>
              </p:custDataLst>
            </p:nvPr>
          </p:nvCxnSpPr>
          <p:spPr bwMode="auto">
            <a:xfrm rot="5400000">
              <a:off x="5941042" y="4118970"/>
              <a:ext cx="282779" cy="25861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71" name="AutoShape 10"/>
            <p:cNvCxnSpPr>
              <a:cxnSpLocks noChangeShapeType="1"/>
              <a:endCxn id="14368" idx="0"/>
            </p:cNvCxnSpPr>
            <p:nvPr>
              <p:custDataLst>
                <p:tags r:id="rId33"/>
              </p:custDataLst>
            </p:nvPr>
          </p:nvCxnSpPr>
          <p:spPr bwMode="auto">
            <a:xfrm rot="16200000" flipH="1">
              <a:off x="6451147" y="4106636"/>
              <a:ext cx="289831" cy="2762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72" name="AutoShape 9"/>
            <p:cNvCxnSpPr>
              <a:cxnSpLocks noChangeShapeType="1"/>
            </p:cNvCxnSpPr>
            <p:nvPr>
              <p:custDataLst>
                <p:tags r:id="rId34"/>
              </p:custDataLst>
            </p:nvPr>
          </p:nvCxnSpPr>
          <p:spPr bwMode="auto">
            <a:xfrm rot="16200000" flipH="1">
              <a:off x="1600200" y="4938032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73" name="AutoShape 9"/>
            <p:cNvCxnSpPr>
              <a:cxnSpLocks noChangeShapeType="1"/>
            </p:cNvCxnSpPr>
            <p:nvPr>
              <p:custDataLst>
                <p:tags r:id="rId35"/>
              </p:custDataLst>
            </p:nvPr>
          </p:nvCxnSpPr>
          <p:spPr bwMode="auto">
            <a:xfrm rot="5400000">
              <a:off x="2133600" y="4938032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74" name="Oval 8"/>
            <p:cNvSpPr>
              <a:spLocks noChangeAspect="1"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1828800" y="516663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75" name="AutoShape 9"/>
            <p:cNvCxnSpPr>
              <a:cxnSpLocks noChangeShapeType="1"/>
            </p:cNvCxnSpPr>
            <p:nvPr>
              <p:custDataLst>
                <p:tags r:id="rId37"/>
              </p:custDataLst>
            </p:nvPr>
          </p:nvCxnSpPr>
          <p:spPr bwMode="auto">
            <a:xfrm rot="16200000" flipH="1">
              <a:off x="2895600" y="4938032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76" name="AutoShape 9"/>
            <p:cNvCxnSpPr>
              <a:cxnSpLocks noChangeShapeType="1"/>
            </p:cNvCxnSpPr>
            <p:nvPr>
              <p:custDataLst>
                <p:tags r:id="rId38"/>
              </p:custDataLst>
            </p:nvPr>
          </p:nvCxnSpPr>
          <p:spPr bwMode="auto">
            <a:xfrm rot="5400000">
              <a:off x="3352800" y="4938032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77" name="Oval 8"/>
            <p:cNvSpPr>
              <a:spLocks noChangeAspect="1"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3105150" y="516663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78" name="AutoShape 9"/>
            <p:cNvCxnSpPr>
              <a:cxnSpLocks noChangeShapeType="1"/>
            </p:cNvCxnSpPr>
            <p:nvPr>
              <p:custDataLst>
                <p:tags r:id="rId40"/>
              </p:custDataLst>
            </p:nvPr>
          </p:nvCxnSpPr>
          <p:spPr bwMode="auto">
            <a:xfrm rot="16200000" flipH="1">
              <a:off x="4648200" y="4938033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79" name="AutoShape 9"/>
            <p:cNvCxnSpPr>
              <a:cxnSpLocks noChangeShapeType="1"/>
            </p:cNvCxnSpPr>
            <p:nvPr>
              <p:custDataLst>
                <p:tags r:id="rId41"/>
              </p:custDataLst>
            </p:nvPr>
          </p:nvCxnSpPr>
          <p:spPr bwMode="auto">
            <a:xfrm rot="5400000">
              <a:off x="5181600" y="4938033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80" name="Oval 8"/>
            <p:cNvSpPr>
              <a:spLocks noChangeAspect="1"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4876800" y="5166633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81" name="AutoShape 9"/>
            <p:cNvCxnSpPr>
              <a:cxnSpLocks noChangeShapeType="1"/>
            </p:cNvCxnSpPr>
            <p:nvPr>
              <p:custDataLst>
                <p:tags r:id="rId43"/>
              </p:custDataLst>
            </p:nvPr>
          </p:nvCxnSpPr>
          <p:spPr bwMode="auto">
            <a:xfrm rot="16200000" flipH="1">
              <a:off x="5867400" y="4938033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82" name="AutoShape 9"/>
            <p:cNvCxnSpPr>
              <a:cxnSpLocks noChangeShapeType="1"/>
            </p:cNvCxnSpPr>
            <p:nvPr>
              <p:custDataLst>
                <p:tags r:id="rId44"/>
              </p:custDataLst>
            </p:nvPr>
          </p:nvCxnSpPr>
          <p:spPr bwMode="auto">
            <a:xfrm rot="5400000">
              <a:off x="6400800" y="4938033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83" name="Oval 8"/>
            <p:cNvSpPr>
              <a:spLocks noChangeAspect="1"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6096000" y="5166633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84" name="AutoShape 9"/>
            <p:cNvCxnSpPr>
              <a:cxnSpLocks noChangeShapeType="1"/>
              <a:stCxn id="14374" idx="4"/>
              <a:endCxn id="14386" idx="1"/>
            </p:cNvCxnSpPr>
            <p:nvPr>
              <p:custDataLst>
                <p:tags r:id="rId46"/>
              </p:custDataLst>
            </p:nvPr>
          </p:nvCxnSpPr>
          <p:spPr bwMode="auto">
            <a:xfrm rot="16200000" flipH="1">
              <a:off x="2197716" y="5469908"/>
              <a:ext cx="130379" cy="46816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85" name="AutoShape 9"/>
            <p:cNvCxnSpPr>
              <a:cxnSpLocks noChangeShapeType="1"/>
              <a:stCxn id="14377" idx="3"/>
              <a:endCxn id="14386" idx="7"/>
            </p:cNvCxnSpPr>
            <p:nvPr>
              <p:custDataLst>
                <p:tags r:id="rId47"/>
              </p:custDataLst>
            </p:nvPr>
          </p:nvCxnSpPr>
          <p:spPr bwMode="auto">
            <a:xfrm rot="5400000">
              <a:off x="2872037" y="5477480"/>
              <a:ext cx="199526" cy="38387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86" name="Oval 8"/>
            <p:cNvSpPr>
              <a:spLocks noChangeAspect="1"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438400" y="570003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87" name="AutoShape 9"/>
            <p:cNvCxnSpPr>
              <a:cxnSpLocks noChangeShapeType="1"/>
              <a:endCxn id="14389" idx="1"/>
            </p:cNvCxnSpPr>
            <p:nvPr>
              <p:custDataLst>
                <p:tags r:id="rId49"/>
              </p:custDataLst>
            </p:nvPr>
          </p:nvCxnSpPr>
          <p:spPr bwMode="auto">
            <a:xfrm rot="16200000" flipH="1">
              <a:off x="5282380" y="5462855"/>
              <a:ext cx="130379" cy="46816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88" name="AutoShape 9"/>
            <p:cNvCxnSpPr>
              <a:cxnSpLocks noChangeShapeType="1"/>
              <a:endCxn id="14389" idx="7"/>
            </p:cNvCxnSpPr>
            <p:nvPr>
              <p:custDataLst>
                <p:tags r:id="rId50"/>
              </p:custDataLst>
            </p:nvPr>
          </p:nvCxnSpPr>
          <p:spPr bwMode="auto">
            <a:xfrm rot="10800000" flipV="1">
              <a:off x="5864528" y="5562600"/>
              <a:ext cx="383872" cy="19952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89" name="Oval 8"/>
            <p:cNvSpPr>
              <a:spLocks noChangeAspect="1"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5523064" y="5692979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90" name="Oval 5"/>
            <p:cNvSpPr>
              <a:spLocks noChangeAspect="1"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114800" y="600483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91" name="AutoShape 9"/>
            <p:cNvCxnSpPr>
              <a:cxnSpLocks noChangeShapeType="1"/>
              <a:endCxn id="14390" idx="2"/>
            </p:cNvCxnSpPr>
            <p:nvPr>
              <p:custDataLst>
                <p:tags r:id="rId53"/>
              </p:custDataLst>
            </p:nvPr>
          </p:nvCxnSpPr>
          <p:spPr bwMode="auto">
            <a:xfrm>
              <a:off x="2884639" y="5965621"/>
              <a:ext cx="1230161" cy="27529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92" name="AutoShape 9"/>
            <p:cNvCxnSpPr>
              <a:cxnSpLocks noChangeShapeType="1"/>
              <a:stCxn id="14389" idx="2"/>
            </p:cNvCxnSpPr>
            <p:nvPr>
              <p:custDataLst>
                <p:tags r:id="rId54"/>
              </p:custDataLst>
            </p:nvPr>
          </p:nvCxnSpPr>
          <p:spPr bwMode="auto">
            <a:xfrm rot="10800000" flipV="1">
              <a:off x="4569128" y="5929063"/>
              <a:ext cx="953936" cy="3193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93" name="Left Brace 90"/>
            <p:cNvSpPr>
              <a:spLocks/>
            </p:cNvSpPr>
            <p:nvPr>
              <p:custDataLst>
                <p:tags r:id="rId55"/>
              </p:custDataLst>
            </p:nvPr>
          </p:nvSpPr>
          <p:spPr bwMode="auto">
            <a:xfrm rot="10800000">
              <a:off x="7098173" y="4428725"/>
              <a:ext cx="304800" cy="38100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476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92" name="TextBox 91"/>
            <p:cNvSpPr txBox="1"/>
            <p:nvPr>
              <p:custDataLst>
                <p:tags r:id="rId56"/>
              </p:custDataLst>
            </p:nvPr>
          </p:nvSpPr>
          <p:spPr>
            <a:xfrm>
              <a:off x="7468235" y="4419248"/>
              <a:ext cx="1480861" cy="40015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latin typeface="+mn-lt"/>
                </a:rPr>
                <a:t>base cases</a:t>
              </a:r>
            </a:p>
          </p:txBody>
        </p:sp>
        <p:sp>
          <p:nvSpPr>
            <p:cNvPr id="14395" name="Left Brace 92"/>
            <p:cNvSpPr>
              <a:spLocks/>
            </p:cNvSpPr>
            <p:nvPr>
              <p:custDataLst>
                <p:tags r:id="rId57"/>
              </p:custDataLst>
            </p:nvPr>
          </p:nvSpPr>
          <p:spPr bwMode="auto">
            <a:xfrm rot="10800000">
              <a:off x="7010400" y="2590799"/>
              <a:ext cx="304800" cy="1676400"/>
            </a:xfrm>
            <a:prstGeom prst="leftBrace">
              <a:avLst>
                <a:gd name="adj1" fmla="val 8326"/>
                <a:gd name="adj2" fmla="val 50000"/>
              </a:avLst>
            </a:prstGeom>
            <a:noFill/>
            <a:ln w="476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94" name="TextBox 93"/>
            <p:cNvSpPr txBox="1"/>
            <p:nvPr>
              <p:custDataLst>
                <p:tags r:id="rId58"/>
              </p:custDataLst>
            </p:nvPr>
          </p:nvSpPr>
          <p:spPr>
            <a:xfrm>
              <a:off x="7379470" y="3201505"/>
              <a:ext cx="926621" cy="40015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latin typeface="+mn-lt"/>
                </a:rPr>
                <a:t>divide </a:t>
              </a:r>
            </a:p>
          </p:txBody>
        </p:sp>
        <p:sp>
          <p:nvSpPr>
            <p:cNvPr id="14397" name="Left Brace 94"/>
            <p:cNvSpPr>
              <a:spLocks/>
            </p:cNvSpPr>
            <p:nvPr>
              <p:custDataLst>
                <p:tags r:id="rId59"/>
              </p:custDataLst>
            </p:nvPr>
          </p:nvSpPr>
          <p:spPr bwMode="auto">
            <a:xfrm rot="10800000">
              <a:off x="7086601" y="4952999"/>
              <a:ext cx="304800" cy="1524001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476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96" name="TextBox 95"/>
            <p:cNvSpPr txBox="1"/>
            <p:nvPr>
              <p:custDataLst>
                <p:tags r:id="rId60"/>
              </p:custDataLst>
            </p:nvPr>
          </p:nvSpPr>
          <p:spPr>
            <a:xfrm>
              <a:off x="7455245" y="5409747"/>
              <a:ext cx="1597771" cy="11016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>
                  <a:latin typeface="+mn-lt"/>
                </a:rPr>
                <a:t>combine results </a:t>
              </a:r>
            </a:p>
          </p:txBody>
        </p:sp>
      </p:grpSp>
      <p:sp>
        <p:nvSpPr>
          <p:cNvPr id="62" name="TextBox 61"/>
          <p:cNvSpPr txBox="1"/>
          <p:nvPr>
            <p:custDataLst>
              <p:tags r:id="rId4"/>
            </p:custDataLst>
          </p:nvPr>
        </p:nvSpPr>
        <p:spPr>
          <a:xfrm>
            <a:off x="457200" y="4724400"/>
            <a:ext cx="8458200" cy="1538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 this context, the span (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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) is: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longest dependence-chain; longest ‘branch’ in parallel ‘tree’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Example: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(log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 for summing an array; we halve the data down to our cut-off, then add back together;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(log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 steps, O(1) time for each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Also called “critical path length” or “computational depth”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05032"/>
      </p:ext>
    </p:extLst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Parallel Speed-up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153400" cy="4800600"/>
          </a:xfrm>
        </p:spPr>
        <p:txBody>
          <a:bodyPr/>
          <a:lstStyle/>
          <a:p>
            <a:r>
              <a:rPr lang="en-US" altLang="en-US" sz="2000">
                <a:solidFill>
                  <a:schemeClr val="accent2"/>
                </a:solidFill>
                <a:latin typeface="Arial" charset="0"/>
                <a:cs typeface="Arial" charset="0"/>
              </a:rPr>
              <a:t>Speed-up</a:t>
            </a:r>
            <a:r>
              <a:rPr lang="en-US" altLang="en-US" sz="2000">
                <a:latin typeface="Arial" charset="0"/>
                <a:cs typeface="Arial" charset="0"/>
              </a:rPr>
              <a:t> on </a:t>
            </a:r>
            <a:r>
              <a:rPr lang="en-US" altLang="en-US" sz="2000" b="1">
                <a:latin typeface="Arial" charset="0"/>
                <a:cs typeface="Arial" charset="0"/>
              </a:rPr>
              <a:t>P</a:t>
            </a:r>
            <a:r>
              <a:rPr lang="en-US" altLang="en-US" sz="2000">
                <a:latin typeface="Arial" charset="0"/>
                <a:cs typeface="Arial" charset="0"/>
              </a:rPr>
              <a:t> processors: </a:t>
            </a:r>
            <a:r>
              <a:rPr lang="en-US" altLang="en-US" sz="2000" b="1">
                <a:latin typeface="Arial" charset="0"/>
                <a:cs typeface="Arial" charset="0"/>
              </a:rPr>
              <a:t>T</a:t>
            </a:r>
            <a:r>
              <a:rPr lang="en-US" altLang="en-US" sz="2000" b="1" baseline="-25000">
                <a:latin typeface="Arial" charset="0"/>
                <a:cs typeface="Arial" charset="0"/>
              </a:rPr>
              <a:t>1</a:t>
            </a:r>
            <a:r>
              <a:rPr lang="en-US" altLang="en-US" sz="2000" b="1">
                <a:latin typeface="Arial" charset="0"/>
                <a:cs typeface="Arial" charset="0"/>
              </a:rPr>
              <a:t> / T</a:t>
            </a:r>
            <a:r>
              <a:rPr lang="en-US" altLang="en-US" sz="2000" b="1" baseline="-25000">
                <a:latin typeface="Arial" charset="0"/>
                <a:cs typeface="Arial" charset="0"/>
              </a:rPr>
              <a:t>P </a:t>
            </a:r>
            <a:r>
              <a:rPr lang="en-US" altLang="en-US" sz="2000">
                <a:latin typeface="Arial" charset="0"/>
                <a:cs typeface="Arial" charset="0"/>
              </a:rPr>
              <a:t> </a:t>
            </a:r>
          </a:p>
          <a:p>
            <a:pPr lvl="1"/>
            <a:endParaRPr lang="en-US" altLang="en-US" sz="2000">
              <a:latin typeface="Arial" charset="0"/>
              <a:cs typeface="Arial" charset="0"/>
            </a:endParaRPr>
          </a:p>
          <a:p>
            <a:r>
              <a:rPr lang="en-US" altLang="en-US" sz="2000">
                <a:latin typeface="Arial" charset="0"/>
                <a:cs typeface="Arial" charset="0"/>
              </a:rPr>
              <a:t>If speed-up is </a:t>
            </a:r>
            <a:r>
              <a:rPr lang="en-US" altLang="en-US" sz="2000" b="1">
                <a:latin typeface="Arial" charset="0"/>
                <a:cs typeface="Arial" charset="0"/>
              </a:rPr>
              <a:t>P</a:t>
            </a:r>
            <a:r>
              <a:rPr lang="en-US" altLang="en-US" sz="2000">
                <a:latin typeface="Arial" charset="0"/>
                <a:cs typeface="Arial" charset="0"/>
              </a:rPr>
              <a:t>, we call it </a:t>
            </a:r>
            <a:r>
              <a:rPr lang="en-US" altLang="en-US" sz="2000">
                <a:solidFill>
                  <a:schemeClr val="accent2"/>
                </a:solidFill>
                <a:latin typeface="Arial" charset="0"/>
                <a:cs typeface="Arial" charset="0"/>
              </a:rPr>
              <a:t>perfect</a:t>
            </a:r>
            <a:r>
              <a:rPr lang="en-US" altLang="en-US" sz="2000">
                <a:latin typeface="Arial" charset="0"/>
                <a:cs typeface="Arial" charset="0"/>
              </a:rPr>
              <a:t> </a:t>
            </a:r>
            <a:r>
              <a:rPr lang="en-US" altLang="en-US" sz="2000">
                <a:solidFill>
                  <a:schemeClr val="accent2"/>
                </a:solidFill>
                <a:latin typeface="Arial" charset="0"/>
                <a:cs typeface="Arial" charset="0"/>
              </a:rPr>
              <a:t>linear speed-up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e.g., doubling </a:t>
            </a:r>
            <a:r>
              <a:rPr lang="en-US" altLang="en-US" sz="2000" b="1">
                <a:latin typeface="Arial" charset="0"/>
                <a:cs typeface="Arial" charset="0"/>
              </a:rPr>
              <a:t>P</a:t>
            </a:r>
            <a:r>
              <a:rPr lang="en-US" altLang="en-US" sz="2000">
                <a:latin typeface="Arial" charset="0"/>
                <a:cs typeface="Arial" charset="0"/>
              </a:rPr>
              <a:t> halves running time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hard to achieve in practice</a:t>
            </a:r>
          </a:p>
          <a:p>
            <a:pPr lvl="1"/>
            <a:endParaRPr lang="en-US" altLang="en-US" sz="2000">
              <a:latin typeface="Arial" charset="0"/>
              <a:cs typeface="Arial" charset="0"/>
            </a:endParaRPr>
          </a:p>
          <a:p>
            <a:r>
              <a:rPr lang="en-US" altLang="en-US" sz="2000">
                <a:solidFill>
                  <a:schemeClr val="accent2"/>
                </a:solidFill>
                <a:latin typeface="Arial" charset="0"/>
                <a:cs typeface="Arial" charset="0"/>
              </a:rPr>
              <a:t>Parallelism</a:t>
            </a:r>
            <a:r>
              <a:rPr lang="en-US" altLang="en-US" sz="2000">
                <a:latin typeface="Arial" charset="0"/>
                <a:cs typeface="Arial" charset="0"/>
              </a:rPr>
              <a:t> is the maximum possible speed-up: </a:t>
            </a:r>
            <a:r>
              <a:rPr lang="en-US" altLang="en-US" sz="2000" b="1">
                <a:latin typeface="Arial" charset="0"/>
                <a:cs typeface="Arial" charset="0"/>
              </a:rPr>
              <a:t>T</a:t>
            </a:r>
            <a:r>
              <a:rPr lang="en-US" altLang="en-US" sz="2000" b="1" baseline="-25000">
                <a:latin typeface="Arial" charset="0"/>
                <a:cs typeface="Arial" charset="0"/>
              </a:rPr>
              <a:t>1</a:t>
            </a:r>
            <a:r>
              <a:rPr lang="en-US" altLang="en-US" sz="2000" b="1">
                <a:latin typeface="Arial" charset="0"/>
                <a:cs typeface="Arial" charset="0"/>
              </a:rPr>
              <a:t> / T</a:t>
            </a:r>
            <a:r>
              <a:rPr lang="en-US" altLang="en-US" sz="2000" b="1" baseline="-25000">
                <a:latin typeface="Arial" charset="0"/>
                <a:cs typeface="Arial" charset="0"/>
                <a:sym typeface="Symbol" pitchFamily="18" charset="2"/>
              </a:rPr>
              <a:t> </a:t>
            </a:r>
            <a:r>
              <a:rPr lang="en-US" altLang="en-US" sz="2000" b="1" baseline="-25000">
                <a:latin typeface="Arial" charset="0"/>
                <a:cs typeface="Arial" charset="0"/>
              </a:rPr>
              <a:t> 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if you had infinite processors</a:t>
            </a:r>
          </a:p>
          <a:p>
            <a:pPr lvl="1"/>
            <a:endParaRPr lang="en-US" altLang="en-US" sz="2000">
              <a:latin typeface="Arial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547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Estimating T</a:t>
            </a:r>
            <a:r>
              <a:rPr lang="en-US" altLang="en-US" baseline="-25000">
                <a:latin typeface="Arial" charset="0"/>
                <a:cs typeface="Arial" charset="0"/>
              </a:rPr>
              <a:t>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153400" cy="48006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How to estimate </a:t>
            </a:r>
            <a:r>
              <a:rPr lang="en-US" sz="2400" b="1" dirty="0"/>
              <a:t>T</a:t>
            </a:r>
            <a:r>
              <a:rPr lang="en-US" sz="2400" b="1" baseline="-25000" dirty="0"/>
              <a:t>P </a:t>
            </a:r>
            <a:r>
              <a:rPr lang="en-US" sz="2400" dirty="0"/>
              <a:t> (e.g., P = 4)?</a:t>
            </a:r>
          </a:p>
          <a:p>
            <a:pPr lvl="1">
              <a:defRPr/>
            </a:pPr>
            <a:endParaRPr lang="en-US" sz="2000" dirty="0"/>
          </a:p>
          <a:p>
            <a:pPr>
              <a:defRPr/>
            </a:pPr>
            <a:r>
              <a:rPr lang="en-US" sz="2400" dirty="0"/>
              <a:t>Lower bounds on </a:t>
            </a:r>
            <a:r>
              <a:rPr lang="en-US" sz="2400" b="1" dirty="0"/>
              <a:t>T</a:t>
            </a:r>
            <a:r>
              <a:rPr lang="en-US" sz="2400" b="1" baseline="-25000" dirty="0"/>
              <a:t>P</a:t>
            </a:r>
            <a:r>
              <a:rPr lang="en-US" sz="2400" dirty="0"/>
              <a:t>  </a:t>
            </a:r>
            <a:r>
              <a:rPr lang="en-US" sz="1800" dirty="0"/>
              <a:t>(ignoring memory, caching...)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US" sz="2000" b="1" dirty="0"/>
              <a:t>T</a:t>
            </a:r>
            <a:r>
              <a:rPr lang="en-US" sz="2000" b="1" baseline="-25000" dirty="0">
                <a:sym typeface="Symbol"/>
              </a:rPr>
              <a:t> 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US" sz="2000" b="1" dirty="0"/>
              <a:t>T</a:t>
            </a:r>
            <a:r>
              <a:rPr lang="en-US" sz="2000" b="1" baseline="-25000" dirty="0"/>
              <a:t>1</a:t>
            </a:r>
            <a:r>
              <a:rPr lang="en-US" sz="2000" b="1" dirty="0"/>
              <a:t> / P</a:t>
            </a:r>
            <a:endParaRPr lang="en-US" sz="2000" dirty="0">
              <a:solidFill>
                <a:schemeClr val="accent2"/>
              </a:solidFill>
            </a:endParaRPr>
          </a:p>
          <a:p>
            <a:pPr lvl="1">
              <a:defRPr/>
            </a:pPr>
            <a:r>
              <a:rPr lang="en-US" sz="2000" dirty="0"/>
              <a:t>which one is the tighter (higher) lower bound?</a:t>
            </a:r>
            <a:br>
              <a:rPr lang="en-US" sz="2000" dirty="0"/>
            </a:br>
            <a:endParaRPr lang="en-US" sz="2000" dirty="0"/>
          </a:p>
          <a:p>
            <a:pPr lvl="1">
              <a:defRPr/>
            </a:pPr>
            <a:endParaRPr lang="en-US" sz="2000" dirty="0"/>
          </a:p>
          <a:p>
            <a:pPr>
              <a:defRPr/>
            </a:pPr>
            <a:r>
              <a:rPr lang="en-US" sz="2400" dirty="0"/>
              <a:t>The </a:t>
            </a:r>
            <a:r>
              <a:rPr lang="en-US" sz="2400" dirty="0" err="1"/>
              <a:t>ForkJoin</a:t>
            </a:r>
            <a:r>
              <a:rPr lang="en-US" sz="2400" dirty="0"/>
              <a:t> Java Framework achieves the following expected time asymptotic bound:</a:t>
            </a:r>
            <a:br>
              <a:rPr lang="en-US" sz="2400" dirty="0"/>
            </a:br>
            <a:r>
              <a:rPr lang="en-US" sz="2400" dirty="0"/>
              <a:t>                </a:t>
            </a:r>
            <a:r>
              <a:rPr lang="en-US" b="1" dirty="0"/>
              <a:t>T</a:t>
            </a:r>
            <a:r>
              <a:rPr lang="en-US" b="1" baseline="-25000" dirty="0"/>
              <a:t>P</a:t>
            </a:r>
            <a:r>
              <a:rPr lang="en-US" dirty="0"/>
              <a:t>  </a:t>
            </a:r>
            <a:r>
              <a:rPr lang="el-GR" dirty="0"/>
              <a:t>ϵ</a:t>
            </a:r>
            <a:r>
              <a:rPr lang="en-US" dirty="0"/>
              <a:t>  </a:t>
            </a:r>
            <a:r>
              <a:rPr lang="en-US" b="1" dirty="0">
                <a:sym typeface="Symbol"/>
              </a:rPr>
              <a:t>O</a:t>
            </a:r>
            <a:r>
              <a:rPr lang="en-US" dirty="0">
                <a:sym typeface="Symbol"/>
              </a:rPr>
              <a:t>(</a:t>
            </a:r>
            <a:r>
              <a:rPr lang="en-US" sz="2400" b="1" dirty="0"/>
              <a:t>T</a:t>
            </a:r>
            <a:r>
              <a:rPr lang="en-US" sz="2400" b="1" baseline="-25000" dirty="0">
                <a:sym typeface="Symbol"/>
              </a:rPr>
              <a:t> </a:t>
            </a:r>
            <a:r>
              <a:rPr lang="en-US" sz="2400" dirty="0">
                <a:sym typeface="Symbol"/>
              </a:rPr>
              <a:t> + </a:t>
            </a:r>
            <a:r>
              <a:rPr lang="en-US" sz="2400" b="1" dirty="0"/>
              <a:t>T</a:t>
            </a:r>
            <a:r>
              <a:rPr lang="en-US" sz="2400" b="1" baseline="-25000" dirty="0"/>
              <a:t>1</a:t>
            </a:r>
            <a:r>
              <a:rPr lang="en-US" sz="2400" b="1" dirty="0"/>
              <a:t> / P</a:t>
            </a:r>
            <a:r>
              <a:rPr lang="en-US" dirty="0">
                <a:sym typeface="Symbol"/>
              </a:rPr>
              <a:t>)</a:t>
            </a:r>
            <a:endParaRPr lang="en-US" dirty="0"/>
          </a:p>
          <a:p>
            <a:pPr lvl="1">
              <a:defRPr/>
            </a:pPr>
            <a:r>
              <a:rPr lang="en-US" sz="2000" dirty="0"/>
              <a:t>this bound is optimal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4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Amdahl’s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Most programs have 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/>
              <a:t>parts that parallelize well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/>
              <a:t>parts that don’t parallelize at all</a:t>
            </a:r>
          </a:p>
          <a:p>
            <a:pPr marL="457200" lvl="1" indent="0">
              <a:buFontTx/>
              <a:buNone/>
              <a:defRPr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514350" indent="-457200">
              <a:defRPr/>
            </a:pPr>
            <a:r>
              <a:rPr lang="en-US" dirty="0"/>
              <a:t>The latter become bottlenecks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312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Amdahl’s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000" dirty="0"/>
              <a:t>Let T</a:t>
            </a:r>
            <a:r>
              <a:rPr lang="en-US" sz="2000" baseline="-25000" dirty="0"/>
              <a:t>1</a:t>
            </a:r>
            <a:r>
              <a:rPr lang="en-US" sz="2000" dirty="0"/>
              <a:t> = 1 unit of time</a:t>
            </a:r>
          </a:p>
          <a:p>
            <a:pPr>
              <a:defRPr/>
            </a:pPr>
            <a:r>
              <a:rPr lang="en-US" sz="2000" dirty="0"/>
              <a:t>Let S = proportion that can’t be parallelized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			</a:t>
            </a:r>
            <a:r>
              <a:rPr lang="en-US" sz="2400" dirty="0"/>
              <a:t>1 = </a:t>
            </a:r>
            <a:r>
              <a:rPr lang="en-US" sz="2400" b="1" dirty="0"/>
              <a:t>T</a:t>
            </a:r>
            <a:r>
              <a:rPr lang="en-US" sz="2400" b="1" baseline="-25000" dirty="0"/>
              <a:t>1</a:t>
            </a:r>
            <a:r>
              <a:rPr lang="en-US" sz="2400" b="1" dirty="0"/>
              <a:t> = S + (1 – S)</a:t>
            </a:r>
          </a:p>
          <a:p>
            <a:pPr>
              <a:defRPr/>
            </a:pPr>
            <a:r>
              <a:rPr lang="en-US" sz="2000" dirty="0"/>
              <a:t>Suppose we get perfect linear speedup on the parallel portion:</a:t>
            </a:r>
          </a:p>
          <a:p>
            <a:pPr marL="0" indent="0">
              <a:buFontTx/>
              <a:buNone/>
              <a:defRPr/>
            </a:pPr>
            <a:r>
              <a:rPr lang="en-US" b="1" dirty="0"/>
              <a:t>			</a:t>
            </a:r>
            <a:r>
              <a:rPr lang="en-US" sz="2400" b="1" dirty="0"/>
              <a:t>T</a:t>
            </a:r>
            <a:r>
              <a:rPr lang="en-US" sz="2400" b="1" baseline="-25000" dirty="0"/>
              <a:t>P</a:t>
            </a:r>
            <a:r>
              <a:rPr lang="en-US" sz="2400" b="1" dirty="0"/>
              <a:t> =</a:t>
            </a:r>
            <a:r>
              <a:rPr lang="en-US" b="1" dirty="0"/>
              <a:t> </a:t>
            </a:r>
            <a:endParaRPr lang="en-US" dirty="0"/>
          </a:p>
          <a:p>
            <a:pPr>
              <a:defRPr/>
            </a:pPr>
            <a:r>
              <a:rPr lang="en-US" sz="2000" dirty="0"/>
              <a:t>So the overall speed-up on P processors is (Amdahl’s Law):</a:t>
            </a:r>
            <a:r>
              <a:rPr lang="en-US" sz="2400" dirty="0"/>
              <a:t>				</a:t>
            </a:r>
            <a:r>
              <a:rPr lang="en-US" sz="2400" dirty="0" smtClean="0"/>
              <a:t>	</a:t>
            </a:r>
            <a:r>
              <a:rPr lang="en-US" sz="2400" b="1" dirty="0" smtClean="0"/>
              <a:t>T</a:t>
            </a:r>
            <a:r>
              <a:rPr lang="en-US" sz="2400" b="1" baseline="-25000" dirty="0" smtClean="0"/>
              <a:t>1</a:t>
            </a:r>
            <a:r>
              <a:rPr lang="en-US" sz="2400" b="1" dirty="0" smtClean="0"/>
              <a:t> </a:t>
            </a:r>
            <a:r>
              <a:rPr lang="en-US" sz="2400" b="1" dirty="0"/>
              <a:t>/ T</a:t>
            </a:r>
            <a:r>
              <a:rPr lang="en-US" sz="2400" b="1" baseline="-25000" dirty="0">
                <a:sym typeface="Symbol"/>
              </a:rPr>
              <a:t> P</a:t>
            </a:r>
            <a:r>
              <a:rPr lang="en-US" sz="2400" b="1" dirty="0"/>
              <a:t> =</a:t>
            </a:r>
            <a:br>
              <a:rPr lang="en-US" sz="2400" b="1" dirty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			T</a:t>
            </a:r>
            <a:r>
              <a:rPr lang="en-US" sz="2400" b="1" baseline="-25000" dirty="0"/>
              <a:t>1</a:t>
            </a:r>
            <a:r>
              <a:rPr lang="en-US" sz="2400" b="1" dirty="0"/>
              <a:t> / T</a:t>
            </a:r>
            <a:r>
              <a:rPr lang="en-US" sz="2400" b="1" baseline="-25000" dirty="0">
                <a:sym typeface="Symbol"/>
              </a:rPr>
              <a:t> </a:t>
            </a:r>
            <a:r>
              <a:rPr lang="en-US" sz="2400" b="1" dirty="0"/>
              <a:t> =</a:t>
            </a:r>
            <a:endParaRPr lang="en-US" sz="2400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r>
              <a:rPr lang="en-US" sz="2000" dirty="0"/>
              <a:t>If 1/3 of your program is parallelizable, max speedup is: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245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Pretty Bad 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/>
              <a:t>Suppose 25% of your program is sequential. </a:t>
            </a:r>
          </a:p>
          <a:p>
            <a:pPr lvl="1">
              <a:defRPr/>
            </a:pPr>
            <a:r>
              <a:rPr lang="en-US" sz="2000" dirty="0"/>
              <a:t>Then a billion processors won’t give you more than a 4x speedup!</a:t>
            </a:r>
          </a:p>
          <a:p>
            <a:pPr lvl="1">
              <a:defRPr/>
            </a:pPr>
            <a:endParaRPr lang="en-US" sz="2000" dirty="0"/>
          </a:p>
          <a:p>
            <a:pPr>
              <a:defRPr/>
            </a:pPr>
            <a:r>
              <a:rPr lang="en-US" sz="2400" dirty="0"/>
              <a:t>What portion of your program must be parallelizable to get 10x speedup on a 1000 core GPU?</a:t>
            </a:r>
          </a:p>
          <a:p>
            <a:pPr lvl="1">
              <a:defRPr/>
            </a:pPr>
            <a:r>
              <a:rPr lang="en-US" sz="2000" dirty="0"/>
              <a:t>10 &lt;= 1 / (S + (1-S)/1000)</a:t>
            </a:r>
          </a:p>
          <a:p>
            <a:pPr lvl="1">
              <a:defRPr/>
            </a:pPr>
            <a:endParaRPr lang="en-US" sz="2000" dirty="0"/>
          </a:p>
          <a:p>
            <a:pPr>
              <a:defRPr/>
            </a:pPr>
            <a:r>
              <a:rPr lang="en-US" sz="2400" dirty="0"/>
              <a:t>Motivates minimizing sequential portions of your programs</a:t>
            </a:r>
          </a:p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4649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Take 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/>
              <a:t>Parallel algorithms can be a big win</a:t>
            </a:r>
            <a:br>
              <a:rPr lang="en-US" sz="2400" dirty="0"/>
            </a:br>
            <a:endParaRPr lang="en-US" sz="2400" dirty="0"/>
          </a:p>
          <a:p>
            <a:pPr>
              <a:defRPr/>
            </a:pPr>
            <a:r>
              <a:rPr lang="en-US" sz="2400" dirty="0"/>
              <a:t>Many fit standard patterns that are easy to implement</a:t>
            </a:r>
            <a:br>
              <a:rPr lang="en-US" sz="2400" dirty="0"/>
            </a:br>
            <a:endParaRPr lang="en-US" sz="2400" dirty="0"/>
          </a:p>
          <a:p>
            <a:pPr>
              <a:defRPr/>
            </a:pPr>
            <a:r>
              <a:rPr lang="en-US" sz="2400" dirty="0"/>
              <a:t>Can’t just rely on more processors to make things faster (Amdahl’s Law)</a:t>
            </a:r>
          </a:p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907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200">
                <a:latin typeface="Arial" charset="0"/>
                <a:cs typeface="Arial" charset="0"/>
              </a:rPr>
              <a:t>Shared </a:t>
            </a:r>
            <a:r>
              <a:rPr lang="en-US" altLang="en-US" sz="3200" dirty="0">
                <a:latin typeface="Arial" charset="0"/>
                <a:cs typeface="Arial" charset="0"/>
              </a:rPr>
              <a:t>Memory with Threads </a:t>
            </a:r>
          </a:p>
        </p:txBody>
      </p:sp>
      <p:sp>
        <p:nvSpPr>
          <p:cNvPr id="15363" name="Oval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86200" y="2286000"/>
            <a:ext cx="4267200" cy="3200400"/>
          </a:xfrm>
          <a:prstGeom prst="ellipse">
            <a:avLst/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64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13288" y="3362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65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865688" y="3362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66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713288" y="4048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67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865688" y="4048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68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018088" y="4048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69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170488" y="4048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0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322888" y="35147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1" name="Rectangle 1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475288" y="35147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2" name="Rectangle 1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932488" y="3286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3" name="Rectangle 1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084888" y="32861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4" name="Rectangle 1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170488" y="2676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5" name="Rectangle 1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322888" y="2676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6" name="Rectangle 19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475288" y="2676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7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627688" y="2676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8" name="Rectangle 2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6770688" y="3743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79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6923088" y="3743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0" name="Rectangle 23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075488" y="3743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1" name="Rectangle 24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227888" y="3743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2" name="Rectangle 25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8656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3" name="Rectangle 2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0180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4" name="Rectangle 27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1704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5" name="Rectangle 28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3228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6" name="Rectangle 2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4752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7" name="Rectangle 30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6276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8" name="Rectangle 3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7800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89" name="Rectangle 32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9324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390" name="Rectangle 3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0848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cxnSp>
        <p:nvCxnSpPr>
          <p:cNvPr id="15391" name="Straight Arrow Connector 35"/>
          <p:cNvCxnSpPr>
            <a:cxnSpLocks noChangeShapeType="1"/>
            <a:stCxn id="15377" idx="2"/>
            <a:endCxn id="15372" idx="0"/>
          </p:cNvCxnSpPr>
          <p:nvPr>
            <p:custDataLst>
              <p:tags r:id="rId30"/>
            </p:custDataLst>
          </p:nvPr>
        </p:nvCxnSpPr>
        <p:spPr bwMode="auto">
          <a:xfrm rot="16200000" flipH="1">
            <a:off x="5665788" y="2943225"/>
            <a:ext cx="381000" cy="304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92" name="Straight Arrow Connector 37"/>
          <p:cNvCxnSpPr>
            <a:cxnSpLocks noChangeShapeType="1"/>
            <a:stCxn id="15365" idx="0"/>
            <a:endCxn id="15370" idx="1"/>
          </p:cNvCxnSpPr>
          <p:nvPr>
            <p:custDataLst>
              <p:tags r:id="rId31"/>
            </p:custDataLst>
          </p:nvPr>
        </p:nvCxnSpPr>
        <p:spPr bwMode="auto">
          <a:xfrm rot="16200000" flipH="1">
            <a:off x="4999038" y="3305175"/>
            <a:ext cx="26670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93" name="Straight Arrow Connector 39"/>
          <p:cNvCxnSpPr>
            <a:cxnSpLocks noChangeShapeType="1"/>
            <a:stCxn id="15371" idx="3"/>
            <a:endCxn id="15372" idx="1"/>
          </p:cNvCxnSpPr>
          <p:nvPr>
            <p:custDataLst>
              <p:tags r:id="rId32"/>
            </p:custDataLst>
          </p:nvPr>
        </p:nvCxnSpPr>
        <p:spPr bwMode="auto">
          <a:xfrm flipV="1">
            <a:off x="5627688" y="3400425"/>
            <a:ext cx="304800" cy="2286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94" name="Straight Arrow Connector 41"/>
          <p:cNvCxnSpPr>
            <a:cxnSpLocks noChangeShapeType="1"/>
            <a:stCxn id="15382" idx="0"/>
            <a:endCxn id="15366" idx="2"/>
          </p:cNvCxnSpPr>
          <p:nvPr>
            <p:custDataLst>
              <p:tags r:id="rId33"/>
            </p:custDataLst>
          </p:nvPr>
        </p:nvCxnSpPr>
        <p:spPr bwMode="auto">
          <a:xfrm rot="16200000" flipV="1">
            <a:off x="4713288" y="4352925"/>
            <a:ext cx="304800" cy="152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95" name="Straight Arrow Connector 43"/>
          <p:cNvCxnSpPr>
            <a:cxnSpLocks noChangeShapeType="1"/>
            <a:stCxn id="15384" idx="0"/>
            <a:endCxn id="15370" idx="2"/>
          </p:cNvCxnSpPr>
          <p:nvPr>
            <p:custDataLst>
              <p:tags r:id="rId34"/>
            </p:custDataLst>
          </p:nvPr>
        </p:nvCxnSpPr>
        <p:spPr bwMode="auto">
          <a:xfrm rot="5400000" flipH="1" flipV="1">
            <a:off x="4903788" y="4086225"/>
            <a:ext cx="838200" cy="152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Box 45"/>
          <p:cNvSpPr txBox="1"/>
          <p:nvPr>
            <p:custDataLst>
              <p:tags r:id="rId35"/>
            </p:custDataLst>
          </p:nvPr>
        </p:nvSpPr>
        <p:spPr>
          <a:xfrm>
            <a:off x="6846888" y="4352925"/>
            <a:ext cx="544512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…</a:t>
            </a:r>
          </a:p>
        </p:txBody>
      </p:sp>
      <p:sp>
        <p:nvSpPr>
          <p:cNvPr id="15397" name="TextBox 47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6294438" y="914400"/>
            <a:ext cx="284956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Heap for all objects </a:t>
            </a:r>
            <a:br>
              <a:rPr lang="en-US" altLang="en-US" sz="2000"/>
            </a:br>
            <a:r>
              <a:rPr lang="en-US" altLang="en-US" sz="2000"/>
              <a:t>and static fields, </a:t>
            </a:r>
            <a:r>
              <a:rPr lang="en-US" altLang="en-US" sz="2000" i="1">
                <a:solidFill>
                  <a:schemeClr val="accent2"/>
                </a:solidFill>
              </a:rPr>
              <a:t>shared</a:t>
            </a:r>
            <a:br>
              <a:rPr lang="en-US" altLang="en-US" sz="2000" i="1">
                <a:solidFill>
                  <a:schemeClr val="accent2"/>
                </a:solidFill>
              </a:rPr>
            </a:br>
            <a:r>
              <a:rPr lang="en-US" altLang="en-US" sz="2000"/>
              <a:t>by all threads</a:t>
            </a:r>
          </a:p>
        </p:txBody>
      </p:sp>
      <p:sp>
        <p:nvSpPr>
          <p:cNvPr id="15398" name="TextBox 48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152400" y="1676400"/>
            <a:ext cx="4121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Threads, each with own </a:t>
            </a:r>
            <a:r>
              <a:rPr lang="en-US" altLang="en-US" sz="2000" i="1">
                <a:solidFill>
                  <a:schemeClr val="accent2"/>
                </a:solidFill>
              </a:rPr>
              <a:t>unshared</a:t>
            </a:r>
            <a:r>
              <a:rPr lang="en-US" altLang="en-US" sz="2000" i="1"/>
              <a:t> </a:t>
            </a:r>
            <a:br>
              <a:rPr lang="en-US" altLang="en-US" sz="2000" i="1"/>
            </a:br>
            <a:r>
              <a:rPr lang="en-US" altLang="en-US" sz="2000"/>
              <a:t>call stack and “program counter” </a:t>
            </a:r>
          </a:p>
        </p:txBody>
      </p:sp>
      <p:sp>
        <p:nvSpPr>
          <p:cNvPr id="15399" name="Oval 49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762000" y="3048000"/>
            <a:ext cx="990600" cy="1676400"/>
          </a:xfrm>
          <a:prstGeom prst="ellipse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00" name="Rectangle 50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914400" y="35814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53" name="TextBox 52"/>
          <p:cNvSpPr txBox="1"/>
          <p:nvPr>
            <p:custDataLst>
              <p:tags r:id="rId40"/>
            </p:custDataLst>
          </p:nvPr>
        </p:nvSpPr>
        <p:spPr>
          <a:xfrm>
            <a:off x="762000" y="3211513"/>
            <a:ext cx="10382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pc=0x…</a:t>
            </a:r>
          </a:p>
        </p:txBody>
      </p:sp>
      <p:sp>
        <p:nvSpPr>
          <p:cNvPr id="15402" name="Rectangle 53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914400" y="37338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03" name="Rectangle 54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914400" y="38862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04" name="Rectangle 55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914400" y="40386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57" name="TextBox 56"/>
          <p:cNvSpPr txBox="1"/>
          <p:nvPr>
            <p:custDataLst>
              <p:tags r:id="rId44"/>
            </p:custDataLst>
          </p:nvPr>
        </p:nvSpPr>
        <p:spPr>
          <a:xfrm rot="5400000">
            <a:off x="1027112" y="4211638"/>
            <a:ext cx="4413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…</a:t>
            </a:r>
          </a:p>
        </p:txBody>
      </p:sp>
      <p:cxnSp>
        <p:nvCxnSpPr>
          <p:cNvPr id="15406" name="Straight Arrow Connector 58"/>
          <p:cNvCxnSpPr>
            <a:cxnSpLocks noChangeShapeType="1"/>
            <a:stCxn id="15400" idx="0"/>
            <a:endCxn id="15378" idx="1"/>
          </p:cNvCxnSpPr>
          <p:nvPr>
            <p:custDataLst>
              <p:tags r:id="rId45"/>
            </p:custDataLst>
          </p:nvPr>
        </p:nvCxnSpPr>
        <p:spPr bwMode="auto">
          <a:xfrm rot="16200000" flipH="1">
            <a:off x="3818731" y="905669"/>
            <a:ext cx="276225" cy="56276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07" name="Straight Arrow Connector 60"/>
          <p:cNvCxnSpPr>
            <a:cxnSpLocks noChangeShapeType="1"/>
            <a:endCxn id="15366" idx="1"/>
          </p:cNvCxnSpPr>
          <p:nvPr>
            <p:custDataLst>
              <p:tags r:id="rId46"/>
            </p:custDataLst>
          </p:nvPr>
        </p:nvCxnSpPr>
        <p:spPr bwMode="auto">
          <a:xfrm>
            <a:off x="1143000" y="3990975"/>
            <a:ext cx="3570288" cy="1714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408" name="Oval 62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1476375" y="4648200"/>
            <a:ext cx="990600" cy="1676400"/>
          </a:xfrm>
          <a:prstGeom prst="ellipse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09" name="Rectangle 63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1628775" y="51816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65" name="TextBox 64"/>
          <p:cNvSpPr txBox="1"/>
          <p:nvPr>
            <p:custDataLst>
              <p:tags r:id="rId49"/>
            </p:custDataLst>
          </p:nvPr>
        </p:nvSpPr>
        <p:spPr>
          <a:xfrm>
            <a:off x="1476375" y="4811713"/>
            <a:ext cx="10382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pc=0x…</a:t>
            </a:r>
          </a:p>
        </p:txBody>
      </p:sp>
      <p:sp>
        <p:nvSpPr>
          <p:cNvPr id="15411" name="Rectangle 65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1628775" y="53340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12" name="Rectangle 66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1628775" y="54864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13" name="Rectangle 67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1628775" y="56388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69" name="TextBox 68"/>
          <p:cNvSpPr txBox="1"/>
          <p:nvPr>
            <p:custDataLst>
              <p:tags r:id="rId53"/>
            </p:custDataLst>
          </p:nvPr>
        </p:nvSpPr>
        <p:spPr>
          <a:xfrm rot="5400000">
            <a:off x="1741487" y="5811838"/>
            <a:ext cx="4413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…</a:t>
            </a:r>
          </a:p>
        </p:txBody>
      </p:sp>
      <p:sp>
        <p:nvSpPr>
          <p:cNvPr id="15415" name="Oval 69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2847975" y="4724400"/>
            <a:ext cx="990600" cy="1676400"/>
          </a:xfrm>
          <a:prstGeom prst="ellipse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16" name="Rectangle 70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3000375" y="52578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72" name="TextBox 71"/>
          <p:cNvSpPr txBox="1"/>
          <p:nvPr>
            <p:custDataLst>
              <p:tags r:id="rId56"/>
            </p:custDataLst>
          </p:nvPr>
        </p:nvSpPr>
        <p:spPr>
          <a:xfrm>
            <a:off x="2847975" y="4887913"/>
            <a:ext cx="10382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pc=0x…</a:t>
            </a:r>
          </a:p>
        </p:txBody>
      </p:sp>
      <p:sp>
        <p:nvSpPr>
          <p:cNvPr id="15418" name="Rectangle 72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3000375" y="54102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19" name="Rectangle 73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3000375" y="55626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20" name="Rectangle 74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3000375" y="57150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76" name="TextBox 75"/>
          <p:cNvSpPr txBox="1"/>
          <p:nvPr>
            <p:custDataLst>
              <p:tags r:id="rId60"/>
            </p:custDataLst>
          </p:nvPr>
        </p:nvSpPr>
        <p:spPr>
          <a:xfrm rot="5400000">
            <a:off x="3113087" y="5888038"/>
            <a:ext cx="4413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…</a:t>
            </a:r>
          </a:p>
        </p:txBody>
      </p:sp>
      <p:cxnSp>
        <p:nvCxnSpPr>
          <p:cNvPr id="15422" name="Straight Arrow Connector 77"/>
          <p:cNvCxnSpPr>
            <a:cxnSpLocks noChangeShapeType="1"/>
            <a:stCxn id="15409" idx="3"/>
            <a:endCxn id="15366" idx="1"/>
          </p:cNvCxnSpPr>
          <p:nvPr>
            <p:custDataLst>
              <p:tags r:id="rId61"/>
            </p:custDataLst>
          </p:nvPr>
        </p:nvCxnSpPr>
        <p:spPr bwMode="auto">
          <a:xfrm flipV="1">
            <a:off x="2085975" y="4162425"/>
            <a:ext cx="2627313" cy="10953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23" name="Straight Arrow Connector 79"/>
          <p:cNvCxnSpPr>
            <a:cxnSpLocks noChangeShapeType="1"/>
            <a:stCxn id="15418" idx="3"/>
            <a:endCxn id="15382" idx="2"/>
          </p:cNvCxnSpPr>
          <p:nvPr>
            <p:custDataLst>
              <p:tags r:id="rId62"/>
            </p:custDataLst>
          </p:nvPr>
        </p:nvCxnSpPr>
        <p:spPr bwMode="auto">
          <a:xfrm flipV="1">
            <a:off x="3457575" y="4810125"/>
            <a:ext cx="1484313" cy="6762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24" name="Straight Arrow Connector 81"/>
          <p:cNvCxnSpPr>
            <a:cxnSpLocks noChangeShapeType="1"/>
            <a:stCxn id="15420" idx="3"/>
            <a:endCxn id="15364" idx="1"/>
          </p:cNvCxnSpPr>
          <p:nvPr>
            <p:custDataLst>
              <p:tags r:id="rId63"/>
            </p:custDataLst>
          </p:nvPr>
        </p:nvCxnSpPr>
        <p:spPr bwMode="auto">
          <a:xfrm flipV="1">
            <a:off x="3457575" y="3476625"/>
            <a:ext cx="1255713" cy="23145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25" name="Straight Arrow Connector 83"/>
          <p:cNvCxnSpPr>
            <a:cxnSpLocks noChangeShapeType="1"/>
            <a:stCxn id="15419" idx="3"/>
            <a:endCxn id="15378" idx="1"/>
          </p:cNvCxnSpPr>
          <p:nvPr>
            <p:custDataLst>
              <p:tags r:id="rId64"/>
            </p:custDataLst>
          </p:nvPr>
        </p:nvCxnSpPr>
        <p:spPr bwMode="auto">
          <a:xfrm flipV="1">
            <a:off x="3457575" y="3857625"/>
            <a:ext cx="3313113" cy="1781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426" name="Rectangle 84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6477000" y="32766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27" name="Rectangle 85"/>
          <p:cNvSpPr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6629400" y="32766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cxnSp>
        <p:nvCxnSpPr>
          <p:cNvPr id="15428" name="Straight Arrow Connector 87"/>
          <p:cNvCxnSpPr>
            <a:cxnSpLocks noChangeShapeType="1"/>
            <a:stCxn id="15373" idx="3"/>
            <a:endCxn id="15426" idx="1"/>
          </p:cNvCxnSpPr>
          <p:nvPr>
            <p:custDataLst>
              <p:tags r:id="rId67"/>
            </p:custDataLst>
          </p:nvPr>
        </p:nvCxnSpPr>
        <p:spPr bwMode="auto">
          <a:xfrm flipV="1">
            <a:off x="6237288" y="3390900"/>
            <a:ext cx="239712" cy="9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429" name="Rectangle 90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6477000" y="28194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5430" name="Rectangle 91"/>
          <p:cNvSpPr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6629400" y="28194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cxnSp>
        <p:nvCxnSpPr>
          <p:cNvPr id="15431" name="Straight Arrow Connector 93"/>
          <p:cNvCxnSpPr>
            <a:cxnSpLocks noChangeShapeType="1"/>
            <a:stCxn id="15426" idx="0"/>
            <a:endCxn id="15429" idx="2"/>
          </p:cNvCxnSpPr>
          <p:nvPr>
            <p:custDataLst>
              <p:tags r:id="rId70"/>
            </p:custDataLst>
          </p:nvPr>
        </p:nvCxnSpPr>
        <p:spPr bwMode="auto">
          <a:xfrm rot="5400000" flipH="1" flipV="1">
            <a:off x="6438901" y="3162300"/>
            <a:ext cx="2286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32" name="Straight Arrow Connector 95"/>
          <p:cNvCxnSpPr>
            <a:cxnSpLocks noChangeShapeType="1"/>
            <a:stCxn id="15429" idx="1"/>
          </p:cNvCxnSpPr>
          <p:nvPr>
            <p:custDataLst>
              <p:tags r:id="rId71"/>
            </p:custDataLst>
          </p:nvPr>
        </p:nvCxnSpPr>
        <p:spPr bwMode="auto">
          <a:xfrm rot="10800000" flipV="1">
            <a:off x="4800600" y="2933700"/>
            <a:ext cx="1676400" cy="419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433" name="Straight Arrow Connector 97"/>
          <p:cNvCxnSpPr>
            <a:cxnSpLocks noChangeShapeType="1"/>
            <a:stCxn id="15427" idx="2"/>
            <a:endCxn id="15378" idx="0"/>
          </p:cNvCxnSpPr>
          <p:nvPr>
            <p:custDataLst>
              <p:tags r:id="rId72"/>
            </p:custDataLst>
          </p:nvPr>
        </p:nvCxnSpPr>
        <p:spPr bwMode="auto">
          <a:xfrm rot="16200000" flipH="1">
            <a:off x="6657181" y="3553619"/>
            <a:ext cx="238125" cy="1412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434" name="Line 76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 flipH="1">
            <a:off x="7010400" y="1828800"/>
            <a:ext cx="304800" cy="45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5" name="Line 77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 flipH="1">
            <a:off x="1371600" y="2362200"/>
            <a:ext cx="304800" cy="45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6" name="Line 78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H="1">
            <a:off x="2133600" y="2362200"/>
            <a:ext cx="304800" cy="1981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37" name="Line 79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 flipH="1">
            <a:off x="3200400" y="2362200"/>
            <a:ext cx="76200" cy="2209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867414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3900864" y="5096933"/>
            <a:ext cx="345824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and Processors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90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Simple </a:t>
            </a:r>
            <a:r>
              <a:rPr lang="en-US" dirty="0" smtClean="0"/>
              <a:t>model</a:t>
            </a:r>
            <a:endParaRPr lang="en-US" dirty="0"/>
          </a:p>
          <a:p>
            <a:pPr lvl="1"/>
            <a:r>
              <a:rPr lang="en-US" dirty="0"/>
              <a:t>Threads are either running or idle</a:t>
            </a:r>
          </a:p>
          <a:p>
            <a:pPr lvl="1"/>
            <a:r>
              <a:rPr lang="en-US" dirty="0"/>
              <a:t>Processors select idle threads and execute them for “a while”</a:t>
            </a:r>
          </a:p>
          <a:p>
            <a:r>
              <a:rPr lang="en-US" dirty="0"/>
              <a:t>Scheduling of threads is outside of the scope of this course</a:t>
            </a:r>
          </a:p>
          <a:p>
            <a:pPr lvl="1"/>
            <a:r>
              <a:rPr lang="en-US" dirty="0"/>
              <a:t>Many different approaches</a:t>
            </a:r>
          </a:p>
          <a:p>
            <a:pPr lvl="1"/>
            <a:r>
              <a:rPr lang="en-US" dirty="0"/>
              <a:t>Programmer has limited control on scheduling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743200" y="4144964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" name="Oval 7"/>
          <p:cNvSpPr/>
          <p:nvPr/>
        </p:nvSpPr>
        <p:spPr>
          <a:xfrm>
            <a:off x="1972733" y="4138880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Oval 8"/>
          <p:cNvSpPr/>
          <p:nvPr/>
        </p:nvSpPr>
        <p:spPr>
          <a:xfrm>
            <a:off x="3513667" y="4138880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" name="Oval 9"/>
          <p:cNvSpPr/>
          <p:nvPr/>
        </p:nvSpPr>
        <p:spPr>
          <a:xfrm>
            <a:off x="4216400" y="4138880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" name="Oval 10"/>
          <p:cNvSpPr/>
          <p:nvPr/>
        </p:nvSpPr>
        <p:spPr>
          <a:xfrm>
            <a:off x="4927601" y="4132796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2" name="Oval 11"/>
          <p:cNvSpPr/>
          <p:nvPr/>
        </p:nvSpPr>
        <p:spPr>
          <a:xfrm>
            <a:off x="5630334" y="4132796"/>
            <a:ext cx="457200" cy="45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82443" y="4191000"/>
            <a:ext cx="352982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baseline="-25000" dirty="0">
                <a:solidFill>
                  <a:schemeClr val="tx1"/>
                </a:solidFill>
                <a:latin typeface="+mn-lt"/>
              </a:rPr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6560" y="4200132"/>
            <a:ext cx="352982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baseline="-25000" dirty="0">
                <a:solidFill>
                  <a:schemeClr val="tx1"/>
                </a:solidFill>
                <a:latin typeface="+mn-lt"/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75362" y="4191000"/>
            <a:ext cx="352982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baseline="-25000" dirty="0">
                <a:solidFill>
                  <a:schemeClr val="tx1"/>
                </a:solidFill>
                <a:latin typeface="+mn-lt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79786" y="4191000"/>
            <a:ext cx="352982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baseline="-25000" dirty="0">
                <a:solidFill>
                  <a:schemeClr val="tx1"/>
                </a:solidFill>
                <a:latin typeface="+mn-lt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14861" y="4191000"/>
            <a:ext cx="352982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baseline="-25000" dirty="0">
                <a:solidFill>
                  <a:schemeClr val="tx1"/>
                </a:solidFill>
                <a:latin typeface="+mn-lt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24842" y="4191000"/>
            <a:ext cx="352982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baseline="-25000" dirty="0">
                <a:solidFill>
                  <a:schemeClr val="tx1"/>
                </a:solidFill>
                <a:latin typeface="+mn-lt"/>
              </a:rPr>
              <a:t>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822019" y="5096933"/>
            <a:ext cx="345824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932768" y="5096268"/>
            <a:ext cx="359394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P</a:t>
            </a:r>
            <a:r>
              <a:rPr lang="en-US" baseline="-25000" dirty="0">
                <a:solidFill>
                  <a:schemeClr val="tx1"/>
                </a:solidFill>
                <a:latin typeface="+mn-lt"/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28588" y="5116709"/>
            <a:ext cx="359394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P</a:t>
            </a:r>
            <a:r>
              <a:rPr lang="en-US" baseline="-25000" dirty="0">
                <a:solidFill>
                  <a:schemeClr val="tx1"/>
                </a:solidFill>
                <a:latin typeface="+mn-lt"/>
              </a:rPr>
              <a:t>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53001" y="5105400"/>
            <a:ext cx="345824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953000" y="5096268"/>
            <a:ext cx="359394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P</a:t>
            </a:r>
            <a:r>
              <a:rPr lang="en-US" baseline="-25000" dirty="0">
                <a:solidFill>
                  <a:schemeClr val="tx1"/>
                </a:solidFill>
                <a:latin typeface="+mn-lt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44403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Fork-Join Parallelism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077200" cy="48006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solidFill>
                  <a:schemeClr val="accent2"/>
                </a:solidFill>
              </a:rPr>
              <a:t>Define thread</a:t>
            </a:r>
          </a:p>
          <a:p>
            <a:pPr lvl="1">
              <a:defRPr/>
            </a:pPr>
            <a:r>
              <a:rPr lang="en-US" sz="2000" dirty="0"/>
              <a:t>Java:  define subclass of </a:t>
            </a:r>
            <a:r>
              <a:rPr lang="en-US" sz="20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java.lang.Thread</a:t>
            </a:r>
            <a:r>
              <a:rPr lang="en-US" sz="2000" dirty="0"/>
              <a:t>, </a:t>
            </a:r>
          </a:p>
          <a:p>
            <a:pPr lvl="1">
              <a:defRPr/>
            </a:pPr>
            <a:r>
              <a:rPr lang="en-US" sz="2000" dirty="0"/>
              <a:t>Override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run </a:t>
            </a:r>
            <a:r>
              <a:rPr lang="en-US" sz="2000" dirty="0"/>
              <a:t>implement operation of the thread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</a:br>
            <a:endParaRPr lang="en-US" sz="2000" dirty="0">
              <a:solidFill>
                <a:schemeClr val="accent2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solidFill>
                  <a:schemeClr val="accent2"/>
                </a:solidFill>
              </a:rPr>
              <a:t>Fork</a:t>
            </a:r>
            <a:r>
              <a:rPr lang="en-US" dirty="0"/>
              <a:t>:  </a:t>
            </a:r>
            <a:r>
              <a:rPr lang="en-US" sz="2400" dirty="0"/>
              <a:t>instantiate a thread and start executing</a:t>
            </a:r>
          </a:p>
          <a:p>
            <a:pPr lvl="1">
              <a:defRPr/>
            </a:pPr>
            <a:r>
              <a:rPr lang="en-US" sz="2000" dirty="0"/>
              <a:t>Java:  create thread object, call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start()</a:t>
            </a:r>
            <a:b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0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>
                <a:solidFill>
                  <a:schemeClr val="accent2"/>
                </a:solidFill>
              </a:rPr>
              <a:t>Join</a:t>
            </a:r>
            <a:r>
              <a:rPr lang="en-US" dirty="0"/>
              <a:t>:  </a:t>
            </a:r>
            <a:r>
              <a:rPr lang="en-US" sz="2400" dirty="0"/>
              <a:t>wait for thread to terminate</a:t>
            </a:r>
          </a:p>
          <a:p>
            <a:pPr lvl="1">
              <a:defRPr/>
            </a:pPr>
            <a:r>
              <a:rPr lang="en-US" sz="2000" dirty="0"/>
              <a:t>Java:  call 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join()</a:t>
            </a:r>
            <a:r>
              <a:rPr lang="en-US" sz="2000" dirty="0"/>
              <a:t> method, which returns when thread finishes</a:t>
            </a:r>
          </a:p>
          <a:p>
            <a:pPr>
              <a:defRPr/>
            </a:pPr>
            <a:endParaRPr lang="en-US" sz="2000" dirty="0"/>
          </a:p>
          <a:p>
            <a:pPr marL="0" indent="0">
              <a:buFontTx/>
              <a:buNone/>
              <a:defRPr/>
            </a:pPr>
            <a:r>
              <a:rPr lang="en-US" sz="2000" dirty="0"/>
              <a:t>Above uses basic thread library build into Java</a:t>
            </a:r>
          </a:p>
          <a:p>
            <a:pPr marL="0" indent="0">
              <a:buFontTx/>
              <a:buNone/>
              <a:defRPr/>
            </a:pPr>
            <a:r>
              <a:rPr lang="en-US" sz="2000" dirty="0"/>
              <a:t>Later we’ll introduce a better </a:t>
            </a:r>
            <a:r>
              <a:rPr lang="en-US" sz="2000" dirty="0" err="1">
                <a:solidFill>
                  <a:schemeClr val="accent2"/>
                </a:solidFill>
              </a:rPr>
              <a:t>ForkJoin</a:t>
            </a:r>
            <a:r>
              <a:rPr lang="en-US" sz="2000" dirty="0">
                <a:solidFill>
                  <a:schemeClr val="accent2"/>
                </a:solidFill>
              </a:rPr>
              <a:t> Java library</a:t>
            </a:r>
            <a:r>
              <a:rPr lang="en-US" sz="2000" dirty="0"/>
              <a:t> designed for  parallel programming</a:t>
            </a:r>
          </a:p>
          <a:p>
            <a:pPr lvl="1"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52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Sum with 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219200"/>
            <a:ext cx="8305800" cy="4876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000" dirty="0"/>
              <a:t>For starters:  have two threads simultaneously sum half of the array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/>
          </a:p>
          <a:p>
            <a:pPr marL="0" indent="0">
              <a:buFontTx/>
              <a:buNone/>
              <a:defRPr/>
            </a:pPr>
            <a:endParaRPr lang="en-US" sz="2000" dirty="0"/>
          </a:p>
          <a:p>
            <a:pPr>
              <a:buFontTx/>
              <a:buNone/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     </a:t>
            </a:r>
          </a:p>
          <a:p>
            <a:pPr>
              <a:buFontTx/>
              <a:buNone/>
              <a:defRPr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  <a:defRPr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  <a:defRPr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  <a:defRPr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lvl="1">
              <a:defRPr/>
            </a:pPr>
            <a:r>
              <a:rPr lang="en-US" sz="2000" dirty="0"/>
              <a:t>Create two </a:t>
            </a:r>
            <a:r>
              <a:rPr lang="en-US" sz="2000" i="1" dirty="0">
                <a:solidFill>
                  <a:schemeClr val="accent2"/>
                </a:solidFill>
              </a:rPr>
              <a:t>thread objects</a:t>
            </a:r>
            <a:r>
              <a:rPr lang="en-US" sz="2000" dirty="0"/>
              <a:t>, each given half of the array</a:t>
            </a:r>
          </a:p>
          <a:p>
            <a:pPr lvl="1">
              <a:defRPr/>
            </a:pPr>
            <a:r>
              <a:rPr lang="en-US" sz="2000" dirty="0"/>
              <a:t>Call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start()</a:t>
            </a:r>
            <a:r>
              <a:rPr lang="en-US" sz="2000" dirty="0"/>
              <a:t> on each thread object to run it in parallel</a:t>
            </a:r>
          </a:p>
          <a:p>
            <a:pPr lvl="1">
              <a:defRPr/>
            </a:pPr>
            <a:r>
              <a:rPr lang="en-US" sz="2000" dirty="0"/>
              <a:t>Wait for threads to finish using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join()</a:t>
            </a:r>
          </a:p>
          <a:p>
            <a:pPr lvl="1">
              <a:defRPr/>
            </a:pPr>
            <a:r>
              <a:rPr lang="en-US" sz="2000" dirty="0"/>
              <a:t>Add together their answers for the final result</a:t>
            </a:r>
          </a:p>
          <a:p>
            <a:pPr lvl="1">
              <a:defRPr/>
            </a:pPr>
            <a:endParaRPr lang="en-US" sz="2000" dirty="0"/>
          </a:p>
        </p:txBody>
      </p:sp>
      <p:sp>
        <p:nvSpPr>
          <p:cNvPr id="21509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14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0" name="Rectangle 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066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1" name="Rectangle 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371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2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219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3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24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4" name="Rectangle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676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5" name="Rectangle 12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981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6" name="Rectangle 13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828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7" name="Rectangle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133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8" name="Rectangle 1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286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19" name="Rectangle 1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590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0" name="Rectangle 1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438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1" name="Rectangle 18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743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2" name="Rectangle 19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895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3" name="Rectangle 2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200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4" name="Rectangle 2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048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5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352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6" name="Rectangle 23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505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7" name="Rectangle 24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810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8" name="Rectangle 25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657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29" name="Rectangle 26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962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0" name="Rectangle 27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4114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1" name="Rectangle 28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419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2" name="Rectangle 29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267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3" name="Rectangle 30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572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4" name="Rectangle 3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724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5" name="Rectangle 32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029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6" name="Rectangle 33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4876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7" name="Rectangle 34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181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8" name="Rectangle 35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334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39" name="Rectangle 36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638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0" name="Rectangle 37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486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1" name="Rectangle 38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5791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2" name="Rectangle 39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5943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3" name="Rectangle 40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248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4" name="Rectangle 41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096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5" name="Rectangle 42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6400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6" name="Rectangle 43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6553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7" name="Rectangle 44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6858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8" name="Rectangle 45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6705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49" name="Rectangle 46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7010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0" name="Rectangle 47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7162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1" name="Rectangle 48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7467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2" name="Rectangle 49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7315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3" name="Rectangle 50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7620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4" name="Rectangle 51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77724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5" name="Rectangle 52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80772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6" name="Rectangle 53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79248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7" name="Left Brace 54"/>
          <p:cNvSpPr>
            <a:spLocks/>
          </p:cNvSpPr>
          <p:nvPr>
            <p:custDataLst>
              <p:tags r:id="rId51"/>
            </p:custDataLst>
          </p:nvPr>
        </p:nvSpPr>
        <p:spPr bwMode="auto">
          <a:xfrm rot="-5400000">
            <a:off x="2628900" y="419100"/>
            <a:ext cx="304800" cy="37338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59" name="Left Brace 65"/>
          <p:cNvSpPr>
            <a:spLocks/>
          </p:cNvSpPr>
          <p:nvPr>
            <p:custDataLst>
              <p:tags r:id="rId52"/>
            </p:custDataLst>
          </p:nvPr>
        </p:nvSpPr>
        <p:spPr bwMode="auto">
          <a:xfrm rot="-5400000">
            <a:off x="6477000" y="381000"/>
            <a:ext cx="304800" cy="3810000"/>
          </a:xfrm>
          <a:prstGeom prst="leftBrace">
            <a:avLst>
              <a:gd name="adj1" fmla="val 8333"/>
              <a:gd name="adj2" fmla="val 50000"/>
            </a:avLst>
          </a:prstGeom>
          <a:noFill/>
          <a:ln w="476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61" name="Rectangle 67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82296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1562" name="Rectangle 69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8382000" y="1828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cxnSp>
        <p:nvCxnSpPr>
          <p:cNvPr id="21563" name="Straight Connector 71"/>
          <p:cNvCxnSpPr>
            <a:cxnSpLocks noChangeShapeType="1"/>
          </p:cNvCxnSpPr>
          <p:nvPr>
            <p:custDataLst>
              <p:tags r:id="rId55"/>
            </p:custDataLst>
          </p:nvPr>
        </p:nvCxnSpPr>
        <p:spPr bwMode="auto">
          <a:xfrm>
            <a:off x="2819400" y="2523067"/>
            <a:ext cx="1905000" cy="102023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566" name="Straight Connector 78"/>
          <p:cNvCxnSpPr>
            <a:cxnSpLocks noChangeShapeType="1"/>
          </p:cNvCxnSpPr>
          <p:nvPr>
            <p:custDataLst>
              <p:tags r:id="rId56"/>
            </p:custDataLst>
          </p:nvPr>
        </p:nvCxnSpPr>
        <p:spPr bwMode="auto">
          <a:xfrm flipH="1">
            <a:off x="4834467" y="2514600"/>
            <a:ext cx="1718733" cy="10287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4597627" y="3594100"/>
            <a:ext cx="490840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tx1"/>
                </a:solidFill>
                <a:latin typeface="+mn-lt"/>
              </a:rPr>
              <a:t>Ans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857145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algn="l"/>
            <a:r>
              <a:rPr lang="en-US" altLang="en-US" sz="3200">
                <a:latin typeface="Arial" charset="0"/>
                <a:cs typeface="Arial" charset="0"/>
              </a:rPr>
              <a:t>Part 1: define thread class</a:t>
            </a:r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1000" y="1143000"/>
            <a:ext cx="8534400" cy="4419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java.lang.Thread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fields, passed to constructor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so threads know what to do.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int[]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int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0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result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SumThread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 { 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lo=l; hi=h;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=a;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void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run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0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sz="20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=lo;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&lt; hi;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+=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lnSpc>
                <a:spcPts val="1200"/>
              </a:lnSpc>
              <a:spcBef>
                <a:spcPts val="600"/>
              </a:spcBef>
              <a:defRPr/>
            </a:pPr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ts val="1800"/>
              </a:lnSpc>
              <a:defRPr/>
            </a:pPr>
            <a:endParaRPr lang="en-US" sz="2000" kern="0" dirty="0">
              <a:latin typeface="Courier New" pitchFamily="49" charset="0"/>
            </a:endParaRPr>
          </a:p>
        </p:txBody>
      </p:sp>
      <p:sp>
        <p:nvSpPr>
          <p:cNvPr id="3" name="TextBox 2"/>
          <p:cNvSpPr txBox="1"/>
          <p:nvPr>
            <p:custDataLst>
              <p:tags r:id="rId3"/>
            </p:custDataLst>
          </p:nvPr>
        </p:nvSpPr>
        <p:spPr>
          <a:xfrm>
            <a:off x="465499" y="5714999"/>
            <a:ext cx="671850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Because we must override a no-arguments/no-result run, </a:t>
            </a:r>
          </a:p>
          <a:p>
            <a:pPr>
              <a:spcBef>
                <a:spcPts val="0"/>
              </a:spcBef>
              <a:defRPr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use fields to communicate across threads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F0A89B-71FA-1C09-2142-865D8C613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40461-4890-7B06-83FF-723A9D42A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8C5E29-BD76-6370-F707-EB77A90E7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0800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algn="l"/>
            <a:r>
              <a:rPr lang="en-US" altLang="en-US">
                <a:latin typeface="Arial" charset="0"/>
                <a:cs typeface="Arial" charset="0"/>
              </a:rPr>
              <a:t>Part 2:  sum routine</a:t>
            </a:r>
          </a:p>
        </p:txBody>
      </p:sp>
      <p:sp>
        <p:nvSpPr>
          <p:cNvPr id="9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04800" y="1638300"/>
            <a:ext cx="8534400" cy="3581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ts val="1800"/>
              </a:lnSpc>
              <a:defRPr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20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kern="0" dirty="0">
                <a:latin typeface="Courier New" pitchFamily="49" charset="0"/>
              </a:rPr>
              <a:t>{</a:t>
            </a:r>
            <a:r>
              <a:rPr lang="en-US" sz="2000" b="1" kern="0" dirty="0">
                <a:solidFill>
                  <a:srgbClr val="7030A0"/>
                </a:solidFill>
                <a:latin typeface="Courier New" pitchFamily="49" charset="0"/>
              </a:rPr>
              <a:t> </a:t>
            </a:r>
            <a:endParaRPr lang="en-US" sz="2000" b="1" kern="0" dirty="0">
              <a:latin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int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solidFill>
                  <a:srgbClr val="119F33"/>
                </a:solidFill>
                <a:latin typeface="Courier New" pitchFamily="49" charset="0"/>
              </a:rPr>
              <a:t>len</a:t>
            </a:r>
            <a:r>
              <a:rPr lang="en-US" sz="2000" b="1" kern="0" dirty="0">
                <a:latin typeface="Courier New" pitchFamily="49" charset="0"/>
              </a:rPr>
              <a:t> = </a:t>
            </a:r>
            <a:r>
              <a:rPr lang="en-US" sz="2000" b="1" kern="0" dirty="0" err="1">
                <a:latin typeface="Courier New" pitchFamily="49" charset="0"/>
              </a:rPr>
              <a:t>arr.length</a:t>
            </a:r>
            <a:r>
              <a:rPr lang="en-US" sz="2000" b="1" kern="0" dirty="0">
                <a:latin typeface="Courier New" pitchFamily="49" charset="0"/>
              </a:rPr>
              <a:t>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ts1</a:t>
            </a:r>
            <a:r>
              <a:rPr lang="en-US" sz="2000" b="1" kern="0" dirty="0">
                <a:latin typeface="Courier New" pitchFamily="49" charset="0"/>
              </a:rPr>
              <a:t> =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(arr,0,len/2);  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>
                <a:solidFill>
                  <a:srgbClr val="119F33"/>
                </a:solidFill>
                <a:latin typeface="Courier New" pitchFamily="49" charset="0"/>
              </a:rPr>
              <a:t>ts2</a:t>
            </a:r>
            <a:r>
              <a:rPr lang="en-US" sz="2000" b="1" kern="0" dirty="0">
                <a:latin typeface="Courier New" pitchFamily="49" charset="0"/>
              </a:rPr>
              <a:t> =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2000" b="1" kern="0" dirty="0">
                <a:latin typeface="Courier New" pitchFamily="49" charset="0"/>
              </a:rPr>
              <a:t> </a:t>
            </a:r>
            <a:r>
              <a:rPr lang="en-US" sz="2000" b="1" kern="0" dirty="0" err="1">
                <a:latin typeface="Courier New" pitchFamily="49" charset="0"/>
              </a:rPr>
              <a:t>SumThread</a:t>
            </a:r>
            <a:r>
              <a:rPr lang="en-US" sz="2000" b="1" kern="0" dirty="0">
                <a:latin typeface="Courier New" pitchFamily="49" charset="0"/>
              </a:rPr>
              <a:t>(</a:t>
            </a:r>
            <a:r>
              <a:rPr lang="en-US" sz="2000" b="1" kern="0" dirty="0" err="1">
                <a:latin typeface="Courier New" pitchFamily="49" charset="0"/>
              </a:rPr>
              <a:t>arr,len</a:t>
            </a:r>
            <a:r>
              <a:rPr lang="en-US" sz="2000" b="1" kern="0" dirty="0">
                <a:latin typeface="Courier New" pitchFamily="49" charset="0"/>
              </a:rPr>
              <a:t>/2,len);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ts1.start(); 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ts2.start(); 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endParaRPr lang="en-US" sz="2000" b="1" kern="0" dirty="0">
              <a:latin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ts1.join();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ts2.join();  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endParaRPr lang="en-US" sz="2000" b="1" kern="0" dirty="0">
              <a:latin typeface="Courier New" pitchFamily="49" charset="0"/>
            </a:endParaRP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  </a:t>
            </a:r>
            <a:r>
              <a:rPr lang="en-US" sz="2000" b="1" kern="0" dirty="0">
                <a:solidFill>
                  <a:schemeClr val="accent2"/>
                </a:solidFill>
                <a:latin typeface="Courier New" pitchFamily="49" charset="0"/>
              </a:rPr>
              <a:t>return</a:t>
            </a:r>
            <a:r>
              <a:rPr lang="en-US" sz="2000" b="1" kern="0" dirty="0">
                <a:latin typeface="Courier New" pitchFamily="49" charset="0"/>
              </a:rPr>
              <a:t> ts1.ans  + ts2.ans;</a:t>
            </a:r>
          </a:p>
          <a:p>
            <a:pPr>
              <a:lnSpc>
                <a:spcPts val="1800"/>
              </a:lnSpc>
              <a:spcBef>
                <a:spcPts val="0"/>
              </a:spcBef>
              <a:defRPr/>
            </a:pPr>
            <a:r>
              <a:rPr lang="en-US" sz="2000" b="1" kern="0" dirty="0">
                <a:latin typeface="Courier New" pitchFamily="49" charset="0"/>
              </a:rPr>
              <a:t>}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CB4EEB-2D1D-124E-C32C-F927784E5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5/4/2022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D4DD7A-C9F6-9962-E936-EEA7E6A20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E41598-1D8E-3DDC-0878-EC29E845B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82246"/>
      </p:ext>
    </p:ext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37940</TotalTime>
  <Words>3228</Words>
  <Application>Microsoft Office PowerPoint</Application>
  <PresentationFormat>On-screen Show (4:3)</PresentationFormat>
  <Paragraphs>751</Paragraphs>
  <Slides>38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Calibri</vt:lpstr>
      <vt:lpstr>Courier New</vt:lpstr>
      <vt:lpstr>Symbol</vt:lpstr>
      <vt:lpstr>Times New Roman</vt:lpstr>
      <vt:lpstr>Wingdings</vt:lpstr>
      <vt:lpstr>Office Theme</vt:lpstr>
      <vt:lpstr>CSE 332: Data Structures and Parallelism</vt:lpstr>
      <vt:lpstr>Course Schedule</vt:lpstr>
      <vt:lpstr>Announcements  </vt:lpstr>
      <vt:lpstr>Shared Memory with Threads </vt:lpstr>
      <vt:lpstr>Threads and Processors</vt:lpstr>
      <vt:lpstr>Fork-Join Parallelism</vt:lpstr>
      <vt:lpstr>Sum with Threads</vt:lpstr>
      <vt:lpstr>Part 1: define thread class</vt:lpstr>
      <vt:lpstr>Part 2:  sum routine</vt:lpstr>
      <vt:lpstr>Now with four threads</vt:lpstr>
      <vt:lpstr>Parameterizing by number of threads</vt:lpstr>
      <vt:lpstr>Recall:  Parallel Sum</vt:lpstr>
      <vt:lpstr>Code looks something like this (using Java Threads)</vt:lpstr>
      <vt:lpstr>PowerPoint Presentation</vt:lpstr>
      <vt:lpstr>Divide-and-conquer</vt:lpstr>
      <vt:lpstr>Thread Overhead</vt:lpstr>
      <vt:lpstr>Half the threads!</vt:lpstr>
      <vt:lpstr>Better Java Thread Library</vt:lpstr>
      <vt:lpstr>Different terms, same basic idea</vt:lpstr>
      <vt:lpstr>Fork Join Framework Version: (missing imports)</vt:lpstr>
      <vt:lpstr>Parallel Sum</vt:lpstr>
      <vt:lpstr>Parallel Max?</vt:lpstr>
      <vt:lpstr>Reductions</vt:lpstr>
      <vt:lpstr>Parallel Vector Scaling</vt:lpstr>
      <vt:lpstr>Maps</vt:lpstr>
      <vt:lpstr>Maps in ForkJoin Framework</vt:lpstr>
      <vt:lpstr>Maps and Reductions</vt:lpstr>
      <vt:lpstr>Distributed Map Reduce</vt:lpstr>
      <vt:lpstr>Maps and Reductions on Trees</vt:lpstr>
      <vt:lpstr>Analyzing Parallel Programs</vt:lpstr>
      <vt:lpstr>The DAG</vt:lpstr>
      <vt:lpstr>Divide and Conquer Algorithms</vt:lpstr>
      <vt:lpstr>Parallel Speed-up</vt:lpstr>
      <vt:lpstr>Estimating Tp</vt:lpstr>
      <vt:lpstr>Amdahl’s Law</vt:lpstr>
      <vt:lpstr>Amdahl’s Law</vt:lpstr>
      <vt:lpstr>Pretty Bad News</vt:lpstr>
      <vt:lpstr>Take 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420</cp:revision>
  <cp:lastPrinted>2014-01-05T21:20:15Z</cp:lastPrinted>
  <dcterms:created xsi:type="dcterms:W3CDTF">2002-03-26T00:11:56Z</dcterms:created>
  <dcterms:modified xsi:type="dcterms:W3CDTF">2022-05-04T16:54:52Z</dcterms:modified>
</cp:coreProperties>
</file>