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9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notesSlides/notesSlide10.xml" ContentType="application/vnd.openxmlformats-officedocument.presentationml.notesSlide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notesSlides/notesSlide11.xml" ContentType="application/vnd.openxmlformats-officedocument.presentationml.notesSlide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notesSlides/notesSlide12.xml" ContentType="application/vnd.openxmlformats-officedocument.presentationml.notesSlide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notesSlides/notesSlide16.xml" ContentType="application/vnd.openxmlformats-officedocument.presentationml.notesSlide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notesSlides/notesSlide17.xml" ContentType="application/vnd.openxmlformats-officedocument.presentationml.notesSlide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notesSlides/notesSlide18.xml" ContentType="application/vnd.openxmlformats-officedocument.presentationml.notesSlide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notesSlides/notesSlide19.xml" ContentType="application/vnd.openxmlformats-officedocument.presentationml.notesSlide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notesSlides/notesSlide20.xml" ContentType="application/vnd.openxmlformats-officedocument.presentationml.notesSlide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notesSlides/notesSlide21.xml" ContentType="application/vnd.openxmlformats-officedocument.presentationml.notesSlide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notesSlides/notesSlide22.xml" ContentType="application/vnd.openxmlformats-officedocument.presentationml.notesSlide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notesSlides/notesSlide23.xml" ContentType="application/vnd.openxmlformats-officedocument.presentationml.notesSlide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notesSlides/notesSlide24.xml" ContentType="application/vnd.openxmlformats-officedocument.presentationml.notesSlide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notesSlides/notesSlide25.xml" ContentType="application/vnd.openxmlformats-officedocument.presentationml.notesSlide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5"/>
  </p:notesMasterIdLst>
  <p:handoutMasterIdLst>
    <p:handoutMasterId r:id="rId36"/>
  </p:handoutMasterIdLst>
  <p:sldIdLst>
    <p:sldId id="256" r:id="rId2"/>
    <p:sldId id="570" r:id="rId3"/>
    <p:sldId id="269" r:id="rId4"/>
    <p:sldId id="350" r:id="rId5"/>
    <p:sldId id="351" r:id="rId6"/>
    <p:sldId id="572" r:id="rId7"/>
    <p:sldId id="352" r:id="rId8"/>
    <p:sldId id="354" r:id="rId9"/>
    <p:sldId id="355" r:id="rId10"/>
    <p:sldId id="571" r:id="rId11"/>
    <p:sldId id="358" r:id="rId12"/>
    <p:sldId id="359" r:id="rId13"/>
    <p:sldId id="363" r:id="rId14"/>
    <p:sldId id="364" r:id="rId15"/>
    <p:sldId id="365" r:id="rId16"/>
    <p:sldId id="366" r:id="rId17"/>
    <p:sldId id="367" r:id="rId18"/>
    <p:sldId id="395" r:id="rId19"/>
    <p:sldId id="396" r:id="rId20"/>
    <p:sldId id="394" r:id="rId21"/>
    <p:sldId id="369" r:id="rId22"/>
    <p:sldId id="370" r:id="rId23"/>
    <p:sldId id="373" r:id="rId24"/>
    <p:sldId id="397" r:id="rId25"/>
    <p:sldId id="393" r:id="rId26"/>
    <p:sldId id="383" r:id="rId27"/>
    <p:sldId id="385" r:id="rId28"/>
    <p:sldId id="384" r:id="rId29"/>
    <p:sldId id="386" r:id="rId30"/>
    <p:sldId id="387" r:id="rId31"/>
    <p:sldId id="389" r:id="rId32"/>
    <p:sldId id="390" r:id="rId33"/>
    <p:sldId id="391" r:id="rId34"/>
  </p:sldIdLst>
  <p:sldSz cx="9144000" cy="6858000" type="screen4x3"/>
  <p:notesSz cx="6985000" cy="9283700"/>
  <p:custDataLst>
    <p:tags r:id="rId37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26C16-8160-474C-95D2-575180BAE0C8}" v="3" dt="2022-05-01T20:28:24.9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45060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0" tIns="48325" rIns="96650" bIns="48325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fld id="{69A3D6EB-8F6E-480E-9B1A-1A122EF65675}" type="slidenum">
              <a:rPr lang="en-US" altLang="en-US" sz="1200">
                <a:latin typeface="Arial" charset="0"/>
              </a:rPr>
              <a:pPr algn="r"/>
              <a:t>14</a:t>
            </a:fld>
            <a:endParaRPr lang="en-US" alt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AEDBADF-2098-471F-84A4-974D6AACDEF4}" type="slidenum">
              <a:rPr lang="en-US" altLang="en-US" sz="1300" smtClean="0">
                <a:latin typeface="Arial" charset="0"/>
                <a:cs typeface="Arial" charset="0"/>
              </a:rPr>
              <a:pPr/>
              <a:t>15</a:t>
            </a:fld>
            <a:endParaRPr lang="en-US" altLang="en-US" sz="13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Don’t spend much time on this slide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A160C69-A973-4829-8429-6364A883F6F9}" type="slidenum">
              <a:rPr lang="en-US" altLang="en-US" sz="1300" smtClean="0"/>
              <a:pPr/>
              <a:t>16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8132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F5C8559-19DC-4E2A-9A30-5F864015F5E8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9B1831F-F782-419F-97AD-B174156FC496}" type="slidenum">
              <a:rPr lang="en-US" altLang="en-US" sz="1300" smtClean="0"/>
              <a:pPr/>
              <a:t>17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OS schedules threads for execution.  Compete with other processes (other applications, OS, etc.).  </a:t>
            </a:r>
          </a:p>
        </p:txBody>
      </p:sp>
      <p:sp>
        <p:nvSpPr>
          <p:cNvPr id="4915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49C9D24-B172-48A1-A375-AA471906FEF4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491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912495A-50E3-4E41-84BD-8BEBDD8D12A0}" type="slidenum">
              <a:rPr lang="en-US" altLang="en-US" sz="1300" smtClean="0"/>
              <a:pPr/>
              <a:t>18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Work through an example with 12 numbers, 3 processors:  3 threads takes 4 units of time, 4 threads takes 2*3 = 6 units of time</a:t>
            </a:r>
          </a:p>
        </p:txBody>
      </p:sp>
      <p:sp>
        <p:nvSpPr>
          <p:cNvPr id="50180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A8C90C-B7F8-4963-8AD4-5ED764C470C2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A310D73-1D8D-4D4D-8667-0405FB088FFB}" type="slidenum">
              <a:rPr lang="en-US" altLang="en-US" sz="1300" smtClean="0"/>
              <a:pPr/>
              <a:t>19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0B573A3-A76A-4C86-82E3-2DB1060B77CA}" type="slidenum">
              <a:rPr lang="en-US" altLang="en-US" sz="1300" smtClean="0"/>
              <a:pPr/>
              <a:t>21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B1B0616-D019-458E-AE16-E94BFD7B84DC}" type="slidenum">
              <a:rPr lang="en-US" altLang="en-US" sz="1300" smtClean="0"/>
              <a:pPr/>
              <a:t>23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6115A9A-8D3C-4D13-941F-CB0B0B64509A}" type="slidenum">
              <a:rPr lang="en-US" altLang="en-US" sz="1300" smtClean="0"/>
              <a:pPr/>
              <a:t>24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N</a:t>
            </a:r>
          </a:p>
        </p:txBody>
      </p:sp>
      <p:sp>
        <p:nvSpPr>
          <p:cNvPr id="5427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A612291-94FD-40DC-9CFA-F7788CCE6B0D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542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EF82B8F-3224-4C05-9FD6-A772B18C496D}" type="slidenum">
              <a:rPr lang="en-US" altLang="en-US" sz="1300" smtClean="0"/>
              <a:pPr/>
              <a:t>25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EC3FB3A-D02E-4ECF-89AA-0AEAF9D14D47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DCF8E33-F996-41BA-99AB-4F9C0F2214A8}" type="slidenum">
              <a:rPr lang="en-US" altLang="en-US" sz="1300" smtClean="0"/>
              <a:pPr/>
              <a:t>3</a:t>
            </a:fld>
            <a:endParaRPr lang="en-US" altLang="en-US" sz="1300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3C96597-C081-4F80-847A-25934C9F1E8F}" type="slidenum">
              <a:rPr lang="en-US" altLang="en-US" sz="1300" smtClean="0"/>
              <a:pPr/>
              <a:t>26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AD957DB-069B-4147-9BFE-F7507910C1E0}" type="slidenum">
              <a:rPr lang="en-US" altLang="en-US" sz="1300" smtClean="0"/>
              <a:pPr/>
              <a:t>28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E1D3DD-2180-4883-AD63-CED07EBE7176}" type="slidenum">
              <a:rPr lang="en-US" altLang="en-US" sz="1300" smtClean="0"/>
              <a:pPr/>
              <a:t>29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70A006-D9ED-4B5B-B2C3-AD1DF4A1FF98}" type="slidenum">
              <a:rPr lang="en-US" altLang="en-US" sz="1300" smtClean="0">
                <a:latin typeface="Arial" charset="0"/>
                <a:cs typeface="Arial" charset="0"/>
              </a:rPr>
              <a:pPr/>
              <a:t>30</a:t>
            </a:fld>
            <a:endParaRPr lang="en-US" altLang="en-US" sz="13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67A47F-DACB-40A0-B853-E5A662FA28E2}" type="slidenum">
              <a:rPr lang="en-US" altLang="en-US" sz="1300" smtClean="0"/>
              <a:pPr/>
              <a:t>31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F53B615-31B0-4BAF-B629-530745BFEAAA}" type="slidenum">
              <a:rPr lang="en-US" altLang="en-US" sz="1300" smtClean="0"/>
              <a:pPr/>
              <a:t>32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F5D3513-572A-44C9-BDE6-4628BFF67C3C}" type="slidenum">
              <a:rPr lang="en-US" altLang="en-US" sz="1300" smtClean="0"/>
              <a:pPr/>
              <a:t>33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Divide in half, each processor does half the work  -&gt; 2x speedup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97A975F-F44A-42AA-BAEE-9BB40DE09730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5172EAB-1AEA-43D9-98DF-EDFFEB0697D0}" type="slidenum">
              <a:rPr lang="en-US" altLang="en-US" sz="1300" smtClean="0"/>
              <a:pPr/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Divide in half, each processor does half the work  -&gt; 2x speedup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97A975F-F44A-42AA-BAEE-9BB40DE09730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5172EAB-1AEA-43D9-98DF-EDFFEB0697D0}" type="slidenum">
              <a:rPr lang="en-US" altLang="en-US" sz="1300" smtClean="0"/>
              <a:pPr/>
              <a:t>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763840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Not Nx speedup.  O(log n) is as good as you can do.  See if they can come up with it.  Next slide shows the approach.</a:t>
            </a:r>
          </a:p>
        </p:txBody>
      </p:sp>
      <p:sp>
        <p:nvSpPr>
          <p:cNvPr id="3891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01779C-50E1-419D-AE56-2880AD36E752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B0B1DD2-72DD-44E9-95C4-909BC378DB66}" type="slidenum">
              <a:rPr lang="en-US" altLang="en-US" sz="1300" smtClean="0"/>
              <a:pPr/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N</a:t>
            </a:r>
          </a:p>
        </p:txBody>
      </p:sp>
      <p:sp>
        <p:nvSpPr>
          <p:cNvPr id="39940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9A759B8-02D7-479E-85D5-164A952A4626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C2B5C9B-9BFD-4F71-B600-0CC213B3CCA3}" type="slidenum">
              <a:rPr lang="en-US" altLang="en-US" sz="1300" smtClean="0"/>
              <a:pPr/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4E64D53-9B7B-4127-B7DF-588456E13CCF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5B3748C-40EE-427D-A99C-F729F8C5AD6F}" type="slidenum">
              <a:rPr lang="en-US" altLang="en-US" sz="1300" smtClean="0"/>
              <a:pPr/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We’ll focus on algorithm level</a:t>
            </a:r>
          </a:p>
        </p:txBody>
      </p:sp>
      <p:sp>
        <p:nvSpPr>
          <p:cNvPr id="41988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9371E63-4D95-446D-A535-BFDFA8186C80}" type="datetime1">
              <a:rPr lang="en-US" altLang="en-US" sz="1300" smtClean="0"/>
              <a:t>5/2/2022</a:t>
            </a:fld>
            <a:endParaRPr lang="en-US" altLang="en-US" sz="1300"/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D34DE2D-9361-472A-BFBD-358C23D540D0}" type="slidenum">
              <a:rPr lang="en-US" altLang="en-US" sz="1300" smtClean="0"/>
              <a:pPr/>
              <a:t>11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2892F2-A3F3-4648-A701-C1938B370956}" type="slidenum">
              <a:rPr lang="en-US" altLang="en-US" sz="1300" smtClean="0"/>
              <a:pPr/>
              <a:t>13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13" Type="http://schemas.openxmlformats.org/officeDocument/2006/relationships/tags" Target="../tags/tag127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12" Type="http://schemas.openxmlformats.org/officeDocument/2006/relationships/tags" Target="../tags/tag126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tags" Target="../tags/tag125.xml"/><Relationship Id="rId5" Type="http://schemas.openxmlformats.org/officeDocument/2006/relationships/tags" Target="../tags/tag119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24.xml"/><Relationship Id="rId4" Type="http://schemas.openxmlformats.org/officeDocument/2006/relationships/tags" Target="../tags/tag118.xml"/><Relationship Id="rId9" Type="http://schemas.openxmlformats.org/officeDocument/2006/relationships/tags" Target="../tags/tag123.xml"/><Relationship Id="rId14" Type="http://schemas.openxmlformats.org/officeDocument/2006/relationships/tags" Target="../tags/tag12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143.xml"/><Relationship Id="rId18" Type="http://schemas.openxmlformats.org/officeDocument/2006/relationships/tags" Target="../tags/tag148.xml"/><Relationship Id="rId26" Type="http://schemas.openxmlformats.org/officeDocument/2006/relationships/tags" Target="../tags/tag156.xml"/><Relationship Id="rId39" Type="http://schemas.openxmlformats.org/officeDocument/2006/relationships/tags" Target="../tags/tag169.xml"/><Relationship Id="rId21" Type="http://schemas.openxmlformats.org/officeDocument/2006/relationships/tags" Target="../tags/tag151.xml"/><Relationship Id="rId34" Type="http://schemas.openxmlformats.org/officeDocument/2006/relationships/tags" Target="../tags/tag164.xml"/><Relationship Id="rId42" Type="http://schemas.openxmlformats.org/officeDocument/2006/relationships/tags" Target="../tags/tag172.xml"/><Relationship Id="rId47" Type="http://schemas.openxmlformats.org/officeDocument/2006/relationships/tags" Target="../tags/tag177.xml"/><Relationship Id="rId50" Type="http://schemas.openxmlformats.org/officeDocument/2006/relationships/tags" Target="../tags/tag180.xml"/><Relationship Id="rId55" Type="http://schemas.openxmlformats.org/officeDocument/2006/relationships/tags" Target="../tags/tag185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6" Type="http://schemas.openxmlformats.org/officeDocument/2006/relationships/tags" Target="../tags/tag146.xml"/><Relationship Id="rId29" Type="http://schemas.openxmlformats.org/officeDocument/2006/relationships/tags" Target="../tags/tag159.xml"/><Relationship Id="rId11" Type="http://schemas.openxmlformats.org/officeDocument/2006/relationships/tags" Target="../tags/tag141.xml"/><Relationship Id="rId24" Type="http://schemas.openxmlformats.org/officeDocument/2006/relationships/tags" Target="../tags/tag154.xml"/><Relationship Id="rId32" Type="http://schemas.openxmlformats.org/officeDocument/2006/relationships/tags" Target="../tags/tag162.xml"/><Relationship Id="rId37" Type="http://schemas.openxmlformats.org/officeDocument/2006/relationships/tags" Target="../tags/tag167.xml"/><Relationship Id="rId40" Type="http://schemas.openxmlformats.org/officeDocument/2006/relationships/tags" Target="../tags/tag170.xml"/><Relationship Id="rId45" Type="http://schemas.openxmlformats.org/officeDocument/2006/relationships/tags" Target="../tags/tag175.xml"/><Relationship Id="rId53" Type="http://schemas.openxmlformats.org/officeDocument/2006/relationships/tags" Target="../tags/tag183.xml"/><Relationship Id="rId58" Type="http://schemas.openxmlformats.org/officeDocument/2006/relationships/slideLayout" Target="../slideLayouts/slideLayout2.xml"/><Relationship Id="rId5" Type="http://schemas.openxmlformats.org/officeDocument/2006/relationships/tags" Target="../tags/tag135.xml"/><Relationship Id="rId19" Type="http://schemas.openxmlformats.org/officeDocument/2006/relationships/tags" Target="../tags/tag149.xml"/><Relationship Id="rId4" Type="http://schemas.openxmlformats.org/officeDocument/2006/relationships/tags" Target="../tags/tag134.xml"/><Relationship Id="rId9" Type="http://schemas.openxmlformats.org/officeDocument/2006/relationships/tags" Target="../tags/tag139.xml"/><Relationship Id="rId14" Type="http://schemas.openxmlformats.org/officeDocument/2006/relationships/tags" Target="../tags/tag144.xml"/><Relationship Id="rId22" Type="http://schemas.openxmlformats.org/officeDocument/2006/relationships/tags" Target="../tags/tag152.xml"/><Relationship Id="rId27" Type="http://schemas.openxmlformats.org/officeDocument/2006/relationships/tags" Target="../tags/tag157.xml"/><Relationship Id="rId30" Type="http://schemas.openxmlformats.org/officeDocument/2006/relationships/tags" Target="../tags/tag160.xml"/><Relationship Id="rId35" Type="http://schemas.openxmlformats.org/officeDocument/2006/relationships/tags" Target="../tags/tag165.xml"/><Relationship Id="rId43" Type="http://schemas.openxmlformats.org/officeDocument/2006/relationships/tags" Target="../tags/tag173.xml"/><Relationship Id="rId48" Type="http://schemas.openxmlformats.org/officeDocument/2006/relationships/tags" Target="../tags/tag178.xml"/><Relationship Id="rId56" Type="http://schemas.openxmlformats.org/officeDocument/2006/relationships/tags" Target="../tags/tag186.xml"/><Relationship Id="rId8" Type="http://schemas.openxmlformats.org/officeDocument/2006/relationships/tags" Target="../tags/tag138.xml"/><Relationship Id="rId51" Type="http://schemas.openxmlformats.org/officeDocument/2006/relationships/tags" Target="../tags/tag181.xml"/><Relationship Id="rId3" Type="http://schemas.openxmlformats.org/officeDocument/2006/relationships/tags" Target="../tags/tag133.xml"/><Relationship Id="rId12" Type="http://schemas.openxmlformats.org/officeDocument/2006/relationships/tags" Target="../tags/tag142.xml"/><Relationship Id="rId17" Type="http://schemas.openxmlformats.org/officeDocument/2006/relationships/tags" Target="../tags/tag147.xml"/><Relationship Id="rId25" Type="http://schemas.openxmlformats.org/officeDocument/2006/relationships/tags" Target="../tags/tag155.xml"/><Relationship Id="rId33" Type="http://schemas.openxmlformats.org/officeDocument/2006/relationships/tags" Target="../tags/tag163.xml"/><Relationship Id="rId38" Type="http://schemas.openxmlformats.org/officeDocument/2006/relationships/tags" Target="../tags/tag168.xml"/><Relationship Id="rId46" Type="http://schemas.openxmlformats.org/officeDocument/2006/relationships/tags" Target="../tags/tag176.xml"/><Relationship Id="rId59" Type="http://schemas.openxmlformats.org/officeDocument/2006/relationships/notesSlide" Target="../notesSlides/notesSlide10.xml"/><Relationship Id="rId20" Type="http://schemas.openxmlformats.org/officeDocument/2006/relationships/tags" Target="../tags/tag150.xml"/><Relationship Id="rId41" Type="http://schemas.openxmlformats.org/officeDocument/2006/relationships/tags" Target="../tags/tag171.xml"/><Relationship Id="rId54" Type="http://schemas.openxmlformats.org/officeDocument/2006/relationships/tags" Target="../tags/tag184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5" Type="http://schemas.openxmlformats.org/officeDocument/2006/relationships/tags" Target="../tags/tag145.xml"/><Relationship Id="rId23" Type="http://schemas.openxmlformats.org/officeDocument/2006/relationships/tags" Target="../tags/tag153.xml"/><Relationship Id="rId28" Type="http://schemas.openxmlformats.org/officeDocument/2006/relationships/tags" Target="../tags/tag158.xml"/><Relationship Id="rId36" Type="http://schemas.openxmlformats.org/officeDocument/2006/relationships/tags" Target="../tags/tag166.xml"/><Relationship Id="rId49" Type="http://schemas.openxmlformats.org/officeDocument/2006/relationships/tags" Target="../tags/tag179.xml"/><Relationship Id="rId57" Type="http://schemas.openxmlformats.org/officeDocument/2006/relationships/tags" Target="../tags/tag187.xml"/><Relationship Id="rId10" Type="http://schemas.openxmlformats.org/officeDocument/2006/relationships/tags" Target="../tags/tag140.xml"/><Relationship Id="rId31" Type="http://schemas.openxmlformats.org/officeDocument/2006/relationships/tags" Target="../tags/tag161.xml"/><Relationship Id="rId44" Type="http://schemas.openxmlformats.org/officeDocument/2006/relationships/tags" Target="../tags/tag174.xml"/><Relationship Id="rId52" Type="http://schemas.openxmlformats.org/officeDocument/2006/relationships/tags" Target="../tags/tag182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213.xml"/><Relationship Id="rId21" Type="http://schemas.openxmlformats.org/officeDocument/2006/relationships/tags" Target="../tags/tag208.xml"/><Relationship Id="rId42" Type="http://schemas.openxmlformats.org/officeDocument/2006/relationships/tags" Target="../tags/tag229.xml"/><Relationship Id="rId47" Type="http://schemas.openxmlformats.org/officeDocument/2006/relationships/tags" Target="../tags/tag234.xml"/><Relationship Id="rId63" Type="http://schemas.openxmlformats.org/officeDocument/2006/relationships/tags" Target="../tags/tag250.xml"/><Relationship Id="rId68" Type="http://schemas.openxmlformats.org/officeDocument/2006/relationships/tags" Target="../tags/tag255.xml"/><Relationship Id="rId16" Type="http://schemas.openxmlformats.org/officeDocument/2006/relationships/tags" Target="../tags/tag203.xml"/><Relationship Id="rId11" Type="http://schemas.openxmlformats.org/officeDocument/2006/relationships/tags" Target="../tags/tag198.xml"/><Relationship Id="rId24" Type="http://schemas.openxmlformats.org/officeDocument/2006/relationships/tags" Target="../tags/tag211.xml"/><Relationship Id="rId32" Type="http://schemas.openxmlformats.org/officeDocument/2006/relationships/tags" Target="../tags/tag219.xml"/><Relationship Id="rId37" Type="http://schemas.openxmlformats.org/officeDocument/2006/relationships/tags" Target="../tags/tag224.xml"/><Relationship Id="rId40" Type="http://schemas.openxmlformats.org/officeDocument/2006/relationships/tags" Target="../tags/tag227.xml"/><Relationship Id="rId45" Type="http://schemas.openxmlformats.org/officeDocument/2006/relationships/tags" Target="../tags/tag232.xml"/><Relationship Id="rId53" Type="http://schemas.openxmlformats.org/officeDocument/2006/relationships/tags" Target="../tags/tag240.xml"/><Relationship Id="rId58" Type="http://schemas.openxmlformats.org/officeDocument/2006/relationships/tags" Target="../tags/tag245.xml"/><Relationship Id="rId66" Type="http://schemas.openxmlformats.org/officeDocument/2006/relationships/tags" Target="../tags/tag253.xml"/><Relationship Id="rId74" Type="http://schemas.openxmlformats.org/officeDocument/2006/relationships/tags" Target="../tags/tag261.xml"/><Relationship Id="rId5" Type="http://schemas.openxmlformats.org/officeDocument/2006/relationships/tags" Target="../tags/tag192.xml"/><Relationship Id="rId61" Type="http://schemas.openxmlformats.org/officeDocument/2006/relationships/tags" Target="../tags/tag248.xml"/><Relationship Id="rId19" Type="http://schemas.openxmlformats.org/officeDocument/2006/relationships/tags" Target="../tags/tag206.xml"/><Relationship Id="rId14" Type="http://schemas.openxmlformats.org/officeDocument/2006/relationships/tags" Target="../tags/tag201.xml"/><Relationship Id="rId22" Type="http://schemas.openxmlformats.org/officeDocument/2006/relationships/tags" Target="../tags/tag209.xml"/><Relationship Id="rId27" Type="http://schemas.openxmlformats.org/officeDocument/2006/relationships/tags" Target="../tags/tag214.xml"/><Relationship Id="rId30" Type="http://schemas.openxmlformats.org/officeDocument/2006/relationships/tags" Target="../tags/tag217.xml"/><Relationship Id="rId35" Type="http://schemas.openxmlformats.org/officeDocument/2006/relationships/tags" Target="../tags/tag222.xml"/><Relationship Id="rId43" Type="http://schemas.openxmlformats.org/officeDocument/2006/relationships/tags" Target="../tags/tag230.xml"/><Relationship Id="rId48" Type="http://schemas.openxmlformats.org/officeDocument/2006/relationships/tags" Target="../tags/tag235.xml"/><Relationship Id="rId56" Type="http://schemas.openxmlformats.org/officeDocument/2006/relationships/tags" Target="../tags/tag243.xml"/><Relationship Id="rId64" Type="http://schemas.openxmlformats.org/officeDocument/2006/relationships/tags" Target="../tags/tag251.xml"/><Relationship Id="rId69" Type="http://schemas.openxmlformats.org/officeDocument/2006/relationships/tags" Target="../tags/tag256.xml"/><Relationship Id="rId77" Type="http://schemas.openxmlformats.org/officeDocument/2006/relationships/slideLayout" Target="../slideLayouts/slideLayout2.xml"/><Relationship Id="rId8" Type="http://schemas.openxmlformats.org/officeDocument/2006/relationships/tags" Target="../tags/tag195.xml"/><Relationship Id="rId51" Type="http://schemas.openxmlformats.org/officeDocument/2006/relationships/tags" Target="../tags/tag238.xml"/><Relationship Id="rId72" Type="http://schemas.openxmlformats.org/officeDocument/2006/relationships/tags" Target="../tags/tag259.xml"/><Relationship Id="rId3" Type="http://schemas.openxmlformats.org/officeDocument/2006/relationships/tags" Target="../tags/tag190.xml"/><Relationship Id="rId12" Type="http://schemas.openxmlformats.org/officeDocument/2006/relationships/tags" Target="../tags/tag199.xml"/><Relationship Id="rId17" Type="http://schemas.openxmlformats.org/officeDocument/2006/relationships/tags" Target="../tags/tag204.xml"/><Relationship Id="rId25" Type="http://schemas.openxmlformats.org/officeDocument/2006/relationships/tags" Target="../tags/tag212.xml"/><Relationship Id="rId33" Type="http://schemas.openxmlformats.org/officeDocument/2006/relationships/tags" Target="../tags/tag220.xml"/><Relationship Id="rId38" Type="http://schemas.openxmlformats.org/officeDocument/2006/relationships/tags" Target="../tags/tag225.xml"/><Relationship Id="rId46" Type="http://schemas.openxmlformats.org/officeDocument/2006/relationships/tags" Target="../tags/tag233.xml"/><Relationship Id="rId59" Type="http://schemas.openxmlformats.org/officeDocument/2006/relationships/tags" Target="../tags/tag246.xml"/><Relationship Id="rId67" Type="http://schemas.openxmlformats.org/officeDocument/2006/relationships/tags" Target="../tags/tag254.xml"/><Relationship Id="rId20" Type="http://schemas.openxmlformats.org/officeDocument/2006/relationships/tags" Target="../tags/tag207.xml"/><Relationship Id="rId41" Type="http://schemas.openxmlformats.org/officeDocument/2006/relationships/tags" Target="../tags/tag228.xml"/><Relationship Id="rId54" Type="http://schemas.openxmlformats.org/officeDocument/2006/relationships/tags" Target="../tags/tag241.xml"/><Relationship Id="rId62" Type="http://schemas.openxmlformats.org/officeDocument/2006/relationships/tags" Target="../tags/tag249.xml"/><Relationship Id="rId70" Type="http://schemas.openxmlformats.org/officeDocument/2006/relationships/tags" Target="../tags/tag257.xml"/><Relationship Id="rId75" Type="http://schemas.openxmlformats.org/officeDocument/2006/relationships/tags" Target="../tags/tag262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5" Type="http://schemas.openxmlformats.org/officeDocument/2006/relationships/tags" Target="../tags/tag202.xml"/><Relationship Id="rId23" Type="http://schemas.openxmlformats.org/officeDocument/2006/relationships/tags" Target="../tags/tag210.xml"/><Relationship Id="rId28" Type="http://schemas.openxmlformats.org/officeDocument/2006/relationships/tags" Target="../tags/tag215.xml"/><Relationship Id="rId36" Type="http://schemas.openxmlformats.org/officeDocument/2006/relationships/tags" Target="../tags/tag223.xml"/><Relationship Id="rId49" Type="http://schemas.openxmlformats.org/officeDocument/2006/relationships/tags" Target="../tags/tag236.xml"/><Relationship Id="rId57" Type="http://schemas.openxmlformats.org/officeDocument/2006/relationships/tags" Target="../tags/tag244.xml"/><Relationship Id="rId10" Type="http://schemas.openxmlformats.org/officeDocument/2006/relationships/tags" Target="../tags/tag197.xml"/><Relationship Id="rId31" Type="http://schemas.openxmlformats.org/officeDocument/2006/relationships/tags" Target="../tags/tag218.xml"/><Relationship Id="rId44" Type="http://schemas.openxmlformats.org/officeDocument/2006/relationships/tags" Target="../tags/tag231.xml"/><Relationship Id="rId52" Type="http://schemas.openxmlformats.org/officeDocument/2006/relationships/tags" Target="../tags/tag239.xml"/><Relationship Id="rId60" Type="http://schemas.openxmlformats.org/officeDocument/2006/relationships/tags" Target="../tags/tag247.xml"/><Relationship Id="rId65" Type="http://schemas.openxmlformats.org/officeDocument/2006/relationships/tags" Target="../tags/tag252.xml"/><Relationship Id="rId73" Type="http://schemas.openxmlformats.org/officeDocument/2006/relationships/tags" Target="../tags/tag260.xml"/><Relationship Id="rId78" Type="http://schemas.openxmlformats.org/officeDocument/2006/relationships/notesSlide" Target="../notesSlides/notesSlide11.xml"/><Relationship Id="rId4" Type="http://schemas.openxmlformats.org/officeDocument/2006/relationships/tags" Target="../tags/tag191.xml"/><Relationship Id="rId9" Type="http://schemas.openxmlformats.org/officeDocument/2006/relationships/tags" Target="../tags/tag196.xml"/><Relationship Id="rId13" Type="http://schemas.openxmlformats.org/officeDocument/2006/relationships/tags" Target="../tags/tag200.xml"/><Relationship Id="rId18" Type="http://schemas.openxmlformats.org/officeDocument/2006/relationships/tags" Target="../tags/tag205.xml"/><Relationship Id="rId39" Type="http://schemas.openxmlformats.org/officeDocument/2006/relationships/tags" Target="../tags/tag226.xml"/><Relationship Id="rId34" Type="http://schemas.openxmlformats.org/officeDocument/2006/relationships/tags" Target="../tags/tag221.xml"/><Relationship Id="rId50" Type="http://schemas.openxmlformats.org/officeDocument/2006/relationships/tags" Target="../tags/tag237.xml"/><Relationship Id="rId55" Type="http://schemas.openxmlformats.org/officeDocument/2006/relationships/tags" Target="../tags/tag242.xml"/><Relationship Id="rId76" Type="http://schemas.openxmlformats.org/officeDocument/2006/relationships/tags" Target="../tags/tag263.xml"/><Relationship Id="rId7" Type="http://schemas.openxmlformats.org/officeDocument/2006/relationships/tags" Target="../tags/tag194.xml"/><Relationship Id="rId71" Type="http://schemas.openxmlformats.org/officeDocument/2006/relationships/tags" Target="../tags/tag258.xml"/><Relationship Id="rId2" Type="http://schemas.openxmlformats.org/officeDocument/2006/relationships/tags" Target="../tags/tag189.xml"/><Relationship Id="rId29" Type="http://schemas.openxmlformats.org/officeDocument/2006/relationships/tags" Target="../tags/tag2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4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280.xml"/><Relationship Id="rId18" Type="http://schemas.openxmlformats.org/officeDocument/2006/relationships/tags" Target="../tags/tag285.xml"/><Relationship Id="rId26" Type="http://schemas.openxmlformats.org/officeDocument/2006/relationships/tags" Target="../tags/tag293.xml"/><Relationship Id="rId39" Type="http://schemas.openxmlformats.org/officeDocument/2006/relationships/tags" Target="../tags/tag306.xml"/><Relationship Id="rId21" Type="http://schemas.openxmlformats.org/officeDocument/2006/relationships/tags" Target="../tags/tag288.xml"/><Relationship Id="rId34" Type="http://schemas.openxmlformats.org/officeDocument/2006/relationships/tags" Target="../tags/tag301.xml"/><Relationship Id="rId42" Type="http://schemas.openxmlformats.org/officeDocument/2006/relationships/tags" Target="../tags/tag309.xml"/><Relationship Id="rId47" Type="http://schemas.openxmlformats.org/officeDocument/2006/relationships/tags" Target="../tags/tag314.xml"/><Relationship Id="rId50" Type="http://schemas.openxmlformats.org/officeDocument/2006/relationships/tags" Target="../tags/tag317.xml"/><Relationship Id="rId55" Type="http://schemas.openxmlformats.org/officeDocument/2006/relationships/tags" Target="../tags/tag322.xml"/><Relationship Id="rId7" Type="http://schemas.openxmlformats.org/officeDocument/2006/relationships/tags" Target="../tags/tag274.xml"/><Relationship Id="rId2" Type="http://schemas.openxmlformats.org/officeDocument/2006/relationships/tags" Target="../tags/tag269.xml"/><Relationship Id="rId16" Type="http://schemas.openxmlformats.org/officeDocument/2006/relationships/tags" Target="../tags/tag283.xml"/><Relationship Id="rId29" Type="http://schemas.openxmlformats.org/officeDocument/2006/relationships/tags" Target="../tags/tag296.xml"/><Relationship Id="rId11" Type="http://schemas.openxmlformats.org/officeDocument/2006/relationships/tags" Target="../tags/tag278.xml"/><Relationship Id="rId24" Type="http://schemas.openxmlformats.org/officeDocument/2006/relationships/tags" Target="../tags/tag291.xml"/><Relationship Id="rId32" Type="http://schemas.openxmlformats.org/officeDocument/2006/relationships/tags" Target="../tags/tag299.xml"/><Relationship Id="rId37" Type="http://schemas.openxmlformats.org/officeDocument/2006/relationships/tags" Target="../tags/tag304.xml"/><Relationship Id="rId40" Type="http://schemas.openxmlformats.org/officeDocument/2006/relationships/tags" Target="../tags/tag307.xml"/><Relationship Id="rId45" Type="http://schemas.openxmlformats.org/officeDocument/2006/relationships/tags" Target="../tags/tag312.xml"/><Relationship Id="rId53" Type="http://schemas.openxmlformats.org/officeDocument/2006/relationships/tags" Target="../tags/tag320.xml"/><Relationship Id="rId58" Type="http://schemas.openxmlformats.org/officeDocument/2006/relationships/tags" Target="../tags/tag325.xml"/><Relationship Id="rId5" Type="http://schemas.openxmlformats.org/officeDocument/2006/relationships/tags" Target="../tags/tag272.xml"/><Relationship Id="rId61" Type="http://schemas.openxmlformats.org/officeDocument/2006/relationships/slideLayout" Target="../slideLayouts/slideLayout2.xml"/><Relationship Id="rId19" Type="http://schemas.openxmlformats.org/officeDocument/2006/relationships/tags" Target="../tags/tag286.xml"/><Relationship Id="rId14" Type="http://schemas.openxmlformats.org/officeDocument/2006/relationships/tags" Target="../tags/tag281.xml"/><Relationship Id="rId22" Type="http://schemas.openxmlformats.org/officeDocument/2006/relationships/tags" Target="../tags/tag289.xml"/><Relationship Id="rId27" Type="http://schemas.openxmlformats.org/officeDocument/2006/relationships/tags" Target="../tags/tag294.xml"/><Relationship Id="rId30" Type="http://schemas.openxmlformats.org/officeDocument/2006/relationships/tags" Target="../tags/tag297.xml"/><Relationship Id="rId35" Type="http://schemas.openxmlformats.org/officeDocument/2006/relationships/tags" Target="../tags/tag302.xml"/><Relationship Id="rId43" Type="http://schemas.openxmlformats.org/officeDocument/2006/relationships/tags" Target="../tags/tag310.xml"/><Relationship Id="rId48" Type="http://schemas.openxmlformats.org/officeDocument/2006/relationships/tags" Target="../tags/tag315.xml"/><Relationship Id="rId56" Type="http://schemas.openxmlformats.org/officeDocument/2006/relationships/tags" Target="../tags/tag323.xml"/><Relationship Id="rId8" Type="http://schemas.openxmlformats.org/officeDocument/2006/relationships/tags" Target="../tags/tag275.xml"/><Relationship Id="rId51" Type="http://schemas.openxmlformats.org/officeDocument/2006/relationships/tags" Target="../tags/tag318.xml"/><Relationship Id="rId3" Type="http://schemas.openxmlformats.org/officeDocument/2006/relationships/tags" Target="../tags/tag270.xml"/><Relationship Id="rId12" Type="http://schemas.openxmlformats.org/officeDocument/2006/relationships/tags" Target="../tags/tag279.xml"/><Relationship Id="rId17" Type="http://schemas.openxmlformats.org/officeDocument/2006/relationships/tags" Target="../tags/tag284.xml"/><Relationship Id="rId25" Type="http://schemas.openxmlformats.org/officeDocument/2006/relationships/tags" Target="../tags/tag292.xml"/><Relationship Id="rId33" Type="http://schemas.openxmlformats.org/officeDocument/2006/relationships/tags" Target="../tags/tag300.xml"/><Relationship Id="rId38" Type="http://schemas.openxmlformats.org/officeDocument/2006/relationships/tags" Target="../tags/tag305.xml"/><Relationship Id="rId46" Type="http://schemas.openxmlformats.org/officeDocument/2006/relationships/tags" Target="../tags/tag313.xml"/><Relationship Id="rId59" Type="http://schemas.openxmlformats.org/officeDocument/2006/relationships/tags" Target="../tags/tag326.xml"/><Relationship Id="rId20" Type="http://schemas.openxmlformats.org/officeDocument/2006/relationships/tags" Target="../tags/tag287.xml"/><Relationship Id="rId41" Type="http://schemas.openxmlformats.org/officeDocument/2006/relationships/tags" Target="../tags/tag308.xml"/><Relationship Id="rId54" Type="http://schemas.openxmlformats.org/officeDocument/2006/relationships/tags" Target="../tags/tag321.xml"/><Relationship Id="rId62" Type="http://schemas.openxmlformats.org/officeDocument/2006/relationships/notesSlide" Target="../notesSlides/notesSlide16.xml"/><Relationship Id="rId1" Type="http://schemas.openxmlformats.org/officeDocument/2006/relationships/tags" Target="../tags/tag268.xml"/><Relationship Id="rId6" Type="http://schemas.openxmlformats.org/officeDocument/2006/relationships/tags" Target="../tags/tag273.xml"/><Relationship Id="rId15" Type="http://schemas.openxmlformats.org/officeDocument/2006/relationships/tags" Target="../tags/tag282.xml"/><Relationship Id="rId23" Type="http://schemas.openxmlformats.org/officeDocument/2006/relationships/tags" Target="../tags/tag290.xml"/><Relationship Id="rId28" Type="http://schemas.openxmlformats.org/officeDocument/2006/relationships/tags" Target="../tags/tag295.xml"/><Relationship Id="rId36" Type="http://schemas.openxmlformats.org/officeDocument/2006/relationships/tags" Target="../tags/tag303.xml"/><Relationship Id="rId49" Type="http://schemas.openxmlformats.org/officeDocument/2006/relationships/tags" Target="../tags/tag316.xml"/><Relationship Id="rId57" Type="http://schemas.openxmlformats.org/officeDocument/2006/relationships/tags" Target="../tags/tag324.xml"/><Relationship Id="rId10" Type="http://schemas.openxmlformats.org/officeDocument/2006/relationships/tags" Target="../tags/tag277.xml"/><Relationship Id="rId31" Type="http://schemas.openxmlformats.org/officeDocument/2006/relationships/tags" Target="../tags/tag298.xml"/><Relationship Id="rId44" Type="http://schemas.openxmlformats.org/officeDocument/2006/relationships/tags" Target="../tags/tag311.xml"/><Relationship Id="rId52" Type="http://schemas.openxmlformats.org/officeDocument/2006/relationships/tags" Target="../tags/tag319.xml"/><Relationship Id="rId60" Type="http://schemas.openxmlformats.org/officeDocument/2006/relationships/tags" Target="../tags/tag327.xml"/><Relationship Id="rId4" Type="http://schemas.openxmlformats.org/officeDocument/2006/relationships/tags" Target="../tags/tag271.xml"/><Relationship Id="rId9" Type="http://schemas.openxmlformats.org/officeDocument/2006/relationships/tags" Target="../tags/tag27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330.xml"/><Relationship Id="rId2" Type="http://schemas.openxmlformats.org/officeDocument/2006/relationships/tags" Target="../tags/tag329.xml"/><Relationship Id="rId1" Type="http://schemas.openxmlformats.org/officeDocument/2006/relationships/tags" Target="../tags/tag32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32.xml"/><Relationship Id="rId4" Type="http://schemas.openxmlformats.org/officeDocument/2006/relationships/tags" Target="../tags/tag33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4.xml"/><Relationship Id="rId1" Type="http://schemas.openxmlformats.org/officeDocument/2006/relationships/tags" Target="../tags/tag333.xml"/><Relationship Id="rId4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36.xml"/><Relationship Id="rId1" Type="http://schemas.openxmlformats.org/officeDocument/2006/relationships/tags" Target="../tags/tag335.xml"/><Relationship Id="rId4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26" Type="http://schemas.openxmlformats.org/officeDocument/2006/relationships/tags" Target="../tags/tag362.xml"/><Relationship Id="rId21" Type="http://schemas.openxmlformats.org/officeDocument/2006/relationships/tags" Target="../tags/tag357.xml"/><Relationship Id="rId42" Type="http://schemas.openxmlformats.org/officeDocument/2006/relationships/tags" Target="../tags/tag378.xml"/><Relationship Id="rId47" Type="http://schemas.openxmlformats.org/officeDocument/2006/relationships/tags" Target="../tags/tag383.xml"/><Relationship Id="rId63" Type="http://schemas.openxmlformats.org/officeDocument/2006/relationships/tags" Target="../tags/tag399.xml"/><Relationship Id="rId68" Type="http://schemas.openxmlformats.org/officeDocument/2006/relationships/tags" Target="../tags/tag404.xml"/><Relationship Id="rId84" Type="http://schemas.openxmlformats.org/officeDocument/2006/relationships/tags" Target="../tags/tag420.xml"/><Relationship Id="rId89" Type="http://schemas.openxmlformats.org/officeDocument/2006/relationships/tags" Target="../tags/tag425.xml"/><Relationship Id="rId16" Type="http://schemas.openxmlformats.org/officeDocument/2006/relationships/tags" Target="../tags/tag352.xml"/><Relationship Id="rId107" Type="http://schemas.openxmlformats.org/officeDocument/2006/relationships/tags" Target="../tags/tag443.xml"/><Relationship Id="rId11" Type="http://schemas.openxmlformats.org/officeDocument/2006/relationships/tags" Target="../tags/tag347.xml"/><Relationship Id="rId32" Type="http://schemas.openxmlformats.org/officeDocument/2006/relationships/tags" Target="../tags/tag368.xml"/><Relationship Id="rId37" Type="http://schemas.openxmlformats.org/officeDocument/2006/relationships/tags" Target="../tags/tag373.xml"/><Relationship Id="rId53" Type="http://schemas.openxmlformats.org/officeDocument/2006/relationships/tags" Target="../tags/tag389.xml"/><Relationship Id="rId58" Type="http://schemas.openxmlformats.org/officeDocument/2006/relationships/tags" Target="../tags/tag394.xml"/><Relationship Id="rId74" Type="http://schemas.openxmlformats.org/officeDocument/2006/relationships/tags" Target="../tags/tag410.xml"/><Relationship Id="rId79" Type="http://schemas.openxmlformats.org/officeDocument/2006/relationships/tags" Target="../tags/tag415.xml"/><Relationship Id="rId102" Type="http://schemas.openxmlformats.org/officeDocument/2006/relationships/tags" Target="../tags/tag438.xml"/><Relationship Id="rId5" Type="http://schemas.openxmlformats.org/officeDocument/2006/relationships/tags" Target="../tags/tag341.xml"/><Relationship Id="rId90" Type="http://schemas.openxmlformats.org/officeDocument/2006/relationships/tags" Target="../tags/tag426.xml"/><Relationship Id="rId95" Type="http://schemas.openxmlformats.org/officeDocument/2006/relationships/tags" Target="../tags/tag431.xml"/><Relationship Id="rId22" Type="http://schemas.openxmlformats.org/officeDocument/2006/relationships/tags" Target="../tags/tag358.xml"/><Relationship Id="rId27" Type="http://schemas.openxmlformats.org/officeDocument/2006/relationships/tags" Target="../tags/tag363.xml"/><Relationship Id="rId43" Type="http://schemas.openxmlformats.org/officeDocument/2006/relationships/tags" Target="../tags/tag379.xml"/><Relationship Id="rId48" Type="http://schemas.openxmlformats.org/officeDocument/2006/relationships/tags" Target="../tags/tag384.xml"/><Relationship Id="rId64" Type="http://schemas.openxmlformats.org/officeDocument/2006/relationships/tags" Target="../tags/tag400.xml"/><Relationship Id="rId69" Type="http://schemas.openxmlformats.org/officeDocument/2006/relationships/tags" Target="../tags/tag405.xml"/><Relationship Id="rId80" Type="http://schemas.openxmlformats.org/officeDocument/2006/relationships/tags" Target="../tags/tag416.xml"/><Relationship Id="rId85" Type="http://schemas.openxmlformats.org/officeDocument/2006/relationships/tags" Target="../tags/tag421.xml"/><Relationship Id="rId12" Type="http://schemas.openxmlformats.org/officeDocument/2006/relationships/tags" Target="../tags/tag348.xml"/><Relationship Id="rId17" Type="http://schemas.openxmlformats.org/officeDocument/2006/relationships/tags" Target="../tags/tag353.xml"/><Relationship Id="rId33" Type="http://schemas.openxmlformats.org/officeDocument/2006/relationships/tags" Target="../tags/tag369.xml"/><Relationship Id="rId38" Type="http://schemas.openxmlformats.org/officeDocument/2006/relationships/tags" Target="../tags/tag374.xml"/><Relationship Id="rId59" Type="http://schemas.openxmlformats.org/officeDocument/2006/relationships/tags" Target="../tags/tag395.xml"/><Relationship Id="rId103" Type="http://schemas.openxmlformats.org/officeDocument/2006/relationships/tags" Target="../tags/tag439.xml"/><Relationship Id="rId108" Type="http://schemas.openxmlformats.org/officeDocument/2006/relationships/tags" Target="../tags/tag444.xml"/><Relationship Id="rId54" Type="http://schemas.openxmlformats.org/officeDocument/2006/relationships/tags" Target="../tags/tag390.xml"/><Relationship Id="rId70" Type="http://schemas.openxmlformats.org/officeDocument/2006/relationships/tags" Target="../tags/tag406.xml"/><Relationship Id="rId75" Type="http://schemas.openxmlformats.org/officeDocument/2006/relationships/tags" Target="../tags/tag411.xml"/><Relationship Id="rId91" Type="http://schemas.openxmlformats.org/officeDocument/2006/relationships/tags" Target="../tags/tag427.xml"/><Relationship Id="rId96" Type="http://schemas.openxmlformats.org/officeDocument/2006/relationships/tags" Target="../tags/tag432.xml"/><Relationship Id="rId1" Type="http://schemas.openxmlformats.org/officeDocument/2006/relationships/tags" Target="../tags/tag337.xml"/><Relationship Id="rId6" Type="http://schemas.openxmlformats.org/officeDocument/2006/relationships/tags" Target="../tags/tag342.xml"/><Relationship Id="rId15" Type="http://schemas.openxmlformats.org/officeDocument/2006/relationships/tags" Target="../tags/tag351.xml"/><Relationship Id="rId23" Type="http://schemas.openxmlformats.org/officeDocument/2006/relationships/tags" Target="../tags/tag359.xml"/><Relationship Id="rId28" Type="http://schemas.openxmlformats.org/officeDocument/2006/relationships/tags" Target="../tags/tag364.xml"/><Relationship Id="rId36" Type="http://schemas.openxmlformats.org/officeDocument/2006/relationships/tags" Target="../tags/tag372.xml"/><Relationship Id="rId49" Type="http://schemas.openxmlformats.org/officeDocument/2006/relationships/tags" Target="../tags/tag385.xml"/><Relationship Id="rId57" Type="http://schemas.openxmlformats.org/officeDocument/2006/relationships/tags" Target="../tags/tag393.xml"/><Relationship Id="rId106" Type="http://schemas.openxmlformats.org/officeDocument/2006/relationships/tags" Target="../tags/tag442.xml"/><Relationship Id="rId10" Type="http://schemas.openxmlformats.org/officeDocument/2006/relationships/tags" Target="../tags/tag346.xml"/><Relationship Id="rId31" Type="http://schemas.openxmlformats.org/officeDocument/2006/relationships/tags" Target="../tags/tag367.xml"/><Relationship Id="rId44" Type="http://schemas.openxmlformats.org/officeDocument/2006/relationships/tags" Target="../tags/tag380.xml"/><Relationship Id="rId52" Type="http://schemas.openxmlformats.org/officeDocument/2006/relationships/tags" Target="../tags/tag388.xml"/><Relationship Id="rId60" Type="http://schemas.openxmlformats.org/officeDocument/2006/relationships/tags" Target="../tags/tag396.xml"/><Relationship Id="rId65" Type="http://schemas.openxmlformats.org/officeDocument/2006/relationships/tags" Target="../tags/tag401.xml"/><Relationship Id="rId73" Type="http://schemas.openxmlformats.org/officeDocument/2006/relationships/tags" Target="../tags/tag409.xml"/><Relationship Id="rId78" Type="http://schemas.openxmlformats.org/officeDocument/2006/relationships/tags" Target="../tags/tag414.xml"/><Relationship Id="rId81" Type="http://schemas.openxmlformats.org/officeDocument/2006/relationships/tags" Target="../tags/tag417.xml"/><Relationship Id="rId86" Type="http://schemas.openxmlformats.org/officeDocument/2006/relationships/tags" Target="../tags/tag422.xml"/><Relationship Id="rId94" Type="http://schemas.openxmlformats.org/officeDocument/2006/relationships/tags" Target="../tags/tag430.xml"/><Relationship Id="rId99" Type="http://schemas.openxmlformats.org/officeDocument/2006/relationships/tags" Target="../tags/tag435.xml"/><Relationship Id="rId101" Type="http://schemas.openxmlformats.org/officeDocument/2006/relationships/tags" Target="../tags/tag437.xml"/><Relationship Id="rId4" Type="http://schemas.openxmlformats.org/officeDocument/2006/relationships/tags" Target="../tags/tag340.xml"/><Relationship Id="rId9" Type="http://schemas.openxmlformats.org/officeDocument/2006/relationships/tags" Target="../tags/tag345.xml"/><Relationship Id="rId13" Type="http://schemas.openxmlformats.org/officeDocument/2006/relationships/tags" Target="../tags/tag349.xml"/><Relationship Id="rId18" Type="http://schemas.openxmlformats.org/officeDocument/2006/relationships/tags" Target="../tags/tag354.xml"/><Relationship Id="rId39" Type="http://schemas.openxmlformats.org/officeDocument/2006/relationships/tags" Target="../tags/tag375.xml"/><Relationship Id="rId109" Type="http://schemas.openxmlformats.org/officeDocument/2006/relationships/tags" Target="../tags/tag445.xml"/><Relationship Id="rId34" Type="http://schemas.openxmlformats.org/officeDocument/2006/relationships/tags" Target="../tags/tag370.xml"/><Relationship Id="rId50" Type="http://schemas.openxmlformats.org/officeDocument/2006/relationships/tags" Target="../tags/tag386.xml"/><Relationship Id="rId55" Type="http://schemas.openxmlformats.org/officeDocument/2006/relationships/tags" Target="../tags/tag391.xml"/><Relationship Id="rId76" Type="http://schemas.openxmlformats.org/officeDocument/2006/relationships/tags" Target="../tags/tag412.xml"/><Relationship Id="rId97" Type="http://schemas.openxmlformats.org/officeDocument/2006/relationships/tags" Target="../tags/tag433.xml"/><Relationship Id="rId104" Type="http://schemas.openxmlformats.org/officeDocument/2006/relationships/tags" Target="../tags/tag440.xml"/><Relationship Id="rId7" Type="http://schemas.openxmlformats.org/officeDocument/2006/relationships/tags" Target="../tags/tag343.xml"/><Relationship Id="rId71" Type="http://schemas.openxmlformats.org/officeDocument/2006/relationships/tags" Target="../tags/tag407.xml"/><Relationship Id="rId92" Type="http://schemas.openxmlformats.org/officeDocument/2006/relationships/tags" Target="../tags/tag428.xml"/><Relationship Id="rId2" Type="http://schemas.openxmlformats.org/officeDocument/2006/relationships/tags" Target="../tags/tag338.xml"/><Relationship Id="rId29" Type="http://schemas.openxmlformats.org/officeDocument/2006/relationships/tags" Target="../tags/tag365.xml"/><Relationship Id="rId24" Type="http://schemas.openxmlformats.org/officeDocument/2006/relationships/tags" Target="../tags/tag360.xml"/><Relationship Id="rId40" Type="http://schemas.openxmlformats.org/officeDocument/2006/relationships/tags" Target="../tags/tag376.xml"/><Relationship Id="rId45" Type="http://schemas.openxmlformats.org/officeDocument/2006/relationships/tags" Target="../tags/tag381.xml"/><Relationship Id="rId66" Type="http://schemas.openxmlformats.org/officeDocument/2006/relationships/tags" Target="../tags/tag402.xml"/><Relationship Id="rId87" Type="http://schemas.openxmlformats.org/officeDocument/2006/relationships/tags" Target="../tags/tag423.xml"/><Relationship Id="rId110" Type="http://schemas.openxmlformats.org/officeDocument/2006/relationships/slideLayout" Target="../slideLayouts/slideLayout2.xml"/><Relationship Id="rId61" Type="http://schemas.openxmlformats.org/officeDocument/2006/relationships/tags" Target="../tags/tag397.xml"/><Relationship Id="rId82" Type="http://schemas.openxmlformats.org/officeDocument/2006/relationships/tags" Target="../tags/tag418.xml"/><Relationship Id="rId19" Type="http://schemas.openxmlformats.org/officeDocument/2006/relationships/tags" Target="../tags/tag355.xml"/><Relationship Id="rId14" Type="http://schemas.openxmlformats.org/officeDocument/2006/relationships/tags" Target="../tags/tag350.xml"/><Relationship Id="rId30" Type="http://schemas.openxmlformats.org/officeDocument/2006/relationships/tags" Target="../tags/tag366.xml"/><Relationship Id="rId35" Type="http://schemas.openxmlformats.org/officeDocument/2006/relationships/tags" Target="../tags/tag371.xml"/><Relationship Id="rId56" Type="http://schemas.openxmlformats.org/officeDocument/2006/relationships/tags" Target="../tags/tag392.xml"/><Relationship Id="rId77" Type="http://schemas.openxmlformats.org/officeDocument/2006/relationships/tags" Target="../tags/tag413.xml"/><Relationship Id="rId100" Type="http://schemas.openxmlformats.org/officeDocument/2006/relationships/tags" Target="../tags/tag436.xml"/><Relationship Id="rId105" Type="http://schemas.openxmlformats.org/officeDocument/2006/relationships/tags" Target="../tags/tag441.xml"/><Relationship Id="rId8" Type="http://schemas.openxmlformats.org/officeDocument/2006/relationships/tags" Target="../tags/tag344.xml"/><Relationship Id="rId51" Type="http://schemas.openxmlformats.org/officeDocument/2006/relationships/tags" Target="../tags/tag387.xml"/><Relationship Id="rId72" Type="http://schemas.openxmlformats.org/officeDocument/2006/relationships/tags" Target="../tags/tag408.xml"/><Relationship Id="rId93" Type="http://schemas.openxmlformats.org/officeDocument/2006/relationships/tags" Target="../tags/tag429.xml"/><Relationship Id="rId98" Type="http://schemas.openxmlformats.org/officeDocument/2006/relationships/tags" Target="../tags/tag434.xml"/><Relationship Id="rId3" Type="http://schemas.openxmlformats.org/officeDocument/2006/relationships/tags" Target="../tags/tag339.xml"/><Relationship Id="rId25" Type="http://schemas.openxmlformats.org/officeDocument/2006/relationships/tags" Target="../tags/tag361.xml"/><Relationship Id="rId46" Type="http://schemas.openxmlformats.org/officeDocument/2006/relationships/tags" Target="../tags/tag382.xml"/><Relationship Id="rId67" Type="http://schemas.openxmlformats.org/officeDocument/2006/relationships/tags" Target="../tags/tag403.xml"/><Relationship Id="rId20" Type="http://schemas.openxmlformats.org/officeDocument/2006/relationships/tags" Target="../tags/tag356.xml"/><Relationship Id="rId41" Type="http://schemas.openxmlformats.org/officeDocument/2006/relationships/tags" Target="../tags/tag377.xml"/><Relationship Id="rId62" Type="http://schemas.openxmlformats.org/officeDocument/2006/relationships/tags" Target="../tags/tag398.xml"/><Relationship Id="rId83" Type="http://schemas.openxmlformats.org/officeDocument/2006/relationships/tags" Target="../tags/tag419.xml"/><Relationship Id="rId88" Type="http://schemas.openxmlformats.org/officeDocument/2006/relationships/tags" Target="../tags/tag424.xml"/><Relationship Id="rId111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448.xml"/><Relationship Id="rId2" Type="http://schemas.openxmlformats.org/officeDocument/2006/relationships/tags" Target="../tags/tag447.xml"/><Relationship Id="rId1" Type="http://schemas.openxmlformats.org/officeDocument/2006/relationships/tags" Target="../tags/tag446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451.xml"/><Relationship Id="rId2" Type="http://schemas.openxmlformats.org/officeDocument/2006/relationships/tags" Target="../tags/tag450.xml"/><Relationship Id="rId1" Type="http://schemas.openxmlformats.org/officeDocument/2006/relationships/tags" Target="../tags/tag449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6" Type="http://schemas.openxmlformats.org/officeDocument/2006/relationships/tags" Target="../tags/tag477.xml"/><Relationship Id="rId21" Type="http://schemas.openxmlformats.org/officeDocument/2006/relationships/tags" Target="../tags/tag472.xml"/><Relationship Id="rId42" Type="http://schemas.openxmlformats.org/officeDocument/2006/relationships/tags" Target="../tags/tag493.xml"/><Relationship Id="rId47" Type="http://schemas.openxmlformats.org/officeDocument/2006/relationships/tags" Target="../tags/tag498.xml"/><Relationship Id="rId63" Type="http://schemas.openxmlformats.org/officeDocument/2006/relationships/tags" Target="../tags/tag514.xml"/><Relationship Id="rId68" Type="http://schemas.openxmlformats.org/officeDocument/2006/relationships/tags" Target="../tags/tag519.xml"/><Relationship Id="rId84" Type="http://schemas.openxmlformats.org/officeDocument/2006/relationships/tags" Target="../tags/tag535.xml"/><Relationship Id="rId89" Type="http://schemas.openxmlformats.org/officeDocument/2006/relationships/tags" Target="../tags/tag540.xml"/><Relationship Id="rId112" Type="http://schemas.openxmlformats.org/officeDocument/2006/relationships/slideLayout" Target="../slideLayouts/slideLayout2.xml"/><Relationship Id="rId16" Type="http://schemas.openxmlformats.org/officeDocument/2006/relationships/tags" Target="../tags/tag467.xml"/><Relationship Id="rId107" Type="http://schemas.openxmlformats.org/officeDocument/2006/relationships/tags" Target="../tags/tag558.xml"/><Relationship Id="rId11" Type="http://schemas.openxmlformats.org/officeDocument/2006/relationships/tags" Target="../tags/tag462.xml"/><Relationship Id="rId32" Type="http://schemas.openxmlformats.org/officeDocument/2006/relationships/tags" Target="../tags/tag483.xml"/><Relationship Id="rId37" Type="http://schemas.openxmlformats.org/officeDocument/2006/relationships/tags" Target="../tags/tag488.xml"/><Relationship Id="rId53" Type="http://schemas.openxmlformats.org/officeDocument/2006/relationships/tags" Target="../tags/tag504.xml"/><Relationship Id="rId58" Type="http://schemas.openxmlformats.org/officeDocument/2006/relationships/tags" Target="../tags/tag509.xml"/><Relationship Id="rId74" Type="http://schemas.openxmlformats.org/officeDocument/2006/relationships/tags" Target="../tags/tag525.xml"/><Relationship Id="rId79" Type="http://schemas.openxmlformats.org/officeDocument/2006/relationships/tags" Target="../tags/tag530.xml"/><Relationship Id="rId102" Type="http://schemas.openxmlformats.org/officeDocument/2006/relationships/tags" Target="../tags/tag553.xml"/><Relationship Id="rId5" Type="http://schemas.openxmlformats.org/officeDocument/2006/relationships/tags" Target="../tags/tag456.xml"/><Relationship Id="rId90" Type="http://schemas.openxmlformats.org/officeDocument/2006/relationships/tags" Target="../tags/tag541.xml"/><Relationship Id="rId95" Type="http://schemas.openxmlformats.org/officeDocument/2006/relationships/tags" Target="../tags/tag546.xml"/><Relationship Id="rId22" Type="http://schemas.openxmlformats.org/officeDocument/2006/relationships/tags" Target="../tags/tag473.xml"/><Relationship Id="rId27" Type="http://schemas.openxmlformats.org/officeDocument/2006/relationships/tags" Target="../tags/tag478.xml"/><Relationship Id="rId43" Type="http://schemas.openxmlformats.org/officeDocument/2006/relationships/tags" Target="../tags/tag494.xml"/><Relationship Id="rId48" Type="http://schemas.openxmlformats.org/officeDocument/2006/relationships/tags" Target="../tags/tag499.xml"/><Relationship Id="rId64" Type="http://schemas.openxmlformats.org/officeDocument/2006/relationships/tags" Target="../tags/tag515.xml"/><Relationship Id="rId69" Type="http://schemas.openxmlformats.org/officeDocument/2006/relationships/tags" Target="../tags/tag520.xml"/><Relationship Id="rId113" Type="http://schemas.openxmlformats.org/officeDocument/2006/relationships/notesSlide" Target="../notesSlides/notesSlide21.xml"/><Relationship Id="rId80" Type="http://schemas.openxmlformats.org/officeDocument/2006/relationships/tags" Target="../tags/tag531.xml"/><Relationship Id="rId85" Type="http://schemas.openxmlformats.org/officeDocument/2006/relationships/tags" Target="../tags/tag536.xml"/><Relationship Id="rId12" Type="http://schemas.openxmlformats.org/officeDocument/2006/relationships/tags" Target="../tags/tag463.xml"/><Relationship Id="rId17" Type="http://schemas.openxmlformats.org/officeDocument/2006/relationships/tags" Target="../tags/tag468.xml"/><Relationship Id="rId33" Type="http://schemas.openxmlformats.org/officeDocument/2006/relationships/tags" Target="../tags/tag484.xml"/><Relationship Id="rId38" Type="http://schemas.openxmlformats.org/officeDocument/2006/relationships/tags" Target="../tags/tag489.xml"/><Relationship Id="rId59" Type="http://schemas.openxmlformats.org/officeDocument/2006/relationships/tags" Target="../tags/tag510.xml"/><Relationship Id="rId103" Type="http://schemas.openxmlformats.org/officeDocument/2006/relationships/tags" Target="../tags/tag554.xml"/><Relationship Id="rId108" Type="http://schemas.openxmlformats.org/officeDocument/2006/relationships/tags" Target="../tags/tag559.xml"/><Relationship Id="rId54" Type="http://schemas.openxmlformats.org/officeDocument/2006/relationships/tags" Target="../tags/tag505.xml"/><Relationship Id="rId70" Type="http://schemas.openxmlformats.org/officeDocument/2006/relationships/tags" Target="../tags/tag521.xml"/><Relationship Id="rId75" Type="http://schemas.openxmlformats.org/officeDocument/2006/relationships/tags" Target="../tags/tag526.xml"/><Relationship Id="rId91" Type="http://schemas.openxmlformats.org/officeDocument/2006/relationships/tags" Target="../tags/tag542.xml"/><Relationship Id="rId96" Type="http://schemas.openxmlformats.org/officeDocument/2006/relationships/tags" Target="../tags/tag547.xml"/><Relationship Id="rId1" Type="http://schemas.openxmlformats.org/officeDocument/2006/relationships/tags" Target="../tags/tag452.xml"/><Relationship Id="rId6" Type="http://schemas.openxmlformats.org/officeDocument/2006/relationships/tags" Target="../tags/tag457.xml"/><Relationship Id="rId15" Type="http://schemas.openxmlformats.org/officeDocument/2006/relationships/tags" Target="../tags/tag466.xml"/><Relationship Id="rId23" Type="http://schemas.openxmlformats.org/officeDocument/2006/relationships/tags" Target="../tags/tag474.xml"/><Relationship Id="rId28" Type="http://schemas.openxmlformats.org/officeDocument/2006/relationships/tags" Target="../tags/tag479.xml"/><Relationship Id="rId36" Type="http://schemas.openxmlformats.org/officeDocument/2006/relationships/tags" Target="../tags/tag487.xml"/><Relationship Id="rId49" Type="http://schemas.openxmlformats.org/officeDocument/2006/relationships/tags" Target="../tags/tag500.xml"/><Relationship Id="rId57" Type="http://schemas.openxmlformats.org/officeDocument/2006/relationships/tags" Target="../tags/tag508.xml"/><Relationship Id="rId106" Type="http://schemas.openxmlformats.org/officeDocument/2006/relationships/tags" Target="../tags/tag557.xml"/><Relationship Id="rId10" Type="http://schemas.openxmlformats.org/officeDocument/2006/relationships/tags" Target="../tags/tag461.xml"/><Relationship Id="rId31" Type="http://schemas.openxmlformats.org/officeDocument/2006/relationships/tags" Target="../tags/tag482.xml"/><Relationship Id="rId44" Type="http://schemas.openxmlformats.org/officeDocument/2006/relationships/tags" Target="../tags/tag495.xml"/><Relationship Id="rId52" Type="http://schemas.openxmlformats.org/officeDocument/2006/relationships/tags" Target="../tags/tag503.xml"/><Relationship Id="rId60" Type="http://schemas.openxmlformats.org/officeDocument/2006/relationships/tags" Target="../tags/tag511.xml"/><Relationship Id="rId65" Type="http://schemas.openxmlformats.org/officeDocument/2006/relationships/tags" Target="../tags/tag516.xml"/><Relationship Id="rId73" Type="http://schemas.openxmlformats.org/officeDocument/2006/relationships/tags" Target="../tags/tag524.xml"/><Relationship Id="rId78" Type="http://schemas.openxmlformats.org/officeDocument/2006/relationships/tags" Target="../tags/tag529.xml"/><Relationship Id="rId81" Type="http://schemas.openxmlformats.org/officeDocument/2006/relationships/tags" Target="../tags/tag532.xml"/><Relationship Id="rId86" Type="http://schemas.openxmlformats.org/officeDocument/2006/relationships/tags" Target="../tags/tag537.xml"/><Relationship Id="rId94" Type="http://schemas.openxmlformats.org/officeDocument/2006/relationships/tags" Target="../tags/tag545.xml"/><Relationship Id="rId99" Type="http://schemas.openxmlformats.org/officeDocument/2006/relationships/tags" Target="../tags/tag550.xml"/><Relationship Id="rId101" Type="http://schemas.openxmlformats.org/officeDocument/2006/relationships/tags" Target="../tags/tag552.xml"/><Relationship Id="rId4" Type="http://schemas.openxmlformats.org/officeDocument/2006/relationships/tags" Target="../tags/tag455.xml"/><Relationship Id="rId9" Type="http://schemas.openxmlformats.org/officeDocument/2006/relationships/tags" Target="../tags/tag460.xml"/><Relationship Id="rId13" Type="http://schemas.openxmlformats.org/officeDocument/2006/relationships/tags" Target="../tags/tag464.xml"/><Relationship Id="rId18" Type="http://schemas.openxmlformats.org/officeDocument/2006/relationships/tags" Target="../tags/tag469.xml"/><Relationship Id="rId39" Type="http://schemas.openxmlformats.org/officeDocument/2006/relationships/tags" Target="../tags/tag490.xml"/><Relationship Id="rId109" Type="http://schemas.openxmlformats.org/officeDocument/2006/relationships/tags" Target="../tags/tag560.xml"/><Relationship Id="rId34" Type="http://schemas.openxmlformats.org/officeDocument/2006/relationships/tags" Target="../tags/tag485.xml"/><Relationship Id="rId50" Type="http://schemas.openxmlformats.org/officeDocument/2006/relationships/tags" Target="../tags/tag501.xml"/><Relationship Id="rId55" Type="http://schemas.openxmlformats.org/officeDocument/2006/relationships/tags" Target="../tags/tag506.xml"/><Relationship Id="rId76" Type="http://schemas.openxmlformats.org/officeDocument/2006/relationships/tags" Target="../tags/tag527.xml"/><Relationship Id="rId97" Type="http://schemas.openxmlformats.org/officeDocument/2006/relationships/tags" Target="../tags/tag548.xml"/><Relationship Id="rId104" Type="http://schemas.openxmlformats.org/officeDocument/2006/relationships/tags" Target="../tags/tag555.xml"/><Relationship Id="rId7" Type="http://schemas.openxmlformats.org/officeDocument/2006/relationships/tags" Target="../tags/tag458.xml"/><Relationship Id="rId71" Type="http://schemas.openxmlformats.org/officeDocument/2006/relationships/tags" Target="../tags/tag522.xml"/><Relationship Id="rId92" Type="http://schemas.openxmlformats.org/officeDocument/2006/relationships/tags" Target="../tags/tag543.xml"/><Relationship Id="rId2" Type="http://schemas.openxmlformats.org/officeDocument/2006/relationships/tags" Target="../tags/tag453.xml"/><Relationship Id="rId29" Type="http://schemas.openxmlformats.org/officeDocument/2006/relationships/tags" Target="../tags/tag480.xml"/><Relationship Id="rId24" Type="http://schemas.openxmlformats.org/officeDocument/2006/relationships/tags" Target="../tags/tag475.xml"/><Relationship Id="rId40" Type="http://schemas.openxmlformats.org/officeDocument/2006/relationships/tags" Target="../tags/tag491.xml"/><Relationship Id="rId45" Type="http://schemas.openxmlformats.org/officeDocument/2006/relationships/tags" Target="../tags/tag496.xml"/><Relationship Id="rId66" Type="http://schemas.openxmlformats.org/officeDocument/2006/relationships/tags" Target="../tags/tag517.xml"/><Relationship Id="rId87" Type="http://schemas.openxmlformats.org/officeDocument/2006/relationships/tags" Target="../tags/tag538.xml"/><Relationship Id="rId110" Type="http://schemas.openxmlformats.org/officeDocument/2006/relationships/tags" Target="../tags/tag561.xml"/><Relationship Id="rId61" Type="http://schemas.openxmlformats.org/officeDocument/2006/relationships/tags" Target="../tags/tag512.xml"/><Relationship Id="rId82" Type="http://schemas.openxmlformats.org/officeDocument/2006/relationships/tags" Target="../tags/tag533.xml"/><Relationship Id="rId19" Type="http://schemas.openxmlformats.org/officeDocument/2006/relationships/tags" Target="../tags/tag470.xml"/><Relationship Id="rId14" Type="http://schemas.openxmlformats.org/officeDocument/2006/relationships/tags" Target="../tags/tag465.xml"/><Relationship Id="rId30" Type="http://schemas.openxmlformats.org/officeDocument/2006/relationships/tags" Target="../tags/tag481.xml"/><Relationship Id="rId35" Type="http://schemas.openxmlformats.org/officeDocument/2006/relationships/tags" Target="../tags/tag486.xml"/><Relationship Id="rId56" Type="http://schemas.openxmlformats.org/officeDocument/2006/relationships/tags" Target="../tags/tag507.xml"/><Relationship Id="rId77" Type="http://schemas.openxmlformats.org/officeDocument/2006/relationships/tags" Target="../tags/tag528.xml"/><Relationship Id="rId100" Type="http://schemas.openxmlformats.org/officeDocument/2006/relationships/tags" Target="../tags/tag551.xml"/><Relationship Id="rId105" Type="http://schemas.openxmlformats.org/officeDocument/2006/relationships/tags" Target="../tags/tag556.xml"/><Relationship Id="rId8" Type="http://schemas.openxmlformats.org/officeDocument/2006/relationships/tags" Target="../tags/tag459.xml"/><Relationship Id="rId51" Type="http://schemas.openxmlformats.org/officeDocument/2006/relationships/tags" Target="../tags/tag502.xml"/><Relationship Id="rId72" Type="http://schemas.openxmlformats.org/officeDocument/2006/relationships/tags" Target="../tags/tag523.xml"/><Relationship Id="rId93" Type="http://schemas.openxmlformats.org/officeDocument/2006/relationships/tags" Target="../tags/tag544.xml"/><Relationship Id="rId98" Type="http://schemas.openxmlformats.org/officeDocument/2006/relationships/tags" Target="../tags/tag549.xml"/><Relationship Id="rId3" Type="http://schemas.openxmlformats.org/officeDocument/2006/relationships/tags" Target="../tags/tag454.xml"/><Relationship Id="rId25" Type="http://schemas.openxmlformats.org/officeDocument/2006/relationships/tags" Target="../tags/tag476.xml"/><Relationship Id="rId46" Type="http://schemas.openxmlformats.org/officeDocument/2006/relationships/tags" Target="../tags/tag497.xml"/><Relationship Id="rId67" Type="http://schemas.openxmlformats.org/officeDocument/2006/relationships/tags" Target="../tags/tag518.xml"/><Relationship Id="rId20" Type="http://schemas.openxmlformats.org/officeDocument/2006/relationships/tags" Target="../tags/tag471.xml"/><Relationship Id="rId41" Type="http://schemas.openxmlformats.org/officeDocument/2006/relationships/tags" Target="../tags/tag492.xml"/><Relationship Id="rId62" Type="http://schemas.openxmlformats.org/officeDocument/2006/relationships/tags" Target="../tags/tag513.xml"/><Relationship Id="rId83" Type="http://schemas.openxmlformats.org/officeDocument/2006/relationships/tags" Target="../tags/tag534.xml"/><Relationship Id="rId88" Type="http://schemas.openxmlformats.org/officeDocument/2006/relationships/tags" Target="../tags/tag539.xml"/><Relationship Id="rId111" Type="http://schemas.openxmlformats.org/officeDocument/2006/relationships/tags" Target="../tags/tag56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64.xml"/><Relationship Id="rId1" Type="http://schemas.openxmlformats.org/officeDocument/2006/relationships/tags" Target="../tags/tag563.xml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567.xml"/><Relationship Id="rId7" Type="http://schemas.openxmlformats.org/officeDocument/2006/relationships/notesSlide" Target="../notesSlides/notesSlide23.xml"/><Relationship Id="rId2" Type="http://schemas.openxmlformats.org/officeDocument/2006/relationships/tags" Target="../tags/tag566.xml"/><Relationship Id="rId1" Type="http://schemas.openxmlformats.org/officeDocument/2006/relationships/tags" Target="../tags/tag56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69.xml"/><Relationship Id="rId4" Type="http://schemas.openxmlformats.org/officeDocument/2006/relationships/tags" Target="../tags/tag56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1.xml"/><Relationship Id="rId1" Type="http://schemas.openxmlformats.org/officeDocument/2006/relationships/tags" Target="../tags/tag570.xml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3.xml"/><Relationship Id="rId1" Type="http://schemas.openxmlformats.org/officeDocument/2006/relationships/tags" Target="../tags/tag572.xml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5.xml"/><Relationship Id="rId1" Type="http://schemas.openxmlformats.org/officeDocument/2006/relationships/tags" Target="../tags/tag574.xml"/><Relationship Id="rId4" Type="http://schemas.openxmlformats.org/officeDocument/2006/relationships/notesSlide" Target="../notesSlides/notesSlide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tags" Target="../tags/tag31.xml"/><Relationship Id="rId21" Type="http://schemas.openxmlformats.org/officeDocument/2006/relationships/tags" Target="../tags/tag26.xml"/><Relationship Id="rId42" Type="http://schemas.openxmlformats.org/officeDocument/2006/relationships/tags" Target="../tags/tag47.xml"/><Relationship Id="rId47" Type="http://schemas.openxmlformats.org/officeDocument/2006/relationships/tags" Target="../tags/tag52.xml"/><Relationship Id="rId63" Type="http://schemas.openxmlformats.org/officeDocument/2006/relationships/tags" Target="../tags/tag68.xml"/><Relationship Id="rId68" Type="http://schemas.openxmlformats.org/officeDocument/2006/relationships/tags" Target="../tags/tag73.xml"/><Relationship Id="rId84" Type="http://schemas.openxmlformats.org/officeDocument/2006/relationships/tags" Target="../tags/tag89.xml"/><Relationship Id="rId89" Type="http://schemas.openxmlformats.org/officeDocument/2006/relationships/tags" Target="../tags/tag94.xml"/><Relationship Id="rId16" Type="http://schemas.openxmlformats.org/officeDocument/2006/relationships/tags" Target="../tags/tag21.xml"/><Relationship Id="rId107" Type="http://schemas.openxmlformats.org/officeDocument/2006/relationships/tags" Target="../tags/tag112.xml"/><Relationship Id="rId11" Type="http://schemas.openxmlformats.org/officeDocument/2006/relationships/tags" Target="../tags/tag16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53" Type="http://schemas.openxmlformats.org/officeDocument/2006/relationships/tags" Target="../tags/tag58.xml"/><Relationship Id="rId58" Type="http://schemas.openxmlformats.org/officeDocument/2006/relationships/tags" Target="../tags/tag63.xml"/><Relationship Id="rId74" Type="http://schemas.openxmlformats.org/officeDocument/2006/relationships/tags" Target="../tags/tag79.xml"/><Relationship Id="rId79" Type="http://schemas.openxmlformats.org/officeDocument/2006/relationships/tags" Target="../tags/tag84.xml"/><Relationship Id="rId102" Type="http://schemas.openxmlformats.org/officeDocument/2006/relationships/tags" Target="../tags/tag107.xml"/><Relationship Id="rId5" Type="http://schemas.openxmlformats.org/officeDocument/2006/relationships/tags" Target="../tags/tag10.xml"/><Relationship Id="rId90" Type="http://schemas.openxmlformats.org/officeDocument/2006/relationships/tags" Target="../tags/tag95.xml"/><Relationship Id="rId95" Type="http://schemas.openxmlformats.org/officeDocument/2006/relationships/tags" Target="../tags/tag100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43" Type="http://schemas.openxmlformats.org/officeDocument/2006/relationships/tags" Target="../tags/tag48.xml"/><Relationship Id="rId48" Type="http://schemas.openxmlformats.org/officeDocument/2006/relationships/tags" Target="../tags/tag53.xml"/><Relationship Id="rId64" Type="http://schemas.openxmlformats.org/officeDocument/2006/relationships/tags" Target="../tags/tag69.xml"/><Relationship Id="rId69" Type="http://schemas.openxmlformats.org/officeDocument/2006/relationships/tags" Target="../tags/tag74.xml"/><Relationship Id="rId80" Type="http://schemas.openxmlformats.org/officeDocument/2006/relationships/tags" Target="../tags/tag85.xml"/><Relationship Id="rId85" Type="http://schemas.openxmlformats.org/officeDocument/2006/relationships/tags" Target="../tags/tag90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33" Type="http://schemas.openxmlformats.org/officeDocument/2006/relationships/tags" Target="../tags/tag38.xml"/><Relationship Id="rId38" Type="http://schemas.openxmlformats.org/officeDocument/2006/relationships/tags" Target="../tags/tag43.xml"/><Relationship Id="rId59" Type="http://schemas.openxmlformats.org/officeDocument/2006/relationships/tags" Target="../tags/tag64.xml"/><Relationship Id="rId103" Type="http://schemas.openxmlformats.org/officeDocument/2006/relationships/tags" Target="../tags/tag108.xml"/><Relationship Id="rId108" Type="http://schemas.openxmlformats.org/officeDocument/2006/relationships/tags" Target="../tags/tag113.xml"/><Relationship Id="rId54" Type="http://schemas.openxmlformats.org/officeDocument/2006/relationships/tags" Target="../tags/tag59.xml"/><Relationship Id="rId70" Type="http://schemas.openxmlformats.org/officeDocument/2006/relationships/tags" Target="../tags/tag75.xml"/><Relationship Id="rId75" Type="http://schemas.openxmlformats.org/officeDocument/2006/relationships/tags" Target="../tags/tag80.xml"/><Relationship Id="rId91" Type="http://schemas.openxmlformats.org/officeDocument/2006/relationships/tags" Target="../tags/tag96.xml"/><Relationship Id="rId96" Type="http://schemas.openxmlformats.org/officeDocument/2006/relationships/tags" Target="../tags/tag101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49" Type="http://schemas.openxmlformats.org/officeDocument/2006/relationships/tags" Target="../tags/tag54.xml"/><Relationship Id="rId57" Type="http://schemas.openxmlformats.org/officeDocument/2006/relationships/tags" Target="../tags/tag62.xml"/><Relationship Id="rId106" Type="http://schemas.openxmlformats.org/officeDocument/2006/relationships/tags" Target="../tags/tag111.xml"/><Relationship Id="rId10" Type="http://schemas.openxmlformats.org/officeDocument/2006/relationships/tags" Target="../tags/tag15.xml"/><Relationship Id="rId31" Type="http://schemas.openxmlformats.org/officeDocument/2006/relationships/tags" Target="../tags/tag36.xml"/><Relationship Id="rId44" Type="http://schemas.openxmlformats.org/officeDocument/2006/relationships/tags" Target="../tags/tag49.xml"/><Relationship Id="rId52" Type="http://schemas.openxmlformats.org/officeDocument/2006/relationships/tags" Target="../tags/tag57.xml"/><Relationship Id="rId60" Type="http://schemas.openxmlformats.org/officeDocument/2006/relationships/tags" Target="../tags/tag65.xml"/><Relationship Id="rId65" Type="http://schemas.openxmlformats.org/officeDocument/2006/relationships/tags" Target="../tags/tag70.xml"/><Relationship Id="rId73" Type="http://schemas.openxmlformats.org/officeDocument/2006/relationships/tags" Target="../tags/tag78.xml"/><Relationship Id="rId78" Type="http://schemas.openxmlformats.org/officeDocument/2006/relationships/tags" Target="../tags/tag83.xml"/><Relationship Id="rId81" Type="http://schemas.openxmlformats.org/officeDocument/2006/relationships/tags" Target="../tags/tag86.xml"/><Relationship Id="rId86" Type="http://schemas.openxmlformats.org/officeDocument/2006/relationships/tags" Target="../tags/tag91.xml"/><Relationship Id="rId94" Type="http://schemas.openxmlformats.org/officeDocument/2006/relationships/tags" Target="../tags/tag99.xml"/><Relationship Id="rId99" Type="http://schemas.openxmlformats.org/officeDocument/2006/relationships/tags" Target="../tags/tag104.xml"/><Relationship Id="rId101" Type="http://schemas.openxmlformats.org/officeDocument/2006/relationships/tags" Target="../tags/tag106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39" Type="http://schemas.openxmlformats.org/officeDocument/2006/relationships/tags" Target="../tags/tag44.xml"/><Relationship Id="rId109" Type="http://schemas.openxmlformats.org/officeDocument/2006/relationships/tags" Target="../tags/tag114.xml"/><Relationship Id="rId34" Type="http://schemas.openxmlformats.org/officeDocument/2006/relationships/tags" Target="../tags/tag39.xml"/><Relationship Id="rId50" Type="http://schemas.openxmlformats.org/officeDocument/2006/relationships/tags" Target="../tags/tag55.xml"/><Relationship Id="rId55" Type="http://schemas.openxmlformats.org/officeDocument/2006/relationships/tags" Target="../tags/tag60.xml"/><Relationship Id="rId76" Type="http://schemas.openxmlformats.org/officeDocument/2006/relationships/tags" Target="../tags/tag81.xml"/><Relationship Id="rId97" Type="http://schemas.openxmlformats.org/officeDocument/2006/relationships/tags" Target="../tags/tag102.xml"/><Relationship Id="rId104" Type="http://schemas.openxmlformats.org/officeDocument/2006/relationships/tags" Target="../tags/tag109.xml"/><Relationship Id="rId7" Type="http://schemas.openxmlformats.org/officeDocument/2006/relationships/tags" Target="../tags/tag12.xml"/><Relationship Id="rId71" Type="http://schemas.openxmlformats.org/officeDocument/2006/relationships/tags" Target="../tags/tag76.xml"/><Relationship Id="rId92" Type="http://schemas.openxmlformats.org/officeDocument/2006/relationships/tags" Target="../tags/tag97.xml"/><Relationship Id="rId2" Type="http://schemas.openxmlformats.org/officeDocument/2006/relationships/tags" Target="../tags/tag7.xml"/><Relationship Id="rId29" Type="http://schemas.openxmlformats.org/officeDocument/2006/relationships/tags" Target="../tags/tag34.xml"/><Relationship Id="rId24" Type="http://schemas.openxmlformats.org/officeDocument/2006/relationships/tags" Target="../tags/tag29.xml"/><Relationship Id="rId40" Type="http://schemas.openxmlformats.org/officeDocument/2006/relationships/tags" Target="../tags/tag45.xml"/><Relationship Id="rId45" Type="http://schemas.openxmlformats.org/officeDocument/2006/relationships/tags" Target="../tags/tag50.xml"/><Relationship Id="rId66" Type="http://schemas.openxmlformats.org/officeDocument/2006/relationships/tags" Target="../tags/tag71.xml"/><Relationship Id="rId87" Type="http://schemas.openxmlformats.org/officeDocument/2006/relationships/tags" Target="../tags/tag92.xml"/><Relationship Id="rId110" Type="http://schemas.openxmlformats.org/officeDocument/2006/relationships/slideLayout" Target="../slideLayouts/slideLayout2.xml"/><Relationship Id="rId61" Type="http://schemas.openxmlformats.org/officeDocument/2006/relationships/tags" Target="../tags/tag66.xml"/><Relationship Id="rId82" Type="http://schemas.openxmlformats.org/officeDocument/2006/relationships/tags" Target="../tags/tag87.xml"/><Relationship Id="rId19" Type="http://schemas.openxmlformats.org/officeDocument/2006/relationships/tags" Target="../tags/tag24.xml"/><Relationship Id="rId14" Type="http://schemas.openxmlformats.org/officeDocument/2006/relationships/tags" Target="../tags/tag19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56" Type="http://schemas.openxmlformats.org/officeDocument/2006/relationships/tags" Target="../tags/tag61.xml"/><Relationship Id="rId77" Type="http://schemas.openxmlformats.org/officeDocument/2006/relationships/tags" Target="../tags/tag82.xml"/><Relationship Id="rId100" Type="http://schemas.openxmlformats.org/officeDocument/2006/relationships/tags" Target="../tags/tag105.xml"/><Relationship Id="rId105" Type="http://schemas.openxmlformats.org/officeDocument/2006/relationships/tags" Target="../tags/tag110.xml"/><Relationship Id="rId8" Type="http://schemas.openxmlformats.org/officeDocument/2006/relationships/tags" Target="../tags/tag13.xml"/><Relationship Id="rId51" Type="http://schemas.openxmlformats.org/officeDocument/2006/relationships/tags" Target="../tags/tag56.xml"/><Relationship Id="rId72" Type="http://schemas.openxmlformats.org/officeDocument/2006/relationships/tags" Target="../tags/tag77.xml"/><Relationship Id="rId93" Type="http://schemas.openxmlformats.org/officeDocument/2006/relationships/tags" Target="../tags/tag98.xml"/><Relationship Id="rId98" Type="http://schemas.openxmlformats.org/officeDocument/2006/relationships/tags" Target="../tags/tag103.xml"/><Relationship Id="rId3" Type="http://schemas.openxmlformats.org/officeDocument/2006/relationships/tags" Target="../tags/tag8.xml"/><Relationship Id="rId25" Type="http://schemas.openxmlformats.org/officeDocument/2006/relationships/tags" Target="../tags/tag30.xml"/><Relationship Id="rId46" Type="http://schemas.openxmlformats.org/officeDocument/2006/relationships/tags" Target="../tags/tag51.xml"/><Relationship Id="rId67" Type="http://schemas.openxmlformats.org/officeDocument/2006/relationships/tags" Target="../tags/tag72.xml"/><Relationship Id="rId20" Type="http://schemas.openxmlformats.org/officeDocument/2006/relationships/tags" Target="../tags/tag25.xml"/><Relationship Id="rId41" Type="http://schemas.openxmlformats.org/officeDocument/2006/relationships/tags" Target="../tags/tag46.xml"/><Relationship Id="rId62" Type="http://schemas.openxmlformats.org/officeDocument/2006/relationships/tags" Target="../tags/tag67.xml"/><Relationship Id="rId83" Type="http://schemas.openxmlformats.org/officeDocument/2006/relationships/tags" Target="../tags/tag88.xml"/><Relationship Id="rId88" Type="http://schemas.openxmlformats.org/officeDocument/2006/relationships/tags" Target="../tags/tag93.xml"/><Relationship Id="rId111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15: </a:t>
            </a:r>
            <a:r>
              <a:rPr lang="en-US" altLang="en-US" dirty="0" smtClean="0"/>
              <a:t>Introduction to Parallelism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A8033-613D-7658-9B6E-DFF3F2C1F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Computation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9ACA7-3904-5FD5-8E60-7F7B241F0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is nothing new about parallel computation</a:t>
            </a:r>
          </a:p>
          <a:p>
            <a:r>
              <a:rPr lang="en-US" dirty="0"/>
              <a:t>Hardware design and architecture have always been about parallelism</a:t>
            </a:r>
          </a:p>
          <a:p>
            <a:pPr lvl="1"/>
            <a:r>
              <a:rPr lang="en-US" dirty="0" smtClean="0"/>
              <a:t>Parallelism </a:t>
            </a:r>
            <a:r>
              <a:rPr lang="en-US" dirty="0"/>
              <a:t>has been central to computer performance</a:t>
            </a:r>
          </a:p>
          <a:p>
            <a:r>
              <a:rPr lang="en-US" dirty="0"/>
              <a:t>Parallel algorithms have been an area of study since the late 1970s</a:t>
            </a:r>
          </a:p>
          <a:p>
            <a:r>
              <a:rPr lang="en-US" dirty="0"/>
              <a:t>Hardware trends</a:t>
            </a:r>
          </a:p>
          <a:p>
            <a:pPr lvl="1"/>
            <a:r>
              <a:rPr lang="en-US" dirty="0"/>
              <a:t>Multiple cores in processors</a:t>
            </a:r>
          </a:p>
          <a:p>
            <a:pPr lvl="1"/>
            <a:r>
              <a:rPr lang="en-US" dirty="0"/>
              <a:t>Can no longer make components smaller to make them faster – need to make more of them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22EE8-D74A-BB9E-13C8-59592C507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F9B4B-3E49-243B-2DEF-0A1C4A40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18539-26F5-1309-A1B4-C8DD442E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88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Who Implements Parallelism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>
                <a:latin typeface="Arial" charset="0"/>
                <a:cs typeface="Arial" charset="0"/>
              </a:rPr>
              <a:t>User</a:t>
            </a:r>
          </a:p>
          <a:p>
            <a:endParaRPr lang="en-US" altLang="en-US" sz="2400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Application</a:t>
            </a:r>
          </a:p>
          <a:p>
            <a:endParaRPr lang="en-US" altLang="en-US" sz="2400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Operating System</a:t>
            </a:r>
          </a:p>
          <a:p>
            <a:endParaRPr lang="en-US" altLang="en-US" sz="2400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Programming Language, Compiler</a:t>
            </a:r>
          </a:p>
          <a:p>
            <a:endParaRPr lang="en-US" altLang="en-US" sz="2400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Algorithm</a:t>
            </a:r>
          </a:p>
          <a:p>
            <a:endParaRPr lang="en-US" altLang="en-US" sz="2400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Processor Hardware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AC6CEE-451D-4106-FE5C-64F0C641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9C5B09-DC21-D11A-9FC7-057E7919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CB06C-F05E-50E5-E535-13AD425A4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Parallelism vs. Concurrency</a:t>
            </a:r>
          </a:p>
        </p:txBody>
      </p:sp>
      <p:sp>
        <p:nvSpPr>
          <p:cNvPr id="11268" name="Content Placeholder 2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685800" y="2160588"/>
            <a:ext cx="2971800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Parallelism:</a:t>
            </a:r>
            <a:r>
              <a:rPr lang="en-US" altLang="en-US" sz="2000"/>
              <a:t> </a:t>
            </a:r>
          </a:p>
          <a:p>
            <a:pPr>
              <a:buFontTx/>
              <a:buNone/>
            </a:pPr>
            <a:r>
              <a:rPr lang="en-US" altLang="en-US" sz="2000"/>
              <a:t>   Use extra resources to </a:t>
            </a:r>
          </a:p>
          <a:p>
            <a:pPr>
              <a:buFontTx/>
              <a:buNone/>
            </a:pPr>
            <a:r>
              <a:rPr lang="en-US" altLang="en-US" sz="2000"/>
              <a:t>   solve a problem faster</a:t>
            </a:r>
          </a:p>
        </p:txBody>
      </p:sp>
      <p:cxnSp>
        <p:nvCxnSpPr>
          <p:cNvPr id="11269" name="Straight Arrow Connector 5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flipH="1">
            <a:off x="1828800" y="4037013"/>
            <a:ext cx="5334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0" name="Straight Arrow Connector 6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flipH="1">
            <a:off x="2095500" y="4037013"/>
            <a:ext cx="2667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1" name="Straight Arrow Connector 7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>
            <a:off x="2362200" y="4037013"/>
            <a:ext cx="762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2" name="Straight Arrow Connector 8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2362200" y="4037013"/>
            <a:ext cx="4572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3" name="Text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738313" y="45529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/>
              <a:t>resources</a:t>
            </a:r>
          </a:p>
        </p:txBody>
      </p:sp>
      <p:sp>
        <p:nvSpPr>
          <p:cNvPr id="11274" name="TextBox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36763" y="3640138"/>
            <a:ext cx="727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/>
              <a:t>work</a:t>
            </a:r>
          </a:p>
        </p:txBody>
      </p:sp>
      <p:sp>
        <p:nvSpPr>
          <p:cNvPr id="11275" name="Content Placeholder 2"/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4572000" y="2151063"/>
            <a:ext cx="4114800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Concurrency:</a:t>
            </a:r>
          </a:p>
          <a:p>
            <a:pPr>
              <a:buFontTx/>
              <a:buNone/>
            </a:pPr>
            <a:r>
              <a:rPr lang="en-US" altLang="en-US" sz="2000"/>
              <a:t>  Manage access to shared      </a:t>
            </a:r>
          </a:p>
          <a:p>
            <a:pPr>
              <a:buFontTx/>
              <a:buNone/>
            </a:pPr>
            <a:r>
              <a:rPr lang="en-US" altLang="en-US" sz="2000"/>
              <a:t>  resources </a:t>
            </a:r>
          </a:p>
        </p:txBody>
      </p:sp>
      <p:sp>
        <p:nvSpPr>
          <p:cNvPr id="11276" name="TextBox 1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600700" y="3562350"/>
            <a:ext cx="1166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/>
              <a:t>requests</a:t>
            </a:r>
          </a:p>
        </p:txBody>
      </p:sp>
      <p:cxnSp>
        <p:nvCxnSpPr>
          <p:cNvPr id="11277" name="Straight Arrow Connector 13"/>
          <p:cNvCxnSpPr>
            <a:cxnSpLocks noChangeShapeType="1"/>
          </p:cNvCxnSpPr>
          <p:nvPr>
            <p:custDataLst>
              <p:tags r:id="rId10"/>
            </p:custDataLst>
          </p:nvPr>
        </p:nvCxnSpPr>
        <p:spPr bwMode="auto">
          <a:xfrm rot="10800000" flipH="1">
            <a:off x="6216650" y="3886200"/>
            <a:ext cx="5334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8" name="Straight Arrow Connector 14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 rot="10800000" flipH="1">
            <a:off x="6178550" y="3886200"/>
            <a:ext cx="2667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9" name="Straight Arrow Connector 15"/>
          <p:cNvCxnSpPr>
            <a:cxnSpLocks noChangeShapeType="1"/>
          </p:cNvCxnSpPr>
          <p:nvPr>
            <p:custDataLst>
              <p:tags r:id="rId12"/>
            </p:custDataLst>
          </p:nvPr>
        </p:nvCxnSpPr>
        <p:spPr bwMode="auto">
          <a:xfrm rot="10800000">
            <a:off x="6045200" y="3886200"/>
            <a:ext cx="762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0" name="Straight Arrow Connector 16"/>
          <p:cNvCxnSpPr>
            <a:cxnSpLocks noChangeShapeType="1"/>
          </p:cNvCxnSpPr>
          <p:nvPr>
            <p:custDataLst>
              <p:tags r:id="rId13"/>
            </p:custDataLst>
          </p:nvPr>
        </p:nvCxnSpPr>
        <p:spPr bwMode="auto">
          <a:xfrm rot="10800000">
            <a:off x="5607050" y="3886200"/>
            <a:ext cx="457200" cy="60960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1" name="TextBox 1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600700" y="4476750"/>
            <a:ext cx="1181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/>
              <a:t>resource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947CC-7406-B616-36A6-250E94D4A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2BAACA-0020-FE81-EFA5-D6109C155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A1A88-CCDF-49F1-FC3B-80B486BA8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Shared Memory with Threads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371600"/>
            <a:ext cx="8077200" cy="48006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sz="2000" b="1">
                <a:latin typeface="Arial" charset="0"/>
                <a:cs typeface="Arial" charset="0"/>
              </a:rPr>
              <a:t>Old story</a:t>
            </a:r>
            <a:r>
              <a:rPr lang="en-US" altLang="en-US" sz="2000">
                <a:latin typeface="Arial" charset="0"/>
                <a:cs typeface="Arial" charset="0"/>
              </a:rPr>
              <a:t>: A running program has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One 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program counter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000">
                <a:latin typeface="Arial" charset="0"/>
                <a:cs typeface="Arial" charset="0"/>
              </a:rPr>
              <a:t>(current statement executing)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One 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call stack</a:t>
            </a:r>
            <a:r>
              <a:rPr lang="en-US" altLang="en-US" sz="2000">
                <a:latin typeface="Arial" charset="0"/>
                <a:cs typeface="Arial" charset="0"/>
              </a:rPr>
              <a:t> (with each </a:t>
            </a:r>
            <a:r>
              <a:rPr lang="en-US" altLang="en-US" sz="2000" i="1">
                <a:latin typeface="Arial" charset="0"/>
                <a:cs typeface="Arial" charset="0"/>
              </a:rPr>
              <a:t>stack frame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000">
                <a:latin typeface="Arial" charset="0"/>
                <a:cs typeface="Arial" charset="0"/>
              </a:rPr>
              <a:t>holding local variables) </a:t>
            </a:r>
          </a:p>
          <a:p>
            <a:pPr lvl="1"/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Objects in the heap</a:t>
            </a:r>
            <a:r>
              <a:rPr lang="en-US" altLang="en-US" sz="2000">
                <a:latin typeface="Arial" charset="0"/>
                <a:cs typeface="Arial" charset="0"/>
              </a:rPr>
              <a:t> created by memory allocation (i.e., 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altLang="en-US" sz="2000">
                <a:latin typeface="Arial" charset="0"/>
                <a:cs typeface="Arial" charset="0"/>
              </a:rPr>
              <a:t>) </a:t>
            </a:r>
          </a:p>
          <a:p>
            <a:pPr lvl="2"/>
            <a:r>
              <a:rPr lang="en-US" altLang="en-US">
                <a:latin typeface="Arial" charset="0"/>
                <a:cs typeface="Arial" charset="0"/>
              </a:rPr>
              <a:t>(nothing to do with data structure called a heap)</a:t>
            </a:r>
          </a:p>
          <a:p>
            <a:pPr lvl="1"/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Static fields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US" altLang="en-US" sz="2000" b="1">
                <a:latin typeface="Arial" charset="0"/>
                <a:cs typeface="Arial" charset="0"/>
              </a:rPr>
              <a:t>New story</a:t>
            </a:r>
            <a:r>
              <a:rPr lang="en-US" altLang="en-US" sz="2000">
                <a:latin typeface="Arial" charset="0"/>
                <a:cs typeface="Arial" charset="0"/>
              </a:rPr>
              <a:t>: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A set of 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threads</a:t>
            </a:r>
            <a:r>
              <a:rPr lang="en-US" altLang="en-US" sz="2000">
                <a:latin typeface="Arial" charset="0"/>
                <a:cs typeface="Arial" charset="0"/>
              </a:rPr>
              <a:t>, each with its own program counter &amp; call stack</a:t>
            </a:r>
          </a:p>
          <a:p>
            <a:pPr lvl="2"/>
            <a:r>
              <a:rPr lang="en-US" altLang="en-US">
                <a:latin typeface="Arial" charset="0"/>
                <a:cs typeface="Arial" charset="0"/>
              </a:rPr>
              <a:t>No access to another thread’s local variables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Threads can share static fields / objects</a:t>
            </a:r>
          </a:p>
          <a:p>
            <a:pPr lvl="2"/>
            <a:r>
              <a:rPr lang="en-US" altLang="en-US">
                <a:latin typeface="Arial" charset="0"/>
                <a:cs typeface="Arial" charset="0"/>
              </a:rPr>
              <a:t>To </a:t>
            </a:r>
            <a:r>
              <a:rPr lang="en-US" altLang="en-US" i="1">
                <a:latin typeface="Arial" charset="0"/>
                <a:cs typeface="Arial" charset="0"/>
              </a:rPr>
              <a:t>communicate</a:t>
            </a:r>
            <a:r>
              <a:rPr lang="en-US" altLang="en-US">
                <a:latin typeface="Arial" charset="0"/>
                <a:cs typeface="Arial" charset="0"/>
              </a:rPr>
              <a:t>, write values to some shared location that  another thread reads from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DB570-3D70-63EB-D563-EB1C0D8F8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D9ADE6-CDA2-F4CF-61C0-4EFEF421C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3C0260-B6A6-2695-9D27-14FB9AE00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  <p:custDataLst>
              <p:tags r:id="rId1"/>
            </p:custDataLst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charset="0"/>
                <a:cs typeface="Arial" charset="0"/>
              </a:rPr>
              <a:t>Old Story: one call stack, one pc </a:t>
            </a:r>
          </a:p>
        </p:txBody>
      </p:sp>
      <p:sp>
        <p:nvSpPr>
          <p:cNvPr id="14339" name="Slide Number Placeholder 4"/>
          <p:cNvSpPr txBox="1">
            <a:spLocks noGrp="1"/>
          </p:cNvSpPr>
          <p:nvPr>
            <p:custDataLst>
              <p:tags r:id="rId2"/>
            </p:custDataLst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EBF9F55-E701-41E4-8584-ED5EA9E41220}" type="slidenum">
              <a:rPr lang="en-US" altLang="en-US" sz="1400">
                <a:latin typeface="Times New Roman" pitchFamily="18" charset="0"/>
              </a:rPr>
              <a:pPr algn="r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14340" name="Oval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86200" y="2286000"/>
            <a:ext cx="4267200" cy="3200400"/>
          </a:xfrm>
          <a:prstGeom prst="ellipse">
            <a:avLst/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132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2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8656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3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132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8656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5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0180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6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1704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7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322888" y="35147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8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75288" y="35147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9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932488" y="3286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0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084888" y="3286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1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704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2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3228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3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4752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4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6276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5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7706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6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9230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7" name="Rectangle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0754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8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2278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59" name="Rectangle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865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0" name="Rectangle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018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1" name="Rectangle 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170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2" name="Rectangle 2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322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3" name="Rectangle 2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475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4" name="Rectangle 3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27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5" name="Rectangle 3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780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6" name="Rectangle 3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932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67" name="Rectangle 33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084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4368" name="Straight Arrow Connector 35"/>
          <p:cNvCxnSpPr>
            <a:cxnSpLocks noChangeShapeType="1"/>
            <a:stCxn id="14354" idx="2"/>
            <a:endCxn id="14349" idx="0"/>
          </p:cNvCxnSpPr>
          <p:nvPr>
            <p:custDataLst>
              <p:tags r:id="rId31"/>
            </p:custDataLst>
          </p:nvPr>
        </p:nvCxnSpPr>
        <p:spPr bwMode="auto">
          <a:xfrm rot="16200000" flipH="1">
            <a:off x="5665788" y="2943225"/>
            <a:ext cx="3810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9" name="Straight Arrow Connector 37"/>
          <p:cNvCxnSpPr>
            <a:cxnSpLocks noChangeShapeType="1"/>
            <a:stCxn id="14342" idx="0"/>
            <a:endCxn id="14347" idx="1"/>
          </p:cNvCxnSpPr>
          <p:nvPr>
            <p:custDataLst>
              <p:tags r:id="rId32"/>
            </p:custDataLst>
          </p:nvPr>
        </p:nvCxnSpPr>
        <p:spPr bwMode="auto">
          <a:xfrm rot="16200000" flipH="1">
            <a:off x="4999038" y="3305175"/>
            <a:ext cx="2667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70" name="Straight Arrow Connector 39"/>
          <p:cNvCxnSpPr>
            <a:cxnSpLocks noChangeShapeType="1"/>
            <a:stCxn id="14348" idx="3"/>
            <a:endCxn id="14349" idx="1"/>
          </p:cNvCxnSpPr>
          <p:nvPr>
            <p:custDataLst>
              <p:tags r:id="rId33"/>
            </p:custDataLst>
          </p:nvPr>
        </p:nvCxnSpPr>
        <p:spPr bwMode="auto">
          <a:xfrm flipV="1">
            <a:off x="5627688" y="3400425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71" name="Straight Arrow Connector 41"/>
          <p:cNvCxnSpPr>
            <a:cxnSpLocks noChangeShapeType="1"/>
            <a:stCxn id="14359" idx="0"/>
            <a:endCxn id="14343" idx="2"/>
          </p:cNvCxnSpPr>
          <p:nvPr>
            <p:custDataLst>
              <p:tags r:id="rId34"/>
            </p:custDataLst>
          </p:nvPr>
        </p:nvCxnSpPr>
        <p:spPr bwMode="auto">
          <a:xfrm rot="16200000" flipV="1">
            <a:off x="4713288" y="4352925"/>
            <a:ext cx="3048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72" name="Straight Arrow Connector 43"/>
          <p:cNvCxnSpPr>
            <a:cxnSpLocks noChangeShapeType="1"/>
            <a:stCxn id="14361" idx="0"/>
            <a:endCxn id="14347" idx="2"/>
          </p:cNvCxnSpPr>
          <p:nvPr>
            <p:custDataLst>
              <p:tags r:id="rId35"/>
            </p:custDataLst>
          </p:nvPr>
        </p:nvCxnSpPr>
        <p:spPr bwMode="auto">
          <a:xfrm rot="5400000" flipH="1" flipV="1">
            <a:off x="4903788" y="4086225"/>
            <a:ext cx="8382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45"/>
          <p:cNvSpPr txBox="1"/>
          <p:nvPr>
            <p:custDataLst>
              <p:tags r:id="rId36"/>
            </p:custDataLst>
          </p:nvPr>
        </p:nvSpPr>
        <p:spPr>
          <a:xfrm>
            <a:off x="6846888" y="4352925"/>
            <a:ext cx="544512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…</a:t>
            </a:r>
          </a:p>
        </p:txBody>
      </p:sp>
      <p:sp>
        <p:nvSpPr>
          <p:cNvPr id="14374" name="TextBox 47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702425" y="1143000"/>
            <a:ext cx="2441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Heap for all objects </a:t>
            </a:r>
            <a:br>
              <a:rPr lang="en-US" altLang="en-US" sz="2000"/>
            </a:br>
            <a:r>
              <a:rPr lang="en-US" altLang="en-US" sz="2000"/>
              <a:t>and static fields</a:t>
            </a:r>
          </a:p>
        </p:txBody>
      </p:sp>
      <p:sp>
        <p:nvSpPr>
          <p:cNvPr id="14375" name="TextBox 48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28600" y="1308100"/>
            <a:ext cx="401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000"/>
              <a:t> Call stack with local variables</a:t>
            </a:r>
          </a:p>
          <a:p>
            <a:pPr>
              <a:spcBef>
                <a:spcPct val="0"/>
              </a:spcBef>
            </a:pPr>
            <a:r>
              <a:rPr lang="en-US" altLang="en-US" sz="2000"/>
              <a:t> pc determines current statement</a:t>
            </a:r>
          </a:p>
          <a:p>
            <a:pPr>
              <a:spcBef>
                <a:spcPct val="0"/>
              </a:spcBef>
            </a:pPr>
            <a:r>
              <a:rPr lang="en-US" altLang="en-US" sz="2000"/>
              <a:t> local variables are numbers/null </a:t>
            </a:r>
            <a:br>
              <a:rPr lang="en-US" altLang="en-US" sz="2000"/>
            </a:br>
            <a:r>
              <a:rPr lang="en-US" altLang="en-US" sz="2000"/>
              <a:t>  or heap references</a:t>
            </a:r>
          </a:p>
        </p:txBody>
      </p:sp>
      <p:sp>
        <p:nvSpPr>
          <p:cNvPr id="14376" name="Oval 49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762000" y="30480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77" name="Rectangle 50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914400" y="3581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53" name="TextBox 52"/>
          <p:cNvSpPr txBox="1"/>
          <p:nvPr>
            <p:custDataLst>
              <p:tags r:id="rId41"/>
            </p:custDataLst>
          </p:nvPr>
        </p:nvSpPr>
        <p:spPr>
          <a:xfrm>
            <a:off x="762000" y="32115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4379" name="Rectangle 5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914400" y="3733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80" name="Rectangle 5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914400" y="3886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81" name="Rectangle 5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914400" y="4038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57" name="TextBox 56"/>
          <p:cNvSpPr txBox="1"/>
          <p:nvPr>
            <p:custDataLst>
              <p:tags r:id="rId45"/>
            </p:custDataLst>
          </p:nvPr>
        </p:nvSpPr>
        <p:spPr>
          <a:xfrm rot="5400000">
            <a:off x="1027112" y="42116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cxnSp>
        <p:nvCxnSpPr>
          <p:cNvPr id="14383" name="Straight Arrow Connector 58"/>
          <p:cNvCxnSpPr>
            <a:cxnSpLocks noChangeShapeType="1"/>
            <a:stCxn id="14377" idx="0"/>
            <a:endCxn id="14355" idx="1"/>
          </p:cNvCxnSpPr>
          <p:nvPr>
            <p:custDataLst>
              <p:tags r:id="rId46"/>
            </p:custDataLst>
          </p:nvPr>
        </p:nvCxnSpPr>
        <p:spPr bwMode="auto">
          <a:xfrm rot="16200000" flipH="1">
            <a:off x="3818731" y="905669"/>
            <a:ext cx="276225" cy="56276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84" name="Straight Arrow Connector 60"/>
          <p:cNvCxnSpPr>
            <a:cxnSpLocks noChangeShapeType="1"/>
            <a:endCxn id="14343" idx="1"/>
          </p:cNvCxnSpPr>
          <p:nvPr>
            <p:custDataLst>
              <p:tags r:id="rId47"/>
            </p:custDataLst>
          </p:nvPr>
        </p:nvCxnSpPr>
        <p:spPr bwMode="auto">
          <a:xfrm>
            <a:off x="1143000" y="3990975"/>
            <a:ext cx="3570288" cy="171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85" name="Rectangle 8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477000" y="32766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86" name="Rectangle 85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629400" y="32766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4387" name="Straight Arrow Connector 87"/>
          <p:cNvCxnSpPr>
            <a:cxnSpLocks noChangeShapeType="1"/>
            <a:stCxn id="14350" idx="3"/>
            <a:endCxn id="14385" idx="1"/>
          </p:cNvCxnSpPr>
          <p:nvPr>
            <p:custDataLst>
              <p:tags r:id="rId50"/>
            </p:custDataLst>
          </p:nvPr>
        </p:nvCxnSpPr>
        <p:spPr bwMode="auto">
          <a:xfrm flipV="1">
            <a:off x="6237288" y="3390900"/>
            <a:ext cx="2397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88" name="Rectangle 90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6477000" y="28194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89" name="Rectangle 91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6629400" y="28194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4390" name="Straight Arrow Connector 93"/>
          <p:cNvCxnSpPr>
            <a:cxnSpLocks noChangeShapeType="1"/>
            <a:stCxn id="14385" idx="0"/>
            <a:endCxn id="14388" idx="2"/>
          </p:cNvCxnSpPr>
          <p:nvPr>
            <p:custDataLst>
              <p:tags r:id="rId53"/>
            </p:custDataLst>
          </p:nvPr>
        </p:nvCxnSpPr>
        <p:spPr bwMode="auto">
          <a:xfrm rot="5400000" flipH="1" flipV="1">
            <a:off x="6438901" y="3162300"/>
            <a:ext cx="2286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91" name="Straight Arrow Connector 95"/>
          <p:cNvCxnSpPr>
            <a:cxnSpLocks noChangeShapeType="1"/>
            <a:stCxn id="14388" idx="1"/>
          </p:cNvCxnSpPr>
          <p:nvPr>
            <p:custDataLst>
              <p:tags r:id="rId54"/>
            </p:custDataLst>
          </p:nvPr>
        </p:nvCxnSpPr>
        <p:spPr bwMode="auto">
          <a:xfrm rot="10800000" flipV="1">
            <a:off x="4800600" y="2933700"/>
            <a:ext cx="1676400" cy="419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92" name="Straight Arrow Connector 97"/>
          <p:cNvCxnSpPr>
            <a:cxnSpLocks noChangeShapeType="1"/>
            <a:stCxn id="14386" idx="2"/>
            <a:endCxn id="14355" idx="0"/>
          </p:cNvCxnSpPr>
          <p:nvPr>
            <p:custDataLst>
              <p:tags r:id="rId55"/>
            </p:custDataLst>
          </p:nvPr>
        </p:nvCxnSpPr>
        <p:spPr bwMode="auto">
          <a:xfrm rot="16200000" flipH="1">
            <a:off x="6657181" y="3553619"/>
            <a:ext cx="238125" cy="141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93" name="Line 76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H="1">
            <a:off x="7010400" y="18288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4" name="Line 77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 flipH="1">
            <a:off x="1676400" y="2590800"/>
            <a:ext cx="304800" cy="533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DC728-1ECE-EB67-269A-223634E2B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99BDEA-9724-6B94-E933-A3BC980BC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284E3-26AA-BB65-A019-D4823565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charset="0"/>
                <a:cs typeface="Arial" charset="0"/>
              </a:rPr>
              <a:t>New Story: Shared Memory with Threads </a:t>
            </a:r>
          </a:p>
        </p:txBody>
      </p:sp>
      <p:sp>
        <p:nvSpPr>
          <p:cNvPr id="15363" name="Oval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86200" y="2286000"/>
            <a:ext cx="4267200" cy="3200400"/>
          </a:xfrm>
          <a:prstGeom prst="ellipse">
            <a:avLst/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32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656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132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7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656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8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0180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9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704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0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322888" y="35147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1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475288" y="35147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2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32488" y="3286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3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84888" y="3286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4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1704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5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3228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6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4752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7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6276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8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7706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9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9230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0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0754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1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2278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2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865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3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018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4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170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5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322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6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475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7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27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8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780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9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932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90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084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5391" name="Straight Arrow Connector 35"/>
          <p:cNvCxnSpPr>
            <a:cxnSpLocks noChangeShapeType="1"/>
            <a:stCxn id="15377" idx="2"/>
            <a:endCxn id="15372" idx="0"/>
          </p:cNvCxnSpPr>
          <p:nvPr>
            <p:custDataLst>
              <p:tags r:id="rId30"/>
            </p:custDataLst>
          </p:nvPr>
        </p:nvCxnSpPr>
        <p:spPr bwMode="auto">
          <a:xfrm rot="16200000" flipH="1">
            <a:off x="5665788" y="2943225"/>
            <a:ext cx="3810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2" name="Straight Arrow Connector 37"/>
          <p:cNvCxnSpPr>
            <a:cxnSpLocks noChangeShapeType="1"/>
            <a:stCxn id="15365" idx="0"/>
            <a:endCxn id="15370" idx="1"/>
          </p:cNvCxnSpPr>
          <p:nvPr>
            <p:custDataLst>
              <p:tags r:id="rId31"/>
            </p:custDataLst>
          </p:nvPr>
        </p:nvCxnSpPr>
        <p:spPr bwMode="auto">
          <a:xfrm rot="16200000" flipH="1">
            <a:off x="4999038" y="3305175"/>
            <a:ext cx="2667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3" name="Straight Arrow Connector 39"/>
          <p:cNvCxnSpPr>
            <a:cxnSpLocks noChangeShapeType="1"/>
            <a:stCxn id="15371" idx="3"/>
            <a:endCxn id="15372" idx="1"/>
          </p:cNvCxnSpPr>
          <p:nvPr>
            <p:custDataLst>
              <p:tags r:id="rId32"/>
            </p:custDataLst>
          </p:nvPr>
        </p:nvCxnSpPr>
        <p:spPr bwMode="auto">
          <a:xfrm flipV="1">
            <a:off x="5627688" y="3400425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4" name="Straight Arrow Connector 41"/>
          <p:cNvCxnSpPr>
            <a:cxnSpLocks noChangeShapeType="1"/>
            <a:stCxn id="15382" idx="0"/>
            <a:endCxn id="15366" idx="2"/>
          </p:cNvCxnSpPr>
          <p:nvPr>
            <p:custDataLst>
              <p:tags r:id="rId33"/>
            </p:custDataLst>
          </p:nvPr>
        </p:nvCxnSpPr>
        <p:spPr bwMode="auto">
          <a:xfrm rot="16200000" flipV="1">
            <a:off x="4713288" y="4352925"/>
            <a:ext cx="3048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5" name="Straight Arrow Connector 43"/>
          <p:cNvCxnSpPr>
            <a:cxnSpLocks noChangeShapeType="1"/>
            <a:stCxn id="15384" idx="0"/>
            <a:endCxn id="15370" idx="2"/>
          </p:cNvCxnSpPr>
          <p:nvPr>
            <p:custDataLst>
              <p:tags r:id="rId34"/>
            </p:custDataLst>
          </p:nvPr>
        </p:nvCxnSpPr>
        <p:spPr bwMode="auto">
          <a:xfrm rot="5400000" flipH="1" flipV="1">
            <a:off x="4903788" y="4086225"/>
            <a:ext cx="8382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45"/>
          <p:cNvSpPr txBox="1"/>
          <p:nvPr>
            <p:custDataLst>
              <p:tags r:id="rId35"/>
            </p:custDataLst>
          </p:nvPr>
        </p:nvSpPr>
        <p:spPr>
          <a:xfrm>
            <a:off x="6846888" y="4352925"/>
            <a:ext cx="544512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…</a:t>
            </a:r>
          </a:p>
        </p:txBody>
      </p:sp>
      <p:sp>
        <p:nvSpPr>
          <p:cNvPr id="15397" name="TextBox 4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294438" y="914400"/>
            <a:ext cx="28495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Heap for all objects </a:t>
            </a:r>
            <a:br>
              <a:rPr lang="en-US" altLang="en-US" sz="2000"/>
            </a:br>
            <a:r>
              <a:rPr lang="en-US" altLang="en-US" sz="2000"/>
              <a:t>and static fields, </a:t>
            </a:r>
            <a:r>
              <a:rPr lang="en-US" altLang="en-US" sz="2000" i="1">
                <a:solidFill>
                  <a:schemeClr val="accent2"/>
                </a:solidFill>
              </a:rPr>
              <a:t>shared</a:t>
            </a:r>
            <a:br>
              <a:rPr lang="en-US" altLang="en-US" sz="2000" i="1">
                <a:solidFill>
                  <a:schemeClr val="accent2"/>
                </a:solidFill>
              </a:rPr>
            </a:br>
            <a:r>
              <a:rPr lang="en-US" altLang="en-US" sz="2000"/>
              <a:t>by all threads</a:t>
            </a:r>
          </a:p>
        </p:txBody>
      </p:sp>
      <p:sp>
        <p:nvSpPr>
          <p:cNvPr id="15398" name="TextBox 4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52400" y="1676400"/>
            <a:ext cx="412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Threads, each with own </a:t>
            </a:r>
            <a:r>
              <a:rPr lang="en-US" altLang="en-US" sz="2000" i="1">
                <a:solidFill>
                  <a:schemeClr val="accent2"/>
                </a:solidFill>
              </a:rPr>
              <a:t>unshared</a:t>
            </a:r>
            <a:r>
              <a:rPr lang="en-US" altLang="en-US" sz="2000" i="1"/>
              <a:t> </a:t>
            </a:r>
            <a:br>
              <a:rPr lang="en-US" altLang="en-US" sz="2000" i="1"/>
            </a:br>
            <a:r>
              <a:rPr lang="en-US" altLang="en-US" sz="2000"/>
              <a:t>call stack and “program counter” </a:t>
            </a:r>
          </a:p>
        </p:txBody>
      </p:sp>
      <p:sp>
        <p:nvSpPr>
          <p:cNvPr id="15399" name="Oval 4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62000" y="30480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0" name="Rectangle 5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914400" y="3581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53" name="TextBox 52"/>
          <p:cNvSpPr txBox="1"/>
          <p:nvPr>
            <p:custDataLst>
              <p:tags r:id="rId40"/>
            </p:custDataLst>
          </p:nvPr>
        </p:nvSpPr>
        <p:spPr>
          <a:xfrm>
            <a:off x="762000" y="32115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5402" name="Rectangle 53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914400" y="3733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3" name="Rectangle 54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914400" y="3886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4" name="Rectangle 55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914400" y="4038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57" name="TextBox 56"/>
          <p:cNvSpPr txBox="1"/>
          <p:nvPr>
            <p:custDataLst>
              <p:tags r:id="rId44"/>
            </p:custDataLst>
          </p:nvPr>
        </p:nvSpPr>
        <p:spPr>
          <a:xfrm rot="5400000">
            <a:off x="1027112" y="42116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cxnSp>
        <p:nvCxnSpPr>
          <p:cNvPr id="15406" name="Straight Arrow Connector 58"/>
          <p:cNvCxnSpPr>
            <a:cxnSpLocks noChangeShapeType="1"/>
            <a:stCxn id="15400" idx="0"/>
            <a:endCxn id="15378" idx="1"/>
          </p:cNvCxnSpPr>
          <p:nvPr>
            <p:custDataLst>
              <p:tags r:id="rId45"/>
            </p:custDataLst>
          </p:nvPr>
        </p:nvCxnSpPr>
        <p:spPr bwMode="auto">
          <a:xfrm rot="16200000" flipH="1">
            <a:off x="3818731" y="905669"/>
            <a:ext cx="276225" cy="56276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07" name="Straight Arrow Connector 60"/>
          <p:cNvCxnSpPr>
            <a:cxnSpLocks noChangeShapeType="1"/>
            <a:endCxn id="15366" idx="1"/>
          </p:cNvCxnSpPr>
          <p:nvPr>
            <p:custDataLst>
              <p:tags r:id="rId46"/>
            </p:custDataLst>
          </p:nvPr>
        </p:nvCxnSpPr>
        <p:spPr bwMode="auto">
          <a:xfrm>
            <a:off x="1143000" y="3990975"/>
            <a:ext cx="3570288" cy="171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08" name="Oval 62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476375" y="46482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9" name="Rectangle 6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628775" y="5181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5" name="TextBox 64"/>
          <p:cNvSpPr txBox="1"/>
          <p:nvPr>
            <p:custDataLst>
              <p:tags r:id="rId49"/>
            </p:custDataLst>
          </p:nvPr>
        </p:nvSpPr>
        <p:spPr>
          <a:xfrm>
            <a:off x="1476375" y="48117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5411" name="Rectangle 65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1628775" y="53340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2" name="Rectangle 66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1628775" y="5486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3" name="Rectangle 67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1628775" y="5638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9" name="TextBox 68"/>
          <p:cNvSpPr txBox="1"/>
          <p:nvPr>
            <p:custDataLst>
              <p:tags r:id="rId53"/>
            </p:custDataLst>
          </p:nvPr>
        </p:nvSpPr>
        <p:spPr>
          <a:xfrm rot="5400000">
            <a:off x="1741487" y="58118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sp>
        <p:nvSpPr>
          <p:cNvPr id="15415" name="Oval 69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847975" y="47244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6" name="Rectangle 70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3000375" y="5257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56"/>
            </p:custDataLst>
          </p:nvPr>
        </p:nvSpPr>
        <p:spPr>
          <a:xfrm>
            <a:off x="2847975" y="48879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5418" name="Rectangle 72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3000375" y="5410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9" name="Rectangle 73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3000375" y="5562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20" name="Rectangle 74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3000375" y="57150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76" name="TextBox 75"/>
          <p:cNvSpPr txBox="1"/>
          <p:nvPr>
            <p:custDataLst>
              <p:tags r:id="rId60"/>
            </p:custDataLst>
          </p:nvPr>
        </p:nvSpPr>
        <p:spPr>
          <a:xfrm rot="5400000">
            <a:off x="3113087" y="58880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cxnSp>
        <p:nvCxnSpPr>
          <p:cNvPr id="15422" name="Straight Arrow Connector 77"/>
          <p:cNvCxnSpPr>
            <a:cxnSpLocks noChangeShapeType="1"/>
            <a:stCxn id="15409" idx="3"/>
            <a:endCxn id="15366" idx="1"/>
          </p:cNvCxnSpPr>
          <p:nvPr>
            <p:custDataLst>
              <p:tags r:id="rId61"/>
            </p:custDataLst>
          </p:nvPr>
        </p:nvCxnSpPr>
        <p:spPr bwMode="auto">
          <a:xfrm flipV="1">
            <a:off x="2085975" y="4162425"/>
            <a:ext cx="2627313" cy="10953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23" name="Straight Arrow Connector 79"/>
          <p:cNvCxnSpPr>
            <a:cxnSpLocks noChangeShapeType="1"/>
            <a:stCxn id="15418" idx="3"/>
            <a:endCxn id="15382" idx="2"/>
          </p:cNvCxnSpPr>
          <p:nvPr>
            <p:custDataLst>
              <p:tags r:id="rId62"/>
            </p:custDataLst>
          </p:nvPr>
        </p:nvCxnSpPr>
        <p:spPr bwMode="auto">
          <a:xfrm flipV="1">
            <a:off x="3457575" y="4810125"/>
            <a:ext cx="1484313" cy="6762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24" name="Straight Arrow Connector 81"/>
          <p:cNvCxnSpPr>
            <a:cxnSpLocks noChangeShapeType="1"/>
            <a:stCxn id="15420" idx="3"/>
            <a:endCxn id="15364" idx="1"/>
          </p:cNvCxnSpPr>
          <p:nvPr>
            <p:custDataLst>
              <p:tags r:id="rId63"/>
            </p:custDataLst>
          </p:nvPr>
        </p:nvCxnSpPr>
        <p:spPr bwMode="auto">
          <a:xfrm flipV="1">
            <a:off x="3457575" y="3476625"/>
            <a:ext cx="1255713" cy="23145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25" name="Straight Arrow Connector 83"/>
          <p:cNvCxnSpPr>
            <a:cxnSpLocks noChangeShapeType="1"/>
            <a:stCxn id="15419" idx="3"/>
            <a:endCxn id="15378" idx="1"/>
          </p:cNvCxnSpPr>
          <p:nvPr>
            <p:custDataLst>
              <p:tags r:id="rId64"/>
            </p:custDataLst>
          </p:nvPr>
        </p:nvCxnSpPr>
        <p:spPr bwMode="auto">
          <a:xfrm flipV="1">
            <a:off x="3457575" y="3857625"/>
            <a:ext cx="3313113" cy="1781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26" name="Rectangle 84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6477000" y="32766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27" name="Rectangle 85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6629400" y="32766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5428" name="Straight Arrow Connector 87"/>
          <p:cNvCxnSpPr>
            <a:cxnSpLocks noChangeShapeType="1"/>
            <a:stCxn id="15373" idx="3"/>
            <a:endCxn id="15426" idx="1"/>
          </p:cNvCxnSpPr>
          <p:nvPr>
            <p:custDataLst>
              <p:tags r:id="rId67"/>
            </p:custDataLst>
          </p:nvPr>
        </p:nvCxnSpPr>
        <p:spPr bwMode="auto">
          <a:xfrm flipV="1">
            <a:off x="6237288" y="3390900"/>
            <a:ext cx="2397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29" name="Rectangle 90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6477000" y="28194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30" name="Rectangle 91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6629400" y="28194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5431" name="Straight Arrow Connector 93"/>
          <p:cNvCxnSpPr>
            <a:cxnSpLocks noChangeShapeType="1"/>
            <a:stCxn id="15426" idx="0"/>
            <a:endCxn id="15429" idx="2"/>
          </p:cNvCxnSpPr>
          <p:nvPr>
            <p:custDataLst>
              <p:tags r:id="rId70"/>
            </p:custDataLst>
          </p:nvPr>
        </p:nvCxnSpPr>
        <p:spPr bwMode="auto">
          <a:xfrm rot="5400000" flipH="1" flipV="1">
            <a:off x="6438901" y="3162300"/>
            <a:ext cx="2286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32" name="Straight Arrow Connector 95"/>
          <p:cNvCxnSpPr>
            <a:cxnSpLocks noChangeShapeType="1"/>
            <a:stCxn id="15429" idx="1"/>
          </p:cNvCxnSpPr>
          <p:nvPr>
            <p:custDataLst>
              <p:tags r:id="rId71"/>
            </p:custDataLst>
          </p:nvPr>
        </p:nvCxnSpPr>
        <p:spPr bwMode="auto">
          <a:xfrm rot="10800000" flipV="1">
            <a:off x="4800600" y="2933700"/>
            <a:ext cx="1676400" cy="419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33" name="Straight Arrow Connector 97"/>
          <p:cNvCxnSpPr>
            <a:cxnSpLocks noChangeShapeType="1"/>
            <a:stCxn id="15427" idx="2"/>
            <a:endCxn id="15378" idx="0"/>
          </p:cNvCxnSpPr>
          <p:nvPr>
            <p:custDataLst>
              <p:tags r:id="rId72"/>
            </p:custDataLst>
          </p:nvPr>
        </p:nvCxnSpPr>
        <p:spPr bwMode="auto">
          <a:xfrm rot="16200000" flipH="1">
            <a:off x="6657181" y="3553619"/>
            <a:ext cx="238125" cy="141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34" name="Line 76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 flipH="1">
            <a:off x="7010400" y="18288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5" name="Line 77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 flipH="1">
            <a:off x="1371600" y="23622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6" name="Line 78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2133600" y="2362200"/>
            <a:ext cx="304800" cy="1981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7" name="Line 79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 flipH="1">
            <a:off x="3200400" y="2362200"/>
            <a:ext cx="76200" cy="2209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5D4104-47C7-2E9F-F9E6-2FF52A45F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47183E-4C96-10F4-0BF0-0AF507DB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B70D2B-55C8-E558-4D18-2E166E352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Other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371600"/>
            <a:ext cx="7772400" cy="4800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dirty="0"/>
              <a:t>We will focus on shared memory, but you should know several other models exist and have their own advantages </a:t>
            </a:r>
            <a:r>
              <a:rPr lang="en-US" sz="2000" b="1" dirty="0"/>
              <a:t>(see notes)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>
                <a:solidFill>
                  <a:schemeClr val="accent2"/>
                </a:solidFill>
              </a:rPr>
              <a:t>Message-passing:</a:t>
            </a:r>
            <a:r>
              <a:rPr lang="en-US" sz="2000" dirty="0"/>
              <a:t> Each thread has its own collection of objects.  Communication is via explicitly sending/receiving messages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>
                <a:solidFill>
                  <a:schemeClr val="accent2"/>
                </a:solidFill>
              </a:rPr>
              <a:t>Dataflow:</a:t>
            </a:r>
            <a:r>
              <a:rPr lang="en-US" sz="2000" dirty="0"/>
              <a:t> Programmers write programs in terms of a DAG. 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     A node executes after all of its predecessors in the graph</a:t>
            </a:r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>
                <a:solidFill>
                  <a:schemeClr val="accent2"/>
                </a:solidFill>
              </a:rPr>
              <a:t>Data parallelism: </a:t>
            </a:r>
            <a:r>
              <a:rPr lang="en-US" sz="2000" dirty="0"/>
              <a:t>Have primitives for things like “apply function to every element of an array in parallel”</a:t>
            </a:r>
          </a:p>
          <a:p>
            <a:pPr>
              <a:defRPr/>
            </a:pPr>
            <a:endParaRPr lang="en-US" sz="20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DDA115-2203-1794-85BF-3F1EF867E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C227F-4239-8998-F1AE-608C5E88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A1E001-8317-1B8B-244C-C4C65D540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Our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000" dirty="0"/>
              <a:t>To write a shared-memory parallel program, need new primitives from a programming language or library</a:t>
            </a:r>
          </a:p>
          <a:p>
            <a:pPr marL="0" indent="0">
              <a:buFontTx/>
              <a:buNone/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Ways to create and </a:t>
            </a:r>
            <a:r>
              <a:rPr lang="en-US" sz="2000" i="1" dirty="0">
                <a:solidFill>
                  <a:schemeClr val="accent2"/>
                </a:solidFill>
              </a:rPr>
              <a:t>run multiple things at once</a:t>
            </a:r>
          </a:p>
          <a:p>
            <a:pPr lvl="1">
              <a:defRPr/>
            </a:pPr>
            <a:r>
              <a:rPr lang="en-US" sz="2000" dirty="0"/>
              <a:t>Let’s call these things </a:t>
            </a:r>
            <a:r>
              <a:rPr lang="en-US" sz="2000" b="1" dirty="0"/>
              <a:t>threads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Ways for threads to </a:t>
            </a:r>
            <a:r>
              <a:rPr lang="en-US" sz="2000" i="1" dirty="0">
                <a:solidFill>
                  <a:schemeClr val="accent2"/>
                </a:solidFill>
              </a:rPr>
              <a:t>share memory</a:t>
            </a:r>
            <a:r>
              <a:rPr lang="en-US" sz="2000" dirty="0"/>
              <a:t> </a:t>
            </a:r>
          </a:p>
          <a:p>
            <a:pPr lvl="1">
              <a:defRPr/>
            </a:pPr>
            <a:r>
              <a:rPr lang="en-US" sz="2000" dirty="0"/>
              <a:t>Often just have threads with references to the same objects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Ways for threads to </a:t>
            </a:r>
            <a:r>
              <a:rPr lang="en-US" sz="2000" i="1" dirty="0">
                <a:solidFill>
                  <a:schemeClr val="accent2"/>
                </a:solidFill>
              </a:rPr>
              <a:t>coordinate (a.k.a. synchronize)</a:t>
            </a:r>
          </a:p>
          <a:p>
            <a:pPr lvl="1">
              <a:defRPr/>
            </a:pPr>
            <a:r>
              <a:rPr lang="en-US" sz="2000" dirty="0"/>
              <a:t>For now, a way for one thread to wait for another to finish</a:t>
            </a:r>
          </a:p>
          <a:p>
            <a:pPr lvl="1">
              <a:defRPr/>
            </a:pPr>
            <a:r>
              <a:rPr lang="en-US" sz="2000" dirty="0"/>
              <a:t>Other primitives when we study concurrency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ABEA0-AF97-EAC4-9AE7-1BDEB2AC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44CC5-7F72-0EF7-351D-ACC5F3875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4F357-79BC-F36E-F899-23B4E6C1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Threads vs. Processors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/>
              <a:t>What happens if you start 5 threads on a machine with only 4 processors?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9AB63E-F25B-BCB4-91F4-26DBE2F9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40DE5F-C78D-FA58-4C6B-727827B62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FA9E53-D108-7200-C009-F07CA372F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Threads vs. Processors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/>
              <a:t>For sum operation:  </a:t>
            </a:r>
          </a:p>
          <a:p>
            <a:pPr lvl="1">
              <a:defRPr/>
            </a:pPr>
            <a:r>
              <a:rPr lang="en-US" sz="2000" dirty="0"/>
              <a:t>with 3 processors available, </a:t>
            </a:r>
            <a:br>
              <a:rPr lang="en-US" sz="2000" dirty="0"/>
            </a:br>
            <a:r>
              <a:rPr lang="en-US" sz="2000" dirty="0"/>
              <a:t>using 4 threads would take 50% more time than 3 threads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3A6C7-4508-4829-7589-129364A53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F284CF-9A58-9196-DB4F-FB33C3E30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7E494-27FE-4C59-5E8D-C21410AE9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0AD6-1CED-5A67-7C6A-E0648F7D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B2EEA-C78D-73C6-EF53-EF7A2CBB3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Lectures 1- 14:  Traditional Data Structures</a:t>
            </a:r>
          </a:p>
          <a:p>
            <a:r>
              <a:rPr lang="en-US" dirty="0"/>
              <a:t>Lectures 15-19:  Parallelism</a:t>
            </a:r>
          </a:p>
          <a:p>
            <a:r>
              <a:rPr lang="en-US" dirty="0"/>
              <a:t>Lectures 20-22: Concurrency</a:t>
            </a:r>
          </a:p>
          <a:p>
            <a:r>
              <a:rPr lang="en-US" dirty="0"/>
              <a:t>Lectures 23-27: Graph Algorithms</a:t>
            </a:r>
          </a:p>
          <a:p>
            <a:r>
              <a:rPr lang="en-US" dirty="0"/>
              <a:t>Lectures 28-29: Theory of NP-Completeness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32468-2E9A-CFB8-385E-481398BC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65829-8DB1-6BF5-F8DB-96BA4A01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2A2A5-AEB5-C673-6EC0-17D7C415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44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Fork-Join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77200" cy="4800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2"/>
                </a:solidFill>
              </a:rPr>
              <a:t>Define thread</a:t>
            </a:r>
          </a:p>
          <a:p>
            <a:pPr lvl="1">
              <a:defRPr/>
            </a:pPr>
            <a:r>
              <a:rPr lang="en-US" sz="2000" dirty="0"/>
              <a:t>Java:  define subclass of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/>
              <a:t>, override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run</a:t>
            </a:r>
            <a:b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 dirty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2"/>
                </a:solidFill>
              </a:rPr>
              <a:t>Fork</a:t>
            </a:r>
            <a:r>
              <a:rPr lang="en-US" dirty="0"/>
              <a:t>:  </a:t>
            </a:r>
            <a:r>
              <a:rPr lang="en-US" sz="2400" dirty="0"/>
              <a:t>instantiate a thread and start executing</a:t>
            </a:r>
          </a:p>
          <a:p>
            <a:pPr lvl="1">
              <a:defRPr/>
            </a:pPr>
            <a:r>
              <a:rPr lang="en-US" sz="2000" dirty="0"/>
              <a:t>Java:  create thread object, call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start()</a:t>
            </a:r>
            <a:b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2"/>
                </a:solidFill>
              </a:rPr>
              <a:t>Join</a:t>
            </a:r>
            <a:r>
              <a:rPr lang="en-US" dirty="0"/>
              <a:t>:  </a:t>
            </a:r>
            <a:r>
              <a:rPr lang="en-US" sz="2400" dirty="0"/>
              <a:t>wait for thread to terminate</a:t>
            </a:r>
          </a:p>
          <a:p>
            <a:pPr lvl="1">
              <a:defRPr/>
            </a:pPr>
            <a:r>
              <a:rPr lang="en-US" sz="2000" dirty="0"/>
              <a:t>Java:  call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join()</a:t>
            </a:r>
            <a:r>
              <a:rPr lang="en-US" sz="2000" dirty="0"/>
              <a:t> method, which returns when thread finishes</a:t>
            </a:r>
          </a:p>
          <a:p>
            <a:pPr>
              <a:defRPr/>
            </a:pPr>
            <a:endParaRPr lang="en-US" sz="2000" dirty="0"/>
          </a:p>
          <a:p>
            <a:pPr marL="0" indent="0">
              <a:buFontTx/>
              <a:buNone/>
              <a:defRPr/>
            </a:pPr>
            <a:r>
              <a:rPr lang="en-US" sz="2000" dirty="0"/>
              <a:t>Above uses basic thread library build into Java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Later we’ll introduce a better </a:t>
            </a:r>
            <a:r>
              <a:rPr lang="en-US" sz="2000" dirty="0" err="1">
                <a:solidFill>
                  <a:schemeClr val="accent2"/>
                </a:solidFill>
              </a:rPr>
              <a:t>ForkJoin</a:t>
            </a:r>
            <a:r>
              <a:rPr lang="en-US" sz="2000" dirty="0">
                <a:solidFill>
                  <a:schemeClr val="accent2"/>
                </a:solidFill>
              </a:rPr>
              <a:t> Java library</a:t>
            </a:r>
            <a:r>
              <a:rPr lang="en-US" sz="2000" dirty="0"/>
              <a:t> designed for  parallel programming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A7C67F-5200-3807-3E9D-AC26CB713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A8D13-801C-97BF-E779-A65BF0121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FF983-4AFA-E5AC-1F80-D3DAACE32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Sum with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219200"/>
            <a:ext cx="8305800" cy="4876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000" dirty="0"/>
              <a:t>For starters:  have 4 threads simultaneously sum ¼ of the array</a:t>
            </a:r>
          </a:p>
          <a:p>
            <a:pPr>
              <a:defRPr/>
            </a:pPr>
            <a:endParaRPr lang="en-US" sz="2000" dirty="0"/>
          </a:p>
          <a:p>
            <a:pPr marL="0" indent="0">
              <a:buFontTx/>
              <a:buNone/>
              <a:defRPr/>
            </a:pPr>
            <a:endParaRPr lang="en-US" sz="2000" dirty="0"/>
          </a:p>
          <a:p>
            <a:pPr>
              <a:buFontTx/>
              <a:buNone/>
              <a:defRPr/>
            </a:pPr>
            <a:r>
              <a:rPr lang="en-US" sz="2000" dirty="0"/>
              <a:t>       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ans0         ans1        ans2         ans3</a:t>
            </a:r>
          </a:p>
          <a:p>
            <a:pPr>
              <a:buFontTx/>
              <a:buNone/>
              <a:defRPr/>
            </a:pPr>
            <a:r>
              <a:rPr lang="en-US" sz="2000" dirty="0"/>
              <a:t>                                                       +</a:t>
            </a:r>
          </a:p>
          <a:p>
            <a:pPr>
              <a:buFontTx/>
              <a:buNone/>
              <a:defRPr/>
            </a:pPr>
            <a:r>
              <a:rPr lang="en-US" sz="2000" dirty="0"/>
              <a:t>                                             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lvl="1">
              <a:defRPr/>
            </a:pPr>
            <a:r>
              <a:rPr lang="en-US" sz="2000" dirty="0"/>
              <a:t>Create 4 </a:t>
            </a:r>
            <a:r>
              <a:rPr lang="en-US" sz="2000" i="1" dirty="0">
                <a:solidFill>
                  <a:schemeClr val="accent2"/>
                </a:solidFill>
              </a:rPr>
              <a:t>thread objects</a:t>
            </a:r>
            <a:r>
              <a:rPr lang="en-US" sz="2000" dirty="0"/>
              <a:t>, each given ¼ of the array</a:t>
            </a:r>
          </a:p>
          <a:p>
            <a:pPr lvl="1">
              <a:defRPr/>
            </a:pPr>
            <a:r>
              <a:rPr lang="en-US" sz="2000" dirty="0"/>
              <a:t>Call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start()</a:t>
            </a:r>
            <a:r>
              <a:rPr lang="en-US" sz="2000" dirty="0"/>
              <a:t> on each thread object to run it in parallel</a:t>
            </a:r>
          </a:p>
          <a:p>
            <a:pPr lvl="1">
              <a:defRPr/>
            </a:pPr>
            <a:r>
              <a:rPr lang="en-US" sz="2000" dirty="0"/>
              <a:t>Wait for threads to finish using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join()</a:t>
            </a:r>
          </a:p>
          <a:p>
            <a:pPr lvl="1">
              <a:defRPr/>
            </a:pPr>
            <a:r>
              <a:rPr lang="en-US" sz="2000" dirty="0"/>
              <a:t>Add together their 4 answers for the final result</a:t>
            </a:r>
          </a:p>
          <a:p>
            <a:pPr lvl="1">
              <a:defRPr/>
            </a:pPr>
            <a:endParaRPr lang="en-US" sz="2000" dirty="0"/>
          </a:p>
        </p:txBody>
      </p:sp>
      <p:sp>
        <p:nvSpPr>
          <p:cNvPr id="21509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0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1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71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2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19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3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4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676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5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81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6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28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7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8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86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9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590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0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38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1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43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2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895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3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200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4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48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5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52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6" name="Rectangle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505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7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810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8" name="Rectangle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657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9" name="Rectangle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962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0" name="Rectangle 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114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1" name="Rectangle 2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419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2" name="Rectangle 2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267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3" name="Rectangle 3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572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4" name="Rectangle 3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724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5" name="Rectangle 3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029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6" name="Rectangle 33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876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7" name="Rectangle 34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181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8" name="Rectangle 35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334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9" name="Rectangle 36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638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0" name="Rectangle 37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486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1" name="Rectangle 38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791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2" name="Rectangle 39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943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3" name="Rectangle 40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248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4" name="Rectangle 41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096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5" name="Rectangle 42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400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6" name="Rectangle 43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553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7" name="Rectangle 44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858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8" name="Rectangle 45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6705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9" name="Rectangle 4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010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0" name="Rectangle 47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162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1" name="Rectangle 48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7467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2" name="Rectangle 49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315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3" name="Rectangle 50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7620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4" name="Rectangle 51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772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5" name="Rectangle 52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8077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6" name="Rectangle 53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24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7" name="Left Brace 54"/>
          <p:cNvSpPr>
            <a:spLocks/>
          </p:cNvSpPr>
          <p:nvPr>
            <p:custDataLst>
              <p:tags r:id="rId51"/>
            </p:custDataLst>
          </p:nvPr>
        </p:nvSpPr>
        <p:spPr bwMode="auto">
          <a:xfrm rot="-5400000">
            <a:off x="1676400" y="1371600"/>
            <a:ext cx="304800" cy="18288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8" name="Left Brace 60"/>
          <p:cNvSpPr>
            <a:spLocks/>
          </p:cNvSpPr>
          <p:nvPr>
            <p:custDataLst>
              <p:tags r:id="rId52"/>
            </p:custDataLst>
          </p:nvPr>
        </p:nvSpPr>
        <p:spPr bwMode="auto">
          <a:xfrm rot="-5400000">
            <a:off x="3581400" y="1371600"/>
            <a:ext cx="304800" cy="18288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9" name="Left Brace 65"/>
          <p:cNvSpPr>
            <a:spLocks/>
          </p:cNvSpPr>
          <p:nvPr>
            <p:custDataLst>
              <p:tags r:id="rId53"/>
            </p:custDataLst>
          </p:nvPr>
        </p:nvSpPr>
        <p:spPr bwMode="auto">
          <a:xfrm rot="-5400000">
            <a:off x="5486400" y="1371600"/>
            <a:ext cx="304800" cy="18288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60" name="Left Brace 66"/>
          <p:cNvSpPr>
            <a:spLocks/>
          </p:cNvSpPr>
          <p:nvPr>
            <p:custDataLst>
              <p:tags r:id="rId54"/>
            </p:custDataLst>
          </p:nvPr>
        </p:nvSpPr>
        <p:spPr bwMode="auto">
          <a:xfrm rot="-5400000">
            <a:off x="7391400" y="1371600"/>
            <a:ext cx="304800" cy="18288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61" name="Rectangle 67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8229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62" name="Rectangle 69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8382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21563" name="Straight Connector 71"/>
          <p:cNvCxnSpPr>
            <a:cxnSpLocks noChangeShapeType="1"/>
          </p:cNvCxnSpPr>
          <p:nvPr>
            <p:custDataLst>
              <p:tags r:id="rId57"/>
            </p:custDataLst>
          </p:nvPr>
        </p:nvCxnSpPr>
        <p:spPr bwMode="auto">
          <a:xfrm>
            <a:off x="2133600" y="2667000"/>
            <a:ext cx="243840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64" name="Straight Connector 73"/>
          <p:cNvCxnSpPr>
            <a:cxnSpLocks noChangeShapeType="1"/>
          </p:cNvCxnSpPr>
          <p:nvPr>
            <p:custDataLst>
              <p:tags r:id="rId58"/>
            </p:custDataLst>
          </p:nvPr>
        </p:nvCxnSpPr>
        <p:spPr bwMode="auto">
          <a:xfrm>
            <a:off x="3886200" y="2667000"/>
            <a:ext cx="76200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65" name="Straight Connector 76"/>
          <p:cNvCxnSpPr>
            <a:cxnSpLocks noChangeShapeType="1"/>
          </p:cNvCxnSpPr>
          <p:nvPr>
            <p:custDataLst>
              <p:tags r:id="rId59"/>
            </p:custDataLst>
          </p:nvPr>
        </p:nvCxnSpPr>
        <p:spPr bwMode="auto">
          <a:xfrm rot="10800000" flipV="1">
            <a:off x="4724400" y="2667000"/>
            <a:ext cx="91440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66" name="Straight Connector 78"/>
          <p:cNvCxnSpPr>
            <a:cxnSpLocks noChangeShapeType="1"/>
          </p:cNvCxnSpPr>
          <p:nvPr>
            <p:custDataLst>
              <p:tags r:id="rId60"/>
            </p:custDataLst>
          </p:nvPr>
        </p:nvCxnSpPr>
        <p:spPr bwMode="auto">
          <a:xfrm rot="10800000" flipV="1">
            <a:off x="4876800" y="2667000"/>
            <a:ext cx="251460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3DCCC0-69D7-12D7-4864-29B4D3D8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D2C307-3796-84C5-5F17-633F197F4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19373F-F1FB-1E6E-20A5-78DFCC8D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algn="l"/>
            <a:r>
              <a:rPr lang="en-US" altLang="en-US" sz="3200">
                <a:latin typeface="Arial" charset="0"/>
                <a:cs typeface="Arial" charset="0"/>
              </a:rPr>
              <a:t>Part 1: define thread class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1143000"/>
            <a:ext cx="8534400" cy="4419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fields, passed to constructor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so threads know what to do.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lo=l; hi=h;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=a;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//override must have this type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sp>
        <p:nvSpPr>
          <p:cNvPr id="22533" name="Down Arrow 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 rot="2440678">
            <a:off x="5845175" y="268288"/>
            <a:ext cx="484188" cy="977900"/>
          </a:xfrm>
          <a:prstGeom prst="down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2534" name="Down Arrow 1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 rot="2871775">
            <a:off x="3477419" y="3201194"/>
            <a:ext cx="484187" cy="1165225"/>
          </a:xfrm>
          <a:prstGeom prst="downArrow">
            <a:avLst>
              <a:gd name="adj1" fmla="val 50000"/>
              <a:gd name="adj2" fmla="val 5003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>
            <p:custDataLst>
              <p:tags r:id="rId5"/>
            </p:custDataLst>
          </p:nvPr>
        </p:nvSpPr>
        <p:spPr>
          <a:xfrm>
            <a:off x="465499" y="5714999"/>
            <a:ext cx="6718506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we must override a no-arguments/no-result run, </a:t>
            </a:r>
          </a:p>
          <a:p>
            <a:pPr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use fields to communicate across threads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F0A89B-71FA-1C09-2142-865D8C61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40461-4890-7B06-83FF-723A9D42A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C5E29-BD76-6370-F707-EB77A90E7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l"/>
            <a:r>
              <a:rPr lang="en-US" altLang="en-US">
                <a:latin typeface="Arial" charset="0"/>
                <a:cs typeface="Arial" charset="0"/>
              </a:rPr>
              <a:t>Part 2:  sum routine</a:t>
            </a:r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1638300"/>
            <a:ext cx="8534400" cy="3581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defRPr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can be a static method</a:t>
            </a:r>
            <a:endParaRPr lang="en-US" sz="2000" b="1" kern="0" dirty="0"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 err="1">
                <a:latin typeface="Courier New" pitchFamily="49" charset="0"/>
              </a:rPr>
              <a:t>arr.length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0;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[]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[4];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4;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++){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do parallel computations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arr,i</a:t>
            </a:r>
            <a:r>
              <a:rPr lang="en-US" sz="2000" b="1" kern="0" dirty="0">
                <a:latin typeface="Courier New" pitchFamily="49" charset="0"/>
              </a:rPr>
              <a:t>*</a:t>
            </a:r>
            <a:r>
              <a:rPr lang="en-US" sz="2000" b="1" kern="0" dirty="0" err="1"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/4,(i+1)*</a:t>
            </a:r>
            <a:r>
              <a:rPr lang="en-US" sz="2000" b="1" kern="0" dirty="0" err="1"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/4);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].start(); </a:t>
            </a:r>
            <a:endParaRPr lang="en-US" sz="2000" b="1" kern="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4;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 {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combine results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ts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[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].join(); // wait for helper to finish!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+=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CB4EEB-2D1D-124E-C32C-F927784E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4DD7A-C9F6-9962-E936-EEA7E6A2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41598-1D8E-3DDC-0878-EC29E845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en-US" dirty="0"/>
              <a:t>Parameterizing by number of threads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7D543C-BB5F-D4BE-CE14-40E2214D5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6DCC7-F33C-E578-916A-F742C1A4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30A327-AB0C-55C2-C384-44D62B2F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1905000"/>
            <a:ext cx="8610600" cy="327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kern="0" dirty="0">
                <a:latin typeface="Courier New" pitchFamily="49" charset="0"/>
              </a:rPr>
              <a:t>= 0;</a:t>
            </a:r>
            <a:endParaRPr lang="en-US" sz="2000" b="1" kern="0" dirty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[]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arr</a:t>
            </a:r>
            <a:r>
              <a:rPr lang="en-US" sz="2000" b="1" kern="0" dirty="0">
                <a:latin typeface="Courier New" pitchFamily="49" charset="0"/>
              </a:rPr>
              <a:t>,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arr.length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)/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,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                   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((i+1)*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arr.length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)/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].start();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 {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].join();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+=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  <a:endParaRPr lang="en-US" sz="2000" b="1" kern="0" dirty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defRPr/>
            </a:pPr>
            <a:endParaRPr lang="en-US" sz="2000" kern="0" dirty="0">
              <a:latin typeface="Courier New" pitchFamily="49" charset="0"/>
            </a:endParaRP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Recall:  Parallel Sum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>
                <a:latin typeface="Arial" charset="0"/>
                <a:cs typeface="Arial" charset="0"/>
              </a:rPr>
              <a:t>Let’s implement this with threads...</a:t>
            </a:r>
          </a:p>
        </p:txBody>
      </p:sp>
      <p:grpSp>
        <p:nvGrpSpPr>
          <p:cNvPr id="25605" name="Group 114"/>
          <p:cNvGrpSpPr>
            <a:grpSpLocks/>
          </p:cNvGrpSpPr>
          <p:nvPr/>
        </p:nvGrpSpPr>
        <p:grpSpPr bwMode="auto">
          <a:xfrm>
            <a:off x="838200" y="2057400"/>
            <a:ext cx="7366000" cy="304800"/>
            <a:chOff x="897048" y="2152591"/>
            <a:chExt cx="4876800" cy="228600"/>
          </a:xfrm>
        </p:grpSpPr>
        <p:sp>
          <p:nvSpPr>
            <p:cNvPr id="25683" name="Rectangle 5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89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4" name="Rectangle 6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104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5" name="Rectangle 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135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6" name="Rectangle 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120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7" name="Rectangle 9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150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8" name="Rectangle 10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65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9" name="Rectangle 11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1963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0" name="Rectangle 12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181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1" name="Rectangle 1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2116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2" name="Rectangle 14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2268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3" name="Rectangle 15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573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4" name="Rectangle 16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421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5" name="Rectangle 17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725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6" name="Rectangle 18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878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7" name="Rectangle 19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183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8" name="Rectangle 20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030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9" name="Rectangle 21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35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0" name="Rectangle 2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87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1" name="Rectangle 23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3792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2" name="Rectangle 24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3640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3" name="Rectangle 2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3945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4" name="Rectangle 2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4097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5" name="Rectangle 2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4402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6" name="Rectangle 2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4249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7" name="Rectangle 2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4554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8" name="Rectangle 30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470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9" name="Rectangle 31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01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0" name="Rectangle 32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85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1" name="Rectangle 33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516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2" name="Rectangle 34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531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3" name="Rectangle 35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62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4" name="Rectangle 36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46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</p:grpSp>
      <p:sp>
        <p:nvSpPr>
          <p:cNvPr id="25606" name="Left Brace 53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-5400000">
            <a:off x="935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25607" name="Straight Connector 54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1011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8" name="Straight Connector 55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rot="5400000">
            <a:off x="1316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9" name="Left Brace 56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-5400000">
            <a:off x="1392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0" name="Left Brace 57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-5400000">
            <a:off x="1849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1" name="Left Brace 58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-5400000">
            <a:off x="2306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2" name="Left Brace 5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-5400000">
            <a:off x="2763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3" name="Left Brace 60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-5400000">
            <a:off x="3221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4" name="Left Brace 61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-5400000">
            <a:off x="3678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5" name="Left Brace 62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-5400000">
            <a:off x="4135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6" name="Left Brace 63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-5400000">
            <a:off x="4592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7" name="Left Brace 64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-5400000">
            <a:off x="5049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8" name="Left Brace 65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-5400000">
            <a:off x="5507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9" name="Left Brace 66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-5400000">
            <a:off x="5964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0" name="Left Brace 67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-5400000">
            <a:off x="6421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1" name="Left Brace 68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-5400000">
            <a:off x="6878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2" name="Left Brace 6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-5400000">
            <a:off x="7335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3" name="Left Brace 70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-5400000">
            <a:off x="7793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19"/>
            </p:custDataLst>
          </p:nvPr>
        </p:nvSpPr>
        <p:spPr>
          <a:xfrm>
            <a:off x="1125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25" name="Straight Connector 72"/>
          <p:cNvCxnSpPr>
            <a:cxnSpLocks noChangeShapeType="1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19256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6" name="Straight Connector 73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rot="5400000">
            <a:off x="22304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TextBox 74"/>
          <p:cNvSpPr txBox="1"/>
          <p:nvPr>
            <p:custDataLst>
              <p:tags r:id="rId22"/>
            </p:custDataLst>
          </p:nvPr>
        </p:nvSpPr>
        <p:spPr>
          <a:xfrm>
            <a:off x="2039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28" name="Straight Connector 75"/>
          <p:cNvCxnSpPr>
            <a:cxnSpLocks noChangeShapeType="1"/>
          </p:cNvCxnSpPr>
          <p:nvPr>
            <p:custDataLst>
              <p:tags r:id="rId23"/>
            </p:custDataLst>
          </p:nvPr>
        </p:nvCxnSpPr>
        <p:spPr bwMode="auto">
          <a:xfrm rot="16200000" flipH="1">
            <a:off x="2916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9" name="Straight Connector 76"/>
          <p:cNvCxnSpPr>
            <a:cxnSpLocks noChangeShapeType="1"/>
          </p:cNvCxnSpPr>
          <p:nvPr>
            <p:custDataLst>
              <p:tags r:id="rId24"/>
            </p:custDataLst>
          </p:nvPr>
        </p:nvCxnSpPr>
        <p:spPr bwMode="auto">
          <a:xfrm rot="5400000">
            <a:off x="3221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77"/>
          <p:cNvSpPr txBox="1"/>
          <p:nvPr>
            <p:custDataLst>
              <p:tags r:id="rId25"/>
            </p:custDataLst>
          </p:nvPr>
        </p:nvSpPr>
        <p:spPr>
          <a:xfrm>
            <a:off x="3030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31" name="Straight Connector 78"/>
          <p:cNvCxnSpPr>
            <a:cxnSpLocks noChangeShapeType="1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38306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2" name="Straight Connector 79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41354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TextBox 80"/>
          <p:cNvSpPr txBox="1"/>
          <p:nvPr>
            <p:custDataLst>
              <p:tags r:id="rId28"/>
            </p:custDataLst>
          </p:nvPr>
        </p:nvSpPr>
        <p:spPr>
          <a:xfrm>
            <a:off x="3944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34" name="Straight Connector 81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16200000" flipH="1">
            <a:off x="4745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5" name="Straight Connector 82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50498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Box 83"/>
          <p:cNvSpPr txBox="1"/>
          <p:nvPr>
            <p:custDataLst>
              <p:tags r:id="rId31"/>
            </p:custDataLst>
          </p:nvPr>
        </p:nvSpPr>
        <p:spPr>
          <a:xfrm>
            <a:off x="48593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37" name="Straight Connector 84"/>
          <p:cNvCxnSpPr>
            <a:cxnSpLocks noChangeShapeType="1"/>
          </p:cNvCxnSpPr>
          <p:nvPr>
            <p:custDataLst>
              <p:tags r:id="rId32"/>
            </p:custDataLst>
          </p:nvPr>
        </p:nvCxnSpPr>
        <p:spPr bwMode="auto">
          <a:xfrm rot="16200000" flipH="1">
            <a:off x="56594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8" name="Straight Connector 85"/>
          <p:cNvCxnSpPr>
            <a:cxnSpLocks noChangeShapeType="1"/>
          </p:cNvCxnSpPr>
          <p:nvPr>
            <p:custDataLst>
              <p:tags r:id="rId33"/>
            </p:custDataLst>
          </p:nvPr>
        </p:nvCxnSpPr>
        <p:spPr bwMode="auto">
          <a:xfrm rot="5400000">
            <a:off x="5964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TextBox 86"/>
          <p:cNvSpPr txBox="1"/>
          <p:nvPr>
            <p:custDataLst>
              <p:tags r:id="rId34"/>
            </p:custDataLst>
          </p:nvPr>
        </p:nvSpPr>
        <p:spPr>
          <a:xfrm>
            <a:off x="57737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0" name="Straight Connector 87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rot="16200000" flipH="1">
            <a:off x="65738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1" name="Straight Connector 88"/>
          <p:cNvCxnSpPr>
            <a:cxnSpLocks noChangeShapeType="1"/>
          </p:cNvCxnSpPr>
          <p:nvPr>
            <p:custDataLst>
              <p:tags r:id="rId36"/>
            </p:custDataLst>
          </p:nvPr>
        </p:nvCxnSpPr>
        <p:spPr bwMode="auto">
          <a:xfrm rot="5400000">
            <a:off x="68786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Box 89"/>
          <p:cNvSpPr txBox="1"/>
          <p:nvPr>
            <p:custDataLst>
              <p:tags r:id="rId37"/>
            </p:custDataLst>
          </p:nvPr>
        </p:nvSpPr>
        <p:spPr>
          <a:xfrm>
            <a:off x="66881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3" name="Straight Connector 90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6200000" flipH="1">
            <a:off x="7488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4" name="Straight Connector 91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5400000">
            <a:off x="77930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" name="TextBox 92"/>
          <p:cNvSpPr txBox="1"/>
          <p:nvPr>
            <p:custDataLst>
              <p:tags r:id="rId40"/>
            </p:custDataLst>
          </p:nvPr>
        </p:nvSpPr>
        <p:spPr>
          <a:xfrm>
            <a:off x="76025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6" name="Straight Connector 93"/>
          <p:cNvCxnSpPr>
            <a:cxnSpLocks noChangeShapeType="1"/>
            <a:stCxn id="72" idx="2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1399382" y="318849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7" name="Straight Connector 94"/>
          <p:cNvCxnSpPr>
            <a:cxnSpLocks noChangeShapeType="1"/>
            <a:stCxn id="75" idx="2"/>
          </p:cNvCxnSpPr>
          <p:nvPr>
            <p:custDataLst>
              <p:tags r:id="rId42"/>
            </p:custDataLst>
          </p:nvPr>
        </p:nvCxnSpPr>
        <p:spPr bwMode="auto">
          <a:xfrm rot="5400000">
            <a:off x="1932782" y="317420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TextBox 95"/>
          <p:cNvSpPr txBox="1"/>
          <p:nvPr>
            <p:custDataLst>
              <p:tags r:id="rId43"/>
            </p:custDataLst>
          </p:nvPr>
        </p:nvSpPr>
        <p:spPr>
          <a:xfrm>
            <a:off x="1582738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9" name="Straight Connector 96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16200000" flipH="1">
            <a:off x="32900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0" name="Straight Connector 9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5400000">
            <a:off x="38234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Box 98"/>
          <p:cNvSpPr txBox="1"/>
          <p:nvPr>
            <p:custDataLst>
              <p:tags r:id="rId46"/>
            </p:custDataLst>
          </p:nvPr>
        </p:nvSpPr>
        <p:spPr>
          <a:xfrm>
            <a:off x="34591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52" name="Straight Connector 99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51188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3" name="Straight Connector 100"/>
          <p:cNvCxnSpPr>
            <a:cxnSpLocks noChangeShapeType="1"/>
          </p:cNvCxnSpPr>
          <p:nvPr>
            <p:custDataLst>
              <p:tags r:id="rId48"/>
            </p:custDataLst>
          </p:nvPr>
        </p:nvCxnSpPr>
        <p:spPr bwMode="auto">
          <a:xfrm rot="5400000">
            <a:off x="56522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49"/>
            </p:custDataLst>
          </p:nvPr>
        </p:nvSpPr>
        <p:spPr>
          <a:xfrm>
            <a:off x="52879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55" name="Straight Connector 102"/>
          <p:cNvCxnSpPr>
            <a:cxnSpLocks noChangeShapeType="1"/>
          </p:cNvCxnSpPr>
          <p:nvPr>
            <p:custDataLst>
              <p:tags r:id="rId50"/>
            </p:custDataLst>
          </p:nvPr>
        </p:nvCxnSpPr>
        <p:spPr bwMode="auto">
          <a:xfrm rot="16200000" flipH="1">
            <a:off x="6947694" y="30932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6" name="Straight Connector 103"/>
          <p:cNvCxnSpPr>
            <a:cxnSpLocks noChangeShapeType="1"/>
          </p:cNvCxnSpPr>
          <p:nvPr>
            <p:custDataLst>
              <p:tags r:id="rId51"/>
            </p:custDataLst>
          </p:nvPr>
        </p:nvCxnSpPr>
        <p:spPr bwMode="auto">
          <a:xfrm rot="5400000">
            <a:off x="7481094" y="30789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52"/>
            </p:custDataLst>
          </p:nvPr>
        </p:nvSpPr>
        <p:spPr>
          <a:xfrm>
            <a:off x="7116763" y="3200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58" name="Straight Connector 105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>
            <a:off x="18875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9" name="Straight Connector 106"/>
          <p:cNvCxnSpPr>
            <a:cxnSpLocks noChangeShapeType="1"/>
          </p:cNvCxnSpPr>
          <p:nvPr>
            <p:custDataLst>
              <p:tags r:id="rId54"/>
            </p:custDataLst>
          </p:nvPr>
        </p:nvCxnSpPr>
        <p:spPr bwMode="auto">
          <a:xfrm rot="10800000" flipV="1">
            <a:off x="27114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55"/>
            </p:custDataLst>
          </p:nvPr>
        </p:nvSpPr>
        <p:spPr>
          <a:xfrm>
            <a:off x="24685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61" name="Straight Connector 108"/>
          <p:cNvCxnSpPr>
            <a:cxnSpLocks noChangeShapeType="1"/>
          </p:cNvCxnSpPr>
          <p:nvPr>
            <p:custDataLst>
              <p:tags r:id="rId56"/>
            </p:custDataLst>
          </p:nvPr>
        </p:nvCxnSpPr>
        <p:spPr bwMode="auto">
          <a:xfrm>
            <a:off x="56213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2" name="Straight Connector 109"/>
          <p:cNvCxnSpPr>
            <a:cxnSpLocks noChangeShapeType="1"/>
          </p:cNvCxnSpPr>
          <p:nvPr>
            <p:custDataLst>
              <p:tags r:id="rId57"/>
            </p:custDataLst>
          </p:nvPr>
        </p:nvCxnSpPr>
        <p:spPr bwMode="auto">
          <a:xfrm rot="10800000" flipV="1">
            <a:off x="64452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58"/>
            </p:custDataLst>
          </p:nvPr>
        </p:nvSpPr>
        <p:spPr>
          <a:xfrm>
            <a:off x="62023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64" name="Straight Connector 111"/>
          <p:cNvCxnSpPr>
            <a:cxnSpLocks noChangeShapeType="1"/>
          </p:cNvCxnSpPr>
          <p:nvPr>
            <p:custDataLst>
              <p:tags r:id="rId59"/>
            </p:custDataLst>
          </p:nvPr>
        </p:nvCxnSpPr>
        <p:spPr bwMode="auto">
          <a:xfrm>
            <a:off x="2801938" y="4057650"/>
            <a:ext cx="15859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5" name="Straight Connector 112"/>
          <p:cNvCxnSpPr>
            <a:cxnSpLocks noChangeShapeType="1"/>
          </p:cNvCxnSpPr>
          <p:nvPr>
            <p:custDataLst>
              <p:tags r:id="rId60"/>
            </p:custDataLst>
          </p:nvPr>
        </p:nvCxnSpPr>
        <p:spPr bwMode="auto">
          <a:xfrm rot="10800000" flipV="1">
            <a:off x="4540250" y="4057650"/>
            <a:ext cx="16906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61"/>
            </p:custDataLst>
          </p:nvPr>
        </p:nvSpPr>
        <p:spPr>
          <a:xfrm>
            <a:off x="4325938" y="40576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6" name="TextBox 115"/>
          <p:cNvSpPr txBox="1"/>
          <p:nvPr>
            <p:custDataLst>
              <p:tags r:id="rId62"/>
            </p:custDataLst>
          </p:nvPr>
        </p:nvSpPr>
        <p:spPr>
          <a:xfrm>
            <a:off x="914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7" name="TextBox 116"/>
          <p:cNvSpPr txBox="1"/>
          <p:nvPr>
            <p:custDataLst>
              <p:tags r:id="rId63"/>
            </p:custDataLst>
          </p:nvPr>
        </p:nvSpPr>
        <p:spPr>
          <a:xfrm>
            <a:off x="1371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8" name="TextBox 117"/>
          <p:cNvSpPr txBox="1"/>
          <p:nvPr>
            <p:custDataLst>
              <p:tags r:id="rId64"/>
            </p:custDataLst>
          </p:nvPr>
        </p:nvSpPr>
        <p:spPr>
          <a:xfrm>
            <a:off x="1828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9" name="TextBox 118"/>
          <p:cNvSpPr txBox="1"/>
          <p:nvPr>
            <p:custDataLst>
              <p:tags r:id="rId65"/>
            </p:custDataLst>
          </p:nvPr>
        </p:nvSpPr>
        <p:spPr>
          <a:xfrm>
            <a:off x="2286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0" name="TextBox 119"/>
          <p:cNvSpPr txBox="1"/>
          <p:nvPr>
            <p:custDataLst>
              <p:tags r:id="rId66"/>
            </p:custDataLst>
          </p:nvPr>
        </p:nvSpPr>
        <p:spPr>
          <a:xfrm>
            <a:off x="2743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1" name="TextBox 120"/>
          <p:cNvSpPr txBox="1"/>
          <p:nvPr>
            <p:custDataLst>
              <p:tags r:id="rId67"/>
            </p:custDataLst>
          </p:nvPr>
        </p:nvSpPr>
        <p:spPr>
          <a:xfrm>
            <a:off x="3200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2" name="TextBox 121"/>
          <p:cNvSpPr txBox="1"/>
          <p:nvPr>
            <p:custDataLst>
              <p:tags r:id="rId68"/>
            </p:custDataLst>
          </p:nvPr>
        </p:nvSpPr>
        <p:spPr>
          <a:xfrm>
            <a:off x="3657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3" name="TextBox 122"/>
          <p:cNvSpPr txBox="1"/>
          <p:nvPr>
            <p:custDataLst>
              <p:tags r:id="rId69"/>
            </p:custDataLst>
          </p:nvPr>
        </p:nvSpPr>
        <p:spPr>
          <a:xfrm>
            <a:off x="4114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4" name="TextBox 123"/>
          <p:cNvSpPr txBox="1"/>
          <p:nvPr>
            <p:custDataLst>
              <p:tags r:id="rId70"/>
            </p:custDataLst>
          </p:nvPr>
        </p:nvSpPr>
        <p:spPr>
          <a:xfrm>
            <a:off x="4572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5" name="TextBox 124"/>
          <p:cNvSpPr txBox="1"/>
          <p:nvPr>
            <p:custDataLst>
              <p:tags r:id="rId71"/>
            </p:custDataLst>
          </p:nvPr>
        </p:nvSpPr>
        <p:spPr>
          <a:xfrm>
            <a:off x="5029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6" name="TextBox 125"/>
          <p:cNvSpPr txBox="1"/>
          <p:nvPr>
            <p:custDataLst>
              <p:tags r:id="rId72"/>
            </p:custDataLst>
          </p:nvPr>
        </p:nvSpPr>
        <p:spPr>
          <a:xfrm>
            <a:off x="5486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7" name="TextBox 126"/>
          <p:cNvSpPr txBox="1"/>
          <p:nvPr>
            <p:custDataLst>
              <p:tags r:id="rId73"/>
            </p:custDataLst>
          </p:nvPr>
        </p:nvSpPr>
        <p:spPr>
          <a:xfrm>
            <a:off x="5943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8" name="TextBox 127"/>
          <p:cNvSpPr txBox="1"/>
          <p:nvPr>
            <p:custDataLst>
              <p:tags r:id="rId74"/>
            </p:custDataLst>
          </p:nvPr>
        </p:nvSpPr>
        <p:spPr>
          <a:xfrm>
            <a:off x="6400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9" name="TextBox 128"/>
          <p:cNvSpPr txBox="1"/>
          <p:nvPr>
            <p:custDataLst>
              <p:tags r:id="rId75"/>
            </p:custDataLst>
          </p:nvPr>
        </p:nvSpPr>
        <p:spPr>
          <a:xfrm>
            <a:off x="6858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0" name="TextBox 129"/>
          <p:cNvSpPr txBox="1"/>
          <p:nvPr>
            <p:custDataLst>
              <p:tags r:id="rId76"/>
            </p:custDataLst>
          </p:nvPr>
        </p:nvSpPr>
        <p:spPr>
          <a:xfrm>
            <a:off x="7315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1" name="TextBox 130"/>
          <p:cNvSpPr txBox="1"/>
          <p:nvPr>
            <p:custDataLst>
              <p:tags r:id="rId77"/>
            </p:custDataLst>
          </p:nvPr>
        </p:nvSpPr>
        <p:spPr>
          <a:xfrm>
            <a:off x="7772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5BBC8B-C352-E8D9-E814-8C0F9E71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A9657A-4550-D55E-09F3-3A0C69D9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71F7F-1060-3188-2207-404A8BBEA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76200"/>
            <a:ext cx="8610600" cy="1143000"/>
          </a:xfrm>
        </p:spPr>
        <p:txBody>
          <a:bodyPr/>
          <a:lstStyle/>
          <a:p>
            <a:r>
              <a:rPr lang="en-US" altLang="en-US" sz="2800">
                <a:latin typeface="Arial" charset="0"/>
                <a:cs typeface="Arial" charset="0"/>
              </a:rPr>
              <a:t>Code looks something like this</a:t>
            </a:r>
            <a:r>
              <a:rPr lang="en-US" altLang="en-US" sz="2400">
                <a:latin typeface="Arial" charset="0"/>
                <a:cs typeface="Arial" charset="0"/>
              </a:rPr>
              <a:t> (using Java Threads)</a:t>
            </a:r>
            <a:endParaRPr lang="en-US" altLang="en-US" sz="2800">
              <a:latin typeface="Arial" charset="0"/>
              <a:cs typeface="Arial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7772400" cy="11430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The key is to do the result-combining in parallel as well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And using recursive divide-and-conquer makes this natural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Easier to write and more efficient asymptotically!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1066800"/>
            <a:ext cx="8610600" cy="5562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fields to know what to do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override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(hi – lo &lt; SEQUENTIAL_CUTOFF)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right.start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don’t move this up a line – why?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left.ans + right.ans;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just make one thread!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t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(arr,0,arr.length);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t.run</a:t>
            </a:r>
            <a:r>
              <a:rPr lang="en-US" sz="2000" b="1" kern="0" dirty="0">
                <a:latin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t.ans;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776878-7BFF-F6B1-2389-C2B852B24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657E61-CE40-D5D3-1AD3-8DA98985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E872D-2A9A-4E65-1A96-6B3D7FA76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762000" y="152400"/>
            <a:ext cx="8382000" cy="647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Thread: sum range [0,10)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Thread: sum range [0,5)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[0,2) 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[0,1) (return arr[0])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[1,2) (return arr[1])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[2,5)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[2,3) (return arr[2])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[3,5)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[3,4) (return arr[3])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[4,5) (return arr[4])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add results from two helper threads	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Thread: sum range [5,10)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[5,7)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[5,6) (return arr[5])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[6,7) (return arr[6])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[7,10)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[7,8) (return arr[7])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[8,10)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[8,9) (return arr[8])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[9,10) (return arr[9])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add results from two helper threads</a:t>
            </a:r>
          </a:p>
        </p:txBody>
      </p:sp>
      <p:cxnSp>
        <p:nvCxnSpPr>
          <p:cNvPr id="27652" name="Straight Connector 11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5400000">
            <a:off x="-1770062" y="3390900"/>
            <a:ext cx="58674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/>
          <p:cNvSpPr txBox="1"/>
          <p:nvPr>
            <p:custDataLst>
              <p:tags r:id="rId3"/>
            </p:custDataLst>
          </p:nvPr>
        </p:nvSpPr>
        <p:spPr>
          <a:xfrm>
            <a:off x="3200400" y="-3175"/>
            <a:ext cx="4047903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Recursive problem decomposition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C686B-102B-754B-2149-CA8703ADF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EAF54D-A777-99E9-0409-CD6EF99EC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DC15D-63C1-F272-D7C6-C341A438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Divide-and-conquer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066800"/>
            <a:ext cx="8153400" cy="3048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000" dirty="0"/>
              <a:t>Same approach useful for many problems beyond sum</a:t>
            </a:r>
          </a:p>
          <a:p>
            <a:pPr lvl="1">
              <a:defRPr/>
            </a:pPr>
            <a:r>
              <a:rPr lang="en-US" sz="2000" i="1" dirty="0"/>
              <a:t>If</a:t>
            </a:r>
            <a:r>
              <a:rPr lang="en-US" sz="2000" dirty="0"/>
              <a:t> you have enough processors, total time </a:t>
            </a:r>
            <a:r>
              <a:rPr lang="en-US" sz="2000" i="1" dirty="0"/>
              <a:t>O</a:t>
            </a:r>
            <a:r>
              <a:rPr lang="en-US" sz="2000" dirty="0"/>
              <a:t>(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sz="2000" dirty="0"/>
              <a:t> </a:t>
            </a:r>
            <a:r>
              <a:rPr lang="en-US" sz="2000" i="1" dirty="0"/>
              <a:t>n</a:t>
            </a:r>
            <a:r>
              <a:rPr lang="en-US" sz="2000" dirty="0"/>
              <a:t>)</a:t>
            </a:r>
          </a:p>
          <a:p>
            <a:pPr lvl="1">
              <a:defRPr/>
            </a:pPr>
            <a:r>
              <a:rPr lang="en-US" sz="2000" dirty="0"/>
              <a:t>Next lecture: study reality of </a:t>
            </a:r>
            <a:r>
              <a:rPr lang="en-US" sz="2000" b="1" dirty="0"/>
              <a:t>P</a:t>
            </a:r>
            <a:r>
              <a:rPr lang="en-US" sz="2000" dirty="0"/>
              <a:t> &lt;&lt; </a:t>
            </a:r>
            <a:r>
              <a:rPr lang="en-US" sz="2000" i="1" dirty="0"/>
              <a:t>n</a:t>
            </a:r>
            <a:r>
              <a:rPr lang="en-US" sz="2000" dirty="0"/>
              <a:t> processors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Will write all our parallel algorithms in this style</a:t>
            </a:r>
          </a:p>
          <a:p>
            <a:pPr lvl="1">
              <a:defRPr/>
            </a:pPr>
            <a:r>
              <a:rPr lang="en-US" sz="2000" dirty="0"/>
              <a:t>But using a special fork-join library engineered for this style</a:t>
            </a:r>
          </a:p>
          <a:p>
            <a:pPr lvl="2">
              <a:defRPr/>
            </a:pPr>
            <a:r>
              <a:rPr lang="en-US" dirty="0"/>
              <a:t>Takes care of scheduling the computation well</a:t>
            </a:r>
          </a:p>
          <a:p>
            <a:pPr lvl="1">
              <a:defRPr/>
            </a:pPr>
            <a:r>
              <a:rPr lang="en-US" sz="2000" dirty="0"/>
              <a:t>Often relies on operations being associative (like +)</a:t>
            </a:r>
          </a:p>
        </p:txBody>
      </p:sp>
      <p:sp>
        <p:nvSpPr>
          <p:cNvPr id="28677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78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7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71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0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19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1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2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676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3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81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4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28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5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6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86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7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590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8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38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9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43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0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895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1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200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48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3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52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4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505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5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810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6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657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7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962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8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114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9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419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0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267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1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572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2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724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3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029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4" name="Rectangle 34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876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5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181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6" name="Rectangle 36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334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7" name="Rectangle 37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638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8" name="Rectangle 38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486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9" name="Rectangle 39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791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0" name="Rectangle 40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943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1" name="Rectangle 41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248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2" name="Rectangle 42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096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3" name="Rectangle 43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400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4" name="Rectangle 44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553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5" name="Rectangle 45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858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6" name="Rectangle 46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6705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7" name="Rectangle 47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010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8" name="Rectangle 48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162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9" name="Rectangle 49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7467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0" name="Rectangle 50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315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1" name="Rectangle 51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7620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2" name="Rectangle 52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772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3" name="Rectangle 53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8077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4" name="Rectangle 54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24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5" name="Left Brace 55"/>
          <p:cNvSpPr>
            <a:spLocks/>
          </p:cNvSpPr>
          <p:nvPr>
            <p:custDataLst>
              <p:tags r:id="rId51"/>
            </p:custDataLst>
          </p:nvPr>
        </p:nvSpPr>
        <p:spPr bwMode="auto">
          <a:xfrm rot="-5400000">
            <a:off x="952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28726" name="Straight Connector 60"/>
          <p:cNvCxnSpPr>
            <a:cxnSpLocks noChangeShapeType="1"/>
          </p:cNvCxnSpPr>
          <p:nvPr>
            <p:custDataLst>
              <p:tags r:id="rId52"/>
            </p:custDataLst>
          </p:nvPr>
        </p:nvCxnSpPr>
        <p:spPr bwMode="auto">
          <a:xfrm rot="16200000" flipH="1">
            <a:off x="10287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7" name="Straight Connector 61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 rot="5400000">
            <a:off x="13335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28" name="Left Brace 80"/>
          <p:cNvSpPr>
            <a:spLocks/>
          </p:cNvSpPr>
          <p:nvPr>
            <p:custDataLst>
              <p:tags r:id="rId54"/>
            </p:custDataLst>
          </p:nvPr>
        </p:nvSpPr>
        <p:spPr bwMode="auto">
          <a:xfrm rot="-5400000">
            <a:off x="14097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9" name="Left Brace 81"/>
          <p:cNvSpPr>
            <a:spLocks/>
          </p:cNvSpPr>
          <p:nvPr>
            <p:custDataLst>
              <p:tags r:id="rId55"/>
            </p:custDataLst>
          </p:nvPr>
        </p:nvSpPr>
        <p:spPr bwMode="auto">
          <a:xfrm rot="-5400000">
            <a:off x="18669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0" name="Left Brace 82"/>
          <p:cNvSpPr>
            <a:spLocks/>
          </p:cNvSpPr>
          <p:nvPr>
            <p:custDataLst>
              <p:tags r:id="rId56"/>
            </p:custDataLst>
          </p:nvPr>
        </p:nvSpPr>
        <p:spPr bwMode="auto">
          <a:xfrm rot="-5400000">
            <a:off x="23241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1" name="Left Brace 83"/>
          <p:cNvSpPr>
            <a:spLocks/>
          </p:cNvSpPr>
          <p:nvPr>
            <p:custDataLst>
              <p:tags r:id="rId57"/>
            </p:custDataLst>
          </p:nvPr>
        </p:nvSpPr>
        <p:spPr bwMode="auto">
          <a:xfrm rot="-5400000">
            <a:off x="27813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2" name="Left Brace 84"/>
          <p:cNvSpPr>
            <a:spLocks/>
          </p:cNvSpPr>
          <p:nvPr>
            <p:custDataLst>
              <p:tags r:id="rId58"/>
            </p:custDataLst>
          </p:nvPr>
        </p:nvSpPr>
        <p:spPr bwMode="auto">
          <a:xfrm rot="-5400000">
            <a:off x="3238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3" name="Left Brace 85"/>
          <p:cNvSpPr>
            <a:spLocks/>
          </p:cNvSpPr>
          <p:nvPr>
            <p:custDataLst>
              <p:tags r:id="rId59"/>
            </p:custDataLst>
          </p:nvPr>
        </p:nvSpPr>
        <p:spPr bwMode="auto">
          <a:xfrm rot="-5400000">
            <a:off x="36957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4" name="Left Brace 86"/>
          <p:cNvSpPr>
            <a:spLocks/>
          </p:cNvSpPr>
          <p:nvPr>
            <p:custDataLst>
              <p:tags r:id="rId60"/>
            </p:custDataLst>
          </p:nvPr>
        </p:nvSpPr>
        <p:spPr bwMode="auto">
          <a:xfrm rot="-5400000">
            <a:off x="41529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5" name="Left Brace 87"/>
          <p:cNvSpPr>
            <a:spLocks/>
          </p:cNvSpPr>
          <p:nvPr>
            <p:custDataLst>
              <p:tags r:id="rId61"/>
            </p:custDataLst>
          </p:nvPr>
        </p:nvSpPr>
        <p:spPr bwMode="auto">
          <a:xfrm rot="-5400000">
            <a:off x="46101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6" name="Left Brace 88"/>
          <p:cNvSpPr>
            <a:spLocks/>
          </p:cNvSpPr>
          <p:nvPr>
            <p:custDataLst>
              <p:tags r:id="rId62"/>
            </p:custDataLst>
          </p:nvPr>
        </p:nvSpPr>
        <p:spPr bwMode="auto">
          <a:xfrm rot="-5400000">
            <a:off x="50673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7" name="Left Brace 89"/>
          <p:cNvSpPr>
            <a:spLocks/>
          </p:cNvSpPr>
          <p:nvPr>
            <p:custDataLst>
              <p:tags r:id="rId63"/>
            </p:custDataLst>
          </p:nvPr>
        </p:nvSpPr>
        <p:spPr bwMode="auto">
          <a:xfrm rot="-5400000">
            <a:off x="5524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8" name="Left Brace 90"/>
          <p:cNvSpPr>
            <a:spLocks/>
          </p:cNvSpPr>
          <p:nvPr>
            <p:custDataLst>
              <p:tags r:id="rId64"/>
            </p:custDataLst>
          </p:nvPr>
        </p:nvSpPr>
        <p:spPr bwMode="auto">
          <a:xfrm rot="-5400000">
            <a:off x="59817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9" name="Left Brace 91"/>
          <p:cNvSpPr>
            <a:spLocks/>
          </p:cNvSpPr>
          <p:nvPr>
            <p:custDataLst>
              <p:tags r:id="rId65"/>
            </p:custDataLst>
          </p:nvPr>
        </p:nvSpPr>
        <p:spPr bwMode="auto">
          <a:xfrm rot="-5400000">
            <a:off x="64389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40" name="Left Brace 92"/>
          <p:cNvSpPr>
            <a:spLocks/>
          </p:cNvSpPr>
          <p:nvPr>
            <p:custDataLst>
              <p:tags r:id="rId66"/>
            </p:custDataLst>
          </p:nvPr>
        </p:nvSpPr>
        <p:spPr bwMode="auto">
          <a:xfrm rot="-5400000">
            <a:off x="68961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41" name="Left Brace 93"/>
          <p:cNvSpPr>
            <a:spLocks/>
          </p:cNvSpPr>
          <p:nvPr>
            <p:custDataLst>
              <p:tags r:id="rId67"/>
            </p:custDataLst>
          </p:nvPr>
        </p:nvSpPr>
        <p:spPr bwMode="auto">
          <a:xfrm rot="-5400000">
            <a:off x="73533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42" name="Left Brace 94"/>
          <p:cNvSpPr>
            <a:spLocks/>
          </p:cNvSpPr>
          <p:nvPr>
            <p:custDataLst>
              <p:tags r:id="rId68"/>
            </p:custDataLst>
          </p:nvPr>
        </p:nvSpPr>
        <p:spPr bwMode="auto">
          <a:xfrm rot="-5400000">
            <a:off x="7810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99" name="TextBox 98"/>
          <p:cNvSpPr txBox="1"/>
          <p:nvPr>
            <p:custDataLst>
              <p:tags r:id="rId69"/>
            </p:custDataLst>
          </p:nvPr>
        </p:nvSpPr>
        <p:spPr>
          <a:xfrm>
            <a:off x="11430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44" name="Straight Connector 99"/>
          <p:cNvCxnSpPr>
            <a:cxnSpLocks noChangeShapeType="1"/>
          </p:cNvCxnSpPr>
          <p:nvPr>
            <p:custDataLst>
              <p:tags r:id="rId70"/>
            </p:custDataLst>
          </p:nvPr>
        </p:nvCxnSpPr>
        <p:spPr bwMode="auto">
          <a:xfrm rot="16200000" flipH="1">
            <a:off x="1943100" y="49530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5" name="Straight Connector 100"/>
          <p:cNvCxnSpPr>
            <a:cxnSpLocks noChangeShapeType="1"/>
          </p:cNvCxnSpPr>
          <p:nvPr>
            <p:custDataLst>
              <p:tags r:id="rId71"/>
            </p:custDataLst>
          </p:nvPr>
        </p:nvCxnSpPr>
        <p:spPr bwMode="auto">
          <a:xfrm rot="5400000">
            <a:off x="2247900" y="49530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72"/>
            </p:custDataLst>
          </p:nvPr>
        </p:nvSpPr>
        <p:spPr>
          <a:xfrm>
            <a:off x="20574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47" name="Straight Connector 102"/>
          <p:cNvCxnSpPr>
            <a:cxnSpLocks noChangeShapeType="1"/>
          </p:cNvCxnSpPr>
          <p:nvPr>
            <p:custDataLst>
              <p:tags r:id="rId73"/>
            </p:custDataLst>
          </p:nvPr>
        </p:nvCxnSpPr>
        <p:spPr bwMode="auto">
          <a:xfrm rot="16200000" flipH="1">
            <a:off x="29337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8" name="Straight Connector 103"/>
          <p:cNvCxnSpPr>
            <a:cxnSpLocks noChangeShapeType="1"/>
          </p:cNvCxnSpPr>
          <p:nvPr>
            <p:custDataLst>
              <p:tags r:id="rId74"/>
            </p:custDataLst>
          </p:nvPr>
        </p:nvCxnSpPr>
        <p:spPr bwMode="auto">
          <a:xfrm rot="5400000">
            <a:off x="32385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75"/>
            </p:custDataLst>
          </p:nvPr>
        </p:nvSpPr>
        <p:spPr>
          <a:xfrm>
            <a:off x="30480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0" name="Straight Connector 105"/>
          <p:cNvCxnSpPr>
            <a:cxnSpLocks noChangeShapeType="1"/>
          </p:cNvCxnSpPr>
          <p:nvPr>
            <p:custDataLst>
              <p:tags r:id="rId76"/>
            </p:custDataLst>
          </p:nvPr>
        </p:nvCxnSpPr>
        <p:spPr bwMode="auto">
          <a:xfrm rot="16200000" flipH="1">
            <a:off x="38481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1" name="Straight Connector 106"/>
          <p:cNvCxnSpPr>
            <a:cxnSpLocks noChangeShapeType="1"/>
          </p:cNvCxnSpPr>
          <p:nvPr>
            <p:custDataLst>
              <p:tags r:id="rId77"/>
            </p:custDataLst>
          </p:nvPr>
        </p:nvCxnSpPr>
        <p:spPr bwMode="auto">
          <a:xfrm rot="5400000">
            <a:off x="41529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78"/>
            </p:custDataLst>
          </p:nvPr>
        </p:nvSpPr>
        <p:spPr>
          <a:xfrm>
            <a:off x="39624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3" name="Straight Connector 108"/>
          <p:cNvCxnSpPr>
            <a:cxnSpLocks noChangeShapeType="1"/>
          </p:cNvCxnSpPr>
          <p:nvPr>
            <p:custDataLst>
              <p:tags r:id="rId79"/>
            </p:custDataLst>
          </p:nvPr>
        </p:nvCxnSpPr>
        <p:spPr bwMode="auto">
          <a:xfrm rot="16200000" flipH="1">
            <a:off x="47625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4" name="Straight Connector 109"/>
          <p:cNvCxnSpPr>
            <a:cxnSpLocks noChangeShapeType="1"/>
          </p:cNvCxnSpPr>
          <p:nvPr>
            <p:custDataLst>
              <p:tags r:id="rId80"/>
            </p:custDataLst>
          </p:nvPr>
        </p:nvCxnSpPr>
        <p:spPr bwMode="auto">
          <a:xfrm rot="5400000">
            <a:off x="50673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81"/>
            </p:custDataLst>
          </p:nvPr>
        </p:nvSpPr>
        <p:spPr>
          <a:xfrm>
            <a:off x="48768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6" name="Straight Connector 111"/>
          <p:cNvCxnSpPr>
            <a:cxnSpLocks noChangeShapeType="1"/>
          </p:cNvCxnSpPr>
          <p:nvPr>
            <p:custDataLst>
              <p:tags r:id="rId82"/>
            </p:custDataLst>
          </p:nvPr>
        </p:nvCxnSpPr>
        <p:spPr bwMode="auto">
          <a:xfrm rot="16200000" flipH="1">
            <a:off x="56769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7" name="Straight Connector 112"/>
          <p:cNvCxnSpPr>
            <a:cxnSpLocks noChangeShapeType="1"/>
          </p:cNvCxnSpPr>
          <p:nvPr>
            <p:custDataLst>
              <p:tags r:id="rId83"/>
            </p:custDataLst>
          </p:nvPr>
        </p:nvCxnSpPr>
        <p:spPr bwMode="auto">
          <a:xfrm rot="5400000">
            <a:off x="59817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84"/>
            </p:custDataLst>
          </p:nvPr>
        </p:nvSpPr>
        <p:spPr>
          <a:xfrm>
            <a:off x="5791200" y="4914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9" name="Straight Connector 114"/>
          <p:cNvCxnSpPr>
            <a:cxnSpLocks noChangeShapeType="1"/>
          </p:cNvCxnSpPr>
          <p:nvPr>
            <p:custDataLst>
              <p:tags r:id="rId85"/>
            </p:custDataLst>
          </p:nvPr>
        </p:nvCxnSpPr>
        <p:spPr bwMode="auto">
          <a:xfrm rot="16200000" flipH="1">
            <a:off x="65913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0" name="Straight Connector 115"/>
          <p:cNvCxnSpPr>
            <a:cxnSpLocks noChangeShapeType="1"/>
          </p:cNvCxnSpPr>
          <p:nvPr>
            <p:custDataLst>
              <p:tags r:id="rId86"/>
            </p:custDataLst>
          </p:nvPr>
        </p:nvCxnSpPr>
        <p:spPr bwMode="auto">
          <a:xfrm rot="5400000">
            <a:off x="68961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7" name="TextBox 116"/>
          <p:cNvSpPr txBox="1"/>
          <p:nvPr>
            <p:custDataLst>
              <p:tags r:id="rId87"/>
            </p:custDataLst>
          </p:nvPr>
        </p:nvSpPr>
        <p:spPr>
          <a:xfrm>
            <a:off x="6705600" y="4914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62" name="Straight Connector 117"/>
          <p:cNvCxnSpPr>
            <a:cxnSpLocks noChangeShapeType="1"/>
          </p:cNvCxnSpPr>
          <p:nvPr>
            <p:custDataLst>
              <p:tags r:id="rId88"/>
            </p:custDataLst>
          </p:nvPr>
        </p:nvCxnSpPr>
        <p:spPr bwMode="auto">
          <a:xfrm rot="16200000" flipH="1">
            <a:off x="75057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3" name="Straight Connector 118"/>
          <p:cNvCxnSpPr>
            <a:cxnSpLocks noChangeShapeType="1"/>
          </p:cNvCxnSpPr>
          <p:nvPr>
            <p:custDataLst>
              <p:tags r:id="rId89"/>
            </p:custDataLst>
          </p:nvPr>
        </p:nvCxnSpPr>
        <p:spPr bwMode="auto">
          <a:xfrm rot="5400000">
            <a:off x="78105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0" name="TextBox 119"/>
          <p:cNvSpPr txBox="1"/>
          <p:nvPr>
            <p:custDataLst>
              <p:tags r:id="rId90"/>
            </p:custDataLst>
          </p:nvPr>
        </p:nvSpPr>
        <p:spPr>
          <a:xfrm>
            <a:off x="7620000" y="4914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65" name="Straight Connector 120"/>
          <p:cNvCxnSpPr>
            <a:cxnSpLocks noChangeShapeType="1"/>
            <a:stCxn id="99" idx="2"/>
          </p:cNvCxnSpPr>
          <p:nvPr>
            <p:custDataLst>
              <p:tags r:id="rId91"/>
            </p:custDataLst>
          </p:nvPr>
        </p:nvCxnSpPr>
        <p:spPr bwMode="auto">
          <a:xfrm rot="16200000" flipH="1">
            <a:off x="1416844" y="528399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6" name="Straight Connector 121"/>
          <p:cNvCxnSpPr>
            <a:cxnSpLocks noChangeShapeType="1"/>
            <a:stCxn id="102" idx="2"/>
          </p:cNvCxnSpPr>
          <p:nvPr>
            <p:custDataLst>
              <p:tags r:id="rId92"/>
            </p:custDataLst>
          </p:nvPr>
        </p:nvCxnSpPr>
        <p:spPr bwMode="auto">
          <a:xfrm rot="5400000">
            <a:off x="1950244" y="526970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" name="TextBox 122"/>
          <p:cNvSpPr txBox="1"/>
          <p:nvPr>
            <p:custDataLst>
              <p:tags r:id="rId93"/>
            </p:custDataLst>
          </p:nvPr>
        </p:nvSpPr>
        <p:spPr>
          <a:xfrm>
            <a:off x="1600200" y="537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68" name="Straight Connector 126"/>
          <p:cNvCxnSpPr>
            <a:cxnSpLocks noChangeShapeType="1"/>
          </p:cNvCxnSpPr>
          <p:nvPr>
            <p:custDataLst>
              <p:tags r:id="rId94"/>
            </p:custDataLst>
          </p:nvPr>
        </p:nvCxnSpPr>
        <p:spPr bwMode="auto">
          <a:xfrm rot="16200000" flipH="1">
            <a:off x="3307557" y="526494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9" name="Straight Connector 127"/>
          <p:cNvCxnSpPr>
            <a:cxnSpLocks noChangeShapeType="1"/>
          </p:cNvCxnSpPr>
          <p:nvPr>
            <p:custDataLst>
              <p:tags r:id="rId95"/>
            </p:custDataLst>
          </p:nvPr>
        </p:nvCxnSpPr>
        <p:spPr bwMode="auto">
          <a:xfrm rot="5400000">
            <a:off x="3840957" y="525065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9" name="TextBox 128"/>
          <p:cNvSpPr txBox="1"/>
          <p:nvPr>
            <p:custDataLst>
              <p:tags r:id="rId96"/>
            </p:custDataLst>
          </p:nvPr>
        </p:nvSpPr>
        <p:spPr>
          <a:xfrm>
            <a:off x="3476625" y="537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71" name="Straight Connector 129"/>
          <p:cNvCxnSpPr>
            <a:cxnSpLocks noChangeShapeType="1"/>
          </p:cNvCxnSpPr>
          <p:nvPr>
            <p:custDataLst>
              <p:tags r:id="rId97"/>
            </p:custDataLst>
          </p:nvPr>
        </p:nvCxnSpPr>
        <p:spPr bwMode="auto">
          <a:xfrm rot="16200000" flipH="1">
            <a:off x="5136357" y="526494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2" name="Straight Connector 130"/>
          <p:cNvCxnSpPr>
            <a:cxnSpLocks noChangeShapeType="1"/>
          </p:cNvCxnSpPr>
          <p:nvPr>
            <p:custDataLst>
              <p:tags r:id="rId98"/>
            </p:custDataLst>
          </p:nvPr>
        </p:nvCxnSpPr>
        <p:spPr bwMode="auto">
          <a:xfrm rot="5400000">
            <a:off x="5669757" y="525065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TextBox 131"/>
          <p:cNvSpPr txBox="1"/>
          <p:nvPr>
            <p:custDataLst>
              <p:tags r:id="rId99"/>
            </p:custDataLst>
          </p:nvPr>
        </p:nvSpPr>
        <p:spPr>
          <a:xfrm>
            <a:off x="5305425" y="537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74" name="Straight Connector 132"/>
          <p:cNvCxnSpPr>
            <a:cxnSpLocks noChangeShapeType="1"/>
          </p:cNvCxnSpPr>
          <p:nvPr>
            <p:custDataLst>
              <p:tags r:id="rId100"/>
            </p:custDataLst>
          </p:nvPr>
        </p:nvCxnSpPr>
        <p:spPr bwMode="auto">
          <a:xfrm rot="16200000" flipH="1">
            <a:off x="6965157" y="518874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5" name="Straight Connector 133"/>
          <p:cNvCxnSpPr>
            <a:cxnSpLocks noChangeShapeType="1"/>
          </p:cNvCxnSpPr>
          <p:nvPr>
            <p:custDataLst>
              <p:tags r:id="rId101"/>
            </p:custDataLst>
          </p:nvPr>
        </p:nvCxnSpPr>
        <p:spPr bwMode="auto">
          <a:xfrm rot="5400000">
            <a:off x="7498557" y="517445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5" name="TextBox 134"/>
          <p:cNvSpPr txBox="1"/>
          <p:nvPr>
            <p:custDataLst>
              <p:tags r:id="rId102"/>
            </p:custDataLst>
          </p:nvPr>
        </p:nvSpPr>
        <p:spPr>
          <a:xfrm>
            <a:off x="7134225" y="5295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77" name="Straight Connector 135"/>
          <p:cNvCxnSpPr>
            <a:cxnSpLocks noChangeShapeType="1"/>
          </p:cNvCxnSpPr>
          <p:nvPr>
            <p:custDataLst>
              <p:tags r:id="rId103"/>
            </p:custDataLst>
          </p:nvPr>
        </p:nvCxnSpPr>
        <p:spPr bwMode="auto">
          <a:xfrm>
            <a:off x="1905000" y="5695950"/>
            <a:ext cx="671513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8" name="Straight Connector 136"/>
          <p:cNvCxnSpPr>
            <a:cxnSpLocks noChangeShapeType="1"/>
          </p:cNvCxnSpPr>
          <p:nvPr>
            <p:custDataLst>
              <p:tags r:id="rId104"/>
            </p:custDataLst>
          </p:nvPr>
        </p:nvCxnSpPr>
        <p:spPr bwMode="auto">
          <a:xfrm rot="10800000" flipV="1">
            <a:off x="2728913" y="5695950"/>
            <a:ext cx="77628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8" name="TextBox 137"/>
          <p:cNvSpPr txBox="1"/>
          <p:nvPr>
            <p:custDataLst>
              <p:tags r:id="rId105"/>
            </p:custDataLst>
          </p:nvPr>
        </p:nvSpPr>
        <p:spPr>
          <a:xfrm>
            <a:off x="2486025" y="58293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80" name="Straight Connector 142"/>
          <p:cNvCxnSpPr>
            <a:cxnSpLocks noChangeShapeType="1"/>
          </p:cNvCxnSpPr>
          <p:nvPr>
            <p:custDataLst>
              <p:tags r:id="rId106"/>
            </p:custDataLst>
          </p:nvPr>
        </p:nvCxnSpPr>
        <p:spPr bwMode="auto">
          <a:xfrm>
            <a:off x="5638800" y="5695950"/>
            <a:ext cx="671513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81" name="Straight Connector 143"/>
          <p:cNvCxnSpPr>
            <a:cxnSpLocks noChangeShapeType="1"/>
          </p:cNvCxnSpPr>
          <p:nvPr>
            <p:custDataLst>
              <p:tags r:id="rId107"/>
            </p:custDataLst>
          </p:nvPr>
        </p:nvCxnSpPr>
        <p:spPr bwMode="auto">
          <a:xfrm rot="10800000" flipV="1">
            <a:off x="6462713" y="5695950"/>
            <a:ext cx="77628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5" name="TextBox 144"/>
          <p:cNvSpPr txBox="1"/>
          <p:nvPr>
            <p:custDataLst>
              <p:tags r:id="rId108"/>
            </p:custDataLst>
          </p:nvPr>
        </p:nvSpPr>
        <p:spPr>
          <a:xfrm>
            <a:off x="6219825" y="58293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83" name="Straight Connector 145"/>
          <p:cNvCxnSpPr>
            <a:cxnSpLocks noChangeShapeType="1"/>
          </p:cNvCxnSpPr>
          <p:nvPr>
            <p:custDataLst>
              <p:tags r:id="rId109"/>
            </p:custDataLst>
          </p:nvPr>
        </p:nvCxnSpPr>
        <p:spPr bwMode="auto">
          <a:xfrm>
            <a:off x="2819400" y="6153150"/>
            <a:ext cx="1585913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84" name="Straight Connector 146"/>
          <p:cNvCxnSpPr>
            <a:cxnSpLocks noChangeShapeType="1"/>
          </p:cNvCxnSpPr>
          <p:nvPr>
            <p:custDataLst>
              <p:tags r:id="rId110"/>
            </p:custDataLst>
          </p:nvPr>
        </p:nvCxnSpPr>
        <p:spPr bwMode="auto">
          <a:xfrm rot="10800000" flipV="1">
            <a:off x="4557713" y="6153150"/>
            <a:ext cx="169068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8" name="TextBox 147"/>
          <p:cNvSpPr txBox="1"/>
          <p:nvPr>
            <p:custDataLst>
              <p:tags r:id="rId111"/>
            </p:custDataLst>
          </p:nvPr>
        </p:nvSpPr>
        <p:spPr>
          <a:xfrm>
            <a:off x="4343400" y="61531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0CA848-5445-7969-0BA8-DB64C041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52469-4520-62FD-75F5-8336E271E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0BA28C-7646-29C8-4E0B-43D4B58B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Thread Overhead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Creating and managing threads incurs cost  </a:t>
            </a:r>
          </a:p>
          <a:p>
            <a:pPr marL="0" indent="0"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Two optimizations:</a:t>
            </a:r>
          </a:p>
          <a:p>
            <a:pPr marL="857250" lvl="1" indent="-457200">
              <a:buFont typeface="Times New Roman" pitchFamily="18" charset="0"/>
              <a:buAutoNum type="arabicPeriod"/>
            </a:pPr>
            <a:r>
              <a:rPr lang="en-US" altLang="en-US" sz="2000">
                <a:latin typeface="Arial" charset="0"/>
                <a:cs typeface="Arial" charset="0"/>
              </a:rPr>
              <a:t>Use a 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sequential cutoff</a:t>
            </a:r>
            <a:r>
              <a:rPr lang="en-US" altLang="en-US" sz="2000">
                <a:latin typeface="Arial" charset="0"/>
                <a:cs typeface="Arial" charset="0"/>
              </a:rPr>
              <a:t>, typically around 500-1000</a:t>
            </a:r>
          </a:p>
          <a:p>
            <a:pPr marL="1257300" lvl="2" indent="-457200"/>
            <a:r>
              <a:rPr lang="en-US" altLang="en-US">
                <a:latin typeface="Arial" charset="0"/>
                <a:cs typeface="Arial" charset="0"/>
              </a:rPr>
              <a:t>Eliminates lots of tiny threads</a:t>
            </a:r>
            <a:br>
              <a:rPr lang="en-US" altLang="en-US">
                <a:latin typeface="Arial" charset="0"/>
                <a:cs typeface="Arial" charset="0"/>
              </a:rPr>
            </a:br>
            <a:endParaRPr lang="en-US" altLang="en-US">
              <a:latin typeface="Arial" charset="0"/>
              <a:cs typeface="Arial" charset="0"/>
            </a:endParaRPr>
          </a:p>
          <a:p>
            <a:pPr marL="857250" lvl="1" indent="-457200">
              <a:buFont typeface="Times New Roman" pitchFamily="18" charset="0"/>
              <a:buAutoNum type="arabicPeriod"/>
            </a:pPr>
            <a:r>
              <a:rPr lang="en-US" altLang="en-US" sz="2000">
                <a:latin typeface="Arial" charset="0"/>
                <a:cs typeface="Arial" charset="0"/>
              </a:rPr>
              <a:t>Do not create two recursive threads; create one thread and do the other piece of work “yourself”</a:t>
            </a:r>
          </a:p>
          <a:p>
            <a:pPr marL="1257300" lvl="2" indent="-457200"/>
            <a:r>
              <a:rPr lang="en-US" altLang="en-US">
                <a:latin typeface="Arial" charset="0"/>
                <a:cs typeface="Arial" charset="0"/>
              </a:rPr>
              <a:t>Cuts the number of threads created by another 2x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A117B-5C51-F4E2-D811-4F6963414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2722C3-44A9-9165-A554-0917CF688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AE308-C3AF-DC81-53F8-34B04074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Announcements 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Read parallel computing notes by Dan Grossman 2.1-3.4</a:t>
            </a:r>
          </a:p>
          <a:p>
            <a:r>
              <a:rPr lang="en-US" altLang="en-US" dirty="0">
                <a:latin typeface="Arial" charset="0"/>
                <a:cs typeface="Arial" charset="0"/>
              </a:rPr>
              <a:t>Midterm – still underway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F493B-9C12-8D86-05B2-24CA0721E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23AA-0055-3A01-D70C-D7D8F61E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1FA0B-C85B-1AA2-8A94-0E5E3972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l" eaLnBrk="1" hangingPunct="1"/>
            <a:r>
              <a:rPr lang="en-US" altLang="en-US">
                <a:latin typeface="Arial" charset="0"/>
                <a:cs typeface="Arial" charset="0"/>
              </a:rPr>
              <a:t>Half the threads!</a:t>
            </a:r>
          </a:p>
        </p:txBody>
      </p:sp>
      <p:sp>
        <p:nvSpPr>
          <p:cNvPr id="30723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1524000"/>
            <a:ext cx="3733800" cy="28956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wasteful: don’t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 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right.start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left.ans+right.ans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0724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648200" y="1524000"/>
            <a:ext cx="4343400" cy="28956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better: do!!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 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right.run</a:t>
            </a: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altLang="en-US" sz="16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no </a:t>
            </a:r>
            <a:r>
              <a:rPr lang="en-US" alt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needed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left.ans+right.ans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5410200" y="762000"/>
            <a:ext cx="2349500" cy="554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en-US" sz="2000" dirty="0">
                <a:solidFill>
                  <a:srgbClr val="7030A0"/>
                </a:solidFill>
                <a:latin typeface="+mn-lt"/>
              </a:rPr>
              <a:t>order of last 4 lines</a:t>
            </a:r>
          </a:p>
          <a:p>
            <a:pPr>
              <a:lnSpc>
                <a:spcPts val="1800"/>
              </a:lnSpc>
              <a:defRPr/>
            </a:pPr>
            <a:r>
              <a:rPr lang="en-US" sz="2000" dirty="0">
                <a:solidFill>
                  <a:srgbClr val="7030A0"/>
                </a:solidFill>
                <a:latin typeface="+mn-lt"/>
              </a:rPr>
              <a:t>Is critical – why?</a:t>
            </a:r>
          </a:p>
        </p:txBody>
      </p:sp>
      <p:sp>
        <p:nvSpPr>
          <p:cNvPr id="9" name="TextBox 8"/>
          <p:cNvSpPr txBox="1"/>
          <p:nvPr>
            <p:custDataLst>
              <p:tags r:id="rId5"/>
            </p:custDataLst>
          </p:nvPr>
        </p:nvSpPr>
        <p:spPr>
          <a:xfrm>
            <a:off x="7086600" y="2362200"/>
            <a:ext cx="1828800" cy="124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en-US" sz="1400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Note: run </a:t>
            </a:r>
            <a: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is a normal function call!</a:t>
            </a:r>
            <a:b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</a:br>
            <a: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execution won’t </a:t>
            </a:r>
            <a:b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</a:br>
            <a: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continue until </a:t>
            </a:r>
            <a:r>
              <a:rPr lang="en-US" sz="1400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we </a:t>
            </a:r>
          </a:p>
          <a:p>
            <a:pPr>
              <a:lnSpc>
                <a:spcPts val="1800"/>
              </a:lnSpc>
              <a:defRPr/>
            </a:pPr>
            <a:r>
              <a:rPr lang="en-US" sz="1400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are done with </a:t>
            </a:r>
            <a:r>
              <a:rPr lang="en-US" sz="14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run</a:t>
            </a:r>
            <a:endParaRPr lang="en-US" sz="1400" dirty="0">
              <a:latin typeface="+mn-l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AB64DD-C880-65C2-EF7C-48CAF5B8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E8674E-3C9D-4B8E-0BDC-A409A8E9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B0917-3707-9C03-CC5B-E6172999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Better Java Thread Library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447800"/>
            <a:ext cx="8001000" cy="4800600"/>
          </a:xfrm>
        </p:spPr>
        <p:txBody>
          <a:bodyPr>
            <a:normAutofit lnSpcReduction="10000"/>
          </a:bodyPr>
          <a:lstStyle/>
          <a:p>
            <a:r>
              <a:rPr lang="en-US" altLang="en-US" sz="2000" dirty="0">
                <a:latin typeface="Arial" charset="0"/>
                <a:cs typeface="Arial" charset="0"/>
              </a:rPr>
              <a:t>Even with all this care, Java’s threads are too “heavyweight”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Constant factors, especially space overhead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Creating 20,000 Java threads just a bad idea </a:t>
            </a:r>
            <a:r>
              <a:rPr lang="en-US" altLang="en-US" sz="2000" dirty="0">
                <a:latin typeface="Arial" charset="0"/>
                <a:cs typeface="Arial" charset="0"/>
                <a:sym typeface="Wingdings" pitchFamily="2" charset="2"/>
              </a:rPr>
              <a:t></a:t>
            </a:r>
            <a:endParaRPr lang="en-US" altLang="en-US" sz="2000" dirty="0">
              <a:latin typeface="Arial" charset="0"/>
              <a:cs typeface="Arial" charset="0"/>
            </a:endParaRPr>
          </a:p>
          <a:p>
            <a:pPr lvl="1"/>
            <a:endParaRPr lang="en-US" altLang="en-US" sz="2000" dirty="0">
              <a:latin typeface="Arial" charset="0"/>
              <a:cs typeface="Arial" charset="0"/>
            </a:endParaRPr>
          </a:p>
          <a:p>
            <a:r>
              <a:rPr lang="en-US" altLang="en-US" sz="2000" dirty="0">
                <a:latin typeface="Arial" charset="0"/>
                <a:cs typeface="Arial" charset="0"/>
              </a:rPr>
              <a:t>The </a:t>
            </a:r>
            <a:r>
              <a:rPr lang="en-US" altLang="en-US" sz="200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ForkJoin</a:t>
            </a:r>
            <a:r>
              <a:rPr lang="en-US" altLang="en-US" sz="2000" dirty="0">
                <a:solidFill>
                  <a:schemeClr val="accent2"/>
                </a:solidFill>
                <a:latin typeface="Arial" charset="0"/>
                <a:cs typeface="Arial" charset="0"/>
              </a:rPr>
              <a:t> Framework</a:t>
            </a:r>
            <a:r>
              <a:rPr lang="en-US" altLang="en-US" sz="2000" dirty="0">
                <a:latin typeface="Arial" charset="0"/>
                <a:cs typeface="Arial" charset="0"/>
              </a:rPr>
              <a:t> is designed to meet the needs of divide-and-conquer fork-join parallelism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In the Java 8 standard libraries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Section will focus on pragmatics/logistics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Similar libraries available for other languages </a:t>
            </a:r>
          </a:p>
          <a:p>
            <a:pPr lvl="2"/>
            <a:r>
              <a:rPr lang="en-US" altLang="en-US" dirty="0">
                <a:latin typeface="Arial" charset="0"/>
                <a:cs typeface="Arial" charset="0"/>
              </a:rPr>
              <a:t>C/C++: </a:t>
            </a:r>
            <a:r>
              <a:rPr lang="en-US" altLang="en-US" dirty="0" err="1">
                <a:latin typeface="Arial" charset="0"/>
                <a:cs typeface="Arial" charset="0"/>
              </a:rPr>
              <a:t>Cilk</a:t>
            </a:r>
            <a:r>
              <a:rPr lang="en-US" altLang="en-US" dirty="0">
                <a:latin typeface="Arial" charset="0"/>
                <a:cs typeface="Arial" charset="0"/>
              </a:rPr>
              <a:t> (inventors), Intel’s Thread Building Blocks</a:t>
            </a:r>
          </a:p>
          <a:p>
            <a:pPr lvl="2"/>
            <a:r>
              <a:rPr lang="en-US" altLang="en-US" dirty="0">
                <a:latin typeface="Arial" charset="0"/>
                <a:cs typeface="Arial" charset="0"/>
              </a:rPr>
              <a:t>C#: Task Parallel Library</a:t>
            </a:r>
          </a:p>
          <a:p>
            <a:pPr lvl="2"/>
            <a:r>
              <a:rPr lang="en-US" altLang="en-US" dirty="0">
                <a:latin typeface="Arial" charset="0"/>
                <a:cs typeface="Arial" charset="0"/>
              </a:rPr>
              <a:t>…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B1B45E-3169-7E9E-190E-E3FEABC1E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36EC25-A100-D2F3-CB34-61608DF3C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C332B-A9AA-4CDE-1F0B-1E1E8B83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z="4000">
                <a:latin typeface="Arial" charset="0"/>
                <a:cs typeface="Arial" charset="0"/>
              </a:rPr>
              <a:t>Different terms, same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295400"/>
            <a:ext cx="8229600" cy="5029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dirty="0"/>
              <a:t>To use the </a:t>
            </a:r>
            <a:r>
              <a:rPr lang="en-US" sz="2000" dirty="0" err="1"/>
              <a:t>ForkJoin</a:t>
            </a:r>
            <a:r>
              <a:rPr lang="en-US" sz="2000" dirty="0"/>
              <a:t> Framework:</a:t>
            </a:r>
          </a:p>
          <a:p>
            <a:pPr>
              <a:defRPr/>
            </a:pPr>
            <a:r>
              <a:rPr lang="en-US" sz="2000" dirty="0"/>
              <a:t>A little standard set-up code (e.g., create a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dirty="0"/>
              <a:t>)</a:t>
            </a:r>
          </a:p>
          <a:p>
            <a:pPr>
              <a:defRPr/>
            </a:pPr>
            <a:endParaRPr lang="en-US" sz="2000" dirty="0"/>
          </a:p>
          <a:p>
            <a:pPr>
              <a:buFontTx/>
              <a:buNone/>
              <a:defRPr/>
            </a:pPr>
            <a:r>
              <a:rPr lang="en-US" sz="2000" dirty="0"/>
              <a:t>Don’t subclass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z="2000" dirty="0"/>
              <a:t> 	    	  Do subclass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&lt;V&gt;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override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/>
              <a:t>	    	  Do override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compute</a:t>
            </a:r>
          </a:p>
          <a:p>
            <a:pPr>
              <a:buFontTx/>
              <a:buNone/>
              <a:defRPr/>
            </a:pPr>
            <a:r>
              <a:rPr lang="en-US" sz="2000" dirty="0"/>
              <a:t>Do not use an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/>
              <a:t> field	    	  Do return a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2000" dirty="0"/>
              <a:t> from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compute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start</a:t>
            </a:r>
            <a:r>
              <a:rPr lang="en-US" sz="2000" dirty="0"/>
              <a:t>	    	 	  Do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fork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</a:t>
            </a:r>
            <a:r>
              <a:rPr lang="en-US" sz="2000" i="1" dirty="0"/>
              <a:t>just</a:t>
            </a:r>
            <a:r>
              <a:rPr lang="en-US" sz="2000" dirty="0"/>
              <a:t>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sz="2000" dirty="0"/>
              <a:t>		  Do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sz="2000" dirty="0"/>
              <a:t> (which returns answer)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/>
              <a:t> to hand-optimize 	  Do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2000" dirty="0"/>
              <a:t> to hand-optimize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have a topmost call to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run </a:t>
            </a:r>
            <a:r>
              <a:rPr lang="en-US" sz="2000" dirty="0">
                <a:latin typeface="+mj-lt"/>
                <a:cs typeface="Courier New" pitchFamily="49" charset="0"/>
              </a:rPr>
              <a:t>Do</a:t>
            </a:r>
            <a:r>
              <a:rPr lang="en-US" sz="2000" b="1" dirty="0">
                <a:latin typeface="+mj-lt"/>
                <a:cs typeface="Courier New" pitchFamily="49" charset="0"/>
              </a:rPr>
              <a:t> </a:t>
            </a:r>
            <a:r>
              <a:rPr lang="en-US" sz="2000" dirty="0">
                <a:latin typeface="+mj-lt"/>
                <a:cs typeface="Courier New" pitchFamily="49" charset="0"/>
              </a:rPr>
              <a:t>create a pool and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invoke</a:t>
            </a:r>
          </a:p>
          <a:p>
            <a:pPr>
              <a:buFontTx/>
              <a:buNone/>
              <a:defRPr/>
            </a:pPr>
            <a:endParaRPr lang="en-US" sz="2000" dirty="0">
              <a:latin typeface="+mj-lt"/>
              <a:cs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z="2000" dirty="0"/>
              <a:t>See the web page for (linked in to project 3 description):</a:t>
            </a:r>
          </a:p>
          <a:p>
            <a:pPr>
              <a:buFontTx/>
              <a:buNone/>
              <a:defRPr/>
            </a:pPr>
            <a:r>
              <a:rPr lang="en-US" sz="2000" dirty="0"/>
              <a:t>	“A Beginner’s Introduction to the </a:t>
            </a:r>
            <a:r>
              <a:rPr lang="en-US" sz="2000" dirty="0" err="1"/>
              <a:t>ForkJoin</a:t>
            </a:r>
            <a:r>
              <a:rPr lang="en-US" sz="2000" dirty="0"/>
              <a:t> Framework”</a:t>
            </a:r>
          </a:p>
          <a:p>
            <a:pPr>
              <a:buFontTx/>
              <a:buNone/>
              <a:defRPr/>
            </a:pPr>
            <a:endParaRPr lang="en-US" sz="20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7789EC-F36D-E113-266F-09BAC147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A9D9A4-9D36-6FAE-3A7E-6D64F2312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DF998-7889-48A8-F58F-B95C71002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1143000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latin typeface="Arial" charset="0"/>
                <a:cs typeface="Arial" charset="0"/>
              </a:rPr>
              <a:t>Fork Join Framework Version:</a:t>
            </a:r>
            <a:r>
              <a:rPr lang="en-US" altLang="en-US" sz="2800" dirty="0">
                <a:latin typeface="Arial" charset="0"/>
                <a:cs typeface="Arial" charset="0"/>
                <a:sym typeface="Wingdings" panose="05000000000000000000" pitchFamily="2" charset="2"/>
              </a:rPr>
              <a:t> </a:t>
            </a:r>
            <a:r>
              <a:rPr lang="en-US" altLang="en-US" sz="2800" dirty="0">
                <a:latin typeface="Arial" charset="0"/>
                <a:cs typeface="Arial" charset="0"/>
              </a:rPr>
              <a:t>(missing imports)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2400" y="838200"/>
            <a:ext cx="8839200" cy="5638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&lt;Integer&gt;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fields to know what to do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protected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Integer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 answer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(hi – lo &lt; SEQUENTIAL_CUTOFF)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local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, not a field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left.fork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fork a thread and calls compute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right.compute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6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call compute directly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6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get result from left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static final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fjPool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fjPool.invoke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SumArray</a:t>
            </a:r>
            <a:r>
              <a:rPr lang="en-US" sz="2000" b="1" kern="0" dirty="0">
                <a:latin typeface="Courier New" pitchFamily="49" charset="0"/>
              </a:rPr>
              <a:t>(arr,0,arr.length));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invoke returns the value compute returns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C33A3-5FAC-7A72-3F9E-6E192D9A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BF660-DDBE-647F-ADCE-890CDCFA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162A2-78D9-8C7B-9918-3121289BB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Sequential Summation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  <a:endParaRPr lang="en-US" altLang="en-US" sz="2400">
              <a:latin typeface="Arial" charset="0"/>
              <a:cs typeface="Arial" charset="0"/>
            </a:endParaRP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Complexity?  </a:t>
            </a:r>
          </a:p>
          <a:p>
            <a:pPr lvl="1"/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208068-53A9-C860-C776-706A9E56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FC20B2-A278-B651-633A-ECF4F920C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2D0BC-5F54-8F5A-6C22-DBEF8162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28600" y="3276600"/>
            <a:ext cx="8534400" cy="304800"/>
            <a:chOff x="228600" y="3276600"/>
            <a:chExt cx="8534400" cy="304800"/>
          </a:xfrm>
        </p:grpSpPr>
        <p:sp>
          <p:nvSpPr>
            <p:cNvPr id="5" name="Rectangle 4"/>
            <p:cNvSpPr/>
            <p:nvPr/>
          </p:nvSpPr>
          <p:spPr>
            <a:xfrm>
              <a:off x="22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3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3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47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752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057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362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67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971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76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81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86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91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495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0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105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10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715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19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324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629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934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239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543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84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15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45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Sum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with two processors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F45479-51D5-C101-2C92-3B716472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9A3293-2F5A-4593-B8B0-A9BA110E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E1EB2-D573-53C5-8A7B-FC116106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28600" y="3276600"/>
            <a:ext cx="8534400" cy="304800"/>
            <a:chOff x="228600" y="3276600"/>
            <a:chExt cx="8534400" cy="304800"/>
          </a:xfrm>
        </p:grpSpPr>
        <p:sp>
          <p:nvSpPr>
            <p:cNvPr id="8" name="Rectangle 7"/>
            <p:cNvSpPr/>
            <p:nvPr/>
          </p:nvSpPr>
          <p:spPr>
            <a:xfrm>
              <a:off x="22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143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47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2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057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362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67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971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76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1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86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91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95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800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105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10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15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19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324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29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934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239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543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84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45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Sum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Sum up N numbers in an array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with </a:t>
            </a:r>
            <a:r>
              <a:rPr lang="en-US" altLang="en-US" dirty="0" smtClean="0">
                <a:latin typeface="Arial" charset="0"/>
                <a:cs typeface="Arial" charset="0"/>
              </a:rPr>
              <a:t>ten </a:t>
            </a:r>
            <a:r>
              <a:rPr lang="en-US" altLang="en-US" dirty="0">
                <a:latin typeface="Arial" charset="0"/>
                <a:cs typeface="Arial" charset="0"/>
              </a:rPr>
              <a:t>processors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F45479-51D5-C101-2C92-3B716472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9A3293-2F5A-4593-B8B0-A9BA110E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E1EB2-D573-53C5-8A7B-FC116106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28600" y="3276600"/>
            <a:ext cx="8534400" cy="304800"/>
            <a:chOff x="228600" y="3276600"/>
            <a:chExt cx="8534400" cy="304800"/>
          </a:xfrm>
        </p:grpSpPr>
        <p:sp>
          <p:nvSpPr>
            <p:cNvPr id="8" name="Rectangle 7"/>
            <p:cNvSpPr/>
            <p:nvPr/>
          </p:nvSpPr>
          <p:spPr>
            <a:xfrm>
              <a:off x="22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143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47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2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057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362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67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971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76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1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86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91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95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800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105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10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15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19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324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29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934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239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543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84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45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986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Sum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with N processors?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05C03C-BA95-23A0-3961-5A66B9676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C7471-5E37-F1AE-7098-97B344D0B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7C9D0-1AC5-4D04-CBBB-2837FAEF0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28600" y="3276600"/>
            <a:ext cx="8534400" cy="304800"/>
            <a:chOff x="228600" y="3276600"/>
            <a:chExt cx="8534400" cy="304800"/>
          </a:xfrm>
        </p:grpSpPr>
        <p:sp>
          <p:nvSpPr>
            <p:cNvPr id="8" name="Rectangle 7"/>
            <p:cNvSpPr/>
            <p:nvPr/>
          </p:nvSpPr>
          <p:spPr>
            <a:xfrm>
              <a:off x="22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143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47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2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057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362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67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971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76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1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86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91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95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800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105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10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15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19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324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29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934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2390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5438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8486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4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458200" y="3276600"/>
              <a:ext cx="304800" cy="30480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Sum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>
                <a:latin typeface="Arial" charset="0"/>
                <a:cs typeface="Arial" charset="0"/>
              </a:rPr>
              <a:t>Complexity?</a:t>
            </a:r>
          </a:p>
          <a:p>
            <a:r>
              <a:rPr lang="en-US" altLang="en-US">
                <a:latin typeface="Arial" charset="0"/>
                <a:cs typeface="Arial" charset="0"/>
              </a:rPr>
              <a:t>How many processors?</a:t>
            </a:r>
          </a:p>
          <a:p>
            <a:r>
              <a:rPr lang="en-US" altLang="en-US">
                <a:latin typeface="Arial" charset="0"/>
                <a:cs typeface="Arial" charset="0"/>
              </a:rPr>
              <a:t>Faster with infinite processors?</a:t>
            </a:r>
          </a:p>
        </p:txBody>
      </p:sp>
      <p:grpSp>
        <p:nvGrpSpPr>
          <p:cNvPr id="7173" name="Group 114"/>
          <p:cNvGrpSpPr>
            <a:grpSpLocks/>
          </p:cNvGrpSpPr>
          <p:nvPr/>
        </p:nvGrpSpPr>
        <p:grpSpPr bwMode="auto">
          <a:xfrm>
            <a:off x="838200" y="2057400"/>
            <a:ext cx="7366000" cy="304800"/>
            <a:chOff x="897048" y="2152591"/>
            <a:chExt cx="4876800" cy="228600"/>
          </a:xfrm>
        </p:grpSpPr>
        <p:sp>
          <p:nvSpPr>
            <p:cNvPr id="7251" name="Rectangle 5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89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2" name="Rectangle 6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104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3" name="Rectangle 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135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4" name="Rectangle 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120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5" name="Rectangle 9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150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6" name="Rectangle 10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65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7" name="Rectangle 11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1963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8" name="Rectangle 12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181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59" name="Rectangle 1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2116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0" name="Rectangle 14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2268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1" name="Rectangle 15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573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2" name="Rectangle 16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421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3" name="Rectangle 17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725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4" name="Rectangle 18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878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5" name="Rectangle 19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183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6" name="Rectangle 20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030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7" name="Rectangle 21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35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8" name="Rectangle 2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87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69" name="Rectangle 23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3792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0" name="Rectangle 24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3640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1" name="Rectangle 2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3945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2" name="Rectangle 2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4097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3" name="Rectangle 2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4402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4" name="Rectangle 2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4249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5" name="Rectangle 2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4554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6" name="Rectangle 30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470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7" name="Rectangle 31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01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8" name="Rectangle 32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85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79" name="Rectangle 33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516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80" name="Rectangle 34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531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81" name="Rectangle 35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62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7282" name="Rectangle 36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46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</p:grpSp>
      <p:sp>
        <p:nvSpPr>
          <p:cNvPr id="7174" name="Left Brace 53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-5400000">
            <a:off x="935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7175" name="Straight Connector 54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1011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6" name="Straight Connector 55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rot="5400000">
            <a:off x="1316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7" name="Left Brace 56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-5400000">
            <a:off x="1392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78" name="Left Brace 57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-5400000">
            <a:off x="1849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79" name="Left Brace 58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-5400000">
            <a:off x="2306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0" name="Left Brace 5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-5400000">
            <a:off x="2763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1" name="Left Brace 60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-5400000">
            <a:off x="3221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2" name="Left Brace 61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-5400000">
            <a:off x="3678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3" name="Left Brace 62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-5400000">
            <a:off x="4135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4" name="Left Brace 63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-5400000">
            <a:off x="4592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5" name="Left Brace 64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-5400000">
            <a:off x="5049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6" name="Left Brace 65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-5400000">
            <a:off x="5507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7" name="Left Brace 66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-5400000">
            <a:off x="5964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8" name="Left Brace 67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-5400000">
            <a:off x="6421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89" name="Left Brace 68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-5400000">
            <a:off x="6878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90" name="Left Brace 6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-5400000">
            <a:off x="7335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191" name="Left Brace 70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-5400000">
            <a:off x="7793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19"/>
            </p:custDataLst>
          </p:nvPr>
        </p:nvSpPr>
        <p:spPr>
          <a:xfrm>
            <a:off x="1125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193" name="Straight Connector 72"/>
          <p:cNvCxnSpPr>
            <a:cxnSpLocks noChangeShapeType="1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19256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4" name="Straight Connector 73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rot="5400000">
            <a:off x="22304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TextBox 74"/>
          <p:cNvSpPr txBox="1"/>
          <p:nvPr>
            <p:custDataLst>
              <p:tags r:id="rId22"/>
            </p:custDataLst>
          </p:nvPr>
        </p:nvSpPr>
        <p:spPr>
          <a:xfrm>
            <a:off x="2039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196" name="Straight Connector 75"/>
          <p:cNvCxnSpPr>
            <a:cxnSpLocks noChangeShapeType="1"/>
          </p:cNvCxnSpPr>
          <p:nvPr>
            <p:custDataLst>
              <p:tags r:id="rId23"/>
            </p:custDataLst>
          </p:nvPr>
        </p:nvCxnSpPr>
        <p:spPr bwMode="auto">
          <a:xfrm rot="16200000" flipH="1">
            <a:off x="2916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7" name="Straight Connector 76"/>
          <p:cNvCxnSpPr>
            <a:cxnSpLocks noChangeShapeType="1"/>
          </p:cNvCxnSpPr>
          <p:nvPr>
            <p:custDataLst>
              <p:tags r:id="rId24"/>
            </p:custDataLst>
          </p:nvPr>
        </p:nvCxnSpPr>
        <p:spPr bwMode="auto">
          <a:xfrm rot="5400000">
            <a:off x="3221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77"/>
          <p:cNvSpPr txBox="1"/>
          <p:nvPr>
            <p:custDataLst>
              <p:tags r:id="rId25"/>
            </p:custDataLst>
          </p:nvPr>
        </p:nvSpPr>
        <p:spPr>
          <a:xfrm>
            <a:off x="3030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199" name="Straight Connector 78"/>
          <p:cNvCxnSpPr>
            <a:cxnSpLocks noChangeShapeType="1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38306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0" name="Straight Connector 79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41354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TextBox 80"/>
          <p:cNvSpPr txBox="1"/>
          <p:nvPr>
            <p:custDataLst>
              <p:tags r:id="rId28"/>
            </p:custDataLst>
          </p:nvPr>
        </p:nvSpPr>
        <p:spPr>
          <a:xfrm>
            <a:off x="3944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02" name="Straight Connector 81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16200000" flipH="1">
            <a:off x="4745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3" name="Straight Connector 82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50498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Box 83"/>
          <p:cNvSpPr txBox="1"/>
          <p:nvPr>
            <p:custDataLst>
              <p:tags r:id="rId31"/>
            </p:custDataLst>
          </p:nvPr>
        </p:nvSpPr>
        <p:spPr>
          <a:xfrm>
            <a:off x="48593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05" name="Straight Connector 84"/>
          <p:cNvCxnSpPr>
            <a:cxnSpLocks noChangeShapeType="1"/>
          </p:cNvCxnSpPr>
          <p:nvPr>
            <p:custDataLst>
              <p:tags r:id="rId32"/>
            </p:custDataLst>
          </p:nvPr>
        </p:nvCxnSpPr>
        <p:spPr bwMode="auto">
          <a:xfrm rot="16200000" flipH="1">
            <a:off x="56594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6" name="Straight Connector 85"/>
          <p:cNvCxnSpPr>
            <a:cxnSpLocks noChangeShapeType="1"/>
          </p:cNvCxnSpPr>
          <p:nvPr>
            <p:custDataLst>
              <p:tags r:id="rId33"/>
            </p:custDataLst>
          </p:nvPr>
        </p:nvCxnSpPr>
        <p:spPr bwMode="auto">
          <a:xfrm rot="5400000">
            <a:off x="5964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TextBox 86"/>
          <p:cNvSpPr txBox="1"/>
          <p:nvPr>
            <p:custDataLst>
              <p:tags r:id="rId34"/>
            </p:custDataLst>
          </p:nvPr>
        </p:nvSpPr>
        <p:spPr>
          <a:xfrm>
            <a:off x="57737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08" name="Straight Connector 87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rot="16200000" flipH="1">
            <a:off x="65738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9" name="Straight Connector 88"/>
          <p:cNvCxnSpPr>
            <a:cxnSpLocks noChangeShapeType="1"/>
          </p:cNvCxnSpPr>
          <p:nvPr>
            <p:custDataLst>
              <p:tags r:id="rId36"/>
            </p:custDataLst>
          </p:nvPr>
        </p:nvCxnSpPr>
        <p:spPr bwMode="auto">
          <a:xfrm rot="5400000">
            <a:off x="68786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Box 89"/>
          <p:cNvSpPr txBox="1"/>
          <p:nvPr>
            <p:custDataLst>
              <p:tags r:id="rId37"/>
            </p:custDataLst>
          </p:nvPr>
        </p:nvSpPr>
        <p:spPr>
          <a:xfrm>
            <a:off x="66881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11" name="Straight Connector 90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6200000" flipH="1">
            <a:off x="7488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12" name="Straight Connector 91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5400000">
            <a:off x="77930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" name="TextBox 92"/>
          <p:cNvSpPr txBox="1"/>
          <p:nvPr>
            <p:custDataLst>
              <p:tags r:id="rId40"/>
            </p:custDataLst>
          </p:nvPr>
        </p:nvSpPr>
        <p:spPr>
          <a:xfrm>
            <a:off x="76025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14" name="Straight Connector 93"/>
          <p:cNvCxnSpPr>
            <a:cxnSpLocks noChangeShapeType="1"/>
            <a:stCxn id="72" idx="2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1399382" y="318849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15" name="Straight Connector 94"/>
          <p:cNvCxnSpPr>
            <a:cxnSpLocks noChangeShapeType="1"/>
            <a:stCxn id="75" idx="2"/>
          </p:cNvCxnSpPr>
          <p:nvPr>
            <p:custDataLst>
              <p:tags r:id="rId42"/>
            </p:custDataLst>
          </p:nvPr>
        </p:nvCxnSpPr>
        <p:spPr bwMode="auto">
          <a:xfrm rot="5400000">
            <a:off x="1932782" y="317420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TextBox 95"/>
          <p:cNvSpPr txBox="1"/>
          <p:nvPr>
            <p:custDataLst>
              <p:tags r:id="rId43"/>
            </p:custDataLst>
          </p:nvPr>
        </p:nvSpPr>
        <p:spPr>
          <a:xfrm>
            <a:off x="1582738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17" name="Straight Connector 96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16200000" flipH="1">
            <a:off x="32900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18" name="Straight Connector 9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5400000">
            <a:off x="38234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Box 98"/>
          <p:cNvSpPr txBox="1"/>
          <p:nvPr>
            <p:custDataLst>
              <p:tags r:id="rId46"/>
            </p:custDataLst>
          </p:nvPr>
        </p:nvSpPr>
        <p:spPr>
          <a:xfrm>
            <a:off x="34591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20" name="Straight Connector 99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51188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21" name="Straight Connector 100"/>
          <p:cNvCxnSpPr>
            <a:cxnSpLocks noChangeShapeType="1"/>
          </p:cNvCxnSpPr>
          <p:nvPr>
            <p:custDataLst>
              <p:tags r:id="rId48"/>
            </p:custDataLst>
          </p:nvPr>
        </p:nvCxnSpPr>
        <p:spPr bwMode="auto">
          <a:xfrm rot="5400000">
            <a:off x="56522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49"/>
            </p:custDataLst>
          </p:nvPr>
        </p:nvSpPr>
        <p:spPr>
          <a:xfrm>
            <a:off x="52879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23" name="Straight Connector 102"/>
          <p:cNvCxnSpPr>
            <a:cxnSpLocks noChangeShapeType="1"/>
          </p:cNvCxnSpPr>
          <p:nvPr>
            <p:custDataLst>
              <p:tags r:id="rId50"/>
            </p:custDataLst>
          </p:nvPr>
        </p:nvCxnSpPr>
        <p:spPr bwMode="auto">
          <a:xfrm rot="16200000" flipH="1">
            <a:off x="6947694" y="30932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24" name="Straight Connector 103"/>
          <p:cNvCxnSpPr>
            <a:cxnSpLocks noChangeShapeType="1"/>
          </p:cNvCxnSpPr>
          <p:nvPr>
            <p:custDataLst>
              <p:tags r:id="rId51"/>
            </p:custDataLst>
          </p:nvPr>
        </p:nvCxnSpPr>
        <p:spPr bwMode="auto">
          <a:xfrm rot="5400000">
            <a:off x="7481094" y="30789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52"/>
            </p:custDataLst>
          </p:nvPr>
        </p:nvSpPr>
        <p:spPr>
          <a:xfrm>
            <a:off x="7116763" y="3200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26" name="Straight Connector 105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>
            <a:off x="18875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27" name="Straight Connector 106"/>
          <p:cNvCxnSpPr>
            <a:cxnSpLocks noChangeShapeType="1"/>
          </p:cNvCxnSpPr>
          <p:nvPr>
            <p:custDataLst>
              <p:tags r:id="rId54"/>
            </p:custDataLst>
          </p:nvPr>
        </p:nvCxnSpPr>
        <p:spPr bwMode="auto">
          <a:xfrm rot="10800000" flipV="1">
            <a:off x="27114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55"/>
            </p:custDataLst>
          </p:nvPr>
        </p:nvSpPr>
        <p:spPr>
          <a:xfrm>
            <a:off x="24685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29" name="Straight Connector 108"/>
          <p:cNvCxnSpPr>
            <a:cxnSpLocks noChangeShapeType="1"/>
          </p:cNvCxnSpPr>
          <p:nvPr>
            <p:custDataLst>
              <p:tags r:id="rId56"/>
            </p:custDataLst>
          </p:nvPr>
        </p:nvCxnSpPr>
        <p:spPr bwMode="auto">
          <a:xfrm>
            <a:off x="56213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30" name="Straight Connector 109"/>
          <p:cNvCxnSpPr>
            <a:cxnSpLocks noChangeShapeType="1"/>
          </p:cNvCxnSpPr>
          <p:nvPr>
            <p:custDataLst>
              <p:tags r:id="rId57"/>
            </p:custDataLst>
          </p:nvPr>
        </p:nvCxnSpPr>
        <p:spPr bwMode="auto">
          <a:xfrm rot="10800000" flipV="1">
            <a:off x="64452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58"/>
            </p:custDataLst>
          </p:nvPr>
        </p:nvSpPr>
        <p:spPr>
          <a:xfrm>
            <a:off x="62023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7232" name="Straight Connector 111"/>
          <p:cNvCxnSpPr>
            <a:cxnSpLocks noChangeShapeType="1"/>
          </p:cNvCxnSpPr>
          <p:nvPr>
            <p:custDataLst>
              <p:tags r:id="rId59"/>
            </p:custDataLst>
          </p:nvPr>
        </p:nvCxnSpPr>
        <p:spPr bwMode="auto">
          <a:xfrm>
            <a:off x="2801938" y="4057650"/>
            <a:ext cx="15859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33" name="Straight Connector 112"/>
          <p:cNvCxnSpPr>
            <a:cxnSpLocks noChangeShapeType="1"/>
          </p:cNvCxnSpPr>
          <p:nvPr>
            <p:custDataLst>
              <p:tags r:id="rId60"/>
            </p:custDataLst>
          </p:nvPr>
        </p:nvCxnSpPr>
        <p:spPr bwMode="auto">
          <a:xfrm rot="10800000" flipV="1">
            <a:off x="4540250" y="4057650"/>
            <a:ext cx="16906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61"/>
            </p:custDataLst>
          </p:nvPr>
        </p:nvSpPr>
        <p:spPr>
          <a:xfrm>
            <a:off x="4325938" y="40576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6" name="TextBox 115"/>
          <p:cNvSpPr txBox="1"/>
          <p:nvPr>
            <p:custDataLst>
              <p:tags r:id="rId62"/>
            </p:custDataLst>
          </p:nvPr>
        </p:nvSpPr>
        <p:spPr>
          <a:xfrm>
            <a:off x="914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7" name="TextBox 116"/>
          <p:cNvSpPr txBox="1"/>
          <p:nvPr>
            <p:custDataLst>
              <p:tags r:id="rId63"/>
            </p:custDataLst>
          </p:nvPr>
        </p:nvSpPr>
        <p:spPr>
          <a:xfrm>
            <a:off x="1371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8" name="TextBox 117"/>
          <p:cNvSpPr txBox="1"/>
          <p:nvPr>
            <p:custDataLst>
              <p:tags r:id="rId64"/>
            </p:custDataLst>
          </p:nvPr>
        </p:nvSpPr>
        <p:spPr>
          <a:xfrm>
            <a:off x="1828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9" name="TextBox 118"/>
          <p:cNvSpPr txBox="1"/>
          <p:nvPr>
            <p:custDataLst>
              <p:tags r:id="rId65"/>
            </p:custDataLst>
          </p:nvPr>
        </p:nvSpPr>
        <p:spPr>
          <a:xfrm>
            <a:off x="2286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0" name="TextBox 119"/>
          <p:cNvSpPr txBox="1"/>
          <p:nvPr>
            <p:custDataLst>
              <p:tags r:id="rId66"/>
            </p:custDataLst>
          </p:nvPr>
        </p:nvSpPr>
        <p:spPr>
          <a:xfrm>
            <a:off x="2743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1" name="TextBox 120"/>
          <p:cNvSpPr txBox="1"/>
          <p:nvPr>
            <p:custDataLst>
              <p:tags r:id="rId67"/>
            </p:custDataLst>
          </p:nvPr>
        </p:nvSpPr>
        <p:spPr>
          <a:xfrm>
            <a:off x="3200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2" name="TextBox 121"/>
          <p:cNvSpPr txBox="1"/>
          <p:nvPr>
            <p:custDataLst>
              <p:tags r:id="rId68"/>
            </p:custDataLst>
          </p:nvPr>
        </p:nvSpPr>
        <p:spPr>
          <a:xfrm>
            <a:off x="3657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3" name="TextBox 122"/>
          <p:cNvSpPr txBox="1"/>
          <p:nvPr>
            <p:custDataLst>
              <p:tags r:id="rId69"/>
            </p:custDataLst>
          </p:nvPr>
        </p:nvSpPr>
        <p:spPr>
          <a:xfrm>
            <a:off x="4114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4" name="TextBox 123"/>
          <p:cNvSpPr txBox="1"/>
          <p:nvPr>
            <p:custDataLst>
              <p:tags r:id="rId70"/>
            </p:custDataLst>
          </p:nvPr>
        </p:nvSpPr>
        <p:spPr>
          <a:xfrm>
            <a:off x="4572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5" name="TextBox 124"/>
          <p:cNvSpPr txBox="1"/>
          <p:nvPr>
            <p:custDataLst>
              <p:tags r:id="rId71"/>
            </p:custDataLst>
          </p:nvPr>
        </p:nvSpPr>
        <p:spPr>
          <a:xfrm>
            <a:off x="5029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6" name="TextBox 125"/>
          <p:cNvSpPr txBox="1"/>
          <p:nvPr>
            <p:custDataLst>
              <p:tags r:id="rId72"/>
            </p:custDataLst>
          </p:nvPr>
        </p:nvSpPr>
        <p:spPr>
          <a:xfrm>
            <a:off x="5486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7" name="TextBox 126"/>
          <p:cNvSpPr txBox="1"/>
          <p:nvPr>
            <p:custDataLst>
              <p:tags r:id="rId73"/>
            </p:custDataLst>
          </p:nvPr>
        </p:nvSpPr>
        <p:spPr>
          <a:xfrm>
            <a:off x="5943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8" name="TextBox 127"/>
          <p:cNvSpPr txBox="1"/>
          <p:nvPr>
            <p:custDataLst>
              <p:tags r:id="rId74"/>
            </p:custDataLst>
          </p:nvPr>
        </p:nvSpPr>
        <p:spPr>
          <a:xfrm>
            <a:off x="6400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9" name="TextBox 128"/>
          <p:cNvSpPr txBox="1"/>
          <p:nvPr>
            <p:custDataLst>
              <p:tags r:id="rId75"/>
            </p:custDataLst>
          </p:nvPr>
        </p:nvSpPr>
        <p:spPr>
          <a:xfrm>
            <a:off x="6858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0" name="TextBox 129"/>
          <p:cNvSpPr txBox="1"/>
          <p:nvPr>
            <p:custDataLst>
              <p:tags r:id="rId76"/>
            </p:custDataLst>
          </p:nvPr>
        </p:nvSpPr>
        <p:spPr>
          <a:xfrm>
            <a:off x="7315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1" name="TextBox 130"/>
          <p:cNvSpPr txBox="1"/>
          <p:nvPr>
            <p:custDataLst>
              <p:tags r:id="rId77"/>
            </p:custDataLst>
          </p:nvPr>
        </p:nvSpPr>
        <p:spPr>
          <a:xfrm>
            <a:off x="7772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268D36-7642-04D4-9AB7-CFD1E69FC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3B884E-68FF-E683-C5DA-3A8491DA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BCF66-081A-1916-A849-BA3FB360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Parallel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 far, we have assumed:</a:t>
            </a:r>
          </a:p>
          <a:p>
            <a:pPr marL="457200" lvl="1" indent="0">
              <a:buFontTx/>
              <a:buNone/>
              <a:defRPr/>
            </a:pPr>
            <a:r>
              <a:rPr lang="en-US" sz="3600" i="1" dirty="0">
                <a:solidFill>
                  <a:srgbClr val="0070C0"/>
                </a:solidFill>
              </a:rPr>
              <a:t>One thing happens at a time</a:t>
            </a:r>
            <a:endParaRPr lang="en-US" sz="2000" dirty="0"/>
          </a:p>
          <a:p>
            <a:pPr>
              <a:defRPr/>
            </a:pPr>
            <a:r>
              <a:rPr lang="en-US" dirty="0"/>
              <a:t>What if we want to implement algorithms with multiple “processors”</a:t>
            </a:r>
          </a:p>
          <a:p>
            <a:pPr lvl="1">
              <a:defRPr/>
            </a:pPr>
            <a:r>
              <a:rPr lang="en-US" dirty="0"/>
              <a:t>How do we model parallel computing</a:t>
            </a:r>
          </a:p>
          <a:p>
            <a:pPr lvl="1">
              <a:defRPr/>
            </a:pPr>
            <a:r>
              <a:rPr lang="en-US" dirty="0"/>
              <a:t>How do we program parallel </a:t>
            </a:r>
            <a:r>
              <a:rPr lang="en-US" dirty="0" smtClean="0"/>
              <a:t>computers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867036-E25F-40C4-61F4-8C16C3114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DE0452-ED27-5B58-31E8-868F8A3FA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EC84EB-DA06-B3D2-348A-21E34C954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37884</TotalTime>
  <Words>2589</Words>
  <Application>Microsoft Office PowerPoint</Application>
  <PresentationFormat>On-screen Show (4:3)</PresentationFormat>
  <Paragraphs>587</Paragraphs>
  <Slides>33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Courier New</vt:lpstr>
      <vt:lpstr>Times New Roman</vt:lpstr>
      <vt:lpstr>Wingdings</vt:lpstr>
      <vt:lpstr>Office Theme</vt:lpstr>
      <vt:lpstr>CSE 332: Data Structures and Parallelism</vt:lpstr>
      <vt:lpstr>Course Schedule</vt:lpstr>
      <vt:lpstr>Announcements  </vt:lpstr>
      <vt:lpstr>Sequential Summation</vt:lpstr>
      <vt:lpstr>Parallel Sum</vt:lpstr>
      <vt:lpstr>Parallel Sum</vt:lpstr>
      <vt:lpstr>Parallel Sum</vt:lpstr>
      <vt:lpstr>Parallel Sum</vt:lpstr>
      <vt:lpstr>Parallel Algorithms</vt:lpstr>
      <vt:lpstr>Parallel Computation</vt:lpstr>
      <vt:lpstr>Who Implements Parallelism</vt:lpstr>
      <vt:lpstr>Parallelism vs. Concurrency</vt:lpstr>
      <vt:lpstr>Shared Memory with Threads</vt:lpstr>
      <vt:lpstr>Old Story: one call stack, one pc </vt:lpstr>
      <vt:lpstr>New Story: Shared Memory with Threads </vt:lpstr>
      <vt:lpstr>Other models</vt:lpstr>
      <vt:lpstr>Our Needs</vt:lpstr>
      <vt:lpstr>Threads vs. Processors</vt:lpstr>
      <vt:lpstr>Threads vs. Processors</vt:lpstr>
      <vt:lpstr>Fork-Join Parallelism</vt:lpstr>
      <vt:lpstr>Sum with Threads</vt:lpstr>
      <vt:lpstr>Part 1: define thread class</vt:lpstr>
      <vt:lpstr>Part 2:  sum routine</vt:lpstr>
      <vt:lpstr>Parameterizing by number of threads</vt:lpstr>
      <vt:lpstr>Recall:  Parallel Sum</vt:lpstr>
      <vt:lpstr>Code looks something like this (using Java Threads)</vt:lpstr>
      <vt:lpstr>PowerPoint Presentation</vt:lpstr>
      <vt:lpstr>Divide-and-conquer</vt:lpstr>
      <vt:lpstr>Thread Overhead</vt:lpstr>
      <vt:lpstr>Half the threads!</vt:lpstr>
      <vt:lpstr>Better Java Thread Library</vt:lpstr>
      <vt:lpstr>Different terms, same basic idea</vt:lpstr>
      <vt:lpstr>Fork Join Framework Version: (missing imports)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412</cp:revision>
  <cp:lastPrinted>2014-01-05T21:20:15Z</cp:lastPrinted>
  <dcterms:created xsi:type="dcterms:W3CDTF">2002-03-26T00:11:56Z</dcterms:created>
  <dcterms:modified xsi:type="dcterms:W3CDTF">2022-05-02T18:27:43Z</dcterms:modified>
</cp:coreProperties>
</file>