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3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4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notesSlides/notesSlide5.xml" ContentType="application/vnd.openxmlformats-officedocument.presentationml.notesSlide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notesSlides/notesSlide6.xml" ContentType="application/vnd.openxmlformats-officedocument.presentationml.notesSlide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notesSlides/notesSlide7.xml" ContentType="application/vnd.openxmlformats-officedocument.presentationml.notesSlide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notesSlides/notesSlide8.xml" ContentType="application/vnd.openxmlformats-officedocument.presentationml.notesSlide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notesSlides/notesSlide9.xml" ContentType="application/vnd.openxmlformats-officedocument.presentationml.notesSlide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notesSlides/notesSlide10.xml" ContentType="application/vnd.openxmlformats-officedocument.presentationml.notesSlide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notesSlides/notesSlide11.xml" ContentType="application/vnd.openxmlformats-officedocument.presentationml.notesSlide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notesSlides/notesSlide12.xml" ContentType="application/vnd.openxmlformats-officedocument.presentationml.notesSlide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notesSlides/notesSlide13.xml" ContentType="application/vnd.openxmlformats-officedocument.presentationml.notesSlide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notesSlides/notesSlide14.xml" ContentType="application/vnd.openxmlformats-officedocument.presentationml.notesSlide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notesSlides/notesSlide15.xml" ContentType="application/vnd.openxmlformats-officedocument.presentationml.notesSlide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notesSlides/notesSlide16.xml" ContentType="application/vnd.openxmlformats-officedocument.presentationml.notesSlide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notesSlides/notesSlide17.xml" ContentType="application/vnd.openxmlformats-officedocument.presentationml.notesSlide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notesSlides/notesSlide18.xml" ContentType="application/vnd.openxmlformats-officedocument.presentationml.notesSlide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notesSlides/notesSlide19.xml" ContentType="application/vnd.openxmlformats-officedocument.presentationml.notesSlide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notesSlides/notesSlide20.xml" ContentType="application/vnd.openxmlformats-officedocument.presentationml.notesSlide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notesSlides/notesSlide21.xml" ContentType="application/vnd.openxmlformats-officedocument.presentationml.notesSlide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notesSlides/notesSlide22.xml" ContentType="application/vnd.openxmlformats-officedocument.presentationml.notesSlide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notesSlides/notesSlide23.xml" ContentType="application/vnd.openxmlformats-officedocument.presentationml.notesSlide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notesSlides/notesSlide24.xml" ContentType="application/vnd.openxmlformats-officedocument.presentationml.notesSlide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notesSlides/notesSlide25.xml" ContentType="application/vnd.openxmlformats-officedocument.presentationml.notesSlide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notesSlides/notesSlide26.xml" ContentType="application/vnd.openxmlformats-officedocument.presentationml.notesSlide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notesSlides/notesSlide27.xml" ContentType="application/vnd.openxmlformats-officedocument.presentationml.notesSlide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notesSlides/notesSlide28.xml" ContentType="application/vnd.openxmlformats-officedocument.presentationml.notesSlide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notesSlides/notesSlide29.xml" ContentType="application/vnd.openxmlformats-officedocument.presentationml.notesSlide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notesSlides/notesSlide30.xml" ContentType="application/vnd.openxmlformats-officedocument.presentationml.notesSlide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41"/>
  </p:notesMasterIdLst>
  <p:handoutMasterIdLst>
    <p:handoutMasterId r:id="rId42"/>
  </p:handoutMasterIdLst>
  <p:sldIdLst>
    <p:sldId id="256" r:id="rId2"/>
    <p:sldId id="536" r:id="rId3"/>
    <p:sldId id="401" r:id="rId4"/>
    <p:sldId id="519" r:id="rId5"/>
    <p:sldId id="520" r:id="rId6"/>
    <p:sldId id="521" r:id="rId7"/>
    <p:sldId id="522" r:id="rId8"/>
    <p:sldId id="558" r:id="rId9"/>
    <p:sldId id="525" r:id="rId10"/>
    <p:sldId id="529" r:id="rId11"/>
    <p:sldId id="538" r:id="rId12"/>
    <p:sldId id="559" r:id="rId13"/>
    <p:sldId id="561" r:id="rId14"/>
    <p:sldId id="562" r:id="rId15"/>
    <p:sldId id="539" r:id="rId16"/>
    <p:sldId id="448" r:id="rId17"/>
    <p:sldId id="449" r:id="rId18"/>
    <p:sldId id="450" r:id="rId19"/>
    <p:sldId id="507" r:id="rId20"/>
    <p:sldId id="451" r:id="rId21"/>
    <p:sldId id="452" r:id="rId22"/>
    <p:sldId id="453" r:id="rId23"/>
    <p:sldId id="454" r:id="rId24"/>
    <p:sldId id="487" r:id="rId25"/>
    <p:sldId id="524" r:id="rId26"/>
    <p:sldId id="569" r:id="rId27"/>
    <p:sldId id="457" r:id="rId28"/>
    <p:sldId id="509" r:id="rId29"/>
    <p:sldId id="510" r:id="rId30"/>
    <p:sldId id="512" r:id="rId31"/>
    <p:sldId id="511" r:id="rId32"/>
    <p:sldId id="513" r:id="rId33"/>
    <p:sldId id="514" r:id="rId34"/>
    <p:sldId id="563" r:id="rId35"/>
    <p:sldId id="516" r:id="rId36"/>
    <p:sldId id="564" r:id="rId37"/>
    <p:sldId id="565" r:id="rId38"/>
    <p:sldId id="566" r:id="rId39"/>
    <p:sldId id="568" r:id="rId40"/>
  </p:sldIdLst>
  <p:sldSz cx="9144000" cy="6858000" type="screen4x3"/>
  <p:notesSz cx="6985000" cy="9283700"/>
  <p:custDataLst>
    <p:tags r:id="rId43"/>
  </p:custDataLst>
  <p:defaultTextStyle>
    <a:defPPr>
      <a:defRPr lang="en-US"/>
    </a:defPPr>
    <a:lvl1pPr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6730CF-64EF-4704-8983-8D0495A288AB}" v="2" dt="2022-04-26T23:18:37.8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5" autoAdjust="0"/>
    <p:restoredTop sz="80512" autoAdjust="0"/>
  </p:normalViewPr>
  <p:slideViewPr>
    <p:cSldViewPr>
      <p:cViewPr varScale="1">
        <p:scale>
          <a:sx n="113" d="100"/>
          <a:sy n="113" d="100"/>
        </p:scale>
        <p:origin x="39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706"/>
    </p:cViewPr>
  </p:sorterViewPr>
  <p:notesViewPr>
    <p:cSldViewPr>
      <p:cViewPr varScale="1">
        <p:scale>
          <a:sx n="88" d="100"/>
          <a:sy n="88" d="100"/>
        </p:scale>
        <p:origin x="-1926" y="-102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gs" Target="tags/tag1.xml"/><Relationship Id="rId48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9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Anderson" userId="4654cc452026b74c" providerId="LiveId" clId="{0876A473-90E0-4E11-9B68-9567F0F82FC6}"/>
    <pc:docChg chg="undo custSel modSld">
      <pc:chgData name="Richard Anderson" userId="4654cc452026b74c" providerId="LiveId" clId="{0876A473-90E0-4E11-9B68-9567F0F82FC6}" dt="2022-04-15T06:11:22.766" v="826" actId="20577"/>
      <pc:docMkLst>
        <pc:docMk/>
      </pc:docMkLst>
      <pc:sldChg chg="modSp mod">
        <pc:chgData name="Richard Anderson" userId="4654cc452026b74c" providerId="LiveId" clId="{0876A473-90E0-4E11-9B68-9567F0F82FC6}" dt="2022-04-15T05:50:25.011" v="196" actId="20577"/>
        <pc:sldMkLst>
          <pc:docMk/>
          <pc:sldMk cId="143567446" sldId="536"/>
        </pc:sldMkLst>
        <pc:spChg chg="mod">
          <ac:chgData name="Richard Anderson" userId="4654cc452026b74c" providerId="LiveId" clId="{0876A473-90E0-4E11-9B68-9567F0F82FC6}" dt="2022-04-15T05:50:25.011" v="196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10:53.635" v="825" actId="21"/>
        <pc:sldMkLst>
          <pc:docMk/>
          <pc:sldMk cId="320525666" sldId="578"/>
        </pc:sldMkLst>
        <pc:spChg chg="del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2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5" creationId="{235C69FE-71DE-4876-A0B2-73FE43F4820C}"/>
          </ac:spMkLst>
        </pc:spChg>
      </pc:sldChg>
      <pc:sldChg chg="modSp mod">
        <pc:chgData name="Richard Anderson" userId="4654cc452026b74c" providerId="LiveId" clId="{0876A473-90E0-4E11-9B68-9567F0F82FC6}" dt="2022-04-15T06:11:22.766" v="826" actId="20577"/>
        <pc:sldMkLst>
          <pc:docMk/>
          <pc:sldMk cId="4016883734" sldId="583"/>
        </pc:sldMkLst>
        <pc:spChg chg="mod">
          <ac:chgData name="Richard Anderson" userId="4654cc452026b74c" providerId="LiveId" clId="{0876A473-90E0-4E11-9B68-9567F0F82FC6}" dt="2022-04-15T06:11:22.766" v="826" actId="20577"/>
          <ac:spMkLst>
            <pc:docMk/>
            <pc:sldMk cId="4016883734" sldId="583"/>
            <ac:spMk id="2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09:30.355" v="824" actId="1582"/>
        <pc:sldMkLst>
          <pc:docMk/>
          <pc:sldMk cId="3491713719" sldId="584"/>
        </pc:sldMkLst>
        <pc:spChg chg="mod">
          <ac:chgData name="Richard Anderson" userId="4654cc452026b74c" providerId="LiveId" clId="{0876A473-90E0-4E11-9B68-9567F0F82FC6}" dt="2022-04-15T06:03:24.740" v="787" actId="1076"/>
          <ac:spMkLst>
            <pc:docMk/>
            <pc:sldMk cId="3491713719" sldId="584"/>
            <ac:spMk id="2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5:56:37.739" v="211" actId="20577"/>
          <ac:spMkLst>
            <pc:docMk/>
            <pc:sldMk cId="3491713719" sldId="584"/>
            <ac:spMk id="3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1:25.314" v="728" actId="1076"/>
          <ac:spMkLst>
            <pc:docMk/>
            <pc:sldMk cId="3491713719" sldId="584"/>
            <ac:spMk id="5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7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9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0" creationId="{52E22518-6F72-4CE0-B09A-0C1B635B4EF1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1" creationId="{9F586666-F42B-41CA-9666-C659AEA6D82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2" creationId="{4AF76EE8-283C-40B7-9851-12EBBC6D19F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3" creationId="{922ABCEC-E7CD-49E5-9FE5-2E02DF1B0AE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4" creationId="{79DB2A1D-1F60-4933-8544-BD24F942ED94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5" creationId="{3ED0B97C-2033-4B5B-AC6B-C84BF70914D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6" creationId="{F4965471-6EDB-447B-A934-1A10CFF80F1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7" creationId="{618047FC-8CB2-4F9B-BC11-C39305628758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8" creationId="{EB7471B2-F6A0-414E-BAE0-A4669A3E7A5D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9" creationId="{01DE9B29-ABFD-438A-A242-85E6AA31412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0" creationId="{3AA6AAD6-69AE-45B5-958D-94FDFEC01E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1" creationId="{D01A6CFE-E7C5-4601-98EF-21E34BC7648B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2" creationId="{DB02FA65-52B7-4F78-8C3F-29C33953307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3" creationId="{542561B8-7AF5-4E1F-8DE6-0F454030BC5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4" creationId="{BA946478-F840-4144-9A53-38ACB72A333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5" creationId="{87B722E5-78C6-4A47-9E3F-27B7418A960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6" creationId="{05BFA69E-EB59-41B4-987A-D967D91C2F4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7" creationId="{F1AA3BBD-1BB0-41D6-8421-DE55BB4B933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8" creationId="{72BBBFE2-426D-46DA-8261-677A0C7C216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9" creationId="{EB6959BD-8877-4013-B7DA-228652E82CA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0" creationId="{5369EA41-FC36-431E-946A-FB74A43875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1" creationId="{60B4428F-52F2-4393-81FB-83DD1E3A915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2" creationId="{32CCB6BC-94E7-4BAD-984A-6F12591F4706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5" creationId="{4A3CD09A-3AA9-4FB0-93A3-04752F2F723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6" creationId="{FB17C66C-4372-4D54-9D89-D9B7D25A209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7" creationId="{BDC36D72-C966-467D-AE26-FEA7AC28990C}"/>
          </ac:spMkLst>
        </pc:sp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4" creationId="{C6C94D29-ABC2-4CDA-A628-43AD836F53B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6" creationId="{5FDDDE79-AE36-4639-BEBF-20F9DB2A2EF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8" creationId="{2CE59D43-4638-4744-A5F0-5CAA29F142E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0" creationId="{858E21BA-12BE-4126-9498-7E64FDA5B21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2" creationId="{D0DE2DBB-DEF9-41D5-814A-40155CBBDEE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4" creationId="{330AEA09-07C3-4A47-8FD1-AECAE563199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6" creationId="{715C3FB3-C245-4991-BAFF-24A67FDC272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8" creationId="{8884E009-3693-44EF-90FC-51564FB94BAC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0" creationId="{C99FBA3C-9302-4409-8B1F-E72E53F2BB46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2" creationId="{24E43D81-6427-4228-A92B-607FF069505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4" creationId="{60D86316-0DF4-41BF-A3B9-1D5E9DADB9C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6" creationId="{F4746398-7C81-4CC7-B2CA-8D056723C8B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8" creationId="{989FD670-62A0-443F-A9C5-0337A9D96EF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0" creationId="{25B8B8C1-8CB7-4E0F-90BB-F3EC8D20ADE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2" creationId="{A6F960C9-8D42-40C6-9E00-15E4F200BA73}"/>
          </ac:cxnSpMkLst>
        </pc:cxnChg>
        <pc:cxnChg chg="add del mod">
          <ac:chgData name="Richard Anderson" userId="4654cc452026b74c" providerId="LiveId" clId="{0876A473-90E0-4E11-9B68-9567F0F82FC6}" dt="2022-04-15T06:05:31.155" v="800" actId="21"/>
          <ac:cxnSpMkLst>
            <pc:docMk/>
            <pc:sldMk cId="3491713719" sldId="584"/>
            <ac:cxnSpMk id="64" creationId="{D87A9E64-6686-4C59-B8A5-BC92508BBA0E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6" creationId="{331CDAD9-18C0-4774-84E3-0F2D77953FBB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8" creationId="{C49C1861-E9B2-49F2-B509-499D7D27A3F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0" creationId="{21033755-5F98-4EEB-8DAA-99AB8257131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2" creationId="{26DA0CAA-C7C4-4F92-92C9-159C3BA4AEA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4" creationId="{9085BF4A-3820-4DBF-8D25-7E0840FDC6B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6" creationId="{0C6F6269-448F-4115-8258-01EDC59465B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8" creationId="{5DD8C694-53F3-416B-BB9D-9C103BFD938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0" creationId="{6539E3E9-9517-4647-A209-A91A0490F08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2" creationId="{F1F95CC0-B88E-4C32-951F-AA87B0C9834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4" creationId="{E39582A6-842F-405A-98D4-ABEDE486642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8" creationId="{89CF80AD-D5C4-4C98-8EFA-C39FD33EF57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9" creationId="{BD97574C-4FCC-482C-94E0-C016226ACAC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91" creationId="{1C1A3E4A-47F6-4ED4-AB10-85183F120DEF}"/>
          </ac:cxnSpMkLst>
        </pc:cxnChg>
      </pc:sldChg>
    </pc:docChg>
  </pc:docChgLst>
  <pc:docChgLst>
    <pc:chgData name="Richard Anderson" userId="4654cc452026b74c" providerId="LiveId" clId="{9E78461B-FBD5-4A19-86A8-F42720235FC7}"/>
    <pc:docChg chg="undo custSel addSld delSld modSld">
      <pc:chgData name="Richard Anderson" userId="4654cc452026b74c" providerId="LiveId" clId="{9E78461B-FBD5-4A19-86A8-F42720235FC7}" dt="2022-04-24T20:45:06.943" v="1034" actId="2696"/>
      <pc:docMkLst>
        <pc:docMk/>
      </pc:docMkLst>
      <pc:sldChg chg="modSp mod">
        <pc:chgData name="Richard Anderson" userId="4654cc452026b74c" providerId="LiveId" clId="{9E78461B-FBD5-4A19-86A8-F42720235FC7}" dt="2022-04-24T01:34:08.401" v="30" actId="20577"/>
        <pc:sldMkLst>
          <pc:docMk/>
          <pc:sldMk cId="0" sldId="256"/>
        </pc:sldMkLst>
        <pc:spChg chg="mod">
          <ac:chgData name="Richard Anderson" userId="4654cc452026b74c" providerId="LiveId" clId="{9E78461B-FBD5-4A19-86A8-F42720235FC7}" dt="2022-04-24T01:34:08.401" v="30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5"/>
        </pc:sldMkLst>
      </pc:sldChg>
      <pc:sldChg chg="modSp mod">
        <pc:chgData name="Richard Anderson" userId="4654cc452026b74c" providerId="LiveId" clId="{9E78461B-FBD5-4A19-86A8-F42720235FC7}" dt="2022-04-24T01:57:18.656" v="38" actId="207"/>
        <pc:sldMkLst>
          <pc:docMk/>
          <pc:sldMk cId="0" sldId="401"/>
        </pc:sldMkLst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4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6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8.656" v="38" actId="207"/>
          <ac:spMkLst>
            <pc:docMk/>
            <pc:sldMk cId="0" sldId="401"/>
            <ac:spMk id="54272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0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2" creationId="{00000000-0000-0000-0000-000000000000}"/>
          </ac:spMkLst>
        </pc:spChg>
        <pc:cxnChg chg="mod">
          <ac:chgData name="Richard Anderson" userId="4654cc452026b74c" providerId="LiveId" clId="{9E78461B-FBD5-4A19-86A8-F42720235FC7}" dt="2022-04-24T01:57:18.656" v="38" actId="207"/>
          <ac:cxnSpMkLst>
            <pc:docMk/>
            <pc:sldMk cId="0" sldId="401"/>
            <ac:cxnSpMk id="14349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0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1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2" creationId="{00000000-0000-0000-0000-000000000000}"/>
          </ac:cxnSpMkLst>
        </pc:cxn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6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7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8"/>
        </pc:sldMkLst>
      </pc:sldChg>
      <pc:sldChg chg="modSp del mod">
        <pc:chgData name="Richard Anderson" userId="4654cc452026b74c" providerId="LiveId" clId="{9E78461B-FBD5-4A19-86A8-F42720235FC7}" dt="2022-04-24T01:34:51.515" v="31" actId="2696"/>
        <pc:sldMkLst>
          <pc:docMk/>
          <pc:sldMk cId="0" sldId="467"/>
        </pc:sldMkLst>
        <pc:spChg chg="mod">
          <ac:chgData name="Richard Anderson" userId="4654cc452026b74c" providerId="LiveId" clId="{9E78461B-FBD5-4A19-86A8-F42720235FC7}" dt="2022-04-24T01:32:05.241" v="0" actId="27636"/>
          <ac:spMkLst>
            <pc:docMk/>
            <pc:sldMk cId="0" sldId="467"/>
            <ac:spMk id="2050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4:52.776" v="32" actId="2696"/>
        <pc:sldMkLst>
          <pc:docMk/>
          <pc:sldMk cId="0" sldId="468"/>
        </pc:sldMkLst>
      </pc:sldChg>
      <pc:sldChg chg="del">
        <pc:chgData name="Richard Anderson" userId="4654cc452026b74c" providerId="LiveId" clId="{9E78461B-FBD5-4A19-86A8-F42720235FC7}" dt="2022-04-24T01:53:19.066" v="34" actId="2696"/>
        <pc:sldMkLst>
          <pc:docMk/>
          <pc:sldMk cId="0" sldId="480"/>
        </pc:sldMkLst>
      </pc:sldChg>
      <pc:sldChg chg="del">
        <pc:chgData name="Richard Anderson" userId="4654cc452026b74c" providerId="LiveId" clId="{9E78461B-FBD5-4A19-86A8-F42720235FC7}" dt="2022-04-24T01:53:30.408" v="35" actId="2696"/>
        <pc:sldMkLst>
          <pc:docMk/>
          <pc:sldMk cId="0" sldId="481"/>
        </pc:sldMkLst>
      </pc:sldChg>
      <pc:sldChg chg="modSp mod">
        <pc:chgData name="Richard Anderson" userId="4654cc452026b74c" providerId="LiveId" clId="{9E78461B-FBD5-4A19-86A8-F42720235FC7}" dt="2022-04-24T01:32:05.273" v="1" actId="27636"/>
        <pc:sldMkLst>
          <pc:docMk/>
          <pc:sldMk cId="0" sldId="497"/>
        </pc:sldMkLst>
        <pc:spChg chg="mod">
          <ac:chgData name="Richard Anderson" userId="4654cc452026b74c" providerId="LiveId" clId="{9E78461B-FBD5-4A19-86A8-F42720235FC7}" dt="2022-04-24T01:32:05.273" v="1" actId="27636"/>
          <ac:spMkLst>
            <pc:docMk/>
            <pc:sldMk cId="0" sldId="497"/>
            <ac:spMk id="20484" creationId="{00000000-0000-0000-0000-000000000000}"/>
          </ac:spMkLst>
        </pc:spChg>
      </pc:sldChg>
      <pc:sldChg chg="delSp">
        <pc:chgData name="Richard Anderson" userId="4654cc452026b74c" providerId="LiveId" clId="{9E78461B-FBD5-4A19-86A8-F42720235FC7}" dt="2022-04-24T01:59:44.760" v="41" actId="21"/>
        <pc:sldMkLst>
          <pc:docMk/>
          <pc:sldMk cId="0" sldId="501"/>
        </pc:sldMkLst>
        <pc:spChg chg="del">
          <ac:chgData name="Richard Anderson" userId="4654cc452026b74c" providerId="LiveId" clId="{9E78461B-FBD5-4A19-86A8-F42720235FC7}" dt="2022-04-24T01:59:44.760" v="41" actId="21"/>
          <ac:spMkLst>
            <pc:docMk/>
            <pc:sldMk cId="0" sldId="501"/>
            <ac:spMk id="23557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1:59:40.299" v="40" actId="21"/>
          <ac:spMkLst>
            <pc:docMk/>
            <pc:sldMk cId="0" sldId="501"/>
            <ac:spMk id="2356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504"/>
        </pc:sldMkLst>
      </pc:sldChg>
      <pc:sldChg chg="del">
        <pc:chgData name="Richard Anderson" userId="4654cc452026b74c" providerId="LiveId" clId="{9E78461B-FBD5-4A19-86A8-F42720235FC7}" dt="2022-04-24T02:03:28.930" v="340" actId="2696"/>
        <pc:sldMkLst>
          <pc:docMk/>
          <pc:sldMk cId="0" sldId="507"/>
        </pc:sldMkLst>
      </pc:sldChg>
      <pc:sldChg chg="del">
        <pc:chgData name="Richard Anderson" userId="4654cc452026b74c" providerId="LiveId" clId="{9E78461B-FBD5-4A19-86A8-F42720235FC7}" dt="2022-04-24T01:56:13.657" v="36" actId="2696"/>
        <pc:sldMkLst>
          <pc:docMk/>
          <pc:sldMk cId="0" sldId="514"/>
        </pc:sldMkLst>
      </pc:sldChg>
      <pc:sldChg chg="modSp mod">
        <pc:chgData name="Richard Anderson" userId="4654cc452026b74c" providerId="LiveId" clId="{9E78461B-FBD5-4A19-86A8-F42720235FC7}" dt="2022-04-24T20:39:54.564" v="1033" actId="20577"/>
        <pc:sldMkLst>
          <pc:docMk/>
          <pc:sldMk cId="0" sldId="515"/>
        </pc:sldMkLst>
        <pc:spChg chg="mod">
          <ac:chgData name="Richard Anderson" userId="4654cc452026b74c" providerId="LiveId" clId="{9E78461B-FBD5-4A19-86A8-F42720235FC7}" dt="2022-04-24T02:00:06.242" v="42" actId="20577"/>
          <ac:spMkLst>
            <pc:docMk/>
            <pc:sldMk cId="0" sldId="515"/>
            <ac:spMk id="2457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20:39:54.564" v="1033" actId="20577"/>
          <ac:spMkLst>
            <pc:docMk/>
            <pc:sldMk cId="0" sldId="515"/>
            <ac:spMk id="24579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3:10.731" v="339" actId="2696"/>
        <pc:sldMkLst>
          <pc:docMk/>
          <pc:sldMk cId="0" sldId="516"/>
        </pc:sldMkLst>
      </pc:sldChg>
      <pc:sldChg chg="modSp mod">
        <pc:chgData name="Richard Anderson" userId="4654cc452026b74c" providerId="LiveId" clId="{9E78461B-FBD5-4A19-86A8-F42720235FC7}" dt="2022-04-24T01:32:05.286" v="2" actId="27636"/>
        <pc:sldMkLst>
          <pc:docMk/>
          <pc:sldMk cId="0" sldId="517"/>
        </pc:sldMkLst>
        <pc:spChg chg="mod">
          <ac:chgData name="Richard Anderson" userId="4654cc452026b74c" providerId="LiveId" clId="{9E78461B-FBD5-4A19-86A8-F42720235FC7}" dt="2022-04-24T01:32:05.286" v="2" actId="27636"/>
          <ac:spMkLst>
            <pc:docMk/>
            <pc:sldMk cId="0" sldId="517"/>
            <ac:spMk id="276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47:38.746" v="33" actId="2696"/>
        <pc:sldMkLst>
          <pc:docMk/>
          <pc:sldMk cId="0" sldId="518"/>
        </pc:sldMkLst>
      </pc:sldChg>
      <pc:sldChg chg="modSp mod">
        <pc:chgData name="Richard Anderson" userId="4654cc452026b74c" providerId="LiveId" clId="{9E78461B-FBD5-4A19-86A8-F42720235FC7}" dt="2022-04-24T02:08:18.264" v="349" actId="20577"/>
        <pc:sldMkLst>
          <pc:docMk/>
          <pc:sldMk cId="0" sldId="519"/>
        </pc:sldMkLst>
        <pc:spChg chg="mod">
          <ac:chgData name="Richard Anderson" userId="4654cc452026b74c" providerId="LiveId" clId="{9E78461B-FBD5-4A19-86A8-F42720235FC7}" dt="2022-04-24T02:08:18.264" v="349" actId="20577"/>
          <ac:spMkLst>
            <pc:docMk/>
            <pc:sldMk cId="0" sldId="519"/>
            <ac:spMk id="22532" creationId="{00000000-0000-0000-0000-000000000000}"/>
          </ac:spMkLst>
        </pc:spChg>
      </pc:sldChg>
      <pc:sldChg chg="delSp modSp mod">
        <pc:chgData name="Richard Anderson" userId="4654cc452026b74c" providerId="LiveId" clId="{9E78461B-FBD5-4A19-86A8-F42720235FC7}" dt="2022-04-24T02:08:59.578" v="353" actId="2711"/>
        <pc:sldMkLst>
          <pc:docMk/>
          <pc:sldMk cId="0" sldId="520"/>
        </pc:sldMkLst>
        <pc:spChg chg="mod">
          <ac:chgData name="Richard Anderson" userId="4654cc452026b74c" providerId="LiveId" clId="{9E78461B-FBD5-4A19-86A8-F42720235FC7}" dt="2022-04-24T02:08:45.931" v="352" actId="1076"/>
          <ac:spMkLst>
            <pc:docMk/>
            <pc:sldMk cId="0" sldId="520"/>
            <ac:spMk id="2355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6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8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0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4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2:08:37.536" v="350" actId="21"/>
          <ac:spMkLst>
            <pc:docMk/>
            <pc:sldMk cId="0" sldId="520"/>
            <ac:spMk id="2361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9" creationId="{00000000-0000-0000-0000-000000000000}"/>
          </ac:spMkLst>
        </pc:spChg>
      </pc:sldChg>
      <pc:sldChg chg="modSp del mod chgLayout">
        <pc:chgData name="Richard Anderson" userId="4654cc452026b74c" providerId="LiveId" clId="{9E78461B-FBD5-4A19-86A8-F42720235FC7}" dt="2022-04-24T02:13:32.354" v="516" actId="2696"/>
        <pc:sldMkLst>
          <pc:docMk/>
          <pc:sldMk cId="0" sldId="523"/>
        </pc:sldMkLst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" creationId="{2E4041F1-0A6D-40A9-B6B2-4980B1361C9A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3" creationId="{C4505EB4-F228-4F8C-8FEB-EC66AB21E4E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4" creationId="{EBCF2242-6F25-49A5-A0BB-7723BD24B93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7" creationId="{00000000-0000-0000-0000-000000000000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8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3:52.241" v="517" actId="2696"/>
        <pc:sldMkLst>
          <pc:docMk/>
          <pc:sldMk cId="0" sldId="524"/>
        </pc:sldMkLst>
      </pc:sldChg>
      <pc:sldChg chg="modSp mod">
        <pc:chgData name="Richard Anderson" userId="4654cc452026b74c" providerId="LiveId" clId="{9E78461B-FBD5-4A19-86A8-F42720235FC7}" dt="2022-04-24T02:16:06.625" v="624" actId="20577"/>
        <pc:sldMkLst>
          <pc:docMk/>
          <pc:sldMk cId="0" sldId="525"/>
        </pc:sldMkLst>
        <pc:spChg chg="mod">
          <ac:chgData name="Richard Anderson" userId="4654cc452026b74c" providerId="LiveId" clId="{9E78461B-FBD5-4A19-86A8-F42720235FC7}" dt="2022-04-24T02:16:06.625" v="624" actId="20577"/>
          <ac:spMkLst>
            <pc:docMk/>
            <pc:sldMk cId="0" sldId="525"/>
            <ac:spMk id="28676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6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7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8"/>
        </pc:sldMkLst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0"/>
        </pc:sldMkLst>
        <pc:spChg chg="mod">
          <ac:chgData name="Richard Anderson" userId="4654cc452026b74c" providerId="LiveId" clId="{9E78461B-FBD5-4A19-86A8-F42720235FC7}" dt="2022-04-24T01:33:23.674" v="5" actId="27636"/>
          <ac:spMkLst>
            <pc:docMk/>
            <pc:sldMk cId="0" sldId="530"/>
            <ac:spMk id="33795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1"/>
        </pc:sldMkLst>
        <pc:spChg chg="mod">
          <ac:chgData name="Richard Anderson" userId="4654cc452026b74c" providerId="LiveId" clId="{9E78461B-FBD5-4A19-86A8-F42720235FC7}" dt="2022-04-24T01:33:23.677" v="6" actId="27636"/>
          <ac:spMkLst>
            <pc:docMk/>
            <pc:sldMk cId="0" sldId="531"/>
            <ac:spMk id="34820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2"/>
        </pc:sldMkLst>
        <pc:spChg chg="mod">
          <ac:chgData name="Richard Anderson" userId="4654cc452026b74c" providerId="LiveId" clId="{9E78461B-FBD5-4A19-86A8-F42720235FC7}" dt="2022-04-24T01:33:23.679" v="7" actId="27636"/>
          <ac:spMkLst>
            <pc:docMk/>
            <pc:sldMk cId="0" sldId="532"/>
            <ac:spMk id="35843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3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4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5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7"/>
        </pc:sldMkLst>
      </pc:sldChg>
      <pc:sldChg chg="del">
        <pc:chgData name="Richard Anderson" userId="4654cc452026b74c" providerId="LiveId" clId="{9E78461B-FBD5-4A19-86A8-F42720235FC7}" dt="2022-04-24T02:23:37.172" v="1028" actId="2696"/>
        <pc:sldMkLst>
          <pc:docMk/>
          <pc:sldMk cId="3971431517" sldId="538"/>
        </pc:sldMkLst>
      </pc:sldChg>
      <pc:sldChg chg="modSp mod">
        <pc:chgData name="Richard Anderson" userId="4654cc452026b74c" providerId="LiveId" clId="{9E78461B-FBD5-4A19-86A8-F42720235FC7}" dt="2022-04-24T02:24:29.034" v="1029" actId="20577"/>
        <pc:sldMkLst>
          <pc:docMk/>
          <pc:sldMk cId="0" sldId="539"/>
        </pc:sldMkLst>
        <pc:spChg chg="mod">
          <ac:chgData name="Richard Anderson" userId="4654cc452026b74c" providerId="LiveId" clId="{9E78461B-FBD5-4A19-86A8-F42720235FC7}" dt="2022-04-24T02:24:29.034" v="1029" actId="20577"/>
          <ac:spMkLst>
            <pc:docMk/>
            <pc:sldMk cId="0" sldId="539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4"/>
        </pc:sldMkLst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5"/>
        </pc:sldMkLst>
      </pc:sldChg>
      <pc:sldChg chg="del">
        <pc:chgData name="Richard Anderson" userId="4654cc452026b74c" providerId="LiveId" clId="{9E78461B-FBD5-4A19-86A8-F42720235FC7}" dt="2022-04-24T02:06:19.741" v="342" actId="2696"/>
        <pc:sldMkLst>
          <pc:docMk/>
          <pc:sldMk cId="0" sldId="546"/>
        </pc:sldMkLst>
      </pc:sldChg>
      <pc:sldChg chg="del">
        <pc:chgData name="Richard Anderson" userId="4654cc452026b74c" providerId="LiveId" clId="{9E78461B-FBD5-4A19-86A8-F42720235FC7}" dt="2022-04-24T02:06:21.483" v="343" actId="2696"/>
        <pc:sldMkLst>
          <pc:docMk/>
          <pc:sldMk cId="0" sldId="547"/>
        </pc:sldMkLst>
      </pc:sldChg>
      <pc:sldChg chg="del">
        <pc:chgData name="Richard Anderson" userId="4654cc452026b74c" providerId="LiveId" clId="{9E78461B-FBD5-4A19-86A8-F42720235FC7}" dt="2022-04-24T20:45:06.943" v="1034" actId="2696"/>
        <pc:sldMkLst>
          <pc:docMk/>
          <pc:sldMk cId="0" sldId="552"/>
        </pc:sldMkLst>
      </pc:sldChg>
      <pc:sldChg chg="modSp mod">
        <pc:chgData name="Richard Anderson" userId="4654cc452026b74c" providerId="LiveId" clId="{9E78461B-FBD5-4A19-86A8-F42720235FC7}" dt="2022-04-24T02:06:59.688" v="344" actId="20577"/>
        <pc:sldMkLst>
          <pc:docMk/>
          <pc:sldMk cId="0" sldId="553"/>
        </pc:sldMkLst>
        <pc:spChg chg="mod">
          <ac:chgData name="Richard Anderson" userId="4654cc452026b74c" providerId="LiveId" clId="{9E78461B-FBD5-4A19-86A8-F42720235FC7}" dt="2022-04-24T02:06:59.688" v="344" actId="20577"/>
          <ac:spMkLst>
            <pc:docMk/>
            <pc:sldMk cId="0" sldId="553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7:13.267" v="345" actId="2696"/>
        <pc:sldMkLst>
          <pc:docMk/>
          <pc:sldMk cId="0" sldId="554"/>
        </pc:sldMkLst>
      </pc:sldChg>
      <pc:sldChg chg="del">
        <pc:chgData name="Richard Anderson" userId="4654cc452026b74c" providerId="LiveId" clId="{9E78461B-FBD5-4A19-86A8-F42720235FC7}" dt="2022-04-24T02:07:14.606" v="346" actId="2696"/>
        <pc:sldMkLst>
          <pc:docMk/>
          <pc:sldMk cId="0" sldId="555"/>
        </pc:sldMkLst>
      </pc:sldChg>
      <pc:sldChg chg="del">
        <pc:chgData name="Richard Anderson" userId="4654cc452026b74c" providerId="LiveId" clId="{9E78461B-FBD5-4A19-86A8-F42720235FC7}" dt="2022-04-24T02:07:16.340" v="347" actId="2696"/>
        <pc:sldMkLst>
          <pc:docMk/>
          <pc:sldMk cId="0" sldId="556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57"/>
        </pc:sldMkLst>
      </pc:sldChg>
      <pc:sldChg chg="modSp new mod">
        <pc:chgData name="Richard Anderson" userId="4654cc452026b74c" providerId="LiveId" clId="{9E78461B-FBD5-4A19-86A8-F42720235FC7}" dt="2022-04-24T02:13:04.920" v="515" actId="20577"/>
        <pc:sldMkLst>
          <pc:docMk/>
          <pc:sldMk cId="1699598031" sldId="558"/>
        </pc:sldMkLst>
        <pc:spChg chg="mod">
          <ac:chgData name="Richard Anderson" userId="4654cc452026b74c" providerId="LiveId" clId="{9E78461B-FBD5-4A19-86A8-F42720235FC7}" dt="2022-04-24T02:11:09.758" v="374" actId="20577"/>
          <ac:spMkLst>
            <pc:docMk/>
            <pc:sldMk cId="1699598031" sldId="558"/>
            <ac:spMk id="2" creationId="{AB2CB289-9DF8-49B5-9280-E75268AE7F31}"/>
          </ac:spMkLst>
        </pc:spChg>
        <pc:spChg chg="mod">
          <ac:chgData name="Richard Anderson" userId="4654cc452026b74c" providerId="LiveId" clId="{9E78461B-FBD5-4A19-86A8-F42720235FC7}" dt="2022-04-24T02:13:04.920" v="515" actId="20577"/>
          <ac:spMkLst>
            <pc:docMk/>
            <pc:sldMk cId="1699598031" sldId="558"/>
            <ac:spMk id="3" creationId="{B36A4F83-392A-43E7-A5A4-4D0B0CA0A06C}"/>
          </ac:spMkLst>
        </pc:spChg>
      </pc:sldChg>
      <pc:sldChg chg="addSp delSp modSp new mod modClrScheme chgLayout">
        <pc:chgData name="Richard Anderson" userId="4654cc452026b74c" providerId="LiveId" clId="{9E78461B-FBD5-4A19-86A8-F42720235FC7}" dt="2022-04-24T02:19:27.629" v="692" actId="20577"/>
        <pc:sldMkLst>
          <pc:docMk/>
          <pc:sldMk cId="3191416610" sldId="559"/>
        </pc:sldMkLst>
        <pc:spChg chg="del 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2" creationId="{9E9056AA-DB6C-49C3-9C35-69B1C111531A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3" creationId="{0D4451FE-D378-4009-AC6F-2C841DBA9008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4" creationId="{4D1392B8-CAC2-4300-83B3-3E0A84CC3B29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5" creationId="{D7EAB621-CA0F-4D42-8DDA-A6DE0ABD80E1}"/>
          </ac:spMkLst>
        </pc:spChg>
        <pc:spChg chg="add mod ord">
          <ac:chgData name="Richard Anderson" userId="4654cc452026b74c" providerId="LiveId" clId="{9E78461B-FBD5-4A19-86A8-F42720235FC7}" dt="2022-04-24T02:18:34.429" v="651" actId="20577"/>
          <ac:spMkLst>
            <pc:docMk/>
            <pc:sldMk cId="3191416610" sldId="559"/>
            <ac:spMk id="6" creationId="{558C72CB-0FA4-4F66-8ED0-5A0D028EAA4E}"/>
          </ac:spMkLst>
        </pc:spChg>
        <pc:spChg chg="add mod ord">
          <ac:chgData name="Richard Anderson" userId="4654cc452026b74c" providerId="LiveId" clId="{9E78461B-FBD5-4A19-86A8-F42720235FC7}" dt="2022-04-24T02:19:27.629" v="692" actId="20577"/>
          <ac:spMkLst>
            <pc:docMk/>
            <pc:sldMk cId="3191416610" sldId="559"/>
            <ac:spMk id="7" creationId="{EC201831-D17C-48E5-802A-E13B31AA8918}"/>
          </ac:spMkLst>
        </pc:spChg>
      </pc:sldChg>
      <pc:sldChg chg="new del">
        <pc:chgData name="Richard Anderson" userId="4654cc452026b74c" providerId="LiveId" clId="{9E78461B-FBD5-4A19-86A8-F42720235FC7}" dt="2022-04-24T02:23:30.804" v="1027" actId="2696"/>
        <pc:sldMkLst>
          <pc:docMk/>
          <pc:sldMk cId="1074326919" sldId="560"/>
        </pc:sldMkLst>
      </pc:sldChg>
      <pc:sldChg chg="modSp new mod">
        <pc:chgData name="Richard Anderson" userId="4654cc452026b74c" providerId="LiveId" clId="{9E78461B-FBD5-4A19-86A8-F42720235FC7}" dt="2022-04-24T02:21:33.668" v="864" actId="20577"/>
        <pc:sldMkLst>
          <pc:docMk/>
          <pc:sldMk cId="2789720979" sldId="561"/>
        </pc:sldMkLst>
        <pc:spChg chg="mod">
          <ac:chgData name="Richard Anderson" userId="4654cc452026b74c" providerId="LiveId" clId="{9E78461B-FBD5-4A19-86A8-F42720235FC7}" dt="2022-04-24T02:20:17.589" v="734" actId="20577"/>
          <ac:spMkLst>
            <pc:docMk/>
            <pc:sldMk cId="2789720979" sldId="561"/>
            <ac:spMk id="2" creationId="{F58DC6B1-6286-4FFF-B1D0-89F32506B037}"/>
          </ac:spMkLst>
        </pc:spChg>
        <pc:spChg chg="mod">
          <ac:chgData name="Richard Anderson" userId="4654cc452026b74c" providerId="LiveId" clId="{9E78461B-FBD5-4A19-86A8-F42720235FC7}" dt="2022-04-24T02:21:33.668" v="864" actId="20577"/>
          <ac:spMkLst>
            <pc:docMk/>
            <pc:sldMk cId="2789720979" sldId="561"/>
            <ac:spMk id="3" creationId="{AA2299C3-4802-4FAD-B97D-DAAB01D627FE}"/>
          </ac:spMkLst>
        </pc:spChg>
      </pc:sldChg>
      <pc:sldChg chg="modSp new mod">
        <pc:chgData name="Richard Anderson" userId="4654cc452026b74c" providerId="LiveId" clId="{9E78461B-FBD5-4A19-86A8-F42720235FC7}" dt="2022-04-24T02:23:02.064" v="1026" actId="20577"/>
        <pc:sldMkLst>
          <pc:docMk/>
          <pc:sldMk cId="3941309977" sldId="562"/>
        </pc:sldMkLst>
        <pc:spChg chg="mod">
          <ac:chgData name="Richard Anderson" userId="4654cc452026b74c" providerId="LiveId" clId="{9E78461B-FBD5-4A19-86A8-F42720235FC7}" dt="2022-04-24T02:21:52.491" v="889" actId="20577"/>
          <ac:spMkLst>
            <pc:docMk/>
            <pc:sldMk cId="3941309977" sldId="562"/>
            <ac:spMk id="2" creationId="{6B6AC7F3-52DB-4514-8CA5-674BA6E7D8CF}"/>
          </ac:spMkLst>
        </pc:spChg>
        <pc:spChg chg="mod">
          <ac:chgData name="Richard Anderson" userId="4654cc452026b74c" providerId="LiveId" clId="{9E78461B-FBD5-4A19-86A8-F42720235FC7}" dt="2022-04-24T02:23:02.064" v="1026" actId="20577"/>
          <ac:spMkLst>
            <pc:docMk/>
            <pc:sldMk cId="3941309977" sldId="562"/>
            <ac:spMk id="3" creationId="{E2A1A395-5499-48FC-95C4-DF59DFE8624B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960635679" sldId="5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20525666" sldId="5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2561805233" sldId="5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1286804556" sldId="5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4151914186" sldId="5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689306671" sldId="5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491713719" sldId="5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995642741" sldId="585"/>
        </pc:sldMkLst>
      </pc:sldChg>
    </pc:docChg>
  </pc:docChgLst>
  <pc:docChgLst>
    <pc:chgData name="Richard Anderson" userId="4654cc452026b74c" providerId="LiveId" clId="{4B6730CF-64EF-4704-8983-8D0495A288AB}"/>
    <pc:docChg chg="custSel addSld delSld modSld">
      <pc:chgData name="Richard Anderson" userId="4654cc452026b74c" providerId="LiveId" clId="{4B6730CF-64EF-4704-8983-8D0495A288AB}" dt="2022-04-27T02:28:13.990" v="134" actId="2696"/>
      <pc:docMkLst>
        <pc:docMk/>
      </pc:docMkLst>
      <pc:sldChg chg="modSp mod">
        <pc:chgData name="Richard Anderson" userId="4654cc452026b74c" providerId="LiveId" clId="{4B6730CF-64EF-4704-8983-8D0495A288AB}" dt="2022-04-26T21:32:48.796" v="1" actId="20577"/>
        <pc:sldMkLst>
          <pc:docMk/>
          <pc:sldMk cId="0" sldId="256"/>
        </pc:sldMkLst>
        <pc:spChg chg="mod">
          <ac:chgData name="Richard Anderson" userId="4654cc452026b74c" providerId="LiveId" clId="{4B6730CF-64EF-4704-8983-8D0495A288AB}" dt="2022-04-26T21:32:48.796" v="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09"/>
        </pc:sldMkLst>
      </pc:sldChg>
      <pc:sldChg chg="modSp mod">
        <pc:chgData name="Richard Anderson" userId="4654cc452026b74c" providerId="LiveId" clId="{4B6730CF-64EF-4704-8983-8D0495A288AB}" dt="2022-04-26T23:55:21.396" v="10" actId="20577"/>
        <pc:sldMkLst>
          <pc:docMk/>
          <pc:sldMk cId="0" sldId="448"/>
        </pc:sldMkLst>
        <pc:spChg chg="mod">
          <ac:chgData name="Richard Anderson" userId="4654cc452026b74c" providerId="LiveId" clId="{4B6730CF-64EF-4704-8983-8D0495A288AB}" dt="2022-04-26T23:55:21.396" v="10" actId="20577"/>
          <ac:spMkLst>
            <pc:docMk/>
            <pc:sldMk cId="0" sldId="448"/>
            <ac:spMk id="4100" creationId="{00000000-0000-0000-0000-000000000000}"/>
          </ac:spMkLst>
        </pc:spChg>
      </pc:sldChg>
      <pc:sldChg chg="modSp mod">
        <pc:chgData name="Richard Anderson" userId="4654cc452026b74c" providerId="LiveId" clId="{4B6730CF-64EF-4704-8983-8D0495A288AB}" dt="2022-04-27T01:09:49.611" v="30" actId="20577"/>
        <pc:sldMkLst>
          <pc:docMk/>
          <pc:sldMk cId="0" sldId="454"/>
        </pc:sldMkLst>
        <pc:spChg chg="mod">
          <ac:chgData name="Richard Anderson" userId="4654cc452026b74c" providerId="LiveId" clId="{4B6730CF-64EF-4704-8983-8D0495A288AB}" dt="2022-04-27T01:09:49.611" v="30" actId="20577"/>
          <ac:spMkLst>
            <pc:docMk/>
            <pc:sldMk cId="0" sldId="454"/>
            <ac:spMk id="11268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7T02:28:13.990" v="134" actId="2696"/>
        <pc:sldMkLst>
          <pc:docMk/>
          <pc:sldMk cId="0" sldId="456"/>
        </pc:sldMkLst>
      </pc:sldChg>
      <pc:sldChg chg="del">
        <pc:chgData name="Richard Anderson" userId="4654cc452026b74c" providerId="LiveId" clId="{4B6730CF-64EF-4704-8983-8D0495A288AB}" dt="2022-04-26T23:54:51.134" v="4" actId="2696"/>
        <pc:sldMkLst>
          <pc:docMk/>
          <pc:sldMk cId="0" sldId="467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79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82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83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97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9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0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02"/>
        </pc:sldMkLst>
      </pc:sldChg>
      <pc:sldChg chg="del">
        <pc:chgData name="Richard Anderson" userId="4654cc452026b74c" providerId="LiveId" clId="{4B6730CF-64EF-4704-8983-8D0495A288AB}" dt="2022-04-27T01:13:22.455" v="100" actId="2696"/>
        <pc:sldMkLst>
          <pc:docMk/>
          <pc:sldMk cId="0" sldId="50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15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17"/>
        </pc:sldMkLst>
      </pc:sldChg>
      <pc:sldChg chg="del">
        <pc:chgData name="Richard Anderson" userId="4654cc452026b74c" providerId="LiveId" clId="{4B6730CF-64EF-4704-8983-8D0495A288AB}" dt="2022-04-26T23:54:51.134" v="4" actId="2696"/>
        <pc:sldMkLst>
          <pc:docMk/>
          <pc:sldMk cId="0" sldId="523"/>
        </pc:sldMkLst>
      </pc:sldChg>
      <pc:sldChg chg="modSp mod">
        <pc:chgData name="Richard Anderson" userId="4654cc452026b74c" providerId="LiveId" clId="{4B6730CF-64EF-4704-8983-8D0495A288AB}" dt="2022-04-27T01:13:17.570" v="99" actId="20577"/>
        <pc:sldMkLst>
          <pc:docMk/>
          <pc:sldMk cId="684156061" sldId="524"/>
        </pc:sldMkLst>
        <pc:spChg chg="mod">
          <ac:chgData name="Richard Anderson" userId="4654cc452026b74c" providerId="LiveId" clId="{4B6730CF-64EF-4704-8983-8D0495A288AB}" dt="2022-04-27T01:13:17.570" v="99" actId="20577"/>
          <ac:spMkLst>
            <pc:docMk/>
            <pc:sldMk cId="684156061" sldId="524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4B6730CF-64EF-4704-8983-8D0495A288AB}" dt="2022-04-27T01:12:20.802" v="90" actId="20577"/>
        <pc:sldMkLst>
          <pc:docMk/>
          <pc:sldMk cId="143567446" sldId="536"/>
        </pc:sldMkLst>
        <pc:spChg chg="mod">
          <ac:chgData name="Richard Anderson" userId="4654cc452026b74c" providerId="LiveId" clId="{4B6730CF-64EF-4704-8983-8D0495A288AB}" dt="2022-04-27T01:12:20.802" v="90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0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2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3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9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0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3"/>
        </pc:sldMkLst>
      </pc:sldChg>
      <pc:sldChg chg="del">
        <pc:chgData name="Richard Anderson" userId="4654cc452026b74c" providerId="LiveId" clId="{4B6730CF-64EF-4704-8983-8D0495A288AB}" dt="2022-04-27T01:06:07.941" v="11" actId="2696"/>
        <pc:sldMkLst>
          <pc:docMk/>
          <pc:sldMk cId="0" sldId="567"/>
        </pc:sldMkLst>
      </pc:sldChg>
      <pc:sldChg chg="addSp delSp modSp new mod modClrScheme chgLayout">
        <pc:chgData name="Richard Anderson" userId="4654cc452026b74c" providerId="LiveId" clId="{4B6730CF-64EF-4704-8983-8D0495A288AB}" dt="2022-04-27T02:28:06.283" v="133" actId="14100"/>
        <pc:sldMkLst>
          <pc:docMk/>
          <pc:sldMk cId="3614539289" sldId="569"/>
        </pc:sldMkLst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2" creationId="{01AAB5A0-3C75-43FC-81A5-655D50F739B4}"/>
          </ac:spMkLst>
        </pc:spChg>
        <pc:spChg chg="del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3" creationId="{6357F2A5-360E-4397-B220-1153924AB898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4" creationId="{49DA45A0-B9E9-4734-9145-9C82C04C3EC0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5" creationId="{1D805172-EC68-4FB9-B674-895F82EF4BBD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6" creationId="{205D5957-0E22-40F6-AE56-28131E3DB096}"/>
          </ac:spMkLst>
        </pc:spChg>
        <pc:picChg chg="add mod">
          <ac:chgData name="Richard Anderson" userId="4654cc452026b74c" providerId="LiveId" clId="{4B6730CF-64EF-4704-8983-8D0495A288AB}" dt="2022-04-27T02:27:51.344" v="131" actId="1076"/>
          <ac:picMkLst>
            <pc:docMk/>
            <pc:sldMk cId="3614539289" sldId="569"/>
            <ac:picMk id="8" creationId="{78AB2D6C-E5AA-473D-A635-ED04F3691705}"/>
          </ac:picMkLst>
        </pc:picChg>
        <pc:picChg chg="add mod">
          <ac:chgData name="Richard Anderson" userId="4654cc452026b74c" providerId="LiveId" clId="{4B6730CF-64EF-4704-8983-8D0495A288AB}" dt="2022-04-27T02:28:06.283" v="133" actId="14100"/>
          <ac:picMkLst>
            <pc:docMk/>
            <pc:sldMk cId="3614539289" sldId="569"/>
            <ac:picMk id="10" creationId="{F3BE8412-D487-4AF3-B961-4F6F36359396}"/>
          </ac:picMkLst>
        </pc:picChg>
      </pc:sldChg>
    </pc:docChg>
  </pc:docChgLst>
  <pc:docChgLst>
    <pc:chgData name="Richard Anderson" userId="4654cc452026b74c" providerId="LiveId" clId="{7340AC6B-96F3-4AC9-8785-979827C0250D}"/>
    <pc:docChg chg="undo custSel delSld modSld">
      <pc:chgData name="Richard Anderson" userId="4654cc452026b74c" providerId="LiveId" clId="{7340AC6B-96F3-4AC9-8785-979827C0250D}" dt="2022-04-17T23:33:25.475" v="60" actId="1076"/>
      <pc:docMkLst>
        <pc:docMk/>
      </pc:docMkLst>
      <pc:sldChg chg="delSp modSp mod">
        <pc:chgData name="Richard Anderson" userId="4654cc452026b74c" providerId="LiveId" clId="{7340AC6B-96F3-4AC9-8785-979827C0250D}" dt="2022-04-17T19:34:28.503" v="11" actId="20577"/>
        <pc:sldMkLst>
          <pc:docMk/>
          <pc:sldMk cId="0" sldId="256"/>
        </pc:sldMkLst>
        <pc:spChg chg="del mod">
          <ac:chgData name="Richard Anderson" userId="4654cc452026b74c" providerId="LiveId" clId="{7340AC6B-96F3-4AC9-8785-979827C0250D}" dt="2022-04-17T19:34:14.391" v="1" actId="21"/>
          <ac:spMkLst>
            <pc:docMk/>
            <pc:sldMk cId="0" sldId="256"/>
            <ac:spMk id="5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19:34:28.503" v="1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3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4"/>
        </pc:sldMkLst>
      </pc:sldChg>
      <pc:sldChg chg="delSp modSp del mod">
        <pc:chgData name="Richard Anderson" userId="4654cc452026b74c" providerId="LiveId" clId="{7340AC6B-96F3-4AC9-8785-979827C0250D}" dt="2022-04-17T23:33:25.475" v="60" actId="1076"/>
        <pc:sldMkLst>
          <pc:docMk/>
          <pc:sldMk cId="0" sldId="265"/>
        </pc:sldMkLst>
        <pc:spChg chg="del">
          <ac:chgData name="Richard Anderson" userId="4654cc452026b74c" providerId="LiveId" clId="{7340AC6B-96F3-4AC9-8785-979827C0250D}" dt="2022-04-17T23:13:40.816" v="19" actId="21"/>
          <ac:spMkLst>
            <pc:docMk/>
            <pc:sldMk cId="0" sldId="265"/>
            <ac:spMk id="1126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47.343" v="57" actId="948"/>
          <ac:spMkLst>
            <pc:docMk/>
            <pc:sldMk cId="0" sldId="265"/>
            <ac:spMk id="1131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59.796" v="58" actId="948"/>
          <ac:spMkLst>
            <pc:docMk/>
            <pc:sldMk cId="0" sldId="265"/>
            <ac:spMk id="11318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3:25.475" v="60" actId="1076"/>
          <ac:spMkLst>
            <pc:docMk/>
            <pc:sldMk cId="0" sldId="265"/>
            <ac:spMk id="1134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3:48.426" v="20" actId="21"/>
        <pc:sldMkLst>
          <pc:docMk/>
          <pc:sldMk cId="0" sldId="266"/>
        </pc:sldMkLst>
        <pc:spChg chg="del">
          <ac:chgData name="Richard Anderson" userId="4654cc452026b74c" providerId="LiveId" clId="{7340AC6B-96F3-4AC9-8785-979827C0250D}" dt="2022-04-17T23:13:48.426" v="20" actId="21"/>
          <ac:spMkLst>
            <pc:docMk/>
            <pc:sldMk cId="0" sldId="266"/>
            <ac:spMk id="1229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09.690" v="22" actId="21"/>
        <pc:sldMkLst>
          <pc:docMk/>
          <pc:sldMk cId="0" sldId="267"/>
        </pc:sldMkLst>
        <pc:spChg chg="del">
          <ac:chgData name="Richard Anderson" userId="4654cc452026b74c" providerId="LiveId" clId="{7340AC6B-96F3-4AC9-8785-979827C0250D}" dt="2022-04-17T23:14:09.690" v="22" actId="21"/>
          <ac:spMkLst>
            <pc:docMk/>
            <pc:sldMk cId="0" sldId="267"/>
            <ac:spMk id="13314" creationId="{00000000-0000-0000-0000-000000000000}"/>
          </ac:spMkLst>
        </pc:spChg>
        <pc:spChg chg="del">
          <ac:chgData name="Richard Anderson" userId="4654cc452026b74c" providerId="LiveId" clId="{7340AC6B-96F3-4AC9-8785-979827C0250D}" dt="2022-04-17T23:14:03.621" v="21" actId="21"/>
          <ac:spMkLst>
            <pc:docMk/>
            <pc:sldMk cId="0" sldId="267"/>
            <ac:spMk id="1331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30.694" v="23" actId="21"/>
        <pc:sldMkLst>
          <pc:docMk/>
          <pc:sldMk cId="0" sldId="268"/>
        </pc:sldMkLst>
        <pc:spChg chg="del">
          <ac:chgData name="Richard Anderson" userId="4654cc452026b74c" providerId="LiveId" clId="{7340AC6B-96F3-4AC9-8785-979827C0250D}" dt="2022-04-17T23:14:30.694" v="23" actId="21"/>
          <ac:spMkLst>
            <pc:docMk/>
            <pc:sldMk cId="0" sldId="268"/>
            <ac:spMk id="1433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46.310" v="24" actId="21"/>
        <pc:sldMkLst>
          <pc:docMk/>
          <pc:sldMk cId="0" sldId="269"/>
        </pc:sldMkLst>
        <pc:spChg chg="del">
          <ac:chgData name="Richard Anderson" userId="4654cc452026b74c" providerId="LiveId" clId="{7340AC6B-96F3-4AC9-8785-979827C0250D}" dt="2022-04-17T23:14:46.310" v="24" actId="21"/>
          <ac:spMkLst>
            <pc:docMk/>
            <pc:sldMk cId="0" sldId="269"/>
            <ac:spMk id="1536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01.617" v="25" actId="21"/>
        <pc:sldMkLst>
          <pc:docMk/>
          <pc:sldMk cId="0" sldId="270"/>
        </pc:sldMkLst>
        <pc:spChg chg="del">
          <ac:chgData name="Richard Anderson" userId="4654cc452026b74c" providerId="LiveId" clId="{7340AC6B-96F3-4AC9-8785-979827C0250D}" dt="2022-04-17T23:15:01.617" v="25" actId="21"/>
          <ac:spMkLst>
            <pc:docMk/>
            <pc:sldMk cId="0" sldId="270"/>
            <ac:spMk id="1638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27.201" v="26" actId="21"/>
        <pc:sldMkLst>
          <pc:docMk/>
          <pc:sldMk cId="0" sldId="271"/>
        </pc:sldMkLst>
        <pc:spChg chg="del">
          <ac:chgData name="Richard Anderson" userId="4654cc452026b74c" providerId="LiveId" clId="{7340AC6B-96F3-4AC9-8785-979827C0250D}" dt="2022-04-17T23:15:27.201" v="26" actId="21"/>
          <ac:spMkLst>
            <pc:docMk/>
            <pc:sldMk cId="0" sldId="271"/>
            <ac:spMk id="1741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37.905" v="27" actId="21"/>
        <pc:sldMkLst>
          <pc:docMk/>
          <pc:sldMk cId="0" sldId="272"/>
        </pc:sldMkLst>
        <pc:spChg chg="del">
          <ac:chgData name="Richard Anderson" userId="4654cc452026b74c" providerId="LiveId" clId="{7340AC6B-96F3-4AC9-8785-979827C0250D}" dt="2022-04-17T23:15:37.905" v="27" actId="21"/>
          <ac:spMkLst>
            <pc:docMk/>
            <pc:sldMk cId="0" sldId="272"/>
            <ac:spMk id="1843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06.361" v="28" actId="21"/>
        <pc:sldMkLst>
          <pc:docMk/>
          <pc:sldMk cId="0" sldId="273"/>
        </pc:sldMkLst>
        <pc:spChg chg="del">
          <ac:chgData name="Richard Anderson" userId="4654cc452026b74c" providerId="LiveId" clId="{7340AC6B-96F3-4AC9-8785-979827C0250D}" dt="2022-04-17T23:16:06.361" v="28" actId="21"/>
          <ac:spMkLst>
            <pc:docMk/>
            <pc:sldMk cId="0" sldId="273"/>
            <ac:spMk id="1945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45.598" v="29" actId="21"/>
        <pc:sldMkLst>
          <pc:docMk/>
          <pc:sldMk cId="0" sldId="274"/>
        </pc:sldMkLst>
        <pc:spChg chg="del">
          <ac:chgData name="Richard Anderson" userId="4654cc452026b74c" providerId="LiveId" clId="{7340AC6B-96F3-4AC9-8785-979827C0250D}" dt="2022-04-17T23:16:45.598" v="29" actId="21"/>
          <ac:spMkLst>
            <pc:docMk/>
            <pc:sldMk cId="0" sldId="274"/>
            <ac:spMk id="2048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26.768" v="30" actId="21"/>
        <pc:sldMkLst>
          <pc:docMk/>
          <pc:sldMk cId="0" sldId="275"/>
        </pc:sldMkLst>
        <pc:spChg chg="del">
          <ac:chgData name="Richard Anderson" userId="4654cc452026b74c" providerId="LiveId" clId="{7340AC6B-96F3-4AC9-8785-979827C0250D}" dt="2022-04-17T23:17:26.768" v="30" actId="21"/>
          <ac:spMkLst>
            <pc:docMk/>
            <pc:sldMk cId="0" sldId="275"/>
            <ac:spMk id="2150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35.784" v="31" actId="21"/>
        <pc:sldMkLst>
          <pc:docMk/>
          <pc:sldMk cId="0" sldId="276"/>
        </pc:sldMkLst>
        <pc:spChg chg="del">
          <ac:chgData name="Richard Anderson" userId="4654cc452026b74c" providerId="LiveId" clId="{7340AC6B-96F3-4AC9-8785-979827C0250D}" dt="2022-04-17T23:17:35.784" v="31" actId="21"/>
          <ac:spMkLst>
            <pc:docMk/>
            <pc:sldMk cId="0" sldId="276"/>
            <ac:spMk id="2253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1.486" v="32" actId="21"/>
        <pc:sldMkLst>
          <pc:docMk/>
          <pc:sldMk cId="0" sldId="277"/>
        </pc:sldMkLst>
        <pc:spChg chg="del">
          <ac:chgData name="Richard Anderson" userId="4654cc452026b74c" providerId="LiveId" clId="{7340AC6B-96F3-4AC9-8785-979827C0250D}" dt="2022-04-17T23:17:41.486" v="32" actId="21"/>
          <ac:spMkLst>
            <pc:docMk/>
            <pc:sldMk cId="0" sldId="277"/>
            <ac:spMk id="2355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7.066" v="33" actId="21"/>
        <pc:sldMkLst>
          <pc:docMk/>
          <pc:sldMk cId="0" sldId="278"/>
        </pc:sldMkLst>
        <pc:spChg chg="del">
          <ac:chgData name="Richard Anderson" userId="4654cc452026b74c" providerId="LiveId" clId="{7340AC6B-96F3-4AC9-8785-979827C0250D}" dt="2022-04-17T23:17:47.066" v="33" actId="21"/>
          <ac:spMkLst>
            <pc:docMk/>
            <pc:sldMk cId="0" sldId="278"/>
            <ac:spMk id="2457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56.308" v="34" actId="21"/>
        <pc:sldMkLst>
          <pc:docMk/>
          <pc:sldMk cId="0" sldId="279"/>
        </pc:sldMkLst>
        <pc:spChg chg="del">
          <ac:chgData name="Richard Anderson" userId="4654cc452026b74c" providerId="LiveId" clId="{7340AC6B-96F3-4AC9-8785-979827C0250D}" dt="2022-04-17T23:17:56.308" v="34" actId="21"/>
          <ac:spMkLst>
            <pc:docMk/>
            <pc:sldMk cId="0" sldId="279"/>
            <ac:spMk id="2560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8:05.562" v="35" actId="21"/>
        <pc:sldMkLst>
          <pc:docMk/>
          <pc:sldMk cId="0" sldId="280"/>
        </pc:sldMkLst>
        <pc:spChg chg="del">
          <ac:chgData name="Richard Anderson" userId="4654cc452026b74c" providerId="LiveId" clId="{7340AC6B-96F3-4AC9-8785-979827C0250D}" dt="2022-04-17T23:18:05.562" v="35" actId="21"/>
          <ac:spMkLst>
            <pc:docMk/>
            <pc:sldMk cId="0" sldId="280"/>
            <ac:spMk id="26626" creationId="{00000000-0000-0000-0000-000000000000}"/>
          </ac:spMkLst>
        </pc:spChg>
      </pc:sldChg>
      <pc:sldChg chg="delSp modSp del mod">
        <pc:chgData name="Richard Anderson" userId="4654cc452026b74c" providerId="LiveId" clId="{7340AC6B-96F3-4AC9-8785-979827C0250D}" dt="2022-04-17T23:18:26.815" v="36" actId="21"/>
        <pc:sldMkLst>
          <pc:docMk/>
          <pc:sldMk cId="0" sldId="281"/>
        </pc:sldMkLst>
        <pc:spChg chg="del">
          <ac:chgData name="Richard Anderson" userId="4654cc452026b74c" providerId="LiveId" clId="{7340AC6B-96F3-4AC9-8785-979827C0250D}" dt="2022-04-17T23:18:26.815" v="36" actId="21"/>
          <ac:spMkLst>
            <pc:docMk/>
            <pc:sldMk cId="0" sldId="281"/>
            <ac:spMk id="27650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12:59.334" v="18" actId="27636"/>
          <ac:spMkLst>
            <pc:docMk/>
            <pc:sldMk cId="0" sldId="281"/>
            <ac:spMk id="2765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2:52.256" v="37" actId="21"/>
        <pc:sldMkLst>
          <pc:docMk/>
          <pc:sldMk cId="0" sldId="282"/>
        </pc:sldMkLst>
        <pc:spChg chg="del">
          <ac:chgData name="Richard Anderson" userId="4654cc452026b74c" providerId="LiveId" clId="{7340AC6B-96F3-4AC9-8785-979827C0250D}" dt="2022-04-17T23:22:52.256" v="37" actId="21"/>
          <ac:spMkLst>
            <pc:docMk/>
            <pc:sldMk cId="0" sldId="282"/>
            <ac:spMk id="2867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3:03.383" v="38" actId="21"/>
        <pc:sldMkLst>
          <pc:docMk/>
          <pc:sldMk cId="0" sldId="283"/>
        </pc:sldMkLst>
        <pc:spChg chg="del">
          <ac:chgData name="Richard Anderson" userId="4654cc452026b74c" providerId="LiveId" clId="{7340AC6B-96F3-4AC9-8785-979827C0250D}" dt="2022-04-17T23:23:03.383" v="38" actId="21"/>
          <ac:spMkLst>
            <pc:docMk/>
            <pc:sldMk cId="0" sldId="283"/>
            <ac:spMk id="29698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4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5"/>
        </pc:sldMkLst>
      </pc:sldChg>
      <pc:sldChg chg="modSp mod">
        <pc:chgData name="Richard Anderson" userId="4654cc452026b74c" providerId="LiveId" clId="{7340AC6B-96F3-4AC9-8785-979827C0250D}" dt="2022-04-17T19:34:52.624" v="12" actId="20577"/>
        <pc:sldMkLst>
          <pc:docMk/>
          <pc:sldMk cId="143567446" sldId="536"/>
        </pc:sldMkLst>
        <pc:spChg chg="mod">
          <ac:chgData name="Richard Anderson" userId="4654cc452026b74c" providerId="LiveId" clId="{7340AC6B-96F3-4AC9-8785-979827C0250D}" dt="2022-04-17T19:34:52.624" v="12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36569748" sldId="54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555451982" sldId="54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59519747" sldId="54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395568881" sldId="55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54174793" sldId="55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388267" sldId="55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115247546" sldId="55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91541333" sldId="55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481977582" sldId="55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08124841" sldId="56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841978865" sldId="56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094447785" sldId="56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695807783" sldId="56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197373858" sldId="56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28599249" sldId="56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378163177" sldId="56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744985981" sldId="56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153101235" sldId="57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206645733" sldId="57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632027680" sldId="57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02568794" sldId="57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92652632" sldId="576"/>
        </pc:sldMkLst>
      </pc:sldChg>
      <pc:sldChg chg="del">
        <pc:chgData name="Richard Anderson" userId="4654cc452026b74c" providerId="LiveId" clId="{7340AC6B-96F3-4AC9-8785-979827C0250D}" dt="2022-04-17T23:06:21.161" v="14" actId="2696"/>
        <pc:sldMkLst>
          <pc:docMk/>
          <pc:sldMk cId="4016883734" sldId="583"/>
        </pc:sldMkLst>
      </pc:sldChg>
      <pc:sldChg chg="delSp">
        <pc:chgData name="Richard Anderson" userId="4654cc452026b74c" providerId="LiveId" clId="{7340AC6B-96F3-4AC9-8785-979827C0250D}" dt="2022-04-17T23:24:13.044" v="39" actId="21"/>
        <pc:sldMkLst>
          <pc:docMk/>
          <pc:sldMk cId="3995642741" sldId="585"/>
        </pc:sldMkLst>
        <pc:spChg chg="del">
          <ac:chgData name="Richard Anderson" userId="4654cc452026b74c" providerId="LiveId" clId="{7340AC6B-96F3-4AC9-8785-979827C0250D}" dt="2022-04-17T23:24:13.044" v="39" actId="21"/>
          <ac:spMkLst>
            <pc:docMk/>
            <pc:sldMk cId="3995642741" sldId="585"/>
            <ac:spMk id="8194" creationId="{00000000-0000-0000-0000-000000000000}"/>
          </ac:spMkLst>
        </pc:spChg>
      </pc:sldChg>
    </pc:docChg>
  </pc:docChgLst>
  <pc:docChgLst>
    <pc:chgData name="Richard Anderson" userId="4654cc452026b74c" providerId="LiveId" clId="{28B0D75C-99BE-4A1C-8784-9F11BE7988EE}"/>
    <pc:docChg chg="custSel addSld delSld modSld">
      <pc:chgData name="Richard Anderson" userId="4654cc452026b74c" providerId="LiveId" clId="{28B0D75C-99BE-4A1C-8784-9F11BE7988EE}" dt="2022-04-03T18:44:17.762" v="1556" actId="20577"/>
      <pc:docMkLst>
        <pc:docMk/>
      </pc:docMkLst>
      <pc:sldChg chg="modSp mod">
        <pc:chgData name="Richard Anderson" userId="4654cc452026b74c" providerId="LiveId" clId="{28B0D75C-99BE-4A1C-8784-9F11BE7988EE}" dt="2022-04-02T22:44:10.284" v="17" actId="20577"/>
        <pc:sldMkLst>
          <pc:docMk/>
          <pc:sldMk cId="0" sldId="256"/>
        </pc:sldMkLst>
        <pc:spChg chg="mod">
          <ac:chgData name="Richard Anderson" userId="4654cc452026b74c" providerId="LiveId" clId="{28B0D75C-99BE-4A1C-8784-9F11BE7988EE}" dt="2022-04-02T22:44:10.284" v="17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6" actId="27636"/>
        <pc:sldMkLst>
          <pc:docMk/>
          <pc:sldMk cId="0" sldId="257"/>
        </pc:sldMkLst>
        <pc:spChg chg="mod">
          <ac:chgData name="Richard Anderson" userId="4654cc452026b74c" providerId="LiveId" clId="{28B0D75C-99BE-4A1C-8784-9F11BE7988EE}" dt="2022-04-03T17:45:58.481" v="1016" actId="27636"/>
          <ac:spMkLst>
            <pc:docMk/>
            <pc:sldMk cId="0" sldId="257"/>
            <ac:spMk id="21507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3:02.050" v="1542" actId="2696"/>
        <pc:sldMkLst>
          <pc:docMk/>
          <pc:sldMk cId="0" sldId="261"/>
        </pc:sldMkLst>
        <pc:spChg chg="mod">
          <ac:chgData name="Richard Anderson" userId="4654cc452026b74c" providerId="LiveId" clId="{28B0D75C-99BE-4A1C-8784-9F11BE7988EE}" dt="2022-04-03T17:45:58.450" v="1011" actId="27636"/>
          <ac:spMkLst>
            <pc:docMk/>
            <pc:sldMk cId="0" sldId="261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7" actId="27636"/>
        <pc:sldMkLst>
          <pc:docMk/>
          <pc:sldMk cId="0" sldId="263"/>
        </pc:sldMkLst>
        <pc:spChg chg="mod">
          <ac:chgData name="Richard Anderson" userId="4654cc452026b74c" providerId="LiveId" clId="{28B0D75C-99BE-4A1C-8784-9F11BE7988EE}" dt="2022-04-03T17:45:58.481" v="1017" actId="27636"/>
          <ac:spMkLst>
            <pc:docMk/>
            <pc:sldMk cId="0" sldId="263"/>
            <ac:spMk id="2253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3" actId="27636"/>
        <pc:sldMkLst>
          <pc:docMk/>
          <pc:sldMk cId="0" sldId="266"/>
        </pc:sldMkLst>
        <pc:spChg chg="mod">
          <ac:chgData name="Richard Anderson" userId="4654cc452026b74c" providerId="LiveId" clId="{28B0D75C-99BE-4A1C-8784-9F11BE7988EE}" dt="2022-04-03T17:45:58.466" v="1013" actId="27636"/>
          <ac:spMkLst>
            <pc:docMk/>
            <pc:sldMk cId="0" sldId="266"/>
            <ac:spMk id="1741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4" actId="27636"/>
        <pc:sldMkLst>
          <pc:docMk/>
          <pc:sldMk cId="0" sldId="267"/>
        </pc:sldMkLst>
        <pc:spChg chg="mod">
          <ac:chgData name="Richard Anderson" userId="4654cc452026b74c" providerId="LiveId" clId="{28B0D75C-99BE-4A1C-8784-9F11BE7988EE}" dt="2022-04-03T17:45:58.466" v="1014" actId="27636"/>
          <ac:spMkLst>
            <pc:docMk/>
            <pc:sldMk cId="0" sldId="267"/>
            <ac:spMk id="19459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36.089" v="1354" actId="2696"/>
        <pc:sldMkLst>
          <pc:docMk/>
          <pc:sldMk cId="0" sldId="279"/>
        </pc:sldMkLst>
        <pc:spChg chg="mod">
          <ac:chgData name="Richard Anderson" userId="4654cc452026b74c" providerId="LiveId" clId="{28B0D75C-99BE-4A1C-8784-9F11BE7988EE}" dt="2022-04-03T18:28:38.280" v="1149" actId="1076"/>
          <ac:spMkLst>
            <pc:docMk/>
            <pc:sldMk cId="0" sldId="279"/>
            <ac:spMk id="3" creationId="{85AD4805-BB5C-4912-9816-3204AD920C8B}"/>
          </ac:spMkLst>
        </pc:spChg>
        <pc:spChg chg="mod">
          <ac:chgData name="Richard Anderson" userId="4654cc452026b74c" providerId="LiveId" clId="{28B0D75C-99BE-4A1C-8784-9F11BE7988EE}" dt="2022-04-03T18:28:33.993" v="1148" actId="1076"/>
          <ac:spMkLst>
            <pc:docMk/>
            <pc:sldMk cId="0" sldId="279"/>
            <ac:spMk id="11267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50:03.897" v="1130" actId="2696"/>
        <pc:sldMkLst>
          <pc:docMk/>
          <pc:sldMk cId="0" sldId="283"/>
        </pc:sldMkLst>
      </pc:sldChg>
      <pc:sldChg chg="modSp mod">
        <pc:chgData name="Richard Anderson" userId="4654cc452026b74c" providerId="LiveId" clId="{28B0D75C-99BE-4A1C-8784-9F11BE7988EE}" dt="2022-04-03T17:53:37.723" v="1143" actId="207"/>
        <pc:sldMkLst>
          <pc:docMk/>
          <pc:sldMk cId="0" sldId="304"/>
        </pc:sldMkLst>
        <pc:spChg chg="mod">
          <ac:chgData name="Richard Anderson" userId="4654cc452026b74c" providerId="LiveId" clId="{28B0D75C-99BE-4A1C-8784-9F11BE7988EE}" dt="2022-04-03T17:53:37.723" v="1143" actId="207"/>
          <ac:spMkLst>
            <pc:docMk/>
            <pc:sldMk cId="0" sldId="304"/>
            <ac:spMk id="9220" creationId="{00000000-0000-0000-0000-000000000000}"/>
          </ac:spMkLst>
        </pc:spChg>
      </pc:sldChg>
      <pc:sldChg chg="delSp modSp mod">
        <pc:chgData name="Richard Anderson" userId="4654cc452026b74c" providerId="LiveId" clId="{28B0D75C-99BE-4A1C-8784-9F11BE7988EE}" dt="2022-04-03T17:51:29.056" v="1141" actId="207"/>
        <pc:sldMkLst>
          <pc:docMk/>
          <pc:sldMk cId="0" sldId="322"/>
        </pc:sldMkLst>
        <pc:spChg chg="del">
          <ac:chgData name="Richard Anderson" userId="4654cc452026b74c" providerId="LiveId" clId="{28B0D75C-99BE-4A1C-8784-9F11BE7988EE}" dt="2022-04-03T17:50:21.206" v="1131" actId="21"/>
          <ac:spMkLst>
            <pc:docMk/>
            <pc:sldMk cId="0" sldId="322"/>
            <ac:spMk id="7171" creationId="{00000000-0000-0000-0000-000000000000}"/>
          </ac:spMkLst>
        </pc:spChg>
        <pc:spChg chg="del">
          <ac:chgData name="Richard Anderson" userId="4654cc452026b74c" providerId="LiveId" clId="{28B0D75C-99BE-4A1C-8784-9F11BE7988EE}" dt="2022-04-03T17:50:27.468" v="1132" actId="21"/>
          <ac:spMkLst>
            <pc:docMk/>
            <pc:sldMk cId="0" sldId="322"/>
            <ac:spMk id="7172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51:29.056" v="1141" actId="207"/>
          <ac:spMkLst>
            <pc:docMk/>
            <pc:sldMk cId="0" sldId="322"/>
            <ac:spMk id="7174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07.551" v="1353" actId="2696"/>
        <pc:sldMkLst>
          <pc:docMk/>
          <pc:sldMk cId="0" sldId="323"/>
        </pc:sldMkLst>
        <pc:spChg chg="mod">
          <ac:chgData name="Richard Anderson" userId="4654cc452026b74c" providerId="LiveId" clId="{28B0D75C-99BE-4A1C-8784-9F11BE7988EE}" dt="2022-04-03T17:52:23.917" v="1142" actId="21"/>
          <ac:spMkLst>
            <pc:docMk/>
            <pc:sldMk cId="0" sldId="323"/>
            <ac:spMk id="819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5" actId="27636"/>
        <pc:sldMkLst>
          <pc:docMk/>
          <pc:sldMk cId="0" sldId="324"/>
        </pc:sldMkLst>
        <pc:spChg chg="mod">
          <ac:chgData name="Richard Anderson" userId="4654cc452026b74c" providerId="LiveId" clId="{28B0D75C-99BE-4A1C-8784-9F11BE7988EE}" dt="2022-04-03T17:45:58.481" v="1015" actId="27636"/>
          <ac:spMkLst>
            <pc:docMk/>
            <pc:sldMk cId="0" sldId="324"/>
            <ac:spMk id="2048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4:17.762" v="1556" actId="20577"/>
        <pc:sldMkLst>
          <pc:docMk/>
          <pc:sldMk cId="0" sldId="329"/>
        </pc:sldMkLst>
        <pc:spChg chg="mod">
          <ac:chgData name="Richard Anderson" userId="4654cc452026b74c" providerId="LiveId" clId="{28B0D75C-99BE-4A1C-8784-9F11BE7988EE}" dt="2022-04-03T18:44:17.762" v="1556" actId="20577"/>
          <ac:spMkLst>
            <pc:docMk/>
            <pc:sldMk cId="0" sldId="329"/>
            <ac:spMk id="154627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3:35.731" v="1548" actId="115"/>
        <pc:sldMkLst>
          <pc:docMk/>
          <pc:sldMk cId="0" sldId="330"/>
        </pc:sldMkLst>
        <pc:spChg chg="mod">
          <ac:chgData name="Richard Anderson" userId="4654cc452026b74c" providerId="LiveId" clId="{28B0D75C-99BE-4A1C-8784-9F11BE7988EE}" dt="2022-04-03T18:43:20.030" v="1544" actId="113"/>
          <ac:spMkLst>
            <pc:docMk/>
            <pc:sldMk cId="0" sldId="330"/>
            <ac:spMk id="14339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8:43:35.731" v="1548" actId="115"/>
          <ac:spMkLst>
            <pc:docMk/>
            <pc:sldMk cId="0" sldId="330"/>
            <ac:spMk id="14340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2339668759" sldId="398"/>
        </pc:sldMkLst>
      </pc:sldChg>
      <pc:sldChg chg="modSp mod">
        <pc:chgData name="Richard Anderson" userId="4654cc452026b74c" providerId="LiveId" clId="{28B0D75C-99BE-4A1C-8784-9F11BE7988EE}" dt="2022-04-02T22:44:25.599" v="18" actId="20577"/>
        <pc:sldMkLst>
          <pc:docMk/>
          <pc:sldMk cId="4113631742" sldId="430"/>
        </pc:sldMkLst>
        <pc:spChg chg="mod">
          <ac:chgData name="Richard Anderson" userId="4654cc452026b74c" providerId="LiveId" clId="{28B0D75C-99BE-4A1C-8784-9F11BE7988EE}" dt="2022-04-02T22:44:25.599" v="18" actId="20577"/>
          <ac:spMkLst>
            <pc:docMk/>
            <pc:sldMk cId="4113631742" sldId="430"/>
            <ac:spMk id="3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465753969" sldId="435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06465327" sldId="436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116273328" sldId="437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04690364" sldId="438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48184183" sldId="439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14822524" sldId="440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414637177" sldId="441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97057467" sldId="442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92771934" sldId="443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146463288" sldId="444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07070949" sldId="445"/>
        </pc:sldMkLst>
      </pc:sldChg>
      <pc:sldChg chg="modSp del mod">
        <pc:chgData name="Richard Anderson" userId="4654cc452026b74c" providerId="LiveId" clId="{28B0D75C-99BE-4A1C-8784-9F11BE7988EE}" dt="2022-04-03T17:43:52.354" v="1009" actId="2696"/>
        <pc:sldMkLst>
          <pc:docMk/>
          <pc:sldMk cId="1857642006" sldId="448"/>
        </pc:sldMkLst>
        <pc:spChg chg="mod">
          <ac:chgData name="Richard Anderson" userId="4654cc452026b74c" providerId="LiveId" clId="{28B0D75C-99BE-4A1C-8784-9F11BE7988EE}" dt="2022-04-03T17:22:57.597" v="834" actId="1076"/>
          <ac:spMkLst>
            <pc:docMk/>
            <pc:sldMk cId="1857642006" sldId="448"/>
            <ac:spMk id="7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22:13.470" v="830" actId="20577"/>
          <ac:spMkLst>
            <pc:docMk/>
            <pc:sldMk cId="1857642006" sldId="448"/>
            <ac:spMk id="27652" creationId="{00000000-0000-0000-0000-000000000000}"/>
          </ac:spMkLst>
        </pc:spChg>
        <pc:graphicFrameChg chg="mod">
          <ac:chgData name="Richard Anderson" userId="4654cc452026b74c" providerId="LiveId" clId="{28B0D75C-99BE-4A1C-8784-9F11BE7988EE}" dt="2022-04-03T17:23:03.288" v="835" actId="1076"/>
          <ac:graphicFrameMkLst>
            <pc:docMk/>
            <pc:sldMk cId="1857642006" sldId="448"/>
            <ac:graphicFrameMk id="27654" creationId="{00000000-0000-0000-0000-000000000000}"/>
          </ac:graphicFrameMkLst>
        </pc:graphicFrame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614819855" sldId="44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969565564" sldId="450"/>
        </pc:sldMkLst>
      </pc:sldChg>
      <pc:sldChg chg="del">
        <pc:chgData name="Richard Anderson" userId="4654cc452026b74c" providerId="LiveId" clId="{28B0D75C-99BE-4A1C-8784-9F11BE7988EE}" dt="2022-04-03T01:03:07.161" v="584" actId="2696"/>
        <pc:sldMkLst>
          <pc:docMk/>
          <pc:sldMk cId="1445958698" sldId="451"/>
        </pc:sldMkLst>
      </pc:sldChg>
      <pc:sldChg chg="addSp delSp modSp add mod modClrScheme chgLayout">
        <pc:chgData name="Richard Anderson" userId="4654cc452026b74c" providerId="LiveId" clId="{28B0D75C-99BE-4A1C-8784-9F11BE7988EE}" dt="2022-04-03T01:07:20.737" v="629" actId="700"/>
        <pc:sldMkLst>
          <pc:docMk/>
          <pc:sldMk cId="2990435941" sldId="451"/>
        </pc:sldMkLst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2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4" creationId="{00000000-0000-0000-0000-000000000000}"/>
          </ac:spMkLst>
        </pc:spChg>
        <pc:spChg chg="add mod">
          <ac:chgData name="Richard Anderson" userId="4654cc452026b74c" providerId="LiveId" clId="{28B0D75C-99BE-4A1C-8784-9F11BE7988EE}" dt="2022-04-03T01:07:03.214" v="627" actId="207"/>
          <ac:spMkLst>
            <pc:docMk/>
            <pc:sldMk cId="2990435941" sldId="451"/>
            <ac:spMk id="5" creationId="{C813DE87-A1D2-4A34-A2DB-3FE671063BC3}"/>
          </ac:spMkLst>
        </pc:spChg>
        <pc:spChg chg="add del mo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7" creationId="{CA06E4F7-8BB4-4F54-BA88-111D43224976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0723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01:07:09.495" v="628" actId="21"/>
          <ac:spMkLst>
            <pc:docMk/>
            <pc:sldMk cId="2990435941" sldId="451"/>
            <ac:spMk id="516099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948355705" sldId="45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042371903" sldId="453"/>
        </pc:sldMkLst>
      </pc:sldChg>
      <pc:sldChg chg="del">
        <pc:chgData name="Richard Anderson" userId="4654cc452026b74c" providerId="LiveId" clId="{28B0D75C-99BE-4A1C-8784-9F11BE7988EE}" dt="2022-04-03T01:13:56.011" v="650" actId="2696"/>
        <pc:sldMkLst>
          <pc:docMk/>
          <pc:sldMk cId="2264273420" sldId="454"/>
        </pc:sldMkLst>
      </pc:sldChg>
      <pc:sldChg chg="del">
        <pc:chgData name="Richard Anderson" userId="4654cc452026b74c" providerId="LiveId" clId="{28B0D75C-99BE-4A1C-8784-9F11BE7988EE}" dt="2022-04-03T01:11:04.299" v="630" actId="2696"/>
        <pc:sldMkLst>
          <pc:docMk/>
          <pc:sldMk cId="3533810412" sldId="45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854746560" sldId="45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23389855" sldId="456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15375490" sldId="458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39629722" sldId="45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984096071" sldId="460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07633561" sldId="461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47782262" sldId="46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53635961" sldId="463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123894641" sldId="46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422529581" sldId="46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749885494" sldId="466"/>
        </pc:sldMkLst>
      </pc:sldChg>
      <pc:sldChg chg="modSp new mod">
        <pc:chgData name="Richard Anderson" userId="4654cc452026b74c" providerId="LiveId" clId="{28B0D75C-99BE-4A1C-8784-9F11BE7988EE}" dt="2022-04-02T22:48:25.699" v="141" actId="20577"/>
        <pc:sldMkLst>
          <pc:docMk/>
          <pc:sldMk cId="3442238392" sldId="467"/>
        </pc:sldMkLst>
        <pc:spChg chg="mod">
          <ac:chgData name="Richard Anderson" userId="4654cc452026b74c" providerId="LiveId" clId="{28B0D75C-99BE-4A1C-8784-9F11BE7988EE}" dt="2022-04-02T22:45:42.782" v="24" actId="20577"/>
          <ac:spMkLst>
            <pc:docMk/>
            <pc:sldMk cId="3442238392" sldId="467"/>
            <ac:spMk id="2" creationId="{814DB265-5C1B-4333-9DEA-4389F949566C}"/>
          </ac:spMkLst>
        </pc:spChg>
        <pc:spChg chg="mod">
          <ac:chgData name="Richard Anderson" userId="4654cc452026b74c" providerId="LiveId" clId="{28B0D75C-99BE-4A1C-8784-9F11BE7988EE}" dt="2022-04-02T22:48:25.699" v="141" actId="20577"/>
          <ac:spMkLst>
            <pc:docMk/>
            <pc:sldMk cId="3442238392" sldId="467"/>
            <ac:spMk id="3" creationId="{96D7AD00-1B01-4D96-9484-7C4119E31B2D}"/>
          </ac:spMkLst>
        </pc:spChg>
      </pc:sldChg>
      <pc:sldChg chg="modSp new mod">
        <pc:chgData name="Richard Anderson" userId="4654cc452026b74c" providerId="LiveId" clId="{28B0D75C-99BE-4A1C-8784-9F11BE7988EE}" dt="2022-04-03T01:01:29.452" v="582" actId="20577"/>
        <pc:sldMkLst>
          <pc:docMk/>
          <pc:sldMk cId="2484042785" sldId="468"/>
        </pc:sldMkLst>
        <pc:spChg chg="mod">
          <ac:chgData name="Richard Anderson" userId="4654cc452026b74c" providerId="LiveId" clId="{28B0D75C-99BE-4A1C-8784-9F11BE7988EE}" dt="2022-04-03T00:57:02.656" v="167" actId="20577"/>
          <ac:spMkLst>
            <pc:docMk/>
            <pc:sldMk cId="2484042785" sldId="468"/>
            <ac:spMk id="2" creationId="{7FC973C9-1489-41FD-A77A-DE7BEC47E7F2}"/>
          </ac:spMkLst>
        </pc:spChg>
        <pc:spChg chg="mod">
          <ac:chgData name="Richard Anderson" userId="4654cc452026b74c" providerId="LiveId" clId="{28B0D75C-99BE-4A1C-8784-9F11BE7988EE}" dt="2022-04-03T01:01:29.452" v="582" actId="20577"/>
          <ac:spMkLst>
            <pc:docMk/>
            <pc:sldMk cId="2484042785" sldId="468"/>
            <ac:spMk id="3" creationId="{32A454B4-EDDD-4557-AC4A-454707963BA7}"/>
          </ac:spMkLst>
        </pc:spChg>
      </pc:sldChg>
      <pc:sldChg chg="addSp modSp add mod">
        <pc:chgData name="Richard Anderson" userId="4654cc452026b74c" providerId="LiveId" clId="{28B0D75C-99BE-4A1C-8784-9F11BE7988EE}" dt="2022-04-03T01:14:54.328" v="652" actId="20577"/>
        <pc:sldMkLst>
          <pc:docMk/>
          <pc:sldMk cId="1504708940" sldId="469"/>
        </pc:sldMkLst>
        <pc:spChg chg="add mod">
          <ac:chgData name="Richard Anderson" userId="4654cc452026b74c" providerId="LiveId" clId="{28B0D75C-99BE-4A1C-8784-9F11BE7988EE}" dt="2022-04-03T01:14:54.328" v="652" actId="20577"/>
          <ac:spMkLst>
            <pc:docMk/>
            <pc:sldMk cId="1504708940" sldId="469"/>
            <ac:spMk id="6" creationId="{7742C61A-FDA1-4096-8D8B-1AEA7A2001E0}"/>
          </ac:spMkLst>
        </pc:spChg>
        <pc:spChg chg="mod">
          <ac:chgData name="Richard Anderson" userId="4654cc452026b74c" providerId="LiveId" clId="{28B0D75C-99BE-4A1C-8784-9F11BE7988EE}" dt="2022-04-03T01:13:42.156" v="649" actId="20577"/>
          <ac:spMkLst>
            <pc:docMk/>
            <pc:sldMk cId="1504708940" sldId="469"/>
            <ac:spMk id="3072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01:19:37.349" v="697" actId="207"/>
        <pc:sldMkLst>
          <pc:docMk/>
          <pc:sldMk cId="2792534851" sldId="470"/>
        </pc:sldMkLst>
        <pc:spChg chg="mod">
          <ac:chgData name="Richard Anderson" userId="4654cc452026b74c" providerId="LiveId" clId="{28B0D75C-99BE-4A1C-8784-9F11BE7988EE}" dt="2022-04-03T01:19:37.349" v="697" actId="207"/>
          <ac:spMkLst>
            <pc:docMk/>
            <pc:sldMk cId="2792534851" sldId="470"/>
            <ac:spMk id="446467" creationId="{00000000-0000-0000-0000-000000000000}"/>
          </ac:spMkLst>
        </pc:spChg>
      </pc:sldChg>
      <pc:sldChg chg="modSp new mod">
        <pc:chgData name="Richard Anderson" userId="4654cc452026b74c" providerId="LiveId" clId="{28B0D75C-99BE-4A1C-8784-9F11BE7988EE}" dt="2022-04-03T17:40:11.145" v="1005" actId="20577"/>
        <pc:sldMkLst>
          <pc:docMk/>
          <pc:sldMk cId="2908669813" sldId="471"/>
        </pc:sldMkLst>
        <pc:spChg chg="mod">
          <ac:chgData name="Richard Anderson" userId="4654cc452026b74c" providerId="LiveId" clId="{28B0D75C-99BE-4A1C-8784-9F11BE7988EE}" dt="2022-04-03T01:21:31.939" v="708" actId="20577"/>
          <ac:spMkLst>
            <pc:docMk/>
            <pc:sldMk cId="2908669813" sldId="471"/>
            <ac:spMk id="2" creationId="{204FF01F-3384-4205-86ED-EE2A2568519D}"/>
          </ac:spMkLst>
        </pc:spChg>
        <pc:spChg chg="mod">
          <ac:chgData name="Richard Anderson" userId="4654cc452026b74c" providerId="LiveId" clId="{28B0D75C-99BE-4A1C-8784-9F11BE7988EE}" dt="2022-04-03T17:40:11.145" v="1005" actId="20577"/>
          <ac:spMkLst>
            <pc:docMk/>
            <pc:sldMk cId="2908669813" sldId="471"/>
            <ac:spMk id="3" creationId="{042E0669-5EB2-4525-9444-B63B6CA28743}"/>
          </ac:spMkLst>
        </pc:spChg>
      </pc:sldChg>
      <pc:sldChg chg="addSp modSp new mod">
        <pc:chgData name="Richard Anderson" userId="4654cc452026b74c" providerId="LiveId" clId="{28B0D75C-99BE-4A1C-8784-9F11BE7988EE}" dt="2022-04-03T17:41:39.868" v="1008" actId="1076"/>
        <pc:sldMkLst>
          <pc:docMk/>
          <pc:sldMk cId="4115010647" sldId="472"/>
        </pc:sldMkLst>
        <pc:spChg chg="mod">
          <ac:chgData name="Richard Anderson" userId="4654cc452026b74c" providerId="LiveId" clId="{28B0D75C-99BE-4A1C-8784-9F11BE7988EE}" dt="2022-04-03T17:26:40.246" v="850" actId="20577"/>
          <ac:spMkLst>
            <pc:docMk/>
            <pc:sldMk cId="4115010647" sldId="472"/>
            <ac:spMk id="2" creationId="{81464AF3-0FA9-4CAF-BAD3-B8579F4CC53A}"/>
          </ac:spMkLst>
        </pc:spChg>
        <pc:spChg chg="mod">
          <ac:chgData name="Richard Anderson" userId="4654cc452026b74c" providerId="LiveId" clId="{28B0D75C-99BE-4A1C-8784-9F11BE7988EE}" dt="2022-04-03T17:38:50.169" v="943" actId="20577"/>
          <ac:spMkLst>
            <pc:docMk/>
            <pc:sldMk cId="4115010647" sldId="472"/>
            <ac:spMk id="3" creationId="{E7C5C7E6-7191-44CD-917B-A919A19B20FA}"/>
          </ac:spMkLst>
        </pc:spChg>
        <pc:picChg chg="add mod">
          <ac:chgData name="Richard Anderson" userId="4654cc452026b74c" providerId="LiveId" clId="{28B0D75C-99BE-4A1C-8784-9F11BE7988EE}" dt="2022-04-03T17:41:39.868" v="1008" actId="1076"/>
          <ac:picMkLst>
            <pc:docMk/>
            <pc:sldMk cId="4115010647" sldId="472"/>
            <ac:picMk id="8" creationId="{1694E4FD-B3CF-4ACE-AF54-79CC9524C345}"/>
          </ac:picMkLst>
        </pc:picChg>
      </pc:sldChg>
      <pc:sldChg chg="addSp delSp modSp mod">
        <pc:chgData name="Richard Anderson" userId="4654cc452026b74c" providerId="LiveId" clId="{28B0D75C-99BE-4A1C-8784-9F11BE7988EE}" dt="2022-04-03T18:34:04.528" v="1154" actId="207"/>
        <pc:sldMkLst>
          <pc:docMk/>
          <pc:sldMk cId="0" sldId="473"/>
        </pc:sldMkLst>
        <pc:spChg chg="add mod">
          <ac:chgData name="Richard Anderson" userId="4654cc452026b74c" providerId="LiveId" clId="{28B0D75C-99BE-4A1C-8784-9F11BE7988EE}" dt="2022-04-03T18:34:04.528" v="1154" actId="207"/>
          <ac:spMkLst>
            <pc:docMk/>
            <pc:sldMk cId="0" sldId="473"/>
            <ac:spMk id="5" creationId="{92769B59-2C94-4C16-B57D-A0A097184671}"/>
          </ac:spMkLst>
        </pc:spChg>
        <pc:spChg chg="mod">
          <ac:chgData name="Richard Anderson" userId="4654cc452026b74c" providerId="LiveId" clId="{28B0D75C-99BE-4A1C-8784-9F11BE7988EE}" dt="2022-04-03T17:45:58.446" v="1010" actId="27636"/>
          <ac:spMkLst>
            <pc:docMk/>
            <pc:sldMk cId="0" sldId="473"/>
            <ac:spMk id="6147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18:33:29.009" v="1152" actId="21"/>
          <ac:spMkLst>
            <pc:docMk/>
            <pc:sldMk cId="0" sldId="473"/>
            <ac:spMk id="6153" creationId="{00000000-0000-0000-0000-00000000000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7:49:43.031" v="1129" actId="120"/>
        <pc:sldMkLst>
          <pc:docMk/>
          <pc:sldMk cId="220895901" sldId="474"/>
        </pc:sldMkLst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2" creationId="{306EF0E6-9A1A-47A8-82DC-43F5B26A4D12}"/>
          </ac:spMkLst>
        </pc:spChg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3" creationId="{A7F740B0-6731-4558-B743-8194E84CB993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4" creationId="{7F5605F5-5B8C-4978-BD5A-80B1B57F626D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5" creationId="{83A9F790-F549-4391-A7A6-1BB9A6A928F5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6" creationId="{376D87DB-86B3-4B9B-AC80-B5E97844BC79}"/>
          </ac:spMkLst>
        </pc:spChg>
        <pc:spChg chg="add mod ord">
          <ac:chgData name="Richard Anderson" userId="4654cc452026b74c" providerId="LiveId" clId="{28B0D75C-99BE-4A1C-8784-9F11BE7988EE}" dt="2022-04-03T17:46:59.312" v="1038" actId="20577"/>
          <ac:spMkLst>
            <pc:docMk/>
            <pc:sldMk cId="220895901" sldId="474"/>
            <ac:spMk id="7" creationId="{8D185931-AE9A-4B3F-AFEA-B3C02B5661AD}"/>
          </ac:spMkLst>
        </pc:spChg>
        <pc:spChg chg="add mod ord">
          <ac:chgData name="Richard Anderson" userId="4654cc452026b74c" providerId="LiveId" clId="{28B0D75C-99BE-4A1C-8784-9F11BE7988EE}" dt="2022-04-03T17:49:43.031" v="1129" actId="120"/>
          <ac:spMkLst>
            <pc:docMk/>
            <pc:sldMk cId="220895901" sldId="474"/>
            <ac:spMk id="8" creationId="{BF11E553-F4BA-4D38-A2DB-2EA405FD65B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8:29:09.255" v="1150"/>
        <pc:sldMkLst>
          <pc:docMk/>
          <pc:sldMk cId="2212097925" sldId="475"/>
        </pc:sldMkLst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2" creationId="{0CD73323-AA74-42FD-BF74-F417ABB27D9C}"/>
          </ac:spMkLst>
        </pc:spChg>
        <pc:spChg chg="del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3" creationId="{9349B70D-B3FC-46CF-B722-CBEC91199D1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4" creationId="{5ED28614-6B83-448C-A612-BDF9FC4B426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5" creationId="{DA0D65EE-3FEF-4806-BC2A-0AD58D3C2C83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6" creationId="{860727B2-C7C8-42F5-AD9E-E12AC5DBB50B}"/>
          </ac:spMkLst>
        </pc:spChg>
        <pc:spChg chg="add mod">
          <ac:chgData name="Richard Anderson" userId="4654cc452026b74c" providerId="LiveId" clId="{28B0D75C-99BE-4A1C-8784-9F11BE7988EE}" dt="2022-04-03T18:28:08.488" v="1146"/>
          <ac:spMkLst>
            <pc:docMk/>
            <pc:sldMk cId="2212097925" sldId="475"/>
            <ac:spMk id="7" creationId="{8CCF97F0-D55C-4CA3-BD30-4B1E5FDF808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8" creationId="{E64134F2-B5F0-44E4-9504-2DB7073162E8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1" creationId="{9E7248E3-9663-4132-9DC4-2EBBB6CF5126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2" creationId="{C2229896-B590-49D8-88FA-25B9ED842F2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4" creationId="{0A420A14-9B57-41C6-9BDD-A54F0993266F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5" creationId="{EFD09391-9A03-4D9F-8B70-ABC01CD3E42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8" creationId="{FDF81B20-EF26-4455-B440-9781B5B91A2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9" creationId="{02347FBF-0165-4746-99D9-B71EFDC825ED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2" creationId="{EBC6E0A7-DD44-4F3E-BA55-096D191BA93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4" creationId="{D5207644-5DC3-44AF-B715-9DE908C5699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5" creationId="{058D2287-CEB7-4AE2-B287-07EED9991B1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6" creationId="{AB4C089A-73EC-422F-8BEB-9BCD386F21B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7" creationId="{94805185-8C5C-453C-BC33-6BC0DDED3D8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8" creationId="{8896A36A-D278-44E8-9737-EFA5A5FCF0A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9" creationId="{86B43E58-1A2A-495F-BC9D-AF0C18A455D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35" creationId="{55BF19A4-7655-4D88-ACD5-525B5CBEC071}"/>
          </ac:spMkLst>
        </pc:sp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9" creationId="{D16EE60A-34BC-466A-8CD0-1C5079711A5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0" creationId="{06BA548D-D642-44DD-825C-C327ABA00C4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3" creationId="{A7C59151-AAA2-404C-A33A-28F5E2C8B492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6" creationId="{A57AFA4D-D426-42FD-9F56-75CE9BDD2BCE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7" creationId="{C9D7A30A-031D-4377-8FFA-62C9A10723E9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0" creationId="{05441C49-A45D-42A3-BA04-DC392192D18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1" creationId="{0F20B79B-FED3-488F-B64F-1F13203EB66C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3" creationId="{C5C96382-C630-4551-8443-75C9C39B762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0" creationId="{7EC97EBA-9128-4034-8D27-5C2BF2128D0D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1" creationId="{B9FA1CC4-BBD2-4BAB-B6FF-3D2CCB85D84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2" creationId="{F23C6747-865E-432D-B848-F19FD2C1332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3" creationId="{25D2068B-9390-4223-8F8A-59532408DCF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4" creationId="{B4661AF2-93BF-434E-B40C-E1E9ADF4F46B}"/>
          </ac:cxnSpMkLst>
        </pc:cxnChg>
      </pc:sldChg>
      <pc:sldChg chg="addSp delSp modSp new mod modClrScheme chgLayout">
        <pc:chgData name="Richard Anderson" userId="4654cc452026b74c" providerId="LiveId" clId="{28B0D75C-99BE-4A1C-8784-9F11BE7988EE}" dt="2022-04-03T18:40:01.966" v="1352" actId="20577"/>
        <pc:sldMkLst>
          <pc:docMk/>
          <pc:sldMk cId="4087967561" sldId="476"/>
        </pc:sldMkLst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2" creationId="{8BEB0A81-09E4-4DB3-98B0-331B1C878225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3" creationId="{984EA5EA-8E00-49D5-B07C-929D2CF4799D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4" creationId="{2D28CFAE-3455-49C3-ACF1-6F183F9CA8C3}"/>
          </ac:spMkLst>
        </pc:spChg>
        <pc:spChg chg="add mod ord">
          <ac:chgData name="Richard Anderson" userId="4654cc452026b74c" providerId="LiveId" clId="{28B0D75C-99BE-4A1C-8784-9F11BE7988EE}" dt="2022-04-03T18:40:01.966" v="1352" actId="20577"/>
          <ac:spMkLst>
            <pc:docMk/>
            <pc:sldMk cId="4087967561" sldId="476"/>
            <ac:spMk id="5" creationId="{D0C7B19B-D43A-4CC5-9959-656E796EDF89}"/>
          </ac:spMkLst>
        </pc:spChg>
        <pc:spChg chg="add del mod ord">
          <ac:chgData name="Richard Anderson" userId="4654cc452026b74c" providerId="LiveId" clId="{28B0D75C-99BE-4A1C-8784-9F11BE7988EE}" dt="2022-04-03T18:35:30.170" v="1157" actId="3680"/>
          <ac:spMkLst>
            <pc:docMk/>
            <pc:sldMk cId="4087967561" sldId="476"/>
            <ac:spMk id="6" creationId="{0FB3F3B1-A4A7-464B-BDF8-CB71C3E25B27}"/>
          </ac:spMkLst>
        </pc:spChg>
        <pc:graphicFrameChg chg="add mod ord modGraphic">
          <ac:chgData name="Richard Anderson" userId="4654cc452026b74c" providerId="LiveId" clId="{28B0D75C-99BE-4A1C-8784-9F11BE7988EE}" dt="2022-04-03T18:39:48.872" v="1327" actId="20577"/>
          <ac:graphicFrameMkLst>
            <pc:docMk/>
            <pc:sldMk cId="4087967561" sldId="476"/>
            <ac:graphicFrameMk id="7" creationId="{EE274A63-CA22-4EF2-9DAF-F0C47661EBBB}"/>
          </ac:graphicFrameMkLst>
        </pc:graphicFrameChg>
      </pc:sldChg>
      <pc:sldChg chg="modSp new mod">
        <pc:chgData name="Richard Anderson" userId="4654cc452026b74c" providerId="LiveId" clId="{28B0D75C-99BE-4A1C-8784-9F11BE7988EE}" dt="2022-04-03T18:42:50.433" v="1541" actId="20577"/>
        <pc:sldMkLst>
          <pc:docMk/>
          <pc:sldMk cId="718896602" sldId="477"/>
        </pc:sldMkLst>
        <pc:spChg chg="mod">
          <ac:chgData name="Richard Anderson" userId="4654cc452026b74c" providerId="LiveId" clId="{28B0D75C-99BE-4A1C-8784-9F11BE7988EE}" dt="2022-04-03T18:41:16.306" v="1367" actId="20577"/>
          <ac:spMkLst>
            <pc:docMk/>
            <pc:sldMk cId="718896602" sldId="477"/>
            <ac:spMk id="2" creationId="{DEA8341E-EF9C-42ED-A22A-7DAF6FCDBA13}"/>
          </ac:spMkLst>
        </pc:spChg>
        <pc:spChg chg="mod">
          <ac:chgData name="Richard Anderson" userId="4654cc452026b74c" providerId="LiveId" clId="{28B0D75C-99BE-4A1C-8784-9F11BE7988EE}" dt="2022-04-03T18:42:50.433" v="1541" actId="20577"/>
          <ac:spMkLst>
            <pc:docMk/>
            <pc:sldMk cId="718896602" sldId="477"/>
            <ac:spMk id="3" creationId="{71DA0546-87C9-4978-87CC-356F757CC7DA}"/>
          </ac:spMkLst>
        </pc:spChg>
      </pc:sldChg>
      <pc:sldMasterChg chg="delSldLayout">
        <pc:chgData name="Richard Anderson" userId="4654cc452026b74c" providerId="LiveId" clId="{28B0D75C-99BE-4A1C-8784-9F11BE7988EE}" dt="2022-04-03T17:43:52.354" v="1009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28B0D75C-99BE-4A1C-8784-9F11BE7988EE}" dt="2022-04-03T01:02:08.101" v="583" actId="2696"/>
          <pc:sldLayoutMkLst>
            <pc:docMk/>
            <pc:sldMasterMk cId="1822890172" sldId="2147483661"/>
            <pc:sldLayoutMk cId="1655181020" sldId="2147483673"/>
          </pc:sldLayoutMkLst>
        </pc:sldLayoutChg>
        <pc:sldLayoutChg chg="del">
          <pc:chgData name="Richard Anderson" userId="4654cc452026b74c" providerId="LiveId" clId="{28B0D75C-99BE-4A1C-8784-9F11BE7988EE}" dt="2022-04-03T17:43:52.354" v="1009" actId="2696"/>
          <pc:sldLayoutMkLst>
            <pc:docMk/>
            <pc:sldMasterMk cId="1822890172" sldId="2147483661"/>
            <pc:sldLayoutMk cId="2693861644" sldId="2147483674"/>
          </pc:sldLayoutMkLst>
        </pc:sldLayoutChg>
      </pc:sldMaster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07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5413" y="0"/>
            <a:ext cx="3062287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607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5413" y="8853488"/>
            <a:ext cx="3062287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FFEEAA-FA7D-4C6B-B401-0583FCE20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87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9225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410075"/>
            <a:ext cx="512445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9225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D009345-72C9-4A7C-A0D7-3D94E6803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04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D17C474B-C3E0-4DCD-B84A-C2977C7F6AF3}" type="slidenum">
              <a:rPr lang="en-US" altLang="en-US" sz="1300" smtClean="0">
                <a:solidFill>
                  <a:schemeClr val="tx1"/>
                </a:solidFill>
              </a:rPr>
              <a:pPr/>
              <a:t>1</a:t>
            </a:fld>
            <a:endParaRPr lang="en-US" altLang="en-US" sz="1300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7E4F72C-10E2-46C0-ACBD-8E24A6B8E020}" type="slidenum">
              <a:rPr lang="en-US" altLang="en-US" sz="1200" smtClean="0">
                <a:latin typeface="Times New Roman" pitchFamily="18" charset="0"/>
              </a:rPr>
              <a:pPr/>
              <a:t>11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64507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A8307D5-C2BF-4D82-9CE9-D5625DB4A193}" type="slidenum">
              <a:rPr lang="en-US" altLang="en-US" sz="1200" smtClean="0">
                <a:latin typeface="Times New Roman" pitchFamily="18" charset="0"/>
              </a:rPr>
              <a:pPr/>
              <a:t>15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968ADE72-0FF1-4210-9060-E856F2649F5C}" type="slidenum">
              <a:rPr lang="en-US" altLang="en-US" sz="1200" smtClean="0">
                <a:latin typeface="Times New Roman" pitchFamily="18" charset="0"/>
              </a:rPr>
              <a:pPr/>
              <a:t>16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23320FDB-894B-48B1-8541-2EB2D9A9850F}" type="slidenum">
              <a:rPr lang="en-US" altLang="en-US" sz="1200" smtClean="0">
                <a:latin typeface="Times New Roman" pitchFamily="18" charset="0"/>
              </a:rPr>
              <a:pPr/>
              <a:t>17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81B6412-C0F2-48CC-B436-365BD969CA95}" type="slidenum">
              <a:rPr lang="en-US" altLang="en-US" sz="1200" smtClean="0">
                <a:latin typeface="Times New Roman" pitchFamily="18" charset="0"/>
              </a:rPr>
              <a:pPr/>
              <a:t>18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3F6022CC-CCD8-45B1-899A-9FBE47C773B0}" type="slidenum">
              <a:rPr lang="en-US" altLang="en-US" sz="1200" smtClean="0">
                <a:latin typeface="Times New Roman" pitchFamily="18" charset="0"/>
              </a:rPr>
              <a:pPr/>
              <a:t>19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64A45B46-6400-4C7B-8213-79298B77BF75}" type="slidenum">
              <a:rPr lang="en-US" altLang="en-US" sz="1200" smtClean="0">
                <a:latin typeface="Times New Roman" pitchFamily="18" charset="0"/>
              </a:rPr>
              <a:pPr/>
              <a:t>20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2E42668A-8985-42CA-8F8B-0E084FDA83D8}" type="slidenum">
              <a:rPr lang="en-US" altLang="en-US" sz="1200" smtClean="0">
                <a:latin typeface="Times New Roman" pitchFamily="18" charset="0"/>
              </a:rPr>
              <a:pPr/>
              <a:t>21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75D4FAA-0F9E-4713-B299-E381DBE495FF}" type="slidenum">
              <a:rPr lang="en-US" altLang="en-US" sz="1200" smtClean="0">
                <a:latin typeface="Times New Roman" pitchFamily="18" charset="0"/>
              </a:rPr>
              <a:pPr/>
              <a:t>22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6DB2DD9E-DC7A-410B-ADD6-2419CD71B3A5}" type="slidenum">
              <a:rPr lang="en-US" altLang="en-US" sz="1200" smtClean="0">
                <a:latin typeface="Times New Roman" pitchFamily="18" charset="0"/>
              </a:rPr>
              <a:pPr/>
              <a:t>23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C27C9B2-C7AC-446E-8B5B-EC014B5CC7B6}" type="datetime1">
              <a:rPr lang="en-US" altLang="en-US" sz="1200"/>
              <a:pPr/>
              <a:t>4/27/2022</a:t>
            </a:fld>
            <a:endParaRPr lang="en-US" altLang="en-US" sz="1200"/>
          </a:p>
        </p:txBody>
      </p:sp>
      <p:sp>
        <p:nvSpPr>
          <p:cNvPr id="3277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41494E8-FD99-4336-850B-3DF99CBAF900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327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67729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475BF2B-D3DF-430A-8C49-145579526F27}" type="slidenum">
              <a:rPr lang="en-US" altLang="en-US" sz="1200" smtClean="0">
                <a:latin typeface="Times New Roman" pitchFamily="18" charset="0"/>
              </a:rPr>
              <a:pPr/>
              <a:t>24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DDB184E3-3A4C-4B6A-9311-B3F6E8A59B18}" type="slidenum">
              <a:rPr lang="en-US" altLang="en-US" sz="1200" smtClean="0">
                <a:latin typeface="Times New Roman" pitchFamily="18" charset="0"/>
              </a:rPr>
              <a:pPr/>
              <a:t>27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F5A362A6-DD14-4F89-BA61-2F4933C62F4E}" type="slidenum">
              <a:rPr lang="en-US" altLang="en-US" sz="1200" smtClean="0">
                <a:latin typeface="Times New Roman" pitchFamily="18" charset="0"/>
              </a:rPr>
              <a:pPr/>
              <a:t>29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A45C1634-BD88-4F8B-A7BC-2AB0C1CEEDFA}" type="slidenum">
              <a:rPr lang="en-US" altLang="en-US" sz="1200" smtClean="0">
                <a:latin typeface="Times New Roman" pitchFamily="18" charset="0"/>
              </a:rPr>
              <a:pPr/>
              <a:t>31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FD119E3-5E17-4F83-97D5-8F249E18257F}" type="slidenum">
              <a:rPr lang="en-US" altLang="en-US" sz="1200" smtClean="0">
                <a:latin typeface="Times New Roman" pitchFamily="18" charset="0"/>
              </a:rPr>
              <a:pPr/>
              <a:t>32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0FE298B7-19DE-442C-9EE9-3F88316ED0C2}" type="slidenum">
              <a:rPr lang="en-US" altLang="en-US" sz="1200" smtClean="0">
                <a:latin typeface="Times New Roman" pitchFamily="18" charset="0"/>
              </a:rPr>
              <a:pPr/>
              <a:t>33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64EB2329-BF25-43BA-BCB3-6AF206857175}" type="slidenum">
              <a:rPr lang="en-US" altLang="en-US" sz="1200" smtClean="0">
                <a:latin typeface="Times New Roman" pitchFamily="18" charset="0"/>
              </a:rPr>
              <a:pPr/>
              <a:t>34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869CA8EE-03C2-44B3-847F-EA768163D982}" type="slidenum">
              <a:rPr lang="en-US" altLang="en-US" sz="1200" smtClean="0">
                <a:latin typeface="Times New Roman" pitchFamily="18" charset="0"/>
              </a:rPr>
              <a:pPr/>
              <a:t>35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91736B1-4DDA-4C00-903B-1356CDF5E374}" type="slidenum">
              <a:rPr lang="en-US" altLang="en-US" sz="1200" smtClean="0">
                <a:latin typeface="Times New Roman" pitchFamily="18" charset="0"/>
              </a:rPr>
              <a:pPr/>
              <a:t>36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BD4BE01-6EFA-496C-BAFD-949AA0E15F3D}" type="slidenum">
              <a:rPr lang="en-US" altLang="en-US" sz="1200" smtClean="0">
                <a:latin typeface="Times New Roman" pitchFamily="18" charset="0"/>
              </a:rPr>
              <a:pPr/>
              <a:t>37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D58334F-62B5-45D7-BFBC-55AA8B9D8208}" type="slidenum">
              <a:rPr lang="en-US" altLang="en-US" sz="1200" smtClean="0">
                <a:latin typeface="Times New Roman" pitchFamily="18" charset="0"/>
              </a:rPr>
              <a:pPr/>
              <a:t>3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390C317-15EE-46E8-A298-8AE40AF42140}" type="slidenum">
              <a:rPr lang="en-US" altLang="en-US" sz="1200" smtClean="0">
                <a:latin typeface="Times New Roman" pitchFamily="18" charset="0"/>
              </a:rPr>
              <a:pPr/>
              <a:t>38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D044B8F7-B5C4-4E5A-A440-E2716D3AB498}" type="slidenum">
              <a:rPr lang="en-US" altLang="en-US" sz="1200" smtClean="0">
                <a:latin typeface="Times New Roman" pitchFamily="18" charset="0"/>
              </a:rPr>
              <a:pPr/>
              <a:t>39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E6B861AA-8CA4-406E-AB02-1CC5D0245B20}" type="slidenum">
              <a:rPr lang="en-US" altLang="en-US" sz="1200" smtClean="0">
                <a:latin typeface="Times New Roman" pitchFamily="18" charset="0"/>
              </a:rPr>
              <a:pPr/>
              <a:t>4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1F802F3-FD48-4CE9-991D-0720877AA8E0}" type="slidenum">
              <a:rPr lang="en-US" altLang="en-US" sz="1200" smtClean="0">
                <a:latin typeface="Times New Roman" pitchFamily="18" charset="0"/>
              </a:rPr>
              <a:pPr/>
              <a:t>5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E8C4640-6656-4618-B8AA-9586B854CDFD}" type="slidenum">
              <a:rPr lang="en-US" altLang="en-US" sz="1200" smtClean="0">
                <a:latin typeface="Times New Roman" pitchFamily="18" charset="0"/>
              </a:rPr>
              <a:pPr/>
              <a:t>6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84D86E8-7B0B-4425-B63C-10DBFB8BCFC1}" type="slidenum">
              <a:rPr lang="en-US" altLang="en-US" sz="1200" smtClean="0">
                <a:latin typeface="Times New Roman" pitchFamily="18" charset="0"/>
              </a:rPr>
              <a:pPr/>
              <a:t>7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CACE7E5-1404-46D0-B79C-CF9F805FA434}" type="slidenum">
              <a:rPr lang="en-US" altLang="en-US" sz="1200" smtClean="0">
                <a:latin typeface="Times New Roman" pitchFamily="18" charset="0"/>
              </a:rPr>
              <a:pPr/>
              <a:t>9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BCB046A-95F0-4EEA-97A3-C31E584DB95A}" type="slidenum">
              <a:rPr lang="en-US" altLang="en-US" sz="1200" smtClean="0">
                <a:latin typeface="Times New Roman" pitchFamily="18" charset="0"/>
              </a:rPr>
              <a:pPr/>
              <a:t>10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9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E3D29-17E1-4F73-98C5-C1578562D1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6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706F9A-20CC-453C-B016-716D1B49E8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548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4/27/2022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CSE 332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67812-13DB-418A-AAAD-05FE212FEF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507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51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7399F4-18E9-476C-BF51-6F6CFD5251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1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72A4B9-27A0-431E-828E-D9164D3B90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8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4BD63-3F69-4317-BFAC-D05CE43EF9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99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B3FFC-6FA6-477D-962A-C50729C486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04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1CD63-D5FC-42BA-93E0-6A849AD09C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1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E508F6-ED62-4112-8118-58A1073E24C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89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40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43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14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4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8.xml"/><Relationship Id="rId1" Type="http://schemas.openxmlformats.org/officeDocument/2006/relationships/tags" Target="../tags/tag147.xml"/><Relationship Id="rId4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4" Type="http://schemas.openxmlformats.org/officeDocument/2006/relationships/notesSlide" Target="../notesSlides/notesSlide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4" Type="http://schemas.openxmlformats.org/officeDocument/2006/relationships/notesSlide" Target="../notesSlides/notesSlide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155.xml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5" Type="http://schemas.openxmlformats.org/officeDocument/2006/relationships/notesSlide" Target="../notesSlides/notesSlide15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3" Type="http://schemas.openxmlformats.org/officeDocument/2006/relationships/tags" Target="../tags/tag168.xml"/><Relationship Id="rId18" Type="http://schemas.openxmlformats.org/officeDocument/2006/relationships/tags" Target="../tags/tag173.xml"/><Relationship Id="rId26" Type="http://schemas.openxmlformats.org/officeDocument/2006/relationships/tags" Target="../tags/tag181.xml"/><Relationship Id="rId21" Type="http://schemas.openxmlformats.org/officeDocument/2006/relationships/tags" Target="../tags/tag176.xml"/><Relationship Id="rId34" Type="http://schemas.openxmlformats.org/officeDocument/2006/relationships/tags" Target="../tags/tag189.xml"/><Relationship Id="rId7" Type="http://schemas.openxmlformats.org/officeDocument/2006/relationships/tags" Target="../tags/tag162.xml"/><Relationship Id="rId12" Type="http://schemas.openxmlformats.org/officeDocument/2006/relationships/tags" Target="../tags/tag167.xml"/><Relationship Id="rId17" Type="http://schemas.openxmlformats.org/officeDocument/2006/relationships/tags" Target="../tags/tag172.xml"/><Relationship Id="rId25" Type="http://schemas.openxmlformats.org/officeDocument/2006/relationships/tags" Target="../tags/tag180.xml"/><Relationship Id="rId33" Type="http://schemas.openxmlformats.org/officeDocument/2006/relationships/tags" Target="../tags/tag188.xml"/><Relationship Id="rId38" Type="http://schemas.openxmlformats.org/officeDocument/2006/relationships/notesSlide" Target="../notesSlides/notesSlide16.xml"/><Relationship Id="rId2" Type="http://schemas.openxmlformats.org/officeDocument/2006/relationships/tags" Target="../tags/tag157.xml"/><Relationship Id="rId16" Type="http://schemas.openxmlformats.org/officeDocument/2006/relationships/tags" Target="../tags/tag171.xml"/><Relationship Id="rId20" Type="http://schemas.openxmlformats.org/officeDocument/2006/relationships/tags" Target="../tags/tag175.xml"/><Relationship Id="rId29" Type="http://schemas.openxmlformats.org/officeDocument/2006/relationships/tags" Target="../tags/tag184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11" Type="http://schemas.openxmlformats.org/officeDocument/2006/relationships/tags" Target="../tags/tag166.xml"/><Relationship Id="rId24" Type="http://schemas.openxmlformats.org/officeDocument/2006/relationships/tags" Target="../tags/tag179.xml"/><Relationship Id="rId32" Type="http://schemas.openxmlformats.org/officeDocument/2006/relationships/tags" Target="../tags/tag187.xml"/><Relationship Id="rId37" Type="http://schemas.openxmlformats.org/officeDocument/2006/relationships/slideLayout" Target="../slideLayouts/slideLayout2.xml"/><Relationship Id="rId5" Type="http://schemas.openxmlformats.org/officeDocument/2006/relationships/tags" Target="../tags/tag160.xml"/><Relationship Id="rId15" Type="http://schemas.openxmlformats.org/officeDocument/2006/relationships/tags" Target="../tags/tag170.xml"/><Relationship Id="rId23" Type="http://schemas.openxmlformats.org/officeDocument/2006/relationships/tags" Target="../tags/tag178.xml"/><Relationship Id="rId28" Type="http://schemas.openxmlformats.org/officeDocument/2006/relationships/tags" Target="../tags/tag183.xml"/><Relationship Id="rId36" Type="http://schemas.openxmlformats.org/officeDocument/2006/relationships/tags" Target="../tags/tag191.xml"/><Relationship Id="rId10" Type="http://schemas.openxmlformats.org/officeDocument/2006/relationships/tags" Target="../tags/tag165.xml"/><Relationship Id="rId19" Type="http://schemas.openxmlformats.org/officeDocument/2006/relationships/tags" Target="../tags/tag174.xml"/><Relationship Id="rId31" Type="http://schemas.openxmlformats.org/officeDocument/2006/relationships/tags" Target="../tags/tag186.xml"/><Relationship Id="rId4" Type="http://schemas.openxmlformats.org/officeDocument/2006/relationships/tags" Target="../tags/tag159.xml"/><Relationship Id="rId9" Type="http://schemas.openxmlformats.org/officeDocument/2006/relationships/tags" Target="../tags/tag164.xml"/><Relationship Id="rId14" Type="http://schemas.openxmlformats.org/officeDocument/2006/relationships/tags" Target="../tags/tag169.xml"/><Relationship Id="rId22" Type="http://schemas.openxmlformats.org/officeDocument/2006/relationships/tags" Target="../tags/tag177.xml"/><Relationship Id="rId27" Type="http://schemas.openxmlformats.org/officeDocument/2006/relationships/tags" Target="../tags/tag182.xml"/><Relationship Id="rId30" Type="http://schemas.openxmlformats.org/officeDocument/2006/relationships/tags" Target="../tags/tag185.xml"/><Relationship Id="rId35" Type="http://schemas.openxmlformats.org/officeDocument/2006/relationships/tags" Target="../tags/tag190.xml"/><Relationship Id="rId8" Type="http://schemas.openxmlformats.org/officeDocument/2006/relationships/tags" Target="../tags/tag163.xml"/><Relationship Id="rId3" Type="http://schemas.openxmlformats.org/officeDocument/2006/relationships/tags" Target="../tags/tag15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3" Type="http://schemas.openxmlformats.org/officeDocument/2006/relationships/tags" Target="../tags/tag193.xml"/><Relationship Id="rId7" Type="http://schemas.openxmlformats.org/officeDocument/2006/relationships/oleObject" Target="../embeddings/oleObject1.bin"/><Relationship Id="rId2" Type="http://schemas.openxmlformats.org/officeDocument/2006/relationships/tags" Target="../tags/tag192.xml"/><Relationship Id="rId1" Type="http://schemas.openxmlformats.org/officeDocument/2006/relationships/vmlDrawing" Target="../drawings/vmlDrawing1.vml"/><Relationship Id="rId6" Type="http://schemas.openxmlformats.org/officeDocument/2006/relationships/notesSlide" Target="../notesSlides/notesSlide17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94.xml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tags" Target="../tags/tag207.xml"/><Relationship Id="rId18" Type="http://schemas.openxmlformats.org/officeDocument/2006/relationships/tags" Target="../tags/tag212.xml"/><Relationship Id="rId26" Type="http://schemas.openxmlformats.org/officeDocument/2006/relationships/tags" Target="../tags/tag220.xml"/><Relationship Id="rId21" Type="http://schemas.openxmlformats.org/officeDocument/2006/relationships/tags" Target="../tags/tag215.xml"/><Relationship Id="rId34" Type="http://schemas.openxmlformats.org/officeDocument/2006/relationships/tags" Target="../tags/tag228.xml"/><Relationship Id="rId7" Type="http://schemas.openxmlformats.org/officeDocument/2006/relationships/tags" Target="../tags/tag201.xml"/><Relationship Id="rId12" Type="http://schemas.openxmlformats.org/officeDocument/2006/relationships/tags" Target="../tags/tag206.xml"/><Relationship Id="rId17" Type="http://schemas.openxmlformats.org/officeDocument/2006/relationships/tags" Target="../tags/tag211.xml"/><Relationship Id="rId25" Type="http://schemas.openxmlformats.org/officeDocument/2006/relationships/tags" Target="../tags/tag219.xml"/><Relationship Id="rId33" Type="http://schemas.openxmlformats.org/officeDocument/2006/relationships/tags" Target="../tags/tag227.xml"/><Relationship Id="rId38" Type="http://schemas.openxmlformats.org/officeDocument/2006/relationships/notesSlide" Target="../notesSlides/notesSlide18.xml"/><Relationship Id="rId2" Type="http://schemas.openxmlformats.org/officeDocument/2006/relationships/tags" Target="../tags/tag196.xml"/><Relationship Id="rId16" Type="http://schemas.openxmlformats.org/officeDocument/2006/relationships/tags" Target="../tags/tag210.xml"/><Relationship Id="rId20" Type="http://schemas.openxmlformats.org/officeDocument/2006/relationships/tags" Target="../tags/tag214.xml"/><Relationship Id="rId29" Type="http://schemas.openxmlformats.org/officeDocument/2006/relationships/tags" Target="../tags/tag223.xml"/><Relationship Id="rId1" Type="http://schemas.openxmlformats.org/officeDocument/2006/relationships/tags" Target="../tags/tag195.xml"/><Relationship Id="rId6" Type="http://schemas.openxmlformats.org/officeDocument/2006/relationships/tags" Target="../tags/tag200.xml"/><Relationship Id="rId11" Type="http://schemas.openxmlformats.org/officeDocument/2006/relationships/tags" Target="../tags/tag205.xml"/><Relationship Id="rId24" Type="http://schemas.openxmlformats.org/officeDocument/2006/relationships/tags" Target="../tags/tag218.xml"/><Relationship Id="rId32" Type="http://schemas.openxmlformats.org/officeDocument/2006/relationships/tags" Target="../tags/tag226.xml"/><Relationship Id="rId37" Type="http://schemas.openxmlformats.org/officeDocument/2006/relationships/slideLayout" Target="../slideLayouts/slideLayout2.xml"/><Relationship Id="rId5" Type="http://schemas.openxmlformats.org/officeDocument/2006/relationships/tags" Target="../tags/tag199.xml"/><Relationship Id="rId15" Type="http://schemas.openxmlformats.org/officeDocument/2006/relationships/tags" Target="../tags/tag209.xml"/><Relationship Id="rId23" Type="http://schemas.openxmlformats.org/officeDocument/2006/relationships/tags" Target="../tags/tag217.xml"/><Relationship Id="rId28" Type="http://schemas.openxmlformats.org/officeDocument/2006/relationships/tags" Target="../tags/tag222.xml"/><Relationship Id="rId36" Type="http://schemas.openxmlformats.org/officeDocument/2006/relationships/tags" Target="../tags/tag230.xml"/><Relationship Id="rId10" Type="http://schemas.openxmlformats.org/officeDocument/2006/relationships/tags" Target="../tags/tag204.xml"/><Relationship Id="rId19" Type="http://schemas.openxmlformats.org/officeDocument/2006/relationships/tags" Target="../tags/tag213.xml"/><Relationship Id="rId31" Type="http://schemas.openxmlformats.org/officeDocument/2006/relationships/tags" Target="../tags/tag225.xml"/><Relationship Id="rId4" Type="http://schemas.openxmlformats.org/officeDocument/2006/relationships/tags" Target="../tags/tag198.xml"/><Relationship Id="rId9" Type="http://schemas.openxmlformats.org/officeDocument/2006/relationships/tags" Target="../tags/tag203.xml"/><Relationship Id="rId14" Type="http://schemas.openxmlformats.org/officeDocument/2006/relationships/tags" Target="../tags/tag208.xml"/><Relationship Id="rId22" Type="http://schemas.openxmlformats.org/officeDocument/2006/relationships/tags" Target="../tags/tag216.xml"/><Relationship Id="rId27" Type="http://schemas.openxmlformats.org/officeDocument/2006/relationships/tags" Target="../tags/tag221.xml"/><Relationship Id="rId30" Type="http://schemas.openxmlformats.org/officeDocument/2006/relationships/tags" Target="../tags/tag224.xml"/><Relationship Id="rId35" Type="http://schemas.openxmlformats.org/officeDocument/2006/relationships/tags" Target="../tags/tag229.xml"/><Relationship Id="rId8" Type="http://schemas.openxmlformats.org/officeDocument/2006/relationships/tags" Target="../tags/tag202.xml"/><Relationship Id="rId3" Type="http://schemas.openxmlformats.org/officeDocument/2006/relationships/tags" Target="../tags/tag19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32.xml"/><Relationship Id="rId1" Type="http://schemas.openxmlformats.org/officeDocument/2006/relationships/tags" Target="../tags/tag231.xml"/><Relationship Id="rId4" Type="http://schemas.openxmlformats.org/officeDocument/2006/relationships/notesSlide" Target="../notesSlides/notesSlide19.xml"/></Relationships>
</file>

<file path=ppt/slides/_rels/slide24.xml.rels><?xml version="1.0" encoding="UTF-8" standalone="yes"?>
<Relationships xmlns="http://schemas.openxmlformats.org/package/2006/relationships"><Relationship Id="rId13" Type="http://schemas.openxmlformats.org/officeDocument/2006/relationships/tags" Target="../tags/tag245.xml"/><Relationship Id="rId18" Type="http://schemas.openxmlformats.org/officeDocument/2006/relationships/tags" Target="../tags/tag250.xml"/><Relationship Id="rId26" Type="http://schemas.openxmlformats.org/officeDocument/2006/relationships/tags" Target="../tags/tag258.xml"/><Relationship Id="rId39" Type="http://schemas.openxmlformats.org/officeDocument/2006/relationships/tags" Target="../tags/tag271.xml"/><Relationship Id="rId21" Type="http://schemas.openxmlformats.org/officeDocument/2006/relationships/tags" Target="../tags/tag253.xml"/><Relationship Id="rId34" Type="http://schemas.openxmlformats.org/officeDocument/2006/relationships/tags" Target="../tags/tag266.xml"/><Relationship Id="rId42" Type="http://schemas.openxmlformats.org/officeDocument/2006/relationships/tags" Target="../tags/tag274.xml"/><Relationship Id="rId47" Type="http://schemas.openxmlformats.org/officeDocument/2006/relationships/tags" Target="../tags/tag279.xml"/><Relationship Id="rId50" Type="http://schemas.openxmlformats.org/officeDocument/2006/relationships/tags" Target="../tags/tag282.xml"/><Relationship Id="rId55" Type="http://schemas.openxmlformats.org/officeDocument/2006/relationships/notesSlide" Target="../notesSlides/notesSlide20.xml"/><Relationship Id="rId7" Type="http://schemas.openxmlformats.org/officeDocument/2006/relationships/tags" Target="../tags/tag239.xml"/><Relationship Id="rId2" Type="http://schemas.openxmlformats.org/officeDocument/2006/relationships/tags" Target="../tags/tag234.xml"/><Relationship Id="rId16" Type="http://schemas.openxmlformats.org/officeDocument/2006/relationships/tags" Target="../tags/tag248.xml"/><Relationship Id="rId29" Type="http://schemas.openxmlformats.org/officeDocument/2006/relationships/tags" Target="../tags/tag261.xml"/><Relationship Id="rId11" Type="http://schemas.openxmlformats.org/officeDocument/2006/relationships/tags" Target="../tags/tag243.xml"/><Relationship Id="rId24" Type="http://schemas.openxmlformats.org/officeDocument/2006/relationships/tags" Target="../tags/tag256.xml"/><Relationship Id="rId32" Type="http://schemas.openxmlformats.org/officeDocument/2006/relationships/tags" Target="../tags/tag264.xml"/><Relationship Id="rId37" Type="http://schemas.openxmlformats.org/officeDocument/2006/relationships/tags" Target="../tags/tag269.xml"/><Relationship Id="rId40" Type="http://schemas.openxmlformats.org/officeDocument/2006/relationships/tags" Target="../tags/tag272.xml"/><Relationship Id="rId45" Type="http://schemas.openxmlformats.org/officeDocument/2006/relationships/tags" Target="../tags/tag277.xml"/><Relationship Id="rId53" Type="http://schemas.openxmlformats.org/officeDocument/2006/relationships/tags" Target="../tags/tag285.xml"/><Relationship Id="rId5" Type="http://schemas.openxmlformats.org/officeDocument/2006/relationships/tags" Target="../tags/tag237.xml"/><Relationship Id="rId10" Type="http://schemas.openxmlformats.org/officeDocument/2006/relationships/tags" Target="../tags/tag242.xml"/><Relationship Id="rId19" Type="http://schemas.openxmlformats.org/officeDocument/2006/relationships/tags" Target="../tags/tag251.xml"/><Relationship Id="rId31" Type="http://schemas.openxmlformats.org/officeDocument/2006/relationships/tags" Target="../tags/tag263.xml"/><Relationship Id="rId44" Type="http://schemas.openxmlformats.org/officeDocument/2006/relationships/tags" Target="../tags/tag276.xml"/><Relationship Id="rId52" Type="http://schemas.openxmlformats.org/officeDocument/2006/relationships/tags" Target="../tags/tag284.xml"/><Relationship Id="rId4" Type="http://schemas.openxmlformats.org/officeDocument/2006/relationships/tags" Target="../tags/tag236.xml"/><Relationship Id="rId9" Type="http://schemas.openxmlformats.org/officeDocument/2006/relationships/tags" Target="../tags/tag241.xml"/><Relationship Id="rId14" Type="http://schemas.openxmlformats.org/officeDocument/2006/relationships/tags" Target="../tags/tag246.xml"/><Relationship Id="rId22" Type="http://schemas.openxmlformats.org/officeDocument/2006/relationships/tags" Target="../tags/tag254.xml"/><Relationship Id="rId27" Type="http://schemas.openxmlformats.org/officeDocument/2006/relationships/tags" Target="../tags/tag259.xml"/><Relationship Id="rId30" Type="http://schemas.openxmlformats.org/officeDocument/2006/relationships/tags" Target="../tags/tag262.xml"/><Relationship Id="rId35" Type="http://schemas.openxmlformats.org/officeDocument/2006/relationships/tags" Target="../tags/tag267.xml"/><Relationship Id="rId43" Type="http://schemas.openxmlformats.org/officeDocument/2006/relationships/tags" Target="../tags/tag275.xml"/><Relationship Id="rId48" Type="http://schemas.openxmlformats.org/officeDocument/2006/relationships/tags" Target="../tags/tag280.xml"/><Relationship Id="rId8" Type="http://schemas.openxmlformats.org/officeDocument/2006/relationships/tags" Target="../tags/tag240.xml"/><Relationship Id="rId51" Type="http://schemas.openxmlformats.org/officeDocument/2006/relationships/tags" Target="../tags/tag283.xml"/><Relationship Id="rId3" Type="http://schemas.openxmlformats.org/officeDocument/2006/relationships/tags" Target="../tags/tag235.xml"/><Relationship Id="rId12" Type="http://schemas.openxmlformats.org/officeDocument/2006/relationships/tags" Target="../tags/tag244.xml"/><Relationship Id="rId17" Type="http://schemas.openxmlformats.org/officeDocument/2006/relationships/tags" Target="../tags/tag249.xml"/><Relationship Id="rId25" Type="http://schemas.openxmlformats.org/officeDocument/2006/relationships/tags" Target="../tags/tag257.xml"/><Relationship Id="rId33" Type="http://schemas.openxmlformats.org/officeDocument/2006/relationships/tags" Target="../tags/tag265.xml"/><Relationship Id="rId38" Type="http://schemas.openxmlformats.org/officeDocument/2006/relationships/tags" Target="../tags/tag270.xml"/><Relationship Id="rId46" Type="http://schemas.openxmlformats.org/officeDocument/2006/relationships/tags" Target="../tags/tag278.xml"/><Relationship Id="rId20" Type="http://schemas.openxmlformats.org/officeDocument/2006/relationships/tags" Target="../tags/tag252.xml"/><Relationship Id="rId41" Type="http://schemas.openxmlformats.org/officeDocument/2006/relationships/tags" Target="../tags/tag273.xml"/><Relationship Id="rId54" Type="http://schemas.openxmlformats.org/officeDocument/2006/relationships/slideLayout" Target="../slideLayouts/slideLayout2.xml"/><Relationship Id="rId1" Type="http://schemas.openxmlformats.org/officeDocument/2006/relationships/tags" Target="../tags/tag233.xml"/><Relationship Id="rId6" Type="http://schemas.openxmlformats.org/officeDocument/2006/relationships/tags" Target="../tags/tag238.xml"/><Relationship Id="rId15" Type="http://schemas.openxmlformats.org/officeDocument/2006/relationships/tags" Target="../tags/tag247.xml"/><Relationship Id="rId23" Type="http://schemas.openxmlformats.org/officeDocument/2006/relationships/tags" Target="../tags/tag255.xml"/><Relationship Id="rId28" Type="http://schemas.openxmlformats.org/officeDocument/2006/relationships/tags" Target="../tags/tag260.xml"/><Relationship Id="rId36" Type="http://schemas.openxmlformats.org/officeDocument/2006/relationships/tags" Target="../tags/tag268.xml"/><Relationship Id="rId49" Type="http://schemas.openxmlformats.org/officeDocument/2006/relationships/tags" Target="../tags/tag28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7.xml"/><Relationship Id="rId1" Type="http://schemas.openxmlformats.org/officeDocument/2006/relationships/tags" Target="../tags/tag286.xml"/><Relationship Id="rId4" Type="http://schemas.openxmlformats.org/officeDocument/2006/relationships/notesSlide" Target="../notesSlides/notesSlide2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9.xml"/><Relationship Id="rId1" Type="http://schemas.openxmlformats.org/officeDocument/2006/relationships/tags" Target="../tags/tag288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tags" Target="../tags/tag297.xml"/><Relationship Id="rId3" Type="http://schemas.openxmlformats.org/officeDocument/2006/relationships/tags" Target="../tags/tag292.xml"/><Relationship Id="rId7" Type="http://schemas.openxmlformats.org/officeDocument/2006/relationships/tags" Target="../tags/tag296.xml"/><Relationship Id="rId12" Type="http://schemas.openxmlformats.org/officeDocument/2006/relationships/image" Target="../media/image4.wmf"/><Relationship Id="rId2" Type="http://schemas.openxmlformats.org/officeDocument/2006/relationships/tags" Target="../tags/tag291.xml"/><Relationship Id="rId1" Type="http://schemas.openxmlformats.org/officeDocument/2006/relationships/tags" Target="../tags/tag290.xml"/><Relationship Id="rId6" Type="http://schemas.openxmlformats.org/officeDocument/2006/relationships/tags" Target="../tags/tag295.xml"/><Relationship Id="rId11" Type="http://schemas.openxmlformats.org/officeDocument/2006/relationships/notesSlide" Target="../notesSlides/notesSlide22.xml"/><Relationship Id="rId5" Type="http://schemas.openxmlformats.org/officeDocument/2006/relationships/tags" Target="../tags/tag294.xml"/><Relationship Id="rId10" Type="http://schemas.openxmlformats.org/officeDocument/2006/relationships/slideLayout" Target="../slideLayouts/slideLayout12.xml"/><Relationship Id="rId4" Type="http://schemas.openxmlformats.org/officeDocument/2006/relationships/tags" Target="../tags/tag293.xml"/><Relationship Id="rId9" Type="http://schemas.openxmlformats.org/officeDocument/2006/relationships/tags" Target="../tags/tag29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3.xml"/><Relationship Id="rId13" Type="http://schemas.openxmlformats.org/officeDocument/2006/relationships/tags" Target="../tags/tag18.xml"/><Relationship Id="rId3" Type="http://schemas.openxmlformats.org/officeDocument/2006/relationships/tags" Target="../tags/tag8.xml"/><Relationship Id="rId7" Type="http://schemas.openxmlformats.org/officeDocument/2006/relationships/tags" Target="../tags/tag12.xml"/><Relationship Id="rId12" Type="http://schemas.openxmlformats.org/officeDocument/2006/relationships/tags" Target="../tags/tag17.xml"/><Relationship Id="rId2" Type="http://schemas.openxmlformats.org/officeDocument/2006/relationships/tags" Target="../tags/tag7.xml"/><Relationship Id="rId16" Type="http://schemas.openxmlformats.org/officeDocument/2006/relationships/notesSlide" Target="../notesSlides/notesSlide3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11" Type="http://schemas.openxmlformats.org/officeDocument/2006/relationships/tags" Target="../tags/tag16.xml"/><Relationship Id="rId5" Type="http://schemas.openxmlformats.org/officeDocument/2006/relationships/tags" Target="../tags/tag10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15.xml"/><Relationship Id="rId4" Type="http://schemas.openxmlformats.org/officeDocument/2006/relationships/tags" Target="../tags/tag9.xml"/><Relationship Id="rId9" Type="http://schemas.openxmlformats.org/officeDocument/2006/relationships/tags" Target="../tags/tag14.xml"/><Relationship Id="rId14" Type="http://schemas.openxmlformats.org/officeDocument/2006/relationships/tags" Target="../tags/tag19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00.xml"/><Relationship Id="rId1" Type="http://schemas.openxmlformats.org/officeDocument/2006/relationships/tags" Target="../tags/tag29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tags" Target="../tags/tag303.xml"/><Relationship Id="rId2" Type="http://schemas.openxmlformats.org/officeDocument/2006/relationships/tags" Target="../tags/tag302.xml"/><Relationship Id="rId1" Type="http://schemas.openxmlformats.org/officeDocument/2006/relationships/tags" Target="../tags/tag301.xml"/><Relationship Id="rId6" Type="http://schemas.openxmlformats.org/officeDocument/2006/relationships/notesSlide" Target="../notesSlides/notesSlide2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30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06.xml"/><Relationship Id="rId1" Type="http://schemas.openxmlformats.org/officeDocument/2006/relationships/tags" Target="../tags/tag305.xml"/><Relationship Id="rId4" Type="http://schemas.openxmlformats.org/officeDocument/2006/relationships/notesSlide" Target="../notesSlides/notesSlide24.xml"/></Relationships>
</file>

<file path=ppt/slides/_rels/slide33.xml.rels><?xml version="1.0" encoding="UTF-8" standalone="yes"?>
<Relationships xmlns="http://schemas.openxmlformats.org/package/2006/relationships"><Relationship Id="rId26" Type="http://schemas.openxmlformats.org/officeDocument/2006/relationships/tags" Target="../tags/tag332.xml"/><Relationship Id="rId21" Type="http://schemas.openxmlformats.org/officeDocument/2006/relationships/tags" Target="../tags/tag327.xml"/><Relationship Id="rId42" Type="http://schemas.openxmlformats.org/officeDocument/2006/relationships/tags" Target="../tags/tag348.xml"/><Relationship Id="rId47" Type="http://schemas.openxmlformats.org/officeDocument/2006/relationships/tags" Target="../tags/tag353.xml"/><Relationship Id="rId63" Type="http://schemas.openxmlformats.org/officeDocument/2006/relationships/tags" Target="../tags/tag369.xml"/><Relationship Id="rId68" Type="http://schemas.openxmlformats.org/officeDocument/2006/relationships/tags" Target="../tags/tag374.xml"/><Relationship Id="rId7" Type="http://schemas.openxmlformats.org/officeDocument/2006/relationships/tags" Target="../tags/tag313.xml"/><Relationship Id="rId71" Type="http://schemas.openxmlformats.org/officeDocument/2006/relationships/notesSlide" Target="../notesSlides/notesSlide25.xml"/><Relationship Id="rId2" Type="http://schemas.openxmlformats.org/officeDocument/2006/relationships/tags" Target="../tags/tag308.xml"/><Relationship Id="rId16" Type="http://schemas.openxmlformats.org/officeDocument/2006/relationships/tags" Target="../tags/tag322.xml"/><Relationship Id="rId29" Type="http://schemas.openxmlformats.org/officeDocument/2006/relationships/tags" Target="../tags/tag335.xml"/><Relationship Id="rId11" Type="http://schemas.openxmlformats.org/officeDocument/2006/relationships/tags" Target="../tags/tag317.xml"/><Relationship Id="rId24" Type="http://schemas.openxmlformats.org/officeDocument/2006/relationships/tags" Target="../tags/tag330.xml"/><Relationship Id="rId32" Type="http://schemas.openxmlformats.org/officeDocument/2006/relationships/tags" Target="../tags/tag338.xml"/><Relationship Id="rId37" Type="http://schemas.openxmlformats.org/officeDocument/2006/relationships/tags" Target="../tags/tag343.xml"/><Relationship Id="rId40" Type="http://schemas.openxmlformats.org/officeDocument/2006/relationships/tags" Target="../tags/tag346.xml"/><Relationship Id="rId45" Type="http://schemas.openxmlformats.org/officeDocument/2006/relationships/tags" Target="../tags/tag351.xml"/><Relationship Id="rId53" Type="http://schemas.openxmlformats.org/officeDocument/2006/relationships/tags" Target="../tags/tag359.xml"/><Relationship Id="rId58" Type="http://schemas.openxmlformats.org/officeDocument/2006/relationships/tags" Target="../tags/tag364.xml"/><Relationship Id="rId66" Type="http://schemas.openxmlformats.org/officeDocument/2006/relationships/tags" Target="../tags/tag372.xml"/><Relationship Id="rId5" Type="http://schemas.openxmlformats.org/officeDocument/2006/relationships/tags" Target="../tags/tag311.xml"/><Relationship Id="rId61" Type="http://schemas.openxmlformats.org/officeDocument/2006/relationships/tags" Target="../tags/tag367.xml"/><Relationship Id="rId19" Type="http://schemas.openxmlformats.org/officeDocument/2006/relationships/tags" Target="../tags/tag325.xml"/><Relationship Id="rId14" Type="http://schemas.openxmlformats.org/officeDocument/2006/relationships/tags" Target="../tags/tag320.xml"/><Relationship Id="rId22" Type="http://schemas.openxmlformats.org/officeDocument/2006/relationships/tags" Target="../tags/tag328.xml"/><Relationship Id="rId27" Type="http://schemas.openxmlformats.org/officeDocument/2006/relationships/tags" Target="../tags/tag333.xml"/><Relationship Id="rId30" Type="http://schemas.openxmlformats.org/officeDocument/2006/relationships/tags" Target="../tags/tag336.xml"/><Relationship Id="rId35" Type="http://schemas.openxmlformats.org/officeDocument/2006/relationships/tags" Target="../tags/tag341.xml"/><Relationship Id="rId43" Type="http://schemas.openxmlformats.org/officeDocument/2006/relationships/tags" Target="../tags/tag349.xml"/><Relationship Id="rId48" Type="http://schemas.openxmlformats.org/officeDocument/2006/relationships/tags" Target="../tags/tag354.xml"/><Relationship Id="rId56" Type="http://schemas.openxmlformats.org/officeDocument/2006/relationships/tags" Target="../tags/tag362.xml"/><Relationship Id="rId64" Type="http://schemas.openxmlformats.org/officeDocument/2006/relationships/tags" Target="../tags/tag370.xml"/><Relationship Id="rId69" Type="http://schemas.openxmlformats.org/officeDocument/2006/relationships/tags" Target="../tags/tag375.xml"/><Relationship Id="rId8" Type="http://schemas.openxmlformats.org/officeDocument/2006/relationships/tags" Target="../tags/tag314.xml"/><Relationship Id="rId51" Type="http://schemas.openxmlformats.org/officeDocument/2006/relationships/tags" Target="../tags/tag357.xml"/><Relationship Id="rId3" Type="http://schemas.openxmlformats.org/officeDocument/2006/relationships/tags" Target="../tags/tag309.xml"/><Relationship Id="rId12" Type="http://schemas.openxmlformats.org/officeDocument/2006/relationships/tags" Target="../tags/tag318.xml"/><Relationship Id="rId17" Type="http://schemas.openxmlformats.org/officeDocument/2006/relationships/tags" Target="../tags/tag323.xml"/><Relationship Id="rId25" Type="http://schemas.openxmlformats.org/officeDocument/2006/relationships/tags" Target="../tags/tag331.xml"/><Relationship Id="rId33" Type="http://schemas.openxmlformats.org/officeDocument/2006/relationships/tags" Target="../tags/tag339.xml"/><Relationship Id="rId38" Type="http://schemas.openxmlformats.org/officeDocument/2006/relationships/tags" Target="../tags/tag344.xml"/><Relationship Id="rId46" Type="http://schemas.openxmlformats.org/officeDocument/2006/relationships/tags" Target="../tags/tag352.xml"/><Relationship Id="rId59" Type="http://schemas.openxmlformats.org/officeDocument/2006/relationships/tags" Target="../tags/tag365.xml"/><Relationship Id="rId67" Type="http://schemas.openxmlformats.org/officeDocument/2006/relationships/tags" Target="../tags/tag373.xml"/><Relationship Id="rId20" Type="http://schemas.openxmlformats.org/officeDocument/2006/relationships/tags" Target="../tags/tag326.xml"/><Relationship Id="rId41" Type="http://schemas.openxmlformats.org/officeDocument/2006/relationships/tags" Target="../tags/tag347.xml"/><Relationship Id="rId54" Type="http://schemas.openxmlformats.org/officeDocument/2006/relationships/tags" Target="../tags/tag360.xml"/><Relationship Id="rId62" Type="http://schemas.openxmlformats.org/officeDocument/2006/relationships/tags" Target="../tags/tag368.xml"/><Relationship Id="rId70" Type="http://schemas.openxmlformats.org/officeDocument/2006/relationships/slideLayout" Target="../slideLayouts/slideLayout2.xml"/><Relationship Id="rId1" Type="http://schemas.openxmlformats.org/officeDocument/2006/relationships/tags" Target="../tags/tag307.xml"/><Relationship Id="rId6" Type="http://schemas.openxmlformats.org/officeDocument/2006/relationships/tags" Target="../tags/tag312.xml"/><Relationship Id="rId15" Type="http://schemas.openxmlformats.org/officeDocument/2006/relationships/tags" Target="../tags/tag321.xml"/><Relationship Id="rId23" Type="http://schemas.openxmlformats.org/officeDocument/2006/relationships/tags" Target="../tags/tag329.xml"/><Relationship Id="rId28" Type="http://schemas.openxmlformats.org/officeDocument/2006/relationships/tags" Target="../tags/tag334.xml"/><Relationship Id="rId36" Type="http://schemas.openxmlformats.org/officeDocument/2006/relationships/tags" Target="../tags/tag342.xml"/><Relationship Id="rId49" Type="http://schemas.openxmlformats.org/officeDocument/2006/relationships/tags" Target="../tags/tag355.xml"/><Relationship Id="rId57" Type="http://schemas.openxmlformats.org/officeDocument/2006/relationships/tags" Target="../tags/tag363.xml"/><Relationship Id="rId10" Type="http://schemas.openxmlformats.org/officeDocument/2006/relationships/tags" Target="../tags/tag316.xml"/><Relationship Id="rId31" Type="http://schemas.openxmlformats.org/officeDocument/2006/relationships/tags" Target="../tags/tag337.xml"/><Relationship Id="rId44" Type="http://schemas.openxmlformats.org/officeDocument/2006/relationships/tags" Target="../tags/tag350.xml"/><Relationship Id="rId52" Type="http://schemas.openxmlformats.org/officeDocument/2006/relationships/tags" Target="../tags/tag358.xml"/><Relationship Id="rId60" Type="http://schemas.openxmlformats.org/officeDocument/2006/relationships/tags" Target="../tags/tag366.xml"/><Relationship Id="rId65" Type="http://schemas.openxmlformats.org/officeDocument/2006/relationships/tags" Target="../tags/tag371.xml"/><Relationship Id="rId4" Type="http://schemas.openxmlformats.org/officeDocument/2006/relationships/tags" Target="../tags/tag310.xml"/><Relationship Id="rId9" Type="http://schemas.openxmlformats.org/officeDocument/2006/relationships/tags" Target="../tags/tag315.xml"/><Relationship Id="rId13" Type="http://schemas.openxmlformats.org/officeDocument/2006/relationships/tags" Target="../tags/tag319.xml"/><Relationship Id="rId18" Type="http://schemas.openxmlformats.org/officeDocument/2006/relationships/tags" Target="../tags/tag324.xml"/><Relationship Id="rId39" Type="http://schemas.openxmlformats.org/officeDocument/2006/relationships/tags" Target="../tags/tag345.xml"/><Relationship Id="rId34" Type="http://schemas.openxmlformats.org/officeDocument/2006/relationships/tags" Target="../tags/tag340.xml"/><Relationship Id="rId50" Type="http://schemas.openxmlformats.org/officeDocument/2006/relationships/tags" Target="../tags/tag356.xml"/><Relationship Id="rId55" Type="http://schemas.openxmlformats.org/officeDocument/2006/relationships/tags" Target="../tags/tag361.xml"/></Relationships>
</file>

<file path=ppt/slides/_rels/slide34.xml.rels><?xml version="1.0" encoding="UTF-8" standalone="yes"?>
<Relationships xmlns="http://schemas.openxmlformats.org/package/2006/relationships"><Relationship Id="rId13" Type="http://schemas.openxmlformats.org/officeDocument/2006/relationships/tags" Target="../tags/tag388.xml"/><Relationship Id="rId18" Type="http://schemas.openxmlformats.org/officeDocument/2006/relationships/tags" Target="../tags/tag393.xml"/><Relationship Id="rId26" Type="http://schemas.openxmlformats.org/officeDocument/2006/relationships/tags" Target="../tags/tag401.xml"/><Relationship Id="rId3" Type="http://schemas.openxmlformats.org/officeDocument/2006/relationships/tags" Target="../tags/tag378.xml"/><Relationship Id="rId21" Type="http://schemas.openxmlformats.org/officeDocument/2006/relationships/tags" Target="../tags/tag396.xml"/><Relationship Id="rId34" Type="http://schemas.openxmlformats.org/officeDocument/2006/relationships/tags" Target="../tags/tag409.xml"/><Relationship Id="rId7" Type="http://schemas.openxmlformats.org/officeDocument/2006/relationships/tags" Target="../tags/tag382.xml"/><Relationship Id="rId12" Type="http://schemas.openxmlformats.org/officeDocument/2006/relationships/tags" Target="../tags/tag387.xml"/><Relationship Id="rId17" Type="http://schemas.openxmlformats.org/officeDocument/2006/relationships/tags" Target="../tags/tag392.xml"/><Relationship Id="rId25" Type="http://schemas.openxmlformats.org/officeDocument/2006/relationships/tags" Target="../tags/tag400.xml"/><Relationship Id="rId33" Type="http://schemas.openxmlformats.org/officeDocument/2006/relationships/tags" Target="../tags/tag408.xml"/><Relationship Id="rId2" Type="http://schemas.openxmlformats.org/officeDocument/2006/relationships/tags" Target="../tags/tag377.xml"/><Relationship Id="rId16" Type="http://schemas.openxmlformats.org/officeDocument/2006/relationships/tags" Target="../tags/tag391.xml"/><Relationship Id="rId20" Type="http://schemas.openxmlformats.org/officeDocument/2006/relationships/tags" Target="../tags/tag395.xml"/><Relationship Id="rId29" Type="http://schemas.openxmlformats.org/officeDocument/2006/relationships/tags" Target="../tags/tag404.xml"/><Relationship Id="rId1" Type="http://schemas.openxmlformats.org/officeDocument/2006/relationships/tags" Target="../tags/tag376.xml"/><Relationship Id="rId6" Type="http://schemas.openxmlformats.org/officeDocument/2006/relationships/tags" Target="../tags/tag381.xml"/><Relationship Id="rId11" Type="http://schemas.openxmlformats.org/officeDocument/2006/relationships/tags" Target="../tags/tag386.xml"/><Relationship Id="rId24" Type="http://schemas.openxmlformats.org/officeDocument/2006/relationships/tags" Target="../tags/tag399.xml"/><Relationship Id="rId32" Type="http://schemas.openxmlformats.org/officeDocument/2006/relationships/tags" Target="../tags/tag407.xml"/><Relationship Id="rId5" Type="http://schemas.openxmlformats.org/officeDocument/2006/relationships/tags" Target="../tags/tag380.xml"/><Relationship Id="rId15" Type="http://schemas.openxmlformats.org/officeDocument/2006/relationships/tags" Target="../tags/tag390.xml"/><Relationship Id="rId23" Type="http://schemas.openxmlformats.org/officeDocument/2006/relationships/tags" Target="../tags/tag398.xml"/><Relationship Id="rId28" Type="http://schemas.openxmlformats.org/officeDocument/2006/relationships/tags" Target="../tags/tag403.xml"/><Relationship Id="rId36" Type="http://schemas.openxmlformats.org/officeDocument/2006/relationships/notesSlide" Target="../notesSlides/notesSlide26.xml"/><Relationship Id="rId10" Type="http://schemas.openxmlformats.org/officeDocument/2006/relationships/tags" Target="../tags/tag385.xml"/><Relationship Id="rId19" Type="http://schemas.openxmlformats.org/officeDocument/2006/relationships/tags" Target="../tags/tag394.xml"/><Relationship Id="rId31" Type="http://schemas.openxmlformats.org/officeDocument/2006/relationships/tags" Target="../tags/tag406.xml"/><Relationship Id="rId4" Type="http://schemas.openxmlformats.org/officeDocument/2006/relationships/tags" Target="../tags/tag379.xml"/><Relationship Id="rId9" Type="http://schemas.openxmlformats.org/officeDocument/2006/relationships/tags" Target="../tags/tag384.xml"/><Relationship Id="rId14" Type="http://schemas.openxmlformats.org/officeDocument/2006/relationships/tags" Target="../tags/tag389.xml"/><Relationship Id="rId22" Type="http://schemas.openxmlformats.org/officeDocument/2006/relationships/tags" Target="../tags/tag397.xml"/><Relationship Id="rId27" Type="http://schemas.openxmlformats.org/officeDocument/2006/relationships/tags" Target="../tags/tag402.xml"/><Relationship Id="rId30" Type="http://schemas.openxmlformats.org/officeDocument/2006/relationships/tags" Target="../tags/tag405.xml"/><Relationship Id="rId35" Type="http://schemas.openxmlformats.org/officeDocument/2006/relationships/slideLayout" Target="../slideLayouts/slideLayout2.xml"/><Relationship Id="rId8" Type="http://schemas.openxmlformats.org/officeDocument/2006/relationships/tags" Target="../tags/tag383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tags" Target="../tags/tag417.xml"/><Relationship Id="rId13" Type="http://schemas.openxmlformats.org/officeDocument/2006/relationships/tags" Target="../tags/tag422.xml"/><Relationship Id="rId18" Type="http://schemas.openxmlformats.org/officeDocument/2006/relationships/tags" Target="../tags/tag427.xml"/><Relationship Id="rId26" Type="http://schemas.openxmlformats.org/officeDocument/2006/relationships/tags" Target="../tags/tag435.xml"/><Relationship Id="rId3" Type="http://schemas.openxmlformats.org/officeDocument/2006/relationships/tags" Target="../tags/tag412.xml"/><Relationship Id="rId21" Type="http://schemas.openxmlformats.org/officeDocument/2006/relationships/tags" Target="../tags/tag430.xml"/><Relationship Id="rId7" Type="http://schemas.openxmlformats.org/officeDocument/2006/relationships/tags" Target="../tags/tag416.xml"/><Relationship Id="rId12" Type="http://schemas.openxmlformats.org/officeDocument/2006/relationships/tags" Target="../tags/tag421.xml"/><Relationship Id="rId17" Type="http://schemas.openxmlformats.org/officeDocument/2006/relationships/tags" Target="../tags/tag426.xml"/><Relationship Id="rId25" Type="http://schemas.openxmlformats.org/officeDocument/2006/relationships/tags" Target="../tags/tag434.xml"/><Relationship Id="rId2" Type="http://schemas.openxmlformats.org/officeDocument/2006/relationships/tags" Target="../tags/tag411.xml"/><Relationship Id="rId16" Type="http://schemas.openxmlformats.org/officeDocument/2006/relationships/tags" Target="../tags/tag425.xml"/><Relationship Id="rId20" Type="http://schemas.openxmlformats.org/officeDocument/2006/relationships/tags" Target="../tags/tag429.xml"/><Relationship Id="rId1" Type="http://schemas.openxmlformats.org/officeDocument/2006/relationships/tags" Target="../tags/tag410.xml"/><Relationship Id="rId6" Type="http://schemas.openxmlformats.org/officeDocument/2006/relationships/tags" Target="../tags/tag415.xml"/><Relationship Id="rId11" Type="http://schemas.openxmlformats.org/officeDocument/2006/relationships/tags" Target="../tags/tag420.xml"/><Relationship Id="rId24" Type="http://schemas.openxmlformats.org/officeDocument/2006/relationships/tags" Target="../tags/tag433.xml"/><Relationship Id="rId5" Type="http://schemas.openxmlformats.org/officeDocument/2006/relationships/tags" Target="../tags/tag414.xml"/><Relationship Id="rId15" Type="http://schemas.openxmlformats.org/officeDocument/2006/relationships/tags" Target="../tags/tag424.xml"/><Relationship Id="rId23" Type="http://schemas.openxmlformats.org/officeDocument/2006/relationships/tags" Target="../tags/tag432.xml"/><Relationship Id="rId28" Type="http://schemas.openxmlformats.org/officeDocument/2006/relationships/notesSlide" Target="../notesSlides/notesSlide27.xml"/><Relationship Id="rId10" Type="http://schemas.openxmlformats.org/officeDocument/2006/relationships/tags" Target="../tags/tag419.xml"/><Relationship Id="rId19" Type="http://schemas.openxmlformats.org/officeDocument/2006/relationships/tags" Target="../tags/tag428.xml"/><Relationship Id="rId4" Type="http://schemas.openxmlformats.org/officeDocument/2006/relationships/tags" Target="../tags/tag413.xml"/><Relationship Id="rId9" Type="http://schemas.openxmlformats.org/officeDocument/2006/relationships/tags" Target="../tags/tag418.xml"/><Relationship Id="rId14" Type="http://schemas.openxmlformats.org/officeDocument/2006/relationships/tags" Target="../tags/tag423.xml"/><Relationship Id="rId22" Type="http://schemas.openxmlformats.org/officeDocument/2006/relationships/tags" Target="../tags/tag431.xml"/><Relationship Id="rId27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tags" Target="../tags/tag443.xml"/><Relationship Id="rId13" Type="http://schemas.openxmlformats.org/officeDocument/2006/relationships/tags" Target="../tags/tag448.xml"/><Relationship Id="rId18" Type="http://schemas.openxmlformats.org/officeDocument/2006/relationships/tags" Target="../tags/tag453.xml"/><Relationship Id="rId26" Type="http://schemas.openxmlformats.org/officeDocument/2006/relationships/tags" Target="../tags/tag461.xml"/><Relationship Id="rId3" Type="http://schemas.openxmlformats.org/officeDocument/2006/relationships/tags" Target="../tags/tag438.xml"/><Relationship Id="rId21" Type="http://schemas.openxmlformats.org/officeDocument/2006/relationships/tags" Target="../tags/tag456.xml"/><Relationship Id="rId7" Type="http://schemas.openxmlformats.org/officeDocument/2006/relationships/tags" Target="../tags/tag442.xml"/><Relationship Id="rId12" Type="http://schemas.openxmlformats.org/officeDocument/2006/relationships/tags" Target="../tags/tag447.xml"/><Relationship Id="rId17" Type="http://schemas.openxmlformats.org/officeDocument/2006/relationships/tags" Target="../tags/tag452.xml"/><Relationship Id="rId25" Type="http://schemas.openxmlformats.org/officeDocument/2006/relationships/tags" Target="../tags/tag460.xml"/><Relationship Id="rId2" Type="http://schemas.openxmlformats.org/officeDocument/2006/relationships/tags" Target="../tags/tag437.xml"/><Relationship Id="rId16" Type="http://schemas.openxmlformats.org/officeDocument/2006/relationships/tags" Target="../tags/tag451.xml"/><Relationship Id="rId20" Type="http://schemas.openxmlformats.org/officeDocument/2006/relationships/tags" Target="../tags/tag455.xml"/><Relationship Id="rId29" Type="http://schemas.openxmlformats.org/officeDocument/2006/relationships/notesSlide" Target="../notesSlides/notesSlide28.xml"/><Relationship Id="rId1" Type="http://schemas.openxmlformats.org/officeDocument/2006/relationships/tags" Target="../tags/tag436.xml"/><Relationship Id="rId6" Type="http://schemas.openxmlformats.org/officeDocument/2006/relationships/tags" Target="../tags/tag441.xml"/><Relationship Id="rId11" Type="http://schemas.openxmlformats.org/officeDocument/2006/relationships/tags" Target="../tags/tag446.xml"/><Relationship Id="rId24" Type="http://schemas.openxmlformats.org/officeDocument/2006/relationships/tags" Target="../tags/tag459.xml"/><Relationship Id="rId5" Type="http://schemas.openxmlformats.org/officeDocument/2006/relationships/tags" Target="../tags/tag440.xml"/><Relationship Id="rId15" Type="http://schemas.openxmlformats.org/officeDocument/2006/relationships/tags" Target="../tags/tag450.xml"/><Relationship Id="rId23" Type="http://schemas.openxmlformats.org/officeDocument/2006/relationships/tags" Target="../tags/tag458.xml"/><Relationship Id="rId28" Type="http://schemas.openxmlformats.org/officeDocument/2006/relationships/slideLayout" Target="../slideLayouts/slideLayout2.xml"/><Relationship Id="rId10" Type="http://schemas.openxmlformats.org/officeDocument/2006/relationships/tags" Target="../tags/tag445.xml"/><Relationship Id="rId19" Type="http://schemas.openxmlformats.org/officeDocument/2006/relationships/tags" Target="../tags/tag454.xml"/><Relationship Id="rId4" Type="http://schemas.openxmlformats.org/officeDocument/2006/relationships/tags" Target="../tags/tag439.xml"/><Relationship Id="rId9" Type="http://schemas.openxmlformats.org/officeDocument/2006/relationships/tags" Target="../tags/tag444.xml"/><Relationship Id="rId14" Type="http://schemas.openxmlformats.org/officeDocument/2006/relationships/tags" Target="../tags/tag449.xml"/><Relationship Id="rId22" Type="http://schemas.openxmlformats.org/officeDocument/2006/relationships/tags" Target="../tags/tag457.xml"/><Relationship Id="rId27" Type="http://schemas.openxmlformats.org/officeDocument/2006/relationships/tags" Target="../tags/tag46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tags" Target="../tags/tag465.xml"/><Relationship Id="rId7" Type="http://schemas.openxmlformats.org/officeDocument/2006/relationships/notesSlide" Target="../notesSlides/notesSlide29.xml"/><Relationship Id="rId2" Type="http://schemas.openxmlformats.org/officeDocument/2006/relationships/tags" Target="../tags/tag464.xml"/><Relationship Id="rId1" Type="http://schemas.openxmlformats.org/officeDocument/2006/relationships/tags" Target="../tags/tag463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467.xml"/><Relationship Id="rId4" Type="http://schemas.openxmlformats.org/officeDocument/2006/relationships/tags" Target="../tags/tag46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69.xml"/><Relationship Id="rId1" Type="http://schemas.openxmlformats.org/officeDocument/2006/relationships/tags" Target="../tags/tag468.xml"/><Relationship Id="rId4" Type="http://schemas.openxmlformats.org/officeDocument/2006/relationships/notesSlide" Target="../notesSlides/notesSlide30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71.xml"/><Relationship Id="rId1" Type="http://schemas.openxmlformats.org/officeDocument/2006/relationships/tags" Target="../tags/tag470.xml"/><Relationship Id="rId4" Type="http://schemas.openxmlformats.org/officeDocument/2006/relationships/notesSlide" Target="../notesSlides/notesSlide3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26" Type="http://schemas.openxmlformats.org/officeDocument/2006/relationships/tags" Target="../tags/tag47.xml"/><Relationship Id="rId21" Type="http://schemas.openxmlformats.org/officeDocument/2006/relationships/tags" Target="../tags/tag42.xml"/><Relationship Id="rId34" Type="http://schemas.openxmlformats.org/officeDocument/2006/relationships/tags" Target="../tags/tag55.xml"/><Relationship Id="rId42" Type="http://schemas.openxmlformats.org/officeDocument/2006/relationships/tags" Target="../tags/tag63.xml"/><Relationship Id="rId47" Type="http://schemas.openxmlformats.org/officeDocument/2006/relationships/tags" Target="../tags/tag68.xml"/><Relationship Id="rId50" Type="http://schemas.openxmlformats.org/officeDocument/2006/relationships/tags" Target="../tags/tag71.xml"/><Relationship Id="rId55" Type="http://schemas.openxmlformats.org/officeDocument/2006/relationships/tags" Target="../tags/tag76.xml"/><Relationship Id="rId63" Type="http://schemas.openxmlformats.org/officeDocument/2006/relationships/tags" Target="../tags/tag84.xml"/><Relationship Id="rId7" Type="http://schemas.openxmlformats.org/officeDocument/2006/relationships/tags" Target="../tags/tag28.xml"/><Relationship Id="rId2" Type="http://schemas.openxmlformats.org/officeDocument/2006/relationships/tags" Target="../tags/tag23.xml"/><Relationship Id="rId16" Type="http://schemas.openxmlformats.org/officeDocument/2006/relationships/tags" Target="../tags/tag37.xml"/><Relationship Id="rId29" Type="http://schemas.openxmlformats.org/officeDocument/2006/relationships/tags" Target="../tags/tag50.xml"/><Relationship Id="rId11" Type="http://schemas.openxmlformats.org/officeDocument/2006/relationships/tags" Target="../tags/tag32.xml"/><Relationship Id="rId24" Type="http://schemas.openxmlformats.org/officeDocument/2006/relationships/tags" Target="../tags/tag45.xml"/><Relationship Id="rId32" Type="http://schemas.openxmlformats.org/officeDocument/2006/relationships/tags" Target="../tags/tag53.xml"/><Relationship Id="rId37" Type="http://schemas.openxmlformats.org/officeDocument/2006/relationships/tags" Target="../tags/tag58.xml"/><Relationship Id="rId40" Type="http://schemas.openxmlformats.org/officeDocument/2006/relationships/tags" Target="../tags/tag61.xml"/><Relationship Id="rId45" Type="http://schemas.openxmlformats.org/officeDocument/2006/relationships/tags" Target="../tags/tag66.xml"/><Relationship Id="rId53" Type="http://schemas.openxmlformats.org/officeDocument/2006/relationships/tags" Target="../tags/tag74.xml"/><Relationship Id="rId58" Type="http://schemas.openxmlformats.org/officeDocument/2006/relationships/tags" Target="../tags/tag79.xml"/><Relationship Id="rId66" Type="http://schemas.openxmlformats.org/officeDocument/2006/relationships/notesSlide" Target="../notesSlides/notesSlide5.xml"/><Relationship Id="rId5" Type="http://schemas.openxmlformats.org/officeDocument/2006/relationships/tags" Target="../tags/tag26.xml"/><Relationship Id="rId61" Type="http://schemas.openxmlformats.org/officeDocument/2006/relationships/tags" Target="../tags/tag82.xml"/><Relationship Id="rId19" Type="http://schemas.openxmlformats.org/officeDocument/2006/relationships/tags" Target="../tags/tag40.xml"/><Relationship Id="rId14" Type="http://schemas.openxmlformats.org/officeDocument/2006/relationships/tags" Target="../tags/tag35.xml"/><Relationship Id="rId22" Type="http://schemas.openxmlformats.org/officeDocument/2006/relationships/tags" Target="../tags/tag43.xml"/><Relationship Id="rId27" Type="http://schemas.openxmlformats.org/officeDocument/2006/relationships/tags" Target="../tags/tag48.xml"/><Relationship Id="rId30" Type="http://schemas.openxmlformats.org/officeDocument/2006/relationships/tags" Target="../tags/tag51.xml"/><Relationship Id="rId35" Type="http://schemas.openxmlformats.org/officeDocument/2006/relationships/tags" Target="../tags/tag56.xml"/><Relationship Id="rId43" Type="http://schemas.openxmlformats.org/officeDocument/2006/relationships/tags" Target="../tags/tag64.xml"/><Relationship Id="rId48" Type="http://schemas.openxmlformats.org/officeDocument/2006/relationships/tags" Target="../tags/tag69.xml"/><Relationship Id="rId56" Type="http://schemas.openxmlformats.org/officeDocument/2006/relationships/tags" Target="../tags/tag77.xml"/><Relationship Id="rId64" Type="http://schemas.openxmlformats.org/officeDocument/2006/relationships/tags" Target="../tags/tag85.xml"/><Relationship Id="rId8" Type="http://schemas.openxmlformats.org/officeDocument/2006/relationships/tags" Target="../tags/tag29.xml"/><Relationship Id="rId51" Type="http://schemas.openxmlformats.org/officeDocument/2006/relationships/tags" Target="../tags/tag72.xml"/><Relationship Id="rId3" Type="http://schemas.openxmlformats.org/officeDocument/2006/relationships/tags" Target="../tags/tag24.xml"/><Relationship Id="rId12" Type="http://schemas.openxmlformats.org/officeDocument/2006/relationships/tags" Target="../tags/tag33.xml"/><Relationship Id="rId17" Type="http://schemas.openxmlformats.org/officeDocument/2006/relationships/tags" Target="../tags/tag38.xml"/><Relationship Id="rId25" Type="http://schemas.openxmlformats.org/officeDocument/2006/relationships/tags" Target="../tags/tag46.xml"/><Relationship Id="rId33" Type="http://schemas.openxmlformats.org/officeDocument/2006/relationships/tags" Target="../tags/tag54.xml"/><Relationship Id="rId38" Type="http://schemas.openxmlformats.org/officeDocument/2006/relationships/tags" Target="../tags/tag59.xml"/><Relationship Id="rId46" Type="http://schemas.openxmlformats.org/officeDocument/2006/relationships/tags" Target="../tags/tag67.xml"/><Relationship Id="rId59" Type="http://schemas.openxmlformats.org/officeDocument/2006/relationships/tags" Target="../tags/tag80.xml"/><Relationship Id="rId20" Type="http://schemas.openxmlformats.org/officeDocument/2006/relationships/tags" Target="../tags/tag41.xml"/><Relationship Id="rId41" Type="http://schemas.openxmlformats.org/officeDocument/2006/relationships/tags" Target="../tags/tag62.xml"/><Relationship Id="rId54" Type="http://schemas.openxmlformats.org/officeDocument/2006/relationships/tags" Target="../tags/tag75.xml"/><Relationship Id="rId62" Type="http://schemas.openxmlformats.org/officeDocument/2006/relationships/tags" Target="../tags/tag8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15" Type="http://schemas.openxmlformats.org/officeDocument/2006/relationships/tags" Target="../tags/tag36.xml"/><Relationship Id="rId23" Type="http://schemas.openxmlformats.org/officeDocument/2006/relationships/tags" Target="../tags/tag44.xml"/><Relationship Id="rId28" Type="http://schemas.openxmlformats.org/officeDocument/2006/relationships/tags" Target="../tags/tag49.xml"/><Relationship Id="rId36" Type="http://schemas.openxmlformats.org/officeDocument/2006/relationships/tags" Target="../tags/tag57.xml"/><Relationship Id="rId49" Type="http://schemas.openxmlformats.org/officeDocument/2006/relationships/tags" Target="../tags/tag70.xml"/><Relationship Id="rId57" Type="http://schemas.openxmlformats.org/officeDocument/2006/relationships/tags" Target="../tags/tag78.xml"/><Relationship Id="rId10" Type="http://schemas.openxmlformats.org/officeDocument/2006/relationships/tags" Target="../tags/tag31.xml"/><Relationship Id="rId31" Type="http://schemas.openxmlformats.org/officeDocument/2006/relationships/tags" Target="../tags/tag52.xml"/><Relationship Id="rId44" Type="http://schemas.openxmlformats.org/officeDocument/2006/relationships/tags" Target="../tags/tag65.xml"/><Relationship Id="rId52" Type="http://schemas.openxmlformats.org/officeDocument/2006/relationships/tags" Target="../tags/tag73.xml"/><Relationship Id="rId60" Type="http://schemas.openxmlformats.org/officeDocument/2006/relationships/tags" Target="../tags/tag81.xml"/><Relationship Id="rId65" Type="http://schemas.openxmlformats.org/officeDocument/2006/relationships/slideLayout" Target="../slideLayouts/slideLayout2.xml"/><Relationship Id="rId4" Type="http://schemas.openxmlformats.org/officeDocument/2006/relationships/tags" Target="../tags/tag25.xml"/><Relationship Id="rId9" Type="http://schemas.openxmlformats.org/officeDocument/2006/relationships/tags" Target="../tags/tag30.xml"/><Relationship Id="rId13" Type="http://schemas.openxmlformats.org/officeDocument/2006/relationships/tags" Target="../tags/tag34.xml"/><Relationship Id="rId18" Type="http://schemas.openxmlformats.org/officeDocument/2006/relationships/tags" Target="../tags/tag39.xml"/><Relationship Id="rId39" Type="http://schemas.openxmlformats.org/officeDocument/2006/relationships/tags" Target="../tags/tag60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tags" Target="../tags/tag98.xml"/><Relationship Id="rId18" Type="http://schemas.openxmlformats.org/officeDocument/2006/relationships/tags" Target="../tags/tag103.xml"/><Relationship Id="rId26" Type="http://schemas.openxmlformats.org/officeDocument/2006/relationships/tags" Target="../tags/tag111.xml"/><Relationship Id="rId39" Type="http://schemas.openxmlformats.org/officeDocument/2006/relationships/tags" Target="../tags/tag124.xml"/><Relationship Id="rId21" Type="http://schemas.openxmlformats.org/officeDocument/2006/relationships/tags" Target="../tags/tag106.xml"/><Relationship Id="rId34" Type="http://schemas.openxmlformats.org/officeDocument/2006/relationships/tags" Target="../tags/tag119.xml"/><Relationship Id="rId42" Type="http://schemas.openxmlformats.org/officeDocument/2006/relationships/tags" Target="../tags/tag127.xml"/><Relationship Id="rId47" Type="http://schemas.openxmlformats.org/officeDocument/2006/relationships/tags" Target="../tags/tag132.xml"/><Relationship Id="rId50" Type="http://schemas.openxmlformats.org/officeDocument/2006/relationships/notesSlide" Target="../notesSlides/notesSlide6.xml"/><Relationship Id="rId7" Type="http://schemas.openxmlformats.org/officeDocument/2006/relationships/tags" Target="../tags/tag92.xml"/><Relationship Id="rId2" Type="http://schemas.openxmlformats.org/officeDocument/2006/relationships/tags" Target="../tags/tag87.xml"/><Relationship Id="rId16" Type="http://schemas.openxmlformats.org/officeDocument/2006/relationships/tags" Target="../tags/tag101.xml"/><Relationship Id="rId29" Type="http://schemas.openxmlformats.org/officeDocument/2006/relationships/tags" Target="../tags/tag114.xml"/><Relationship Id="rId11" Type="http://schemas.openxmlformats.org/officeDocument/2006/relationships/tags" Target="../tags/tag96.xml"/><Relationship Id="rId24" Type="http://schemas.openxmlformats.org/officeDocument/2006/relationships/tags" Target="../tags/tag109.xml"/><Relationship Id="rId32" Type="http://schemas.openxmlformats.org/officeDocument/2006/relationships/tags" Target="../tags/tag117.xml"/><Relationship Id="rId37" Type="http://schemas.openxmlformats.org/officeDocument/2006/relationships/tags" Target="../tags/tag122.xml"/><Relationship Id="rId40" Type="http://schemas.openxmlformats.org/officeDocument/2006/relationships/tags" Target="../tags/tag125.xml"/><Relationship Id="rId45" Type="http://schemas.openxmlformats.org/officeDocument/2006/relationships/tags" Target="../tags/tag130.xml"/><Relationship Id="rId5" Type="http://schemas.openxmlformats.org/officeDocument/2006/relationships/tags" Target="../tags/tag90.xml"/><Relationship Id="rId15" Type="http://schemas.openxmlformats.org/officeDocument/2006/relationships/tags" Target="../tags/tag100.xml"/><Relationship Id="rId23" Type="http://schemas.openxmlformats.org/officeDocument/2006/relationships/tags" Target="../tags/tag108.xml"/><Relationship Id="rId28" Type="http://schemas.openxmlformats.org/officeDocument/2006/relationships/tags" Target="../tags/tag113.xml"/><Relationship Id="rId36" Type="http://schemas.openxmlformats.org/officeDocument/2006/relationships/tags" Target="../tags/tag121.xml"/><Relationship Id="rId49" Type="http://schemas.openxmlformats.org/officeDocument/2006/relationships/slideLayout" Target="../slideLayouts/slideLayout2.xml"/><Relationship Id="rId10" Type="http://schemas.openxmlformats.org/officeDocument/2006/relationships/tags" Target="../tags/tag95.xml"/><Relationship Id="rId19" Type="http://schemas.openxmlformats.org/officeDocument/2006/relationships/tags" Target="../tags/tag104.xml"/><Relationship Id="rId31" Type="http://schemas.openxmlformats.org/officeDocument/2006/relationships/tags" Target="../tags/tag116.xml"/><Relationship Id="rId44" Type="http://schemas.openxmlformats.org/officeDocument/2006/relationships/tags" Target="../tags/tag129.xml"/><Relationship Id="rId4" Type="http://schemas.openxmlformats.org/officeDocument/2006/relationships/tags" Target="../tags/tag89.xml"/><Relationship Id="rId9" Type="http://schemas.openxmlformats.org/officeDocument/2006/relationships/tags" Target="../tags/tag94.xml"/><Relationship Id="rId14" Type="http://schemas.openxmlformats.org/officeDocument/2006/relationships/tags" Target="../tags/tag99.xml"/><Relationship Id="rId22" Type="http://schemas.openxmlformats.org/officeDocument/2006/relationships/tags" Target="../tags/tag107.xml"/><Relationship Id="rId27" Type="http://schemas.openxmlformats.org/officeDocument/2006/relationships/tags" Target="../tags/tag112.xml"/><Relationship Id="rId30" Type="http://schemas.openxmlformats.org/officeDocument/2006/relationships/tags" Target="../tags/tag115.xml"/><Relationship Id="rId35" Type="http://schemas.openxmlformats.org/officeDocument/2006/relationships/tags" Target="../tags/tag120.xml"/><Relationship Id="rId43" Type="http://schemas.openxmlformats.org/officeDocument/2006/relationships/tags" Target="../tags/tag128.xml"/><Relationship Id="rId48" Type="http://schemas.openxmlformats.org/officeDocument/2006/relationships/tags" Target="../tags/tag133.xml"/><Relationship Id="rId8" Type="http://schemas.openxmlformats.org/officeDocument/2006/relationships/tags" Target="../tags/tag93.xml"/><Relationship Id="rId3" Type="http://schemas.openxmlformats.org/officeDocument/2006/relationships/tags" Target="../tags/tag88.xml"/><Relationship Id="rId12" Type="http://schemas.openxmlformats.org/officeDocument/2006/relationships/tags" Target="../tags/tag97.xml"/><Relationship Id="rId17" Type="http://schemas.openxmlformats.org/officeDocument/2006/relationships/tags" Target="../tags/tag102.xml"/><Relationship Id="rId25" Type="http://schemas.openxmlformats.org/officeDocument/2006/relationships/tags" Target="../tags/tag110.xml"/><Relationship Id="rId33" Type="http://schemas.openxmlformats.org/officeDocument/2006/relationships/tags" Target="../tags/tag118.xml"/><Relationship Id="rId38" Type="http://schemas.openxmlformats.org/officeDocument/2006/relationships/tags" Target="../tags/tag123.xml"/><Relationship Id="rId46" Type="http://schemas.openxmlformats.org/officeDocument/2006/relationships/tags" Target="../tags/tag131.xml"/><Relationship Id="rId20" Type="http://schemas.openxmlformats.org/officeDocument/2006/relationships/tags" Target="../tags/tag105.xml"/><Relationship Id="rId41" Type="http://schemas.openxmlformats.org/officeDocument/2006/relationships/tags" Target="../tags/tag126.xml"/><Relationship Id="rId1" Type="http://schemas.openxmlformats.org/officeDocument/2006/relationships/tags" Target="../tags/tag86.xml"/><Relationship Id="rId6" Type="http://schemas.openxmlformats.org/officeDocument/2006/relationships/tags" Target="../tags/tag9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5.xml"/><Relationship Id="rId1" Type="http://schemas.openxmlformats.org/officeDocument/2006/relationships/tags" Target="../tags/tag134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4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CSE 332: Data Structures and Parallelism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Spring 2022</a:t>
            </a:r>
          </a:p>
          <a:p>
            <a:r>
              <a:rPr lang="en-US" altLang="en-US" strike="sngStrike" smtClean="0"/>
              <a:t>Richard</a:t>
            </a:r>
            <a:r>
              <a:rPr lang="en-US" altLang="en-US" smtClean="0"/>
              <a:t> Ruth Anderson</a:t>
            </a:r>
            <a:endParaRPr lang="en-US" altLang="en-US" dirty="0"/>
          </a:p>
          <a:p>
            <a:r>
              <a:rPr lang="en-US" altLang="en-US" dirty="0"/>
              <a:t>Lecture 14: </a:t>
            </a:r>
            <a:r>
              <a:rPr lang="en-US" dirty="0"/>
              <a:t>Sorting II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Quicksort Pseudocode</a:t>
            </a:r>
          </a:p>
        </p:txBody>
      </p:sp>
      <p:sp>
        <p:nvSpPr>
          <p:cNvPr id="32772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447800" y="2339975"/>
            <a:ext cx="73469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Quicksort(A[], left, right)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  if (left </a:t>
            </a:r>
            <a:r>
              <a:rPr lang="en-US" altLang="en-US" sz="2000" b="1">
                <a:latin typeface="Courier New" pitchFamily="49" charset="0"/>
                <a:sym typeface="Symbol" pitchFamily="18" charset="2"/>
              </a:rPr>
              <a:t>&lt; right)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  <a:sym typeface="Symbol" pitchFamily="18" charset="2"/>
              </a:rPr>
              <a:t>    medianOf3Pivot(A, left, right);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  <a:sym typeface="Symbol" pitchFamily="18" charset="2"/>
              </a:rPr>
              <a:t>    pivotIndex = Partition(A, left+1, right-1);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000" b="1">
              <a:latin typeface="Courier New" pitchFamily="49" charset="0"/>
              <a:sym typeface="Symbol" pitchFamily="18" charset="2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  <a:sym typeface="Symbol" pitchFamily="18" charset="2"/>
              </a:rPr>
              <a:t>    Quicksort(A, left, pivotIndex – 1);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  <a:sym typeface="Symbol" pitchFamily="18" charset="2"/>
              </a:rPr>
              <a:t>    Quicksort(A, pivotIndex + 1, right);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  <a:sym typeface="Symbol" pitchFamily="18" charset="2"/>
              </a:rPr>
              <a:t>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  <a:sym typeface="Symbol" pitchFamily="18" charset="2"/>
              </a:rPr>
              <a:t>}</a:t>
            </a:r>
            <a:endParaRPr lang="en-US" altLang="en-US" sz="2000" b="1">
              <a:latin typeface="Courier New" pitchFamily="49" charset="0"/>
            </a:endParaRPr>
          </a:p>
        </p:txBody>
      </p:sp>
      <p:sp>
        <p:nvSpPr>
          <p:cNvPr id="32773" name="Text Box 6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09600" y="1447800"/>
            <a:ext cx="45196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Putting the pieces together:</a:t>
            </a:r>
            <a:endParaRPr lang="en-US" altLang="en-US" sz="2800" i="1">
              <a:sym typeface="Symbol" pitchFamily="18" charset="2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C23868-D5BE-454B-A1E5-D1E112E8F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5A0D3F-9916-402C-B5C5-4B81FB0C4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2090FF-21B1-44F7-86DE-4C2FE379E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0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US" altLang="en-US"/>
              <a:t>Important Tweak</a:t>
            </a:r>
          </a:p>
        </p:txBody>
      </p:sp>
      <p:sp>
        <p:nvSpPr>
          <p:cNvPr id="41988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247775" y="2632075"/>
            <a:ext cx="6600825" cy="338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Quicksort(A[], left, right)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if (</a:t>
            </a:r>
            <a:r>
              <a:rPr lang="en-US" altLang="en-US" sz="1800" b="1">
                <a:solidFill>
                  <a:srgbClr val="FF0000"/>
                </a:solidFill>
                <a:latin typeface="Courier New" pitchFamily="49" charset="0"/>
              </a:rPr>
              <a:t>right – left </a:t>
            </a:r>
            <a:r>
              <a:rPr lang="en-US" altLang="en-US" sz="1800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≥</a:t>
            </a:r>
            <a:r>
              <a:rPr lang="en-US" altLang="en-US" sz="1800" b="1">
                <a:solidFill>
                  <a:srgbClr val="FF0000"/>
                </a:solidFill>
                <a:latin typeface="Courier New" pitchFamily="49" charset="0"/>
              </a:rPr>
              <a:t> CUTOFF</a:t>
            </a:r>
            <a:r>
              <a:rPr lang="en-US" altLang="en-US" sz="1800" b="1">
                <a:latin typeface="Courier New" pitchFamily="49" charset="0"/>
                <a:sym typeface="Symbol" pitchFamily="18" charset="2"/>
              </a:rPr>
              <a:t>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  <a:sym typeface="Symbol" pitchFamily="18" charset="2"/>
              </a:rPr>
              <a:t>    medianOf3Pivot(A, left, right);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  <a:sym typeface="Symbol" pitchFamily="18" charset="2"/>
              </a:rPr>
              <a:t>    pivotIndex = Partition(A, left+1, right-1);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 b="1">
              <a:latin typeface="Courier New" pitchFamily="49" charset="0"/>
              <a:sym typeface="Symbol" pitchFamily="18" charset="2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  <a:sym typeface="Symbol" pitchFamily="18" charset="2"/>
              </a:rPr>
              <a:t>    Quicksort(A, left, pivotIndex – 1);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  <a:sym typeface="Symbol" pitchFamily="18" charset="2"/>
              </a:rPr>
              <a:t>    Quicksort(A, pivotIndex + 1, right);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 b="1">
              <a:latin typeface="Courier New" pitchFamily="49" charset="0"/>
              <a:sym typeface="Symbol" pitchFamily="18" charset="2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  <a:sym typeface="Symbol" pitchFamily="18" charset="2"/>
              </a:rPr>
              <a:t>  } </a:t>
            </a:r>
            <a:r>
              <a:rPr lang="en-US" altLang="en-US" sz="1800" b="1">
                <a:solidFill>
                  <a:srgbClr val="FF0000"/>
                </a:solidFill>
                <a:latin typeface="Courier New" pitchFamily="49" charset="0"/>
                <a:sym typeface="Symbol" pitchFamily="18" charset="2"/>
              </a:rPr>
              <a:t>else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Courier New" pitchFamily="49" charset="0"/>
                <a:sym typeface="Symbol" pitchFamily="18" charset="2"/>
              </a:rPr>
              <a:t>    InsertionSort(A, left, right);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Courier New" pitchFamily="49" charset="0"/>
                <a:sym typeface="Symbol" pitchFamily="18" charset="2"/>
              </a:rPr>
              <a:t>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  <a:sym typeface="Symbol" pitchFamily="18" charset="2"/>
              </a:rPr>
              <a:t>}</a:t>
            </a:r>
            <a:endParaRPr lang="en-US" altLang="en-US" sz="1800" b="1">
              <a:latin typeface="Courier New" pitchFamily="49" charset="0"/>
            </a:endParaRPr>
          </a:p>
        </p:txBody>
      </p:sp>
      <p:sp>
        <p:nvSpPr>
          <p:cNvPr id="41989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649663" y="6019800"/>
            <a:ext cx="34369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/>
              <a:t>CUTOFF = 16 is reasonable.</a:t>
            </a:r>
          </a:p>
        </p:txBody>
      </p:sp>
      <p:sp>
        <p:nvSpPr>
          <p:cNvPr id="41990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57200" y="1173163"/>
            <a:ext cx="6815138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Insertion sort is actually better than quicksort on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small arrays.  Thus, a better version of quicksort: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85DE2D-7E55-401E-8308-6F81AC48C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24D1D3-138A-461F-97AC-9C6B33F0F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A44A51-0222-4C6A-9E18-4E6577AD8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315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58C72CB-0FA4-4F66-8ED0-5A0D028EA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Quicksort run time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C201831-D17C-48E5-802A-E13B31AA8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best case behavior?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4451FE-D378-4009-AC6F-2C841DBA9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1392B8-CAC2-4300-83B3-3E0A84CC3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EAB621-CA0F-4D42-8DDA-A6DE0ABD8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4166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DC6B1-6286-4FFF-B1D0-89F32506B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Worst case run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299C3-4802-4FAD-B97D-DAAB01D62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bad case for partitioning?</a:t>
            </a:r>
          </a:p>
          <a:p>
            <a:r>
              <a:rPr lang="en-US" dirty="0"/>
              <a:t>Design a bad case input (assume first element is chosen as pivot)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7673B8-BA1C-40FE-8F89-C4C5EA2A0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35F187-2915-4E76-9CAA-C119372EF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279BD-AB08-40D2-9673-56D0E347E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7209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AC7F3-52DB-4514-8CA5-674BA6E7D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Average case 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1A395-5499-48FC-95C4-DF59DFE86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all permutations of the data are equally likely</a:t>
            </a:r>
          </a:p>
          <a:p>
            <a:pPr lvl="1"/>
            <a:r>
              <a:rPr lang="en-US" dirty="0"/>
              <a:t>Or equivalently,  a random pivot is chosen</a:t>
            </a:r>
          </a:p>
          <a:p>
            <a:pPr lvl="1"/>
            <a:endParaRPr lang="en-US" dirty="0"/>
          </a:p>
          <a:p>
            <a:r>
              <a:rPr lang="en-US" dirty="0"/>
              <a:t>The math gets messy,  but doable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85E5D-4CA1-41D6-AFD8-AA532C16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1385D-E8A9-407D-B52B-7E9E16E60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EE0F7-5574-4680-9414-CB2E8D012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3099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/>
              <a:t>Properties of Quicksort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O(</a:t>
            </a:r>
            <a:r>
              <a:rPr lang="en-US" altLang="en-US" sz="2800" i="1" dirty="0"/>
              <a:t>N</a:t>
            </a:r>
            <a:r>
              <a:rPr lang="en-US" altLang="en-US" sz="2800" baseline="30000" dirty="0"/>
              <a:t>2</a:t>
            </a:r>
            <a:r>
              <a:rPr lang="en-US" altLang="en-US" sz="2800" dirty="0"/>
              <a:t>) worst case performance, but </a:t>
            </a:r>
          </a:p>
          <a:p>
            <a:pPr eaLnBrk="1" hangingPunct="1">
              <a:buFontTx/>
              <a:buNone/>
            </a:pPr>
            <a:r>
              <a:rPr lang="en-US" altLang="en-US" sz="2800" dirty="0"/>
              <a:t>    O(</a:t>
            </a:r>
            <a:r>
              <a:rPr lang="en-US" altLang="en-US" sz="2800" i="1" dirty="0"/>
              <a:t>N</a:t>
            </a:r>
            <a:r>
              <a:rPr lang="en-US" altLang="en-US" sz="2800" dirty="0"/>
              <a:t> log </a:t>
            </a:r>
            <a:r>
              <a:rPr lang="en-US" altLang="en-US" sz="2800" i="1" dirty="0"/>
              <a:t>N</a:t>
            </a:r>
            <a:r>
              <a:rPr lang="en-US" altLang="en-US" sz="2800" dirty="0"/>
              <a:t>) average case performance.</a:t>
            </a:r>
          </a:p>
          <a:p>
            <a:pPr eaLnBrk="1" hangingPunct="1"/>
            <a:r>
              <a:rPr lang="en-US" altLang="en-US" sz="2800" dirty="0"/>
              <a:t>Pure quicksort not good for small arrays.</a:t>
            </a:r>
          </a:p>
          <a:p>
            <a:pPr eaLnBrk="1" hangingPunct="1"/>
            <a:r>
              <a:rPr lang="en-US" altLang="en-US" sz="2800" dirty="0"/>
              <a:t>No iterative version (without using a stack).</a:t>
            </a:r>
          </a:p>
          <a:p>
            <a:pPr eaLnBrk="1" hangingPunct="1"/>
            <a:r>
              <a:rPr lang="en-US" altLang="en-US" sz="2800" dirty="0"/>
              <a:t>“In-place,” but uses auxiliary storage because of recursive calls.</a:t>
            </a:r>
          </a:p>
          <a:p>
            <a:pPr eaLnBrk="1" hangingPunct="1"/>
            <a:r>
              <a:rPr lang="en-US" altLang="en-US" sz="2800" dirty="0"/>
              <a:t>Used by Java for sorting arrays of primitive types.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D56157-E8E2-4694-94CA-07AEA4A48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457322-FC81-4233-9A56-90DCACFBE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1FA989-939F-4902-BA37-C8DA70749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fast can we sort?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800" dirty="0"/>
              <a:t>Heapsort and </a:t>
            </a:r>
            <a:r>
              <a:rPr lang="en-US" altLang="en-US" sz="2800" dirty="0" err="1"/>
              <a:t>Mergesort</a:t>
            </a:r>
            <a:r>
              <a:rPr lang="en-US" altLang="en-US" sz="2800" dirty="0"/>
              <a:t> have O(</a:t>
            </a:r>
            <a:r>
              <a:rPr lang="en-US" altLang="en-US" sz="2800" i="1" dirty="0"/>
              <a:t>N</a:t>
            </a:r>
            <a:r>
              <a:rPr lang="en-US" altLang="en-US" sz="2800" dirty="0"/>
              <a:t> log </a:t>
            </a:r>
            <a:r>
              <a:rPr lang="en-US" altLang="en-US" sz="2800" i="1" dirty="0"/>
              <a:t>N</a:t>
            </a:r>
            <a:r>
              <a:rPr lang="en-US" altLang="en-US" sz="2800" dirty="0"/>
              <a:t>) </a:t>
            </a:r>
            <a:r>
              <a:rPr lang="en-US" altLang="en-US" sz="2800" b="1" dirty="0"/>
              <a:t>worst</a:t>
            </a:r>
            <a:r>
              <a:rPr lang="en-US" altLang="en-US" sz="2800" dirty="0"/>
              <a:t> case running time.</a:t>
            </a:r>
          </a:p>
          <a:p>
            <a:pPr marL="0" indent="0" eaLnBrk="1" hangingPunct="1">
              <a:buFontTx/>
              <a:buNone/>
            </a:pPr>
            <a:endParaRPr lang="en-US" altLang="en-US" sz="2800" dirty="0"/>
          </a:p>
          <a:p>
            <a:pPr marL="0" indent="0" eaLnBrk="1" hangingPunct="1">
              <a:buFontTx/>
              <a:buNone/>
            </a:pPr>
            <a:r>
              <a:rPr lang="en-US" altLang="en-US" sz="2800" dirty="0"/>
              <a:t>These algorithms, along with Quicksort, also have O(</a:t>
            </a:r>
            <a:r>
              <a:rPr lang="en-US" altLang="en-US" sz="2800" i="1" dirty="0"/>
              <a:t>N</a:t>
            </a:r>
            <a:r>
              <a:rPr lang="en-US" altLang="en-US" sz="2800" dirty="0"/>
              <a:t> log </a:t>
            </a:r>
            <a:r>
              <a:rPr lang="en-US" altLang="en-US" sz="2800" i="1" dirty="0"/>
              <a:t>N</a:t>
            </a:r>
            <a:r>
              <a:rPr lang="en-US" altLang="en-US" sz="2800" dirty="0"/>
              <a:t>) </a:t>
            </a:r>
            <a:r>
              <a:rPr lang="en-US" altLang="en-US" sz="2800" b="1" dirty="0"/>
              <a:t>average</a:t>
            </a:r>
            <a:r>
              <a:rPr lang="en-US" altLang="en-US" sz="2800" dirty="0"/>
              <a:t> case running time.</a:t>
            </a:r>
          </a:p>
          <a:p>
            <a:pPr marL="0" indent="0" eaLnBrk="1" hangingPunct="1">
              <a:buFontTx/>
              <a:buNone/>
            </a:pPr>
            <a:endParaRPr lang="en-US" altLang="en-US" sz="2800" dirty="0"/>
          </a:p>
          <a:p>
            <a:pPr marL="0" indent="0" eaLnBrk="1" hangingPunct="1">
              <a:buFontTx/>
              <a:buNone/>
            </a:pPr>
            <a:r>
              <a:rPr lang="en-US" altLang="en-US" sz="2800" dirty="0"/>
              <a:t>Can we do any better?</a:t>
            </a:r>
          </a:p>
        </p:txBody>
      </p:sp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BD374CF-3362-4950-8B15-B064C703C0CE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0B0290-C1CD-475E-B6EC-E22927575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11E9B4-5CC1-40E5-AB30-F7069713F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65163" y="646113"/>
            <a:ext cx="7958137" cy="801687"/>
          </a:xfrm>
        </p:spPr>
        <p:txBody>
          <a:bodyPr/>
          <a:lstStyle/>
          <a:p>
            <a:pPr eaLnBrk="1" hangingPunct="1"/>
            <a:r>
              <a:rPr lang="en-US" altLang="en-US"/>
              <a:t>Permutations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/>
            <a:r>
              <a:rPr lang="en-US" altLang="en-US"/>
              <a:t>Suppose you are given </a:t>
            </a:r>
            <a:r>
              <a:rPr lang="en-US" altLang="en-US" i="1"/>
              <a:t>N</a:t>
            </a:r>
            <a:r>
              <a:rPr lang="en-US" altLang="en-US"/>
              <a:t> elements</a:t>
            </a:r>
          </a:p>
          <a:p>
            <a:pPr lvl="1" eaLnBrk="1" hangingPunct="1"/>
            <a:r>
              <a:rPr lang="en-US" altLang="en-US"/>
              <a:t>Assume no duplicates</a:t>
            </a:r>
          </a:p>
          <a:p>
            <a:pPr eaLnBrk="1" hangingPunct="1"/>
            <a:r>
              <a:rPr lang="en-US" altLang="en-US"/>
              <a:t>How many possible orderings can you get?</a:t>
            </a:r>
          </a:p>
          <a:p>
            <a:pPr lvl="1" eaLnBrk="1" hangingPunct="1"/>
            <a:r>
              <a:rPr lang="en-US" altLang="en-US"/>
              <a:t>Example: a, b, c  (</a:t>
            </a:r>
            <a:r>
              <a:rPr lang="en-US" altLang="en-US" i="1"/>
              <a:t>N</a:t>
            </a:r>
            <a:r>
              <a:rPr lang="en-US" altLang="en-US"/>
              <a:t> = 3)</a:t>
            </a:r>
          </a:p>
        </p:txBody>
      </p:sp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42A774-37EE-4392-8BE1-87D1627583D8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7EFC5C-27BE-4A4E-9974-F061D5C9B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41EC9E-18FE-4414-A398-BF0BFC277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65163" y="646113"/>
            <a:ext cx="7958137" cy="801687"/>
          </a:xfrm>
        </p:spPr>
        <p:txBody>
          <a:bodyPr/>
          <a:lstStyle/>
          <a:p>
            <a:pPr eaLnBrk="1" hangingPunct="1"/>
            <a:r>
              <a:rPr lang="en-US" altLang="en-US"/>
              <a:t>Permutations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524000"/>
            <a:ext cx="8229600" cy="4724400"/>
          </a:xfrm>
        </p:spPr>
        <p:txBody>
          <a:bodyPr/>
          <a:lstStyle/>
          <a:p>
            <a:pPr eaLnBrk="1" hangingPunct="1"/>
            <a:r>
              <a:rPr lang="en-US" altLang="en-US" sz="2800"/>
              <a:t>How many possible orderings can you get?</a:t>
            </a:r>
          </a:p>
          <a:p>
            <a:pPr lvl="1" eaLnBrk="1" hangingPunct="1"/>
            <a:r>
              <a:rPr lang="en-US" altLang="en-US" sz="2400"/>
              <a:t>Example: a, b, c  (</a:t>
            </a:r>
            <a:r>
              <a:rPr lang="en-US" altLang="en-US" sz="2400" i="1"/>
              <a:t>N</a:t>
            </a:r>
            <a:r>
              <a:rPr lang="en-US" altLang="en-US" sz="2400"/>
              <a:t> = 3)</a:t>
            </a:r>
          </a:p>
          <a:p>
            <a:pPr lvl="1" eaLnBrk="1" hangingPunct="1"/>
            <a:r>
              <a:rPr lang="en-US" altLang="en-US" sz="2400"/>
              <a:t>(a b c), (a c b), (b a c), (b c a), (c a b), (c b a)   </a:t>
            </a:r>
          </a:p>
          <a:p>
            <a:pPr lvl="1" eaLnBrk="1" hangingPunct="1"/>
            <a:r>
              <a:rPr lang="en-US" altLang="en-US" sz="2400"/>
              <a:t>6 orderings = 3</a:t>
            </a:r>
            <a:r>
              <a:rPr lang="en-US" altLang="en-US" sz="1600">
                <a:cs typeface="Times New Roman" pitchFamily="18" charset="0"/>
              </a:rPr>
              <a:t>•</a:t>
            </a:r>
            <a:r>
              <a:rPr lang="en-US" altLang="en-US" sz="2400">
                <a:cs typeface="Times New Roman" pitchFamily="18" charset="0"/>
              </a:rPr>
              <a:t>2</a:t>
            </a:r>
            <a:r>
              <a:rPr lang="en-US" altLang="en-US" sz="1600">
                <a:cs typeface="Times New Roman" pitchFamily="18" charset="0"/>
              </a:rPr>
              <a:t>•</a:t>
            </a:r>
            <a:r>
              <a:rPr lang="en-US" altLang="en-US" sz="2400">
                <a:cs typeface="Times New Roman" pitchFamily="18" charset="0"/>
              </a:rPr>
              <a:t>1 = 3!   (i.e., “3 factorial”)</a:t>
            </a:r>
          </a:p>
          <a:p>
            <a:pPr lvl="1" eaLnBrk="1" hangingPunct="1"/>
            <a:endParaRPr lang="en-US" altLang="en-US" sz="2400">
              <a:cs typeface="Times New Roman" pitchFamily="18" charset="0"/>
            </a:endParaRPr>
          </a:p>
          <a:p>
            <a:pPr eaLnBrk="1" hangingPunct="1"/>
            <a:r>
              <a:rPr lang="en-US" altLang="en-US" sz="2800">
                <a:cs typeface="Times New Roman" pitchFamily="18" charset="0"/>
              </a:rPr>
              <a:t>For </a:t>
            </a:r>
            <a:r>
              <a:rPr lang="en-US" altLang="en-US" sz="2800" i="1">
                <a:cs typeface="Times New Roman" pitchFamily="18" charset="0"/>
              </a:rPr>
              <a:t>N</a:t>
            </a:r>
            <a:r>
              <a:rPr lang="en-US" altLang="en-US" sz="2800">
                <a:cs typeface="Times New Roman" pitchFamily="18" charset="0"/>
              </a:rPr>
              <a:t> elements</a:t>
            </a:r>
          </a:p>
          <a:p>
            <a:pPr lvl="1" eaLnBrk="1" hangingPunct="1"/>
            <a:r>
              <a:rPr lang="en-US" altLang="en-US" sz="2400" i="1">
                <a:cs typeface="Times New Roman" pitchFamily="18" charset="0"/>
              </a:rPr>
              <a:t>N</a:t>
            </a:r>
            <a:r>
              <a:rPr lang="en-US" altLang="en-US" sz="2400">
                <a:cs typeface="Times New Roman" pitchFamily="18" charset="0"/>
              </a:rPr>
              <a:t> choices for the first position, (</a:t>
            </a:r>
            <a:r>
              <a:rPr lang="en-US" altLang="en-US" sz="2400" i="1">
                <a:cs typeface="Times New Roman" pitchFamily="18" charset="0"/>
              </a:rPr>
              <a:t>N</a:t>
            </a:r>
            <a:r>
              <a:rPr lang="en-US" altLang="en-US" sz="2400">
                <a:cs typeface="Times New Roman" pitchFamily="18" charset="0"/>
              </a:rPr>
              <a:t>-1) choices for the second position, …, (2) choices, 1 choice</a:t>
            </a:r>
          </a:p>
          <a:p>
            <a:pPr lvl="1" eaLnBrk="1" hangingPunct="1"/>
            <a:r>
              <a:rPr lang="en-US" altLang="en-US" sz="2400" i="1">
                <a:cs typeface="Times New Roman" pitchFamily="18" charset="0"/>
              </a:rPr>
              <a:t>N</a:t>
            </a:r>
            <a:r>
              <a:rPr lang="en-US" altLang="en-US" sz="2400">
                <a:cs typeface="Times New Roman" pitchFamily="18" charset="0"/>
              </a:rPr>
              <a:t>(</a:t>
            </a:r>
            <a:r>
              <a:rPr lang="en-US" altLang="en-US" sz="2400" i="1">
                <a:cs typeface="Times New Roman" pitchFamily="18" charset="0"/>
              </a:rPr>
              <a:t>N</a:t>
            </a:r>
            <a:r>
              <a:rPr lang="en-US" altLang="en-US" sz="2400">
                <a:cs typeface="Times New Roman" pitchFamily="18" charset="0"/>
              </a:rPr>
              <a:t>-1)(</a:t>
            </a:r>
            <a:r>
              <a:rPr lang="en-US" altLang="en-US" sz="2400" i="1">
                <a:cs typeface="Times New Roman" pitchFamily="18" charset="0"/>
              </a:rPr>
              <a:t>N</a:t>
            </a:r>
            <a:r>
              <a:rPr lang="en-US" altLang="en-US" sz="2400">
                <a:cs typeface="Times New Roman" pitchFamily="18" charset="0"/>
              </a:rPr>
              <a:t>-2)</a:t>
            </a:r>
            <a:r>
              <a:rPr lang="en-US" altLang="en-US" sz="2400">
                <a:cs typeface="Times New Roman" pitchFamily="18" charset="0"/>
                <a:sym typeface="MT Extra" pitchFamily="18" charset="2"/>
              </a:rPr>
              <a:t>(2)(1)</a:t>
            </a:r>
            <a:r>
              <a:rPr lang="en-US" altLang="en-US" sz="2400">
                <a:cs typeface="Times New Roman" pitchFamily="18" charset="0"/>
              </a:rPr>
              <a:t>= </a:t>
            </a:r>
            <a:r>
              <a:rPr lang="en-US" altLang="en-US" sz="2400" i="1" u="sng">
                <a:cs typeface="Times New Roman" pitchFamily="18" charset="0"/>
              </a:rPr>
              <a:t>N</a:t>
            </a:r>
            <a:r>
              <a:rPr lang="en-US" altLang="en-US" sz="2400" u="sng">
                <a:cs typeface="Times New Roman" pitchFamily="18" charset="0"/>
              </a:rPr>
              <a:t>! possible orderings</a:t>
            </a:r>
          </a:p>
        </p:txBody>
      </p:sp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1550537-FCB3-4C48-B456-F52CFC6A1D68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13781D-FFF2-4B58-BE01-E4C614FF4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1A866B-892F-42F8-89DA-AA796E1F8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65163" y="646113"/>
            <a:ext cx="7958137" cy="801687"/>
          </a:xfrm>
        </p:spPr>
        <p:txBody>
          <a:bodyPr/>
          <a:lstStyle/>
          <a:p>
            <a:pPr eaLnBrk="1" hangingPunct="1"/>
            <a:r>
              <a:rPr lang="en-US" altLang="en-US"/>
              <a:t>Sorting Model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Recall our basic sorting assumption: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b="1"/>
              <a:t>We can only compare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b="1"/>
              <a:t>two elements at a time.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These comparisons prune the space of possible orderings.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We can represent these concepts in a…</a:t>
            </a:r>
          </a:p>
        </p:txBody>
      </p:sp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B5812A3-C793-41C3-8461-46B42805577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/>
          </a:p>
        </p:txBody>
      </p:sp>
      <p:sp>
        <p:nvSpPr>
          <p:cNvPr id="7173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219200" y="1219200"/>
            <a:ext cx="184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</a:pPr>
            <a:endParaRPr lang="en-US" altLang="en-US" sz="2000"/>
          </a:p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4AED43-1D26-4810-BA40-E0657C47D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F45AD6-101D-4829-AB79-AE592DFCE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Announcements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altLang="en-US" dirty="0">
                <a:latin typeface="Arial" charset="0"/>
                <a:cs typeface="Arial" charset="0"/>
              </a:rPr>
              <a:t>Exam Friday</a:t>
            </a:r>
          </a:p>
          <a:p>
            <a:pPr lvl="1"/>
            <a:r>
              <a:rPr lang="en-US" altLang="en-US" dirty="0">
                <a:latin typeface="Arial" charset="0"/>
                <a:cs typeface="Arial" charset="0"/>
              </a:rPr>
              <a:t>today’s material will not be on the midterm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74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Decision Tree</a:t>
            </a:r>
          </a:p>
        </p:txBody>
      </p:sp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04A7CC9-0885-42C3-B234-C0431C2D1F4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/>
          </a:p>
        </p:txBody>
      </p:sp>
      <p:sp>
        <p:nvSpPr>
          <p:cNvPr id="8196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748088" y="1466850"/>
            <a:ext cx="2032000" cy="9286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a &lt; b &lt; c,  b &lt; c &lt; a,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c &lt; a &lt; b,  a &lt; c &lt; b,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b &lt; a &lt; c,  c &lt; b &lt; a </a:t>
            </a:r>
          </a:p>
        </p:txBody>
      </p:sp>
      <p:sp>
        <p:nvSpPr>
          <p:cNvPr id="8197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754188" y="2571750"/>
            <a:ext cx="1000125" cy="9286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a &lt; b &lt; c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c &lt; a &lt; b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a &lt; c &lt; b</a:t>
            </a:r>
          </a:p>
        </p:txBody>
      </p:sp>
      <p:sp>
        <p:nvSpPr>
          <p:cNvPr id="8198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718300" y="2582863"/>
            <a:ext cx="1114425" cy="9286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b &lt; c &lt; 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 b &lt; a &lt; c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c &lt; b &lt; a</a:t>
            </a:r>
          </a:p>
        </p:txBody>
      </p:sp>
      <p:sp>
        <p:nvSpPr>
          <p:cNvPr id="8199" name="Text Box 6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262063" y="4010025"/>
            <a:ext cx="1000125" cy="6540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a &lt; b &lt; c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a &lt; c &lt; b</a:t>
            </a:r>
          </a:p>
        </p:txBody>
      </p:sp>
      <p:sp>
        <p:nvSpPr>
          <p:cNvPr id="8200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541588" y="4021138"/>
            <a:ext cx="1000125" cy="379412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c &lt; a &lt; b</a:t>
            </a:r>
          </a:p>
        </p:txBody>
      </p:sp>
      <p:sp>
        <p:nvSpPr>
          <p:cNvPr id="8201" name="Text Box 8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96888" y="5178425"/>
            <a:ext cx="1000125" cy="379413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a &lt; b &lt; c</a:t>
            </a:r>
          </a:p>
        </p:txBody>
      </p:sp>
      <p:sp>
        <p:nvSpPr>
          <p:cNvPr id="8202" name="Text Box 9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955800" y="5148263"/>
            <a:ext cx="1000125" cy="379412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a &lt; c &lt; b</a:t>
            </a:r>
          </a:p>
        </p:txBody>
      </p:sp>
      <p:sp>
        <p:nvSpPr>
          <p:cNvPr id="8203" name="Text Box 10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240463" y="4052888"/>
            <a:ext cx="1114425" cy="6540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b &lt; c &lt; 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 b &lt; a &lt; c </a:t>
            </a:r>
          </a:p>
        </p:txBody>
      </p:sp>
      <p:sp>
        <p:nvSpPr>
          <p:cNvPr id="8204" name="Text Box 1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7615238" y="3994150"/>
            <a:ext cx="1000125" cy="379413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c &lt; b &lt; a</a:t>
            </a:r>
          </a:p>
        </p:txBody>
      </p:sp>
      <p:sp>
        <p:nvSpPr>
          <p:cNvPr id="8205" name="Text Box 12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611813" y="5251450"/>
            <a:ext cx="1057275" cy="379413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b &lt; c &lt; a </a:t>
            </a:r>
          </a:p>
        </p:txBody>
      </p:sp>
      <p:sp>
        <p:nvSpPr>
          <p:cNvPr id="8206" name="Text Box 13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7123113" y="5254625"/>
            <a:ext cx="1057275" cy="379413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b &lt; a &lt; c </a:t>
            </a:r>
          </a:p>
        </p:txBody>
      </p:sp>
      <p:sp>
        <p:nvSpPr>
          <p:cNvPr id="8207" name="Line 14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H="1">
            <a:off x="2814638" y="2408238"/>
            <a:ext cx="852487" cy="298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Line 15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rot="13048408" flipH="1">
            <a:off x="5811838" y="2386013"/>
            <a:ext cx="852487" cy="298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9" name="Line 16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flipH="1">
            <a:off x="1797050" y="3527425"/>
            <a:ext cx="452438" cy="4524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Line 17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2260600" y="3538538"/>
            <a:ext cx="441325" cy="441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1" name="Line 18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H="1">
            <a:off x="1089025" y="4678363"/>
            <a:ext cx="627063" cy="463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" name="Line 19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1736725" y="4678363"/>
            <a:ext cx="615950" cy="482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3" name="Line 20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 flipH="1">
            <a:off x="6172200" y="4760913"/>
            <a:ext cx="627063" cy="463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4" name="Line 21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6819900" y="4760913"/>
            <a:ext cx="615950" cy="482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5" name="Line 22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 flipH="1">
            <a:off x="6819900" y="3535363"/>
            <a:ext cx="452438" cy="452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6" name="Line 23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7283450" y="3546475"/>
            <a:ext cx="441325" cy="441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7" name="Text Box 24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133725" y="2511425"/>
            <a:ext cx="669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  <a:latin typeface="Times New Roman" pitchFamily="18" charset="0"/>
              </a:rPr>
              <a:t>a &lt; b</a:t>
            </a:r>
          </a:p>
        </p:txBody>
      </p:sp>
      <p:sp>
        <p:nvSpPr>
          <p:cNvPr id="8218" name="Text Box 25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618163" y="2478088"/>
            <a:ext cx="669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  <a:latin typeface="Times New Roman" pitchFamily="18" charset="0"/>
              </a:rPr>
              <a:t>a &gt; b</a:t>
            </a:r>
          </a:p>
        </p:txBody>
      </p:sp>
      <p:sp>
        <p:nvSpPr>
          <p:cNvPr id="8219" name="Text Box 26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2546350" y="3517900"/>
            <a:ext cx="644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  <a:latin typeface="Times New Roman" pitchFamily="18" charset="0"/>
              </a:rPr>
              <a:t>a &gt; c</a:t>
            </a:r>
          </a:p>
        </p:txBody>
      </p:sp>
      <p:sp>
        <p:nvSpPr>
          <p:cNvPr id="8220" name="Text Box 27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1309688" y="3517900"/>
            <a:ext cx="644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  <a:latin typeface="Times New Roman" pitchFamily="18" charset="0"/>
              </a:rPr>
              <a:t>a &lt; c</a:t>
            </a:r>
          </a:p>
        </p:txBody>
      </p:sp>
      <p:sp>
        <p:nvSpPr>
          <p:cNvPr id="8221" name="Text Box 28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661988" y="4654550"/>
            <a:ext cx="6572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  <a:latin typeface="Times New Roman" pitchFamily="18" charset="0"/>
              </a:rPr>
              <a:t>b &lt; c</a:t>
            </a:r>
          </a:p>
        </p:txBody>
      </p:sp>
      <p:sp>
        <p:nvSpPr>
          <p:cNvPr id="8222" name="Text Box 29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2055813" y="4664075"/>
            <a:ext cx="6572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  <a:latin typeface="Times New Roman" pitchFamily="18" charset="0"/>
              </a:rPr>
              <a:t>b &gt; c</a:t>
            </a:r>
          </a:p>
        </p:txBody>
      </p:sp>
      <p:sp>
        <p:nvSpPr>
          <p:cNvPr id="8223" name="Text Box 30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6356350" y="3479800"/>
            <a:ext cx="723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  <a:latin typeface="Times New Roman" pitchFamily="18" charset="0"/>
              </a:rPr>
              <a:t>b &lt; c</a:t>
            </a:r>
          </a:p>
        </p:txBody>
      </p:sp>
      <p:sp>
        <p:nvSpPr>
          <p:cNvPr id="8224" name="Text Box 31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7524750" y="3498850"/>
            <a:ext cx="723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  <a:latin typeface="Times New Roman" pitchFamily="18" charset="0"/>
              </a:rPr>
              <a:t>b &gt; c </a:t>
            </a:r>
          </a:p>
        </p:txBody>
      </p:sp>
      <p:sp>
        <p:nvSpPr>
          <p:cNvPr id="8225" name="Text Box 32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5789613" y="4703763"/>
            <a:ext cx="7239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  <a:latin typeface="Times New Roman" pitchFamily="18" charset="0"/>
              </a:rPr>
              <a:t>c &lt; a</a:t>
            </a:r>
          </a:p>
        </p:txBody>
      </p:sp>
      <p:sp>
        <p:nvSpPr>
          <p:cNvPr id="8226" name="Text Box 33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7143750" y="4722813"/>
            <a:ext cx="7239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  <a:latin typeface="Times New Roman" pitchFamily="18" charset="0"/>
              </a:rPr>
              <a:t>c &gt; a</a:t>
            </a:r>
          </a:p>
        </p:txBody>
      </p:sp>
      <p:sp>
        <p:nvSpPr>
          <p:cNvPr id="8227" name="Text Box 34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685800" y="6019800"/>
            <a:ext cx="7540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The leaves contain all the possible orderings of a, b, c.</a:t>
            </a:r>
          </a:p>
        </p:txBody>
      </p:sp>
      <p:sp>
        <p:nvSpPr>
          <p:cNvPr id="8228" name="Text Box 35" hidden="1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0" y="0"/>
            <a:ext cx="37338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chemeClr val="hlink"/>
                </a:solidFill>
                <a:latin typeface="Times New Roman" pitchFamily="18" charset="0"/>
              </a:rPr>
              <a:t>-Binary tree, </a:t>
            </a:r>
            <a:br>
              <a:rPr lang="en-US" altLang="en-US" sz="2000">
                <a:solidFill>
                  <a:schemeClr val="hlink"/>
                </a:solidFill>
                <a:latin typeface="Times New Roman" pitchFamily="18" charset="0"/>
              </a:rPr>
            </a:br>
            <a:r>
              <a:rPr lang="en-US" altLang="en-US" sz="2000">
                <a:solidFill>
                  <a:schemeClr val="hlink"/>
                </a:solidFill>
                <a:latin typeface="Times New Roman" pitchFamily="18" charset="0"/>
              </a:rPr>
              <a:t>-node = </a:t>
            </a:r>
            <a:r>
              <a:rPr lang="en-US" altLang="en-US" sz="2000" u="sng">
                <a:solidFill>
                  <a:schemeClr val="hlink"/>
                </a:solidFill>
                <a:latin typeface="Times New Roman" pitchFamily="18" charset="0"/>
              </a:rPr>
              <a:t>set</a:t>
            </a:r>
            <a:r>
              <a:rPr lang="en-US" altLang="en-US" sz="2000">
                <a:solidFill>
                  <a:schemeClr val="hlink"/>
                </a:solidFill>
                <a:latin typeface="Times New Roman" pitchFamily="18" charset="0"/>
              </a:rPr>
              <a:t> of possible orderings</a:t>
            </a:r>
            <a:br>
              <a:rPr lang="en-US" altLang="en-US" sz="2000">
                <a:solidFill>
                  <a:schemeClr val="hlink"/>
                </a:solidFill>
                <a:latin typeface="Times New Roman" pitchFamily="18" charset="0"/>
              </a:rPr>
            </a:br>
            <a:r>
              <a:rPr lang="en-US" altLang="en-US" sz="2000">
                <a:solidFill>
                  <a:schemeClr val="hlink"/>
                </a:solidFill>
                <a:latin typeface="Times New Roman" pitchFamily="18" charset="0"/>
              </a:rPr>
              <a:t>-leaf = 1ordering, </a:t>
            </a:r>
            <a:br>
              <a:rPr lang="en-US" altLang="en-US" sz="2000">
                <a:solidFill>
                  <a:schemeClr val="hlink"/>
                </a:solidFill>
                <a:latin typeface="Times New Roman" pitchFamily="18" charset="0"/>
              </a:rPr>
            </a:br>
            <a:r>
              <a:rPr lang="en-US" altLang="en-US" sz="2000">
                <a:solidFill>
                  <a:schemeClr val="hlink"/>
                </a:solidFill>
                <a:latin typeface="Times New Roman" pitchFamily="18" charset="0"/>
              </a:rPr>
              <a:t>-each edge = 1 comparison.  </a:t>
            </a:r>
            <a:br>
              <a:rPr lang="en-US" altLang="en-US" sz="2000">
                <a:solidFill>
                  <a:schemeClr val="hlink"/>
                </a:solidFill>
                <a:latin typeface="Times New Roman" pitchFamily="18" charset="0"/>
              </a:rPr>
            </a:br>
            <a:r>
              <a:rPr lang="en-US" altLang="en-US" sz="2000">
                <a:solidFill>
                  <a:schemeClr val="hlink"/>
                </a:solidFill>
                <a:latin typeface="Times New Roman" pitchFamily="18" charset="0"/>
              </a:rPr>
              <a:t>-How many leaves? = n!  </a:t>
            </a:r>
            <a:br>
              <a:rPr lang="en-US" altLang="en-US" sz="2000">
                <a:solidFill>
                  <a:schemeClr val="hlink"/>
                </a:solidFill>
                <a:latin typeface="Times New Roman" pitchFamily="18" charset="0"/>
              </a:rPr>
            </a:br>
            <a:r>
              <a:rPr lang="en-US" altLang="en-US" sz="2000">
                <a:solidFill>
                  <a:schemeClr val="hlink"/>
                </a:solidFill>
                <a:latin typeface="Times New Roman" pitchFamily="18" charset="0"/>
              </a:rPr>
              <a:t>-Only one leaf has the desired (sorted) ordering</a:t>
            </a:r>
          </a:p>
        </p:txBody>
      </p:sp>
      <p:sp>
        <p:nvSpPr>
          <p:cNvPr id="8229" name="Text Box 36" hidden="1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6172200" y="0"/>
            <a:ext cx="29718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chemeClr val="hlink"/>
                </a:solidFill>
                <a:latin typeface="Times New Roman" pitchFamily="18" charset="0"/>
              </a:rPr>
              <a:t>-Every sorting alg corresps to a decision tree:</a:t>
            </a:r>
            <a:br>
              <a:rPr lang="en-US" altLang="en-US" sz="2000">
                <a:solidFill>
                  <a:schemeClr val="hlink"/>
                </a:solidFill>
                <a:latin typeface="Times New Roman" pitchFamily="18" charset="0"/>
              </a:rPr>
            </a:br>
            <a:r>
              <a:rPr lang="en-US" altLang="en-US" sz="2000">
                <a:solidFill>
                  <a:schemeClr val="hlink"/>
                </a:solidFill>
                <a:latin typeface="Times New Roman" pitchFamily="18" charset="0"/>
              </a:rPr>
              <a:t>-finds correct leaf by choosing edges to follow (making comparisons)</a:t>
            </a:r>
            <a:br>
              <a:rPr lang="en-US" altLang="en-US" sz="2000">
                <a:solidFill>
                  <a:schemeClr val="hlink"/>
                </a:solidFill>
                <a:latin typeface="Times New Roman" pitchFamily="18" charset="0"/>
              </a:rPr>
            </a:br>
            <a:r>
              <a:rPr lang="en-US" altLang="en-US" sz="2000">
                <a:solidFill>
                  <a:schemeClr val="hlink"/>
                </a:solidFill>
                <a:latin typeface="Times New Roman" pitchFamily="18" charset="0"/>
              </a:rPr>
              <a:t>- each decision reduces the space by half</a:t>
            </a:r>
          </a:p>
        </p:txBody>
      </p:sp>
      <p:sp>
        <p:nvSpPr>
          <p:cNvPr id="8230" name="Text Box 37" hidden="1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3810000" y="3810000"/>
            <a:ext cx="19812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chemeClr val="hlink"/>
                </a:solidFill>
                <a:latin typeface="Times New Roman" pitchFamily="18" charset="0"/>
              </a:rPr>
              <a:t>Max # of comparisons?</a:t>
            </a:r>
            <a:br>
              <a:rPr lang="en-US" altLang="en-US" sz="2000">
                <a:solidFill>
                  <a:schemeClr val="hlink"/>
                </a:solidFill>
                <a:latin typeface="Times New Roman" pitchFamily="18" charset="0"/>
              </a:rPr>
            </a:br>
            <a:r>
              <a:rPr lang="en-US" altLang="en-US" sz="2000">
                <a:solidFill>
                  <a:schemeClr val="hlink"/>
                </a:solidFill>
                <a:latin typeface="Times New Roman" pitchFamily="18" charset="0"/>
              </a:rPr>
              <a:t>= longest path</a:t>
            </a:r>
            <a:br>
              <a:rPr lang="en-US" altLang="en-US" sz="2000">
                <a:solidFill>
                  <a:schemeClr val="hlink"/>
                </a:solidFill>
                <a:latin typeface="Times New Roman" pitchFamily="18" charset="0"/>
              </a:rPr>
            </a:br>
            <a:r>
              <a:rPr lang="en-US" altLang="en-US" sz="2000">
                <a:solidFill>
                  <a:schemeClr val="hlink"/>
                </a:solidFill>
                <a:latin typeface="Times New Roman" pitchFamily="18" charset="0"/>
              </a:rPr>
              <a:t>= height of tree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732A96-676A-4C40-BEFD-E3A4C579D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AD75D1-79C0-40BB-AFE1-A4BBD6468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Decision Trees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idx="1"/>
            <p:custDataLst>
              <p:tags r:id="rId3"/>
            </p:custDataLst>
          </p:nvPr>
        </p:nvSpPr>
        <p:spPr>
          <a:xfrm>
            <a:off x="554038" y="1752600"/>
            <a:ext cx="7799387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A Decision Tree is a Binary Tree such that: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Each node = a set of orderings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/>
              <a:t>i.e., the remaining solution space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Each edge = 1 comparison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Each leaf = 1 unique ordering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How many leaves for </a:t>
            </a:r>
            <a:r>
              <a:rPr lang="en-US" altLang="en-US" sz="2400" i="1"/>
              <a:t>N</a:t>
            </a:r>
            <a:r>
              <a:rPr lang="en-US" altLang="en-US" sz="2400"/>
              <a:t> distinct elements?</a:t>
            </a:r>
          </a:p>
          <a:p>
            <a:pPr lvl="2"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Only 1 leaf has the ordering that is the desired correctly sorted arrangement</a:t>
            </a:r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EAA7876-F8B2-4AD5-B959-4FB898B29C1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/>
          </a:p>
        </p:txBody>
      </p:sp>
      <p:graphicFrame>
        <p:nvGraphicFramePr>
          <p:cNvPr id="594948" name="Object 4" hidden="1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7696200" y="4343400"/>
          <a:ext cx="1055688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7" imgW="431613" imgH="203112" progId="Equation.DSMT4">
                  <p:embed/>
                </p:oleObj>
              </mc:Choice>
              <mc:Fallback>
                <p:oleObj name="Equation" r:id="rId7" imgW="431613" imgH="203112" progId="Equation.DSMT4">
                  <p:embed/>
                  <p:pic>
                    <p:nvPicPr>
                      <p:cNvPr id="594948" name="Object 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4343400"/>
                        <a:ext cx="1055688" cy="49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3A7623-094D-4E21-9649-E7C233E2E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C1922-5C1E-416A-8352-1A4541934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Decision Tree Example</a:t>
            </a:r>
          </a:p>
        </p:txBody>
      </p:sp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F690A0B-5ED6-4F7A-84E7-96AA2D485E9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/>
          </a:p>
        </p:txBody>
      </p:sp>
      <p:sp>
        <p:nvSpPr>
          <p:cNvPr id="10244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741738" y="1941513"/>
            <a:ext cx="2044700" cy="941387"/>
          </a:xfrm>
          <a:prstGeom prst="rect">
            <a:avLst/>
          </a:prstGeom>
          <a:solidFill>
            <a:schemeClr val="bg1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a &lt; b &lt; c,  b &lt; c &lt; a,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c &lt; a &lt; b,  a &lt; c &lt; b,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b &lt; a &lt; c,  c &lt; b &lt; a </a:t>
            </a:r>
          </a:p>
        </p:txBody>
      </p:sp>
      <p:sp>
        <p:nvSpPr>
          <p:cNvPr id="10245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747838" y="3046413"/>
            <a:ext cx="1012825" cy="941387"/>
          </a:xfrm>
          <a:prstGeom prst="rect">
            <a:avLst/>
          </a:prstGeom>
          <a:solidFill>
            <a:schemeClr val="bg1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a &lt; b &lt; c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c &lt; a &lt; b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a &lt; c &lt; b</a:t>
            </a:r>
          </a:p>
        </p:txBody>
      </p:sp>
      <p:sp>
        <p:nvSpPr>
          <p:cNvPr id="10246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718300" y="3057525"/>
            <a:ext cx="1114425" cy="9286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b &lt; c &lt; 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 b &lt; a &lt; c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c &lt; b &lt; a</a:t>
            </a:r>
          </a:p>
        </p:txBody>
      </p:sp>
      <p:sp>
        <p:nvSpPr>
          <p:cNvPr id="10247" name="Text Box 6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255713" y="4484688"/>
            <a:ext cx="1012825" cy="666750"/>
          </a:xfrm>
          <a:prstGeom prst="rect">
            <a:avLst/>
          </a:prstGeom>
          <a:solidFill>
            <a:schemeClr val="bg1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a &lt; b &lt; c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a &lt; c &lt; b</a:t>
            </a:r>
          </a:p>
        </p:txBody>
      </p:sp>
      <p:sp>
        <p:nvSpPr>
          <p:cNvPr id="10248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541588" y="4495800"/>
            <a:ext cx="1000125" cy="379413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c &lt; a &lt; b</a:t>
            </a:r>
          </a:p>
        </p:txBody>
      </p:sp>
      <p:sp>
        <p:nvSpPr>
          <p:cNvPr id="10249" name="Text Box 8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96888" y="5653088"/>
            <a:ext cx="1000125" cy="379412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a &lt; b &lt; c</a:t>
            </a:r>
          </a:p>
        </p:txBody>
      </p:sp>
      <p:sp>
        <p:nvSpPr>
          <p:cNvPr id="10250" name="Text Box 9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949450" y="5622925"/>
            <a:ext cx="1012825" cy="392113"/>
          </a:xfrm>
          <a:prstGeom prst="rect">
            <a:avLst/>
          </a:prstGeom>
          <a:solidFill>
            <a:srgbClr val="CCECFF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a &lt; c &lt; b</a:t>
            </a:r>
          </a:p>
        </p:txBody>
      </p:sp>
      <p:sp>
        <p:nvSpPr>
          <p:cNvPr id="10251" name="Text Box 10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240463" y="4527550"/>
            <a:ext cx="1114425" cy="6540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b &lt; c &lt; 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 b &lt; a &lt; c </a:t>
            </a:r>
          </a:p>
        </p:txBody>
      </p:sp>
      <p:sp>
        <p:nvSpPr>
          <p:cNvPr id="10252" name="Text Box 1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7615238" y="4468813"/>
            <a:ext cx="1000125" cy="379412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c &lt; b &lt; a</a:t>
            </a:r>
          </a:p>
        </p:txBody>
      </p:sp>
      <p:sp>
        <p:nvSpPr>
          <p:cNvPr id="10253" name="Text Box 12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611813" y="5729288"/>
            <a:ext cx="1057275" cy="379412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b &lt; c &lt; a </a:t>
            </a:r>
          </a:p>
        </p:txBody>
      </p:sp>
      <p:sp>
        <p:nvSpPr>
          <p:cNvPr id="10254" name="Text Box 13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7123113" y="5732463"/>
            <a:ext cx="1057275" cy="379412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b &lt; a &lt; c </a:t>
            </a:r>
          </a:p>
        </p:txBody>
      </p:sp>
      <p:sp>
        <p:nvSpPr>
          <p:cNvPr id="10255" name="Line 14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H="1">
            <a:off x="2814638" y="2882900"/>
            <a:ext cx="852487" cy="2984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6" name="Line 15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rot="13048408" flipH="1">
            <a:off x="5811838" y="2860675"/>
            <a:ext cx="852487" cy="298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7" name="Line 16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flipH="1">
            <a:off x="1797050" y="4002088"/>
            <a:ext cx="452438" cy="452437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8" name="Line 17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2260600" y="4013200"/>
            <a:ext cx="441325" cy="441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9" name="Line 18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H="1">
            <a:off x="1089025" y="5153025"/>
            <a:ext cx="627063" cy="463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0" name="Line 19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1736725" y="5153025"/>
            <a:ext cx="615950" cy="482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1" name="Line 20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 flipH="1">
            <a:off x="6172200" y="5238750"/>
            <a:ext cx="627063" cy="463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2" name="Line 21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6819900" y="5238750"/>
            <a:ext cx="615950" cy="482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3" name="Line 22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 flipH="1">
            <a:off x="6819900" y="4010025"/>
            <a:ext cx="452438" cy="4524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4" name="Line 23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7283450" y="4021138"/>
            <a:ext cx="441325" cy="441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5" name="Text Box 24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133725" y="2986088"/>
            <a:ext cx="669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  <a:latin typeface="Times New Roman" pitchFamily="18" charset="0"/>
              </a:rPr>
              <a:t>a &lt; b</a:t>
            </a:r>
          </a:p>
        </p:txBody>
      </p:sp>
      <p:sp>
        <p:nvSpPr>
          <p:cNvPr id="10266" name="Text Box 25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618163" y="2952750"/>
            <a:ext cx="669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  <a:latin typeface="Times New Roman" pitchFamily="18" charset="0"/>
              </a:rPr>
              <a:t>a &gt; b</a:t>
            </a:r>
          </a:p>
        </p:txBody>
      </p:sp>
      <p:sp>
        <p:nvSpPr>
          <p:cNvPr id="10267" name="Text Box 26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2546350" y="3992563"/>
            <a:ext cx="644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  <a:latin typeface="Times New Roman" pitchFamily="18" charset="0"/>
              </a:rPr>
              <a:t>a &gt; c</a:t>
            </a:r>
          </a:p>
        </p:txBody>
      </p:sp>
      <p:sp>
        <p:nvSpPr>
          <p:cNvPr id="10268" name="Text Box 27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1309688" y="3992563"/>
            <a:ext cx="644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  <a:latin typeface="Times New Roman" pitchFamily="18" charset="0"/>
              </a:rPr>
              <a:t>a &lt; c</a:t>
            </a:r>
          </a:p>
        </p:txBody>
      </p:sp>
      <p:sp>
        <p:nvSpPr>
          <p:cNvPr id="10269" name="Text Box 28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661988" y="5129213"/>
            <a:ext cx="6572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  <a:latin typeface="Times New Roman" pitchFamily="18" charset="0"/>
              </a:rPr>
              <a:t>b &lt; c</a:t>
            </a:r>
          </a:p>
        </p:txBody>
      </p:sp>
      <p:sp>
        <p:nvSpPr>
          <p:cNvPr id="10270" name="Text Box 29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2055813" y="5138738"/>
            <a:ext cx="6572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  <a:latin typeface="Times New Roman" pitchFamily="18" charset="0"/>
              </a:rPr>
              <a:t>b &gt; c</a:t>
            </a:r>
          </a:p>
        </p:txBody>
      </p:sp>
      <p:sp>
        <p:nvSpPr>
          <p:cNvPr id="10271" name="Text Box 30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6356350" y="3954463"/>
            <a:ext cx="7239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  <a:latin typeface="Times New Roman" pitchFamily="18" charset="0"/>
              </a:rPr>
              <a:t>b &lt; c</a:t>
            </a:r>
          </a:p>
        </p:txBody>
      </p:sp>
      <p:sp>
        <p:nvSpPr>
          <p:cNvPr id="10272" name="Text Box 31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7524750" y="3973513"/>
            <a:ext cx="7239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  <a:latin typeface="Times New Roman" pitchFamily="18" charset="0"/>
              </a:rPr>
              <a:t>b &gt; c </a:t>
            </a:r>
          </a:p>
        </p:txBody>
      </p:sp>
      <p:sp>
        <p:nvSpPr>
          <p:cNvPr id="10273" name="Text Box 32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5789613" y="5181600"/>
            <a:ext cx="723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  <a:latin typeface="Times New Roman" pitchFamily="18" charset="0"/>
              </a:rPr>
              <a:t>c &lt; a</a:t>
            </a:r>
          </a:p>
        </p:txBody>
      </p:sp>
      <p:sp>
        <p:nvSpPr>
          <p:cNvPr id="10274" name="Text Box 33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7143750" y="5200650"/>
            <a:ext cx="723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  <a:latin typeface="Times New Roman" pitchFamily="18" charset="0"/>
              </a:rPr>
              <a:t>c &gt; a</a:t>
            </a:r>
          </a:p>
        </p:txBody>
      </p:sp>
      <p:sp>
        <p:nvSpPr>
          <p:cNvPr id="10275" name="Text Box 34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6400800" y="2057400"/>
            <a:ext cx="1412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itchFamily="18" charset="0"/>
              </a:rPr>
              <a:t>possible orders</a:t>
            </a:r>
          </a:p>
        </p:txBody>
      </p:sp>
      <p:cxnSp>
        <p:nvCxnSpPr>
          <p:cNvPr id="10276" name="AutoShape 35"/>
          <p:cNvCxnSpPr>
            <a:cxnSpLocks noChangeShapeType="1"/>
            <a:stCxn id="10275" idx="1"/>
            <a:endCxn id="10244" idx="3"/>
          </p:cNvCxnSpPr>
          <p:nvPr>
            <p:custDataLst>
              <p:tags r:id="rId34"/>
            </p:custDataLst>
          </p:nvPr>
        </p:nvCxnSpPr>
        <p:spPr bwMode="auto">
          <a:xfrm rot="10800000" flipV="1">
            <a:off x="5799138" y="2225675"/>
            <a:ext cx="601662" cy="187325"/>
          </a:xfrm>
          <a:prstGeom prst="curvedConnector3">
            <a:avLst>
              <a:gd name="adj1" fmla="val 5092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77" name="Text Box 36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3581400" y="5486400"/>
            <a:ext cx="1152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itchFamily="18" charset="0"/>
              </a:rPr>
              <a:t>actual order</a:t>
            </a:r>
          </a:p>
        </p:txBody>
      </p:sp>
      <p:cxnSp>
        <p:nvCxnSpPr>
          <p:cNvPr id="10278" name="AutoShape 37"/>
          <p:cNvCxnSpPr>
            <a:cxnSpLocks noChangeShapeType="1"/>
            <a:stCxn id="10277" idx="1"/>
            <a:endCxn id="10250" idx="3"/>
          </p:cNvCxnSpPr>
          <p:nvPr>
            <p:custDataLst>
              <p:tags r:id="rId36"/>
            </p:custDataLst>
          </p:nvPr>
        </p:nvCxnSpPr>
        <p:spPr bwMode="auto">
          <a:xfrm rot="10800000" flipV="1">
            <a:off x="2974975" y="5654675"/>
            <a:ext cx="606425" cy="165100"/>
          </a:xfrm>
          <a:prstGeom prst="curvedConnector3">
            <a:avLst>
              <a:gd name="adj1" fmla="val 5104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18E2A0-F591-43AF-9F5B-9092E122F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35A0F6-BCA1-4439-B8EE-4B4D9B70B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Decision Trees and Sorting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554038" y="1787525"/>
            <a:ext cx="7904162" cy="46894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Every comparison based sorting algorithm corresponds to a decision tree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Finds correct leaf by choosing edges to follow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i.e., by making comparisons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We will focus on worst case run time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Observations: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Worst case run time </a:t>
            </a:r>
            <a:r>
              <a:rPr lang="en-US" altLang="en-US" sz="2400" dirty="0">
                <a:sym typeface="Symbol" pitchFamily="18" charset="2"/>
              </a:rPr>
              <a:t></a:t>
            </a:r>
            <a:r>
              <a:rPr lang="en-US" altLang="en-US" sz="2400" dirty="0"/>
              <a:t> max number of comparisons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Max number of comparisons </a:t>
            </a:r>
            <a:br>
              <a:rPr lang="en-US" altLang="en-US" sz="2400" dirty="0"/>
            </a:br>
            <a:r>
              <a:rPr lang="en-US" altLang="en-US" sz="2400" dirty="0"/>
              <a:t>	= length of the longest path in the decision tree </a:t>
            </a:r>
            <a:br>
              <a:rPr lang="en-US" altLang="en-US" sz="2400" dirty="0"/>
            </a:br>
            <a:r>
              <a:rPr lang="en-US" altLang="en-US" sz="2400" dirty="0"/>
              <a:t>	= tree height</a:t>
            </a:r>
          </a:p>
        </p:txBody>
      </p:sp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6961B44-7AA3-4E33-A75B-5906473F2D18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40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0D18EA-6DB7-4CB7-9EEE-8B72883B3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315B66-DBF3-4CCE-BC31-9AFDAEE31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many leaves on a tree?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81000" y="1600200"/>
            <a:ext cx="8181975" cy="51054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800" dirty="0"/>
              <a:t>Suppose you have a binary tree of </a:t>
            </a:r>
            <a:r>
              <a:rPr lang="en-US" altLang="en-US" sz="2800" dirty="0">
                <a:solidFill>
                  <a:srgbClr val="0000FF"/>
                </a:solidFill>
              </a:rPr>
              <a:t>height </a:t>
            </a:r>
            <a:r>
              <a:rPr lang="en-US" altLang="en-US" sz="2800" i="1" dirty="0">
                <a:solidFill>
                  <a:srgbClr val="0000FF"/>
                </a:solidFill>
              </a:rPr>
              <a:t>h</a:t>
            </a:r>
            <a:r>
              <a:rPr lang="en-US" altLang="en-US" sz="2800" dirty="0"/>
              <a:t>. How many leaves in a perfect tree?</a:t>
            </a:r>
          </a:p>
          <a:p>
            <a:pPr marL="0" indent="0" eaLnBrk="1" hangingPunct="1"/>
            <a:endParaRPr lang="en-US" altLang="en-US" sz="2800" dirty="0"/>
          </a:p>
          <a:p>
            <a:pPr marL="0" indent="0" eaLnBrk="1" hangingPunct="1"/>
            <a:endParaRPr lang="en-US" altLang="en-US" sz="2800" dirty="0"/>
          </a:p>
          <a:p>
            <a:pPr marL="0" indent="0" eaLnBrk="1" hangingPunct="1"/>
            <a:endParaRPr lang="en-US" altLang="en-US" sz="2800" dirty="0"/>
          </a:p>
          <a:p>
            <a:pPr marL="0" indent="0" eaLnBrk="1" hangingPunct="1"/>
            <a:endParaRPr lang="en-US" altLang="en-US" sz="2800" dirty="0"/>
          </a:p>
          <a:p>
            <a:pPr marL="0" indent="0" eaLnBrk="1" hangingPunct="1"/>
            <a:endParaRPr lang="en-US" altLang="en-US" sz="2800" dirty="0"/>
          </a:p>
          <a:p>
            <a:pPr marL="0" indent="0" eaLnBrk="1" hangingPunct="1"/>
            <a:endParaRPr lang="en-US" altLang="en-US" sz="2800" dirty="0"/>
          </a:p>
          <a:p>
            <a:pPr marL="0" indent="0" eaLnBrk="1" hangingPunct="1">
              <a:buFontTx/>
              <a:buNone/>
            </a:pPr>
            <a:r>
              <a:rPr lang="en-US" altLang="en-US" sz="2800" dirty="0"/>
              <a:t>We can prune a perfect tree to make any binary tree of same height.  Can # of leaves increase?</a:t>
            </a:r>
          </a:p>
        </p:txBody>
      </p:sp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23F5777-241D-4233-B201-739D69435D8F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400"/>
          </a:p>
        </p:txBody>
      </p:sp>
      <p:grpSp>
        <p:nvGrpSpPr>
          <p:cNvPr id="12293" name="Group 52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2971800" y="3276600"/>
            <a:ext cx="1806575" cy="1265238"/>
            <a:chOff x="1440" y="2448"/>
            <a:chExt cx="1440" cy="1008"/>
          </a:xfrm>
        </p:grpSpPr>
        <p:sp>
          <p:nvSpPr>
            <p:cNvPr id="12331" name="Oval 4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2016" y="24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332" name="Oval 5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1632" y="2784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333" name="Oval 6"/>
            <p:cNvSpPr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2400" y="2784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334" name="Oval 7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440" y="3168"/>
              <a:ext cx="288" cy="28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335" name="Oval 8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824" y="3168"/>
              <a:ext cx="288" cy="28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cxnSp>
          <p:nvCxnSpPr>
            <p:cNvPr id="12336" name="AutoShape 9"/>
            <p:cNvCxnSpPr>
              <a:cxnSpLocks noChangeShapeType="1"/>
              <a:stCxn id="12331" idx="3"/>
              <a:endCxn id="12332" idx="0"/>
            </p:cNvCxnSpPr>
            <p:nvPr>
              <p:custDataLst>
                <p:tags r:id="rId46"/>
              </p:custDataLst>
            </p:nvPr>
          </p:nvCxnSpPr>
          <p:spPr bwMode="auto">
            <a:xfrm flipH="1">
              <a:off x="1776" y="2694"/>
              <a:ext cx="282" cy="9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337" name="AutoShape 10"/>
            <p:cNvCxnSpPr>
              <a:cxnSpLocks noChangeShapeType="1"/>
              <a:stCxn id="12331" idx="5"/>
              <a:endCxn id="12333" idx="0"/>
            </p:cNvCxnSpPr>
            <p:nvPr>
              <p:custDataLst>
                <p:tags r:id="rId47"/>
              </p:custDataLst>
            </p:nvPr>
          </p:nvCxnSpPr>
          <p:spPr bwMode="auto">
            <a:xfrm>
              <a:off x="2262" y="2694"/>
              <a:ext cx="282" cy="9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338" name="AutoShape 11"/>
            <p:cNvCxnSpPr>
              <a:cxnSpLocks noChangeShapeType="1"/>
              <a:stCxn id="12332" idx="5"/>
              <a:endCxn id="12335" idx="0"/>
            </p:cNvCxnSpPr>
            <p:nvPr>
              <p:custDataLst>
                <p:tags r:id="rId48"/>
              </p:custDataLst>
            </p:nvPr>
          </p:nvCxnSpPr>
          <p:spPr bwMode="auto">
            <a:xfrm>
              <a:off x="1878" y="3030"/>
              <a:ext cx="90" cy="13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339" name="AutoShape 12"/>
            <p:cNvCxnSpPr>
              <a:cxnSpLocks noChangeShapeType="1"/>
              <a:stCxn id="12332" idx="3"/>
              <a:endCxn id="12334" idx="0"/>
            </p:cNvCxnSpPr>
            <p:nvPr>
              <p:custDataLst>
                <p:tags r:id="rId49"/>
              </p:custDataLst>
            </p:nvPr>
          </p:nvCxnSpPr>
          <p:spPr bwMode="auto">
            <a:xfrm flipH="1">
              <a:off x="1584" y="3030"/>
              <a:ext cx="90" cy="13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340" name="Oval 13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208" y="3162"/>
              <a:ext cx="288" cy="28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341" name="Oval 14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592" y="3162"/>
              <a:ext cx="288" cy="28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cxnSp>
          <p:nvCxnSpPr>
            <p:cNvPr id="12342" name="AutoShape 15"/>
            <p:cNvCxnSpPr>
              <a:cxnSpLocks noChangeShapeType="1"/>
              <a:stCxn id="12333" idx="5"/>
              <a:endCxn id="12341" idx="0"/>
            </p:cNvCxnSpPr>
            <p:nvPr>
              <p:custDataLst>
                <p:tags r:id="rId52"/>
              </p:custDataLst>
            </p:nvPr>
          </p:nvCxnSpPr>
          <p:spPr bwMode="auto">
            <a:xfrm>
              <a:off x="2646" y="3030"/>
              <a:ext cx="90" cy="13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343" name="AutoShape 16"/>
            <p:cNvCxnSpPr>
              <a:cxnSpLocks noChangeShapeType="1"/>
              <a:stCxn id="12333" idx="3"/>
              <a:endCxn id="12340" idx="0"/>
            </p:cNvCxnSpPr>
            <p:nvPr>
              <p:custDataLst>
                <p:tags r:id="rId53"/>
              </p:custDataLst>
            </p:nvPr>
          </p:nvCxnSpPr>
          <p:spPr bwMode="auto">
            <a:xfrm flipH="1">
              <a:off x="2352" y="3030"/>
              <a:ext cx="90" cy="13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2294" name="Group 53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1295400" y="3276600"/>
            <a:ext cx="1325563" cy="782638"/>
            <a:chOff x="192" y="2400"/>
            <a:chExt cx="1056" cy="624"/>
          </a:xfrm>
        </p:grpSpPr>
        <p:sp>
          <p:nvSpPr>
            <p:cNvPr id="12326" name="Oval 17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576" y="2400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327" name="Oval 18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192" y="2736"/>
              <a:ext cx="288" cy="28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328" name="Oval 19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960" y="2736"/>
              <a:ext cx="288" cy="28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cxnSp>
          <p:nvCxnSpPr>
            <p:cNvPr id="12329" name="AutoShape 20"/>
            <p:cNvCxnSpPr>
              <a:cxnSpLocks noChangeShapeType="1"/>
              <a:stCxn id="12326" idx="3"/>
              <a:endCxn id="12327" idx="0"/>
            </p:cNvCxnSpPr>
            <p:nvPr>
              <p:custDataLst>
                <p:tags r:id="rId39"/>
              </p:custDataLst>
            </p:nvPr>
          </p:nvCxnSpPr>
          <p:spPr bwMode="auto">
            <a:xfrm flipH="1">
              <a:off x="336" y="2646"/>
              <a:ext cx="282" cy="9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330" name="AutoShape 21"/>
            <p:cNvCxnSpPr>
              <a:cxnSpLocks noChangeShapeType="1"/>
              <a:stCxn id="12326" idx="5"/>
              <a:endCxn id="12328" idx="0"/>
            </p:cNvCxnSpPr>
            <p:nvPr>
              <p:custDataLst>
                <p:tags r:id="rId40"/>
              </p:custDataLst>
            </p:nvPr>
          </p:nvCxnSpPr>
          <p:spPr bwMode="auto">
            <a:xfrm>
              <a:off x="822" y="2646"/>
              <a:ext cx="282" cy="9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2295" name="Group 51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5029200" y="3352800"/>
            <a:ext cx="3733800" cy="1685925"/>
            <a:chOff x="2880" y="2544"/>
            <a:chExt cx="2976" cy="1344"/>
          </a:xfrm>
        </p:grpSpPr>
        <p:sp>
          <p:nvSpPr>
            <p:cNvPr id="12297" name="Oval 22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456" y="2880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298" name="Oval 23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072" y="3216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299" name="Oval 24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840" y="3216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300" name="Oval 25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2880" y="3600"/>
              <a:ext cx="288" cy="28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301" name="Oval 26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3264" y="3600"/>
              <a:ext cx="288" cy="28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cxnSp>
          <p:nvCxnSpPr>
            <p:cNvPr id="12302" name="AutoShape 27"/>
            <p:cNvCxnSpPr>
              <a:cxnSpLocks noChangeShapeType="1"/>
              <a:stCxn id="12297" idx="3"/>
              <a:endCxn id="12298" idx="0"/>
            </p:cNvCxnSpPr>
            <p:nvPr>
              <p:custDataLst>
                <p:tags r:id="rId12"/>
              </p:custDataLst>
            </p:nvPr>
          </p:nvCxnSpPr>
          <p:spPr bwMode="auto">
            <a:xfrm flipH="1">
              <a:off x="3216" y="3126"/>
              <a:ext cx="282" cy="9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303" name="AutoShape 28"/>
            <p:cNvCxnSpPr>
              <a:cxnSpLocks noChangeShapeType="1"/>
              <a:stCxn id="12297" idx="5"/>
              <a:endCxn id="12299" idx="0"/>
            </p:cNvCxnSpPr>
            <p:nvPr>
              <p:custDataLst>
                <p:tags r:id="rId13"/>
              </p:custDataLst>
            </p:nvPr>
          </p:nvCxnSpPr>
          <p:spPr bwMode="auto">
            <a:xfrm>
              <a:off x="3702" y="3126"/>
              <a:ext cx="282" cy="9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304" name="AutoShape 29"/>
            <p:cNvCxnSpPr>
              <a:cxnSpLocks noChangeShapeType="1"/>
              <a:stCxn id="12298" idx="5"/>
              <a:endCxn id="12301" idx="0"/>
            </p:cNvCxnSpPr>
            <p:nvPr>
              <p:custDataLst>
                <p:tags r:id="rId14"/>
              </p:custDataLst>
            </p:nvPr>
          </p:nvCxnSpPr>
          <p:spPr bwMode="auto">
            <a:xfrm>
              <a:off x="3318" y="3462"/>
              <a:ext cx="90" cy="13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305" name="AutoShape 30"/>
            <p:cNvCxnSpPr>
              <a:cxnSpLocks noChangeShapeType="1"/>
              <a:stCxn id="12298" idx="3"/>
              <a:endCxn id="12300" idx="0"/>
            </p:cNvCxnSpPr>
            <p:nvPr>
              <p:custDataLst>
                <p:tags r:id="rId15"/>
              </p:custDataLst>
            </p:nvPr>
          </p:nvCxnSpPr>
          <p:spPr bwMode="auto">
            <a:xfrm flipH="1">
              <a:off x="3024" y="3462"/>
              <a:ext cx="90" cy="13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306" name="Oval 31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3648" y="3594"/>
              <a:ext cx="288" cy="28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307" name="Oval 3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4032" y="3594"/>
              <a:ext cx="288" cy="28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cxnSp>
          <p:nvCxnSpPr>
            <p:cNvPr id="12308" name="AutoShape 33"/>
            <p:cNvCxnSpPr>
              <a:cxnSpLocks noChangeShapeType="1"/>
              <a:stCxn id="12299" idx="5"/>
              <a:endCxn id="12307" idx="0"/>
            </p:cNvCxnSpPr>
            <p:nvPr>
              <p:custDataLst>
                <p:tags r:id="rId18"/>
              </p:custDataLst>
            </p:nvPr>
          </p:nvCxnSpPr>
          <p:spPr bwMode="auto">
            <a:xfrm>
              <a:off x="4086" y="3462"/>
              <a:ext cx="90" cy="13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309" name="AutoShape 34"/>
            <p:cNvCxnSpPr>
              <a:cxnSpLocks noChangeShapeType="1"/>
              <a:stCxn id="12299" idx="3"/>
              <a:endCxn id="12306" idx="0"/>
            </p:cNvCxnSpPr>
            <p:nvPr>
              <p:custDataLst>
                <p:tags r:id="rId19"/>
              </p:custDataLst>
            </p:nvPr>
          </p:nvCxnSpPr>
          <p:spPr bwMode="auto">
            <a:xfrm flipH="1">
              <a:off x="3792" y="3462"/>
              <a:ext cx="90" cy="13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310" name="Oval 35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4992" y="2880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311" name="Oval 36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4608" y="3216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312" name="Oval 37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5376" y="3216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313" name="Oval 38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4416" y="3600"/>
              <a:ext cx="288" cy="28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314" name="Oval 39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4800" y="3600"/>
              <a:ext cx="288" cy="28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cxnSp>
          <p:nvCxnSpPr>
            <p:cNvPr id="12315" name="AutoShape 40"/>
            <p:cNvCxnSpPr>
              <a:cxnSpLocks noChangeShapeType="1"/>
              <a:stCxn id="12310" idx="3"/>
              <a:endCxn id="12311" idx="0"/>
            </p:cNvCxnSpPr>
            <p:nvPr>
              <p:custDataLst>
                <p:tags r:id="rId25"/>
              </p:custDataLst>
            </p:nvPr>
          </p:nvCxnSpPr>
          <p:spPr bwMode="auto">
            <a:xfrm flipH="1">
              <a:off x="4752" y="3126"/>
              <a:ext cx="282" cy="9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316" name="AutoShape 41"/>
            <p:cNvCxnSpPr>
              <a:cxnSpLocks noChangeShapeType="1"/>
              <a:stCxn id="12310" idx="5"/>
              <a:endCxn id="12312" idx="0"/>
            </p:cNvCxnSpPr>
            <p:nvPr>
              <p:custDataLst>
                <p:tags r:id="rId26"/>
              </p:custDataLst>
            </p:nvPr>
          </p:nvCxnSpPr>
          <p:spPr bwMode="auto">
            <a:xfrm>
              <a:off x="5238" y="3126"/>
              <a:ext cx="282" cy="9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317" name="AutoShape 42"/>
            <p:cNvCxnSpPr>
              <a:cxnSpLocks noChangeShapeType="1"/>
              <a:stCxn id="12311" idx="5"/>
              <a:endCxn id="12314" idx="0"/>
            </p:cNvCxnSpPr>
            <p:nvPr>
              <p:custDataLst>
                <p:tags r:id="rId27"/>
              </p:custDataLst>
            </p:nvPr>
          </p:nvCxnSpPr>
          <p:spPr bwMode="auto">
            <a:xfrm>
              <a:off x="4854" y="3462"/>
              <a:ext cx="90" cy="13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318" name="AutoShape 43"/>
            <p:cNvCxnSpPr>
              <a:cxnSpLocks noChangeShapeType="1"/>
              <a:stCxn id="12311" idx="3"/>
              <a:endCxn id="12313" idx="0"/>
            </p:cNvCxnSpPr>
            <p:nvPr>
              <p:custDataLst>
                <p:tags r:id="rId28"/>
              </p:custDataLst>
            </p:nvPr>
          </p:nvCxnSpPr>
          <p:spPr bwMode="auto">
            <a:xfrm flipH="1">
              <a:off x="4560" y="3462"/>
              <a:ext cx="90" cy="13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319" name="Oval 44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5184" y="3594"/>
              <a:ext cx="288" cy="28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320" name="Oval 45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5568" y="3594"/>
              <a:ext cx="288" cy="28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cxnSp>
          <p:nvCxnSpPr>
            <p:cNvPr id="12321" name="AutoShape 46"/>
            <p:cNvCxnSpPr>
              <a:cxnSpLocks noChangeShapeType="1"/>
              <a:stCxn id="12312" idx="5"/>
              <a:endCxn id="12320" idx="0"/>
            </p:cNvCxnSpPr>
            <p:nvPr>
              <p:custDataLst>
                <p:tags r:id="rId31"/>
              </p:custDataLst>
            </p:nvPr>
          </p:nvCxnSpPr>
          <p:spPr bwMode="auto">
            <a:xfrm>
              <a:off x="5622" y="3462"/>
              <a:ext cx="90" cy="13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322" name="AutoShape 47"/>
            <p:cNvCxnSpPr>
              <a:cxnSpLocks noChangeShapeType="1"/>
              <a:stCxn id="12312" idx="3"/>
              <a:endCxn id="12319" idx="0"/>
            </p:cNvCxnSpPr>
            <p:nvPr>
              <p:custDataLst>
                <p:tags r:id="rId32"/>
              </p:custDataLst>
            </p:nvPr>
          </p:nvCxnSpPr>
          <p:spPr bwMode="auto">
            <a:xfrm flipH="1">
              <a:off x="5328" y="3462"/>
              <a:ext cx="90" cy="13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323" name="Oval 48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4224" y="2544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cxnSp>
          <p:nvCxnSpPr>
            <p:cNvPr id="12324" name="AutoShape 49"/>
            <p:cNvCxnSpPr>
              <a:cxnSpLocks noChangeShapeType="1"/>
              <a:stCxn id="12323" idx="5"/>
              <a:endCxn id="12310" idx="0"/>
            </p:cNvCxnSpPr>
            <p:nvPr>
              <p:custDataLst>
                <p:tags r:id="rId34"/>
              </p:custDataLst>
            </p:nvPr>
          </p:nvCxnSpPr>
          <p:spPr bwMode="auto">
            <a:xfrm>
              <a:off x="4470" y="2790"/>
              <a:ext cx="666" cy="9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325" name="AutoShape 50"/>
            <p:cNvCxnSpPr>
              <a:cxnSpLocks noChangeShapeType="1"/>
              <a:stCxn id="12323" idx="3"/>
              <a:endCxn id="12297" idx="0"/>
            </p:cNvCxnSpPr>
            <p:nvPr>
              <p:custDataLst>
                <p:tags r:id="rId35"/>
              </p:custDataLst>
            </p:nvPr>
          </p:nvCxnSpPr>
          <p:spPr bwMode="auto">
            <a:xfrm flipH="1">
              <a:off x="3600" y="2790"/>
              <a:ext cx="666" cy="9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2296" name="Oval 60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81000" y="3276600"/>
            <a:ext cx="361950" cy="36195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DC1BCE-DBD0-43E1-ACD5-1AF42619A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16E38C-19F1-49DB-B467-048670330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Lower bound on Height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A binary tree of height h has at most 2</a:t>
            </a:r>
            <a:r>
              <a:rPr lang="en-US" altLang="en-US" sz="2800" i="1" baseline="30000" dirty="0"/>
              <a:t>h</a:t>
            </a:r>
            <a:r>
              <a:rPr lang="en-US" altLang="en-US" sz="2800" dirty="0"/>
              <a:t> leaves</a:t>
            </a:r>
            <a:endParaRPr lang="en-US" altLang="en-US" sz="2800" u="sng" dirty="0"/>
          </a:p>
          <a:p>
            <a:pPr lvl="1"/>
            <a:r>
              <a:rPr lang="en-US" altLang="en-US" sz="2400" dirty="0"/>
              <a:t>Can prove by induction</a:t>
            </a:r>
          </a:p>
          <a:p>
            <a:r>
              <a:rPr lang="en-US" altLang="en-US" sz="2800" dirty="0"/>
              <a:t>A decision tree has </a:t>
            </a:r>
            <a:r>
              <a:rPr lang="en-US" altLang="en-US" sz="2800" i="1" dirty="0"/>
              <a:t>N</a:t>
            </a:r>
            <a:r>
              <a:rPr lang="en-US" altLang="en-US" sz="2800" dirty="0"/>
              <a:t>! leaves.  What is its minimum height?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403423-9F7C-4D0F-B6CA-C08086C564DD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FF6BDF-F738-4447-B6A9-8D2CC09A5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033708-9571-4626-B066-060004F24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</p:spTree>
    <p:extLst>
      <p:ext uri="{BB962C8B-B14F-4D97-AF65-F5344CB8AC3E}">
        <p14:creationId xmlns:p14="http://schemas.microsoft.com/office/powerpoint/2010/main" val="6841560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AB5A0-3C75-43FC-81A5-655D50F73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Lower bound on log(n!)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A45A0-B9E9-4734-9145-9C82C04C3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805172-EC68-4FB9-B674-895F82EF4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5D5957-0E22-40F6-AE56-28131E3DB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8AB2D6C-E5AA-473D-A635-ED04F36917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143000"/>
            <a:ext cx="6386512" cy="342345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3BE8412-D487-4AF3-B961-4F6F363593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1100" y="5010953"/>
            <a:ext cx="5753100" cy="1254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5392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 sz="4800" dirty="0">
                <a:sym typeface="Symbol" pitchFamily="18" charset="2"/>
              </a:rPr>
              <a:t>(</a:t>
            </a:r>
            <a:r>
              <a:rPr lang="en-US" altLang="en-US" sz="4800" i="1" dirty="0">
                <a:sym typeface="Symbol" pitchFamily="18" charset="2"/>
              </a:rPr>
              <a:t>N</a:t>
            </a:r>
            <a:r>
              <a:rPr lang="en-US" altLang="en-US" sz="4800" dirty="0">
                <a:sym typeface="Symbol" pitchFamily="18" charset="2"/>
              </a:rPr>
              <a:t> log </a:t>
            </a:r>
            <a:r>
              <a:rPr lang="en-US" altLang="en-US" sz="4800" i="1" dirty="0">
                <a:sym typeface="Symbol" pitchFamily="18" charset="2"/>
              </a:rPr>
              <a:t>N</a:t>
            </a:r>
            <a:r>
              <a:rPr lang="en-US" altLang="en-US" sz="4800" dirty="0">
                <a:sym typeface="Symbol" pitchFamily="18" charset="2"/>
              </a:rPr>
              <a:t>)</a:t>
            </a:r>
            <a:endParaRPr lang="en-US" altLang="en-US" sz="4800" b="1" dirty="0">
              <a:sym typeface="Symbol" pitchFamily="18" charset="2"/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828800"/>
            <a:ext cx="8305800" cy="4384675"/>
          </a:xfrm>
        </p:spPr>
        <p:txBody>
          <a:bodyPr/>
          <a:lstStyle/>
          <a:p>
            <a:pPr marL="0" indent="0" eaLnBrk="1" hangingPunct="1">
              <a:spcBef>
                <a:spcPct val="15000"/>
              </a:spcBef>
              <a:buFontTx/>
              <a:buNone/>
            </a:pPr>
            <a:r>
              <a:rPr lang="en-US" altLang="en-US" sz="2800" b="1" dirty="0">
                <a:solidFill>
                  <a:srgbClr val="0000FF"/>
                </a:solidFill>
                <a:sym typeface="Symbol" pitchFamily="18" charset="2"/>
              </a:rPr>
              <a:t>Worst</a:t>
            </a:r>
            <a:r>
              <a:rPr lang="en-US" altLang="en-US" sz="2800" dirty="0">
                <a:solidFill>
                  <a:srgbClr val="0000FF"/>
                </a:solidFill>
                <a:sym typeface="Symbol" pitchFamily="18" charset="2"/>
              </a:rPr>
              <a:t> </a:t>
            </a:r>
            <a:r>
              <a:rPr lang="en-US" altLang="en-US" sz="2800" b="1" dirty="0">
                <a:solidFill>
                  <a:srgbClr val="0000FF"/>
                </a:solidFill>
                <a:sym typeface="Symbol" pitchFamily="18" charset="2"/>
              </a:rPr>
              <a:t>case</a:t>
            </a:r>
            <a:r>
              <a:rPr lang="en-US" altLang="en-US" sz="2800" dirty="0">
                <a:solidFill>
                  <a:srgbClr val="0000FF"/>
                </a:solidFill>
                <a:sym typeface="Symbol" pitchFamily="18" charset="2"/>
              </a:rPr>
              <a:t> run time of any comparison-based sorting algorithm is </a:t>
            </a:r>
            <a:r>
              <a:rPr lang="en-US" altLang="en-US" sz="2800" b="1" dirty="0">
                <a:solidFill>
                  <a:srgbClr val="0000FF"/>
                </a:solidFill>
                <a:sym typeface="Symbol" pitchFamily="18" charset="2"/>
              </a:rPr>
              <a:t>(</a:t>
            </a:r>
            <a:r>
              <a:rPr lang="en-US" altLang="en-US" sz="2800" b="1" i="1" dirty="0">
                <a:solidFill>
                  <a:srgbClr val="0000FF"/>
                </a:solidFill>
                <a:sym typeface="Symbol" pitchFamily="18" charset="2"/>
              </a:rPr>
              <a:t>N</a:t>
            </a:r>
            <a:r>
              <a:rPr lang="en-US" altLang="en-US" sz="2800" b="1" dirty="0">
                <a:solidFill>
                  <a:srgbClr val="0000FF"/>
                </a:solidFill>
                <a:sym typeface="Symbol" pitchFamily="18" charset="2"/>
              </a:rPr>
              <a:t> log </a:t>
            </a:r>
            <a:r>
              <a:rPr lang="en-US" altLang="en-US" sz="2800" b="1" i="1" dirty="0">
                <a:solidFill>
                  <a:srgbClr val="0000FF"/>
                </a:solidFill>
                <a:sym typeface="Symbol" pitchFamily="18" charset="2"/>
              </a:rPr>
              <a:t>N</a:t>
            </a:r>
            <a:r>
              <a:rPr lang="en-US" altLang="en-US" sz="2800" b="1" dirty="0">
                <a:solidFill>
                  <a:srgbClr val="0000FF"/>
                </a:solidFill>
                <a:sym typeface="Symbol" pitchFamily="18" charset="2"/>
              </a:rPr>
              <a:t>) </a:t>
            </a:r>
            <a:r>
              <a:rPr lang="en-US" altLang="en-US" sz="2800" dirty="0">
                <a:solidFill>
                  <a:srgbClr val="0000FF"/>
                </a:solidFill>
                <a:sym typeface="Symbol" pitchFamily="18" charset="2"/>
              </a:rPr>
              <a:t>.</a:t>
            </a:r>
          </a:p>
          <a:p>
            <a:pPr marL="0" indent="0" eaLnBrk="1" hangingPunct="1">
              <a:spcBef>
                <a:spcPct val="15000"/>
              </a:spcBef>
              <a:buFontTx/>
              <a:buNone/>
            </a:pPr>
            <a:endParaRPr lang="en-US" altLang="en-US" sz="2800" dirty="0">
              <a:solidFill>
                <a:srgbClr val="0000FF"/>
              </a:solidFill>
              <a:sym typeface="Symbol" pitchFamily="18" charset="2"/>
            </a:endParaRPr>
          </a:p>
          <a:p>
            <a:pPr marL="0" indent="0" eaLnBrk="1" hangingPunct="1">
              <a:spcBef>
                <a:spcPct val="15000"/>
              </a:spcBef>
              <a:buFontTx/>
              <a:buNone/>
            </a:pPr>
            <a:r>
              <a:rPr lang="en-US" altLang="en-US" sz="2800" dirty="0">
                <a:sym typeface="Symbol" pitchFamily="18" charset="2"/>
              </a:rPr>
              <a:t>Can also show that </a:t>
            </a:r>
            <a:r>
              <a:rPr lang="en-US" altLang="en-US" sz="2800" b="1" dirty="0">
                <a:sym typeface="Symbol" pitchFamily="18" charset="2"/>
              </a:rPr>
              <a:t>average</a:t>
            </a:r>
            <a:r>
              <a:rPr lang="en-US" altLang="en-US" sz="2800" dirty="0">
                <a:sym typeface="Symbol" pitchFamily="18" charset="2"/>
              </a:rPr>
              <a:t> </a:t>
            </a:r>
            <a:r>
              <a:rPr lang="en-US" altLang="en-US" sz="2800" b="1" dirty="0">
                <a:sym typeface="Symbol" pitchFamily="18" charset="2"/>
              </a:rPr>
              <a:t>case</a:t>
            </a:r>
            <a:r>
              <a:rPr lang="en-US" altLang="en-US" sz="2800" dirty="0">
                <a:sym typeface="Symbol" pitchFamily="18" charset="2"/>
              </a:rPr>
              <a:t> run time is also </a:t>
            </a:r>
            <a:r>
              <a:rPr lang="en-US" altLang="en-US" sz="2800" b="1" dirty="0">
                <a:sym typeface="Symbol" pitchFamily="18" charset="2"/>
              </a:rPr>
              <a:t>(</a:t>
            </a:r>
            <a:r>
              <a:rPr lang="en-US" altLang="en-US" sz="2800" b="1" i="1" dirty="0">
                <a:sym typeface="Symbol" pitchFamily="18" charset="2"/>
              </a:rPr>
              <a:t>N</a:t>
            </a:r>
            <a:r>
              <a:rPr lang="en-US" altLang="en-US" sz="2800" b="1" dirty="0">
                <a:sym typeface="Symbol" pitchFamily="18" charset="2"/>
              </a:rPr>
              <a:t> log </a:t>
            </a:r>
            <a:r>
              <a:rPr lang="en-US" altLang="en-US" sz="2800" b="1" i="1" dirty="0">
                <a:sym typeface="Symbol" pitchFamily="18" charset="2"/>
              </a:rPr>
              <a:t>N</a:t>
            </a:r>
            <a:r>
              <a:rPr lang="en-US" altLang="en-US" sz="2800" b="1" dirty="0">
                <a:sym typeface="Symbol" pitchFamily="18" charset="2"/>
              </a:rPr>
              <a:t>) </a:t>
            </a:r>
            <a:r>
              <a:rPr lang="en-US" altLang="en-US" sz="2800" dirty="0">
                <a:sym typeface="Symbol" pitchFamily="18" charset="2"/>
              </a:rPr>
              <a:t>.</a:t>
            </a:r>
          </a:p>
          <a:p>
            <a:pPr marL="0" indent="0" eaLnBrk="1" hangingPunct="1">
              <a:spcBef>
                <a:spcPct val="15000"/>
              </a:spcBef>
            </a:pPr>
            <a:endParaRPr lang="en-US" altLang="en-US" sz="2800" dirty="0">
              <a:sym typeface="Symbol" pitchFamily="18" charset="2"/>
            </a:endParaRPr>
          </a:p>
          <a:p>
            <a:pPr marL="0" indent="0" eaLnBrk="1" hangingPunct="1">
              <a:spcBef>
                <a:spcPct val="15000"/>
              </a:spcBef>
              <a:buFontTx/>
              <a:buNone/>
            </a:pPr>
            <a:r>
              <a:rPr lang="en-US" altLang="en-US" sz="2800" dirty="0">
                <a:sym typeface="Symbol" pitchFamily="18" charset="2"/>
              </a:rPr>
              <a:t>Can we do better if we don’t use comparisons?  (Huh?)</a:t>
            </a:r>
          </a:p>
        </p:txBody>
      </p:sp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C155A88-DF4C-4EBD-8A31-B59BA88B5AF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40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A7419F-CE43-4197-945C-B62C3C379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023210-B828-4DFA-89EF-D472A88EF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Can we sort in O(n)?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Suppose keys are integers between 0 and 1000</a:t>
            </a:r>
          </a:p>
        </p:txBody>
      </p:sp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58AEF49-FFD0-4918-982B-F83104E156CB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40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733093-8E6F-48B5-BCD3-64A28428A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FFF8C1-10FF-46B1-9E08-D8B0AA99D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BucketSort (aka BinSort)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sz="half" idx="1"/>
            <p:custDataLst>
              <p:tags r:id="rId2"/>
            </p:custDataLst>
          </p:nvPr>
        </p:nvSpPr>
        <p:spPr>
          <a:xfrm>
            <a:off x="685800" y="1295400"/>
            <a:ext cx="7135813" cy="4800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/>
              <a:t>	If all values to be sorted are integers between </a:t>
            </a:r>
            <a:r>
              <a:rPr lang="en-US" altLang="en-US" sz="2400">
                <a:solidFill>
                  <a:schemeClr val="accent2"/>
                </a:solidFill>
              </a:rPr>
              <a:t>1 </a:t>
            </a:r>
            <a:r>
              <a:rPr lang="en-US" altLang="en-US" sz="2400"/>
              <a:t>and</a:t>
            </a:r>
            <a:r>
              <a:rPr lang="en-US" altLang="en-US" sz="2400">
                <a:solidFill>
                  <a:schemeClr val="accent2"/>
                </a:solidFill>
              </a:rPr>
              <a:t> </a:t>
            </a:r>
            <a:r>
              <a:rPr lang="en-US" altLang="en-US" sz="2400" i="1">
                <a:solidFill>
                  <a:schemeClr val="accent2"/>
                </a:solidFill>
              </a:rPr>
              <a:t>B</a:t>
            </a:r>
            <a:r>
              <a:rPr lang="en-US" altLang="en-US" sz="2400">
                <a:solidFill>
                  <a:schemeClr val="accent2"/>
                </a:solidFill>
              </a:rPr>
              <a:t>,</a:t>
            </a:r>
            <a:r>
              <a:rPr lang="en-US" altLang="en-US" sz="2400"/>
              <a:t> create an array </a:t>
            </a:r>
            <a:r>
              <a:rPr lang="en-US" altLang="en-US" sz="2400" b="1">
                <a:latin typeface="Courier New" pitchFamily="49" charset="0"/>
              </a:rPr>
              <a:t>count</a:t>
            </a:r>
            <a:r>
              <a:rPr lang="en-US" altLang="en-US" sz="2400"/>
              <a:t> of size </a:t>
            </a:r>
            <a:r>
              <a:rPr lang="en-US" altLang="en-US" sz="2400" i="1">
                <a:solidFill>
                  <a:schemeClr val="accent2"/>
                </a:solidFill>
              </a:rPr>
              <a:t>B</a:t>
            </a:r>
            <a:r>
              <a:rPr lang="en-US" altLang="en-US" sz="2400"/>
              <a:t>, </a:t>
            </a:r>
            <a:r>
              <a:rPr lang="en-US" altLang="en-US" sz="2400" b="1"/>
              <a:t>increment</a:t>
            </a:r>
            <a:r>
              <a:rPr lang="en-US" altLang="en-US" sz="2400"/>
              <a:t> counts while traversing the input, and finally output the result.</a:t>
            </a:r>
          </a:p>
          <a:p>
            <a:pPr eaLnBrk="1" hangingPunct="1">
              <a:buFontTx/>
              <a:buNone/>
            </a:pPr>
            <a:endParaRPr lang="en-US" altLang="en-US" sz="1600" b="1"/>
          </a:p>
          <a:p>
            <a:pPr eaLnBrk="1" hangingPunct="1">
              <a:buFontTx/>
              <a:buNone/>
            </a:pPr>
            <a:r>
              <a:rPr lang="en-US" altLang="en-US" sz="2400" b="1"/>
              <a:t>Example</a:t>
            </a:r>
            <a:r>
              <a:rPr lang="en-US" altLang="en-US" sz="2400"/>
              <a:t>   </a:t>
            </a:r>
            <a:r>
              <a:rPr lang="en-US" altLang="en-US" sz="2400" i="1">
                <a:solidFill>
                  <a:schemeClr val="accent2"/>
                </a:solidFill>
              </a:rPr>
              <a:t>B</a:t>
            </a:r>
            <a:r>
              <a:rPr lang="en-US" altLang="en-US" sz="2400"/>
              <a:t>=5.   Input = (5,1,3,4,3,2,1,1,5,4,5)</a:t>
            </a:r>
          </a:p>
        </p:txBody>
      </p:sp>
      <p:pic>
        <p:nvPicPr>
          <p:cNvPr id="18463" name="Picture 30" descr="dufxtki3[1]"/>
          <p:cNvPicPr>
            <a:picLocks noGrp="1" noChangeAspect="1" noChangeArrowheads="1"/>
          </p:cNvPicPr>
          <p:nvPr>
            <p:ph sz="half" idx="2"/>
            <p:custDataLst>
              <p:tags r:id="rId3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489825" y="2732088"/>
            <a:ext cx="1196975" cy="14652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843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8CD8E29-8726-440C-A83B-2D06FEF90424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en-US" sz="1400"/>
          </a:p>
        </p:txBody>
      </p:sp>
      <p:graphicFrame>
        <p:nvGraphicFramePr>
          <p:cNvPr id="601092" name="Group 4"/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381000" y="3581400"/>
          <a:ext cx="2286000" cy="3108756"/>
        </p:xfrm>
        <a:graphic>
          <a:graphicData uri="http://schemas.openxmlformats.org/drawingml/2006/table">
            <a:tbl>
              <a:tblPr/>
              <a:tblGrid>
                <a:gridCol w="857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054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count</a:t>
                      </a: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array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05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05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05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05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05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8459" name="Line 26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3352800" y="4572000"/>
            <a:ext cx="1295400" cy="0"/>
          </a:xfrm>
          <a:prstGeom prst="line">
            <a:avLst/>
          </a:prstGeom>
          <a:noFill/>
          <a:ln w="190500">
            <a:solidFill>
              <a:srgbClr val="00008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0" name="AutoShape 27" hidden="1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334000" y="4876800"/>
            <a:ext cx="3657600" cy="6096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Sorted list: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1,1,1,2,3,3,4,4,5,5,5</a:t>
            </a:r>
          </a:p>
        </p:txBody>
      </p:sp>
      <p:sp>
        <p:nvSpPr>
          <p:cNvPr id="18461" name="Text Box 28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124325" y="5486400"/>
            <a:ext cx="4054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+mj-lt"/>
              </a:rPr>
              <a:t>Running time to sort n items?</a:t>
            </a:r>
          </a:p>
        </p:txBody>
      </p:sp>
      <p:sp>
        <p:nvSpPr>
          <p:cNvPr id="18462" name="AutoShape 29" hidden="1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419600" y="6324600"/>
            <a:ext cx="1905000" cy="3810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O(</a:t>
            </a:r>
            <a:r>
              <a:rPr lang="en-US" altLang="en-US" sz="2400" i="1">
                <a:latin typeface="Times New Roman" pitchFamily="18" charset="0"/>
              </a:rPr>
              <a:t>N</a:t>
            </a:r>
            <a:r>
              <a:rPr lang="en-US" altLang="en-US" sz="2400">
                <a:latin typeface="Times New Roman" pitchFamily="18" charset="0"/>
              </a:rPr>
              <a:t>+</a:t>
            </a:r>
            <a:r>
              <a:rPr lang="en-US" altLang="en-US" sz="2400" i="1">
                <a:latin typeface="Times New Roman" pitchFamily="18" charset="0"/>
              </a:rPr>
              <a:t>K</a:t>
            </a:r>
            <a:r>
              <a:rPr lang="en-US" altLang="en-US" sz="2400">
                <a:latin typeface="Times New Roman" pitchFamily="18" charset="0"/>
              </a:rPr>
              <a:t>)</a:t>
            </a:r>
          </a:p>
        </p:txBody>
      </p:sp>
      <p:sp>
        <p:nvSpPr>
          <p:cNvPr id="18464" name="Text Box 31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7467600" y="0"/>
            <a:ext cx="16764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chemeClr val="accent1"/>
                </a:solidFill>
                <a:latin typeface="Times New Roman" pitchFamily="18" charset="0"/>
              </a:rPr>
              <a:t>n items, </a:t>
            </a:r>
            <a:br>
              <a:rPr lang="en-US" altLang="en-US" sz="2000">
                <a:solidFill>
                  <a:schemeClr val="accent1"/>
                </a:solidFill>
                <a:latin typeface="Times New Roman" pitchFamily="18" charset="0"/>
              </a:rPr>
            </a:br>
            <a:r>
              <a:rPr lang="en-US" altLang="en-US" sz="2000">
                <a:solidFill>
                  <a:schemeClr val="accent1"/>
                </a:solidFill>
                <a:latin typeface="Times New Roman" pitchFamily="18" charset="0"/>
              </a:rPr>
              <a:t>-constant(??) time to insert, </a:t>
            </a:r>
            <a:br>
              <a:rPr lang="en-US" altLang="en-US" sz="2000">
                <a:solidFill>
                  <a:schemeClr val="accent1"/>
                </a:solidFill>
                <a:latin typeface="Times New Roman" pitchFamily="18" charset="0"/>
              </a:rPr>
            </a:br>
            <a:r>
              <a:rPr lang="en-US" altLang="en-US" sz="2000">
                <a:solidFill>
                  <a:schemeClr val="accent1"/>
                </a:solidFill>
                <a:latin typeface="Times New Roman" pitchFamily="18" charset="0"/>
              </a:rPr>
              <a:t>-traverse bins to print out list (n+K)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218657-50BB-4DDE-8356-426C6E0DF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4/27/2022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998BDA-6CE7-433D-BC28-97BBCCFC2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CSE 332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381000"/>
            <a:ext cx="7772400" cy="1143000"/>
          </a:xfrm>
          <a:noFill/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latin typeface="+mn-lt"/>
              </a:rPr>
              <a:t>Sorting: </a:t>
            </a:r>
            <a:r>
              <a:rPr lang="en-US" altLang="en-US" i="1" dirty="0">
                <a:latin typeface="+mn-lt"/>
              </a:rPr>
              <a:t>The Big Picture</a:t>
            </a:r>
          </a:p>
        </p:txBody>
      </p:sp>
      <p:sp>
        <p:nvSpPr>
          <p:cNvPr id="542724" name="Text Box 4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37227" y="2514600"/>
            <a:ext cx="1125821" cy="1003352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Simple</a:t>
            </a:r>
          </a:p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  <a:sym typeface="Symbol" pitchFamily="18" charset="2"/>
              </a:rPr>
              <a:t>algorithms:</a:t>
            </a:r>
          </a:p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  <a:sym typeface="Symbol" pitchFamily="18" charset="2"/>
              </a:rPr>
              <a:t>O(</a:t>
            </a:r>
            <a:r>
              <a:rPr lang="en-US" altLang="en-US" i="1" dirty="0">
                <a:solidFill>
                  <a:schemeClr val="tx1"/>
                </a:solidFill>
                <a:latin typeface="+mn-lt"/>
                <a:sym typeface="Symbol" pitchFamily="18" charset="2"/>
              </a:rPr>
              <a:t>n</a:t>
            </a:r>
            <a:r>
              <a:rPr lang="en-US" altLang="en-US" baseline="30000" dirty="0">
                <a:solidFill>
                  <a:schemeClr val="tx1"/>
                </a:solidFill>
                <a:latin typeface="+mn-lt"/>
                <a:sym typeface="Symbol" pitchFamily="18" charset="2"/>
              </a:rPr>
              <a:t>2</a:t>
            </a:r>
            <a:r>
              <a:rPr lang="en-US" altLang="en-US" dirty="0">
                <a:solidFill>
                  <a:schemeClr val="tx1"/>
                </a:solidFill>
                <a:latin typeface="+mn-lt"/>
                <a:sym typeface="Symbol" pitchFamily="18" charset="2"/>
              </a:rPr>
              <a:t>)</a:t>
            </a:r>
          </a:p>
        </p:txBody>
      </p:sp>
      <p:sp>
        <p:nvSpPr>
          <p:cNvPr id="542725" name="Text Box 5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269190" y="2514600"/>
            <a:ext cx="1125821" cy="1003352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Fancier</a:t>
            </a:r>
          </a:p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  <a:sym typeface="Symbol" pitchFamily="18" charset="2"/>
              </a:rPr>
              <a:t>algorithms:</a:t>
            </a:r>
          </a:p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  <a:sym typeface="Symbol" pitchFamily="18" charset="2"/>
              </a:rPr>
              <a:t>O(</a:t>
            </a:r>
            <a:r>
              <a:rPr lang="en-US" altLang="en-US" i="1" dirty="0">
                <a:solidFill>
                  <a:schemeClr val="tx1"/>
                </a:solidFill>
                <a:latin typeface="+mn-lt"/>
                <a:sym typeface="Symbol" pitchFamily="18" charset="2"/>
              </a:rPr>
              <a:t>n</a:t>
            </a:r>
            <a:r>
              <a:rPr lang="en-US" altLang="en-US" dirty="0">
                <a:solidFill>
                  <a:schemeClr val="tx1"/>
                </a:solidFill>
                <a:latin typeface="+mn-lt"/>
                <a:sym typeface="Symbol" pitchFamily="18" charset="2"/>
              </a:rPr>
              <a:t> log </a:t>
            </a:r>
            <a:r>
              <a:rPr lang="en-US" altLang="en-US" i="1" dirty="0">
                <a:solidFill>
                  <a:schemeClr val="tx1"/>
                </a:solidFill>
                <a:latin typeface="+mn-lt"/>
                <a:sym typeface="Symbol" pitchFamily="18" charset="2"/>
              </a:rPr>
              <a:t>n</a:t>
            </a:r>
            <a:r>
              <a:rPr lang="en-US" altLang="en-US" dirty="0">
                <a:solidFill>
                  <a:schemeClr val="tx1"/>
                </a:solidFill>
                <a:latin typeface="+mn-lt"/>
                <a:sym typeface="Symbol" pitchFamily="18" charset="2"/>
              </a:rPr>
              <a:t>)</a:t>
            </a:r>
          </a:p>
        </p:txBody>
      </p:sp>
      <p:sp>
        <p:nvSpPr>
          <p:cNvPr id="542726" name="Text Box 6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022347" y="2514600"/>
            <a:ext cx="1299330" cy="1003352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  <a:latin typeface="+mn-lt"/>
              </a:rPr>
              <a:t>Comparison</a:t>
            </a:r>
          </a:p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  <a:latin typeface="+mn-lt"/>
              </a:rPr>
              <a:t>lower bound:</a:t>
            </a:r>
            <a:endParaRPr lang="en-US" altLang="en-US">
              <a:solidFill>
                <a:schemeClr val="tx1"/>
              </a:solidFill>
              <a:latin typeface="+mn-lt"/>
              <a:sym typeface="Symbol" pitchFamily="18" charset="2"/>
            </a:endParaRPr>
          </a:p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  <a:latin typeface="+mn-lt"/>
                <a:sym typeface="Symbol" pitchFamily="18" charset="2"/>
              </a:rPr>
              <a:t>(</a:t>
            </a:r>
            <a:r>
              <a:rPr lang="en-US" altLang="en-US" i="1">
                <a:solidFill>
                  <a:schemeClr val="tx1"/>
                </a:solidFill>
                <a:latin typeface="+mn-lt"/>
                <a:sym typeface="Symbol" pitchFamily="18" charset="2"/>
              </a:rPr>
              <a:t>n</a:t>
            </a:r>
            <a:r>
              <a:rPr lang="en-US" altLang="en-US">
                <a:solidFill>
                  <a:schemeClr val="tx1"/>
                </a:solidFill>
                <a:latin typeface="+mn-lt"/>
                <a:sym typeface="Symbol" pitchFamily="18" charset="2"/>
              </a:rPr>
              <a:t> log </a:t>
            </a:r>
            <a:r>
              <a:rPr lang="en-US" altLang="en-US" i="1">
                <a:solidFill>
                  <a:schemeClr val="tx1"/>
                </a:solidFill>
                <a:latin typeface="+mn-lt"/>
                <a:sym typeface="Symbol" pitchFamily="18" charset="2"/>
              </a:rPr>
              <a:t>n</a:t>
            </a:r>
            <a:r>
              <a:rPr lang="en-US" altLang="en-US">
                <a:solidFill>
                  <a:schemeClr val="tx1"/>
                </a:solidFill>
                <a:latin typeface="+mn-lt"/>
                <a:sym typeface="Symbol" pitchFamily="18" charset="2"/>
              </a:rPr>
              <a:t>)</a:t>
            </a:r>
          </a:p>
        </p:txBody>
      </p:sp>
      <p:sp>
        <p:nvSpPr>
          <p:cNvPr id="542727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979177" y="2514600"/>
            <a:ext cx="1125821" cy="1003352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Specialized</a:t>
            </a:r>
          </a:p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algorithms:</a:t>
            </a:r>
            <a:endParaRPr lang="en-US" altLang="en-US" dirty="0">
              <a:solidFill>
                <a:schemeClr val="tx1"/>
              </a:solidFill>
              <a:latin typeface="+mn-lt"/>
              <a:sym typeface="Symbol" pitchFamily="18" charset="2"/>
            </a:endParaRPr>
          </a:p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  <a:sym typeface="Symbol" pitchFamily="18" charset="2"/>
              </a:rPr>
              <a:t>O(</a:t>
            </a:r>
            <a:r>
              <a:rPr lang="en-US" altLang="en-US" i="1" dirty="0">
                <a:solidFill>
                  <a:schemeClr val="tx1"/>
                </a:solidFill>
                <a:latin typeface="+mn-lt"/>
                <a:sym typeface="Symbol" pitchFamily="18" charset="2"/>
              </a:rPr>
              <a:t>n</a:t>
            </a:r>
            <a:r>
              <a:rPr lang="en-US" altLang="en-US" dirty="0">
                <a:solidFill>
                  <a:schemeClr val="tx1"/>
                </a:solidFill>
                <a:latin typeface="+mn-lt"/>
                <a:sym typeface="Symbol" pitchFamily="18" charset="2"/>
              </a:rPr>
              <a:t>)</a:t>
            </a:r>
          </a:p>
        </p:txBody>
      </p:sp>
      <p:sp>
        <p:nvSpPr>
          <p:cNvPr id="542728" name="Text Box 8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7742622" y="2514600"/>
            <a:ext cx="1010469" cy="1003352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  <a:latin typeface="+mn-lt"/>
                <a:sym typeface="Symbol" pitchFamily="18" charset="2"/>
              </a:rPr>
              <a:t>Handling</a:t>
            </a:r>
          </a:p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  <a:latin typeface="+mn-lt"/>
                <a:sym typeface="Symbol" pitchFamily="18" charset="2"/>
              </a:rPr>
              <a:t>huge data</a:t>
            </a:r>
          </a:p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  <a:latin typeface="+mn-lt"/>
                <a:sym typeface="Symbol" pitchFamily="18" charset="2"/>
              </a:rPr>
              <a:t>sets</a:t>
            </a:r>
          </a:p>
        </p:txBody>
      </p:sp>
      <p:sp>
        <p:nvSpPr>
          <p:cNvPr id="542729" name="Text Box 9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5875" y="4102100"/>
            <a:ext cx="1326004" cy="1003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Insertion sort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Selection sort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…</a:t>
            </a:r>
          </a:p>
        </p:txBody>
      </p:sp>
      <p:sp>
        <p:nvSpPr>
          <p:cNvPr id="542730" name="Text Box 10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286000" y="4102100"/>
            <a:ext cx="1484894" cy="1348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Heap sort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Merge sort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Quick sort (</a:t>
            </a:r>
            <a:r>
              <a:rPr lang="en-US" altLang="en-US" dirty="0" err="1">
                <a:solidFill>
                  <a:schemeClr val="tx1"/>
                </a:solidFill>
                <a:latin typeface="+mn-lt"/>
              </a:rPr>
              <a:t>avg</a:t>
            </a:r>
            <a:r>
              <a:rPr lang="en-US" altLang="en-US" dirty="0">
                <a:solidFill>
                  <a:schemeClr val="tx1"/>
                </a:solidFill>
                <a:latin typeface="+mn-lt"/>
              </a:rPr>
              <a:t>)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…</a:t>
            </a:r>
          </a:p>
        </p:txBody>
      </p:sp>
      <p:sp>
        <p:nvSpPr>
          <p:cNvPr id="542731" name="Text Box 1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773738" y="4102100"/>
            <a:ext cx="1124347" cy="658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Bucket sort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Radix sort</a:t>
            </a:r>
          </a:p>
        </p:txBody>
      </p:sp>
      <p:sp>
        <p:nvSpPr>
          <p:cNvPr id="542732" name="Text Box 12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7620000" y="4102100"/>
            <a:ext cx="950901" cy="658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External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    sorting</a:t>
            </a:r>
          </a:p>
        </p:txBody>
      </p:sp>
      <p:cxnSp>
        <p:nvCxnSpPr>
          <p:cNvPr id="14349" name="AutoShape 13"/>
          <p:cNvCxnSpPr>
            <a:cxnSpLocks noChangeShapeType="1"/>
            <a:stCxn id="542724" idx="2"/>
            <a:endCxn id="542729" idx="0"/>
          </p:cNvCxnSpPr>
          <p:nvPr>
            <p:custDataLst>
              <p:tags r:id="rId11"/>
            </p:custDataLst>
          </p:nvPr>
        </p:nvCxnSpPr>
        <p:spPr bwMode="auto">
          <a:xfrm flipH="1">
            <a:off x="678877" y="3517952"/>
            <a:ext cx="421261" cy="58414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50" name="AutoShape 15"/>
          <p:cNvCxnSpPr>
            <a:cxnSpLocks noChangeShapeType="1"/>
            <a:stCxn id="542727" idx="2"/>
            <a:endCxn id="542731" idx="0"/>
          </p:cNvCxnSpPr>
          <p:nvPr>
            <p:custDataLst>
              <p:tags r:id="rId12"/>
            </p:custDataLst>
          </p:nvPr>
        </p:nvCxnSpPr>
        <p:spPr bwMode="auto">
          <a:xfrm flipH="1">
            <a:off x="6335912" y="3517952"/>
            <a:ext cx="206176" cy="58414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51" name="AutoShape 16"/>
          <p:cNvCxnSpPr>
            <a:cxnSpLocks noChangeShapeType="1"/>
            <a:stCxn id="542728" idx="2"/>
            <a:endCxn id="542732" idx="0"/>
          </p:cNvCxnSpPr>
          <p:nvPr>
            <p:custDataLst>
              <p:tags r:id="rId13"/>
            </p:custDataLst>
          </p:nvPr>
        </p:nvCxnSpPr>
        <p:spPr bwMode="auto">
          <a:xfrm flipH="1">
            <a:off x="8095451" y="3517952"/>
            <a:ext cx="152406" cy="58414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52" name="AutoShape 20"/>
          <p:cNvCxnSpPr>
            <a:cxnSpLocks noChangeShapeType="1"/>
          </p:cNvCxnSpPr>
          <p:nvPr>
            <p:custDataLst>
              <p:tags r:id="rId14"/>
            </p:custDataLst>
          </p:nvPr>
        </p:nvCxnSpPr>
        <p:spPr bwMode="auto">
          <a:xfrm>
            <a:off x="2819400" y="3532188"/>
            <a:ext cx="61913" cy="581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219EAF-0F4F-4B06-BAC1-D35A43AFD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E253EC-A87E-45DF-B6AD-6E4047435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A6520B-855A-4FA8-A53C-BA0E7A6FE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What about our </a:t>
            </a:r>
            <a:r>
              <a:rPr lang="en-US" altLang="en-US" sz="4000">
                <a:sym typeface="Symbol" pitchFamily="18" charset="2"/>
              </a:rPr>
              <a:t>(</a:t>
            </a:r>
            <a:r>
              <a:rPr lang="en-US" altLang="en-US" sz="4000"/>
              <a:t>n log n) bound?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04D2E93-1AAF-4626-9DFF-72AEC7D9064E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30</a:t>
            </a:fld>
            <a:endParaRPr lang="en-US" altLang="en-US" sz="140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0AC4CB-8C91-4866-AFDE-EB8F45CDD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48B597-16BC-4E24-B199-923F91620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533400" y="152400"/>
            <a:ext cx="8153400" cy="838200"/>
          </a:xfrm>
        </p:spPr>
        <p:txBody>
          <a:bodyPr/>
          <a:lstStyle/>
          <a:p>
            <a:pPr eaLnBrk="1" hangingPunct="1"/>
            <a:r>
              <a:rPr lang="en-US" altLang="en-US"/>
              <a:t>Dependence on </a:t>
            </a:r>
            <a:r>
              <a:rPr lang="en-US" altLang="en-US" i="1"/>
              <a:t>B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What if </a:t>
            </a:r>
            <a:r>
              <a:rPr lang="en-US" altLang="en-US" i="1">
                <a:solidFill>
                  <a:srgbClr val="0000FF"/>
                </a:solidFill>
              </a:rPr>
              <a:t>B</a:t>
            </a:r>
            <a:r>
              <a:rPr lang="en-US" altLang="en-US"/>
              <a:t> is very large (e.g., 2</a:t>
            </a:r>
            <a:r>
              <a:rPr lang="en-US" altLang="en-US" baseline="30000"/>
              <a:t>64</a:t>
            </a:r>
            <a:r>
              <a:rPr lang="en-US" altLang="en-US"/>
              <a:t>)?</a:t>
            </a:r>
          </a:p>
        </p:txBody>
      </p:sp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06D5A3-54A2-4F03-9627-9CE9137D564F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31</a:t>
            </a:fld>
            <a:endParaRPr lang="en-US" altLang="en-US" sz="1400"/>
          </a:p>
        </p:txBody>
      </p:sp>
      <p:sp>
        <p:nvSpPr>
          <p:cNvPr id="20485" name="AutoShape 4" hidden="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172200" y="5334000"/>
            <a:ext cx="2057400" cy="6096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Impractical!</a:t>
            </a:r>
          </a:p>
        </p:txBody>
      </p:sp>
      <p:sp>
        <p:nvSpPr>
          <p:cNvPr id="20486" name="Text Box 6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400800" y="2057400"/>
            <a:ext cx="2514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chemeClr val="accent1"/>
                </a:solidFill>
                <a:latin typeface="Times New Roman" pitchFamily="18" charset="0"/>
              </a:rPr>
              <a:t>We can’t always use BucketSort – don't always know K ahead of time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0C99A5-3C68-4E40-AE5D-B7A01DB68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5967D1-370C-45E3-9C48-5210612E1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Fixing impracticality: RadixSort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/>
              <a:t>RadixSort: generalization of BucketSort for large integer keys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r>
              <a:rPr lang="en-US" altLang="en-US" sz="2800"/>
              <a:t>Origins go back to the 1890 census.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r>
              <a:rPr lang="en-US" altLang="en-US" sz="2800"/>
              <a:t>Radix = “The base of a number system”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/>
              <a:t>We’ll use 10 for convenience, but could be anything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r>
              <a:rPr lang="en-US" altLang="en-US" sz="2800" u="sng"/>
              <a:t>Idea</a:t>
            </a:r>
            <a:r>
              <a:rPr lang="en-US" altLang="en-US" sz="2800"/>
              <a:t>: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/>
              <a:t>BucketSort on one digit at a time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/>
              <a:t>After k</a:t>
            </a:r>
            <a:r>
              <a:rPr lang="en-US" altLang="en-US" sz="2400" baseline="30000"/>
              <a:t>th</a:t>
            </a:r>
            <a:r>
              <a:rPr lang="en-US" altLang="en-US" sz="2400"/>
              <a:t> sort, the last k digits are sorted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/>
              <a:t>Set number of buckets: </a:t>
            </a:r>
            <a:r>
              <a:rPr lang="en-US" altLang="en-US" sz="2400" i="1">
                <a:solidFill>
                  <a:srgbClr val="0000FF"/>
                </a:solidFill>
              </a:rPr>
              <a:t>B</a:t>
            </a:r>
            <a:r>
              <a:rPr lang="en-US" altLang="en-US" sz="2400"/>
              <a:t> = radix.</a:t>
            </a:r>
          </a:p>
        </p:txBody>
      </p:sp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E2694C2-BAE1-4822-9E21-A1F51CE723C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32</a:t>
            </a:fld>
            <a:endParaRPr lang="en-US" altLang="en-US" sz="140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D7798D-5928-497D-8C68-B1CEA0C3B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680091-5A0D-4B6C-B913-F657FC4A5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3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0"/>
            <a:ext cx="77724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Radix Sort Example</a:t>
            </a:r>
          </a:p>
        </p:txBody>
      </p:sp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D962AFE-DC6A-4EB6-B9C1-80ABA31DF55A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33</a:t>
            </a:fld>
            <a:endParaRPr lang="en-US" altLang="en-US" sz="1400"/>
          </a:p>
        </p:txBody>
      </p:sp>
      <p:grpSp>
        <p:nvGrpSpPr>
          <p:cNvPr id="22531" name="Group 37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1905000" y="1676400"/>
            <a:ext cx="6934200" cy="1066800"/>
            <a:chOff x="1440" y="1776"/>
            <a:chExt cx="2880" cy="768"/>
          </a:xfrm>
        </p:grpSpPr>
        <p:sp>
          <p:nvSpPr>
            <p:cNvPr id="22580" name="Text Box 11"/>
            <p:cNvSpPr txBox="1"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1440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0</a:t>
              </a:r>
            </a:p>
          </p:txBody>
        </p:sp>
        <p:sp>
          <p:nvSpPr>
            <p:cNvPr id="22581" name="Text Box 12"/>
            <p:cNvSpPr txBox="1"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1440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>
                <a:latin typeface="Times New Roman" pitchFamily="18" charset="0"/>
              </a:endParaRPr>
            </a:p>
          </p:txBody>
        </p:sp>
        <p:sp>
          <p:nvSpPr>
            <p:cNvPr id="22582" name="Text Box 13"/>
            <p:cNvSpPr txBox="1"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1728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2583" name="Text Box 14"/>
            <p:cNvSpPr txBox="1"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1728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>
                <a:latin typeface="Times New Roman" pitchFamily="18" charset="0"/>
              </a:endParaRPr>
            </a:p>
          </p:txBody>
        </p:sp>
        <p:sp>
          <p:nvSpPr>
            <p:cNvPr id="22584" name="Text Box 15"/>
            <p:cNvSpPr txBox="1"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2016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2</a:t>
              </a:r>
            </a:p>
          </p:txBody>
        </p:sp>
        <p:sp>
          <p:nvSpPr>
            <p:cNvPr id="22585" name="Text Box 16"/>
            <p:cNvSpPr txBox="1"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2016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>
                <a:latin typeface="Times New Roman" pitchFamily="18" charset="0"/>
              </a:endParaRPr>
            </a:p>
          </p:txBody>
        </p:sp>
        <p:sp>
          <p:nvSpPr>
            <p:cNvPr id="22586" name="Text Box 17"/>
            <p:cNvSpPr txBox="1"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2304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3</a:t>
              </a:r>
            </a:p>
          </p:txBody>
        </p:sp>
        <p:sp>
          <p:nvSpPr>
            <p:cNvPr id="22587" name="Text Box 18"/>
            <p:cNvSpPr txBox="1"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2304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>
                <a:latin typeface="Times New Roman" pitchFamily="18" charset="0"/>
              </a:endParaRPr>
            </a:p>
          </p:txBody>
        </p:sp>
        <p:sp>
          <p:nvSpPr>
            <p:cNvPr id="22588" name="Text Box 19"/>
            <p:cNvSpPr txBox="1"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2592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4</a:t>
              </a:r>
            </a:p>
          </p:txBody>
        </p:sp>
        <p:sp>
          <p:nvSpPr>
            <p:cNvPr id="22589" name="Text Box 20"/>
            <p:cNvSpPr txBox="1"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2592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>
                <a:latin typeface="Times New Roman" pitchFamily="18" charset="0"/>
              </a:endParaRPr>
            </a:p>
          </p:txBody>
        </p:sp>
        <p:sp>
          <p:nvSpPr>
            <p:cNvPr id="22590" name="Text Box 21"/>
            <p:cNvSpPr txBox="1"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2880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5</a:t>
              </a:r>
            </a:p>
          </p:txBody>
        </p:sp>
        <p:sp>
          <p:nvSpPr>
            <p:cNvPr id="22591" name="Text Box 22"/>
            <p:cNvSpPr txBox="1"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2880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>
                <a:latin typeface="Times New Roman" pitchFamily="18" charset="0"/>
              </a:endParaRPr>
            </a:p>
          </p:txBody>
        </p:sp>
        <p:sp>
          <p:nvSpPr>
            <p:cNvPr id="22592" name="Text Box 23"/>
            <p:cNvSpPr txBox="1"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3168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6</a:t>
              </a:r>
            </a:p>
          </p:txBody>
        </p:sp>
        <p:sp>
          <p:nvSpPr>
            <p:cNvPr id="22593" name="Text Box 24"/>
            <p:cNvSpPr txBox="1"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168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>
                <a:latin typeface="Times New Roman" pitchFamily="18" charset="0"/>
              </a:endParaRPr>
            </a:p>
          </p:txBody>
        </p:sp>
        <p:sp>
          <p:nvSpPr>
            <p:cNvPr id="22594" name="Text Box 25"/>
            <p:cNvSpPr txBox="1"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3456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7</a:t>
              </a:r>
            </a:p>
          </p:txBody>
        </p:sp>
        <p:sp>
          <p:nvSpPr>
            <p:cNvPr id="22595" name="Text Box 26"/>
            <p:cNvSpPr txBox="1"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3456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 u="sng">
                <a:solidFill>
                  <a:schemeClr val="accent2"/>
                </a:solidFill>
                <a:latin typeface="Times New Roman" pitchFamily="18" charset="0"/>
              </a:endParaRPr>
            </a:p>
          </p:txBody>
        </p:sp>
        <p:sp>
          <p:nvSpPr>
            <p:cNvPr id="22596" name="Text Box 27"/>
            <p:cNvSpPr txBox="1"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3744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8</a:t>
              </a:r>
            </a:p>
          </p:txBody>
        </p:sp>
        <p:sp>
          <p:nvSpPr>
            <p:cNvPr id="22597" name="Text Box 28"/>
            <p:cNvSpPr txBox="1"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3744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>
                <a:latin typeface="Times New Roman" pitchFamily="18" charset="0"/>
              </a:endParaRPr>
            </a:p>
          </p:txBody>
        </p:sp>
        <p:sp>
          <p:nvSpPr>
            <p:cNvPr id="22598" name="Text Box 29"/>
            <p:cNvSpPr txBox="1"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4032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9</a:t>
              </a:r>
            </a:p>
          </p:txBody>
        </p:sp>
        <p:sp>
          <p:nvSpPr>
            <p:cNvPr id="22599" name="Text Box 30"/>
            <p:cNvSpPr txBox="1"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4032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>
                <a:latin typeface="Times New Roman" pitchFamily="18" charset="0"/>
              </a:endParaRPr>
            </a:p>
          </p:txBody>
        </p:sp>
      </p:grpSp>
      <p:grpSp>
        <p:nvGrpSpPr>
          <p:cNvPr id="22533" name="Group 38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905000" y="3048000"/>
            <a:ext cx="6934200" cy="1066800"/>
            <a:chOff x="1440" y="1776"/>
            <a:chExt cx="2880" cy="768"/>
          </a:xfrm>
        </p:grpSpPr>
        <p:sp>
          <p:nvSpPr>
            <p:cNvPr id="22560" name="Text Box 39"/>
            <p:cNvSpPr txBox="1"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1440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0</a:t>
              </a:r>
            </a:p>
          </p:txBody>
        </p:sp>
        <p:sp>
          <p:nvSpPr>
            <p:cNvPr id="22561" name="Text Box 40"/>
            <p:cNvSpPr txBox="1"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1440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>
                <a:latin typeface="Times New Roman" pitchFamily="18" charset="0"/>
              </a:endParaRPr>
            </a:p>
          </p:txBody>
        </p:sp>
        <p:sp>
          <p:nvSpPr>
            <p:cNvPr id="22562" name="Text Box 41"/>
            <p:cNvSpPr txBox="1"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1728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2563" name="Text Box 42"/>
            <p:cNvSpPr txBox="1"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1728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>
                <a:latin typeface="Times New Roman" pitchFamily="18" charset="0"/>
              </a:endParaRPr>
            </a:p>
          </p:txBody>
        </p:sp>
        <p:sp>
          <p:nvSpPr>
            <p:cNvPr id="22564" name="Text Box 43"/>
            <p:cNvSpPr txBox="1"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2016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2</a:t>
              </a:r>
            </a:p>
          </p:txBody>
        </p:sp>
        <p:sp>
          <p:nvSpPr>
            <p:cNvPr id="22565" name="Text Box 44"/>
            <p:cNvSpPr txBox="1"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2016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>
                <a:latin typeface="Times New Roman" pitchFamily="18" charset="0"/>
              </a:endParaRPr>
            </a:p>
          </p:txBody>
        </p:sp>
        <p:sp>
          <p:nvSpPr>
            <p:cNvPr id="22566" name="Text Box 45"/>
            <p:cNvSpPr txBox="1"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2304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3</a:t>
              </a:r>
            </a:p>
          </p:txBody>
        </p:sp>
        <p:sp>
          <p:nvSpPr>
            <p:cNvPr id="22567" name="Text Box 46"/>
            <p:cNvSpPr txBox="1"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2304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>
                <a:latin typeface="Times New Roman" pitchFamily="18" charset="0"/>
              </a:endParaRPr>
            </a:p>
          </p:txBody>
        </p:sp>
        <p:sp>
          <p:nvSpPr>
            <p:cNvPr id="22568" name="Text Box 47"/>
            <p:cNvSpPr txBox="1"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2592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4</a:t>
              </a:r>
            </a:p>
          </p:txBody>
        </p:sp>
        <p:sp>
          <p:nvSpPr>
            <p:cNvPr id="22569" name="Text Box 48"/>
            <p:cNvSpPr txBox="1"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2592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>
                <a:latin typeface="Times New Roman" pitchFamily="18" charset="0"/>
              </a:endParaRPr>
            </a:p>
          </p:txBody>
        </p:sp>
        <p:sp>
          <p:nvSpPr>
            <p:cNvPr id="22570" name="Text Box 49"/>
            <p:cNvSpPr txBox="1"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2880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5</a:t>
              </a:r>
            </a:p>
          </p:txBody>
        </p:sp>
        <p:sp>
          <p:nvSpPr>
            <p:cNvPr id="22571" name="Text Box 50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2880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>
                <a:latin typeface="Times New Roman" pitchFamily="18" charset="0"/>
              </a:endParaRPr>
            </a:p>
          </p:txBody>
        </p:sp>
        <p:sp>
          <p:nvSpPr>
            <p:cNvPr id="22572" name="Text Box 51"/>
            <p:cNvSpPr txBox="1"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3168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6</a:t>
              </a:r>
            </a:p>
          </p:txBody>
        </p:sp>
        <p:sp>
          <p:nvSpPr>
            <p:cNvPr id="22573" name="Text Box 52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3168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>
                <a:latin typeface="Times New Roman" pitchFamily="18" charset="0"/>
              </a:endParaRPr>
            </a:p>
          </p:txBody>
        </p:sp>
        <p:sp>
          <p:nvSpPr>
            <p:cNvPr id="22574" name="Text Box 53"/>
            <p:cNvSpPr txBox="1"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3456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7</a:t>
              </a:r>
            </a:p>
          </p:txBody>
        </p:sp>
        <p:sp>
          <p:nvSpPr>
            <p:cNvPr id="22575" name="Text Box 54"/>
            <p:cNvSpPr txBox="1"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3456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 u="sng">
                <a:solidFill>
                  <a:schemeClr val="accent2"/>
                </a:solidFill>
                <a:latin typeface="Times New Roman" pitchFamily="18" charset="0"/>
              </a:endParaRPr>
            </a:p>
          </p:txBody>
        </p:sp>
        <p:sp>
          <p:nvSpPr>
            <p:cNvPr id="22576" name="Text Box 55"/>
            <p:cNvSpPr txBox="1"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3744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8</a:t>
              </a:r>
            </a:p>
          </p:txBody>
        </p:sp>
        <p:sp>
          <p:nvSpPr>
            <p:cNvPr id="22577" name="Text Box 56"/>
            <p:cNvSpPr txBox="1"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3744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>
                <a:latin typeface="Times New Roman" pitchFamily="18" charset="0"/>
              </a:endParaRPr>
            </a:p>
          </p:txBody>
        </p:sp>
        <p:sp>
          <p:nvSpPr>
            <p:cNvPr id="22578" name="Text Box 57"/>
            <p:cNvSpPr txBox="1"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4032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9</a:t>
              </a:r>
            </a:p>
          </p:txBody>
        </p:sp>
        <p:sp>
          <p:nvSpPr>
            <p:cNvPr id="22579" name="Text Box 58"/>
            <p:cNvSpPr txBox="1"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4032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>
                <a:latin typeface="Times New Roman" pitchFamily="18" charset="0"/>
              </a:endParaRPr>
            </a:p>
          </p:txBody>
        </p:sp>
      </p:grpSp>
      <p:sp>
        <p:nvSpPr>
          <p:cNvPr id="22534" name="Text Box 59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201863" y="990600"/>
            <a:ext cx="5265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Input: 478, 537, 9, 721, 3, 38, 123, 67</a:t>
            </a:r>
          </a:p>
        </p:txBody>
      </p:sp>
      <p:sp>
        <p:nvSpPr>
          <p:cNvPr id="22535" name="Text Box 60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52400" y="1828800"/>
            <a:ext cx="16748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BucketSort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on 1’s</a:t>
            </a:r>
          </a:p>
        </p:txBody>
      </p:sp>
      <p:grpSp>
        <p:nvGrpSpPr>
          <p:cNvPr id="22536" name="Group 61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1905000" y="4419600"/>
            <a:ext cx="6934200" cy="1447800"/>
            <a:chOff x="1440" y="1776"/>
            <a:chExt cx="2880" cy="768"/>
          </a:xfrm>
        </p:grpSpPr>
        <p:sp>
          <p:nvSpPr>
            <p:cNvPr id="22540" name="Text Box 62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440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0</a:t>
              </a:r>
            </a:p>
          </p:txBody>
        </p:sp>
        <p:sp>
          <p:nvSpPr>
            <p:cNvPr id="22541" name="Text Box 63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1440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>
                <a:latin typeface="Times New Roman" pitchFamily="18" charset="0"/>
              </a:endParaRPr>
            </a:p>
          </p:txBody>
        </p:sp>
        <p:sp>
          <p:nvSpPr>
            <p:cNvPr id="22542" name="Text Box 64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1728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2543" name="Text Box 65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1728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>
                <a:latin typeface="Times New Roman" pitchFamily="18" charset="0"/>
              </a:endParaRPr>
            </a:p>
          </p:txBody>
        </p:sp>
        <p:sp>
          <p:nvSpPr>
            <p:cNvPr id="22544" name="Text Box 66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016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2</a:t>
              </a:r>
            </a:p>
          </p:txBody>
        </p:sp>
        <p:sp>
          <p:nvSpPr>
            <p:cNvPr id="22545" name="Text Box 67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2016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>
                <a:latin typeface="Times New Roman" pitchFamily="18" charset="0"/>
              </a:endParaRPr>
            </a:p>
          </p:txBody>
        </p:sp>
        <p:sp>
          <p:nvSpPr>
            <p:cNvPr id="22546" name="Text Box 68"/>
            <p:cNvSpPr txBox="1"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2304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3</a:t>
              </a:r>
            </a:p>
          </p:txBody>
        </p:sp>
        <p:sp>
          <p:nvSpPr>
            <p:cNvPr id="22547" name="Text Box 69"/>
            <p:cNvSpPr txBox="1"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2304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>
                <a:latin typeface="Times New Roman" pitchFamily="18" charset="0"/>
              </a:endParaRPr>
            </a:p>
          </p:txBody>
        </p:sp>
        <p:sp>
          <p:nvSpPr>
            <p:cNvPr id="22548" name="Text Box 70"/>
            <p:cNvSpPr txBox="1"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2592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4</a:t>
              </a:r>
            </a:p>
          </p:txBody>
        </p:sp>
        <p:sp>
          <p:nvSpPr>
            <p:cNvPr id="22549" name="Text Box 71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2592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>
                <a:latin typeface="Times New Roman" pitchFamily="18" charset="0"/>
              </a:endParaRPr>
            </a:p>
          </p:txBody>
        </p:sp>
        <p:sp>
          <p:nvSpPr>
            <p:cNvPr id="22550" name="Text Box 72"/>
            <p:cNvSpPr txBox="1"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2880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5</a:t>
              </a:r>
            </a:p>
          </p:txBody>
        </p:sp>
        <p:sp>
          <p:nvSpPr>
            <p:cNvPr id="22551" name="Text Box 73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2880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>
                <a:latin typeface="Times New Roman" pitchFamily="18" charset="0"/>
              </a:endParaRPr>
            </a:p>
          </p:txBody>
        </p:sp>
        <p:sp>
          <p:nvSpPr>
            <p:cNvPr id="22552" name="Text Box 74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3168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6</a:t>
              </a:r>
            </a:p>
          </p:txBody>
        </p:sp>
        <p:sp>
          <p:nvSpPr>
            <p:cNvPr id="22553" name="Text Box 75"/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3168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>
                <a:latin typeface="Times New Roman" pitchFamily="18" charset="0"/>
              </a:endParaRPr>
            </a:p>
          </p:txBody>
        </p:sp>
        <p:sp>
          <p:nvSpPr>
            <p:cNvPr id="22554" name="Text Box 76"/>
            <p:cNvSpPr txBox="1"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3456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7</a:t>
              </a:r>
            </a:p>
          </p:txBody>
        </p:sp>
        <p:sp>
          <p:nvSpPr>
            <p:cNvPr id="22555" name="Text Box 77"/>
            <p:cNvSpPr txBox="1"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3456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 u="sng">
                <a:solidFill>
                  <a:schemeClr val="accent2"/>
                </a:solidFill>
                <a:latin typeface="Times New Roman" pitchFamily="18" charset="0"/>
              </a:endParaRPr>
            </a:p>
          </p:txBody>
        </p:sp>
        <p:sp>
          <p:nvSpPr>
            <p:cNvPr id="22556" name="Text Box 78"/>
            <p:cNvSpPr txBox="1"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3744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8</a:t>
              </a:r>
            </a:p>
          </p:txBody>
        </p:sp>
        <p:sp>
          <p:nvSpPr>
            <p:cNvPr id="22557" name="Text Box 79"/>
            <p:cNvSpPr txBox="1"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3744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>
                <a:latin typeface="Times New Roman" pitchFamily="18" charset="0"/>
              </a:endParaRPr>
            </a:p>
          </p:txBody>
        </p:sp>
        <p:sp>
          <p:nvSpPr>
            <p:cNvPr id="22558" name="Text Box 80"/>
            <p:cNvSpPr txBox="1"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4032" y="1776"/>
              <a:ext cx="28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Courier New" pitchFamily="49" charset="0"/>
                </a:rPr>
                <a:t>9</a:t>
              </a:r>
            </a:p>
          </p:txBody>
        </p:sp>
        <p:sp>
          <p:nvSpPr>
            <p:cNvPr id="22559" name="Text Box 81"/>
            <p:cNvSpPr txBox="1"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4032" y="1968"/>
              <a:ext cx="28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endParaRPr lang="en-US" altLang="en-US" sz="1400">
                <a:latin typeface="Times New Roman" pitchFamily="18" charset="0"/>
              </a:endParaRPr>
            </a:p>
          </p:txBody>
        </p:sp>
      </p:grpSp>
      <p:sp>
        <p:nvSpPr>
          <p:cNvPr id="22537" name="Text Box 82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52400" y="3200400"/>
            <a:ext cx="16748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BucketSort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on 10’s</a:t>
            </a:r>
          </a:p>
        </p:txBody>
      </p:sp>
      <p:sp>
        <p:nvSpPr>
          <p:cNvPr id="22538" name="Text Box 83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52400" y="4876800"/>
            <a:ext cx="16748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BucketSort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on 100’s</a:t>
            </a:r>
          </a:p>
        </p:txBody>
      </p:sp>
      <p:sp>
        <p:nvSpPr>
          <p:cNvPr id="22539" name="Text Box 84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447800" y="6172200"/>
            <a:ext cx="1182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Output: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A6DD00-519A-4BE8-B876-2803B488D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5E3D60-9344-4E23-B02A-957F16D27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86" name="Rectangle 3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228600"/>
            <a:ext cx="77724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Radix Sort Example (1</a:t>
            </a:r>
            <a:r>
              <a:rPr lang="en-US" altLang="en-US" baseline="30000"/>
              <a:t>st</a:t>
            </a:r>
            <a:r>
              <a:rPr lang="en-US" altLang="en-US"/>
              <a:t> pass)</a:t>
            </a:r>
          </a:p>
        </p:txBody>
      </p:sp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0D5EA9A-8F23-413E-85BD-BC732D8D81A3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34</a:t>
            </a:fld>
            <a:endParaRPr lang="en-US" altLang="en-US" sz="1400"/>
          </a:p>
        </p:txBody>
      </p:sp>
      <p:sp>
        <p:nvSpPr>
          <p:cNvPr id="23555" name="Rectangle 2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982663" y="3932238"/>
            <a:ext cx="53975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85725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buFontTx/>
              <a:buNone/>
            </a:pPr>
            <a:r>
              <a:rPr lang="en-US" altLang="en-US" sz="1600"/>
              <a:t>67</a:t>
            </a:r>
          </a:p>
        </p:txBody>
      </p:sp>
      <p:sp>
        <p:nvSpPr>
          <p:cNvPr id="23556" name="Rectangle 3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982663" y="3703638"/>
            <a:ext cx="53975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85725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buFontTx/>
              <a:buNone/>
            </a:pPr>
            <a:r>
              <a:rPr lang="en-US" altLang="en-US" sz="1600"/>
              <a:t>123</a:t>
            </a:r>
          </a:p>
        </p:txBody>
      </p:sp>
      <p:sp>
        <p:nvSpPr>
          <p:cNvPr id="23557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982663" y="3475038"/>
            <a:ext cx="53975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85725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buFontTx/>
              <a:buNone/>
            </a:pPr>
            <a:r>
              <a:rPr lang="en-US" altLang="en-US" sz="1600"/>
              <a:t>38</a:t>
            </a:r>
          </a:p>
        </p:txBody>
      </p:sp>
      <p:sp>
        <p:nvSpPr>
          <p:cNvPr id="23558" name="Rectangle 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982663" y="3246438"/>
            <a:ext cx="53975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85725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buFontTx/>
              <a:buNone/>
            </a:pPr>
            <a:r>
              <a:rPr lang="en-US" altLang="en-US" sz="1600"/>
              <a:t>3</a:t>
            </a:r>
          </a:p>
        </p:txBody>
      </p:sp>
      <p:sp>
        <p:nvSpPr>
          <p:cNvPr id="23559" name="Rectangle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982663" y="3017838"/>
            <a:ext cx="53975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85725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buFontTx/>
              <a:buNone/>
            </a:pPr>
            <a:r>
              <a:rPr lang="en-US" altLang="en-US" sz="1600"/>
              <a:t>721</a:t>
            </a:r>
          </a:p>
        </p:txBody>
      </p:sp>
      <p:sp>
        <p:nvSpPr>
          <p:cNvPr id="23560" name="Rectangle 7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982663" y="2789238"/>
            <a:ext cx="53975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85725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buFontTx/>
              <a:buNone/>
            </a:pPr>
            <a:r>
              <a:rPr lang="en-US" altLang="en-US" sz="1600"/>
              <a:t>9</a:t>
            </a:r>
          </a:p>
        </p:txBody>
      </p:sp>
      <p:sp>
        <p:nvSpPr>
          <p:cNvPr id="23561" name="Rectangle 8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982663" y="2560638"/>
            <a:ext cx="53975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85725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buFontTx/>
              <a:buNone/>
            </a:pPr>
            <a:r>
              <a:rPr lang="en-US" altLang="en-US" sz="1600"/>
              <a:t>537</a:t>
            </a:r>
          </a:p>
        </p:txBody>
      </p:sp>
      <p:sp>
        <p:nvSpPr>
          <p:cNvPr id="23562" name="Rectangle 9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982663" y="2332038"/>
            <a:ext cx="53975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85725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buFontTx/>
              <a:buNone/>
            </a:pPr>
            <a:r>
              <a:rPr lang="en-US" altLang="en-US" sz="1600"/>
              <a:t>478</a:t>
            </a:r>
          </a:p>
        </p:txBody>
      </p:sp>
      <p:sp>
        <p:nvSpPr>
          <p:cNvPr id="23563" name="Text Box 10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886200" y="1447800"/>
            <a:ext cx="12350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Bucket sort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by 1’s digit</a:t>
            </a:r>
          </a:p>
        </p:txBody>
      </p:sp>
      <p:sp>
        <p:nvSpPr>
          <p:cNvPr id="23564" name="Text Box 11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286000" y="28194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0</a:t>
            </a:r>
          </a:p>
        </p:txBody>
      </p:sp>
      <p:sp>
        <p:nvSpPr>
          <p:cNvPr id="23565" name="Text Box 12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286000" y="31242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endParaRPr lang="en-US" altLang="en-US" sz="1400">
              <a:latin typeface="Times New Roman" pitchFamily="18" charset="0"/>
            </a:endParaRPr>
          </a:p>
        </p:txBody>
      </p:sp>
      <p:sp>
        <p:nvSpPr>
          <p:cNvPr id="23566" name="Text Box 13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743200" y="28194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1</a:t>
            </a:r>
          </a:p>
        </p:txBody>
      </p:sp>
      <p:sp>
        <p:nvSpPr>
          <p:cNvPr id="23567" name="Text Box 14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743200" y="31242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itchFamily="18" charset="0"/>
              </a:rPr>
              <a:t>72</a:t>
            </a:r>
            <a:r>
              <a:rPr lang="en-US" altLang="en-US" sz="1400" u="sng">
                <a:solidFill>
                  <a:schemeClr val="accent2"/>
                </a:solidFill>
                <a:latin typeface="Times New Roman" pitchFamily="18" charset="0"/>
              </a:rPr>
              <a:t>1</a:t>
            </a:r>
            <a:endParaRPr lang="en-US" altLang="en-US" sz="1400">
              <a:latin typeface="Times New Roman" pitchFamily="18" charset="0"/>
            </a:endParaRPr>
          </a:p>
        </p:txBody>
      </p:sp>
      <p:sp>
        <p:nvSpPr>
          <p:cNvPr id="23568" name="Text Box 15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3200400" y="28194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2</a:t>
            </a:r>
          </a:p>
        </p:txBody>
      </p:sp>
      <p:sp>
        <p:nvSpPr>
          <p:cNvPr id="23569" name="Text Box 16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3200400" y="31242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endParaRPr lang="en-US" altLang="en-US" sz="1400">
              <a:latin typeface="Times New Roman" pitchFamily="18" charset="0"/>
            </a:endParaRPr>
          </a:p>
        </p:txBody>
      </p:sp>
      <p:sp>
        <p:nvSpPr>
          <p:cNvPr id="23570" name="Text Box 17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3657600" y="28194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3</a:t>
            </a:r>
          </a:p>
        </p:txBody>
      </p:sp>
      <p:sp>
        <p:nvSpPr>
          <p:cNvPr id="23571" name="Text Box 18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3657600" y="31242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400" u="sng">
                <a:solidFill>
                  <a:schemeClr val="accent2"/>
                </a:solidFill>
                <a:latin typeface="Times New Roman" pitchFamily="18" charset="0"/>
              </a:rPr>
              <a:t>3</a:t>
            </a:r>
            <a:endParaRPr lang="en-US" altLang="en-US" sz="1400">
              <a:latin typeface="Times New Roman" pitchFamily="18" charset="0"/>
            </a:endParaRP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itchFamily="18" charset="0"/>
              </a:rPr>
              <a:t>12</a:t>
            </a:r>
            <a:r>
              <a:rPr lang="en-US" altLang="en-US" sz="1400" u="sng">
                <a:solidFill>
                  <a:schemeClr val="accent2"/>
                </a:solidFill>
                <a:latin typeface="Times New Roman" pitchFamily="18" charset="0"/>
              </a:rPr>
              <a:t>3</a:t>
            </a:r>
            <a:endParaRPr lang="en-US" altLang="en-US" sz="1400">
              <a:latin typeface="Times New Roman" pitchFamily="18" charset="0"/>
            </a:endParaRPr>
          </a:p>
        </p:txBody>
      </p:sp>
      <p:sp>
        <p:nvSpPr>
          <p:cNvPr id="23572" name="Text Box 19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4114800" y="28194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4</a:t>
            </a:r>
          </a:p>
        </p:txBody>
      </p:sp>
      <p:sp>
        <p:nvSpPr>
          <p:cNvPr id="23573" name="Text Box 20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4114800" y="31242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endParaRPr lang="en-US" altLang="en-US" sz="1400">
              <a:latin typeface="Times New Roman" pitchFamily="18" charset="0"/>
            </a:endParaRPr>
          </a:p>
        </p:txBody>
      </p:sp>
      <p:sp>
        <p:nvSpPr>
          <p:cNvPr id="23574" name="Text Box 21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572000" y="28194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5</a:t>
            </a:r>
          </a:p>
        </p:txBody>
      </p:sp>
      <p:sp>
        <p:nvSpPr>
          <p:cNvPr id="23575" name="Text Box 22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4572000" y="31242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endParaRPr lang="en-US" altLang="en-US" sz="1400">
              <a:latin typeface="Times New Roman" pitchFamily="18" charset="0"/>
            </a:endParaRPr>
          </a:p>
        </p:txBody>
      </p:sp>
      <p:sp>
        <p:nvSpPr>
          <p:cNvPr id="23576" name="Text Box 23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029200" y="28194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6</a:t>
            </a:r>
          </a:p>
        </p:txBody>
      </p:sp>
      <p:sp>
        <p:nvSpPr>
          <p:cNvPr id="23577" name="Text Box 24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029200" y="31242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endParaRPr lang="en-US" altLang="en-US" sz="1400">
              <a:latin typeface="Times New Roman" pitchFamily="18" charset="0"/>
            </a:endParaRPr>
          </a:p>
        </p:txBody>
      </p:sp>
      <p:sp>
        <p:nvSpPr>
          <p:cNvPr id="23578" name="Text Box 25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5486400" y="28194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7</a:t>
            </a:r>
          </a:p>
        </p:txBody>
      </p:sp>
      <p:sp>
        <p:nvSpPr>
          <p:cNvPr id="23579" name="Text Box 26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486400" y="31242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itchFamily="18" charset="0"/>
              </a:rPr>
              <a:t>53</a:t>
            </a:r>
            <a:r>
              <a:rPr lang="en-US" altLang="en-US" sz="1400" u="sng">
                <a:solidFill>
                  <a:schemeClr val="accent2"/>
                </a:solidFill>
                <a:latin typeface="Times New Roman" pitchFamily="18" charset="0"/>
              </a:rPr>
              <a:t>7</a:t>
            </a:r>
            <a:endParaRPr lang="en-US" altLang="en-US" sz="1400">
              <a:latin typeface="Times New Roman" pitchFamily="18" charset="0"/>
            </a:endParaRP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itchFamily="18" charset="0"/>
              </a:rPr>
              <a:t>6</a:t>
            </a:r>
            <a:r>
              <a:rPr lang="en-US" altLang="en-US" sz="1400" u="sng">
                <a:solidFill>
                  <a:schemeClr val="accent2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23580" name="Text Box 27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5943600" y="28194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8</a:t>
            </a:r>
          </a:p>
        </p:txBody>
      </p:sp>
      <p:sp>
        <p:nvSpPr>
          <p:cNvPr id="23581" name="Text Box 28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5943600" y="31242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itchFamily="18" charset="0"/>
              </a:rPr>
              <a:t>47</a:t>
            </a:r>
            <a:r>
              <a:rPr lang="en-US" altLang="en-US" sz="1400" u="sng">
                <a:solidFill>
                  <a:schemeClr val="accent2"/>
                </a:solidFill>
                <a:latin typeface="Times New Roman" pitchFamily="18" charset="0"/>
              </a:rPr>
              <a:t>8</a:t>
            </a:r>
            <a:endParaRPr lang="en-US" altLang="en-US" sz="1400">
              <a:latin typeface="Times New Roman" pitchFamily="18" charset="0"/>
            </a:endParaRP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itchFamily="18" charset="0"/>
              </a:rPr>
              <a:t>3</a:t>
            </a:r>
            <a:r>
              <a:rPr lang="en-US" altLang="en-US" sz="1400" u="sng">
                <a:solidFill>
                  <a:schemeClr val="accent2"/>
                </a:solidFill>
                <a:latin typeface="Times New Roman" pitchFamily="18" charset="0"/>
              </a:rPr>
              <a:t>8</a:t>
            </a:r>
            <a:endParaRPr lang="en-US" altLang="en-US" sz="1400">
              <a:latin typeface="Times New Roman" pitchFamily="18" charset="0"/>
            </a:endParaRPr>
          </a:p>
        </p:txBody>
      </p:sp>
      <p:sp>
        <p:nvSpPr>
          <p:cNvPr id="23582" name="Text Box 29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6400800" y="28194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9</a:t>
            </a:r>
          </a:p>
        </p:txBody>
      </p:sp>
      <p:sp>
        <p:nvSpPr>
          <p:cNvPr id="23583" name="Text Box 30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6400800" y="31242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400" u="sng">
                <a:solidFill>
                  <a:schemeClr val="accent2"/>
                </a:solidFill>
                <a:latin typeface="Times New Roman" pitchFamily="18" charset="0"/>
              </a:rPr>
              <a:t>9</a:t>
            </a:r>
            <a:endParaRPr lang="en-US" altLang="en-US" sz="1400">
              <a:latin typeface="Times New Roman" pitchFamily="18" charset="0"/>
            </a:endParaRPr>
          </a:p>
        </p:txBody>
      </p:sp>
      <p:sp>
        <p:nvSpPr>
          <p:cNvPr id="23584" name="Text Box 31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608013" y="1905000"/>
            <a:ext cx="13144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/>
              <a:t>Input data</a:t>
            </a:r>
          </a:p>
        </p:txBody>
      </p:sp>
      <p:sp>
        <p:nvSpPr>
          <p:cNvPr id="23585" name="Text Box 32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2895600" y="5410200"/>
            <a:ext cx="3657600" cy="10826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This example uses B=10 and base 10 digits for simplicity of demonstration.  Larger bucket counts should be used in an actual implementation.</a:t>
            </a:r>
          </a:p>
        </p:txBody>
      </p:sp>
      <p:sp>
        <p:nvSpPr>
          <p:cNvPr id="23587" name="Text Box 34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7373938" y="2270125"/>
            <a:ext cx="523875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721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3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123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537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67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478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38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9</a:t>
            </a:r>
          </a:p>
        </p:txBody>
      </p:sp>
      <p:sp>
        <p:nvSpPr>
          <p:cNvPr id="23588" name="Text Box 35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6681788" y="1828800"/>
            <a:ext cx="16684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/>
              <a:t>After 1</a:t>
            </a:r>
            <a:r>
              <a:rPr lang="en-US" altLang="en-US" sz="2000" baseline="30000"/>
              <a:t>st</a:t>
            </a:r>
            <a:r>
              <a:rPr lang="en-US" altLang="en-US" sz="2000"/>
              <a:t> pass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CB94B2-A1F9-4E07-83F7-CA60A96E6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BBF5A0-256B-45F9-838A-942E5D76C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00" name="Rectangle 2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304800"/>
            <a:ext cx="77724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Radix Sort Example (2</a:t>
            </a:r>
            <a:r>
              <a:rPr lang="en-US" altLang="en-US" baseline="30000"/>
              <a:t>nd</a:t>
            </a:r>
            <a:r>
              <a:rPr lang="en-US" altLang="en-US"/>
              <a:t> pass)</a:t>
            </a:r>
          </a:p>
        </p:txBody>
      </p:sp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3E41EC8-9EFE-49AA-9FAD-CD1867DA8C4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35</a:t>
            </a:fld>
            <a:endParaRPr lang="en-US" altLang="en-US" sz="1400"/>
          </a:p>
        </p:txBody>
      </p:sp>
      <p:sp>
        <p:nvSpPr>
          <p:cNvPr id="24579" name="Text Box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733800" y="1905000"/>
            <a:ext cx="12192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Bucket sort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by 10’s digit</a:t>
            </a:r>
          </a:p>
        </p:txBody>
      </p:sp>
      <p:sp>
        <p:nvSpPr>
          <p:cNvPr id="24580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133600" y="28956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0</a:t>
            </a:r>
          </a:p>
        </p:txBody>
      </p:sp>
      <p:sp>
        <p:nvSpPr>
          <p:cNvPr id="24581" name="Text Box 4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133600" y="32004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400" u="sng">
                <a:solidFill>
                  <a:schemeClr val="accent2"/>
                </a:solidFill>
                <a:latin typeface="Times New Roman" pitchFamily="18" charset="0"/>
              </a:rPr>
              <a:t>0</a:t>
            </a:r>
            <a:r>
              <a:rPr lang="en-US" altLang="en-US" sz="1400">
                <a:latin typeface="Times New Roman" pitchFamily="18" charset="0"/>
              </a:rPr>
              <a:t>3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400" u="sng">
                <a:solidFill>
                  <a:schemeClr val="accent2"/>
                </a:solidFill>
                <a:latin typeface="Times New Roman" pitchFamily="18" charset="0"/>
              </a:rPr>
              <a:t>0</a:t>
            </a:r>
            <a:r>
              <a:rPr lang="en-US" altLang="en-US" sz="1400">
                <a:latin typeface="Times New Roman" pitchFamily="18" charset="0"/>
              </a:rPr>
              <a:t>9</a:t>
            </a:r>
          </a:p>
        </p:txBody>
      </p:sp>
      <p:sp>
        <p:nvSpPr>
          <p:cNvPr id="24582" name="Text Box 5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590800" y="28956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1</a:t>
            </a:r>
          </a:p>
        </p:txBody>
      </p:sp>
      <p:sp>
        <p:nvSpPr>
          <p:cNvPr id="24583" name="Text Box 6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590800" y="32004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endParaRPr lang="en-US" altLang="en-US" sz="1400">
              <a:latin typeface="Times New Roman" pitchFamily="18" charset="0"/>
            </a:endParaRPr>
          </a:p>
        </p:txBody>
      </p:sp>
      <p:sp>
        <p:nvSpPr>
          <p:cNvPr id="24584" name="Text Box 7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048000" y="28956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2</a:t>
            </a:r>
          </a:p>
        </p:txBody>
      </p:sp>
      <p:sp>
        <p:nvSpPr>
          <p:cNvPr id="24585" name="Text Box 8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048000" y="32004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itchFamily="18" charset="0"/>
              </a:rPr>
              <a:t>7</a:t>
            </a:r>
            <a:r>
              <a:rPr lang="en-US" altLang="en-US" sz="1400" u="sng">
                <a:solidFill>
                  <a:schemeClr val="accent2"/>
                </a:solidFill>
                <a:latin typeface="Times New Roman" pitchFamily="18" charset="0"/>
              </a:rPr>
              <a:t>2</a:t>
            </a:r>
            <a:r>
              <a:rPr lang="en-US" altLang="en-US" sz="1400">
                <a:latin typeface="Times New Roman" pitchFamily="18" charset="0"/>
              </a:rPr>
              <a:t>1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itchFamily="18" charset="0"/>
              </a:rPr>
              <a:t>1</a:t>
            </a:r>
            <a:r>
              <a:rPr lang="en-US" altLang="en-US" sz="1400" u="sng">
                <a:solidFill>
                  <a:schemeClr val="accent2"/>
                </a:solidFill>
                <a:latin typeface="Times New Roman" pitchFamily="18" charset="0"/>
              </a:rPr>
              <a:t>2</a:t>
            </a:r>
            <a:r>
              <a:rPr lang="en-US" altLang="en-US" sz="1400">
                <a:latin typeface="Times New Roman" pitchFamily="18" charset="0"/>
              </a:rPr>
              <a:t>3</a:t>
            </a:r>
          </a:p>
          <a:p>
            <a:pPr algn="r">
              <a:spcBef>
                <a:spcPct val="0"/>
              </a:spcBef>
              <a:buFontTx/>
              <a:buNone/>
            </a:pPr>
            <a:endParaRPr lang="en-US" altLang="en-US" sz="1400">
              <a:latin typeface="Times New Roman" pitchFamily="18" charset="0"/>
            </a:endParaRPr>
          </a:p>
        </p:txBody>
      </p:sp>
      <p:sp>
        <p:nvSpPr>
          <p:cNvPr id="24586" name="Text Box 9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505200" y="28956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3</a:t>
            </a:r>
          </a:p>
        </p:txBody>
      </p:sp>
      <p:sp>
        <p:nvSpPr>
          <p:cNvPr id="24587" name="Text Box 10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505200" y="32004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itchFamily="18" charset="0"/>
              </a:rPr>
              <a:t>5</a:t>
            </a:r>
            <a:r>
              <a:rPr lang="en-US" altLang="en-US" sz="1400" u="sng">
                <a:solidFill>
                  <a:schemeClr val="accent2"/>
                </a:solidFill>
                <a:latin typeface="Times New Roman" pitchFamily="18" charset="0"/>
              </a:rPr>
              <a:t>3</a:t>
            </a:r>
            <a:r>
              <a:rPr lang="en-US" altLang="en-US" sz="1400">
                <a:latin typeface="Times New Roman" pitchFamily="18" charset="0"/>
              </a:rPr>
              <a:t>7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400" u="sng">
                <a:solidFill>
                  <a:schemeClr val="accent2"/>
                </a:solidFill>
                <a:latin typeface="Times New Roman" pitchFamily="18" charset="0"/>
              </a:rPr>
              <a:t>3</a:t>
            </a:r>
            <a:r>
              <a:rPr lang="en-US" altLang="en-US" sz="1400">
                <a:latin typeface="Times New Roman" pitchFamily="18" charset="0"/>
              </a:rPr>
              <a:t>8</a:t>
            </a:r>
          </a:p>
        </p:txBody>
      </p:sp>
      <p:sp>
        <p:nvSpPr>
          <p:cNvPr id="24588" name="Text Box 11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962400" y="28956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4</a:t>
            </a:r>
          </a:p>
        </p:txBody>
      </p:sp>
      <p:sp>
        <p:nvSpPr>
          <p:cNvPr id="24589" name="Text Box 12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962400" y="32004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endParaRPr lang="en-US" altLang="en-US" sz="1400">
              <a:latin typeface="Times New Roman" pitchFamily="18" charset="0"/>
            </a:endParaRPr>
          </a:p>
        </p:txBody>
      </p:sp>
      <p:sp>
        <p:nvSpPr>
          <p:cNvPr id="24590" name="Text Box 13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419600" y="28956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5</a:t>
            </a:r>
          </a:p>
        </p:txBody>
      </p:sp>
      <p:sp>
        <p:nvSpPr>
          <p:cNvPr id="24591" name="Text Box 14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419600" y="32004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endParaRPr lang="en-US" altLang="en-US" sz="1400">
              <a:latin typeface="Times New Roman" pitchFamily="18" charset="0"/>
            </a:endParaRPr>
          </a:p>
        </p:txBody>
      </p:sp>
      <p:sp>
        <p:nvSpPr>
          <p:cNvPr id="24592" name="Text Box 15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876800" y="28956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6</a:t>
            </a:r>
          </a:p>
        </p:txBody>
      </p:sp>
      <p:sp>
        <p:nvSpPr>
          <p:cNvPr id="24593" name="Text Box 16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876800" y="32004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400" u="sng">
                <a:solidFill>
                  <a:schemeClr val="accent2"/>
                </a:solidFill>
                <a:latin typeface="Times New Roman" pitchFamily="18" charset="0"/>
              </a:rPr>
              <a:t>6</a:t>
            </a:r>
            <a:r>
              <a:rPr lang="en-US" altLang="en-US" sz="1400">
                <a:latin typeface="Times New Roman" pitchFamily="18" charset="0"/>
              </a:rPr>
              <a:t>7</a:t>
            </a:r>
          </a:p>
        </p:txBody>
      </p:sp>
      <p:sp>
        <p:nvSpPr>
          <p:cNvPr id="24594" name="Text Box 17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5334000" y="28956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7</a:t>
            </a:r>
          </a:p>
        </p:txBody>
      </p:sp>
      <p:sp>
        <p:nvSpPr>
          <p:cNvPr id="24595" name="Text Box 18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334000" y="32004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itchFamily="18" charset="0"/>
              </a:rPr>
              <a:t>4</a:t>
            </a:r>
            <a:r>
              <a:rPr lang="en-US" altLang="en-US" sz="1400" u="sng">
                <a:solidFill>
                  <a:schemeClr val="accent2"/>
                </a:solidFill>
                <a:latin typeface="Times New Roman" pitchFamily="18" charset="0"/>
              </a:rPr>
              <a:t>7</a:t>
            </a:r>
            <a:r>
              <a:rPr lang="en-US" altLang="en-US" sz="1400">
                <a:latin typeface="Times New Roman" pitchFamily="18" charset="0"/>
              </a:rPr>
              <a:t>8</a:t>
            </a:r>
          </a:p>
        </p:txBody>
      </p:sp>
      <p:sp>
        <p:nvSpPr>
          <p:cNvPr id="24596" name="Text Box 19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791200" y="28956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8</a:t>
            </a:r>
          </a:p>
        </p:txBody>
      </p:sp>
      <p:sp>
        <p:nvSpPr>
          <p:cNvPr id="24597" name="Text Box 20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791200" y="32004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endParaRPr lang="en-US" altLang="en-US" sz="1400">
              <a:latin typeface="Times New Roman" pitchFamily="18" charset="0"/>
            </a:endParaRPr>
          </a:p>
          <a:p>
            <a:pPr algn="r">
              <a:spcBef>
                <a:spcPct val="0"/>
              </a:spcBef>
              <a:buFontTx/>
              <a:buNone/>
            </a:pPr>
            <a:endParaRPr lang="en-US" altLang="en-US" sz="1400">
              <a:latin typeface="Times New Roman" pitchFamily="18" charset="0"/>
            </a:endParaRPr>
          </a:p>
        </p:txBody>
      </p:sp>
      <p:sp>
        <p:nvSpPr>
          <p:cNvPr id="24598" name="Text Box 21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6248400" y="28956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9</a:t>
            </a:r>
          </a:p>
        </p:txBody>
      </p:sp>
      <p:sp>
        <p:nvSpPr>
          <p:cNvPr id="24599" name="Text Box 22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6248400" y="32004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endParaRPr lang="en-US" altLang="en-US" sz="1400">
              <a:latin typeface="Times New Roman" pitchFamily="18" charset="0"/>
            </a:endParaRPr>
          </a:p>
        </p:txBody>
      </p:sp>
      <p:sp>
        <p:nvSpPr>
          <p:cNvPr id="24601" name="Text Box 24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996950" y="2498725"/>
            <a:ext cx="522288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721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3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123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537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67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478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38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9</a:t>
            </a:r>
          </a:p>
        </p:txBody>
      </p:sp>
      <p:sp>
        <p:nvSpPr>
          <p:cNvPr id="24602" name="Text Box 25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304800" y="2057400"/>
            <a:ext cx="166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/>
              <a:t>After 1</a:t>
            </a:r>
            <a:r>
              <a:rPr lang="en-US" altLang="en-US" sz="2000" baseline="30000"/>
              <a:t>st</a:t>
            </a:r>
            <a:r>
              <a:rPr lang="en-US" altLang="en-US" sz="2000"/>
              <a:t> pass</a:t>
            </a:r>
          </a:p>
        </p:txBody>
      </p:sp>
      <p:sp>
        <p:nvSpPr>
          <p:cNvPr id="24603" name="Text Box 26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6905625" y="2057400"/>
            <a:ext cx="172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/>
              <a:t>After 2</a:t>
            </a:r>
            <a:r>
              <a:rPr lang="en-US" altLang="en-US" sz="2000" baseline="30000"/>
              <a:t>nd</a:t>
            </a:r>
            <a:r>
              <a:rPr lang="en-US" altLang="en-US" sz="2000"/>
              <a:t> pass</a:t>
            </a:r>
          </a:p>
        </p:txBody>
      </p:sp>
      <p:sp>
        <p:nvSpPr>
          <p:cNvPr id="24604" name="Text Box 27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7543800" y="2438400"/>
            <a:ext cx="522288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3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9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721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123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537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38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67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478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2B0248-0CDC-490E-BDBC-CCC27EF3F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048415-94D0-4B14-9F48-31E38D270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24" name="Rectangle 2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304800"/>
            <a:ext cx="77724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Radix Sort Example (3</a:t>
            </a:r>
            <a:r>
              <a:rPr lang="en-US" altLang="en-US" baseline="30000"/>
              <a:t>rd</a:t>
            </a:r>
            <a:r>
              <a:rPr lang="en-US" altLang="en-US"/>
              <a:t> pass)</a:t>
            </a:r>
          </a:p>
        </p:txBody>
      </p:sp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8D2896F-5AB5-495E-94FD-66E9DE0B269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36</a:t>
            </a:fld>
            <a:endParaRPr lang="en-US" altLang="en-US" sz="1400"/>
          </a:p>
        </p:txBody>
      </p:sp>
      <p:sp>
        <p:nvSpPr>
          <p:cNvPr id="25603" name="Text Box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581400" y="1981200"/>
            <a:ext cx="12954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Bucket sort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by 100’s digit</a:t>
            </a:r>
          </a:p>
        </p:txBody>
      </p:sp>
      <p:sp>
        <p:nvSpPr>
          <p:cNvPr id="25604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057400" y="28956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0</a:t>
            </a:r>
          </a:p>
        </p:txBody>
      </p:sp>
      <p:sp>
        <p:nvSpPr>
          <p:cNvPr id="25605" name="Text Box 4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57400" y="32004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400" u="sng">
                <a:solidFill>
                  <a:schemeClr val="accent2"/>
                </a:solidFill>
                <a:latin typeface="Times New Roman" pitchFamily="18" charset="0"/>
              </a:rPr>
              <a:t>0</a:t>
            </a:r>
            <a:r>
              <a:rPr lang="en-US" altLang="en-US" sz="1400">
                <a:latin typeface="Times New Roman" pitchFamily="18" charset="0"/>
              </a:rPr>
              <a:t>03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400" u="sng">
                <a:solidFill>
                  <a:schemeClr val="accent2"/>
                </a:solidFill>
                <a:latin typeface="Times New Roman" pitchFamily="18" charset="0"/>
              </a:rPr>
              <a:t>0</a:t>
            </a:r>
            <a:r>
              <a:rPr lang="en-US" altLang="en-US" sz="1400">
                <a:latin typeface="Times New Roman" pitchFamily="18" charset="0"/>
              </a:rPr>
              <a:t>09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400" u="sng">
                <a:solidFill>
                  <a:schemeClr val="accent2"/>
                </a:solidFill>
                <a:latin typeface="Times New Roman" pitchFamily="18" charset="0"/>
              </a:rPr>
              <a:t>0</a:t>
            </a:r>
            <a:r>
              <a:rPr lang="en-US" altLang="en-US" sz="1400">
                <a:latin typeface="Times New Roman" pitchFamily="18" charset="0"/>
              </a:rPr>
              <a:t>38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400" u="sng">
                <a:solidFill>
                  <a:schemeClr val="accent2"/>
                </a:solidFill>
                <a:latin typeface="Times New Roman" pitchFamily="18" charset="0"/>
              </a:rPr>
              <a:t>0</a:t>
            </a:r>
            <a:r>
              <a:rPr lang="en-US" altLang="en-US" sz="1400">
                <a:latin typeface="Times New Roman" pitchFamily="18" charset="0"/>
              </a:rPr>
              <a:t>67</a:t>
            </a:r>
          </a:p>
        </p:txBody>
      </p:sp>
      <p:sp>
        <p:nvSpPr>
          <p:cNvPr id="25606" name="Text Box 5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514600" y="28956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1</a:t>
            </a:r>
          </a:p>
        </p:txBody>
      </p:sp>
      <p:sp>
        <p:nvSpPr>
          <p:cNvPr id="25607" name="Text Box 6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514600" y="32004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400" u="sng">
                <a:solidFill>
                  <a:schemeClr val="accent2"/>
                </a:solidFill>
                <a:latin typeface="Times New Roman" pitchFamily="18" charset="0"/>
              </a:rPr>
              <a:t>1</a:t>
            </a:r>
            <a:r>
              <a:rPr lang="en-US" altLang="en-US" sz="1400">
                <a:latin typeface="Times New Roman" pitchFamily="18" charset="0"/>
              </a:rPr>
              <a:t>23</a:t>
            </a:r>
          </a:p>
        </p:txBody>
      </p:sp>
      <p:sp>
        <p:nvSpPr>
          <p:cNvPr id="25608" name="Text Box 7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971800" y="28956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2</a:t>
            </a:r>
          </a:p>
        </p:txBody>
      </p:sp>
      <p:sp>
        <p:nvSpPr>
          <p:cNvPr id="25609" name="Text Box 8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971800" y="32004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endParaRPr lang="en-US" altLang="en-US" sz="1400">
              <a:latin typeface="Times New Roman" pitchFamily="18" charset="0"/>
            </a:endParaRPr>
          </a:p>
          <a:p>
            <a:pPr algn="r">
              <a:spcBef>
                <a:spcPct val="0"/>
              </a:spcBef>
              <a:buFontTx/>
              <a:buNone/>
            </a:pPr>
            <a:endParaRPr lang="en-US" altLang="en-US" sz="1400">
              <a:latin typeface="Times New Roman" pitchFamily="18" charset="0"/>
            </a:endParaRPr>
          </a:p>
          <a:p>
            <a:pPr algn="r">
              <a:spcBef>
                <a:spcPct val="0"/>
              </a:spcBef>
              <a:buFontTx/>
              <a:buNone/>
            </a:pPr>
            <a:endParaRPr lang="en-US" altLang="en-US" sz="1400">
              <a:latin typeface="Times New Roman" pitchFamily="18" charset="0"/>
            </a:endParaRPr>
          </a:p>
        </p:txBody>
      </p:sp>
      <p:sp>
        <p:nvSpPr>
          <p:cNvPr id="25610" name="Text Box 9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429000" y="28956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3</a:t>
            </a:r>
          </a:p>
        </p:txBody>
      </p:sp>
      <p:sp>
        <p:nvSpPr>
          <p:cNvPr id="25611" name="Text Box 10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429000" y="32004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endParaRPr lang="en-US" altLang="en-US" sz="1400">
              <a:latin typeface="Times New Roman" pitchFamily="18" charset="0"/>
            </a:endParaRPr>
          </a:p>
          <a:p>
            <a:pPr algn="r">
              <a:spcBef>
                <a:spcPct val="0"/>
              </a:spcBef>
              <a:buFontTx/>
              <a:buNone/>
            </a:pPr>
            <a:endParaRPr lang="en-US" altLang="en-US" sz="1400">
              <a:latin typeface="Times New Roman" pitchFamily="18" charset="0"/>
            </a:endParaRPr>
          </a:p>
        </p:txBody>
      </p:sp>
      <p:sp>
        <p:nvSpPr>
          <p:cNvPr id="25612" name="Text Box 11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886200" y="28956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4</a:t>
            </a:r>
          </a:p>
        </p:txBody>
      </p:sp>
      <p:sp>
        <p:nvSpPr>
          <p:cNvPr id="25613" name="Text Box 12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886200" y="32004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400" u="sng">
                <a:solidFill>
                  <a:schemeClr val="accent2"/>
                </a:solidFill>
                <a:latin typeface="Times New Roman" pitchFamily="18" charset="0"/>
              </a:rPr>
              <a:t>4</a:t>
            </a:r>
            <a:r>
              <a:rPr lang="en-US" altLang="en-US" sz="1400">
                <a:latin typeface="Times New Roman" pitchFamily="18" charset="0"/>
              </a:rPr>
              <a:t>78</a:t>
            </a:r>
          </a:p>
        </p:txBody>
      </p:sp>
      <p:sp>
        <p:nvSpPr>
          <p:cNvPr id="25614" name="Text Box 13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343400" y="28956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5</a:t>
            </a:r>
          </a:p>
        </p:txBody>
      </p:sp>
      <p:sp>
        <p:nvSpPr>
          <p:cNvPr id="25615" name="Text Box 14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343400" y="32004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400" u="sng">
                <a:solidFill>
                  <a:schemeClr val="accent2"/>
                </a:solidFill>
                <a:latin typeface="Times New Roman" pitchFamily="18" charset="0"/>
              </a:rPr>
              <a:t>5</a:t>
            </a:r>
            <a:r>
              <a:rPr lang="en-US" altLang="en-US" sz="1400">
                <a:latin typeface="Times New Roman" pitchFamily="18" charset="0"/>
              </a:rPr>
              <a:t>37</a:t>
            </a:r>
          </a:p>
        </p:txBody>
      </p:sp>
      <p:sp>
        <p:nvSpPr>
          <p:cNvPr id="25616" name="Text Box 15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800600" y="28956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6</a:t>
            </a:r>
          </a:p>
        </p:txBody>
      </p:sp>
      <p:sp>
        <p:nvSpPr>
          <p:cNvPr id="25617" name="Text Box 16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800600" y="32004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endParaRPr lang="en-US" altLang="en-US" sz="1400">
              <a:latin typeface="Times New Roman" pitchFamily="18" charset="0"/>
            </a:endParaRPr>
          </a:p>
        </p:txBody>
      </p:sp>
      <p:sp>
        <p:nvSpPr>
          <p:cNvPr id="25618" name="Text Box 17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5257800" y="28956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7</a:t>
            </a:r>
          </a:p>
        </p:txBody>
      </p:sp>
      <p:sp>
        <p:nvSpPr>
          <p:cNvPr id="25619" name="Text Box 18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257800" y="32004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400" u="sng">
                <a:solidFill>
                  <a:schemeClr val="accent2"/>
                </a:solidFill>
                <a:latin typeface="Times New Roman" pitchFamily="18" charset="0"/>
              </a:rPr>
              <a:t>7</a:t>
            </a:r>
            <a:r>
              <a:rPr lang="en-US" altLang="en-US" sz="1400">
                <a:latin typeface="Times New Roman" pitchFamily="18" charset="0"/>
              </a:rPr>
              <a:t>21</a:t>
            </a:r>
          </a:p>
        </p:txBody>
      </p:sp>
      <p:sp>
        <p:nvSpPr>
          <p:cNvPr id="25620" name="Text Box 19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715000" y="28956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8</a:t>
            </a:r>
          </a:p>
        </p:txBody>
      </p:sp>
      <p:sp>
        <p:nvSpPr>
          <p:cNvPr id="25621" name="Text Box 20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715000" y="32004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endParaRPr lang="en-US" altLang="en-US" sz="1400">
              <a:latin typeface="Times New Roman" pitchFamily="18" charset="0"/>
            </a:endParaRPr>
          </a:p>
          <a:p>
            <a:pPr algn="r">
              <a:spcBef>
                <a:spcPct val="0"/>
              </a:spcBef>
              <a:buFontTx/>
              <a:buNone/>
            </a:pPr>
            <a:endParaRPr lang="en-US" altLang="en-US" sz="1400">
              <a:latin typeface="Times New Roman" pitchFamily="18" charset="0"/>
            </a:endParaRPr>
          </a:p>
        </p:txBody>
      </p:sp>
      <p:sp>
        <p:nvSpPr>
          <p:cNvPr id="25622" name="Text Box 21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6172200" y="28956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Courier New" pitchFamily="49" charset="0"/>
              </a:rPr>
              <a:t>9</a:t>
            </a:r>
          </a:p>
        </p:txBody>
      </p:sp>
      <p:sp>
        <p:nvSpPr>
          <p:cNvPr id="25623" name="Text Box 22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6172200" y="3200400"/>
            <a:ext cx="457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endParaRPr lang="en-US" altLang="en-US" sz="1400">
              <a:latin typeface="Times New Roman" pitchFamily="18" charset="0"/>
            </a:endParaRPr>
          </a:p>
        </p:txBody>
      </p:sp>
      <p:sp>
        <p:nvSpPr>
          <p:cNvPr id="25625" name="Text Box 24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52425" y="2057400"/>
            <a:ext cx="172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/>
              <a:t>After 2</a:t>
            </a:r>
            <a:r>
              <a:rPr lang="en-US" altLang="en-US" sz="2000" baseline="30000"/>
              <a:t>nd</a:t>
            </a:r>
            <a:r>
              <a:rPr lang="en-US" altLang="en-US" sz="2000"/>
              <a:t> pass</a:t>
            </a:r>
          </a:p>
        </p:txBody>
      </p:sp>
      <p:sp>
        <p:nvSpPr>
          <p:cNvPr id="25626" name="Text Box 25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990600" y="2438400"/>
            <a:ext cx="522288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3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9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721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123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537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38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67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478</a:t>
            </a:r>
          </a:p>
        </p:txBody>
      </p:sp>
      <p:sp>
        <p:nvSpPr>
          <p:cNvPr id="25627" name="Text Box 26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6924675" y="2057400"/>
            <a:ext cx="16843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/>
              <a:t>After 3</a:t>
            </a:r>
            <a:r>
              <a:rPr lang="en-US" altLang="en-US" sz="2000" baseline="30000"/>
              <a:t>rd</a:t>
            </a:r>
            <a:r>
              <a:rPr lang="en-US" altLang="en-US" sz="2000"/>
              <a:t> pass</a:t>
            </a:r>
          </a:p>
        </p:txBody>
      </p:sp>
      <p:sp>
        <p:nvSpPr>
          <p:cNvPr id="25628" name="Text Box 27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7543800" y="2438400"/>
            <a:ext cx="522288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3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9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38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67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123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478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537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/>
              <a:t>721</a:t>
            </a:r>
          </a:p>
        </p:txBody>
      </p:sp>
      <p:sp>
        <p:nvSpPr>
          <p:cNvPr id="25629" name="Text Box 28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1447800" y="4953000"/>
            <a:ext cx="66373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/>
              <a:t>Invariant</a:t>
            </a:r>
            <a:r>
              <a:rPr lang="en-US" altLang="en-US" sz="2000"/>
              <a:t>: after k passes the low order k digits are sorted.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98FD63-D107-4D3D-B3F0-7BE45EEA4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5D4C97-2825-4E0B-8ED8-8AC401A1B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Radixsort: Complexity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447800"/>
            <a:ext cx="77724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In our examples, we had: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/>
              <a:t>Input size, 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/>
              <a:t>Number of buckets, B = 10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/>
              <a:t>Maximum value, M </a:t>
            </a:r>
            <a:r>
              <a:rPr lang="en-US" altLang="en-US" sz="2400">
                <a:cs typeface="Arial" charset="0"/>
              </a:rPr>
              <a:t>&lt;</a:t>
            </a:r>
            <a:r>
              <a:rPr lang="en-US" altLang="en-US" sz="2400"/>
              <a:t> 10</a:t>
            </a:r>
            <a:r>
              <a:rPr lang="en-US" altLang="en-US" sz="2400" baseline="30000"/>
              <a:t>3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/>
              <a:t>Number of passes, P =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24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How much work per pass?  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Total time?</a:t>
            </a:r>
            <a:br>
              <a:rPr lang="en-US" altLang="en-US" sz="2400"/>
            </a:br>
            <a:endParaRPr lang="en-US" altLang="en-US" sz="2400"/>
          </a:p>
        </p:txBody>
      </p:sp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F611610-4B09-4926-AC50-9C48175525BF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37</a:t>
            </a:fld>
            <a:endParaRPr lang="en-US" altLang="en-US" sz="1400"/>
          </a:p>
        </p:txBody>
      </p:sp>
      <p:sp>
        <p:nvSpPr>
          <p:cNvPr id="26629" name="AutoShape 5" hidden="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781800" y="1828800"/>
            <a:ext cx="2133600" cy="3810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i="1">
                <a:latin typeface="Times New Roman" pitchFamily="18" charset="0"/>
              </a:rPr>
              <a:t>P</a:t>
            </a:r>
            <a:r>
              <a:rPr lang="en-US" altLang="en-US" sz="2000">
                <a:latin typeface="Times New Roman" pitchFamily="18" charset="0"/>
              </a:rPr>
              <a:t> = log</a:t>
            </a:r>
            <a:r>
              <a:rPr lang="en-US" altLang="en-US" sz="2000" i="1" baseline="-25000">
                <a:latin typeface="Times New Roman" pitchFamily="18" charset="0"/>
              </a:rPr>
              <a:t>B</a:t>
            </a:r>
            <a:r>
              <a:rPr lang="en-US" altLang="en-US" sz="2000">
                <a:latin typeface="Times New Roman" pitchFamily="18" charset="0"/>
              </a:rPr>
              <a:t>(M)</a:t>
            </a:r>
          </a:p>
        </p:txBody>
      </p:sp>
      <p:sp>
        <p:nvSpPr>
          <p:cNvPr id="26630" name="AutoShape 6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781800" y="4114800"/>
            <a:ext cx="1981200" cy="6858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n-US" sz="2000"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altLang="en-US" sz="2000">
                <a:latin typeface="Times New Roman" pitchFamily="18" charset="0"/>
              </a:rPr>
              <a:t>(</a:t>
            </a:r>
            <a:r>
              <a:rPr lang="en-US" altLang="en-US" sz="2000" i="1">
                <a:latin typeface="Times New Roman" pitchFamily="18" charset="0"/>
              </a:rPr>
              <a:t>N+B</a:t>
            </a:r>
            <a:r>
              <a:rPr lang="en-US" altLang="en-US" sz="2000">
                <a:latin typeface="Times New Roman" pitchFamily="18" charset="0"/>
              </a:rPr>
              <a:t>) when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Times New Roman" pitchFamily="18" charset="0"/>
              </a:rPr>
              <a:t>using BucketSort</a:t>
            </a:r>
          </a:p>
        </p:txBody>
      </p:sp>
      <p:sp>
        <p:nvSpPr>
          <p:cNvPr id="26631" name="AutoShape 7" hidden="1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781800" y="5867400"/>
            <a:ext cx="1600200" cy="3810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n-US" sz="2400"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altLang="en-US" sz="2400">
                <a:latin typeface="Times New Roman" pitchFamily="18" charset="0"/>
              </a:rPr>
              <a:t>(</a:t>
            </a:r>
            <a:r>
              <a:rPr lang="en-US" altLang="en-US" sz="2400" i="1">
                <a:latin typeface="Times New Roman" pitchFamily="18" charset="0"/>
              </a:rPr>
              <a:t>P</a:t>
            </a:r>
            <a:r>
              <a:rPr lang="en-US" altLang="en-US" sz="2400">
                <a:latin typeface="Times New Roman" pitchFamily="18" charset="0"/>
              </a:rPr>
              <a:t>(</a:t>
            </a:r>
            <a:r>
              <a:rPr lang="en-US" altLang="en-US" sz="2400" i="1">
                <a:latin typeface="Times New Roman" pitchFamily="18" charset="0"/>
              </a:rPr>
              <a:t>N</a:t>
            </a:r>
            <a:r>
              <a:rPr lang="en-US" altLang="en-US" sz="2400">
                <a:latin typeface="Times New Roman" pitchFamily="18" charset="0"/>
              </a:rPr>
              <a:t>+</a:t>
            </a:r>
            <a:r>
              <a:rPr lang="en-US" altLang="en-US" sz="2400" i="1">
                <a:latin typeface="Times New Roman" pitchFamily="18" charset="0"/>
              </a:rPr>
              <a:t>B</a:t>
            </a:r>
            <a:r>
              <a:rPr lang="en-US" altLang="en-US" sz="2400">
                <a:latin typeface="Times New Roman" pitchFamily="18" charset="0"/>
              </a:rPr>
              <a:t>))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1BFA79-CAF0-461A-9AB8-D4A30DC5B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E591A6-E0AB-4628-9E21-7A0EFEDE2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-152400"/>
            <a:ext cx="77724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 sz="4000"/>
              <a:t>Choosing the Radix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609600" y="762000"/>
            <a:ext cx="8305800" cy="571500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spcAft>
                <a:spcPct val="20000"/>
              </a:spcAft>
              <a:buFontTx/>
              <a:buNone/>
            </a:pPr>
            <a:r>
              <a:rPr lang="en-US" altLang="en-US" sz="2400"/>
              <a:t>Run time is roughly proportional to:</a:t>
            </a:r>
          </a:p>
          <a:p>
            <a:pPr marL="0" indent="0" algn="ctr" eaLnBrk="1" hangingPunct="1">
              <a:lnSpc>
                <a:spcPct val="90000"/>
              </a:lnSpc>
              <a:spcAft>
                <a:spcPct val="20000"/>
              </a:spcAft>
              <a:buFontTx/>
              <a:buNone/>
            </a:pPr>
            <a:r>
              <a:rPr lang="en-US" altLang="en-US" sz="2400" i="1"/>
              <a:t>P</a:t>
            </a:r>
            <a:r>
              <a:rPr lang="en-US" altLang="en-US" sz="2400"/>
              <a:t>(</a:t>
            </a:r>
            <a:r>
              <a:rPr lang="en-US" altLang="en-US" sz="2400" i="1"/>
              <a:t>B</a:t>
            </a:r>
            <a:r>
              <a:rPr lang="en-US" altLang="en-US" sz="2400"/>
              <a:t>+</a:t>
            </a:r>
            <a:r>
              <a:rPr lang="en-US" altLang="en-US" sz="2400" i="1"/>
              <a:t>N</a:t>
            </a:r>
            <a:r>
              <a:rPr lang="en-US" altLang="en-US" sz="2400"/>
              <a:t>) = log</a:t>
            </a:r>
            <a:r>
              <a:rPr lang="en-US" altLang="en-US" sz="2400" i="1" baseline="-25000"/>
              <a:t>B</a:t>
            </a:r>
            <a:r>
              <a:rPr lang="en-US" altLang="en-US" sz="2400" i="1"/>
              <a:t>M</a:t>
            </a:r>
            <a:r>
              <a:rPr lang="en-US" altLang="en-US" sz="2400"/>
              <a:t>(</a:t>
            </a:r>
            <a:r>
              <a:rPr lang="en-US" altLang="en-US" sz="2400" i="1"/>
              <a:t>B</a:t>
            </a:r>
            <a:r>
              <a:rPr lang="en-US" altLang="en-US" sz="2400"/>
              <a:t>+</a:t>
            </a:r>
            <a:r>
              <a:rPr lang="en-US" altLang="en-US" sz="2400" i="1"/>
              <a:t>N</a:t>
            </a:r>
            <a:r>
              <a:rPr lang="en-US" altLang="en-US" sz="2400"/>
              <a:t>)</a:t>
            </a:r>
          </a:p>
          <a:p>
            <a:pPr marL="0" indent="0" eaLnBrk="1" hangingPunct="1">
              <a:lnSpc>
                <a:spcPct val="90000"/>
              </a:lnSpc>
              <a:spcAft>
                <a:spcPct val="20000"/>
              </a:spcAft>
              <a:buFontTx/>
              <a:buNone/>
            </a:pPr>
            <a:r>
              <a:rPr lang="en-US" altLang="en-US" sz="2400"/>
              <a:t>Can show that this is minimized when:</a:t>
            </a:r>
          </a:p>
          <a:p>
            <a:pPr marL="0" indent="0" algn="ctr" eaLnBrk="1" hangingPunct="1">
              <a:lnSpc>
                <a:spcPct val="90000"/>
              </a:lnSpc>
              <a:spcAft>
                <a:spcPct val="20000"/>
              </a:spcAft>
              <a:buFontTx/>
              <a:buNone/>
            </a:pPr>
            <a:r>
              <a:rPr lang="en-US" altLang="en-US" sz="2400" i="1"/>
              <a:t>B</a:t>
            </a:r>
            <a:r>
              <a:rPr lang="en-US" altLang="en-US" sz="2400"/>
              <a:t> log</a:t>
            </a:r>
            <a:r>
              <a:rPr lang="en-US" altLang="en-US" sz="2400" i="1" baseline="-25000"/>
              <a:t>e</a:t>
            </a:r>
            <a:r>
              <a:rPr lang="en-US" altLang="en-US" sz="2400" i="1"/>
              <a:t>B</a:t>
            </a:r>
            <a:r>
              <a:rPr lang="en-US" altLang="en-US" sz="2400"/>
              <a:t> </a:t>
            </a:r>
            <a:r>
              <a:rPr lang="en-US" altLang="en-US" sz="2400">
                <a:cs typeface="Arial" charset="0"/>
              </a:rPr>
              <a:t>≈</a:t>
            </a:r>
            <a:r>
              <a:rPr lang="en-US" altLang="en-US" sz="2400"/>
              <a:t> </a:t>
            </a:r>
            <a:r>
              <a:rPr lang="en-US" altLang="en-US" sz="2400" i="1"/>
              <a:t>N</a:t>
            </a:r>
          </a:p>
          <a:p>
            <a:pPr marL="0" indent="0" eaLnBrk="1" hangingPunct="1">
              <a:lnSpc>
                <a:spcPct val="90000"/>
              </a:lnSpc>
              <a:spcAft>
                <a:spcPct val="20000"/>
              </a:spcAft>
              <a:buFontTx/>
              <a:buNone/>
            </a:pPr>
            <a:r>
              <a:rPr lang="en-US" altLang="en-US" sz="2400"/>
              <a:t>In theory, then, the best base (radix) depends only on </a:t>
            </a:r>
            <a:r>
              <a:rPr lang="en-US" altLang="en-US" sz="2400" i="1"/>
              <a:t>N</a:t>
            </a:r>
            <a:r>
              <a:rPr lang="en-US" altLang="en-US" sz="2400"/>
              <a:t>.</a:t>
            </a:r>
          </a:p>
          <a:p>
            <a:pPr marL="0" indent="0" eaLnBrk="1" hangingPunct="1">
              <a:lnSpc>
                <a:spcPct val="90000"/>
              </a:lnSpc>
              <a:spcAft>
                <a:spcPct val="20000"/>
              </a:spcAft>
              <a:buFontTx/>
              <a:buNone/>
            </a:pPr>
            <a:r>
              <a:rPr lang="en-US" altLang="en-US" sz="2400"/>
              <a:t>For fast computation, prefer </a:t>
            </a:r>
            <a:r>
              <a:rPr lang="en-US" altLang="en-US" sz="2400" i="1"/>
              <a:t>B</a:t>
            </a:r>
            <a:r>
              <a:rPr lang="en-US" altLang="en-US" sz="2400"/>
              <a:t> = 2</a:t>
            </a:r>
            <a:r>
              <a:rPr lang="en-US" altLang="en-US" sz="2400" i="1" baseline="30000"/>
              <a:t>b</a:t>
            </a:r>
            <a:r>
              <a:rPr lang="en-US" altLang="en-US" sz="2400"/>
              <a:t>.  Then best </a:t>
            </a:r>
            <a:r>
              <a:rPr lang="en-US" altLang="en-US" sz="2400" i="1"/>
              <a:t>b</a:t>
            </a:r>
            <a:r>
              <a:rPr lang="en-US" altLang="en-US" sz="2400"/>
              <a:t> is:</a:t>
            </a:r>
          </a:p>
          <a:p>
            <a:pPr marL="0" indent="0" algn="ctr" eaLnBrk="1" hangingPunct="1">
              <a:lnSpc>
                <a:spcPct val="90000"/>
              </a:lnSpc>
              <a:spcAft>
                <a:spcPct val="20000"/>
              </a:spcAft>
              <a:buFontTx/>
              <a:buNone/>
            </a:pPr>
            <a:r>
              <a:rPr lang="en-US" altLang="en-US" sz="2400" i="1"/>
              <a:t>b</a:t>
            </a:r>
            <a:r>
              <a:rPr lang="en-US" altLang="en-US" sz="2400"/>
              <a:t> + log</a:t>
            </a:r>
            <a:r>
              <a:rPr lang="en-US" altLang="en-US" sz="2400" i="1" baseline="-25000"/>
              <a:t>2</a:t>
            </a:r>
            <a:r>
              <a:rPr lang="en-US" altLang="en-US" sz="2400" i="1"/>
              <a:t>b</a:t>
            </a:r>
            <a:r>
              <a:rPr lang="en-US" altLang="en-US" sz="2400"/>
              <a:t> </a:t>
            </a:r>
            <a:r>
              <a:rPr lang="en-US" altLang="en-US" sz="2400">
                <a:cs typeface="Arial" charset="0"/>
              </a:rPr>
              <a:t>≈</a:t>
            </a:r>
            <a:r>
              <a:rPr lang="en-US" altLang="en-US" sz="2400"/>
              <a:t> log</a:t>
            </a:r>
            <a:r>
              <a:rPr lang="en-US" altLang="en-US" sz="2400" i="1" baseline="-25000"/>
              <a:t>2</a:t>
            </a:r>
            <a:r>
              <a:rPr lang="en-US" altLang="en-US" sz="2400" i="1"/>
              <a:t>N</a:t>
            </a:r>
          </a:p>
          <a:p>
            <a:pPr marL="0" indent="0" eaLnBrk="1" hangingPunct="1">
              <a:lnSpc>
                <a:spcPct val="90000"/>
              </a:lnSpc>
              <a:spcAft>
                <a:spcPct val="20000"/>
              </a:spcAft>
              <a:buFontTx/>
              <a:buNone/>
            </a:pPr>
            <a:r>
              <a:rPr lang="en-US" altLang="en-US" sz="2400"/>
              <a:t>Example:</a:t>
            </a:r>
          </a:p>
          <a:p>
            <a:pPr lvl="1" eaLnBrk="1" hangingPunct="1">
              <a:lnSpc>
                <a:spcPct val="90000"/>
              </a:lnSpc>
              <a:spcAft>
                <a:spcPct val="20000"/>
              </a:spcAft>
            </a:pPr>
            <a:r>
              <a:rPr lang="en-US" altLang="en-US" sz="2400" i="1"/>
              <a:t>N</a:t>
            </a:r>
            <a:r>
              <a:rPr lang="en-US" altLang="en-US" sz="2400"/>
              <a:t> = 1 million (i.e., ~2</a:t>
            </a:r>
            <a:r>
              <a:rPr lang="en-US" altLang="en-US" sz="2400" baseline="30000"/>
              <a:t>20</a:t>
            </a:r>
            <a:r>
              <a:rPr lang="en-US" altLang="en-US" sz="2400"/>
              <a:t> ) 64 bit numbers,  </a:t>
            </a:r>
            <a:r>
              <a:rPr lang="en-US" altLang="en-US" sz="2400" i="1"/>
              <a:t>M </a:t>
            </a:r>
            <a:r>
              <a:rPr lang="en-US" altLang="en-US" sz="2400"/>
              <a:t>= 2</a:t>
            </a:r>
            <a:r>
              <a:rPr lang="en-US" altLang="en-US" sz="2400" baseline="30000"/>
              <a:t>64</a:t>
            </a:r>
          </a:p>
          <a:p>
            <a:pPr lvl="1" eaLnBrk="1" hangingPunct="1">
              <a:lnSpc>
                <a:spcPct val="90000"/>
              </a:lnSpc>
              <a:spcAft>
                <a:spcPct val="20000"/>
              </a:spcAft>
            </a:pPr>
            <a:r>
              <a:rPr lang="en-US" altLang="en-US" sz="2400"/>
              <a:t>log</a:t>
            </a:r>
            <a:r>
              <a:rPr lang="en-US" altLang="en-US" sz="2400" i="1" baseline="-25000"/>
              <a:t>2</a:t>
            </a:r>
            <a:r>
              <a:rPr lang="en-US" altLang="en-US" sz="2400" i="1"/>
              <a:t>N</a:t>
            </a:r>
            <a:r>
              <a:rPr lang="en-US" altLang="en-US" sz="2400"/>
              <a:t> </a:t>
            </a:r>
            <a:r>
              <a:rPr lang="en-US" altLang="en-US" sz="2400">
                <a:cs typeface="Arial" charset="0"/>
              </a:rPr>
              <a:t>≈</a:t>
            </a:r>
            <a:r>
              <a:rPr lang="en-US" altLang="en-US" sz="2400"/>
              <a:t> 20 </a:t>
            </a:r>
            <a:r>
              <a:rPr lang="en-US" altLang="en-US" sz="2400">
                <a:cs typeface="Arial" charset="0"/>
              </a:rPr>
              <a:t>→</a:t>
            </a:r>
            <a:r>
              <a:rPr lang="en-US" altLang="en-US" sz="2400"/>
              <a:t> </a:t>
            </a:r>
            <a:r>
              <a:rPr lang="en-US" altLang="en-US" sz="2400" i="1"/>
              <a:t>b</a:t>
            </a:r>
            <a:r>
              <a:rPr lang="en-US" altLang="en-US" sz="2400"/>
              <a:t> = 16</a:t>
            </a:r>
          </a:p>
          <a:p>
            <a:pPr lvl="1" eaLnBrk="1" hangingPunct="1">
              <a:lnSpc>
                <a:spcPct val="90000"/>
              </a:lnSpc>
              <a:spcAft>
                <a:spcPct val="20000"/>
              </a:spcAft>
            </a:pPr>
            <a:r>
              <a:rPr lang="en-US" altLang="en-US" sz="2400" i="1"/>
              <a:t>B</a:t>
            </a:r>
            <a:r>
              <a:rPr lang="en-US" altLang="en-US" sz="2400"/>
              <a:t> = 2</a:t>
            </a:r>
            <a:r>
              <a:rPr lang="en-US" altLang="en-US" sz="2400" baseline="30000"/>
              <a:t>16</a:t>
            </a:r>
            <a:r>
              <a:rPr lang="en-US" altLang="en-US" sz="2400"/>
              <a:t> = 65,536 and </a:t>
            </a:r>
            <a:r>
              <a:rPr lang="en-US" altLang="en-US" sz="2400" i="1"/>
              <a:t>P</a:t>
            </a:r>
            <a:r>
              <a:rPr lang="en-US" altLang="en-US" sz="2400"/>
              <a:t> = log</a:t>
            </a:r>
            <a:r>
              <a:rPr lang="en-US" altLang="en-US" sz="2400" baseline="-25000"/>
              <a:t>(</a:t>
            </a:r>
            <a:r>
              <a:rPr lang="en-US" altLang="en-US" sz="2400" baseline="-30000"/>
              <a:t>2</a:t>
            </a:r>
            <a:r>
              <a:rPr lang="en-US" altLang="en-US" sz="2400" baseline="-8000"/>
              <a:t>16</a:t>
            </a:r>
            <a:r>
              <a:rPr lang="en-US" altLang="en-US" sz="2400" baseline="-20000"/>
              <a:t>)</a:t>
            </a:r>
            <a:r>
              <a:rPr lang="en-US" altLang="en-US" sz="2400"/>
              <a:t> 2</a:t>
            </a:r>
            <a:r>
              <a:rPr lang="en-US" altLang="en-US" sz="2400" baseline="30000"/>
              <a:t>64</a:t>
            </a:r>
            <a:r>
              <a:rPr lang="en-US" altLang="en-US" sz="2400"/>
              <a:t> = 4.</a:t>
            </a:r>
          </a:p>
          <a:p>
            <a:pPr marL="0" indent="0" eaLnBrk="1" hangingPunct="1">
              <a:lnSpc>
                <a:spcPct val="90000"/>
              </a:lnSpc>
              <a:spcAft>
                <a:spcPct val="20000"/>
              </a:spcAft>
              <a:buFontTx/>
              <a:buNone/>
            </a:pPr>
            <a:r>
              <a:rPr lang="en-US" altLang="en-US" sz="2400"/>
              <a:t>In practice, memory word sizes, space, other architectural considerations, are important in choosing the radix.</a:t>
            </a:r>
          </a:p>
        </p:txBody>
      </p:sp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368CD35-C798-4F5E-A09D-18E12C9ED2BF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38</a:t>
            </a:fld>
            <a:endParaRPr lang="en-US" altLang="en-US" sz="140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171829-E2C7-44C9-9F12-62F5F86A3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3D3445-6F61-4767-9114-0A7135A14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533400" y="-2286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 sz="4000"/>
              <a:t>Sorting Summary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0" y="762000"/>
            <a:ext cx="8991600" cy="45720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i="1">
                <a:solidFill>
                  <a:srgbClr val="0000FF"/>
                </a:solidFill>
              </a:rPr>
              <a:t>  O</a:t>
            </a:r>
            <a:r>
              <a:rPr lang="en-US" altLang="en-US" sz="2400">
                <a:solidFill>
                  <a:srgbClr val="0000FF"/>
                </a:solidFill>
              </a:rPr>
              <a:t>(</a:t>
            </a:r>
            <a:r>
              <a:rPr lang="en-US" altLang="en-US" sz="2400" i="1">
                <a:solidFill>
                  <a:srgbClr val="0000FF"/>
                </a:solidFill>
              </a:rPr>
              <a:t>N</a:t>
            </a:r>
            <a:r>
              <a:rPr lang="en-US" altLang="en-US" sz="2400" i="1" baseline="30000">
                <a:solidFill>
                  <a:srgbClr val="0000FF"/>
                </a:solidFill>
              </a:rPr>
              <a:t>2</a:t>
            </a:r>
            <a:r>
              <a:rPr lang="en-US" altLang="en-US" sz="2400">
                <a:solidFill>
                  <a:srgbClr val="0000FF"/>
                </a:solidFill>
              </a:rPr>
              <a:t>)</a:t>
            </a:r>
            <a:r>
              <a:rPr lang="en-US" altLang="en-US" sz="2400"/>
              <a:t> average, worst case: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b="1"/>
              <a:t>Selection Sort</a:t>
            </a:r>
            <a:r>
              <a:rPr lang="en-US" altLang="en-US" sz="2400"/>
              <a:t>, </a:t>
            </a:r>
            <a:r>
              <a:rPr lang="en-US" altLang="en-US" sz="2400" b="1"/>
              <a:t>Bubblesort</a:t>
            </a:r>
            <a:r>
              <a:rPr lang="en-US" altLang="en-US" sz="2400"/>
              <a:t>, </a:t>
            </a:r>
            <a:r>
              <a:rPr lang="en-US" altLang="en-US" sz="2400" b="1"/>
              <a:t>Insertion Sort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i="1">
                <a:solidFill>
                  <a:srgbClr val="0000FF"/>
                </a:solidFill>
              </a:rPr>
              <a:t>O</a:t>
            </a:r>
            <a:r>
              <a:rPr lang="en-US" altLang="en-US" sz="2400">
                <a:solidFill>
                  <a:srgbClr val="0000FF"/>
                </a:solidFill>
              </a:rPr>
              <a:t>(</a:t>
            </a:r>
            <a:r>
              <a:rPr lang="en-US" altLang="en-US" sz="2400" i="1">
                <a:solidFill>
                  <a:srgbClr val="0000FF"/>
                </a:solidFill>
              </a:rPr>
              <a:t>N log N</a:t>
            </a:r>
            <a:r>
              <a:rPr lang="en-US" altLang="en-US" sz="2400">
                <a:solidFill>
                  <a:srgbClr val="0000FF"/>
                </a:solidFill>
              </a:rPr>
              <a:t>)</a:t>
            </a:r>
            <a:r>
              <a:rPr lang="en-US" altLang="en-US" sz="2400"/>
              <a:t> average case: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b="1"/>
              <a:t>Heapsort</a:t>
            </a:r>
            <a:r>
              <a:rPr lang="en-US" altLang="en-US" sz="2400"/>
              <a:t>: In-place, not stable.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b="1"/>
              <a:t>BST Sort</a:t>
            </a:r>
            <a:r>
              <a:rPr lang="en-US" altLang="en-US" sz="2400"/>
              <a:t>: </a:t>
            </a:r>
            <a:r>
              <a:rPr lang="en-US" altLang="en-US" sz="2400" i="1"/>
              <a:t>O</a:t>
            </a:r>
            <a:r>
              <a:rPr lang="en-US" altLang="en-US" sz="2400"/>
              <a:t>(</a:t>
            </a:r>
            <a:r>
              <a:rPr lang="en-US" altLang="en-US" sz="2400" i="1"/>
              <a:t>N</a:t>
            </a:r>
            <a:r>
              <a:rPr lang="en-US" altLang="en-US" sz="2400"/>
              <a:t>) extra space (including tree pointers, possibly poor memory locality), stable.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b="1"/>
              <a:t>Mergesort</a:t>
            </a:r>
            <a:r>
              <a:rPr lang="en-US" altLang="en-US" sz="2400"/>
              <a:t>: </a:t>
            </a:r>
            <a:r>
              <a:rPr lang="en-US" altLang="en-US" sz="2400" i="1"/>
              <a:t>O</a:t>
            </a:r>
            <a:r>
              <a:rPr lang="en-US" altLang="en-US" sz="2400"/>
              <a:t>(</a:t>
            </a:r>
            <a:r>
              <a:rPr lang="en-US" altLang="en-US" sz="2400" i="1"/>
              <a:t>N</a:t>
            </a:r>
            <a:r>
              <a:rPr lang="en-US" altLang="en-US" sz="2400"/>
              <a:t>) extra space, stable.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b="1"/>
              <a:t>Quicksort</a:t>
            </a:r>
            <a:r>
              <a:rPr lang="en-US" altLang="en-US" sz="2400"/>
              <a:t>: claimed fastest in practice, but </a:t>
            </a:r>
            <a:r>
              <a:rPr lang="en-US" altLang="en-US" sz="2400" i="1"/>
              <a:t>O</a:t>
            </a:r>
            <a:r>
              <a:rPr lang="en-US" altLang="en-US" sz="2400"/>
              <a:t>(</a:t>
            </a:r>
            <a:r>
              <a:rPr lang="en-US" altLang="en-US" sz="2400" i="1"/>
              <a:t>N</a:t>
            </a:r>
            <a:r>
              <a:rPr lang="en-US" altLang="en-US" sz="2400" i="1" baseline="30000"/>
              <a:t>2</a:t>
            </a:r>
            <a:r>
              <a:rPr lang="en-US" altLang="en-US" sz="2400"/>
              <a:t>) worst case. Recursion/stack requirement. Not stable.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sym typeface="Symbol" pitchFamily="18" charset="2"/>
              </a:rPr>
              <a:t>  </a:t>
            </a:r>
            <a:r>
              <a:rPr lang="en-US" altLang="en-US" sz="2400">
                <a:solidFill>
                  <a:srgbClr val="0000FF"/>
                </a:solidFill>
              </a:rPr>
              <a:t>(</a:t>
            </a:r>
            <a:r>
              <a:rPr lang="en-US" altLang="en-US" sz="2400" i="1">
                <a:solidFill>
                  <a:srgbClr val="0000FF"/>
                </a:solidFill>
              </a:rPr>
              <a:t>N log N</a:t>
            </a:r>
            <a:r>
              <a:rPr lang="en-US" altLang="en-US" sz="2400">
                <a:solidFill>
                  <a:srgbClr val="0000FF"/>
                </a:solidFill>
              </a:rPr>
              <a:t>)</a:t>
            </a:r>
            <a:r>
              <a:rPr lang="en-US" altLang="en-US" sz="2400"/>
              <a:t> worst and average case:</a:t>
            </a:r>
            <a:endParaRPr lang="en-US" altLang="en-US" sz="2800"/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b="1"/>
              <a:t>Any comparison-based sorting algorithm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0000FF"/>
                </a:solidFill>
              </a:rPr>
              <a:t>  O</a:t>
            </a:r>
            <a:r>
              <a:rPr lang="en-US" altLang="en-US" sz="2400">
                <a:solidFill>
                  <a:srgbClr val="0000FF"/>
                </a:solidFill>
              </a:rPr>
              <a:t>(</a:t>
            </a:r>
            <a:r>
              <a:rPr lang="en-US" altLang="en-US" sz="2400" i="1">
                <a:solidFill>
                  <a:srgbClr val="0000FF"/>
                </a:solidFill>
              </a:rPr>
              <a:t>N</a:t>
            </a:r>
            <a:r>
              <a:rPr lang="en-US" altLang="en-US" sz="2400">
                <a:solidFill>
                  <a:srgbClr val="0000FF"/>
                </a:solidFill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b="1"/>
              <a:t>Radix Sort</a:t>
            </a:r>
            <a:r>
              <a:rPr lang="en-US" altLang="en-US" sz="2400"/>
              <a:t>: fast and stable. Not comparison based. Not in-place.  Poor memory locality can undercut performance.</a:t>
            </a:r>
          </a:p>
        </p:txBody>
      </p:sp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269D3F-88F5-484A-B0B6-E10CE974709B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39</a:t>
            </a:fld>
            <a:endParaRPr lang="en-US" altLang="en-US" sz="140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00ACE2-5D38-47D3-AD46-FA62EA0D9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A2D162-E592-4186-AE21-60FB8EC3F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-1524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Quicksort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066800"/>
            <a:ext cx="8229600" cy="5791200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altLang="en-US" sz="2800" dirty="0">
                <a:sym typeface="Wingdings" pitchFamily="2" charset="2"/>
              </a:rPr>
              <a:t>Quicksort uses a divide and conquer strategy, but does not require the O(N) extra space that </a:t>
            </a:r>
            <a:r>
              <a:rPr lang="en-US" altLang="en-US" sz="2800" dirty="0" err="1">
                <a:sym typeface="Wingdings" pitchFamily="2" charset="2"/>
              </a:rPr>
              <a:t>MergeSort</a:t>
            </a:r>
            <a:r>
              <a:rPr lang="en-US" altLang="en-US" sz="2800" dirty="0">
                <a:sym typeface="Wingdings" pitchFamily="2" charset="2"/>
              </a:rPr>
              <a:t> does.</a:t>
            </a:r>
          </a:p>
          <a:p>
            <a:pPr marL="533400" indent="-533400" eaLnBrk="1" hangingPunct="1">
              <a:lnSpc>
                <a:spcPct val="80000"/>
              </a:lnSpc>
            </a:pPr>
            <a:endParaRPr lang="en-US" altLang="en-US" sz="2800" dirty="0">
              <a:sym typeface="Wingdings" pitchFamily="2" charset="2"/>
            </a:endParaRP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altLang="en-US" sz="2800" dirty="0">
                <a:sym typeface="Wingdings" pitchFamily="2" charset="2"/>
              </a:rPr>
              <a:t>Here’s the idea for sorting array </a:t>
            </a:r>
            <a:r>
              <a:rPr lang="en-US" altLang="en-US" sz="2800" b="1" dirty="0">
                <a:sym typeface="Wingdings" pitchFamily="2" charset="2"/>
              </a:rPr>
              <a:t>S</a:t>
            </a:r>
            <a:r>
              <a:rPr lang="en-US" altLang="en-US" sz="2800" dirty="0">
                <a:sym typeface="Wingdings" pitchFamily="2" charset="2"/>
              </a:rPr>
              <a:t>:</a:t>
            </a:r>
          </a:p>
          <a:p>
            <a:pPr marL="914400" lvl="1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 dirty="0"/>
              <a:t>Pick an element </a:t>
            </a:r>
            <a:r>
              <a:rPr lang="en-US" altLang="en-US" sz="2400" i="1" dirty="0"/>
              <a:t>v</a:t>
            </a:r>
            <a:r>
              <a:rPr lang="en-US" altLang="en-US" sz="2400" dirty="0"/>
              <a:t> in </a:t>
            </a:r>
            <a:r>
              <a:rPr lang="en-US" altLang="en-US" sz="2400" b="1" dirty="0"/>
              <a:t>S</a:t>
            </a:r>
            <a:r>
              <a:rPr lang="en-US" altLang="en-US" sz="2400" dirty="0"/>
              <a:t>.  This is the </a:t>
            </a:r>
            <a:r>
              <a:rPr lang="en-US" altLang="en-US" sz="2400" b="1" i="1" dirty="0">
                <a:solidFill>
                  <a:srgbClr val="FF0000"/>
                </a:solidFill>
              </a:rPr>
              <a:t>pivot</a:t>
            </a:r>
            <a:r>
              <a:rPr lang="en-US" altLang="en-US" sz="2400" dirty="0"/>
              <a:t> value.</a:t>
            </a:r>
          </a:p>
          <a:p>
            <a:pPr marL="914400" lvl="1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 dirty="0"/>
              <a:t>Partition </a:t>
            </a:r>
            <a:r>
              <a:rPr lang="en-US" altLang="en-US" sz="2400" b="1" dirty="0"/>
              <a:t>S</a:t>
            </a:r>
            <a:r>
              <a:rPr lang="en-US" altLang="en-US" sz="2400" dirty="0"/>
              <a:t>-{</a:t>
            </a:r>
            <a:r>
              <a:rPr lang="en-US" altLang="en-US" sz="2400" i="1" dirty="0"/>
              <a:t>v</a:t>
            </a:r>
            <a:r>
              <a:rPr lang="en-US" altLang="en-US" sz="2400" dirty="0"/>
              <a:t>} into two disjoint subsets, </a:t>
            </a:r>
            <a:r>
              <a:rPr lang="en-US" altLang="en-US" sz="2400" b="1" dirty="0"/>
              <a:t>S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 and </a:t>
            </a:r>
            <a:r>
              <a:rPr lang="en-US" altLang="en-US" sz="2400" b="1" dirty="0">
                <a:sym typeface="Symbol" pitchFamily="18" charset="2"/>
              </a:rPr>
              <a:t>S</a:t>
            </a:r>
            <a:r>
              <a:rPr lang="en-US" altLang="en-US" sz="2400" baseline="-25000" dirty="0">
                <a:sym typeface="Symbol" pitchFamily="18" charset="2"/>
              </a:rPr>
              <a:t>2</a:t>
            </a:r>
            <a:r>
              <a:rPr lang="en-US" altLang="en-US" sz="2400" dirty="0"/>
              <a:t> such that:</a:t>
            </a:r>
          </a:p>
          <a:p>
            <a:pPr marL="1295400" lvl="2" indent="-381000" eaLnBrk="1" hangingPunct="1">
              <a:lnSpc>
                <a:spcPct val="80000"/>
              </a:lnSpc>
            </a:pPr>
            <a:r>
              <a:rPr lang="en-US" altLang="en-US" dirty="0"/>
              <a:t>elements in </a:t>
            </a:r>
            <a:r>
              <a:rPr lang="en-US" altLang="en-US" b="1" dirty="0"/>
              <a:t>S</a:t>
            </a:r>
            <a:r>
              <a:rPr lang="en-US" altLang="en-US" baseline="-25000" dirty="0"/>
              <a:t>1</a:t>
            </a:r>
            <a:r>
              <a:rPr lang="en-US" altLang="en-US" dirty="0"/>
              <a:t> are all </a:t>
            </a:r>
            <a:r>
              <a:rPr lang="en-US" altLang="en-US" dirty="0">
                <a:sym typeface="Symbol" pitchFamily="18" charset="2"/>
              </a:rPr>
              <a:t> </a:t>
            </a:r>
            <a:r>
              <a:rPr lang="en-US" altLang="en-US" i="1" dirty="0">
                <a:sym typeface="Symbol" pitchFamily="18" charset="2"/>
              </a:rPr>
              <a:t>v</a:t>
            </a:r>
            <a:endParaRPr lang="en-US" altLang="en-US" dirty="0">
              <a:sym typeface="Symbol" pitchFamily="18" charset="2"/>
            </a:endParaRPr>
          </a:p>
          <a:p>
            <a:pPr marL="1295400" lvl="2" indent="-381000" eaLnBrk="1" hangingPunct="1">
              <a:lnSpc>
                <a:spcPct val="80000"/>
              </a:lnSpc>
            </a:pPr>
            <a:r>
              <a:rPr lang="en-US" altLang="en-US" dirty="0"/>
              <a:t>elements in </a:t>
            </a:r>
            <a:r>
              <a:rPr lang="en-US" altLang="en-US" b="1" dirty="0">
                <a:sym typeface="Symbol" pitchFamily="18" charset="2"/>
              </a:rPr>
              <a:t>S</a:t>
            </a:r>
            <a:r>
              <a:rPr lang="en-US" altLang="en-US" baseline="-25000" dirty="0">
                <a:sym typeface="Symbol" pitchFamily="18" charset="2"/>
              </a:rPr>
              <a:t>2</a:t>
            </a:r>
            <a:r>
              <a:rPr lang="en-US" altLang="en-US" dirty="0">
                <a:sym typeface="Symbol" pitchFamily="18" charset="2"/>
              </a:rPr>
              <a:t> are all  </a:t>
            </a:r>
            <a:r>
              <a:rPr lang="en-US" altLang="en-US" i="1" dirty="0">
                <a:sym typeface="Symbol" pitchFamily="18" charset="2"/>
              </a:rPr>
              <a:t>v</a:t>
            </a:r>
            <a:endParaRPr lang="en-US" altLang="en-US" dirty="0">
              <a:sym typeface="Symbol" pitchFamily="18" charset="2"/>
            </a:endParaRPr>
          </a:p>
          <a:p>
            <a:pPr marL="914400" lvl="1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 dirty="0">
                <a:sym typeface="Symbol" pitchFamily="18" charset="2"/>
              </a:rPr>
              <a:t>Return concatenation of </a:t>
            </a:r>
            <a:r>
              <a:rPr lang="en-US" altLang="en-US" sz="2400" dirty="0" err="1">
                <a:sym typeface="Symbol" pitchFamily="18" charset="2"/>
              </a:rPr>
              <a:t>QuickSort</a:t>
            </a:r>
            <a:r>
              <a:rPr lang="en-US" altLang="en-US" sz="2400" dirty="0">
                <a:sym typeface="Symbol" pitchFamily="18" charset="2"/>
              </a:rPr>
              <a:t>(</a:t>
            </a:r>
            <a:r>
              <a:rPr lang="en-US" altLang="en-US" sz="2400" b="1" dirty="0">
                <a:sym typeface="Symbol" pitchFamily="18" charset="2"/>
              </a:rPr>
              <a:t>S</a:t>
            </a:r>
            <a:r>
              <a:rPr lang="en-US" altLang="en-US" sz="2400" baseline="-25000" dirty="0">
                <a:sym typeface="Symbol" pitchFamily="18" charset="2"/>
              </a:rPr>
              <a:t>1</a:t>
            </a:r>
            <a:r>
              <a:rPr lang="en-US" altLang="en-US" sz="2400" dirty="0">
                <a:sym typeface="Symbol" pitchFamily="18" charset="2"/>
              </a:rPr>
              <a:t>), </a:t>
            </a:r>
            <a:r>
              <a:rPr lang="en-US" altLang="en-US" sz="2400" i="1" dirty="0">
                <a:sym typeface="Symbol" pitchFamily="18" charset="2"/>
              </a:rPr>
              <a:t>v</a:t>
            </a:r>
            <a:r>
              <a:rPr lang="en-US" altLang="en-US" sz="2400" dirty="0">
                <a:sym typeface="Symbol" pitchFamily="18" charset="2"/>
              </a:rPr>
              <a:t>, </a:t>
            </a:r>
            <a:r>
              <a:rPr lang="en-US" altLang="en-US" sz="2400" dirty="0" err="1">
                <a:sym typeface="Symbol" pitchFamily="18" charset="2"/>
              </a:rPr>
              <a:t>QuickSort</a:t>
            </a:r>
            <a:r>
              <a:rPr lang="en-US" altLang="en-US" sz="2400" dirty="0">
                <a:sym typeface="Symbol" pitchFamily="18" charset="2"/>
              </a:rPr>
              <a:t>(</a:t>
            </a:r>
            <a:r>
              <a:rPr lang="en-US" altLang="en-US" sz="2400" b="1" dirty="0">
                <a:sym typeface="Symbol" pitchFamily="18" charset="2"/>
              </a:rPr>
              <a:t>S</a:t>
            </a:r>
            <a:r>
              <a:rPr lang="en-US" altLang="en-US" sz="2400" baseline="-25000" dirty="0">
                <a:sym typeface="Symbol" pitchFamily="18" charset="2"/>
              </a:rPr>
              <a:t>2</a:t>
            </a:r>
            <a:r>
              <a:rPr lang="en-US" altLang="en-US" sz="2400" dirty="0">
                <a:sym typeface="Symbol" pitchFamily="18" charset="2"/>
              </a:rPr>
              <a:t>)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endParaRPr lang="en-US" altLang="en-US" sz="2400" dirty="0">
              <a:sym typeface="Symbol" pitchFamily="18" charset="2"/>
            </a:endParaRP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altLang="en-US" sz="2400" dirty="0">
                <a:sym typeface="Symbol" pitchFamily="18" charset="2"/>
              </a:rPr>
              <a:t>Recursion ends if Quicksort( ) receives an array of length 0 or 1.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F5CB88-42EC-4F2C-A03D-80E410712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085160-0E2B-433C-81E3-5C79C6809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2A7A17-780F-4CB2-8971-AF344ADDF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81" name="Oval 28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886200" y="3429000"/>
            <a:ext cx="384175" cy="3016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3599" name="Oval 4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832225" y="4724400"/>
            <a:ext cx="384175" cy="3016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3583" name="Oval 30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572000" y="3276600"/>
            <a:ext cx="1981200" cy="838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3597" name="Oval 4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521200" y="4648200"/>
            <a:ext cx="16002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  <p:custDataLst>
              <p:tags r:id="rId5"/>
            </p:custDataLst>
          </p:nvPr>
        </p:nvSpPr>
        <p:spPr>
          <a:xfrm>
            <a:off x="457200" y="228600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US" altLang="en-US"/>
              <a:t>The steps of Quicksort</a:t>
            </a:r>
          </a:p>
        </p:txBody>
      </p:sp>
      <p:sp>
        <p:nvSpPr>
          <p:cNvPr id="23556" name="Oval 3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447800" y="1905000"/>
            <a:ext cx="4724400" cy="9906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3557" name="Text Box 4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752600" y="22098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13</a:t>
            </a:r>
          </a:p>
        </p:txBody>
      </p:sp>
      <p:sp>
        <p:nvSpPr>
          <p:cNvPr id="23558" name="Text Box 5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362200" y="20574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81</a:t>
            </a:r>
          </a:p>
        </p:txBody>
      </p:sp>
      <p:sp>
        <p:nvSpPr>
          <p:cNvPr id="23559" name="Text Box 6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590800" y="23622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92</a:t>
            </a:r>
          </a:p>
        </p:txBody>
      </p:sp>
      <p:sp>
        <p:nvSpPr>
          <p:cNvPr id="23560" name="Text Box 7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124200" y="21336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43</a:t>
            </a:r>
          </a:p>
        </p:txBody>
      </p:sp>
      <p:sp>
        <p:nvSpPr>
          <p:cNvPr id="23561" name="Text Box 8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505200" y="25447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65</a:t>
            </a:r>
          </a:p>
        </p:txBody>
      </p:sp>
      <p:sp>
        <p:nvSpPr>
          <p:cNvPr id="23562" name="Text Box 9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733800" y="20574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31</a:t>
            </a:r>
          </a:p>
        </p:txBody>
      </p:sp>
      <p:sp>
        <p:nvSpPr>
          <p:cNvPr id="23563" name="Text Box 10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343400" y="20574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57</a:t>
            </a:r>
          </a:p>
        </p:txBody>
      </p:sp>
      <p:sp>
        <p:nvSpPr>
          <p:cNvPr id="23564" name="Text Box 11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648200" y="25146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26</a:t>
            </a:r>
          </a:p>
        </p:txBody>
      </p:sp>
      <p:sp>
        <p:nvSpPr>
          <p:cNvPr id="23565" name="Text Box 12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029200" y="22098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75</a:t>
            </a:r>
          </a:p>
        </p:txBody>
      </p:sp>
      <p:sp>
        <p:nvSpPr>
          <p:cNvPr id="23566" name="Text Box 13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562600" y="2362200"/>
            <a:ext cx="2762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0</a:t>
            </a:r>
          </a:p>
        </p:txBody>
      </p:sp>
      <p:sp>
        <p:nvSpPr>
          <p:cNvPr id="23567" name="Oval 14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3500438" y="2513013"/>
            <a:ext cx="384175" cy="301625"/>
          </a:xfrm>
          <a:prstGeom prst="ellips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3568" name="Text Box 15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066800" y="19050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S</a:t>
            </a:r>
          </a:p>
        </p:txBody>
      </p:sp>
      <p:sp>
        <p:nvSpPr>
          <p:cNvPr id="23569" name="Text Box 16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6923832" y="1960759"/>
            <a:ext cx="1632050" cy="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select pivot value</a:t>
            </a:r>
          </a:p>
        </p:txBody>
      </p:sp>
      <p:sp>
        <p:nvSpPr>
          <p:cNvPr id="23570" name="Oval 17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524000" y="3200400"/>
            <a:ext cx="1981200" cy="8382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3571" name="Text Box 18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1600200" y="35052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13</a:t>
            </a:r>
          </a:p>
        </p:txBody>
      </p:sp>
      <p:sp>
        <p:nvSpPr>
          <p:cNvPr id="23572" name="Text Box 19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867400" y="35814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81</a:t>
            </a:r>
          </a:p>
        </p:txBody>
      </p:sp>
      <p:sp>
        <p:nvSpPr>
          <p:cNvPr id="23573" name="Text Box 20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4876800" y="36576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92</a:t>
            </a:r>
          </a:p>
        </p:txBody>
      </p:sp>
      <p:sp>
        <p:nvSpPr>
          <p:cNvPr id="23574" name="Text Box 2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2362200" y="34290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43</a:t>
            </a:r>
          </a:p>
        </p:txBody>
      </p:sp>
      <p:sp>
        <p:nvSpPr>
          <p:cNvPr id="23575" name="Text Box 22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3906216" y="3444081"/>
            <a:ext cx="3683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 dirty="0">
                <a:latin typeface="Courier New" pitchFamily="49" charset="0"/>
              </a:rPr>
              <a:t>65</a:t>
            </a:r>
          </a:p>
        </p:txBody>
      </p:sp>
      <p:sp>
        <p:nvSpPr>
          <p:cNvPr id="23576" name="Text Box 23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2895600" y="33528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31</a:t>
            </a:r>
          </a:p>
        </p:txBody>
      </p:sp>
      <p:sp>
        <p:nvSpPr>
          <p:cNvPr id="23577" name="Text Box 24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2667000" y="37338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57</a:t>
            </a:r>
          </a:p>
        </p:txBody>
      </p:sp>
      <p:sp>
        <p:nvSpPr>
          <p:cNvPr id="23578" name="Text Box 25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2057400" y="37338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26</a:t>
            </a:r>
          </a:p>
        </p:txBody>
      </p:sp>
      <p:sp>
        <p:nvSpPr>
          <p:cNvPr id="23579" name="Text Box 26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410200" y="33528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75</a:t>
            </a:r>
          </a:p>
        </p:txBody>
      </p:sp>
      <p:sp>
        <p:nvSpPr>
          <p:cNvPr id="23580" name="Text Box 27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2057400" y="3276600"/>
            <a:ext cx="2762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0</a:t>
            </a:r>
          </a:p>
        </p:txBody>
      </p:sp>
      <p:sp>
        <p:nvSpPr>
          <p:cNvPr id="23582" name="Text Box 29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1219200" y="30480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S</a:t>
            </a:r>
            <a:r>
              <a:rPr lang="en-US" altLang="en-US" sz="2400" baseline="-25000">
                <a:latin typeface="Times New Roman" pitchFamily="18" charset="0"/>
              </a:rPr>
              <a:t>1</a:t>
            </a: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3584" name="Text Box 31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4343400" y="30480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S</a:t>
            </a:r>
            <a:r>
              <a:rPr lang="en-US" altLang="en-US" sz="2400" baseline="-25000">
                <a:latin typeface="Times New Roman" pitchFamily="18" charset="0"/>
              </a:rPr>
              <a:t>2</a:t>
            </a: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3585" name="Text Box 32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6954347" y="3103759"/>
            <a:ext cx="1053495" cy="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accent2">
                    <a:lumMod val="75000"/>
                  </a:schemeClr>
                </a:solidFill>
                <a:latin typeface="+mn-lt"/>
              </a:rPr>
              <a:t>partition </a:t>
            </a:r>
            <a:r>
              <a:rPr lang="en-US" altLang="en-US" sz="1600" b="1">
                <a:solidFill>
                  <a:schemeClr val="accent2">
                    <a:lumMod val="75000"/>
                  </a:schemeClr>
                </a:solidFill>
                <a:latin typeface="+mn-lt"/>
              </a:rPr>
              <a:t>S</a:t>
            </a:r>
          </a:p>
        </p:txBody>
      </p:sp>
      <p:sp>
        <p:nvSpPr>
          <p:cNvPr id="23586" name="Oval 33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1219200" y="4695825"/>
            <a:ext cx="2311400" cy="3810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3587" name="Text Box 34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1638300" y="47545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13</a:t>
            </a:r>
          </a:p>
        </p:txBody>
      </p:sp>
      <p:sp>
        <p:nvSpPr>
          <p:cNvPr id="23588" name="Text Box 35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2552700" y="47545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43</a:t>
            </a:r>
          </a:p>
        </p:txBody>
      </p:sp>
      <p:sp>
        <p:nvSpPr>
          <p:cNvPr id="23589" name="Text Box 36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2235200" y="47545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31</a:t>
            </a:r>
          </a:p>
        </p:txBody>
      </p:sp>
      <p:sp>
        <p:nvSpPr>
          <p:cNvPr id="23590" name="Text Box 37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2857500" y="47545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57</a:t>
            </a:r>
          </a:p>
        </p:txBody>
      </p:sp>
      <p:sp>
        <p:nvSpPr>
          <p:cNvPr id="23591" name="Text Box 38"/>
          <p:cNvSpPr txBox="1"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1930400" y="47545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26</a:t>
            </a:r>
          </a:p>
        </p:txBody>
      </p:sp>
      <p:sp>
        <p:nvSpPr>
          <p:cNvPr id="23592" name="Text Box 39"/>
          <p:cNvSpPr txBox="1"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1425575" y="4754563"/>
            <a:ext cx="2762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0</a:t>
            </a:r>
          </a:p>
        </p:txBody>
      </p:sp>
      <p:sp>
        <p:nvSpPr>
          <p:cNvPr id="23593" name="Text Box 40"/>
          <p:cNvSpPr txBox="1"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1143000" y="42672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S</a:t>
            </a:r>
            <a:r>
              <a:rPr lang="en-US" altLang="en-US" sz="2400" baseline="-25000">
                <a:latin typeface="Times New Roman" pitchFamily="18" charset="0"/>
              </a:rPr>
              <a:t>1</a:t>
            </a: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3594" name="Text Box 41"/>
          <p:cNvSpPr txBox="1"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5130800" y="47545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81</a:t>
            </a:r>
          </a:p>
        </p:txBody>
      </p:sp>
      <p:sp>
        <p:nvSpPr>
          <p:cNvPr id="23595" name="Text Box 42"/>
          <p:cNvSpPr txBox="1"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5511800" y="47545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92</a:t>
            </a:r>
          </a:p>
        </p:txBody>
      </p:sp>
      <p:sp>
        <p:nvSpPr>
          <p:cNvPr id="23596" name="Text Box 43"/>
          <p:cNvSpPr txBox="1"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4749800" y="47545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75</a:t>
            </a:r>
          </a:p>
        </p:txBody>
      </p:sp>
      <p:sp>
        <p:nvSpPr>
          <p:cNvPr id="23598" name="Text Box 45"/>
          <p:cNvSpPr txBox="1"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3855624" y="4749006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 dirty="0">
                <a:latin typeface="Courier New" pitchFamily="49" charset="0"/>
              </a:rPr>
              <a:t>65</a:t>
            </a:r>
          </a:p>
        </p:txBody>
      </p:sp>
      <p:sp>
        <p:nvSpPr>
          <p:cNvPr id="23600" name="Text Box 47"/>
          <p:cNvSpPr txBox="1"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4343400" y="42672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S</a:t>
            </a:r>
            <a:r>
              <a:rPr lang="en-US" altLang="en-US" sz="2400" baseline="-25000">
                <a:latin typeface="Times New Roman" pitchFamily="18" charset="0"/>
              </a:rPr>
              <a:t>2</a:t>
            </a: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3601" name="Text Box 48"/>
          <p:cNvSpPr txBox="1"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6952265" y="4167710"/>
            <a:ext cx="1648208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accent2">
                    <a:lumMod val="75000"/>
                  </a:schemeClr>
                </a:solidFill>
                <a:latin typeface="+mn-lt"/>
              </a:rPr>
              <a:t>QuickSort(S</a:t>
            </a:r>
            <a:r>
              <a:rPr lang="en-US" altLang="en-US" sz="1600" baseline="-25000">
                <a:solidFill>
                  <a:schemeClr val="accent2">
                    <a:lumMod val="75000"/>
                  </a:schemeClr>
                </a:solidFill>
                <a:latin typeface="+mn-lt"/>
              </a:rPr>
              <a:t>1</a:t>
            </a:r>
            <a:r>
              <a:rPr lang="en-US" altLang="en-US" sz="1600">
                <a:solidFill>
                  <a:schemeClr val="accent2">
                    <a:lumMod val="75000"/>
                  </a:schemeClr>
                </a:solidFill>
                <a:latin typeface="+mn-lt"/>
              </a:rPr>
              <a:t>) and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accent2">
                    <a:lumMod val="75000"/>
                  </a:schemeClr>
                </a:solidFill>
                <a:latin typeface="+mn-lt"/>
              </a:rPr>
              <a:t>QuickSort(S</a:t>
            </a:r>
            <a:r>
              <a:rPr lang="en-US" altLang="en-US" sz="1600" baseline="-25000">
                <a:solidFill>
                  <a:schemeClr val="accent2">
                    <a:lumMod val="75000"/>
                  </a:schemeClr>
                </a:solidFill>
                <a:latin typeface="+mn-lt"/>
              </a:rPr>
              <a:t>2</a:t>
            </a:r>
            <a:r>
              <a:rPr lang="en-US" altLang="en-US" sz="1600">
                <a:solidFill>
                  <a:schemeClr val="accent2">
                    <a:lumMod val="75000"/>
                  </a:schemeClr>
                </a:solidFill>
                <a:latin typeface="+mn-lt"/>
              </a:rPr>
              <a:t>)</a:t>
            </a:r>
          </a:p>
        </p:txBody>
      </p:sp>
      <p:sp>
        <p:nvSpPr>
          <p:cNvPr id="23602" name="Oval 49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1828800" y="5672138"/>
            <a:ext cx="3683000" cy="3810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3603" name="Text Box 50"/>
          <p:cNvSpPr txBox="1"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2247900" y="57451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13</a:t>
            </a:r>
          </a:p>
        </p:txBody>
      </p:sp>
      <p:sp>
        <p:nvSpPr>
          <p:cNvPr id="23604" name="Text Box 51"/>
          <p:cNvSpPr txBox="1"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3162300" y="57451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43</a:t>
            </a:r>
          </a:p>
        </p:txBody>
      </p:sp>
      <p:sp>
        <p:nvSpPr>
          <p:cNvPr id="23605" name="Text Box 52"/>
          <p:cNvSpPr txBox="1"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2844800" y="57451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31</a:t>
            </a:r>
          </a:p>
        </p:txBody>
      </p:sp>
      <p:sp>
        <p:nvSpPr>
          <p:cNvPr id="23606" name="Text Box 53"/>
          <p:cNvSpPr txBox="1"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3467100" y="57451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57</a:t>
            </a:r>
          </a:p>
        </p:txBody>
      </p:sp>
      <p:sp>
        <p:nvSpPr>
          <p:cNvPr id="23607" name="Text Box 54"/>
          <p:cNvSpPr txBox="1"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2540000" y="57451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26</a:t>
            </a:r>
          </a:p>
        </p:txBody>
      </p:sp>
      <p:sp>
        <p:nvSpPr>
          <p:cNvPr id="23608" name="Text Box 55"/>
          <p:cNvSpPr txBox="1"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2035175" y="5745163"/>
            <a:ext cx="2762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0</a:t>
            </a:r>
          </a:p>
        </p:txBody>
      </p:sp>
      <p:sp>
        <p:nvSpPr>
          <p:cNvPr id="23609" name="Text Box 56"/>
          <p:cNvSpPr txBox="1"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3835400" y="57451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65</a:t>
            </a:r>
          </a:p>
        </p:txBody>
      </p:sp>
      <p:sp>
        <p:nvSpPr>
          <p:cNvPr id="23610" name="Text Box 57"/>
          <p:cNvSpPr txBox="1">
            <a:spLocks noChangeArrowheads="1"/>
          </p:cNvSpPr>
          <p:nvPr>
            <p:custDataLst>
              <p:tags r:id="rId56"/>
            </p:custDataLst>
          </p:nvPr>
        </p:nvSpPr>
        <p:spPr bwMode="auto">
          <a:xfrm>
            <a:off x="4610100" y="57451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81</a:t>
            </a:r>
          </a:p>
        </p:txBody>
      </p:sp>
      <p:sp>
        <p:nvSpPr>
          <p:cNvPr id="23611" name="Text Box 58"/>
          <p:cNvSpPr txBox="1">
            <a:spLocks noChangeArrowheads="1"/>
          </p:cNvSpPr>
          <p:nvPr>
            <p:custDataLst>
              <p:tags r:id="rId57"/>
            </p:custDataLst>
          </p:nvPr>
        </p:nvSpPr>
        <p:spPr bwMode="auto">
          <a:xfrm>
            <a:off x="4991100" y="57451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92</a:t>
            </a:r>
          </a:p>
        </p:txBody>
      </p:sp>
      <p:sp>
        <p:nvSpPr>
          <p:cNvPr id="23612" name="Text Box 59"/>
          <p:cNvSpPr txBox="1"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4229100" y="57451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75</a:t>
            </a:r>
          </a:p>
        </p:txBody>
      </p:sp>
      <p:sp>
        <p:nvSpPr>
          <p:cNvPr id="23613" name="Text Box 60"/>
          <p:cNvSpPr txBox="1">
            <a:spLocks noChangeArrowheads="1"/>
          </p:cNvSpPr>
          <p:nvPr>
            <p:custDataLst>
              <p:tags r:id="rId59"/>
            </p:custDataLst>
          </p:nvPr>
        </p:nvSpPr>
        <p:spPr bwMode="auto">
          <a:xfrm>
            <a:off x="1398588" y="556260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S</a:t>
            </a:r>
          </a:p>
        </p:txBody>
      </p:sp>
      <p:sp>
        <p:nvSpPr>
          <p:cNvPr id="23614" name="Text Box 61"/>
          <p:cNvSpPr txBox="1">
            <a:spLocks noChangeArrowheads="1"/>
          </p:cNvSpPr>
          <p:nvPr>
            <p:custDataLst>
              <p:tags r:id="rId60"/>
            </p:custDataLst>
          </p:nvPr>
        </p:nvSpPr>
        <p:spPr bwMode="auto">
          <a:xfrm>
            <a:off x="6948463" y="5726309"/>
            <a:ext cx="1732013" cy="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Presto!  </a:t>
            </a:r>
            <a:r>
              <a:rPr lang="en-US" altLang="en-US" sz="16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S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is sorted</a:t>
            </a:r>
          </a:p>
        </p:txBody>
      </p:sp>
      <p:sp>
        <p:nvSpPr>
          <p:cNvPr id="23616" name="Freeform 63"/>
          <p:cNvSpPr>
            <a:spLocks/>
          </p:cNvSpPr>
          <p:nvPr>
            <p:custDataLst>
              <p:tags r:id="rId61"/>
            </p:custDataLst>
          </p:nvPr>
        </p:nvSpPr>
        <p:spPr bwMode="auto">
          <a:xfrm>
            <a:off x="3878263" y="2133600"/>
            <a:ext cx="2979737" cy="396875"/>
          </a:xfrm>
          <a:custGeom>
            <a:avLst/>
            <a:gdLst>
              <a:gd name="T0" fmla="*/ 2147483647 w 1877"/>
              <a:gd name="T1" fmla="*/ 0 h 250"/>
              <a:gd name="T2" fmla="*/ 2147483647 w 1877"/>
              <a:gd name="T3" fmla="*/ 2147483647 h 250"/>
              <a:gd name="T4" fmla="*/ 0 w 1877"/>
              <a:gd name="T5" fmla="*/ 2147483647 h 25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877" h="250">
                <a:moveTo>
                  <a:pt x="1877" y="0"/>
                </a:moveTo>
                <a:cubicBezTo>
                  <a:pt x="1664" y="13"/>
                  <a:pt x="913" y="37"/>
                  <a:pt x="600" y="79"/>
                </a:cubicBezTo>
                <a:cubicBezTo>
                  <a:pt x="287" y="121"/>
                  <a:pt x="125" y="215"/>
                  <a:pt x="0" y="250"/>
                </a:cubicBezTo>
              </a:path>
            </a:pathLst>
          </a:custGeom>
          <a:noFill/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17" name="AutoShape 64"/>
          <p:cNvSpPr>
            <a:spLocks noChangeArrowheads="1"/>
          </p:cNvSpPr>
          <p:nvPr>
            <p:custDataLst>
              <p:tags r:id="rId62"/>
            </p:custDataLst>
          </p:nvPr>
        </p:nvSpPr>
        <p:spPr bwMode="auto">
          <a:xfrm>
            <a:off x="7467600" y="2438400"/>
            <a:ext cx="381000" cy="381000"/>
          </a:xfrm>
          <a:prstGeom prst="downArrow">
            <a:avLst>
              <a:gd name="adj1" fmla="val 50000"/>
              <a:gd name="adj2" fmla="val 35833"/>
            </a:avLst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3618" name="AutoShape 65"/>
          <p:cNvSpPr>
            <a:spLocks noChangeArrowheads="1"/>
          </p:cNvSpPr>
          <p:nvPr>
            <p:custDataLst>
              <p:tags r:id="rId63"/>
            </p:custDataLst>
          </p:nvPr>
        </p:nvSpPr>
        <p:spPr bwMode="auto">
          <a:xfrm>
            <a:off x="7467600" y="3581400"/>
            <a:ext cx="381000" cy="381000"/>
          </a:xfrm>
          <a:prstGeom prst="downArrow">
            <a:avLst>
              <a:gd name="adj1" fmla="val 50000"/>
              <a:gd name="adj2" fmla="val 35833"/>
            </a:avLst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3619" name="AutoShape 66"/>
          <p:cNvSpPr>
            <a:spLocks noChangeArrowheads="1"/>
          </p:cNvSpPr>
          <p:nvPr>
            <p:custDataLst>
              <p:tags r:id="rId64"/>
            </p:custDataLst>
          </p:nvPr>
        </p:nvSpPr>
        <p:spPr bwMode="auto">
          <a:xfrm>
            <a:off x="7467600" y="5105400"/>
            <a:ext cx="381000" cy="381000"/>
          </a:xfrm>
          <a:prstGeom prst="downArrow">
            <a:avLst>
              <a:gd name="adj1" fmla="val 50000"/>
              <a:gd name="adj2" fmla="val 35833"/>
            </a:avLst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B976EA-59D8-4942-BFF0-0D2E9E67D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CC46FE-35CF-4BC8-8D1A-45F7CA4B6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4F7E4C-9D04-4262-B4A8-07D286802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Quicksort Example</a:t>
            </a:r>
          </a:p>
        </p:txBody>
      </p:sp>
      <p:sp>
        <p:nvSpPr>
          <p:cNvPr id="24580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524125" y="2611438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latin typeface="Times New Roman" pitchFamily="18" charset="0"/>
              </a:rPr>
              <a:t>4  2   3   1</a:t>
            </a:r>
          </a:p>
        </p:txBody>
      </p:sp>
      <p:sp>
        <p:nvSpPr>
          <p:cNvPr id="24581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445250" y="2647950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latin typeface="Times New Roman" pitchFamily="18" charset="0"/>
              </a:rPr>
              <a:t>6   9   8</a:t>
            </a:r>
          </a:p>
        </p:txBody>
      </p:sp>
      <p:sp>
        <p:nvSpPr>
          <p:cNvPr id="24582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797050" y="325278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solidFill>
                  <a:srgbClr val="0000FF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24583" name="Text Box 6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453313" y="324326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solidFill>
                  <a:srgbClr val="0000FF"/>
                </a:solidFill>
                <a:latin typeface="Times New Roman" pitchFamily="18" charset="0"/>
              </a:rPr>
              <a:t>9</a:t>
            </a:r>
          </a:p>
        </p:txBody>
      </p:sp>
      <p:sp>
        <p:nvSpPr>
          <p:cNvPr id="24584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702050" y="324167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latin typeface="Times New Roman" pitchFamily="18" charset="0"/>
              </a:rPr>
              <a:t>3  4</a:t>
            </a:r>
          </a:p>
        </p:txBody>
      </p:sp>
      <p:sp>
        <p:nvSpPr>
          <p:cNvPr id="24585" name="Text Box 8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911850" y="32607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solidFill>
                  <a:srgbClr val="0000FF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24586" name="Text Box 9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574800" y="5232400"/>
            <a:ext cx="582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        </a:t>
            </a:r>
            <a:r>
              <a:rPr lang="en-US" altLang="en-US" sz="2400" u="sng">
                <a:latin typeface="Times New Roman" pitchFamily="18" charset="0"/>
              </a:rPr>
              <a:t>1   </a:t>
            </a:r>
            <a:r>
              <a:rPr lang="en-US" altLang="en-US" sz="2400" u="sng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altLang="en-US" sz="2400" u="sng">
                <a:latin typeface="Times New Roman" pitchFamily="18" charset="0"/>
              </a:rPr>
              <a:t>   3   4</a:t>
            </a:r>
            <a:r>
              <a:rPr lang="en-US" altLang="en-US" sz="2400">
                <a:latin typeface="Times New Roman" pitchFamily="18" charset="0"/>
              </a:rPr>
              <a:t>		              </a:t>
            </a:r>
            <a:r>
              <a:rPr lang="en-US" altLang="en-US" sz="2400" u="sng">
                <a:latin typeface="Times New Roman" pitchFamily="18" charset="0"/>
              </a:rPr>
              <a:t>6   </a:t>
            </a:r>
            <a:r>
              <a:rPr lang="en-US" altLang="en-US" sz="2400" u="sng">
                <a:solidFill>
                  <a:srgbClr val="FF0000"/>
                </a:solidFill>
                <a:latin typeface="Times New Roman" pitchFamily="18" charset="0"/>
              </a:rPr>
              <a:t>8</a:t>
            </a:r>
            <a:r>
              <a:rPr lang="en-US" altLang="en-US" sz="2400" u="sng">
                <a:latin typeface="Times New Roman" pitchFamily="18" charset="0"/>
              </a:rPr>
              <a:t>   9</a:t>
            </a:r>
          </a:p>
        </p:txBody>
      </p:sp>
      <p:sp>
        <p:nvSpPr>
          <p:cNvPr id="24587" name="Text Box 10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990850" y="5937250"/>
            <a:ext cx="3613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        </a:t>
            </a:r>
            <a:r>
              <a:rPr lang="en-US" altLang="en-US" sz="2400" u="sng">
                <a:latin typeface="Times New Roman" pitchFamily="18" charset="0"/>
              </a:rPr>
              <a:t>1   2   3   4   </a:t>
            </a:r>
            <a:r>
              <a:rPr lang="en-US" altLang="en-US" sz="2400" u="sng">
                <a:solidFill>
                  <a:srgbClr val="FF0000"/>
                </a:solidFill>
                <a:latin typeface="Times New Roman" pitchFamily="18" charset="0"/>
              </a:rPr>
              <a:t>5</a:t>
            </a:r>
            <a:r>
              <a:rPr lang="en-US" altLang="en-US" sz="2400" u="sng">
                <a:latin typeface="Times New Roman" pitchFamily="18" charset="0"/>
              </a:rPr>
              <a:t>   6   8   9</a:t>
            </a:r>
          </a:p>
        </p:txBody>
      </p:sp>
      <p:sp>
        <p:nvSpPr>
          <p:cNvPr id="24588" name="Line 11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H="1">
            <a:off x="4356100" y="2424113"/>
            <a:ext cx="565150" cy="84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Line 12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5434013" y="2424113"/>
            <a:ext cx="585787" cy="84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Line 1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 flipH="1">
            <a:off x="2568575" y="3082925"/>
            <a:ext cx="574675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Line 14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3328988" y="3062288"/>
            <a:ext cx="492125" cy="165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Line 15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H="1">
            <a:off x="6451600" y="3103563"/>
            <a:ext cx="328613" cy="195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Line 16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7099300" y="3103563"/>
            <a:ext cx="390525" cy="2365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4" name="Line 17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6102350" y="3740150"/>
            <a:ext cx="374650" cy="1517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5" name="Line 18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H="1">
            <a:off x="7239000" y="3733800"/>
            <a:ext cx="38100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6" name="Line 19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1981200" y="3810000"/>
            <a:ext cx="304800" cy="137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7" name="Line 20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 flipH="1">
            <a:off x="3429000" y="5029200"/>
            <a:ext cx="762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8" name="Line 21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2979738" y="5672138"/>
            <a:ext cx="1439862" cy="2714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9" name="Line 22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 flipH="1">
            <a:off x="5943600" y="5683250"/>
            <a:ext cx="889000" cy="260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0" name="Text Box 23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228600" y="4376738"/>
            <a:ext cx="1233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Conquer</a:t>
            </a:r>
          </a:p>
        </p:txBody>
      </p:sp>
      <p:sp>
        <p:nvSpPr>
          <p:cNvPr id="24601" name="Text Box 24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1004888" y="5041900"/>
            <a:ext cx="1233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Conquer</a:t>
            </a:r>
          </a:p>
        </p:txBody>
      </p:sp>
      <p:sp>
        <p:nvSpPr>
          <p:cNvPr id="24602" name="Text Box 25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2114550" y="5783263"/>
            <a:ext cx="1233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Conquer</a:t>
            </a:r>
          </a:p>
        </p:txBody>
      </p:sp>
      <p:sp>
        <p:nvSpPr>
          <p:cNvPr id="24603" name="Text Box 26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458913" y="2279650"/>
            <a:ext cx="1012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Divide</a:t>
            </a:r>
          </a:p>
        </p:txBody>
      </p:sp>
      <p:sp>
        <p:nvSpPr>
          <p:cNvPr id="24604" name="Text Box 27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985838" y="2852738"/>
            <a:ext cx="1012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Divide</a:t>
            </a:r>
          </a:p>
        </p:txBody>
      </p:sp>
      <p:sp>
        <p:nvSpPr>
          <p:cNvPr id="24605" name="Text Box 28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604838" y="3440113"/>
            <a:ext cx="1012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Divide</a:t>
            </a:r>
          </a:p>
        </p:txBody>
      </p:sp>
      <p:sp>
        <p:nvSpPr>
          <p:cNvPr id="24606" name="Text Box 29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130175" y="3859213"/>
            <a:ext cx="1374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</a:rPr>
              <a:t>1 element</a:t>
            </a:r>
          </a:p>
        </p:txBody>
      </p:sp>
      <p:sp>
        <p:nvSpPr>
          <p:cNvPr id="24607" name="Text Box 30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3276600" y="1905000"/>
            <a:ext cx="457200" cy="384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4</a:t>
            </a:r>
          </a:p>
        </p:txBody>
      </p:sp>
      <p:sp>
        <p:nvSpPr>
          <p:cNvPr id="24608" name="Text Box 31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3733800" y="1905000"/>
            <a:ext cx="457200" cy="384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6</a:t>
            </a:r>
          </a:p>
        </p:txBody>
      </p:sp>
      <p:sp>
        <p:nvSpPr>
          <p:cNvPr id="24609" name="Text Box 32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4191000" y="1905000"/>
            <a:ext cx="457200" cy="384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3</a:t>
            </a:r>
          </a:p>
        </p:txBody>
      </p:sp>
      <p:sp>
        <p:nvSpPr>
          <p:cNvPr id="24610" name="Text Box 33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4648200" y="1905000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8</a:t>
            </a:r>
          </a:p>
        </p:txBody>
      </p:sp>
      <p:sp>
        <p:nvSpPr>
          <p:cNvPr id="24611" name="Text Box 34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5105400" y="1905000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1</a:t>
            </a:r>
          </a:p>
        </p:txBody>
      </p:sp>
      <p:sp>
        <p:nvSpPr>
          <p:cNvPr id="24612" name="Text Box 35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5562600" y="1905000"/>
            <a:ext cx="457200" cy="384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9</a:t>
            </a:r>
          </a:p>
        </p:txBody>
      </p:sp>
      <p:sp>
        <p:nvSpPr>
          <p:cNvPr id="24613" name="Text Box 36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6019800" y="1905000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2</a:t>
            </a:r>
          </a:p>
        </p:txBody>
      </p:sp>
      <p:sp>
        <p:nvSpPr>
          <p:cNvPr id="24614" name="Text Box 37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6477000" y="1905000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5</a:t>
            </a:r>
          </a:p>
        </p:txBody>
      </p:sp>
      <p:sp>
        <p:nvSpPr>
          <p:cNvPr id="24615" name="Text Box 38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4997450" y="24384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solidFill>
                  <a:srgbClr val="FF000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24616" name="Text Box 39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6781800" y="32004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solidFill>
                  <a:srgbClr val="FF00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24617" name="Text Box 40"/>
          <p:cNvSpPr txBox="1"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2971800" y="30480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4618" name="Line 41"/>
          <p:cNvSpPr>
            <a:spLocks noChangeShapeType="1"/>
          </p:cNvSpPr>
          <p:nvPr>
            <p:custDataLst>
              <p:tags r:id="rId40"/>
            </p:custDataLst>
          </p:nvPr>
        </p:nvSpPr>
        <p:spPr bwMode="auto">
          <a:xfrm flipH="1">
            <a:off x="2743200" y="3581400"/>
            <a:ext cx="381000" cy="1600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9" name="Line 42"/>
          <p:cNvSpPr>
            <a:spLocks noChangeShapeType="1"/>
          </p:cNvSpPr>
          <p:nvPr>
            <p:custDataLst>
              <p:tags r:id="rId41"/>
            </p:custDataLst>
          </p:nvPr>
        </p:nvSpPr>
        <p:spPr bwMode="auto">
          <a:xfrm>
            <a:off x="5181600" y="2971800"/>
            <a:ext cx="76200" cy="29718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0" name="Line 43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 flipH="1">
            <a:off x="6858000" y="3657600"/>
            <a:ext cx="0" cy="1600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1" name="Text Box 44"/>
          <p:cNvSpPr txBox="1"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3886200" y="38862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solidFill>
                  <a:srgbClr val="0000FF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24622" name="Text Box 45"/>
          <p:cNvSpPr txBox="1"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3560763" y="38830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solidFill>
                  <a:srgbClr val="FF00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24623" name="Line 46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 flipH="1">
            <a:off x="3962400" y="3733800"/>
            <a:ext cx="28575" cy="1857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4" name="Text Box 47"/>
          <p:cNvSpPr txBox="1"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3429000" y="4572000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solidFill>
                  <a:srgbClr val="FF0000"/>
                </a:solidFill>
                <a:latin typeface="Times New Roman" pitchFamily="18" charset="0"/>
              </a:rPr>
              <a:t>3</a:t>
            </a:r>
            <a:r>
              <a:rPr lang="en-US" altLang="en-US" sz="2400" u="sng">
                <a:latin typeface="Times New Roman" pitchFamily="18" charset="0"/>
              </a:rPr>
              <a:t>  4</a:t>
            </a:r>
          </a:p>
        </p:txBody>
      </p:sp>
      <p:sp>
        <p:nvSpPr>
          <p:cNvPr id="24625" name="Line 48"/>
          <p:cNvSpPr>
            <a:spLocks noChangeShapeType="1"/>
          </p:cNvSpPr>
          <p:nvPr>
            <p:custDataLst>
              <p:tags r:id="rId47"/>
            </p:custDataLst>
          </p:nvPr>
        </p:nvSpPr>
        <p:spPr bwMode="auto">
          <a:xfrm flipH="1">
            <a:off x="3657600" y="4343400"/>
            <a:ext cx="28575" cy="185738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6" name="Line 49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 flipH="1">
            <a:off x="3962400" y="4343400"/>
            <a:ext cx="28575" cy="1857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D34C3E-6E11-4E4B-8AF7-11219946D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6CDB6F-15F7-483F-B22E-D5A17DA9F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BEC7CA-EB8B-4A3B-8486-44A642461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Pivot Picking and Partitioning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85800" y="1828800"/>
            <a:ext cx="77724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The tricky parts are: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 b="1"/>
              <a:t>Picking the pivot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Goal: pick a pivot value so that |S</a:t>
            </a:r>
            <a:r>
              <a:rPr lang="en-US" altLang="en-US" sz="2400" baseline="-25000"/>
              <a:t>1</a:t>
            </a:r>
            <a:r>
              <a:rPr lang="en-US" altLang="en-US" sz="2400"/>
              <a:t>| and |S</a:t>
            </a:r>
            <a:r>
              <a:rPr lang="en-US" altLang="en-US" sz="2400" baseline="-25000"/>
              <a:t>2</a:t>
            </a:r>
            <a:r>
              <a:rPr lang="en-US" altLang="en-US" sz="2400"/>
              <a:t>| are roughly equal in size.</a:t>
            </a:r>
            <a:br>
              <a:rPr lang="en-US" altLang="en-US" sz="2400"/>
            </a:b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b="1"/>
              <a:t>Partitioning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Preferably in-place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Dealing with duplicates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0BB8F-7BFA-4952-96A8-795F2887E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69AF02-6910-44FE-B33B-49A48CC2F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CA6723-AFA4-48DA-97C3-94F008181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CB289-9DF8-49B5-9280-E75268AE7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the pivot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A4F83-392A-43E7-A5A4-4D0B0CA0A0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Choose the first element in the subarray</a:t>
            </a:r>
          </a:p>
          <a:p>
            <a:r>
              <a:rPr lang="en-US" dirty="0"/>
              <a:t>Choose a value that might be close to the middle</a:t>
            </a:r>
          </a:p>
          <a:p>
            <a:pPr lvl="1"/>
            <a:r>
              <a:rPr lang="en-US" dirty="0"/>
              <a:t>Median of three</a:t>
            </a:r>
          </a:p>
          <a:p>
            <a:r>
              <a:rPr lang="en-US" dirty="0"/>
              <a:t>Choose a random element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608722-25A7-422B-A422-76CBA0BFC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97761-F5C9-4682-A1A8-D95B8887D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9A05B-A637-4C7E-9298-73FB76BE4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598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Quicksort Partitioning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381000" y="1828800"/>
            <a:ext cx="8610600" cy="4648200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400" dirty="0"/>
              <a:t>Partition the array into left and right sub-arrays such that: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altLang="en-US" sz="2400" dirty="0"/>
              <a:t>elements in left sub-array are </a:t>
            </a:r>
            <a:r>
              <a:rPr lang="en-US" altLang="en-US" sz="2400" dirty="0">
                <a:sym typeface="Symbol" pitchFamily="18" charset="2"/>
              </a:rPr>
              <a:t></a:t>
            </a:r>
            <a:r>
              <a:rPr lang="en-US" altLang="en-US" sz="2400" dirty="0"/>
              <a:t> pivot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altLang="en-US" sz="2400" dirty="0"/>
              <a:t>elements in right sub-array are </a:t>
            </a:r>
            <a:r>
              <a:rPr lang="en-US" altLang="en-US" sz="2400" dirty="0">
                <a:sym typeface="Symbol" pitchFamily="18" charset="2"/>
              </a:rPr>
              <a:t></a:t>
            </a:r>
            <a:r>
              <a:rPr lang="en-US" altLang="en-US" sz="2400" dirty="0"/>
              <a:t> pivot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400" dirty="0"/>
              <a:t>Can be done in-place with another “two pointer method”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altLang="en-US" sz="2400" dirty="0"/>
              <a:t>Sounds like </a:t>
            </a:r>
            <a:r>
              <a:rPr lang="en-US" altLang="en-US" sz="2400" dirty="0" err="1"/>
              <a:t>mergesort</a:t>
            </a:r>
            <a:r>
              <a:rPr lang="en-US" altLang="en-US" sz="2400" dirty="0"/>
              <a:t>, but here we are </a:t>
            </a:r>
            <a:r>
              <a:rPr lang="en-US" altLang="en-US" sz="2400" i="1" dirty="0"/>
              <a:t>partitioning</a:t>
            </a:r>
            <a:r>
              <a:rPr lang="en-US" altLang="en-US" sz="2400" dirty="0"/>
              <a:t>, not sorting…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altLang="en-US" sz="2400" dirty="0"/>
              <a:t>…and we can do it in-place.</a:t>
            </a:r>
          </a:p>
          <a:p>
            <a:pPr marL="438150" indent="-381000">
              <a:lnSpc>
                <a:spcPct val="90000"/>
              </a:lnSpc>
            </a:pPr>
            <a:r>
              <a:rPr lang="en-US" altLang="en-US" sz="2800" dirty="0"/>
              <a:t>Lots of work has been invested in engineering quicksort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263C72-13B2-4E1B-888A-892D5CA1B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4/27/2022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C66197-0745-426F-9EFD-226F19CB5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97708C-51C7-483E-8353-8B0F8CDF6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DMINISTRATOR@6AQ6S2XKFDRSBV2J" val="3018"/>
  <p:tag name="DEFAULTDISPLAYSOURCE" val="\documentclass{article}\pagestyle{empty}&#10;\begin{document}&#10;&#10;\end{document}&#10;"/>
  <p:tag name="EMBEDFONTS" val="1"/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37738</TotalTime>
  <Words>2548</Words>
  <Application>Microsoft Office PowerPoint</Application>
  <PresentationFormat>On-screen Show (4:3)</PresentationFormat>
  <Paragraphs>707</Paragraphs>
  <Slides>39</Slides>
  <Notes>31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8" baseType="lpstr">
      <vt:lpstr>Arial</vt:lpstr>
      <vt:lpstr>Calibri</vt:lpstr>
      <vt:lpstr>Courier New</vt:lpstr>
      <vt:lpstr>MT Extra</vt:lpstr>
      <vt:lpstr>Symbol</vt:lpstr>
      <vt:lpstr>Times New Roman</vt:lpstr>
      <vt:lpstr>Wingdings</vt:lpstr>
      <vt:lpstr>Office Theme</vt:lpstr>
      <vt:lpstr>Equation</vt:lpstr>
      <vt:lpstr>CSE 332: Data Structures and Parallelism</vt:lpstr>
      <vt:lpstr>Announcements</vt:lpstr>
      <vt:lpstr>Sorting: The Big Picture</vt:lpstr>
      <vt:lpstr>Quicksort</vt:lpstr>
      <vt:lpstr>The steps of Quicksort</vt:lpstr>
      <vt:lpstr>Quicksort Example</vt:lpstr>
      <vt:lpstr>Pivot Picking and Partitioning</vt:lpstr>
      <vt:lpstr>Picking the pivot</vt:lpstr>
      <vt:lpstr>Quicksort Partitioning</vt:lpstr>
      <vt:lpstr>Quicksort Pseudocode</vt:lpstr>
      <vt:lpstr>Important Tweak</vt:lpstr>
      <vt:lpstr>Quicksort run time</vt:lpstr>
      <vt:lpstr>Worst case run time</vt:lpstr>
      <vt:lpstr>Average case performance</vt:lpstr>
      <vt:lpstr>Properties of Quicksort</vt:lpstr>
      <vt:lpstr>How fast can we sort?</vt:lpstr>
      <vt:lpstr>Permutations</vt:lpstr>
      <vt:lpstr>Permutations</vt:lpstr>
      <vt:lpstr>Sorting Model</vt:lpstr>
      <vt:lpstr>Decision Tree</vt:lpstr>
      <vt:lpstr>Decision Trees</vt:lpstr>
      <vt:lpstr>Decision Tree Example</vt:lpstr>
      <vt:lpstr>Decision Trees and Sorting</vt:lpstr>
      <vt:lpstr>How many leaves on a tree?</vt:lpstr>
      <vt:lpstr>Lower bound on Height</vt:lpstr>
      <vt:lpstr>Lower bound on log(n!)</vt:lpstr>
      <vt:lpstr>(N log N)</vt:lpstr>
      <vt:lpstr>Can we sort in O(n)?</vt:lpstr>
      <vt:lpstr>BucketSort (aka BinSort)</vt:lpstr>
      <vt:lpstr>What about our (n log n) bound?</vt:lpstr>
      <vt:lpstr>Dependence on B</vt:lpstr>
      <vt:lpstr>Fixing impracticality: RadixSort</vt:lpstr>
      <vt:lpstr>Radix Sort Example</vt:lpstr>
      <vt:lpstr>Radix Sort Example (1st pass)</vt:lpstr>
      <vt:lpstr>Radix Sort Example (2nd pass)</vt:lpstr>
      <vt:lpstr>Radix Sort Example (3rd pass)</vt:lpstr>
      <vt:lpstr>Radixsort: Complexity</vt:lpstr>
      <vt:lpstr>Choosing the Radix</vt:lpstr>
      <vt:lpstr>Sorting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326: Data Structures</dc:title>
  <dc:creator>Richard Anderson</dc:creator>
  <cp:lastModifiedBy>Richard Anderson</cp:lastModifiedBy>
  <cp:revision>410</cp:revision>
  <cp:lastPrinted>2014-01-05T21:20:15Z</cp:lastPrinted>
  <dcterms:created xsi:type="dcterms:W3CDTF">2002-03-26T00:11:56Z</dcterms:created>
  <dcterms:modified xsi:type="dcterms:W3CDTF">2022-04-27T18:38:58Z</dcterms:modified>
</cp:coreProperties>
</file>