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6.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1" r:id="rId1"/>
  </p:sldMasterIdLst>
  <p:notesMasterIdLst>
    <p:notesMasterId r:id="rId35"/>
  </p:notesMasterIdLst>
  <p:handoutMasterIdLst>
    <p:handoutMasterId r:id="rId36"/>
  </p:handoutMasterIdLst>
  <p:sldIdLst>
    <p:sldId id="256" r:id="rId2"/>
    <p:sldId id="536" r:id="rId3"/>
    <p:sldId id="585" r:id="rId4"/>
    <p:sldId id="584" r:id="rId5"/>
    <p:sldId id="577" r:id="rId6"/>
    <p:sldId id="578" r:id="rId7"/>
    <p:sldId id="579" r:id="rId8"/>
    <p:sldId id="580" r:id="rId9"/>
    <p:sldId id="581" r:id="rId10"/>
    <p:sldId id="58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Lst>
  <p:sldSz cx="9144000" cy="6858000" type="screen4x3"/>
  <p:notesSz cx="6985000" cy="9283700"/>
  <p:custDataLst>
    <p:tags r:id="rId37"/>
  </p:custDataLst>
  <p:defaultTextStyle>
    <a:defPPr>
      <a:defRPr lang="en-US"/>
    </a:defPPr>
    <a:lvl1pPr algn="l" rtl="0" eaLnBrk="0" fontAlgn="base" hangingPunct="0">
      <a:lnSpc>
        <a:spcPct val="90000"/>
      </a:lnSpc>
      <a:spcBef>
        <a:spcPct val="50000"/>
      </a:spcBef>
      <a:spcAft>
        <a:spcPct val="0"/>
      </a:spcAft>
      <a:defRPr sz="1600" kern="1200">
        <a:solidFill>
          <a:schemeClr val="accent1"/>
        </a:solidFill>
        <a:latin typeface="Times New Roman" pitchFamily="18" charset="0"/>
        <a:ea typeface="+mn-ea"/>
        <a:cs typeface="+mn-cs"/>
      </a:defRPr>
    </a:lvl1pPr>
    <a:lvl2pPr marL="457200" algn="l" rtl="0" eaLnBrk="0" fontAlgn="base" hangingPunct="0">
      <a:lnSpc>
        <a:spcPct val="90000"/>
      </a:lnSpc>
      <a:spcBef>
        <a:spcPct val="50000"/>
      </a:spcBef>
      <a:spcAft>
        <a:spcPct val="0"/>
      </a:spcAft>
      <a:defRPr sz="1600" kern="1200">
        <a:solidFill>
          <a:schemeClr val="accent1"/>
        </a:solidFill>
        <a:latin typeface="Times New Roman" pitchFamily="18" charset="0"/>
        <a:ea typeface="+mn-ea"/>
        <a:cs typeface="+mn-cs"/>
      </a:defRPr>
    </a:lvl2pPr>
    <a:lvl3pPr marL="914400" algn="l" rtl="0" eaLnBrk="0" fontAlgn="base" hangingPunct="0">
      <a:lnSpc>
        <a:spcPct val="90000"/>
      </a:lnSpc>
      <a:spcBef>
        <a:spcPct val="50000"/>
      </a:spcBef>
      <a:spcAft>
        <a:spcPct val="0"/>
      </a:spcAft>
      <a:defRPr sz="1600" kern="1200">
        <a:solidFill>
          <a:schemeClr val="accent1"/>
        </a:solidFill>
        <a:latin typeface="Times New Roman" pitchFamily="18" charset="0"/>
        <a:ea typeface="+mn-ea"/>
        <a:cs typeface="+mn-cs"/>
      </a:defRPr>
    </a:lvl3pPr>
    <a:lvl4pPr marL="1371600" algn="l" rtl="0" eaLnBrk="0" fontAlgn="base" hangingPunct="0">
      <a:lnSpc>
        <a:spcPct val="90000"/>
      </a:lnSpc>
      <a:spcBef>
        <a:spcPct val="50000"/>
      </a:spcBef>
      <a:spcAft>
        <a:spcPct val="0"/>
      </a:spcAft>
      <a:defRPr sz="1600" kern="1200">
        <a:solidFill>
          <a:schemeClr val="accent1"/>
        </a:solidFill>
        <a:latin typeface="Times New Roman" pitchFamily="18" charset="0"/>
        <a:ea typeface="+mn-ea"/>
        <a:cs typeface="+mn-cs"/>
      </a:defRPr>
    </a:lvl4pPr>
    <a:lvl5pPr marL="1828800" algn="l" rtl="0" eaLnBrk="0" fontAlgn="base" hangingPunct="0">
      <a:lnSpc>
        <a:spcPct val="90000"/>
      </a:lnSpc>
      <a:spcBef>
        <a:spcPct val="50000"/>
      </a:spcBef>
      <a:spcAft>
        <a:spcPct val="0"/>
      </a:spcAft>
      <a:defRPr sz="1600" kern="1200">
        <a:solidFill>
          <a:schemeClr val="accent1"/>
        </a:solidFill>
        <a:latin typeface="Times New Roman" pitchFamily="18" charset="0"/>
        <a:ea typeface="+mn-ea"/>
        <a:cs typeface="+mn-cs"/>
      </a:defRPr>
    </a:lvl5pPr>
    <a:lvl6pPr marL="2286000" algn="l" defTabSz="914400" rtl="0" eaLnBrk="1" latinLnBrk="0" hangingPunct="1">
      <a:defRPr sz="1600" kern="1200">
        <a:solidFill>
          <a:schemeClr val="accent1"/>
        </a:solidFill>
        <a:latin typeface="Times New Roman" pitchFamily="18" charset="0"/>
        <a:ea typeface="+mn-ea"/>
        <a:cs typeface="+mn-cs"/>
      </a:defRPr>
    </a:lvl6pPr>
    <a:lvl7pPr marL="2743200" algn="l" defTabSz="914400" rtl="0" eaLnBrk="1" latinLnBrk="0" hangingPunct="1">
      <a:defRPr sz="1600" kern="1200">
        <a:solidFill>
          <a:schemeClr val="accent1"/>
        </a:solidFill>
        <a:latin typeface="Times New Roman" pitchFamily="18" charset="0"/>
        <a:ea typeface="+mn-ea"/>
        <a:cs typeface="+mn-cs"/>
      </a:defRPr>
    </a:lvl7pPr>
    <a:lvl8pPr marL="3200400" algn="l" defTabSz="914400" rtl="0" eaLnBrk="1" latinLnBrk="0" hangingPunct="1">
      <a:defRPr sz="1600" kern="1200">
        <a:solidFill>
          <a:schemeClr val="accent1"/>
        </a:solidFill>
        <a:latin typeface="Times New Roman" pitchFamily="18" charset="0"/>
        <a:ea typeface="+mn-ea"/>
        <a:cs typeface="+mn-cs"/>
      </a:defRPr>
    </a:lvl8pPr>
    <a:lvl9pPr marL="3657600" algn="l" defTabSz="914400" rtl="0" eaLnBrk="1" latinLnBrk="0" hangingPunct="1">
      <a:defRPr sz="1600" kern="1200">
        <a:solidFill>
          <a:schemeClr val="accent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40AC6B-96F3-4AC9-8785-979827C0250D}" v="29" dt="2022-04-17T23:33:25.4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85" autoAdjust="0"/>
    <p:restoredTop sz="80512" autoAdjust="0"/>
  </p:normalViewPr>
  <p:slideViewPr>
    <p:cSldViewPr>
      <p:cViewPr varScale="1">
        <p:scale>
          <a:sx n="113" d="100"/>
          <a:sy n="113" d="100"/>
        </p:scale>
        <p:origin x="39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706"/>
    </p:cViewPr>
  </p:sorterViewPr>
  <p:notesViewPr>
    <p:cSldViewPr>
      <p:cViewPr varScale="1">
        <p:scale>
          <a:sx n="88" d="100"/>
          <a:sy n="88" d="100"/>
        </p:scale>
        <p:origin x="-1926" y="-102"/>
      </p:cViewPr>
      <p:guideLst>
        <p:guide orient="horz" pos="2924"/>
        <p:guide pos="220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gs" Target="tags/tag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 Anderson" userId="4654cc452026b74c" providerId="LiveId" clId="{0876A473-90E0-4E11-9B68-9567F0F82FC6}"/>
    <pc:docChg chg="undo custSel modSld">
      <pc:chgData name="Richard Anderson" userId="4654cc452026b74c" providerId="LiveId" clId="{0876A473-90E0-4E11-9B68-9567F0F82FC6}" dt="2022-04-15T06:11:22.766" v="826" actId="20577"/>
      <pc:docMkLst>
        <pc:docMk/>
      </pc:docMkLst>
      <pc:sldChg chg="modSp mod">
        <pc:chgData name="Richard Anderson" userId="4654cc452026b74c" providerId="LiveId" clId="{0876A473-90E0-4E11-9B68-9567F0F82FC6}" dt="2022-04-15T05:50:25.011" v="196" actId="20577"/>
        <pc:sldMkLst>
          <pc:docMk/>
          <pc:sldMk cId="143567446" sldId="536"/>
        </pc:sldMkLst>
        <pc:spChg chg="mod">
          <ac:chgData name="Richard Anderson" userId="4654cc452026b74c" providerId="LiveId" clId="{0876A473-90E0-4E11-9B68-9567F0F82FC6}" dt="2022-04-15T05:50:25.011" v="196" actId="20577"/>
          <ac:spMkLst>
            <pc:docMk/>
            <pc:sldMk cId="143567446" sldId="536"/>
            <ac:spMk id="3076" creationId="{00000000-0000-0000-0000-000000000000}"/>
          </ac:spMkLst>
        </pc:spChg>
      </pc:sldChg>
      <pc:sldChg chg="addSp delSp modSp mod">
        <pc:chgData name="Richard Anderson" userId="4654cc452026b74c" providerId="LiveId" clId="{0876A473-90E0-4E11-9B68-9567F0F82FC6}" dt="2022-04-15T06:10:53.635" v="825" actId="21"/>
        <pc:sldMkLst>
          <pc:docMk/>
          <pc:sldMk cId="320525666" sldId="578"/>
        </pc:sldMkLst>
        <pc:spChg chg="del">
          <ac:chgData name="Richard Anderson" userId="4654cc452026b74c" providerId="LiveId" clId="{0876A473-90E0-4E11-9B68-9567F0F82FC6}" dt="2022-04-15T06:10:53.635" v="825" actId="21"/>
          <ac:spMkLst>
            <pc:docMk/>
            <pc:sldMk cId="320525666" sldId="578"/>
            <ac:spMk id="2" creationId="{00000000-0000-0000-0000-000000000000}"/>
          </ac:spMkLst>
        </pc:spChg>
        <pc:spChg chg="add mod">
          <ac:chgData name="Richard Anderson" userId="4654cc452026b74c" providerId="LiveId" clId="{0876A473-90E0-4E11-9B68-9567F0F82FC6}" dt="2022-04-15T06:10:53.635" v="825" actId="21"/>
          <ac:spMkLst>
            <pc:docMk/>
            <pc:sldMk cId="320525666" sldId="578"/>
            <ac:spMk id="5" creationId="{235C69FE-71DE-4876-A0B2-73FE43F4820C}"/>
          </ac:spMkLst>
        </pc:spChg>
      </pc:sldChg>
      <pc:sldChg chg="modSp mod">
        <pc:chgData name="Richard Anderson" userId="4654cc452026b74c" providerId="LiveId" clId="{0876A473-90E0-4E11-9B68-9567F0F82FC6}" dt="2022-04-15T06:11:22.766" v="826" actId="20577"/>
        <pc:sldMkLst>
          <pc:docMk/>
          <pc:sldMk cId="4016883734" sldId="583"/>
        </pc:sldMkLst>
        <pc:spChg chg="mod">
          <ac:chgData name="Richard Anderson" userId="4654cc452026b74c" providerId="LiveId" clId="{0876A473-90E0-4E11-9B68-9567F0F82FC6}" dt="2022-04-15T06:11:22.766" v="826" actId="20577"/>
          <ac:spMkLst>
            <pc:docMk/>
            <pc:sldMk cId="4016883734" sldId="583"/>
            <ac:spMk id="2" creationId="{00000000-0000-0000-0000-000000000000}"/>
          </ac:spMkLst>
        </pc:spChg>
      </pc:sldChg>
      <pc:sldChg chg="addSp delSp modSp mod">
        <pc:chgData name="Richard Anderson" userId="4654cc452026b74c" providerId="LiveId" clId="{0876A473-90E0-4E11-9B68-9567F0F82FC6}" dt="2022-04-15T06:09:30.355" v="824" actId="1582"/>
        <pc:sldMkLst>
          <pc:docMk/>
          <pc:sldMk cId="3491713719" sldId="584"/>
        </pc:sldMkLst>
        <pc:spChg chg="mod">
          <ac:chgData name="Richard Anderson" userId="4654cc452026b74c" providerId="LiveId" clId="{0876A473-90E0-4E11-9B68-9567F0F82FC6}" dt="2022-04-15T06:03:24.740" v="787" actId="1076"/>
          <ac:spMkLst>
            <pc:docMk/>
            <pc:sldMk cId="3491713719" sldId="584"/>
            <ac:spMk id="2" creationId="{00000000-0000-0000-0000-000000000000}"/>
          </ac:spMkLst>
        </pc:spChg>
        <pc:spChg chg="mod">
          <ac:chgData name="Richard Anderson" userId="4654cc452026b74c" providerId="LiveId" clId="{0876A473-90E0-4E11-9B68-9567F0F82FC6}" dt="2022-04-15T05:56:37.739" v="211" actId="20577"/>
          <ac:spMkLst>
            <pc:docMk/>
            <pc:sldMk cId="3491713719" sldId="584"/>
            <ac:spMk id="3" creationId="{00000000-0000-0000-0000-000000000000}"/>
          </ac:spMkLst>
        </pc:spChg>
        <pc:spChg chg="mod">
          <ac:chgData name="Richard Anderson" userId="4654cc452026b74c" providerId="LiveId" clId="{0876A473-90E0-4E11-9B68-9567F0F82FC6}" dt="2022-04-15T06:01:25.314" v="728" actId="1076"/>
          <ac:spMkLst>
            <pc:docMk/>
            <pc:sldMk cId="3491713719" sldId="584"/>
            <ac:spMk id="5" creationId="{00000000-0000-0000-0000-000000000000}"/>
          </ac:spMkLst>
        </pc:spChg>
        <pc:spChg chg="mod">
          <ac:chgData name="Richard Anderson" userId="4654cc452026b74c" providerId="LiveId" clId="{0876A473-90E0-4E11-9B68-9567F0F82FC6}" dt="2022-04-15T06:09:30.355" v="824" actId="1582"/>
          <ac:spMkLst>
            <pc:docMk/>
            <pc:sldMk cId="3491713719" sldId="584"/>
            <ac:spMk id="7" creationId="{00000000-0000-0000-0000-000000000000}"/>
          </ac:spMkLst>
        </pc:spChg>
        <pc:spChg chg="mod">
          <ac:chgData name="Richard Anderson" userId="4654cc452026b74c" providerId="LiveId" clId="{0876A473-90E0-4E11-9B68-9567F0F82FC6}" dt="2022-04-15T06:09:30.355" v="824" actId="1582"/>
          <ac:spMkLst>
            <pc:docMk/>
            <pc:sldMk cId="3491713719" sldId="584"/>
            <ac:spMk id="8" creationId="{00000000-0000-0000-0000-000000000000}"/>
          </ac:spMkLst>
        </pc:spChg>
        <pc:spChg chg="mod">
          <ac:chgData name="Richard Anderson" userId="4654cc452026b74c" providerId="LiveId" clId="{0876A473-90E0-4E11-9B68-9567F0F82FC6}" dt="2022-04-15T06:09:30.355" v="824" actId="1582"/>
          <ac:spMkLst>
            <pc:docMk/>
            <pc:sldMk cId="3491713719" sldId="584"/>
            <ac:spMk id="9" creationId="{00000000-0000-0000-0000-000000000000}"/>
          </ac:spMkLst>
        </pc:spChg>
        <pc:spChg chg="add mod">
          <ac:chgData name="Richard Anderson" userId="4654cc452026b74c" providerId="LiveId" clId="{0876A473-90E0-4E11-9B68-9567F0F82FC6}" dt="2022-04-15T06:09:30.355" v="824" actId="1582"/>
          <ac:spMkLst>
            <pc:docMk/>
            <pc:sldMk cId="3491713719" sldId="584"/>
            <ac:spMk id="10" creationId="{52E22518-6F72-4CE0-B09A-0C1B635B4EF1}"/>
          </ac:spMkLst>
        </pc:spChg>
        <pc:spChg chg="add mod">
          <ac:chgData name="Richard Anderson" userId="4654cc452026b74c" providerId="LiveId" clId="{0876A473-90E0-4E11-9B68-9567F0F82FC6}" dt="2022-04-15T06:09:30.355" v="824" actId="1582"/>
          <ac:spMkLst>
            <pc:docMk/>
            <pc:sldMk cId="3491713719" sldId="584"/>
            <ac:spMk id="11" creationId="{9F586666-F42B-41CA-9666-C659AEA6D829}"/>
          </ac:spMkLst>
        </pc:spChg>
        <pc:spChg chg="add mod">
          <ac:chgData name="Richard Anderson" userId="4654cc452026b74c" providerId="LiveId" clId="{0876A473-90E0-4E11-9B68-9567F0F82FC6}" dt="2022-04-15T06:09:30.355" v="824" actId="1582"/>
          <ac:spMkLst>
            <pc:docMk/>
            <pc:sldMk cId="3491713719" sldId="584"/>
            <ac:spMk id="12" creationId="{4AF76EE8-283C-40B7-9851-12EBBC6D19F3}"/>
          </ac:spMkLst>
        </pc:spChg>
        <pc:spChg chg="add mod">
          <ac:chgData name="Richard Anderson" userId="4654cc452026b74c" providerId="LiveId" clId="{0876A473-90E0-4E11-9B68-9567F0F82FC6}" dt="2022-04-15T06:09:30.355" v="824" actId="1582"/>
          <ac:spMkLst>
            <pc:docMk/>
            <pc:sldMk cId="3491713719" sldId="584"/>
            <ac:spMk id="13" creationId="{922ABCEC-E7CD-49E5-9FE5-2E02DF1B0AE7}"/>
          </ac:spMkLst>
        </pc:spChg>
        <pc:spChg chg="add mod">
          <ac:chgData name="Richard Anderson" userId="4654cc452026b74c" providerId="LiveId" clId="{0876A473-90E0-4E11-9B68-9567F0F82FC6}" dt="2022-04-15T06:09:30.355" v="824" actId="1582"/>
          <ac:spMkLst>
            <pc:docMk/>
            <pc:sldMk cId="3491713719" sldId="584"/>
            <ac:spMk id="14" creationId="{79DB2A1D-1F60-4933-8544-BD24F942ED94}"/>
          </ac:spMkLst>
        </pc:spChg>
        <pc:spChg chg="add mod">
          <ac:chgData name="Richard Anderson" userId="4654cc452026b74c" providerId="LiveId" clId="{0876A473-90E0-4E11-9B68-9567F0F82FC6}" dt="2022-04-15T06:09:30.355" v="824" actId="1582"/>
          <ac:spMkLst>
            <pc:docMk/>
            <pc:sldMk cId="3491713719" sldId="584"/>
            <ac:spMk id="15" creationId="{3ED0B97C-2033-4B5B-AC6B-C84BF70914D2}"/>
          </ac:spMkLst>
        </pc:spChg>
        <pc:spChg chg="add mod">
          <ac:chgData name="Richard Anderson" userId="4654cc452026b74c" providerId="LiveId" clId="{0876A473-90E0-4E11-9B68-9567F0F82FC6}" dt="2022-04-15T06:09:30.355" v="824" actId="1582"/>
          <ac:spMkLst>
            <pc:docMk/>
            <pc:sldMk cId="3491713719" sldId="584"/>
            <ac:spMk id="16" creationId="{F4965471-6EDB-447B-A934-1A10CFF80F10}"/>
          </ac:spMkLst>
        </pc:spChg>
        <pc:spChg chg="add mod">
          <ac:chgData name="Richard Anderson" userId="4654cc452026b74c" providerId="LiveId" clId="{0876A473-90E0-4E11-9B68-9567F0F82FC6}" dt="2022-04-15T06:09:30.355" v="824" actId="1582"/>
          <ac:spMkLst>
            <pc:docMk/>
            <pc:sldMk cId="3491713719" sldId="584"/>
            <ac:spMk id="17" creationId="{618047FC-8CB2-4F9B-BC11-C39305628758}"/>
          </ac:spMkLst>
        </pc:spChg>
        <pc:spChg chg="add mod">
          <ac:chgData name="Richard Anderson" userId="4654cc452026b74c" providerId="LiveId" clId="{0876A473-90E0-4E11-9B68-9567F0F82FC6}" dt="2022-04-15T06:09:30.355" v="824" actId="1582"/>
          <ac:spMkLst>
            <pc:docMk/>
            <pc:sldMk cId="3491713719" sldId="584"/>
            <ac:spMk id="18" creationId="{EB7471B2-F6A0-414E-BAE0-A4669A3E7A5D}"/>
          </ac:spMkLst>
        </pc:spChg>
        <pc:spChg chg="add mod">
          <ac:chgData name="Richard Anderson" userId="4654cc452026b74c" providerId="LiveId" clId="{0876A473-90E0-4E11-9B68-9567F0F82FC6}" dt="2022-04-15T06:09:30.355" v="824" actId="1582"/>
          <ac:spMkLst>
            <pc:docMk/>
            <pc:sldMk cId="3491713719" sldId="584"/>
            <ac:spMk id="19" creationId="{01DE9B29-ABFD-438A-A242-85E6AA314125}"/>
          </ac:spMkLst>
        </pc:spChg>
        <pc:spChg chg="add mod">
          <ac:chgData name="Richard Anderson" userId="4654cc452026b74c" providerId="LiveId" clId="{0876A473-90E0-4E11-9B68-9567F0F82FC6}" dt="2022-04-15T06:09:30.355" v="824" actId="1582"/>
          <ac:spMkLst>
            <pc:docMk/>
            <pc:sldMk cId="3491713719" sldId="584"/>
            <ac:spMk id="20" creationId="{3AA6AAD6-69AE-45B5-958D-94FDFEC01E45}"/>
          </ac:spMkLst>
        </pc:spChg>
        <pc:spChg chg="add mod">
          <ac:chgData name="Richard Anderson" userId="4654cc452026b74c" providerId="LiveId" clId="{0876A473-90E0-4E11-9B68-9567F0F82FC6}" dt="2022-04-15T06:09:30.355" v="824" actId="1582"/>
          <ac:spMkLst>
            <pc:docMk/>
            <pc:sldMk cId="3491713719" sldId="584"/>
            <ac:spMk id="21" creationId="{D01A6CFE-E7C5-4601-98EF-21E34BC7648B}"/>
          </ac:spMkLst>
        </pc:spChg>
        <pc:spChg chg="add mod">
          <ac:chgData name="Richard Anderson" userId="4654cc452026b74c" providerId="LiveId" clId="{0876A473-90E0-4E11-9B68-9567F0F82FC6}" dt="2022-04-15T06:09:30.355" v="824" actId="1582"/>
          <ac:spMkLst>
            <pc:docMk/>
            <pc:sldMk cId="3491713719" sldId="584"/>
            <ac:spMk id="22" creationId="{DB02FA65-52B7-4F78-8C3F-29C33953307C}"/>
          </ac:spMkLst>
        </pc:spChg>
        <pc:spChg chg="add mod">
          <ac:chgData name="Richard Anderson" userId="4654cc452026b74c" providerId="LiveId" clId="{0876A473-90E0-4E11-9B68-9567F0F82FC6}" dt="2022-04-15T06:09:30.355" v="824" actId="1582"/>
          <ac:spMkLst>
            <pc:docMk/>
            <pc:sldMk cId="3491713719" sldId="584"/>
            <ac:spMk id="23" creationId="{542561B8-7AF5-4E1F-8DE6-0F454030BC5F}"/>
          </ac:spMkLst>
        </pc:spChg>
        <pc:spChg chg="add mod">
          <ac:chgData name="Richard Anderson" userId="4654cc452026b74c" providerId="LiveId" clId="{0876A473-90E0-4E11-9B68-9567F0F82FC6}" dt="2022-04-15T06:09:30.355" v="824" actId="1582"/>
          <ac:spMkLst>
            <pc:docMk/>
            <pc:sldMk cId="3491713719" sldId="584"/>
            <ac:spMk id="24" creationId="{BA946478-F840-4144-9A53-38ACB72A3339}"/>
          </ac:spMkLst>
        </pc:spChg>
        <pc:spChg chg="add mod">
          <ac:chgData name="Richard Anderson" userId="4654cc452026b74c" providerId="LiveId" clId="{0876A473-90E0-4E11-9B68-9567F0F82FC6}" dt="2022-04-15T06:09:30.355" v="824" actId="1582"/>
          <ac:spMkLst>
            <pc:docMk/>
            <pc:sldMk cId="3491713719" sldId="584"/>
            <ac:spMk id="25" creationId="{87B722E5-78C6-4A47-9E3F-27B7418A9609}"/>
          </ac:spMkLst>
        </pc:spChg>
        <pc:spChg chg="add mod">
          <ac:chgData name="Richard Anderson" userId="4654cc452026b74c" providerId="LiveId" clId="{0876A473-90E0-4E11-9B68-9567F0F82FC6}" dt="2022-04-15T06:09:30.355" v="824" actId="1582"/>
          <ac:spMkLst>
            <pc:docMk/>
            <pc:sldMk cId="3491713719" sldId="584"/>
            <ac:spMk id="26" creationId="{05BFA69E-EB59-41B4-987A-D967D91C2F42}"/>
          </ac:spMkLst>
        </pc:spChg>
        <pc:spChg chg="add mod">
          <ac:chgData name="Richard Anderson" userId="4654cc452026b74c" providerId="LiveId" clId="{0876A473-90E0-4E11-9B68-9567F0F82FC6}" dt="2022-04-15T06:09:30.355" v="824" actId="1582"/>
          <ac:spMkLst>
            <pc:docMk/>
            <pc:sldMk cId="3491713719" sldId="584"/>
            <ac:spMk id="27" creationId="{F1AA3BBD-1BB0-41D6-8421-DE55BB4B933C}"/>
          </ac:spMkLst>
        </pc:spChg>
        <pc:spChg chg="add mod">
          <ac:chgData name="Richard Anderson" userId="4654cc452026b74c" providerId="LiveId" clId="{0876A473-90E0-4E11-9B68-9567F0F82FC6}" dt="2022-04-15T06:09:30.355" v="824" actId="1582"/>
          <ac:spMkLst>
            <pc:docMk/>
            <pc:sldMk cId="3491713719" sldId="584"/>
            <ac:spMk id="28" creationId="{72BBBFE2-426D-46DA-8261-677A0C7C2169}"/>
          </ac:spMkLst>
        </pc:spChg>
        <pc:spChg chg="add mod">
          <ac:chgData name="Richard Anderson" userId="4654cc452026b74c" providerId="LiveId" clId="{0876A473-90E0-4E11-9B68-9567F0F82FC6}" dt="2022-04-15T06:09:30.355" v="824" actId="1582"/>
          <ac:spMkLst>
            <pc:docMk/>
            <pc:sldMk cId="3491713719" sldId="584"/>
            <ac:spMk id="29" creationId="{EB6959BD-8877-4013-B7DA-228652E82CA3}"/>
          </ac:spMkLst>
        </pc:spChg>
        <pc:spChg chg="add mod">
          <ac:chgData name="Richard Anderson" userId="4654cc452026b74c" providerId="LiveId" clId="{0876A473-90E0-4E11-9B68-9567F0F82FC6}" dt="2022-04-15T06:09:30.355" v="824" actId="1582"/>
          <ac:spMkLst>
            <pc:docMk/>
            <pc:sldMk cId="3491713719" sldId="584"/>
            <ac:spMk id="30" creationId="{5369EA41-FC36-431E-946A-FB74A4387545}"/>
          </ac:spMkLst>
        </pc:spChg>
        <pc:spChg chg="add mod">
          <ac:chgData name="Richard Anderson" userId="4654cc452026b74c" providerId="LiveId" clId="{0876A473-90E0-4E11-9B68-9567F0F82FC6}" dt="2022-04-15T06:09:30.355" v="824" actId="1582"/>
          <ac:spMkLst>
            <pc:docMk/>
            <pc:sldMk cId="3491713719" sldId="584"/>
            <ac:spMk id="31" creationId="{60B4428F-52F2-4393-81FB-83DD1E3A9157}"/>
          </ac:spMkLst>
        </pc:spChg>
        <pc:spChg chg="add mod">
          <ac:chgData name="Richard Anderson" userId="4654cc452026b74c" providerId="LiveId" clId="{0876A473-90E0-4E11-9B68-9567F0F82FC6}" dt="2022-04-15T06:09:30.355" v="824" actId="1582"/>
          <ac:spMkLst>
            <pc:docMk/>
            <pc:sldMk cId="3491713719" sldId="584"/>
            <ac:spMk id="32" creationId="{32CCB6BC-94E7-4BAD-984A-6F12591F4706}"/>
          </ac:spMkLst>
        </pc:spChg>
        <pc:spChg chg="add mod">
          <ac:chgData name="Richard Anderson" userId="4654cc452026b74c" providerId="LiveId" clId="{0876A473-90E0-4E11-9B68-9567F0F82FC6}" dt="2022-04-15T06:09:30.355" v="824" actId="1582"/>
          <ac:spMkLst>
            <pc:docMk/>
            <pc:sldMk cId="3491713719" sldId="584"/>
            <ac:spMk id="85" creationId="{4A3CD09A-3AA9-4FB0-93A3-04752F2F7233}"/>
          </ac:spMkLst>
        </pc:spChg>
        <pc:spChg chg="add mod">
          <ac:chgData name="Richard Anderson" userId="4654cc452026b74c" providerId="LiveId" clId="{0876A473-90E0-4E11-9B68-9567F0F82FC6}" dt="2022-04-15T06:09:30.355" v="824" actId="1582"/>
          <ac:spMkLst>
            <pc:docMk/>
            <pc:sldMk cId="3491713719" sldId="584"/>
            <ac:spMk id="86" creationId="{FB17C66C-4372-4D54-9D89-D9B7D25A209F}"/>
          </ac:spMkLst>
        </pc:spChg>
        <pc:spChg chg="add mod">
          <ac:chgData name="Richard Anderson" userId="4654cc452026b74c" providerId="LiveId" clId="{0876A473-90E0-4E11-9B68-9567F0F82FC6}" dt="2022-04-15T06:09:30.355" v="824" actId="1582"/>
          <ac:spMkLst>
            <pc:docMk/>
            <pc:sldMk cId="3491713719" sldId="584"/>
            <ac:spMk id="87" creationId="{BDC36D72-C966-467D-AE26-FEA7AC28990C}"/>
          </ac:spMkLst>
        </pc:spChg>
        <pc:cxnChg chg="add mod">
          <ac:chgData name="Richard Anderson" userId="4654cc452026b74c" providerId="LiveId" clId="{0876A473-90E0-4E11-9B68-9567F0F82FC6}" dt="2022-04-15T06:09:30.355" v="824" actId="1582"/>
          <ac:cxnSpMkLst>
            <pc:docMk/>
            <pc:sldMk cId="3491713719" sldId="584"/>
            <ac:cxnSpMk id="34" creationId="{C6C94D29-ABC2-4CDA-A628-43AD836F53B1}"/>
          </ac:cxnSpMkLst>
        </pc:cxnChg>
        <pc:cxnChg chg="add mod">
          <ac:chgData name="Richard Anderson" userId="4654cc452026b74c" providerId="LiveId" clId="{0876A473-90E0-4E11-9B68-9567F0F82FC6}" dt="2022-04-15T06:09:30.355" v="824" actId="1582"/>
          <ac:cxnSpMkLst>
            <pc:docMk/>
            <pc:sldMk cId="3491713719" sldId="584"/>
            <ac:cxnSpMk id="36" creationId="{5FDDDE79-AE36-4639-BEBF-20F9DB2A2EF9}"/>
          </ac:cxnSpMkLst>
        </pc:cxnChg>
        <pc:cxnChg chg="add mod">
          <ac:chgData name="Richard Anderson" userId="4654cc452026b74c" providerId="LiveId" clId="{0876A473-90E0-4E11-9B68-9567F0F82FC6}" dt="2022-04-15T06:09:30.355" v="824" actId="1582"/>
          <ac:cxnSpMkLst>
            <pc:docMk/>
            <pc:sldMk cId="3491713719" sldId="584"/>
            <ac:cxnSpMk id="38" creationId="{2CE59D43-4638-4744-A5F0-5CAA29F142E7}"/>
          </ac:cxnSpMkLst>
        </pc:cxnChg>
        <pc:cxnChg chg="add mod">
          <ac:chgData name="Richard Anderson" userId="4654cc452026b74c" providerId="LiveId" clId="{0876A473-90E0-4E11-9B68-9567F0F82FC6}" dt="2022-04-15T06:09:30.355" v="824" actId="1582"/>
          <ac:cxnSpMkLst>
            <pc:docMk/>
            <pc:sldMk cId="3491713719" sldId="584"/>
            <ac:cxnSpMk id="40" creationId="{858E21BA-12BE-4126-9498-7E64FDA5B21F}"/>
          </ac:cxnSpMkLst>
        </pc:cxnChg>
        <pc:cxnChg chg="add mod">
          <ac:chgData name="Richard Anderson" userId="4654cc452026b74c" providerId="LiveId" clId="{0876A473-90E0-4E11-9B68-9567F0F82FC6}" dt="2022-04-15T06:09:30.355" v="824" actId="1582"/>
          <ac:cxnSpMkLst>
            <pc:docMk/>
            <pc:sldMk cId="3491713719" sldId="584"/>
            <ac:cxnSpMk id="42" creationId="{D0DE2DBB-DEF9-41D5-814A-40155CBBDEE2}"/>
          </ac:cxnSpMkLst>
        </pc:cxnChg>
        <pc:cxnChg chg="add mod">
          <ac:chgData name="Richard Anderson" userId="4654cc452026b74c" providerId="LiveId" clId="{0876A473-90E0-4E11-9B68-9567F0F82FC6}" dt="2022-04-15T06:09:30.355" v="824" actId="1582"/>
          <ac:cxnSpMkLst>
            <pc:docMk/>
            <pc:sldMk cId="3491713719" sldId="584"/>
            <ac:cxnSpMk id="44" creationId="{330AEA09-07C3-4A47-8FD1-AECAE5631997}"/>
          </ac:cxnSpMkLst>
        </pc:cxnChg>
        <pc:cxnChg chg="add mod">
          <ac:chgData name="Richard Anderson" userId="4654cc452026b74c" providerId="LiveId" clId="{0876A473-90E0-4E11-9B68-9567F0F82FC6}" dt="2022-04-15T06:09:30.355" v="824" actId="1582"/>
          <ac:cxnSpMkLst>
            <pc:docMk/>
            <pc:sldMk cId="3491713719" sldId="584"/>
            <ac:cxnSpMk id="46" creationId="{715C3FB3-C245-4991-BAFF-24A67FDC2725}"/>
          </ac:cxnSpMkLst>
        </pc:cxnChg>
        <pc:cxnChg chg="add mod">
          <ac:chgData name="Richard Anderson" userId="4654cc452026b74c" providerId="LiveId" clId="{0876A473-90E0-4E11-9B68-9567F0F82FC6}" dt="2022-04-15T06:09:30.355" v="824" actId="1582"/>
          <ac:cxnSpMkLst>
            <pc:docMk/>
            <pc:sldMk cId="3491713719" sldId="584"/>
            <ac:cxnSpMk id="48" creationId="{8884E009-3693-44EF-90FC-51564FB94BAC}"/>
          </ac:cxnSpMkLst>
        </pc:cxnChg>
        <pc:cxnChg chg="add mod">
          <ac:chgData name="Richard Anderson" userId="4654cc452026b74c" providerId="LiveId" clId="{0876A473-90E0-4E11-9B68-9567F0F82FC6}" dt="2022-04-15T06:09:30.355" v="824" actId="1582"/>
          <ac:cxnSpMkLst>
            <pc:docMk/>
            <pc:sldMk cId="3491713719" sldId="584"/>
            <ac:cxnSpMk id="50" creationId="{C99FBA3C-9302-4409-8B1F-E72E53F2BB46}"/>
          </ac:cxnSpMkLst>
        </pc:cxnChg>
        <pc:cxnChg chg="add mod">
          <ac:chgData name="Richard Anderson" userId="4654cc452026b74c" providerId="LiveId" clId="{0876A473-90E0-4E11-9B68-9567F0F82FC6}" dt="2022-04-15T06:09:30.355" v="824" actId="1582"/>
          <ac:cxnSpMkLst>
            <pc:docMk/>
            <pc:sldMk cId="3491713719" sldId="584"/>
            <ac:cxnSpMk id="52" creationId="{24E43D81-6427-4228-A92B-607FF0695054}"/>
          </ac:cxnSpMkLst>
        </pc:cxnChg>
        <pc:cxnChg chg="add mod">
          <ac:chgData name="Richard Anderson" userId="4654cc452026b74c" providerId="LiveId" clId="{0876A473-90E0-4E11-9B68-9567F0F82FC6}" dt="2022-04-15T06:09:30.355" v="824" actId="1582"/>
          <ac:cxnSpMkLst>
            <pc:docMk/>
            <pc:sldMk cId="3491713719" sldId="584"/>
            <ac:cxnSpMk id="54" creationId="{60D86316-0DF4-41BF-A3B9-1D5E9DADB9C5}"/>
          </ac:cxnSpMkLst>
        </pc:cxnChg>
        <pc:cxnChg chg="add mod">
          <ac:chgData name="Richard Anderson" userId="4654cc452026b74c" providerId="LiveId" clId="{0876A473-90E0-4E11-9B68-9567F0F82FC6}" dt="2022-04-15T06:09:30.355" v="824" actId="1582"/>
          <ac:cxnSpMkLst>
            <pc:docMk/>
            <pc:sldMk cId="3491713719" sldId="584"/>
            <ac:cxnSpMk id="56" creationId="{F4746398-7C81-4CC7-B2CA-8D056723C8B0}"/>
          </ac:cxnSpMkLst>
        </pc:cxnChg>
        <pc:cxnChg chg="add mod">
          <ac:chgData name="Richard Anderson" userId="4654cc452026b74c" providerId="LiveId" clId="{0876A473-90E0-4E11-9B68-9567F0F82FC6}" dt="2022-04-15T06:09:30.355" v="824" actId="1582"/>
          <ac:cxnSpMkLst>
            <pc:docMk/>
            <pc:sldMk cId="3491713719" sldId="584"/>
            <ac:cxnSpMk id="58" creationId="{989FD670-62A0-443F-A9C5-0337A9D96EF3}"/>
          </ac:cxnSpMkLst>
        </pc:cxnChg>
        <pc:cxnChg chg="add mod">
          <ac:chgData name="Richard Anderson" userId="4654cc452026b74c" providerId="LiveId" clId="{0876A473-90E0-4E11-9B68-9567F0F82FC6}" dt="2022-04-15T06:09:30.355" v="824" actId="1582"/>
          <ac:cxnSpMkLst>
            <pc:docMk/>
            <pc:sldMk cId="3491713719" sldId="584"/>
            <ac:cxnSpMk id="60" creationId="{25B8B8C1-8CB7-4E0F-90BB-F3EC8D20ADEF}"/>
          </ac:cxnSpMkLst>
        </pc:cxnChg>
        <pc:cxnChg chg="add mod">
          <ac:chgData name="Richard Anderson" userId="4654cc452026b74c" providerId="LiveId" clId="{0876A473-90E0-4E11-9B68-9567F0F82FC6}" dt="2022-04-15T06:09:30.355" v="824" actId="1582"/>
          <ac:cxnSpMkLst>
            <pc:docMk/>
            <pc:sldMk cId="3491713719" sldId="584"/>
            <ac:cxnSpMk id="62" creationId="{A6F960C9-8D42-40C6-9E00-15E4F200BA73}"/>
          </ac:cxnSpMkLst>
        </pc:cxnChg>
        <pc:cxnChg chg="add del mod">
          <ac:chgData name="Richard Anderson" userId="4654cc452026b74c" providerId="LiveId" clId="{0876A473-90E0-4E11-9B68-9567F0F82FC6}" dt="2022-04-15T06:05:31.155" v="800" actId="21"/>
          <ac:cxnSpMkLst>
            <pc:docMk/>
            <pc:sldMk cId="3491713719" sldId="584"/>
            <ac:cxnSpMk id="64" creationId="{D87A9E64-6686-4C59-B8A5-BC92508BBA0E}"/>
          </ac:cxnSpMkLst>
        </pc:cxnChg>
        <pc:cxnChg chg="add mod">
          <ac:chgData name="Richard Anderson" userId="4654cc452026b74c" providerId="LiveId" clId="{0876A473-90E0-4E11-9B68-9567F0F82FC6}" dt="2022-04-15T06:09:30.355" v="824" actId="1582"/>
          <ac:cxnSpMkLst>
            <pc:docMk/>
            <pc:sldMk cId="3491713719" sldId="584"/>
            <ac:cxnSpMk id="66" creationId="{331CDAD9-18C0-4774-84E3-0F2D77953FBB}"/>
          </ac:cxnSpMkLst>
        </pc:cxnChg>
        <pc:cxnChg chg="add mod">
          <ac:chgData name="Richard Anderson" userId="4654cc452026b74c" providerId="LiveId" clId="{0876A473-90E0-4E11-9B68-9567F0F82FC6}" dt="2022-04-15T06:09:30.355" v="824" actId="1582"/>
          <ac:cxnSpMkLst>
            <pc:docMk/>
            <pc:sldMk cId="3491713719" sldId="584"/>
            <ac:cxnSpMk id="68" creationId="{C49C1861-E9B2-49F2-B509-499D7D27A3FA}"/>
          </ac:cxnSpMkLst>
        </pc:cxnChg>
        <pc:cxnChg chg="add mod">
          <ac:chgData name="Richard Anderson" userId="4654cc452026b74c" providerId="LiveId" clId="{0876A473-90E0-4E11-9B68-9567F0F82FC6}" dt="2022-04-15T06:09:30.355" v="824" actId="1582"/>
          <ac:cxnSpMkLst>
            <pc:docMk/>
            <pc:sldMk cId="3491713719" sldId="584"/>
            <ac:cxnSpMk id="70" creationId="{21033755-5F98-4EEB-8DAA-99AB82571319}"/>
          </ac:cxnSpMkLst>
        </pc:cxnChg>
        <pc:cxnChg chg="add mod">
          <ac:chgData name="Richard Anderson" userId="4654cc452026b74c" providerId="LiveId" clId="{0876A473-90E0-4E11-9B68-9567F0F82FC6}" dt="2022-04-15T06:09:30.355" v="824" actId="1582"/>
          <ac:cxnSpMkLst>
            <pc:docMk/>
            <pc:sldMk cId="3491713719" sldId="584"/>
            <ac:cxnSpMk id="72" creationId="{26DA0CAA-C7C4-4F92-92C9-159C3BA4AEA2}"/>
          </ac:cxnSpMkLst>
        </pc:cxnChg>
        <pc:cxnChg chg="add mod">
          <ac:chgData name="Richard Anderson" userId="4654cc452026b74c" providerId="LiveId" clId="{0876A473-90E0-4E11-9B68-9567F0F82FC6}" dt="2022-04-15T06:09:30.355" v="824" actId="1582"/>
          <ac:cxnSpMkLst>
            <pc:docMk/>
            <pc:sldMk cId="3491713719" sldId="584"/>
            <ac:cxnSpMk id="74" creationId="{9085BF4A-3820-4DBF-8D25-7E0840FDC6B3}"/>
          </ac:cxnSpMkLst>
        </pc:cxnChg>
        <pc:cxnChg chg="add mod">
          <ac:chgData name="Richard Anderson" userId="4654cc452026b74c" providerId="LiveId" clId="{0876A473-90E0-4E11-9B68-9567F0F82FC6}" dt="2022-04-15T06:09:30.355" v="824" actId="1582"/>
          <ac:cxnSpMkLst>
            <pc:docMk/>
            <pc:sldMk cId="3491713719" sldId="584"/>
            <ac:cxnSpMk id="76" creationId="{0C6F6269-448F-4115-8258-01EDC59465BA}"/>
          </ac:cxnSpMkLst>
        </pc:cxnChg>
        <pc:cxnChg chg="add mod">
          <ac:chgData name="Richard Anderson" userId="4654cc452026b74c" providerId="LiveId" clId="{0876A473-90E0-4E11-9B68-9567F0F82FC6}" dt="2022-04-15T06:09:30.355" v="824" actId="1582"/>
          <ac:cxnSpMkLst>
            <pc:docMk/>
            <pc:sldMk cId="3491713719" sldId="584"/>
            <ac:cxnSpMk id="78" creationId="{5DD8C694-53F3-416B-BB9D-9C103BFD938A}"/>
          </ac:cxnSpMkLst>
        </pc:cxnChg>
        <pc:cxnChg chg="add mod">
          <ac:chgData name="Richard Anderson" userId="4654cc452026b74c" providerId="LiveId" clId="{0876A473-90E0-4E11-9B68-9567F0F82FC6}" dt="2022-04-15T06:09:30.355" v="824" actId="1582"/>
          <ac:cxnSpMkLst>
            <pc:docMk/>
            <pc:sldMk cId="3491713719" sldId="584"/>
            <ac:cxnSpMk id="80" creationId="{6539E3E9-9517-4647-A209-A91A0490F081}"/>
          </ac:cxnSpMkLst>
        </pc:cxnChg>
        <pc:cxnChg chg="add mod">
          <ac:chgData name="Richard Anderson" userId="4654cc452026b74c" providerId="LiveId" clId="{0876A473-90E0-4E11-9B68-9567F0F82FC6}" dt="2022-04-15T06:09:30.355" v="824" actId="1582"/>
          <ac:cxnSpMkLst>
            <pc:docMk/>
            <pc:sldMk cId="3491713719" sldId="584"/>
            <ac:cxnSpMk id="82" creationId="{F1F95CC0-B88E-4C32-951F-AA87B0C9834A}"/>
          </ac:cxnSpMkLst>
        </pc:cxnChg>
        <pc:cxnChg chg="add mod">
          <ac:chgData name="Richard Anderson" userId="4654cc452026b74c" providerId="LiveId" clId="{0876A473-90E0-4E11-9B68-9567F0F82FC6}" dt="2022-04-15T06:09:30.355" v="824" actId="1582"/>
          <ac:cxnSpMkLst>
            <pc:docMk/>
            <pc:sldMk cId="3491713719" sldId="584"/>
            <ac:cxnSpMk id="84" creationId="{E39582A6-842F-405A-98D4-ABEDE4866429}"/>
          </ac:cxnSpMkLst>
        </pc:cxnChg>
        <pc:cxnChg chg="add mod">
          <ac:chgData name="Richard Anderson" userId="4654cc452026b74c" providerId="LiveId" clId="{0876A473-90E0-4E11-9B68-9567F0F82FC6}" dt="2022-04-15T06:09:30.355" v="824" actId="1582"/>
          <ac:cxnSpMkLst>
            <pc:docMk/>
            <pc:sldMk cId="3491713719" sldId="584"/>
            <ac:cxnSpMk id="88" creationId="{89CF80AD-D5C4-4C98-8EFA-C39FD33EF570}"/>
          </ac:cxnSpMkLst>
        </pc:cxnChg>
        <pc:cxnChg chg="add mod">
          <ac:chgData name="Richard Anderson" userId="4654cc452026b74c" providerId="LiveId" clId="{0876A473-90E0-4E11-9B68-9567F0F82FC6}" dt="2022-04-15T06:09:30.355" v="824" actId="1582"/>
          <ac:cxnSpMkLst>
            <pc:docMk/>
            <pc:sldMk cId="3491713719" sldId="584"/>
            <ac:cxnSpMk id="89" creationId="{BD97574C-4FCC-482C-94E0-C016226ACAC4}"/>
          </ac:cxnSpMkLst>
        </pc:cxnChg>
        <pc:cxnChg chg="add mod">
          <ac:chgData name="Richard Anderson" userId="4654cc452026b74c" providerId="LiveId" clId="{0876A473-90E0-4E11-9B68-9567F0F82FC6}" dt="2022-04-15T06:09:30.355" v="824" actId="1582"/>
          <ac:cxnSpMkLst>
            <pc:docMk/>
            <pc:sldMk cId="3491713719" sldId="584"/>
            <ac:cxnSpMk id="91" creationId="{1C1A3E4A-47F6-4ED4-AB10-85183F120DEF}"/>
          </ac:cxnSpMkLst>
        </pc:cxnChg>
      </pc:sldChg>
    </pc:docChg>
  </pc:docChgLst>
  <pc:docChgLst>
    <pc:chgData name="Richard Anderson" userId="4654cc452026b74c" providerId="LiveId" clId="{7340AC6B-96F3-4AC9-8785-979827C0250D}"/>
    <pc:docChg chg="undo custSel delSld modSld">
      <pc:chgData name="Richard Anderson" userId="4654cc452026b74c" providerId="LiveId" clId="{7340AC6B-96F3-4AC9-8785-979827C0250D}" dt="2022-04-17T23:33:25.475" v="60" actId="1076"/>
      <pc:docMkLst>
        <pc:docMk/>
      </pc:docMkLst>
      <pc:sldChg chg="delSp modSp mod">
        <pc:chgData name="Richard Anderson" userId="4654cc452026b74c" providerId="LiveId" clId="{7340AC6B-96F3-4AC9-8785-979827C0250D}" dt="2022-04-17T19:34:28.503" v="11" actId="20577"/>
        <pc:sldMkLst>
          <pc:docMk/>
          <pc:sldMk cId="0" sldId="256"/>
        </pc:sldMkLst>
        <pc:spChg chg="del mod">
          <ac:chgData name="Richard Anderson" userId="4654cc452026b74c" providerId="LiveId" clId="{7340AC6B-96F3-4AC9-8785-979827C0250D}" dt="2022-04-17T19:34:14.391" v="1" actId="21"/>
          <ac:spMkLst>
            <pc:docMk/>
            <pc:sldMk cId="0" sldId="256"/>
            <ac:spMk id="5" creationId="{00000000-0000-0000-0000-000000000000}"/>
          </ac:spMkLst>
        </pc:spChg>
        <pc:spChg chg="mod">
          <ac:chgData name="Richard Anderson" userId="4654cc452026b74c" providerId="LiveId" clId="{7340AC6B-96F3-4AC9-8785-979827C0250D}" dt="2022-04-17T19:34:28.503" v="11" actId="20577"/>
          <ac:spMkLst>
            <pc:docMk/>
            <pc:sldMk cId="0" sldId="256"/>
            <ac:spMk id="2051" creationId="{00000000-0000-0000-0000-000000000000}"/>
          </ac:spMkLst>
        </pc:spChg>
      </pc:sldChg>
      <pc:sldChg chg="del">
        <pc:chgData name="Richard Anderson" userId="4654cc452026b74c" providerId="LiveId" clId="{7340AC6B-96F3-4AC9-8785-979827C0250D}" dt="2022-04-17T23:10:30.480" v="17"/>
        <pc:sldMkLst>
          <pc:docMk/>
          <pc:sldMk cId="0" sldId="263"/>
        </pc:sldMkLst>
      </pc:sldChg>
      <pc:sldChg chg="del">
        <pc:chgData name="Richard Anderson" userId="4654cc452026b74c" providerId="LiveId" clId="{7340AC6B-96F3-4AC9-8785-979827C0250D}" dt="2022-04-17T23:10:30.480" v="17"/>
        <pc:sldMkLst>
          <pc:docMk/>
          <pc:sldMk cId="0" sldId="264"/>
        </pc:sldMkLst>
      </pc:sldChg>
      <pc:sldChg chg="delSp modSp del mod">
        <pc:chgData name="Richard Anderson" userId="4654cc452026b74c" providerId="LiveId" clId="{7340AC6B-96F3-4AC9-8785-979827C0250D}" dt="2022-04-17T23:33:25.475" v="60" actId="1076"/>
        <pc:sldMkLst>
          <pc:docMk/>
          <pc:sldMk cId="0" sldId="265"/>
        </pc:sldMkLst>
        <pc:spChg chg="del">
          <ac:chgData name="Richard Anderson" userId="4654cc452026b74c" providerId="LiveId" clId="{7340AC6B-96F3-4AC9-8785-979827C0250D}" dt="2022-04-17T23:13:40.816" v="19" actId="21"/>
          <ac:spMkLst>
            <pc:docMk/>
            <pc:sldMk cId="0" sldId="265"/>
            <ac:spMk id="11266" creationId="{00000000-0000-0000-0000-000000000000}"/>
          </ac:spMkLst>
        </pc:spChg>
        <pc:spChg chg="mod">
          <ac:chgData name="Richard Anderson" userId="4654cc452026b74c" providerId="LiveId" clId="{7340AC6B-96F3-4AC9-8785-979827C0250D}" dt="2022-04-17T23:32:47.343" v="57" actId="948"/>
          <ac:spMkLst>
            <pc:docMk/>
            <pc:sldMk cId="0" sldId="265"/>
            <ac:spMk id="11316" creationId="{00000000-0000-0000-0000-000000000000}"/>
          </ac:spMkLst>
        </pc:spChg>
        <pc:spChg chg="mod">
          <ac:chgData name="Richard Anderson" userId="4654cc452026b74c" providerId="LiveId" clId="{7340AC6B-96F3-4AC9-8785-979827C0250D}" dt="2022-04-17T23:32:59.796" v="58" actId="948"/>
          <ac:spMkLst>
            <pc:docMk/>
            <pc:sldMk cId="0" sldId="265"/>
            <ac:spMk id="11318" creationId="{00000000-0000-0000-0000-000000000000}"/>
          </ac:spMkLst>
        </pc:spChg>
        <pc:spChg chg="mod">
          <ac:chgData name="Richard Anderson" userId="4654cc452026b74c" providerId="LiveId" clId="{7340AC6B-96F3-4AC9-8785-979827C0250D}" dt="2022-04-17T23:33:25.475" v="60" actId="1076"/>
          <ac:spMkLst>
            <pc:docMk/>
            <pc:sldMk cId="0" sldId="265"/>
            <ac:spMk id="11345" creationId="{00000000-0000-0000-0000-000000000000}"/>
          </ac:spMkLst>
        </pc:spChg>
      </pc:sldChg>
      <pc:sldChg chg="delSp del">
        <pc:chgData name="Richard Anderson" userId="4654cc452026b74c" providerId="LiveId" clId="{7340AC6B-96F3-4AC9-8785-979827C0250D}" dt="2022-04-17T23:13:48.426" v="20" actId="21"/>
        <pc:sldMkLst>
          <pc:docMk/>
          <pc:sldMk cId="0" sldId="266"/>
        </pc:sldMkLst>
        <pc:spChg chg="del">
          <ac:chgData name="Richard Anderson" userId="4654cc452026b74c" providerId="LiveId" clId="{7340AC6B-96F3-4AC9-8785-979827C0250D}" dt="2022-04-17T23:13:48.426" v="20" actId="21"/>
          <ac:spMkLst>
            <pc:docMk/>
            <pc:sldMk cId="0" sldId="266"/>
            <ac:spMk id="12290" creationId="{00000000-0000-0000-0000-000000000000}"/>
          </ac:spMkLst>
        </pc:spChg>
      </pc:sldChg>
      <pc:sldChg chg="delSp del">
        <pc:chgData name="Richard Anderson" userId="4654cc452026b74c" providerId="LiveId" clId="{7340AC6B-96F3-4AC9-8785-979827C0250D}" dt="2022-04-17T23:14:09.690" v="22" actId="21"/>
        <pc:sldMkLst>
          <pc:docMk/>
          <pc:sldMk cId="0" sldId="267"/>
        </pc:sldMkLst>
        <pc:spChg chg="del">
          <ac:chgData name="Richard Anderson" userId="4654cc452026b74c" providerId="LiveId" clId="{7340AC6B-96F3-4AC9-8785-979827C0250D}" dt="2022-04-17T23:14:09.690" v="22" actId="21"/>
          <ac:spMkLst>
            <pc:docMk/>
            <pc:sldMk cId="0" sldId="267"/>
            <ac:spMk id="13314" creationId="{00000000-0000-0000-0000-000000000000}"/>
          </ac:spMkLst>
        </pc:spChg>
        <pc:spChg chg="del">
          <ac:chgData name="Richard Anderson" userId="4654cc452026b74c" providerId="LiveId" clId="{7340AC6B-96F3-4AC9-8785-979827C0250D}" dt="2022-04-17T23:14:03.621" v="21" actId="21"/>
          <ac:spMkLst>
            <pc:docMk/>
            <pc:sldMk cId="0" sldId="267"/>
            <ac:spMk id="13315" creationId="{00000000-0000-0000-0000-000000000000}"/>
          </ac:spMkLst>
        </pc:spChg>
      </pc:sldChg>
      <pc:sldChg chg="delSp del">
        <pc:chgData name="Richard Anderson" userId="4654cc452026b74c" providerId="LiveId" clId="{7340AC6B-96F3-4AC9-8785-979827C0250D}" dt="2022-04-17T23:14:30.694" v="23" actId="21"/>
        <pc:sldMkLst>
          <pc:docMk/>
          <pc:sldMk cId="0" sldId="268"/>
        </pc:sldMkLst>
        <pc:spChg chg="del">
          <ac:chgData name="Richard Anderson" userId="4654cc452026b74c" providerId="LiveId" clId="{7340AC6B-96F3-4AC9-8785-979827C0250D}" dt="2022-04-17T23:14:30.694" v="23" actId="21"/>
          <ac:spMkLst>
            <pc:docMk/>
            <pc:sldMk cId="0" sldId="268"/>
            <ac:spMk id="14338" creationId="{00000000-0000-0000-0000-000000000000}"/>
          </ac:spMkLst>
        </pc:spChg>
      </pc:sldChg>
      <pc:sldChg chg="delSp del">
        <pc:chgData name="Richard Anderson" userId="4654cc452026b74c" providerId="LiveId" clId="{7340AC6B-96F3-4AC9-8785-979827C0250D}" dt="2022-04-17T23:14:46.310" v="24" actId="21"/>
        <pc:sldMkLst>
          <pc:docMk/>
          <pc:sldMk cId="0" sldId="269"/>
        </pc:sldMkLst>
        <pc:spChg chg="del">
          <ac:chgData name="Richard Anderson" userId="4654cc452026b74c" providerId="LiveId" clId="{7340AC6B-96F3-4AC9-8785-979827C0250D}" dt="2022-04-17T23:14:46.310" v="24" actId="21"/>
          <ac:spMkLst>
            <pc:docMk/>
            <pc:sldMk cId="0" sldId="269"/>
            <ac:spMk id="15362" creationId="{00000000-0000-0000-0000-000000000000}"/>
          </ac:spMkLst>
        </pc:spChg>
      </pc:sldChg>
      <pc:sldChg chg="delSp del">
        <pc:chgData name="Richard Anderson" userId="4654cc452026b74c" providerId="LiveId" clId="{7340AC6B-96F3-4AC9-8785-979827C0250D}" dt="2022-04-17T23:15:01.617" v="25" actId="21"/>
        <pc:sldMkLst>
          <pc:docMk/>
          <pc:sldMk cId="0" sldId="270"/>
        </pc:sldMkLst>
        <pc:spChg chg="del">
          <ac:chgData name="Richard Anderson" userId="4654cc452026b74c" providerId="LiveId" clId="{7340AC6B-96F3-4AC9-8785-979827C0250D}" dt="2022-04-17T23:15:01.617" v="25" actId="21"/>
          <ac:spMkLst>
            <pc:docMk/>
            <pc:sldMk cId="0" sldId="270"/>
            <ac:spMk id="16386" creationId="{00000000-0000-0000-0000-000000000000}"/>
          </ac:spMkLst>
        </pc:spChg>
      </pc:sldChg>
      <pc:sldChg chg="delSp del">
        <pc:chgData name="Richard Anderson" userId="4654cc452026b74c" providerId="LiveId" clId="{7340AC6B-96F3-4AC9-8785-979827C0250D}" dt="2022-04-17T23:15:27.201" v="26" actId="21"/>
        <pc:sldMkLst>
          <pc:docMk/>
          <pc:sldMk cId="0" sldId="271"/>
        </pc:sldMkLst>
        <pc:spChg chg="del">
          <ac:chgData name="Richard Anderson" userId="4654cc452026b74c" providerId="LiveId" clId="{7340AC6B-96F3-4AC9-8785-979827C0250D}" dt="2022-04-17T23:15:27.201" v="26" actId="21"/>
          <ac:spMkLst>
            <pc:docMk/>
            <pc:sldMk cId="0" sldId="271"/>
            <ac:spMk id="17410" creationId="{00000000-0000-0000-0000-000000000000}"/>
          </ac:spMkLst>
        </pc:spChg>
      </pc:sldChg>
      <pc:sldChg chg="delSp del">
        <pc:chgData name="Richard Anderson" userId="4654cc452026b74c" providerId="LiveId" clId="{7340AC6B-96F3-4AC9-8785-979827C0250D}" dt="2022-04-17T23:15:37.905" v="27" actId="21"/>
        <pc:sldMkLst>
          <pc:docMk/>
          <pc:sldMk cId="0" sldId="272"/>
        </pc:sldMkLst>
        <pc:spChg chg="del">
          <ac:chgData name="Richard Anderson" userId="4654cc452026b74c" providerId="LiveId" clId="{7340AC6B-96F3-4AC9-8785-979827C0250D}" dt="2022-04-17T23:15:37.905" v="27" actId="21"/>
          <ac:spMkLst>
            <pc:docMk/>
            <pc:sldMk cId="0" sldId="272"/>
            <ac:spMk id="18434" creationId="{00000000-0000-0000-0000-000000000000}"/>
          </ac:spMkLst>
        </pc:spChg>
      </pc:sldChg>
      <pc:sldChg chg="delSp del">
        <pc:chgData name="Richard Anderson" userId="4654cc452026b74c" providerId="LiveId" clId="{7340AC6B-96F3-4AC9-8785-979827C0250D}" dt="2022-04-17T23:16:06.361" v="28" actId="21"/>
        <pc:sldMkLst>
          <pc:docMk/>
          <pc:sldMk cId="0" sldId="273"/>
        </pc:sldMkLst>
        <pc:spChg chg="del">
          <ac:chgData name="Richard Anderson" userId="4654cc452026b74c" providerId="LiveId" clId="{7340AC6B-96F3-4AC9-8785-979827C0250D}" dt="2022-04-17T23:16:06.361" v="28" actId="21"/>
          <ac:spMkLst>
            <pc:docMk/>
            <pc:sldMk cId="0" sldId="273"/>
            <ac:spMk id="19458" creationId="{00000000-0000-0000-0000-000000000000}"/>
          </ac:spMkLst>
        </pc:spChg>
      </pc:sldChg>
      <pc:sldChg chg="delSp del">
        <pc:chgData name="Richard Anderson" userId="4654cc452026b74c" providerId="LiveId" clId="{7340AC6B-96F3-4AC9-8785-979827C0250D}" dt="2022-04-17T23:16:45.598" v="29" actId="21"/>
        <pc:sldMkLst>
          <pc:docMk/>
          <pc:sldMk cId="0" sldId="274"/>
        </pc:sldMkLst>
        <pc:spChg chg="del">
          <ac:chgData name="Richard Anderson" userId="4654cc452026b74c" providerId="LiveId" clId="{7340AC6B-96F3-4AC9-8785-979827C0250D}" dt="2022-04-17T23:16:45.598" v="29" actId="21"/>
          <ac:spMkLst>
            <pc:docMk/>
            <pc:sldMk cId="0" sldId="274"/>
            <ac:spMk id="20482" creationId="{00000000-0000-0000-0000-000000000000}"/>
          </ac:spMkLst>
        </pc:spChg>
      </pc:sldChg>
      <pc:sldChg chg="delSp del">
        <pc:chgData name="Richard Anderson" userId="4654cc452026b74c" providerId="LiveId" clId="{7340AC6B-96F3-4AC9-8785-979827C0250D}" dt="2022-04-17T23:17:26.768" v="30" actId="21"/>
        <pc:sldMkLst>
          <pc:docMk/>
          <pc:sldMk cId="0" sldId="275"/>
        </pc:sldMkLst>
        <pc:spChg chg="del">
          <ac:chgData name="Richard Anderson" userId="4654cc452026b74c" providerId="LiveId" clId="{7340AC6B-96F3-4AC9-8785-979827C0250D}" dt="2022-04-17T23:17:26.768" v="30" actId="21"/>
          <ac:spMkLst>
            <pc:docMk/>
            <pc:sldMk cId="0" sldId="275"/>
            <ac:spMk id="21506" creationId="{00000000-0000-0000-0000-000000000000}"/>
          </ac:spMkLst>
        </pc:spChg>
      </pc:sldChg>
      <pc:sldChg chg="delSp del">
        <pc:chgData name="Richard Anderson" userId="4654cc452026b74c" providerId="LiveId" clId="{7340AC6B-96F3-4AC9-8785-979827C0250D}" dt="2022-04-17T23:17:35.784" v="31" actId="21"/>
        <pc:sldMkLst>
          <pc:docMk/>
          <pc:sldMk cId="0" sldId="276"/>
        </pc:sldMkLst>
        <pc:spChg chg="del">
          <ac:chgData name="Richard Anderson" userId="4654cc452026b74c" providerId="LiveId" clId="{7340AC6B-96F3-4AC9-8785-979827C0250D}" dt="2022-04-17T23:17:35.784" v="31" actId="21"/>
          <ac:spMkLst>
            <pc:docMk/>
            <pc:sldMk cId="0" sldId="276"/>
            <ac:spMk id="22530" creationId="{00000000-0000-0000-0000-000000000000}"/>
          </ac:spMkLst>
        </pc:spChg>
      </pc:sldChg>
      <pc:sldChg chg="delSp del">
        <pc:chgData name="Richard Anderson" userId="4654cc452026b74c" providerId="LiveId" clId="{7340AC6B-96F3-4AC9-8785-979827C0250D}" dt="2022-04-17T23:17:41.486" v="32" actId="21"/>
        <pc:sldMkLst>
          <pc:docMk/>
          <pc:sldMk cId="0" sldId="277"/>
        </pc:sldMkLst>
        <pc:spChg chg="del">
          <ac:chgData name="Richard Anderson" userId="4654cc452026b74c" providerId="LiveId" clId="{7340AC6B-96F3-4AC9-8785-979827C0250D}" dt="2022-04-17T23:17:41.486" v="32" actId="21"/>
          <ac:spMkLst>
            <pc:docMk/>
            <pc:sldMk cId="0" sldId="277"/>
            <ac:spMk id="23554" creationId="{00000000-0000-0000-0000-000000000000}"/>
          </ac:spMkLst>
        </pc:spChg>
      </pc:sldChg>
      <pc:sldChg chg="delSp del">
        <pc:chgData name="Richard Anderson" userId="4654cc452026b74c" providerId="LiveId" clId="{7340AC6B-96F3-4AC9-8785-979827C0250D}" dt="2022-04-17T23:17:47.066" v="33" actId="21"/>
        <pc:sldMkLst>
          <pc:docMk/>
          <pc:sldMk cId="0" sldId="278"/>
        </pc:sldMkLst>
        <pc:spChg chg="del">
          <ac:chgData name="Richard Anderson" userId="4654cc452026b74c" providerId="LiveId" clId="{7340AC6B-96F3-4AC9-8785-979827C0250D}" dt="2022-04-17T23:17:47.066" v="33" actId="21"/>
          <ac:spMkLst>
            <pc:docMk/>
            <pc:sldMk cId="0" sldId="278"/>
            <ac:spMk id="24578" creationId="{00000000-0000-0000-0000-000000000000}"/>
          </ac:spMkLst>
        </pc:spChg>
      </pc:sldChg>
      <pc:sldChg chg="delSp del">
        <pc:chgData name="Richard Anderson" userId="4654cc452026b74c" providerId="LiveId" clId="{7340AC6B-96F3-4AC9-8785-979827C0250D}" dt="2022-04-17T23:17:56.308" v="34" actId="21"/>
        <pc:sldMkLst>
          <pc:docMk/>
          <pc:sldMk cId="0" sldId="279"/>
        </pc:sldMkLst>
        <pc:spChg chg="del">
          <ac:chgData name="Richard Anderson" userId="4654cc452026b74c" providerId="LiveId" clId="{7340AC6B-96F3-4AC9-8785-979827C0250D}" dt="2022-04-17T23:17:56.308" v="34" actId="21"/>
          <ac:spMkLst>
            <pc:docMk/>
            <pc:sldMk cId="0" sldId="279"/>
            <ac:spMk id="25602" creationId="{00000000-0000-0000-0000-000000000000}"/>
          </ac:spMkLst>
        </pc:spChg>
      </pc:sldChg>
      <pc:sldChg chg="delSp del">
        <pc:chgData name="Richard Anderson" userId="4654cc452026b74c" providerId="LiveId" clId="{7340AC6B-96F3-4AC9-8785-979827C0250D}" dt="2022-04-17T23:18:05.562" v="35" actId="21"/>
        <pc:sldMkLst>
          <pc:docMk/>
          <pc:sldMk cId="0" sldId="280"/>
        </pc:sldMkLst>
        <pc:spChg chg="del">
          <ac:chgData name="Richard Anderson" userId="4654cc452026b74c" providerId="LiveId" clId="{7340AC6B-96F3-4AC9-8785-979827C0250D}" dt="2022-04-17T23:18:05.562" v="35" actId="21"/>
          <ac:spMkLst>
            <pc:docMk/>
            <pc:sldMk cId="0" sldId="280"/>
            <ac:spMk id="26626" creationId="{00000000-0000-0000-0000-000000000000}"/>
          </ac:spMkLst>
        </pc:spChg>
      </pc:sldChg>
      <pc:sldChg chg="delSp modSp del mod">
        <pc:chgData name="Richard Anderson" userId="4654cc452026b74c" providerId="LiveId" clId="{7340AC6B-96F3-4AC9-8785-979827C0250D}" dt="2022-04-17T23:18:26.815" v="36" actId="21"/>
        <pc:sldMkLst>
          <pc:docMk/>
          <pc:sldMk cId="0" sldId="281"/>
        </pc:sldMkLst>
        <pc:spChg chg="del">
          <ac:chgData name="Richard Anderson" userId="4654cc452026b74c" providerId="LiveId" clId="{7340AC6B-96F3-4AC9-8785-979827C0250D}" dt="2022-04-17T23:18:26.815" v="36" actId="21"/>
          <ac:spMkLst>
            <pc:docMk/>
            <pc:sldMk cId="0" sldId="281"/>
            <ac:spMk id="27650" creationId="{00000000-0000-0000-0000-000000000000}"/>
          </ac:spMkLst>
        </pc:spChg>
        <pc:spChg chg="mod">
          <ac:chgData name="Richard Anderson" userId="4654cc452026b74c" providerId="LiveId" clId="{7340AC6B-96F3-4AC9-8785-979827C0250D}" dt="2022-04-17T23:12:59.334" v="18" actId="27636"/>
          <ac:spMkLst>
            <pc:docMk/>
            <pc:sldMk cId="0" sldId="281"/>
            <ac:spMk id="27652" creationId="{00000000-0000-0000-0000-000000000000}"/>
          </ac:spMkLst>
        </pc:spChg>
      </pc:sldChg>
      <pc:sldChg chg="delSp del">
        <pc:chgData name="Richard Anderson" userId="4654cc452026b74c" providerId="LiveId" clId="{7340AC6B-96F3-4AC9-8785-979827C0250D}" dt="2022-04-17T23:22:52.256" v="37" actId="21"/>
        <pc:sldMkLst>
          <pc:docMk/>
          <pc:sldMk cId="0" sldId="282"/>
        </pc:sldMkLst>
        <pc:spChg chg="del">
          <ac:chgData name="Richard Anderson" userId="4654cc452026b74c" providerId="LiveId" clId="{7340AC6B-96F3-4AC9-8785-979827C0250D}" dt="2022-04-17T23:22:52.256" v="37" actId="21"/>
          <ac:spMkLst>
            <pc:docMk/>
            <pc:sldMk cId="0" sldId="282"/>
            <ac:spMk id="28674" creationId="{00000000-0000-0000-0000-000000000000}"/>
          </ac:spMkLst>
        </pc:spChg>
      </pc:sldChg>
      <pc:sldChg chg="delSp del">
        <pc:chgData name="Richard Anderson" userId="4654cc452026b74c" providerId="LiveId" clId="{7340AC6B-96F3-4AC9-8785-979827C0250D}" dt="2022-04-17T23:23:03.383" v="38" actId="21"/>
        <pc:sldMkLst>
          <pc:docMk/>
          <pc:sldMk cId="0" sldId="283"/>
        </pc:sldMkLst>
        <pc:spChg chg="del">
          <ac:chgData name="Richard Anderson" userId="4654cc452026b74c" providerId="LiveId" clId="{7340AC6B-96F3-4AC9-8785-979827C0250D}" dt="2022-04-17T23:23:03.383" v="38" actId="21"/>
          <ac:spMkLst>
            <pc:docMk/>
            <pc:sldMk cId="0" sldId="283"/>
            <ac:spMk id="29698" creationId="{00000000-0000-0000-0000-000000000000}"/>
          </ac:spMkLst>
        </pc:spChg>
      </pc:sldChg>
      <pc:sldChg chg="del">
        <pc:chgData name="Richard Anderson" userId="4654cc452026b74c" providerId="LiveId" clId="{7340AC6B-96F3-4AC9-8785-979827C0250D}" dt="2022-04-17T23:10:30.480" v="17"/>
        <pc:sldMkLst>
          <pc:docMk/>
          <pc:sldMk cId="0" sldId="284"/>
        </pc:sldMkLst>
      </pc:sldChg>
      <pc:sldChg chg="del">
        <pc:chgData name="Richard Anderson" userId="4654cc452026b74c" providerId="LiveId" clId="{7340AC6B-96F3-4AC9-8785-979827C0250D}" dt="2022-04-17T23:10:30.480" v="17"/>
        <pc:sldMkLst>
          <pc:docMk/>
          <pc:sldMk cId="0" sldId="285"/>
        </pc:sldMkLst>
      </pc:sldChg>
      <pc:sldChg chg="modSp mod">
        <pc:chgData name="Richard Anderson" userId="4654cc452026b74c" providerId="LiveId" clId="{7340AC6B-96F3-4AC9-8785-979827C0250D}" dt="2022-04-17T19:34:52.624" v="12" actId="20577"/>
        <pc:sldMkLst>
          <pc:docMk/>
          <pc:sldMk cId="143567446" sldId="536"/>
        </pc:sldMkLst>
        <pc:spChg chg="mod">
          <ac:chgData name="Richard Anderson" userId="4654cc452026b74c" providerId="LiveId" clId="{7340AC6B-96F3-4AC9-8785-979827C0250D}" dt="2022-04-17T19:34:52.624" v="12" actId="20577"/>
          <ac:spMkLst>
            <pc:docMk/>
            <pc:sldMk cId="143567446" sldId="536"/>
            <ac:spMk id="3076" creationId="{00000000-0000-0000-0000-000000000000}"/>
          </ac:spMkLst>
        </pc:spChg>
      </pc:sldChg>
      <pc:sldChg chg="del">
        <pc:chgData name="Richard Anderson" userId="4654cc452026b74c" providerId="LiveId" clId="{7340AC6B-96F3-4AC9-8785-979827C0250D}" dt="2022-04-17T19:36:53.316" v="13" actId="2696"/>
        <pc:sldMkLst>
          <pc:docMk/>
          <pc:sldMk cId="1236569748" sldId="540"/>
        </pc:sldMkLst>
      </pc:sldChg>
      <pc:sldChg chg="del">
        <pc:chgData name="Richard Anderson" userId="4654cc452026b74c" providerId="LiveId" clId="{7340AC6B-96F3-4AC9-8785-979827C0250D}" dt="2022-04-17T19:36:53.316" v="13" actId="2696"/>
        <pc:sldMkLst>
          <pc:docMk/>
          <pc:sldMk cId="2555451982" sldId="541"/>
        </pc:sldMkLst>
      </pc:sldChg>
      <pc:sldChg chg="del">
        <pc:chgData name="Richard Anderson" userId="4654cc452026b74c" providerId="LiveId" clId="{7340AC6B-96F3-4AC9-8785-979827C0250D}" dt="2022-04-17T19:36:53.316" v="13" actId="2696"/>
        <pc:sldMkLst>
          <pc:docMk/>
          <pc:sldMk cId="1359519747" sldId="549"/>
        </pc:sldMkLst>
      </pc:sldChg>
      <pc:sldChg chg="del">
        <pc:chgData name="Richard Anderson" userId="4654cc452026b74c" providerId="LiveId" clId="{7340AC6B-96F3-4AC9-8785-979827C0250D}" dt="2022-04-17T19:36:53.316" v="13" actId="2696"/>
        <pc:sldMkLst>
          <pc:docMk/>
          <pc:sldMk cId="2395568881" sldId="553"/>
        </pc:sldMkLst>
      </pc:sldChg>
      <pc:sldChg chg="del">
        <pc:chgData name="Richard Anderson" userId="4654cc452026b74c" providerId="LiveId" clId="{7340AC6B-96F3-4AC9-8785-979827C0250D}" dt="2022-04-17T19:36:53.316" v="13" actId="2696"/>
        <pc:sldMkLst>
          <pc:docMk/>
          <pc:sldMk cId="3454174793" sldId="554"/>
        </pc:sldMkLst>
      </pc:sldChg>
      <pc:sldChg chg="del">
        <pc:chgData name="Richard Anderson" userId="4654cc452026b74c" providerId="LiveId" clId="{7340AC6B-96F3-4AC9-8785-979827C0250D}" dt="2022-04-17T19:36:53.316" v="13" actId="2696"/>
        <pc:sldMkLst>
          <pc:docMk/>
          <pc:sldMk cId="8388267" sldId="555"/>
        </pc:sldMkLst>
      </pc:sldChg>
      <pc:sldChg chg="del">
        <pc:chgData name="Richard Anderson" userId="4654cc452026b74c" providerId="LiveId" clId="{7340AC6B-96F3-4AC9-8785-979827C0250D}" dt="2022-04-17T19:36:53.316" v="13" actId="2696"/>
        <pc:sldMkLst>
          <pc:docMk/>
          <pc:sldMk cId="4115247546" sldId="556"/>
        </pc:sldMkLst>
      </pc:sldChg>
      <pc:sldChg chg="del">
        <pc:chgData name="Richard Anderson" userId="4654cc452026b74c" providerId="LiveId" clId="{7340AC6B-96F3-4AC9-8785-979827C0250D}" dt="2022-04-17T19:36:53.316" v="13" actId="2696"/>
        <pc:sldMkLst>
          <pc:docMk/>
          <pc:sldMk cId="3491541333" sldId="557"/>
        </pc:sldMkLst>
      </pc:sldChg>
      <pc:sldChg chg="del">
        <pc:chgData name="Richard Anderson" userId="4654cc452026b74c" providerId="LiveId" clId="{7340AC6B-96F3-4AC9-8785-979827C0250D}" dt="2022-04-17T19:36:53.316" v="13" actId="2696"/>
        <pc:sldMkLst>
          <pc:docMk/>
          <pc:sldMk cId="1481977582" sldId="558"/>
        </pc:sldMkLst>
      </pc:sldChg>
      <pc:sldChg chg="del">
        <pc:chgData name="Richard Anderson" userId="4654cc452026b74c" providerId="LiveId" clId="{7340AC6B-96F3-4AC9-8785-979827C0250D}" dt="2022-04-17T19:36:53.316" v="13" actId="2696"/>
        <pc:sldMkLst>
          <pc:docMk/>
          <pc:sldMk cId="808124841" sldId="561"/>
        </pc:sldMkLst>
      </pc:sldChg>
      <pc:sldChg chg="del">
        <pc:chgData name="Richard Anderson" userId="4654cc452026b74c" providerId="LiveId" clId="{7340AC6B-96F3-4AC9-8785-979827C0250D}" dt="2022-04-17T19:36:53.316" v="13" actId="2696"/>
        <pc:sldMkLst>
          <pc:docMk/>
          <pc:sldMk cId="3841978865" sldId="563"/>
        </pc:sldMkLst>
      </pc:sldChg>
      <pc:sldChg chg="del">
        <pc:chgData name="Richard Anderson" userId="4654cc452026b74c" providerId="LiveId" clId="{7340AC6B-96F3-4AC9-8785-979827C0250D}" dt="2022-04-17T19:36:53.316" v="13" actId="2696"/>
        <pc:sldMkLst>
          <pc:docMk/>
          <pc:sldMk cId="4094447785" sldId="564"/>
        </pc:sldMkLst>
      </pc:sldChg>
      <pc:sldChg chg="del">
        <pc:chgData name="Richard Anderson" userId="4654cc452026b74c" providerId="LiveId" clId="{7340AC6B-96F3-4AC9-8785-979827C0250D}" dt="2022-04-17T19:36:53.316" v="13" actId="2696"/>
        <pc:sldMkLst>
          <pc:docMk/>
          <pc:sldMk cId="695807783" sldId="565"/>
        </pc:sldMkLst>
      </pc:sldChg>
      <pc:sldChg chg="del">
        <pc:chgData name="Richard Anderson" userId="4654cc452026b74c" providerId="LiveId" clId="{7340AC6B-96F3-4AC9-8785-979827C0250D}" dt="2022-04-17T19:36:53.316" v="13" actId="2696"/>
        <pc:sldMkLst>
          <pc:docMk/>
          <pc:sldMk cId="2197373858" sldId="566"/>
        </pc:sldMkLst>
      </pc:sldChg>
      <pc:sldChg chg="del">
        <pc:chgData name="Richard Anderson" userId="4654cc452026b74c" providerId="LiveId" clId="{7340AC6B-96F3-4AC9-8785-979827C0250D}" dt="2022-04-17T19:36:53.316" v="13" actId="2696"/>
        <pc:sldMkLst>
          <pc:docMk/>
          <pc:sldMk cId="328599249" sldId="567"/>
        </pc:sldMkLst>
      </pc:sldChg>
      <pc:sldChg chg="del">
        <pc:chgData name="Richard Anderson" userId="4654cc452026b74c" providerId="LiveId" clId="{7340AC6B-96F3-4AC9-8785-979827C0250D}" dt="2022-04-17T19:36:53.316" v="13" actId="2696"/>
        <pc:sldMkLst>
          <pc:docMk/>
          <pc:sldMk cId="3378163177" sldId="568"/>
        </pc:sldMkLst>
      </pc:sldChg>
      <pc:sldChg chg="del">
        <pc:chgData name="Richard Anderson" userId="4654cc452026b74c" providerId="LiveId" clId="{7340AC6B-96F3-4AC9-8785-979827C0250D}" dt="2022-04-17T19:36:53.316" v="13" actId="2696"/>
        <pc:sldMkLst>
          <pc:docMk/>
          <pc:sldMk cId="3744985981" sldId="569"/>
        </pc:sldMkLst>
      </pc:sldChg>
      <pc:sldChg chg="del">
        <pc:chgData name="Richard Anderson" userId="4654cc452026b74c" providerId="LiveId" clId="{7340AC6B-96F3-4AC9-8785-979827C0250D}" dt="2022-04-17T19:36:53.316" v="13" actId="2696"/>
        <pc:sldMkLst>
          <pc:docMk/>
          <pc:sldMk cId="3153101235" sldId="570"/>
        </pc:sldMkLst>
      </pc:sldChg>
      <pc:sldChg chg="del">
        <pc:chgData name="Richard Anderson" userId="4654cc452026b74c" providerId="LiveId" clId="{7340AC6B-96F3-4AC9-8785-979827C0250D}" dt="2022-04-17T19:36:53.316" v="13" actId="2696"/>
        <pc:sldMkLst>
          <pc:docMk/>
          <pc:sldMk cId="4206645733" sldId="571"/>
        </pc:sldMkLst>
      </pc:sldChg>
      <pc:sldChg chg="del">
        <pc:chgData name="Richard Anderson" userId="4654cc452026b74c" providerId="LiveId" clId="{7340AC6B-96F3-4AC9-8785-979827C0250D}" dt="2022-04-17T19:36:53.316" v="13" actId="2696"/>
        <pc:sldMkLst>
          <pc:docMk/>
          <pc:sldMk cId="2632027680" sldId="573"/>
        </pc:sldMkLst>
      </pc:sldChg>
      <pc:sldChg chg="del">
        <pc:chgData name="Richard Anderson" userId="4654cc452026b74c" providerId="LiveId" clId="{7340AC6B-96F3-4AC9-8785-979827C0250D}" dt="2022-04-17T19:36:53.316" v="13" actId="2696"/>
        <pc:sldMkLst>
          <pc:docMk/>
          <pc:sldMk cId="1302568794" sldId="575"/>
        </pc:sldMkLst>
      </pc:sldChg>
      <pc:sldChg chg="del">
        <pc:chgData name="Richard Anderson" userId="4654cc452026b74c" providerId="LiveId" clId="{7340AC6B-96F3-4AC9-8785-979827C0250D}" dt="2022-04-17T19:36:53.316" v="13" actId="2696"/>
        <pc:sldMkLst>
          <pc:docMk/>
          <pc:sldMk cId="1292652632" sldId="576"/>
        </pc:sldMkLst>
      </pc:sldChg>
      <pc:sldChg chg="del">
        <pc:chgData name="Richard Anderson" userId="4654cc452026b74c" providerId="LiveId" clId="{7340AC6B-96F3-4AC9-8785-979827C0250D}" dt="2022-04-17T23:06:21.161" v="14" actId="2696"/>
        <pc:sldMkLst>
          <pc:docMk/>
          <pc:sldMk cId="4016883734" sldId="583"/>
        </pc:sldMkLst>
      </pc:sldChg>
      <pc:sldChg chg="delSp">
        <pc:chgData name="Richard Anderson" userId="4654cc452026b74c" providerId="LiveId" clId="{7340AC6B-96F3-4AC9-8785-979827C0250D}" dt="2022-04-17T23:24:13.044" v="39" actId="21"/>
        <pc:sldMkLst>
          <pc:docMk/>
          <pc:sldMk cId="3995642741" sldId="585"/>
        </pc:sldMkLst>
        <pc:spChg chg="del">
          <ac:chgData name="Richard Anderson" userId="4654cc452026b74c" providerId="LiveId" clId="{7340AC6B-96F3-4AC9-8785-979827C0250D}" dt="2022-04-17T23:24:13.044" v="39" actId="21"/>
          <ac:spMkLst>
            <pc:docMk/>
            <pc:sldMk cId="3995642741" sldId="585"/>
            <ac:spMk id="8194" creationId="{00000000-0000-0000-0000-000000000000}"/>
          </ac:spMkLst>
        </pc:spChg>
      </pc:sldChg>
    </pc:docChg>
  </pc:docChgLst>
  <pc:docChgLst>
    <pc:chgData name="Richard Anderson" userId="4654cc452026b74c" providerId="LiveId" clId="{28B0D75C-99BE-4A1C-8784-9F11BE7988EE}"/>
    <pc:docChg chg="custSel addSld delSld modSld">
      <pc:chgData name="Richard Anderson" userId="4654cc452026b74c" providerId="LiveId" clId="{28B0D75C-99BE-4A1C-8784-9F11BE7988EE}" dt="2022-04-03T18:44:17.762" v="1556" actId="20577"/>
      <pc:docMkLst>
        <pc:docMk/>
      </pc:docMkLst>
      <pc:sldChg chg="modSp mod">
        <pc:chgData name="Richard Anderson" userId="4654cc452026b74c" providerId="LiveId" clId="{28B0D75C-99BE-4A1C-8784-9F11BE7988EE}" dt="2022-04-02T22:44:10.284" v="17" actId="20577"/>
        <pc:sldMkLst>
          <pc:docMk/>
          <pc:sldMk cId="0" sldId="256"/>
        </pc:sldMkLst>
        <pc:spChg chg="mod">
          <ac:chgData name="Richard Anderson" userId="4654cc452026b74c" providerId="LiveId" clId="{28B0D75C-99BE-4A1C-8784-9F11BE7988EE}" dt="2022-04-02T22:44:10.284" v="17" actId="20577"/>
          <ac:spMkLst>
            <pc:docMk/>
            <pc:sldMk cId="0" sldId="256"/>
            <ac:spMk id="2051" creationId="{00000000-0000-0000-0000-000000000000}"/>
          </ac:spMkLst>
        </pc:spChg>
      </pc:sldChg>
      <pc:sldChg chg="modSp mod">
        <pc:chgData name="Richard Anderson" userId="4654cc452026b74c" providerId="LiveId" clId="{28B0D75C-99BE-4A1C-8784-9F11BE7988EE}" dt="2022-04-03T17:45:58.481" v="1016" actId="27636"/>
        <pc:sldMkLst>
          <pc:docMk/>
          <pc:sldMk cId="0" sldId="257"/>
        </pc:sldMkLst>
        <pc:spChg chg="mod">
          <ac:chgData name="Richard Anderson" userId="4654cc452026b74c" providerId="LiveId" clId="{28B0D75C-99BE-4A1C-8784-9F11BE7988EE}" dt="2022-04-03T17:45:58.481" v="1016" actId="27636"/>
          <ac:spMkLst>
            <pc:docMk/>
            <pc:sldMk cId="0" sldId="257"/>
            <ac:spMk id="21507" creationId="{00000000-0000-0000-0000-000000000000}"/>
          </ac:spMkLst>
        </pc:spChg>
      </pc:sldChg>
      <pc:sldChg chg="modSp del mod">
        <pc:chgData name="Richard Anderson" userId="4654cc452026b74c" providerId="LiveId" clId="{28B0D75C-99BE-4A1C-8784-9F11BE7988EE}" dt="2022-04-03T18:43:02.050" v="1542" actId="2696"/>
        <pc:sldMkLst>
          <pc:docMk/>
          <pc:sldMk cId="0" sldId="261"/>
        </pc:sldMkLst>
        <pc:spChg chg="mod">
          <ac:chgData name="Richard Anderson" userId="4654cc452026b74c" providerId="LiveId" clId="{28B0D75C-99BE-4A1C-8784-9F11BE7988EE}" dt="2022-04-03T17:45:58.450" v="1011" actId="27636"/>
          <ac:spMkLst>
            <pc:docMk/>
            <pc:sldMk cId="0" sldId="261"/>
            <ac:spMk id="13315" creationId="{00000000-0000-0000-0000-000000000000}"/>
          </ac:spMkLst>
        </pc:spChg>
      </pc:sldChg>
      <pc:sldChg chg="modSp mod">
        <pc:chgData name="Richard Anderson" userId="4654cc452026b74c" providerId="LiveId" clId="{28B0D75C-99BE-4A1C-8784-9F11BE7988EE}" dt="2022-04-03T17:45:58.481" v="1017" actId="27636"/>
        <pc:sldMkLst>
          <pc:docMk/>
          <pc:sldMk cId="0" sldId="263"/>
        </pc:sldMkLst>
        <pc:spChg chg="mod">
          <ac:chgData name="Richard Anderson" userId="4654cc452026b74c" providerId="LiveId" clId="{28B0D75C-99BE-4A1C-8784-9F11BE7988EE}" dt="2022-04-03T17:45:58.481" v="1017" actId="27636"/>
          <ac:spMkLst>
            <pc:docMk/>
            <pc:sldMk cId="0" sldId="263"/>
            <ac:spMk id="22531" creationId="{00000000-0000-0000-0000-000000000000}"/>
          </ac:spMkLst>
        </pc:spChg>
      </pc:sldChg>
      <pc:sldChg chg="modSp mod">
        <pc:chgData name="Richard Anderson" userId="4654cc452026b74c" providerId="LiveId" clId="{28B0D75C-99BE-4A1C-8784-9F11BE7988EE}" dt="2022-04-03T17:45:58.466" v="1013" actId="27636"/>
        <pc:sldMkLst>
          <pc:docMk/>
          <pc:sldMk cId="0" sldId="266"/>
        </pc:sldMkLst>
        <pc:spChg chg="mod">
          <ac:chgData name="Richard Anderson" userId="4654cc452026b74c" providerId="LiveId" clId="{28B0D75C-99BE-4A1C-8784-9F11BE7988EE}" dt="2022-04-03T17:45:58.466" v="1013" actId="27636"/>
          <ac:spMkLst>
            <pc:docMk/>
            <pc:sldMk cId="0" sldId="266"/>
            <ac:spMk id="17411" creationId="{00000000-0000-0000-0000-000000000000}"/>
          </ac:spMkLst>
        </pc:spChg>
      </pc:sldChg>
      <pc:sldChg chg="modSp mod">
        <pc:chgData name="Richard Anderson" userId="4654cc452026b74c" providerId="LiveId" clId="{28B0D75C-99BE-4A1C-8784-9F11BE7988EE}" dt="2022-04-03T17:45:58.466" v="1014" actId="27636"/>
        <pc:sldMkLst>
          <pc:docMk/>
          <pc:sldMk cId="0" sldId="267"/>
        </pc:sldMkLst>
        <pc:spChg chg="mod">
          <ac:chgData name="Richard Anderson" userId="4654cc452026b74c" providerId="LiveId" clId="{28B0D75C-99BE-4A1C-8784-9F11BE7988EE}" dt="2022-04-03T17:45:58.466" v="1014" actId="27636"/>
          <ac:spMkLst>
            <pc:docMk/>
            <pc:sldMk cId="0" sldId="267"/>
            <ac:spMk id="19459" creationId="{00000000-0000-0000-0000-000000000000}"/>
          </ac:spMkLst>
        </pc:spChg>
      </pc:sldChg>
      <pc:sldChg chg="modSp del mod">
        <pc:chgData name="Richard Anderson" userId="4654cc452026b74c" providerId="LiveId" clId="{28B0D75C-99BE-4A1C-8784-9F11BE7988EE}" dt="2022-04-03T18:40:36.089" v="1354" actId="2696"/>
        <pc:sldMkLst>
          <pc:docMk/>
          <pc:sldMk cId="0" sldId="279"/>
        </pc:sldMkLst>
        <pc:spChg chg="mod">
          <ac:chgData name="Richard Anderson" userId="4654cc452026b74c" providerId="LiveId" clId="{28B0D75C-99BE-4A1C-8784-9F11BE7988EE}" dt="2022-04-03T18:28:38.280" v="1149" actId="1076"/>
          <ac:spMkLst>
            <pc:docMk/>
            <pc:sldMk cId="0" sldId="279"/>
            <ac:spMk id="3" creationId="{85AD4805-BB5C-4912-9816-3204AD920C8B}"/>
          </ac:spMkLst>
        </pc:spChg>
        <pc:spChg chg="mod">
          <ac:chgData name="Richard Anderson" userId="4654cc452026b74c" providerId="LiveId" clId="{28B0D75C-99BE-4A1C-8784-9F11BE7988EE}" dt="2022-04-03T18:28:33.993" v="1148" actId="1076"/>
          <ac:spMkLst>
            <pc:docMk/>
            <pc:sldMk cId="0" sldId="279"/>
            <ac:spMk id="11267" creationId="{00000000-0000-0000-0000-000000000000}"/>
          </ac:spMkLst>
        </pc:spChg>
      </pc:sldChg>
      <pc:sldChg chg="del">
        <pc:chgData name="Richard Anderson" userId="4654cc452026b74c" providerId="LiveId" clId="{28B0D75C-99BE-4A1C-8784-9F11BE7988EE}" dt="2022-04-03T17:50:03.897" v="1130" actId="2696"/>
        <pc:sldMkLst>
          <pc:docMk/>
          <pc:sldMk cId="0" sldId="283"/>
        </pc:sldMkLst>
      </pc:sldChg>
      <pc:sldChg chg="modSp mod">
        <pc:chgData name="Richard Anderson" userId="4654cc452026b74c" providerId="LiveId" clId="{28B0D75C-99BE-4A1C-8784-9F11BE7988EE}" dt="2022-04-03T17:53:37.723" v="1143" actId="207"/>
        <pc:sldMkLst>
          <pc:docMk/>
          <pc:sldMk cId="0" sldId="304"/>
        </pc:sldMkLst>
        <pc:spChg chg="mod">
          <ac:chgData name="Richard Anderson" userId="4654cc452026b74c" providerId="LiveId" clId="{28B0D75C-99BE-4A1C-8784-9F11BE7988EE}" dt="2022-04-03T17:53:37.723" v="1143" actId="207"/>
          <ac:spMkLst>
            <pc:docMk/>
            <pc:sldMk cId="0" sldId="304"/>
            <ac:spMk id="9220" creationId="{00000000-0000-0000-0000-000000000000}"/>
          </ac:spMkLst>
        </pc:spChg>
      </pc:sldChg>
      <pc:sldChg chg="delSp modSp mod">
        <pc:chgData name="Richard Anderson" userId="4654cc452026b74c" providerId="LiveId" clId="{28B0D75C-99BE-4A1C-8784-9F11BE7988EE}" dt="2022-04-03T17:51:29.056" v="1141" actId="207"/>
        <pc:sldMkLst>
          <pc:docMk/>
          <pc:sldMk cId="0" sldId="322"/>
        </pc:sldMkLst>
        <pc:spChg chg="del">
          <ac:chgData name="Richard Anderson" userId="4654cc452026b74c" providerId="LiveId" clId="{28B0D75C-99BE-4A1C-8784-9F11BE7988EE}" dt="2022-04-03T17:50:21.206" v="1131" actId="21"/>
          <ac:spMkLst>
            <pc:docMk/>
            <pc:sldMk cId="0" sldId="322"/>
            <ac:spMk id="7171" creationId="{00000000-0000-0000-0000-000000000000}"/>
          </ac:spMkLst>
        </pc:spChg>
        <pc:spChg chg="del">
          <ac:chgData name="Richard Anderson" userId="4654cc452026b74c" providerId="LiveId" clId="{28B0D75C-99BE-4A1C-8784-9F11BE7988EE}" dt="2022-04-03T17:50:27.468" v="1132" actId="21"/>
          <ac:spMkLst>
            <pc:docMk/>
            <pc:sldMk cId="0" sldId="322"/>
            <ac:spMk id="7172" creationId="{00000000-0000-0000-0000-000000000000}"/>
          </ac:spMkLst>
        </pc:spChg>
        <pc:spChg chg="mod">
          <ac:chgData name="Richard Anderson" userId="4654cc452026b74c" providerId="LiveId" clId="{28B0D75C-99BE-4A1C-8784-9F11BE7988EE}" dt="2022-04-03T17:51:29.056" v="1141" actId="207"/>
          <ac:spMkLst>
            <pc:docMk/>
            <pc:sldMk cId="0" sldId="322"/>
            <ac:spMk id="7174" creationId="{00000000-0000-0000-0000-000000000000}"/>
          </ac:spMkLst>
        </pc:spChg>
      </pc:sldChg>
      <pc:sldChg chg="modSp del mod">
        <pc:chgData name="Richard Anderson" userId="4654cc452026b74c" providerId="LiveId" clId="{28B0D75C-99BE-4A1C-8784-9F11BE7988EE}" dt="2022-04-03T18:40:07.551" v="1353" actId="2696"/>
        <pc:sldMkLst>
          <pc:docMk/>
          <pc:sldMk cId="0" sldId="323"/>
        </pc:sldMkLst>
        <pc:spChg chg="mod">
          <ac:chgData name="Richard Anderson" userId="4654cc452026b74c" providerId="LiveId" clId="{28B0D75C-99BE-4A1C-8784-9F11BE7988EE}" dt="2022-04-03T17:52:23.917" v="1142" actId="21"/>
          <ac:spMkLst>
            <pc:docMk/>
            <pc:sldMk cId="0" sldId="323"/>
            <ac:spMk id="8195" creationId="{00000000-0000-0000-0000-000000000000}"/>
          </ac:spMkLst>
        </pc:spChg>
      </pc:sldChg>
      <pc:sldChg chg="modSp mod">
        <pc:chgData name="Richard Anderson" userId="4654cc452026b74c" providerId="LiveId" clId="{28B0D75C-99BE-4A1C-8784-9F11BE7988EE}" dt="2022-04-03T17:45:58.481" v="1015" actId="27636"/>
        <pc:sldMkLst>
          <pc:docMk/>
          <pc:sldMk cId="0" sldId="324"/>
        </pc:sldMkLst>
        <pc:spChg chg="mod">
          <ac:chgData name="Richard Anderson" userId="4654cc452026b74c" providerId="LiveId" clId="{28B0D75C-99BE-4A1C-8784-9F11BE7988EE}" dt="2022-04-03T17:45:58.481" v="1015" actId="27636"/>
          <ac:spMkLst>
            <pc:docMk/>
            <pc:sldMk cId="0" sldId="324"/>
            <ac:spMk id="20483" creationId="{00000000-0000-0000-0000-000000000000}"/>
          </ac:spMkLst>
        </pc:spChg>
      </pc:sldChg>
      <pc:sldChg chg="modSp mod">
        <pc:chgData name="Richard Anderson" userId="4654cc452026b74c" providerId="LiveId" clId="{28B0D75C-99BE-4A1C-8784-9F11BE7988EE}" dt="2022-04-03T18:44:17.762" v="1556" actId="20577"/>
        <pc:sldMkLst>
          <pc:docMk/>
          <pc:sldMk cId="0" sldId="329"/>
        </pc:sldMkLst>
        <pc:spChg chg="mod">
          <ac:chgData name="Richard Anderson" userId="4654cc452026b74c" providerId="LiveId" clId="{28B0D75C-99BE-4A1C-8784-9F11BE7988EE}" dt="2022-04-03T18:44:17.762" v="1556" actId="20577"/>
          <ac:spMkLst>
            <pc:docMk/>
            <pc:sldMk cId="0" sldId="329"/>
            <ac:spMk id="154627" creationId="{00000000-0000-0000-0000-000000000000}"/>
          </ac:spMkLst>
        </pc:spChg>
      </pc:sldChg>
      <pc:sldChg chg="modSp mod">
        <pc:chgData name="Richard Anderson" userId="4654cc452026b74c" providerId="LiveId" clId="{28B0D75C-99BE-4A1C-8784-9F11BE7988EE}" dt="2022-04-03T18:43:35.731" v="1548" actId="115"/>
        <pc:sldMkLst>
          <pc:docMk/>
          <pc:sldMk cId="0" sldId="330"/>
        </pc:sldMkLst>
        <pc:spChg chg="mod">
          <ac:chgData name="Richard Anderson" userId="4654cc452026b74c" providerId="LiveId" clId="{28B0D75C-99BE-4A1C-8784-9F11BE7988EE}" dt="2022-04-03T18:43:20.030" v="1544" actId="113"/>
          <ac:spMkLst>
            <pc:docMk/>
            <pc:sldMk cId="0" sldId="330"/>
            <ac:spMk id="14339" creationId="{00000000-0000-0000-0000-000000000000}"/>
          </ac:spMkLst>
        </pc:spChg>
        <pc:spChg chg="mod">
          <ac:chgData name="Richard Anderson" userId="4654cc452026b74c" providerId="LiveId" clId="{28B0D75C-99BE-4A1C-8784-9F11BE7988EE}" dt="2022-04-03T18:43:35.731" v="1548" actId="115"/>
          <ac:spMkLst>
            <pc:docMk/>
            <pc:sldMk cId="0" sldId="330"/>
            <ac:spMk id="14340" creationId="{00000000-0000-0000-0000-000000000000}"/>
          </ac:spMkLst>
        </pc:spChg>
      </pc:sldChg>
      <pc:sldChg chg="del">
        <pc:chgData name="Richard Anderson" userId="4654cc452026b74c" providerId="LiveId" clId="{28B0D75C-99BE-4A1C-8784-9F11BE7988EE}" dt="2022-04-03T01:02:08.101" v="583" actId="2696"/>
        <pc:sldMkLst>
          <pc:docMk/>
          <pc:sldMk cId="2339668759" sldId="398"/>
        </pc:sldMkLst>
      </pc:sldChg>
      <pc:sldChg chg="modSp mod">
        <pc:chgData name="Richard Anderson" userId="4654cc452026b74c" providerId="LiveId" clId="{28B0D75C-99BE-4A1C-8784-9F11BE7988EE}" dt="2022-04-02T22:44:25.599" v="18" actId="20577"/>
        <pc:sldMkLst>
          <pc:docMk/>
          <pc:sldMk cId="4113631742" sldId="430"/>
        </pc:sldMkLst>
        <pc:spChg chg="mod">
          <ac:chgData name="Richard Anderson" userId="4654cc452026b74c" providerId="LiveId" clId="{28B0D75C-99BE-4A1C-8784-9F11BE7988EE}" dt="2022-04-02T22:44:25.599" v="18" actId="20577"/>
          <ac:spMkLst>
            <pc:docMk/>
            <pc:sldMk cId="4113631742" sldId="430"/>
            <ac:spMk id="3" creationId="{00000000-0000-0000-0000-000000000000}"/>
          </ac:spMkLst>
        </pc:spChg>
      </pc:sldChg>
      <pc:sldChg chg="del">
        <pc:chgData name="Richard Anderson" userId="4654cc452026b74c" providerId="LiveId" clId="{28B0D75C-99BE-4A1C-8784-9F11BE7988EE}" dt="2022-04-03T01:02:08.101" v="583" actId="2696"/>
        <pc:sldMkLst>
          <pc:docMk/>
          <pc:sldMk cId="3465753969" sldId="435"/>
        </pc:sldMkLst>
      </pc:sldChg>
      <pc:sldChg chg="del">
        <pc:chgData name="Richard Anderson" userId="4654cc452026b74c" providerId="LiveId" clId="{28B0D75C-99BE-4A1C-8784-9F11BE7988EE}" dt="2022-04-03T01:02:08.101" v="583" actId="2696"/>
        <pc:sldMkLst>
          <pc:docMk/>
          <pc:sldMk cId="1506465327" sldId="436"/>
        </pc:sldMkLst>
      </pc:sldChg>
      <pc:sldChg chg="del">
        <pc:chgData name="Richard Anderson" userId="4654cc452026b74c" providerId="LiveId" clId="{28B0D75C-99BE-4A1C-8784-9F11BE7988EE}" dt="2022-04-03T01:02:08.101" v="583" actId="2696"/>
        <pc:sldMkLst>
          <pc:docMk/>
          <pc:sldMk cId="3116273328" sldId="437"/>
        </pc:sldMkLst>
      </pc:sldChg>
      <pc:sldChg chg="del">
        <pc:chgData name="Richard Anderson" userId="4654cc452026b74c" providerId="LiveId" clId="{28B0D75C-99BE-4A1C-8784-9F11BE7988EE}" dt="2022-04-03T01:02:08.101" v="583" actId="2696"/>
        <pc:sldMkLst>
          <pc:docMk/>
          <pc:sldMk cId="3504690364" sldId="438"/>
        </pc:sldMkLst>
      </pc:sldChg>
      <pc:sldChg chg="del">
        <pc:chgData name="Richard Anderson" userId="4654cc452026b74c" providerId="LiveId" clId="{28B0D75C-99BE-4A1C-8784-9F11BE7988EE}" dt="2022-04-03T01:02:08.101" v="583" actId="2696"/>
        <pc:sldMkLst>
          <pc:docMk/>
          <pc:sldMk cId="1548184183" sldId="439"/>
        </pc:sldMkLst>
      </pc:sldChg>
      <pc:sldChg chg="del">
        <pc:chgData name="Richard Anderson" userId="4654cc452026b74c" providerId="LiveId" clId="{28B0D75C-99BE-4A1C-8784-9F11BE7988EE}" dt="2022-04-03T01:02:08.101" v="583" actId="2696"/>
        <pc:sldMkLst>
          <pc:docMk/>
          <pc:sldMk cId="3514822524" sldId="440"/>
        </pc:sldMkLst>
      </pc:sldChg>
      <pc:sldChg chg="del">
        <pc:chgData name="Richard Anderson" userId="4654cc452026b74c" providerId="LiveId" clId="{28B0D75C-99BE-4A1C-8784-9F11BE7988EE}" dt="2022-04-03T01:02:08.101" v="583" actId="2696"/>
        <pc:sldMkLst>
          <pc:docMk/>
          <pc:sldMk cId="1414637177" sldId="441"/>
        </pc:sldMkLst>
      </pc:sldChg>
      <pc:sldChg chg="del">
        <pc:chgData name="Richard Anderson" userId="4654cc452026b74c" providerId="LiveId" clId="{28B0D75C-99BE-4A1C-8784-9F11BE7988EE}" dt="2022-04-03T01:02:08.101" v="583" actId="2696"/>
        <pc:sldMkLst>
          <pc:docMk/>
          <pc:sldMk cId="497057467" sldId="442"/>
        </pc:sldMkLst>
      </pc:sldChg>
      <pc:sldChg chg="del">
        <pc:chgData name="Richard Anderson" userId="4654cc452026b74c" providerId="LiveId" clId="{28B0D75C-99BE-4A1C-8784-9F11BE7988EE}" dt="2022-04-03T01:02:08.101" v="583" actId="2696"/>
        <pc:sldMkLst>
          <pc:docMk/>
          <pc:sldMk cId="1592771934" sldId="443"/>
        </pc:sldMkLst>
      </pc:sldChg>
      <pc:sldChg chg="del">
        <pc:chgData name="Richard Anderson" userId="4654cc452026b74c" providerId="LiveId" clId="{28B0D75C-99BE-4A1C-8784-9F11BE7988EE}" dt="2022-04-03T01:02:08.101" v="583" actId="2696"/>
        <pc:sldMkLst>
          <pc:docMk/>
          <pc:sldMk cId="1146463288" sldId="444"/>
        </pc:sldMkLst>
      </pc:sldChg>
      <pc:sldChg chg="del">
        <pc:chgData name="Richard Anderson" userId="4654cc452026b74c" providerId="LiveId" clId="{28B0D75C-99BE-4A1C-8784-9F11BE7988EE}" dt="2022-04-03T01:02:08.101" v="583" actId="2696"/>
        <pc:sldMkLst>
          <pc:docMk/>
          <pc:sldMk cId="407070949" sldId="445"/>
        </pc:sldMkLst>
      </pc:sldChg>
      <pc:sldChg chg="modSp del mod">
        <pc:chgData name="Richard Anderson" userId="4654cc452026b74c" providerId="LiveId" clId="{28B0D75C-99BE-4A1C-8784-9F11BE7988EE}" dt="2022-04-03T17:43:52.354" v="1009" actId="2696"/>
        <pc:sldMkLst>
          <pc:docMk/>
          <pc:sldMk cId="1857642006" sldId="448"/>
        </pc:sldMkLst>
        <pc:spChg chg="mod">
          <ac:chgData name="Richard Anderson" userId="4654cc452026b74c" providerId="LiveId" clId="{28B0D75C-99BE-4A1C-8784-9F11BE7988EE}" dt="2022-04-03T17:22:57.597" v="834" actId="1076"/>
          <ac:spMkLst>
            <pc:docMk/>
            <pc:sldMk cId="1857642006" sldId="448"/>
            <ac:spMk id="7" creationId="{00000000-0000-0000-0000-000000000000}"/>
          </ac:spMkLst>
        </pc:spChg>
        <pc:spChg chg="mod">
          <ac:chgData name="Richard Anderson" userId="4654cc452026b74c" providerId="LiveId" clId="{28B0D75C-99BE-4A1C-8784-9F11BE7988EE}" dt="2022-04-03T17:22:13.470" v="830" actId="20577"/>
          <ac:spMkLst>
            <pc:docMk/>
            <pc:sldMk cId="1857642006" sldId="448"/>
            <ac:spMk id="27652" creationId="{00000000-0000-0000-0000-000000000000}"/>
          </ac:spMkLst>
        </pc:spChg>
        <pc:graphicFrameChg chg="mod">
          <ac:chgData name="Richard Anderson" userId="4654cc452026b74c" providerId="LiveId" clId="{28B0D75C-99BE-4A1C-8784-9F11BE7988EE}" dt="2022-04-03T17:23:03.288" v="835" actId="1076"/>
          <ac:graphicFrameMkLst>
            <pc:docMk/>
            <pc:sldMk cId="1857642006" sldId="448"/>
            <ac:graphicFrameMk id="27654" creationId="{00000000-0000-0000-0000-000000000000}"/>
          </ac:graphicFrameMkLst>
        </pc:graphicFrameChg>
      </pc:sldChg>
      <pc:sldChg chg="del">
        <pc:chgData name="Richard Anderson" userId="4654cc452026b74c" providerId="LiveId" clId="{28B0D75C-99BE-4A1C-8784-9F11BE7988EE}" dt="2022-04-03T17:43:52.354" v="1009" actId="2696"/>
        <pc:sldMkLst>
          <pc:docMk/>
          <pc:sldMk cId="614819855" sldId="449"/>
        </pc:sldMkLst>
      </pc:sldChg>
      <pc:sldChg chg="del">
        <pc:chgData name="Richard Anderson" userId="4654cc452026b74c" providerId="LiveId" clId="{28B0D75C-99BE-4A1C-8784-9F11BE7988EE}" dt="2022-04-03T17:43:52.354" v="1009" actId="2696"/>
        <pc:sldMkLst>
          <pc:docMk/>
          <pc:sldMk cId="2969565564" sldId="450"/>
        </pc:sldMkLst>
      </pc:sldChg>
      <pc:sldChg chg="del">
        <pc:chgData name="Richard Anderson" userId="4654cc452026b74c" providerId="LiveId" clId="{28B0D75C-99BE-4A1C-8784-9F11BE7988EE}" dt="2022-04-03T01:03:07.161" v="584" actId="2696"/>
        <pc:sldMkLst>
          <pc:docMk/>
          <pc:sldMk cId="1445958698" sldId="451"/>
        </pc:sldMkLst>
      </pc:sldChg>
      <pc:sldChg chg="addSp delSp modSp add mod modClrScheme chgLayout">
        <pc:chgData name="Richard Anderson" userId="4654cc452026b74c" providerId="LiveId" clId="{28B0D75C-99BE-4A1C-8784-9F11BE7988EE}" dt="2022-04-03T01:07:20.737" v="629" actId="700"/>
        <pc:sldMkLst>
          <pc:docMk/>
          <pc:sldMk cId="2990435941" sldId="451"/>
        </pc:sldMkLst>
        <pc:spChg chg="mod ord">
          <ac:chgData name="Richard Anderson" userId="4654cc452026b74c" providerId="LiveId" clId="{28B0D75C-99BE-4A1C-8784-9F11BE7988EE}" dt="2022-04-03T01:07:20.737" v="629" actId="700"/>
          <ac:spMkLst>
            <pc:docMk/>
            <pc:sldMk cId="2990435941" sldId="451"/>
            <ac:spMk id="2" creationId="{00000000-0000-0000-0000-000000000000}"/>
          </ac:spMkLst>
        </pc:spChg>
        <pc:spChg chg="mod ord">
          <ac:chgData name="Richard Anderson" userId="4654cc452026b74c" providerId="LiveId" clId="{28B0D75C-99BE-4A1C-8784-9F11BE7988EE}" dt="2022-04-03T01:07:20.737" v="629" actId="700"/>
          <ac:spMkLst>
            <pc:docMk/>
            <pc:sldMk cId="2990435941" sldId="451"/>
            <ac:spMk id="3" creationId="{00000000-0000-0000-0000-000000000000}"/>
          </ac:spMkLst>
        </pc:spChg>
        <pc:spChg chg="mod ord">
          <ac:chgData name="Richard Anderson" userId="4654cc452026b74c" providerId="LiveId" clId="{28B0D75C-99BE-4A1C-8784-9F11BE7988EE}" dt="2022-04-03T01:07:20.737" v="629" actId="700"/>
          <ac:spMkLst>
            <pc:docMk/>
            <pc:sldMk cId="2990435941" sldId="451"/>
            <ac:spMk id="4" creationId="{00000000-0000-0000-0000-000000000000}"/>
          </ac:spMkLst>
        </pc:spChg>
        <pc:spChg chg="add mod">
          <ac:chgData name="Richard Anderson" userId="4654cc452026b74c" providerId="LiveId" clId="{28B0D75C-99BE-4A1C-8784-9F11BE7988EE}" dt="2022-04-03T01:07:03.214" v="627" actId="207"/>
          <ac:spMkLst>
            <pc:docMk/>
            <pc:sldMk cId="2990435941" sldId="451"/>
            <ac:spMk id="5" creationId="{C813DE87-A1D2-4A34-A2DB-3FE671063BC3}"/>
          </ac:spMkLst>
        </pc:spChg>
        <pc:spChg chg="add del mod">
          <ac:chgData name="Richard Anderson" userId="4654cc452026b74c" providerId="LiveId" clId="{28B0D75C-99BE-4A1C-8784-9F11BE7988EE}" dt="2022-04-03T01:07:20.737" v="629" actId="700"/>
          <ac:spMkLst>
            <pc:docMk/>
            <pc:sldMk cId="2990435941" sldId="451"/>
            <ac:spMk id="7" creationId="{CA06E4F7-8BB4-4F54-BA88-111D43224976}"/>
          </ac:spMkLst>
        </pc:spChg>
        <pc:spChg chg="mod ord">
          <ac:chgData name="Richard Anderson" userId="4654cc452026b74c" providerId="LiveId" clId="{28B0D75C-99BE-4A1C-8784-9F11BE7988EE}" dt="2022-04-03T01:07:20.737" v="629" actId="700"/>
          <ac:spMkLst>
            <pc:docMk/>
            <pc:sldMk cId="2990435941" sldId="451"/>
            <ac:spMk id="30723" creationId="{00000000-0000-0000-0000-000000000000}"/>
          </ac:spMkLst>
        </pc:spChg>
        <pc:spChg chg="del mod">
          <ac:chgData name="Richard Anderson" userId="4654cc452026b74c" providerId="LiveId" clId="{28B0D75C-99BE-4A1C-8784-9F11BE7988EE}" dt="2022-04-03T01:07:09.495" v="628" actId="21"/>
          <ac:spMkLst>
            <pc:docMk/>
            <pc:sldMk cId="2990435941" sldId="451"/>
            <ac:spMk id="516099" creationId="{00000000-0000-0000-0000-000000000000}"/>
          </ac:spMkLst>
        </pc:spChg>
      </pc:sldChg>
      <pc:sldChg chg="del">
        <pc:chgData name="Richard Anderson" userId="4654cc452026b74c" providerId="LiveId" clId="{28B0D75C-99BE-4A1C-8784-9F11BE7988EE}" dt="2022-04-03T17:43:52.354" v="1009" actId="2696"/>
        <pc:sldMkLst>
          <pc:docMk/>
          <pc:sldMk cId="1948355705" sldId="452"/>
        </pc:sldMkLst>
      </pc:sldChg>
      <pc:sldChg chg="del">
        <pc:chgData name="Richard Anderson" userId="4654cc452026b74c" providerId="LiveId" clId="{28B0D75C-99BE-4A1C-8784-9F11BE7988EE}" dt="2022-04-03T17:43:52.354" v="1009" actId="2696"/>
        <pc:sldMkLst>
          <pc:docMk/>
          <pc:sldMk cId="3042371903" sldId="453"/>
        </pc:sldMkLst>
      </pc:sldChg>
      <pc:sldChg chg="del">
        <pc:chgData name="Richard Anderson" userId="4654cc452026b74c" providerId="LiveId" clId="{28B0D75C-99BE-4A1C-8784-9F11BE7988EE}" dt="2022-04-03T01:13:56.011" v="650" actId="2696"/>
        <pc:sldMkLst>
          <pc:docMk/>
          <pc:sldMk cId="2264273420" sldId="454"/>
        </pc:sldMkLst>
      </pc:sldChg>
      <pc:sldChg chg="del">
        <pc:chgData name="Richard Anderson" userId="4654cc452026b74c" providerId="LiveId" clId="{28B0D75C-99BE-4A1C-8784-9F11BE7988EE}" dt="2022-04-03T01:11:04.299" v="630" actId="2696"/>
        <pc:sldMkLst>
          <pc:docMk/>
          <pc:sldMk cId="3533810412" sldId="454"/>
        </pc:sldMkLst>
      </pc:sldChg>
      <pc:sldChg chg="del">
        <pc:chgData name="Richard Anderson" userId="4654cc452026b74c" providerId="LiveId" clId="{28B0D75C-99BE-4A1C-8784-9F11BE7988EE}" dt="2022-04-03T17:43:52.354" v="1009" actId="2696"/>
        <pc:sldMkLst>
          <pc:docMk/>
          <pc:sldMk cId="854746560" sldId="455"/>
        </pc:sldMkLst>
      </pc:sldChg>
      <pc:sldChg chg="del">
        <pc:chgData name="Richard Anderson" userId="4654cc452026b74c" providerId="LiveId" clId="{28B0D75C-99BE-4A1C-8784-9F11BE7988EE}" dt="2022-04-03T17:43:52.354" v="1009" actId="2696"/>
        <pc:sldMkLst>
          <pc:docMk/>
          <pc:sldMk cId="2723389855" sldId="456"/>
        </pc:sldMkLst>
      </pc:sldChg>
      <pc:sldChg chg="del">
        <pc:chgData name="Richard Anderson" userId="4654cc452026b74c" providerId="LiveId" clId="{28B0D75C-99BE-4A1C-8784-9F11BE7988EE}" dt="2022-04-03T17:43:52.354" v="1009" actId="2696"/>
        <pc:sldMkLst>
          <pc:docMk/>
          <pc:sldMk cId="715375490" sldId="458"/>
        </pc:sldMkLst>
      </pc:sldChg>
      <pc:sldChg chg="del">
        <pc:chgData name="Richard Anderson" userId="4654cc452026b74c" providerId="LiveId" clId="{28B0D75C-99BE-4A1C-8784-9F11BE7988EE}" dt="2022-04-03T17:43:52.354" v="1009" actId="2696"/>
        <pc:sldMkLst>
          <pc:docMk/>
          <pc:sldMk cId="739629722" sldId="459"/>
        </pc:sldMkLst>
      </pc:sldChg>
      <pc:sldChg chg="del">
        <pc:chgData name="Richard Anderson" userId="4654cc452026b74c" providerId="LiveId" clId="{28B0D75C-99BE-4A1C-8784-9F11BE7988EE}" dt="2022-04-03T17:43:52.354" v="1009" actId="2696"/>
        <pc:sldMkLst>
          <pc:docMk/>
          <pc:sldMk cId="984096071" sldId="460"/>
        </pc:sldMkLst>
      </pc:sldChg>
      <pc:sldChg chg="del">
        <pc:chgData name="Richard Anderson" userId="4654cc452026b74c" providerId="LiveId" clId="{28B0D75C-99BE-4A1C-8784-9F11BE7988EE}" dt="2022-04-03T17:43:52.354" v="1009" actId="2696"/>
        <pc:sldMkLst>
          <pc:docMk/>
          <pc:sldMk cId="2707633561" sldId="461"/>
        </pc:sldMkLst>
      </pc:sldChg>
      <pc:sldChg chg="del">
        <pc:chgData name="Richard Anderson" userId="4654cc452026b74c" providerId="LiveId" clId="{28B0D75C-99BE-4A1C-8784-9F11BE7988EE}" dt="2022-04-03T17:43:52.354" v="1009" actId="2696"/>
        <pc:sldMkLst>
          <pc:docMk/>
          <pc:sldMk cId="1247782262" sldId="462"/>
        </pc:sldMkLst>
      </pc:sldChg>
      <pc:sldChg chg="del">
        <pc:chgData name="Richard Anderson" userId="4654cc452026b74c" providerId="LiveId" clId="{28B0D75C-99BE-4A1C-8784-9F11BE7988EE}" dt="2022-04-03T17:43:52.354" v="1009" actId="2696"/>
        <pc:sldMkLst>
          <pc:docMk/>
          <pc:sldMk cId="1253635961" sldId="463"/>
        </pc:sldMkLst>
      </pc:sldChg>
      <pc:sldChg chg="del">
        <pc:chgData name="Richard Anderson" userId="4654cc452026b74c" providerId="LiveId" clId="{28B0D75C-99BE-4A1C-8784-9F11BE7988EE}" dt="2022-04-03T17:43:52.354" v="1009" actId="2696"/>
        <pc:sldMkLst>
          <pc:docMk/>
          <pc:sldMk cId="1123894641" sldId="464"/>
        </pc:sldMkLst>
      </pc:sldChg>
      <pc:sldChg chg="del">
        <pc:chgData name="Richard Anderson" userId="4654cc452026b74c" providerId="LiveId" clId="{28B0D75C-99BE-4A1C-8784-9F11BE7988EE}" dt="2022-04-03T17:43:52.354" v="1009" actId="2696"/>
        <pc:sldMkLst>
          <pc:docMk/>
          <pc:sldMk cId="3422529581" sldId="465"/>
        </pc:sldMkLst>
      </pc:sldChg>
      <pc:sldChg chg="del">
        <pc:chgData name="Richard Anderson" userId="4654cc452026b74c" providerId="LiveId" clId="{28B0D75C-99BE-4A1C-8784-9F11BE7988EE}" dt="2022-04-03T17:43:52.354" v="1009" actId="2696"/>
        <pc:sldMkLst>
          <pc:docMk/>
          <pc:sldMk cId="3749885494" sldId="466"/>
        </pc:sldMkLst>
      </pc:sldChg>
      <pc:sldChg chg="modSp new mod">
        <pc:chgData name="Richard Anderson" userId="4654cc452026b74c" providerId="LiveId" clId="{28B0D75C-99BE-4A1C-8784-9F11BE7988EE}" dt="2022-04-02T22:48:25.699" v="141" actId="20577"/>
        <pc:sldMkLst>
          <pc:docMk/>
          <pc:sldMk cId="3442238392" sldId="467"/>
        </pc:sldMkLst>
        <pc:spChg chg="mod">
          <ac:chgData name="Richard Anderson" userId="4654cc452026b74c" providerId="LiveId" clId="{28B0D75C-99BE-4A1C-8784-9F11BE7988EE}" dt="2022-04-02T22:45:42.782" v="24" actId="20577"/>
          <ac:spMkLst>
            <pc:docMk/>
            <pc:sldMk cId="3442238392" sldId="467"/>
            <ac:spMk id="2" creationId="{814DB265-5C1B-4333-9DEA-4389F949566C}"/>
          </ac:spMkLst>
        </pc:spChg>
        <pc:spChg chg="mod">
          <ac:chgData name="Richard Anderson" userId="4654cc452026b74c" providerId="LiveId" clId="{28B0D75C-99BE-4A1C-8784-9F11BE7988EE}" dt="2022-04-02T22:48:25.699" v="141" actId="20577"/>
          <ac:spMkLst>
            <pc:docMk/>
            <pc:sldMk cId="3442238392" sldId="467"/>
            <ac:spMk id="3" creationId="{96D7AD00-1B01-4D96-9484-7C4119E31B2D}"/>
          </ac:spMkLst>
        </pc:spChg>
      </pc:sldChg>
      <pc:sldChg chg="modSp new mod">
        <pc:chgData name="Richard Anderson" userId="4654cc452026b74c" providerId="LiveId" clId="{28B0D75C-99BE-4A1C-8784-9F11BE7988EE}" dt="2022-04-03T01:01:29.452" v="582" actId="20577"/>
        <pc:sldMkLst>
          <pc:docMk/>
          <pc:sldMk cId="2484042785" sldId="468"/>
        </pc:sldMkLst>
        <pc:spChg chg="mod">
          <ac:chgData name="Richard Anderson" userId="4654cc452026b74c" providerId="LiveId" clId="{28B0D75C-99BE-4A1C-8784-9F11BE7988EE}" dt="2022-04-03T00:57:02.656" v="167" actId="20577"/>
          <ac:spMkLst>
            <pc:docMk/>
            <pc:sldMk cId="2484042785" sldId="468"/>
            <ac:spMk id="2" creationId="{7FC973C9-1489-41FD-A77A-DE7BEC47E7F2}"/>
          </ac:spMkLst>
        </pc:spChg>
        <pc:spChg chg="mod">
          <ac:chgData name="Richard Anderson" userId="4654cc452026b74c" providerId="LiveId" clId="{28B0D75C-99BE-4A1C-8784-9F11BE7988EE}" dt="2022-04-03T01:01:29.452" v="582" actId="20577"/>
          <ac:spMkLst>
            <pc:docMk/>
            <pc:sldMk cId="2484042785" sldId="468"/>
            <ac:spMk id="3" creationId="{32A454B4-EDDD-4557-AC4A-454707963BA7}"/>
          </ac:spMkLst>
        </pc:spChg>
      </pc:sldChg>
      <pc:sldChg chg="addSp modSp add mod">
        <pc:chgData name="Richard Anderson" userId="4654cc452026b74c" providerId="LiveId" clId="{28B0D75C-99BE-4A1C-8784-9F11BE7988EE}" dt="2022-04-03T01:14:54.328" v="652" actId="20577"/>
        <pc:sldMkLst>
          <pc:docMk/>
          <pc:sldMk cId="1504708940" sldId="469"/>
        </pc:sldMkLst>
        <pc:spChg chg="add mod">
          <ac:chgData name="Richard Anderson" userId="4654cc452026b74c" providerId="LiveId" clId="{28B0D75C-99BE-4A1C-8784-9F11BE7988EE}" dt="2022-04-03T01:14:54.328" v="652" actId="20577"/>
          <ac:spMkLst>
            <pc:docMk/>
            <pc:sldMk cId="1504708940" sldId="469"/>
            <ac:spMk id="6" creationId="{7742C61A-FDA1-4096-8D8B-1AEA7A2001E0}"/>
          </ac:spMkLst>
        </pc:spChg>
        <pc:spChg chg="mod">
          <ac:chgData name="Richard Anderson" userId="4654cc452026b74c" providerId="LiveId" clId="{28B0D75C-99BE-4A1C-8784-9F11BE7988EE}" dt="2022-04-03T01:13:42.156" v="649" actId="20577"/>
          <ac:spMkLst>
            <pc:docMk/>
            <pc:sldMk cId="1504708940" sldId="469"/>
            <ac:spMk id="30723" creationId="{00000000-0000-0000-0000-000000000000}"/>
          </ac:spMkLst>
        </pc:spChg>
      </pc:sldChg>
      <pc:sldChg chg="modSp mod">
        <pc:chgData name="Richard Anderson" userId="4654cc452026b74c" providerId="LiveId" clId="{28B0D75C-99BE-4A1C-8784-9F11BE7988EE}" dt="2022-04-03T01:19:37.349" v="697" actId="207"/>
        <pc:sldMkLst>
          <pc:docMk/>
          <pc:sldMk cId="2792534851" sldId="470"/>
        </pc:sldMkLst>
        <pc:spChg chg="mod">
          <ac:chgData name="Richard Anderson" userId="4654cc452026b74c" providerId="LiveId" clId="{28B0D75C-99BE-4A1C-8784-9F11BE7988EE}" dt="2022-04-03T01:19:37.349" v="697" actId="207"/>
          <ac:spMkLst>
            <pc:docMk/>
            <pc:sldMk cId="2792534851" sldId="470"/>
            <ac:spMk id="446467" creationId="{00000000-0000-0000-0000-000000000000}"/>
          </ac:spMkLst>
        </pc:spChg>
      </pc:sldChg>
      <pc:sldChg chg="modSp new mod">
        <pc:chgData name="Richard Anderson" userId="4654cc452026b74c" providerId="LiveId" clId="{28B0D75C-99BE-4A1C-8784-9F11BE7988EE}" dt="2022-04-03T17:40:11.145" v="1005" actId="20577"/>
        <pc:sldMkLst>
          <pc:docMk/>
          <pc:sldMk cId="2908669813" sldId="471"/>
        </pc:sldMkLst>
        <pc:spChg chg="mod">
          <ac:chgData name="Richard Anderson" userId="4654cc452026b74c" providerId="LiveId" clId="{28B0D75C-99BE-4A1C-8784-9F11BE7988EE}" dt="2022-04-03T01:21:31.939" v="708" actId="20577"/>
          <ac:spMkLst>
            <pc:docMk/>
            <pc:sldMk cId="2908669813" sldId="471"/>
            <ac:spMk id="2" creationId="{204FF01F-3384-4205-86ED-EE2A2568519D}"/>
          </ac:spMkLst>
        </pc:spChg>
        <pc:spChg chg="mod">
          <ac:chgData name="Richard Anderson" userId="4654cc452026b74c" providerId="LiveId" clId="{28B0D75C-99BE-4A1C-8784-9F11BE7988EE}" dt="2022-04-03T17:40:11.145" v="1005" actId="20577"/>
          <ac:spMkLst>
            <pc:docMk/>
            <pc:sldMk cId="2908669813" sldId="471"/>
            <ac:spMk id="3" creationId="{042E0669-5EB2-4525-9444-B63B6CA28743}"/>
          </ac:spMkLst>
        </pc:spChg>
      </pc:sldChg>
      <pc:sldChg chg="addSp modSp new mod">
        <pc:chgData name="Richard Anderson" userId="4654cc452026b74c" providerId="LiveId" clId="{28B0D75C-99BE-4A1C-8784-9F11BE7988EE}" dt="2022-04-03T17:41:39.868" v="1008" actId="1076"/>
        <pc:sldMkLst>
          <pc:docMk/>
          <pc:sldMk cId="4115010647" sldId="472"/>
        </pc:sldMkLst>
        <pc:spChg chg="mod">
          <ac:chgData name="Richard Anderson" userId="4654cc452026b74c" providerId="LiveId" clId="{28B0D75C-99BE-4A1C-8784-9F11BE7988EE}" dt="2022-04-03T17:26:40.246" v="850" actId="20577"/>
          <ac:spMkLst>
            <pc:docMk/>
            <pc:sldMk cId="4115010647" sldId="472"/>
            <ac:spMk id="2" creationId="{81464AF3-0FA9-4CAF-BAD3-B8579F4CC53A}"/>
          </ac:spMkLst>
        </pc:spChg>
        <pc:spChg chg="mod">
          <ac:chgData name="Richard Anderson" userId="4654cc452026b74c" providerId="LiveId" clId="{28B0D75C-99BE-4A1C-8784-9F11BE7988EE}" dt="2022-04-03T17:38:50.169" v="943" actId="20577"/>
          <ac:spMkLst>
            <pc:docMk/>
            <pc:sldMk cId="4115010647" sldId="472"/>
            <ac:spMk id="3" creationId="{E7C5C7E6-7191-44CD-917B-A919A19B20FA}"/>
          </ac:spMkLst>
        </pc:spChg>
        <pc:picChg chg="add mod">
          <ac:chgData name="Richard Anderson" userId="4654cc452026b74c" providerId="LiveId" clId="{28B0D75C-99BE-4A1C-8784-9F11BE7988EE}" dt="2022-04-03T17:41:39.868" v="1008" actId="1076"/>
          <ac:picMkLst>
            <pc:docMk/>
            <pc:sldMk cId="4115010647" sldId="472"/>
            <ac:picMk id="8" creationId="{1694E4FD-B3CF-4ACE-AF54-79CC9524C345}"/>
          </ac:picMkLst>
        </pc:picChg>
      </pc:sldChg>
      <pc:sldChg chg="addSp delSp modSp mod">
        <pc:chgData name="Richard Anderson" userId="4654cc452026b74c" providerId="LiveId" clId="{28B0D75C-99BE-4A1C-8784-9F11BE7988EE}" dt="2022-04-03T18:34:04.528" v="1154" actId="207"/>
        <pc:sldMkLst>
          <pc:docMk/>
          <pc:sldMk cId="0" sldId="473"/>
        </pc:sldMkLst>
        <pc:spChg chg="add mod">
          <ac:chgData name="Richard Anderson" userId="4654cc452026b74c" providerId="LiveId" clId="{28B0D75C-99BE-4A1C-8784-9F11BE7988EE}" dt="2022-04-03T18:34:04.528" v="1154" actId="207"/>
          <ac:spMkLst>
            <pc:docMk/>
            <pc:sldMk cId="0" sldId="473"/>
            <ac:spMk id="5" creationId="{92769B59-2C94-4C16-B57D-A0A097184671}"/>
          </ac:spMkLst>
        </pc:spChg>
        <pc:spChg chg="mod">
          <ac:chgData name="Richard Anderson" userId="4654cc452026b74c" providerId="LiveId" clId="{28B0D75C-99BE-4A1C-8784-9F11BE7988EE}" dt="2022-04-03T17:45:58.446" v="1010" actId="27636"/>
          <ac:spMkLst>
            <pc:docMk/>
            <pc:sldMk cId="0" sldId="473"/>
            <ac:spMk id="6147" creationId="{00000000-0000-0000-0000-000000000000}"/>
          </ac:spMkLst>
        </pc:spChg>
        <pc:spChg chg="del mod">
          <ac:chgData name="Richard Anderson" userId="4654cc452026b74c" providerId="LiveId" clId="{28B0D75C-99BE-4A1C-8784-9F11BE7988EE}" dt="2022-04-03T18:33:29.009" v="1152" actId="21"/>
          <ac:spMkLst>
            <pc:docMk/>
            <pc:sldMk cId="0" sldId="473"/>
            <ac:spMk id="6153" creationId="{00000000-0000-0000-0000-000000000000}"/>
          </ac:spMkLst>
        </pc:spChg>
      </pc:sldChg>
      <pc:sldChg chg="addSp delSp modSp new mod modClrScheme chgLayout">
        <pc:chgData name="Richard Anderson" userId="4654cc452026b74c" providerId="LiveId" clId="{28B0D75C-99BE-4A1C-8784-9F11BE7988EE}" dt="2022-04-03T17:49:43.031" v="1129" actId="120"/>
        <pc:sldMkLst>
          <pc:docMk/>
          <pc:sldMk cId="220895901" sldId="474"/>
        </pc:sldMkLst>
        <pc:spChg chg="del mod ord">
          <ac:chgData name="Richard Anderson" userId="4654cc452026b74c" providerId="LiveId" clId="{28B0D75C-99BE-4A1C-8784-9F11BE7988EE}" dt="2022-04-03T17:46:42.345" v="1019" actId="700"/>
          <ac:spMkLst>
            <pc:docMk/>
            <pc:sldMk cId="220895901" sldId="474"/>
            <ac:spMk id="2" creationId="{306EF0E6-9A1A-47A8-82DC-43F5B26A4D12}"/>
          </ac:spMkLst>
        </pc:spChg>
        <pc:spChg chg="del mod ord">
          <ac:chgData name="Richard Anderson" userId="4654cc452026b74c" providerId="LiveId" clId="{28B0D75C-99BE-4A1C-8784-9F11BE7988EE}" dt="2022-04-03T17:46:42.345" v="1019" actId="700"/>
          <ac:spMkLst>
            <pc:docMk/>
            <pc:sldMk cId="220895901" sldId="474"/>
            <ac:spMk id="3" creationId="{A7F740B0-6731-4558-B743-8194E84CB993}"/>
          </ac:spMkLst>
        </pc:spChg>
        <pc:spChg chg="mod ord">
          <ac:chgData name="Richard Anderson" userId="4654cc452026b74c" providerId="LiveId" clId="{28B0D75C-99BE-4A1C-8784-9F11BE7988EE}" dt="2022-04-03T17:46:42.345" v="1019" actId="700"/>
          <ac:spMkLst>
            <pc:docMk/>
            <pc:sldMk cId="220895901" sldId="474"/>
            <ac:spMk id="4" creationId="{7F5605F5-5B8C-4978-BD5A-80B1B57F626D}"/>
          </ac:spMkLst>
        </pc:spChg>
        <pc:spChg chg="mod ord">
          <ac:chgData name="Richard Anderson" userId="4654cc452026b74c" providerId="LiveId" clId="{28B0D75C-99BE-4A1C-8784-9F11BE7988EE}" dt="2022-04-03T17:46:42.345" v="1019" actId="700"/>
          <ac:spMkLst>
            <pc:docMk/>
            <pc:sldMk cId="220895901" sldId="474"/>
            <ac:spMk id="5" creationId="{83A9F790-F549-4391-A7A6-1BB9A6A928F5}"/>
          </ac:spMkLst>
        </pc:spChg>
        <pc:spChg chg="mod ord">
          <ac:chgData name="Richard Anderson" userId="4654cc452026b74c" providerId="LiveId" clId="{28B0D75C-99BE-4A1C-8784-9F11BE7988EE}" dt="2022-04-03T17:46:42.345" v="1019" actId="700"/>
          <ac:spMkLst>
            <pc:docMk/>
            <pc:sldMk cId="220895901" sldId="474"/>
            <ac:spMk id="6" creationId="{376D87DB-86B3-4B9B-AC80-B5E97844BC79}"/>
          </ac:spMkLst>
        </pc:spChg>
        <pc:spChg chg="add mod ord">
          <ac:chgData name="Richard Anderson" userId="4654cc452026b74c" providerId="LiveId" clId="{28B0D75C-99BE-4A1C-8784-9F11BE7988EE}" dt="2022-04-03T17:46:59.312" v="1038" actId="20577"/>
          <ac:spMkLst>
            <pc:docMk/>
            <pc:sldMk cId="220895901" sldId="474"/>
            <ac:spMk id="7" creationId="{8D185931-AE9A-4B3F-AFEA-B3C02B5661AD}"/>
          </ac:spMkLst>
        </pc:spChg>
        <pc:spChg chg="add mod ord">
          <ac:chgData name="Richard Anderson" userId="4654cc452026b74c" providerId="LiveId" clId="{28B0D75C-99BE-4A1C-8784-9F11BE7988EE}" dt="2022-04-03T17:49:43.031" v="1129" actId="120"/>
          <ac:spMkLst>
            <pc:docMk/>
            <pc:sldMk cId="220895901" sldId="474"/>
            <ac:spMk id="8" creationId="{BF11E553-F4BA-4D38-A2DB-2EA405FD65B0}"/>
          </ac:spMkLst>
        </pc:spChg>
      </pc:sldChg>
      <pc:sldChg chg="addSp delSp modSp new mod modClrScheme chgLayout">
        <pc:chgData name="Richard Anderson" userId="4654cc452026b74c" providerId="LiveId" clId="{28B0D75C-99BE-4A1C-8784-9F11BE7988EE}" dt="2022-04-03T18:29:09.255" v="1150"/>
        <pc:sldMkLst>
          <pc:docMk/>
          <pc:sldMk cId="2212097925" sldId="475"/>
        </pc:sldMkLst>
        <pc:spChg chg="mod ord">
          <ac:chgData name="Richard Anderson" userId="4654cc452026b74c" providerId="LiveId" clId="{28B0D75C-99BE-4A1C-8784-9F11BE7988EE}" dt="2022-04-03T18:28:13.954" v="1147" actId="700"/>
          <ac:spMkLst>
            <pc:docMk/>
            <pc:sldMk cId="2212097925" sldId="475"/>
            <ac:spMk id="2" creationId="{0CD73323-AA74-42FD-BF74-F417ABB27D9C}"/>
          </ac:spMkLst>
        </pc:spChg>
        <pc:spChg chg="del">
          <ac:chgData name="Richard Anderson" userId="4654cc452026b74c" providerId="LiveId" clId="{28B0D75C-99BE-4A1C-8784-9F11BE7988EE}" dt="2022-04-03T18:28:13.954" v="1147" actId="700"/>
          <ac:spMkLst>
            <pc:docMk/>
            <pc:sldMk cId="2212097925" sldId="475"/>
            <ac:spMk id="3" creationId="{9349B70D-B3FC-46CF-B722-CBEC91199D11}"/>
          </ac:spMkLst>
        </pc:spChg>
        <pc:spChg chg="mod ord">
          <ac:chgData name="Richard Anderson" userId="4654cc452026b74c" providerId="LiveId" clId="{28B0D75C-99BE-4A1C-8784-9F11BE7988EE}" dt="2022-04-03T18:28:13.954" v="1147" actId="700"/>
          <ac:spMkLst>
            <pc:docMk/>
            <pc:sldMk cId="2212097925" sldId="475"/>
            <ac:spMk id="4" creationId="{5ED28614-6B83-448C-A612-BDF9FC4B4261}"/>
          </ac:spMkLst>
        </pc:spChg>
        <pc:spChg chg="mod ord">
          <ac:chgData name="Richard Anderson" userId="4654cc452026b74c" providerId="LiveId" clId="{28B0D75C-99BE-4A1C-8784-9F11BE7988EE}" dt="2022-04-03T18:28:13.954" v="1147" actId="700"/>
          <ac:spMkLst>
            <pc:docMk/>
            <pc:sldMk cId="2212097925" sldId="475"/>
            <ac:spMk id="5" creationId="{DA0D65EE-3FEF-4806-BC2A-0AD58D3C2C83}"/>
          </ac:spMkLst>
        </pc:spChg>
        <pc:spChg chg="mod ord">
          <ac:chgData name="Richard Anderson" userId="4654cc452026b74c" providerId="LiveId" clId="{28B0D75C-99BE-4A1C-8784-9F11BE7988EE}" dt="2022-04-03T18:28:13.954" v="1147" actId="700"/>
          <ac:spMkLst>
            <pc:docMk/>
            <pc:sldMk cId="2212097925" sldId="475"/>
            <ac:spMk id="6" creationId="{860727B2-C7C8-42F5-AD9E-E12AC5DBB50B}"/>
          </ac:spMkLst>
        </pc:spChg>
        <pc:spChg chg="add mod">
          <ac:chgData name="Richard Anderson" userId="4654cc452026b74c" providerId="LiveId" clId="{28B0D75C-99BE-4A1C-8784-9F11BE7988EE}" dt="2022-04-03T18:28:08.488" v="1146"/>
          <ac:spMkLst>
            <pc:docMk/>
            <pc:sldMk cId="2212097925" sldId="475"/>
            <ac:spMk id="7" creationId="{8CCF97F0-D55C-4CA3-BD30-4B1E5FDF8087}"/>
          </ac:spMkLst>
        </pc:spChg>
        <pc:spChg chg="add mod">
          <ac:chgData name="Richard Anderson" userId="4654cc452026b74c" providerId="LiveId" clId="{28B0D75C-99BE-4A1C-8784-9F11BE7988EE}" dt="2022-04-03T18:29:09.255" v="1150"/>
          <ac:spMkLst>
            <pc:docMk/>
            <pc:sldMk cId="2212097925" sldId="475"/>
            <ac:spMk id="8" creationId="{E64134F2-B5F0-44E4-9504-2DB7073162E8}"/>
          </ac:spMkLst>
        </pc:spChg>
        <pc:spChg chg="add mod">
          <ac:chgData name="Richard Anderson" userId="4654cc452026b74c" providerId="LiveId" clId="{28B0D75C-99BE-4A1C-8784-9F11BE7988EE}" dt="2022-04-03T18:29:09.255" v="1150"/>
          <ac:spMkLst>
            <pc:docMk/>
            <pc:sldMk cId="2212097925" sldId="475"/>
            <ac:spMk id="11" creationId="{9E7248E3-9663-4132-9DC4-2EBBB6CF5126}"/>
          </ac:spMkLst>
        </pc:spChg>
        <pc:spChg chg="add mod">
          <ac:chgData name="Richard Anderson" userId="4654cc452026b74c" providerId="LiveId" clId="{28B0D75C-99BE-4A1C-8784-9F11BE7988EE}" dt="2022-04-03T18:29:09.255" v="1150"/>
          <ac:spMkLst>
            <pc:docMk/>
            <pc:sldMk cId="2212097925" sldId="475"/>
            <ac:spMk id="12" creationId="{C2229896-B590-49D8-88FA-25B9ED842F27}"/>
          </ac:spMkLst>
        </pc:spChg>
        <pc:spChg chg="add mod">
          <ac:chgData name="Richard Anderson" userId="4654cc452026b74c" providerId="LiveId" clId="{28B0D75C-99BE-4A1C-8784-9F11BE7988EE}" dt="2022-04-03T18:29:09.255" v="1150"/>
          <ac:spMkLst>
            <pc:docMk/>
            <pc:sldMk cId="2212097925" sldId="475"/>
            <ac:spMk id="14" creationId="{0A420A14-9B57-41C6-9BDD-A54F0993266F}"/>
          </ac:spMkLst>
        </pc:spChg>
        <pc:spChg chg="add mod">
          <ac:chgData name="Richard Anderson" userId="4654cc452026b74c" providerId="LiveId" clId="{28B0D75C-99BE-4A1C-8784-9F11BE7988EE}" dt="2022-04-03T18:29:09.255" v="1150"/>
          <ac:spMkLst>
            <pc:docMk/>
            <pc:sldMk cId="2212097925" sldId="475"/>
            <ac:spMk id="15" creationId="{EFD09391-9A03-4D9F-8B70-ABC01CD3E429}"/>
          </ac:spMkLst>
        </pc:spChg>
        <pc:spChg chg="add mod">
          <ac:chgData name="Richard Anderson" userId="4654cc452026b74c" providerId="LiveId" clId="{28B0D75C-99BE-4A1C-8784-9F11BE7988EE}" dt="2022-04-03T18:29:09.255" v="1150"/>
          <ac:spMkLst>
            <pc:docMk/>
            <pc:sldMk cId="2212097925" sldId="475"/>
            <ac:spMk id="18" creationId="{FDF81B20-EF26-4455-B440-9781B5B91A24}"/>
          </ac:spMkLst>
        </pc:spChg>
        <pc:spChg chg="add mod">
          <ac:chgData name="Richard Anderson" userId="4654cc452026b74c" providerId="LiveId" clId="{28B0D75C-99BE-4A1C-8784-9F11BE7988EE}" dt="2022-04-03T18:29:09.255" v="1150"/>
          <ac:spMkLst>
            <pc:docMk/>
            <pc:sldMk cId="2212097925" sldId="475"/>
            <ac:spMk id="19" creationId="{02347FBF-0165-4746-99D9-B71EFDC825ED}"/>
          </ac:spMkLst>
        </pc:spChg>
        <pc:spChg chg="add mod">
          <ac:chgData name="Richard Anderson" userId="4654cc452026b74c" providerId="LiveId" clId="{28B0D75C-99BE-4A1C-8784-9F11BE7988EE}" dt="2022-04-03T18:29:09.255" v="1150"/>
          <ac:spMkLst>
            <pc:docMk/>
            <pc:sldMk cId="2212097925" sldId="475"/>
            <ac:spMk id="22" creationId="{EBC6E0A7-DD44-4F3E-BA55-096D191BA93C}"/>
          </ac:spMkLst>
        </pc:spChg>
        <pc:spChg chg="add mod">
          <ac:chgData name="Richard Anderson" userId="4654cc452026b74c" providerId="LiveId" clId="{28B0D75C-99BE-4A1C-8784-9F11BE7988EE}" dt="2022-04-03T18:29:09.255" v="1150"/>
          <ac:spMkLst>
            <pc:docMk/>
            <pc:sldMk cId="2212097925" sldId="475"/>
            <ac:spMk id="24" creationId="{D5207644-5DC3-44AF-B715-9DE908C56994}"/>
          </ac:spMkLst>
        </pc:spChg>
        <pc:spChg chg="add mod">
          <ac:chgData name="Richard Anderson" userId="4654cc452026b74c" providerId="LiveId" clId="{28B0D75C-99BE-4A1C-8784-9F11BE7988EE}" dt="2022-04-03T18:29:09.255" v="1150"/>
          <ac:spMkLst>
            <pc:docMk/>
            <pc:sldMk cId="2212097925" sldId="475"/>
            <ac:spMk id="25" creationId="{058D2287-CEB7-4AE2-B287-07EED9991B1B}"/>
          </ac:spMkLst>
        </pc:spChg>
        <pc:spChg chg="add mod">
          <ac:chgData name="Richard Anderson" userId="4654cc452026b74c" providerId="LiveId" clId="{28B0D75C-99BE-4A1C-8784-9F11BE7988EE}" dt="2022-04-03T18:29:09.255" v="1150"/>
          <ac:spMkLst>
            <pc:docMk/>
            <pc:sldMk cId="2212097925" sldId="475"/>
            <ac:spMk id="26" creationId="{AB4C089A-73EC-422F-8BEB-9BCD386F21BB}"/>
          </ac:spMkLst>
        </pc:spChg>
        <pc:spChg chg="add mod">
          <ac:chgData name="Richard Anderson" userId="4654cc452026b74c" providerId="LiveId" clId="{28B0D75C-99BE-4A1C-8784-9F11BE7988EE}" dt="2022-04-03T18:29:09.255" v="1150"/>
          <ac:spMkLst>
            <pc:docMk/>
            <pc:sldMk cId="2212097925" sldId="475"/>
            <ac:spMk id="27" creationId="{94805185-8C5C-453C-BC33-6BC0DDED3D89}"/>
          </ac:spMkLst>
        </pc:spChg>
        <pc:spChg chg="add mod">
          <ac:chgData name="Richard Anderson" userId="4654cc452026b74c" providerId="LiveId" clId="{28B0D75C-99BE-4A1C-8784-9F11BE7988EE}" dt="2022-04-03T18:29:09.255" v="1150"/>
          <ac:spMkLst>
            <pc:docMk/>
            <pc:sldMk cId="2212097925" sldId="475"/>
            <ac:spMk id="28" creationId="{8896A36A-D278-44E8-9737-EFA5A5FCF0AB}"/>
          </ac:spMkLst>
        </pc:spChg>
        <pc:spChg chg="add mod">
          <ac:chgData name="Richard Anderson" userId="4654cc452026b74c" providerId="LiveId" clId="{28B0D75C-99BE-4A1C-8784-9F11BE7988EE}" dt="2022-04-03T18:29:09.255" v="1150"/>
          <ac:spMkLst>
            <pc:docMk/>
            <pc:sldMk cId="2212097925" sldId="475"/>
            <ac:spMk id="29" creationId="{86B43E58-1A2A-495F-BC9D-AF0C18A455DC}"/>
          </ac:spMkLst>
        </pc:spChg>
        <pc:spChg chg="add mod">
          <ac:chgData name="Richard Anderson" userId="4654cc452026b74c" providerId="LiveId" clId="{28B0D75C-99BE-4A1C-8784-9F11BE7988EE}" dt="2022-04-03T18:29:09.255" v="1150"/>
          <ac:spMkLst>
            <pc:docMk/>
            <pc:sldMk cId="2212097925" sldId="475"/>
            <ac:spMk id="35" creationId="{55BF19A4-7655-4D88-ACD5-525B5CBEC071}"/>
          </ac:spMkLst>
        </pc:spChg>
        <pc:cxnChg chg="add mod">
          <ac:chgData name="Richard Anderson" userId="4654cc452026b74c" providerId="LiveId" clId="{28B0D75C-99BE-4A1C-8784-9F11BE7988EE}" dt="2022-04-03T18:29:09.255" v="1150"/>
          <ac:cxnSpMkLst>
            <pc:docMk/>
            <pc:sldMk cId="2212097925" sldId="475"/>
            <ac:cxnSpMk id="9" creationId="{D16EE60A-34BC-466A-8CD0-1C5079711A53}"/>
          </ac:cxnSpMkLst>
        </pc:cxnChg>
        <pc:cxnChg chg="add mod">
          <ac:chgData name="Richard Anderson" userId="4654cc452026b74c" providerId="LiveId" clId="{28B0D75C-99BE-4A1C-8784-9F11BE7988EE}" dt="2022-04-03T18:29:09.255" v="1150"/>
          <ac:cxnSpMkLst>
            <pc:docMk/>
            <pc:sldMk cId="2212097925" sldId="475"/>
            <ac:cxnSpMk id="10" creationId="{06BA548D-D642-44DD-825C-C327ABA00C45}"/>
          </ac:cxnSpMkLst>
        </pc:cxnChg>
        <pc:cxnChg chg="add mod">
          <ac:chgData name="Richard Anderson" userId="4654cc452026b74c" providerId="LiveId" clId="{28B0D75C-99BE-4A1C-8784-9F11BE7988EE}" dt="2022-04-03T18:29:09.255" v="1150"/>
          <ac:cxnSpMkLst>
            <pc:docMk/>
            <pc:sldMk cId="2212097925" sldId="475"/>
            <ac:cxnSpMk id="13" creationId="{A7C59151-AAA2-404C-A33A-28F5E2C8B492}"/>
          </ac:cxnSpMkLst>
        </pc:cxnChg>
        <pc:cxnChg chg="add mod">
          <ac:chgData name="Richard Anderson" userId="4654cc452026b74c" providerId="LiveId" clId="{28B0D75C-99BE-4A1C-8784-9F11BE7988EE}" dt="2022-04-03T18:29:09.255" v="1150"/>
          <ac:cxnSpMkLst>
            <pc:docMk/>
            <pc:sldMk cId="2212097925" sldId="475"/>
            <ac:cxnSpMk id="16" creationId="{A57AFA4D-D426-42FD-9F56-75CE9BDD2BCE}"/>
          </ac:cxnSpMkLst>
        </pc:cxnChg>
        <pc:cxnChg chg="add mod">
          <ac:chgData name="Richard Anderson" userId="4654cc452026b74c" providerId="LiveId" clId="{28B0D75C-99BE-4A1C-8784-9F11BE7988EE}" dt="2022-04-03T18:29:09.255" v="1150"/>
          <ac:cxnSpMkLst>
            <pc:docMk/>
            <pc:sldMk cId="2212097925" sldId="475"/>
            <ac:cxnSpMk id="17" creationId="{C9D7A30A-031D-4377-8FFA-62C9A10723E9}"/>
          </ac:cxnSpMkLst>
        </pc:cxnChg>
        <pc:cxnChg chg="add mod">
          <ac:chgData name="Richard Anderson" userId="4654cc452026b74c" providerId="LiveId" clId="{28B0D75C-99BE-4A1C-8784-9F11BE7988EE}" dt="2022-04-03T18:29:09.255" v="1150"/>
          <ac:cxnSpMkLst>
            <pc:docMk/>
            <pc:sldMk cId="2212097925" sldId="475"/>
            <ac:cxnSpMk id="20" creationId="{05441C49-A45D-42A3-BA04-DC392192D184}"/>
          </ac:cxnSpMkLst>
        </pc:cxnChg>
        <pc:cxnChg chg="add mod">
          <ac:chgData name="Richard Anderson" userId="4654cc452026b74c" providerId="LiveId" clId="{28B0D75C-99BE-4A1C-8784-9F11BE7988EE}" dt="2022-04-03T18:29:09.255" v="1150"/>
          <ac:cxnSpMkLst>
            <pc:docMk/>
            <pc:sldMk cId="2212097925" sldId="475"/>
            <ac:cxnSpMk id="21" creationId="{0F20B79B-FED3-488F-B64F-1F13203EB66C}"/>
          </ac:cxnSpMkLst>
        </pc:cxnChg>
        <pc:cxnChg chg="add mod">
          <ac:chgData name="Richard Anderson" userId="4654cc452026b74c" providerId="LiveId" clId="{28B0D75C-99BE-4A1C-8784-9F11BE7988EE}" dt="2022-04-03T18:29:09.255" v="1150"/>
          <ac:cxnSpMkLst>
            <pc:docMk/>
            <pc:sldMk cId="2212097925" sldId="475"/>
            <ac:cxnSpMk id="23" creationId="{C5C96382-C630-4551-8443-75C9C39B7623}"/>
          </ac:cxnSpMkLst>
        </pc:cxnChg>
        <pc:cxnChg chg="add mod">
          <ac:chgData name="Richard Anderson" userId="4654cc452026b74c" providerId="LiveId" clId="{28B0D75C-99BE-4A1C-8784-9F11BE7988EE}" dt="2022-04-03T18:29:09.255" v="1150"/>
          <ac:cxnSpMkLst>
            <pc:docMk/>
            <pc:sldMk cId="2212097925" sldId="475"/>
            <ac:cxnSpMk id="30" creationId="{7EC97EBA-9128-4034-8D27-5C2BF2128D0D}"/>
          </ac:cxnSpMkLst>
        </pc:cxnChg>
        <pc:cxnChg chg="add mod">
          <ac:chgData name="Richard Anderson" userId="4654cc452026b74c" providerId="LiveId" clId="{28B0D75C-99BE-4A1C-8784-9F11BE7988EE}" dt="2022-04-03T18:29:09.255" v="1150"/>
          <ac:cxnSpMkLst>
            <pc:docMk/>
            <pc:sldMk cId="2212097925" sldId="475"/>
            <ac:cxnSpMk id="31" creationId="{B9FA1CC4-BBD2-4BAB-B6FF-3D2CCB85D844}"/>
          </ac:cxnSpMkLst>
        </pc:cxnChg>
        <pc:cxnChg chg="add mod">
          <ac:chgData name="Richard Anderson" userId="4654cc452026b74c" providerId="LiveId" clId="{28B0D75C-99BE-4A1C-8784-9F11BE7988EE}" dt="2022-04-03T18:29:09.255" v="1150"/>
          <ac:cxnSpMkLst>
            <pc:docMk/>
            <pc:sldMk cId="2212097925" sldId="475"/>
            <ac:cxnSpMk id="32" creationId="{F23C6747-865E-432D-B848-F19FD2C13324}"/>
          </ac:cxnSpMkLst>
        </pc:cxnChg>
        <pc:cxnChg chg="add mod">
          <ac:chgData name="Richard Anderson" userId="4654cc452026b74c" providerId="LiveId" clId="{28B0D75C-99BE-4A1C-8784-9F11BE7988EE}" dt="2022-04-03T18:29:09.255" v="1150"/>
          <ac:cxnSpMkLst>
            <pc:docMk/>
            <pc:sldMk cId="2212097925" sldId="475"/>
            <ac:cxnSpMk id="33" creationId="{25D2068B-9390-4223-8F8A-59532408DCF5}"/>
          </ac:cxnSpMkLst>
        </pc:cxnChg>
        <pc:cxnChg chg="add mod">
          <ac:chgData name="Richard Anderson" userId="4654cc452026b74c" providerId="LiveId" clId="{28B0D75C-99BE-4A1C-8784-9F11BE7988EE}" dt="2022-04-03T18:29:09.255" v="1150"/>
          <ac:cxnSpMkLst>
            <pc:docMk/>
            <pc:sldMk cId="2212097925" sldId="475"/>
            <ac:cxnSpMk id="34" creationId="{B4661AF2-93BF-434E-B40C-E1E9ADF4F46B}"/>
          </ac:cxnSpMkLst>
        </pc:cxnChg>
      </pc:sldChg>
      <pc:sldChg chg="addSp delSp modSp new mod modClrScheme chgLayout">
        <pc:chgData name="Richard Anderson" userId="4654cc452026b74c" providerId="LiveId" clId="{28B0D75C-99BE-4A1C-8784-9F11BE7988EE}" dt="2022-04-03T18:40:01.966" v="1352" actId="20577"/>
        <pc:sldMkLst>
          <pc:docMk/>
          <pc:sldMk cId="4087967561" sldId="476"/>
        </pc:sldMkLst>
        <pc:spChg chg="mod ord">
          <ac:chgData name="Richard Anderson" userId="4654cc452026b74c" providerId="LiveId" clId="{28B0D75C-99BE-4A1C-8784-9F11BE7988EE}" dt="2022-04-03T18:35:07.753" v="1156" actId="700"/>
          <ac:spMkLst>
            <pc:docMk/>
            <pc:sldMk cId="4087967561" sldId="476"/>
            <ac:spMk id="2" creationId="{8BEB0A81-09E4-4DB3-98B0-331B1C878225}"/>
          </ac:spMkLst>
        </pc:spChg>
        <pc:spChg chg="mod ord">
          <ac:chgData name="Richard Anderson" userId="4654cc452026b74c" providerId="LiveId" clId="{28B0D75C-99BE-4A1C-8784-9F11BE7988EE}" dt="2022-04-03T18:35:07.753" v="1156" actId="700"/>
          <ac:spMkLst>
            <pc:docMk/>
            <pc:sldMk cId="4087967561" sldId="476"/>
            <ac:spMk id="3" creationId="{984EA5EA-8E00-49D5-B07C-929D2CF4799D}"/>
          </ac:spMkLst>
        </pc:spChg>
        <pc:spChg chg="mod ord">
          <ac:chgData name="Richard Anderson" userId="4654cc452026b74c" providerId="LiveId" clId="{28B0D75C-99BE-4A1C-8784-9F11BE7988EE}" dt="2022-04-03T18:35:07.753" v="1156" actId="700"/>
          <ac:spMkLst>
            <pc:docMk/>
            <pc:sldMk cId="4087967561" sldId="476"/>
            <ac:spMk id="4" creationId="{2D28CFAE-3455-49C3-ACF1-6F183F9CA8C3}"/>
          </ac:spMkLst>
        </pc:spChg>
        <pc:spChg chg="add mod ord">
          <ac:chgData name="Richard Anderson" userId="4654cc452026b74c" providerId="LiveId" clId="{28B0D75C-99BE-4A1C-8784-9F11BE7988EE}" dt="2022-04-03T18:40:01.966" v="1352" actId="20577"/>
          <ac:spMkLst>
            <pc:docMk/>
            <pc:sldMk cId="4087967561" sldId="476"/>
            <ac:spMk id="5" creationId="{D0C7B19B-D43A-4CC5-9959-656E796EDF89}"/>
          </ac:spMkLst>
        </pc:spChg>
        <pc:spChg chg="add del mod ord">
          <ac:chgData name="Richard Anderson" userId="4654cc452026b74c" providerId="LiveId" clId="{28B0D75C-99BE-4A1C-8784-9F11BE7988EE}" dt="2022-04-03T18:35:30.170" v="1157" actId="3680"/>
          <ac:spMkLst>
            <pc:docMk/>
            <pc:sldMk cId="4087967561" sldId="476"/>
            <ac:spMk id="6" creationId="{0FB3F3B1-A4A7-464B-BDF8-CB71C3E25B27}"/>
          </ac:spMkLst>
        </pc:spChg>
        <pc:graphicFrameChg chg="add mod ord modGraphic">
          <ac:chgData name="Richard Anderson" userId="4654cc452026b74c" providerId="LiveId" clId="{28B0D75C-99BE-4A1C-8784-9F11BE7988EE}" dt="2022-04-03T18:39:48.872" v="1327" actId="20577"/>
          <ac:graphicFrameMkLst>
            <pc:docMk/>
            <pc:sldMk cId="4087967561" sldId="476"/>
            <ac:graphicFrameMk id="7" creationId="{EE274A63-CA22-4EF2-9DAF-F0C47661EBBB}"/>
          </ac:graphicFrameMkLst>
        </pc:graphicFrameChg>
      </pc:sldChg>
      <pc:sldChg chg="modSp new mod">
        <pc:chgData name="Richard Anderson" userId="4654cc452026b74c" providerId="LiveId" clId="{28B0D75C-99BE-4A1C-8784-9F11BE7988EE}" dt="2022-04-03T18:42:50.433" v="1541" actId="20577"/>
        <pc:sldMkLst>
          <pc:docMk/>
          <pc:sldMk cId="718896602" sldId="477"/>
        </pc:sldMkLst>
        <pc:spChg chg="mod">
          <ac:chgData name="Richard Anderson" userId="4654cc452026b74c" providerId="LiveId" clId="{28B0D75C-99BE-4A1C-8784-9F11BE7988EE}" dt="2022-04-03T18:41:16.306" v="1367" actId="20577"/>
          <ac:spMkLst>
            <pc:docMk/>
            <pc:sldMk cId="718896602" sldId="477"/>
            <ac:spMk id="2" creationId="{DEA8341E-EF9C-42ED-A22A-7DAF6FCDBA13}"/>
          </ac:spMkLst>
        </pc:spChg>
        <pc:spChg chg="mod">
          <ac:chgData name="Richard Anderson" userId="4654cc452026b74c" providerId="LiveId" clId="{28B0D75C-99BE-4A1C-8784-9F11BE7988EE}" dt="2022-04-03T18:42:50.433" v="1541" actId="20577"/>
          <ac:spMkLst>
            <pc:docMk/>
            <pc:sldMk cId="718896602" sldId="477"/>
            <ac:spMk id="3" creationId="{71DA0546-87C9-4978-87CC-356F757CC7DA}"/>
          </ac:spMkLst>
        </pc:spChg>
      </pc:sldChg>
      <pc:sldMasterChg chg="delSldLayout">
        <pc:chgData name="Richard Anderson" userId="4654cc452026b74c" providerId="LiveId" clId="{28B0D75C-99BE-4A1C-8784-9F11BE7988EE}" dt="2022-04-03T17:43:52.354" v="1009" actId="2696"/>
        <pc:sldMasterMkLst>
          <pc:docMk/>
          <pc:sldMasterMk cId="1822890172" sldId="2147483661"/>
        </pc:sldMasterMkLst>
        <pc:sldLayoutChg chg="del">
          <pc:chgData name="Richard Anderson" userId="4654cc452026b74c" providerId="LiveId" clId="{28B0D75C-99BE-4A1C-8784-9F11BE7988EE}" dt="2022-04-03T01:02:08.101" v="583" actId="2696"/>
          <pc:sldLayoutMkLst>
            <pc:docMk/>
            <pc:sldMasterMk cId="1822890172" sldId="2147483661"/>
            <pc:sldLayoutMk cId="1655181020" sldId="2147483673"/>
          </pc:sldLayoutMkLst>
        </pc:sldLayoutChg>
        <pc:sldLayoutChg chg="del">
          <pc:chgData name="Richard Anderson" userId="4654cc452026b74c" providerId="LiveId" clId="{28B0D75C-99BE-4A1C-8784-9F11BE7988EE}" dt="2022-04-03T17:43:52.354" v="1009" actId="2696"/>
          <pc:sldLayoutMkLst>
            <pc:docMk/>
            <pc:sldMasterMk cId="1822890172" sldId="2147483661"/>
            <pc:sldLayoutMk cId="2693861644" sldId="2147483674"/>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682" name="Rectangle 2"/>
          <p:cNvSpPr>
            <a:spLocks noGrp="1" noChangeArrowheads="1"/>
          </p:cNvSpPr>
          <p:nvPr>
            <p:ph type="hdr" sz="quarter"/>
          </p:nvPr>
        </p:nvSpPr>
        <p:spPr bwMode="auto">
          <a:xfrm>
            <a:off x="0" y="0"/>
            <a:ext cx="3060700" cy="441325"/>
          </a:xfrm>
          <a:prstGeom prst="rect">
            <a:avLst/>
          </a:prstGeom>
          <a:noFill/>
          <a:ln w="9525">
            <a:noFill/>
            <a:miter lim="800000"/>
            <a:headEnd/>
            <a:tailEnd/>
          </a:ln>
          <a:effectLst/>
        </p:spPr>
        <p:txBody>
          <a:bodyPr vert="horz" wrap="square" lIns="87290" tIns="43645" rIns="87290" bIns="43645" numCol="1" anchor="t" anchorCtr="0" compatLnSpc="1">
            <a:prstTxWarp prst="textNoShape">
              <a:avLst/>
            </a:prstTxWarp>
          </a:bodyPr>
          <a:lstStyle>
            <a:lvl1pPr defTabSz="873272">
              <a:lnSpc>
                <a:spcPct val="100000"/>
              </a:lnSpc>
              <a:spcBef>
                <a:spcPct val="0"/>
              </a:spcBef>
              <a:defRPr sz="1300">
                <a:solidFill>
                  <a:schemeClr val="tx1"/>
                </a:solidFill>
              </a:defRPr>
            </a:lvl1pPr>
          </a:lstStyle>
          <a:p>
            <a:pPr>
              <a:defRPr/>
            </a:pPr>
            <a:endParaRPr lang="en-US"/>
          </a:p>
        </p:txBody>
      </p:sp>
      <p:sp>
        <p:nvSpPr>
          <p:cNvPr id="71683" name="Rectangle 3"/>
          <p:cNvSpPr>
            <a:spLocks noGrp="1" noChangeArrowheads="1"/>
          </p:cNvSpPr>
          <p:nvPr>
            <p:ph type="dt" sz="quarter" idx="1"/>
          </p:nvPr>
        </p:nvSpPr>
        <p:spPr bwMode="auto">
          <a:xfrm>
            <a:off x="3935413" y="0"/>
            <a:ext cx="3062287" cy="441325"/>
          </a:xfrm>
          <a:prstGeom prst="rect">
            <a:avLst/>
          </a:prstGeom>
          <a:noFill/>
          <a:ln w="9525">
            <a:noFill/>
            <a:miter lim="800000"/>
            <a:headEnd/>
            <a:tailEnd/>
          </a:ln>
          <a:effectLst/>
        </p:spPr>
        <p:txBody>
          <a:bodyPr vert="horz" wrap="square" lIns="87290" tIns="43645" rIns="87290" bIns="43645" numCol="1" anchor="t" anchorCtr="0" compatLnSpc="1">
            <a:prstTxWarp prst="textNoShape">
              <a:avLst/>
            </a:prstTxWarp>
          </a:bodyPr>
          <a:lstStyle>
            <a:lvl1pPr algn="r" defTabSz="873272">
              <a:lnSpc>
                <a:spcPct val="100000"/>
              </a:lnSpc>
              <a:spcBef>
                <a:spcPct val="0"/>
              </a:spcBef>
              <a:defRPr sz="1300">
                <a:solidFill>
                  <a:schemeClr val="tx1"/>
                </a:solidFill>
              </a:defRPr>
            </a:lvl1pPr>
          </a:lstStyle>
          <a:p>
            <a:pPr>
              <a:defRPr/>
            </a:pPr>
            <a:endParaRPr lang="en-US"/>
          </a:p>
        </p:txBody>
      </p:sp>
      <p:sp>
        <p:nvSpPr>
          <p:cNvPr id="71684" name="Rectangle 4"/>
          <p:cNvSpPr>
            <a:spLocks noGrp="1" noChangeArrowheads="1"/>
          </p:cNvSpPr>
          <p:nvPr>
            <p:ph type="ftr" sz="quarter" idx="2"/>
          </p:nvPr>
        </p:nvSpPr>
        <p:spPr bwMode="auto">
          <a:xfrm>
            <a:off x="0" y="8853488"/>
            <a:ext cx="3060700" cy="442912"/>
          </a:xfrm>
          <a:prstGeom prst="rect">
            <a:avLst/>
          </a:prstGeom>
          <a:noFill/>
          <a:ln w="9525">
            <a:noFill/>
            <a:miter lim="800000"/>
            <a:headEnd/>
            <a:tailEnd/>
          </a:ln>
          <a:effectLst/>
        </p:spPr>
        <p:txBody>
          <a:bodyPr vert="horz" wrap="square" lIns="87290" tIns="43645" rIns="87290" bIns="43645" numCol="1" anchor="b" anchorCtr="0" compatLnSpc="1">
            <a:prstTxWarp prst="textNoShape">
              <a:avLst/>
            </a:prstTxWarp>
          </a:bodyPr>
          <a:lstStyle>
            <a:lvl1pPr defTabSz="873272">
              <a:lnSpc>
                <a:spcPct val="100000"/>
              </a:lnSpc>
              <a:spcBef>
                <a:spcPct val="0"/>
              </a:spcBef>
              <a:defRPr sz="1300">
                <a:solidFill>
                  <a:schemeClr val="tx1"/>
                </a:solidFill>
              </a:defRPr>
            </a:lvl1pPr>
          </a:lstStyle>
          <a:p>
            <a:pPr>
              <a:defRPr/>
            </a:pPr>
            <a:endParaRPr lang="en-US"/>
          </a:p>
        </p:txBody>
      </p:sp>
      <p:sp>
        <p:nvSpPr>
          <p:cNvPr id="71685" name="Rectangle 5"/>
          <p:cNvSpPr>
            <a:spLocks noGrp="1" noChangeArrowheads="1"/>
          </p:cNvSpPr>
          <p:nvPr>
            <p:ph type="sldNum" sz="quarter" idx="3"/>
          </p:nvPr>
        </p:nvSpPr>
        <p:spPr bwMode="auto">
          <a:xfrm>
            <a:off x="3935413" y="8853488"/>
            <a:ext cx="3062287" cy="442912"/>
          </a:xfrm>
          <a:prstGeom prst="rect">
            <a:avLst/>
          </a:prstGeom>
          <a:noFill/>
          <a:ln w="9525">
            <a:noFill/>
            <a:miter lim="800000"/>
            <a:headEnd/>
            <a:tailEnd/>
          </a:ln>
          <a:effectLst/>
        </p:spPr>
        <p:txBody>
          <a:bodyPr vert="horz" wrap="square" lIns="87290" tIns="43645" rIns="87290" bIns="43645" numCol="1" anchor="b" anchorCtr="0" compatLnSpc="1">
            <a:prstTxWarp prst="textNoShape">
              <a:avLst/>
            </a:prstTxWarp>
          </a:bodyPr>
          <a:lstStyle>
            <a:lvl1pPr algn="r" defTabSz="873272">
              <a:lnSpc>
                <a:spcPct val="100000"/>
              </a:lnSpc>
              <a:spcBef>
                <a:spcPct val="0"/>
              </a:spcBef>
              <a:defRPr sz="1300">
                <a:solidFill>
                  <a:schemeClr val="tx1"/>
                </a:solidFill>
              </a:defRPr>
            </a:lvl1pPr>
          </a:lstStyle>
          <a:p>
            <a:pPr>
              <a:defRPr/>
            </a:pPr>
            <a:fld id="{A5FFEEAA-FA7D-4C6B-B401-0583FCE20B23}" type="slidenum">
              <a:rPr lang="en-US"/>
              <a:pPr>
                <a:defRPr/>
              </a:pPr>
              <a:t>‹#›</a:t>
            </a:fld>
            <a:endParaRPr lang="en-US"/>
          </a:p>
        </p:txBody>
      </p:sp>
    </p:spTree>
    <p:extLst>
      <p:ext uri="{BB962C8B-B14F-4D97-AF65-F5344CB8AC3E}">
        <p14:creationId xmlns:p14="http://schemas.microsoft.com/office/powerpoint/2010/main" val="29415872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25775" cy="463550"/>
          </a:xfrm>
          <a:prstGeom prst="rect">
            <a:avLst/>
          </a:prstGeom>
          <a:noFill/>
          <a:ln w="9525">
            <a:noFill/>
            <a:miter lim="800000"/>
            <a:headEnd/>
            <a:tailEnd/>
          </a:ln>
          <a:effectLst/>
        </p:spPr>
        <p:txBody>
          <a:bodyPr vert="horz" wrap="square" lIns="92126" tIns="46062" rIns="92126" bIns="46062" numCol="1" anchor="t" anchorCtr="0" compatLnSpc="1">
            <a:prstTxWarp prst="textNoShape">
              <a:avLst/>
            </a:prstTxWarp>
          </a:bodyPr>
          <a:lstStyle>
            <a:lvl1pPr defTabSz="922126">
              <a:lnSpc>
                <a:spcPct val="100000"/>
              </a:lnSpc>
              <a:spcBef>
                <a:spcPct val="0"/>
              </a:spcBef>
              <a:defRPr sz="1300">
                <a:solidFill>
                  <a:schemeClr val="tx1"/>
                </a:solidFill>
              </a:defRPr>
            </a:lvl1pPr>
          </a:lstStyle>
          <a:p>
            <a:pPr>
              <a:defRPr/>
            </a:pPr>
            <a:endParaRPr lang="en-US"/>
          </a:p>
        </p:txBody>
      </p:sp>
      <p:sp>
        <p:nvSpPr>
          <p:cNvPr id="4099" name="Rectangle 3"/>
          <p:cNvSpPr>
            <a:spLocks noGrp="1" noChangeArrowheads="1"/>
          </p:cNvSpPr>
          <p:nvPr>
            <p:ph type="dt" idx="1"/>
          </p:nvPr>
        </p:nvSpPr>
        <p:spPr bwMode="auto">
          <a:xfrm>
            <a:off x="3959225" y="0"/>
            <a:ext cx="3025775" cy="463550"/>
          </a:xfrm>
          <a:prstGeom prst="rect">
            <a:avLst/>
          </a:prstGeom>
          <a:noFill/>
          <a:ln w="9525">
            <a:noFill/>
            <a:miter lim="800000"/>
            <a:headEnd/>
            <a:tailEnd/>
          </a:ln>
          <a:effectLst/>
        </p:spPr>
        <p:txBody>
          <a:bodyPr vert="horz" wrap="square" lIns="92126" tIns="46062" rIns="92126" bIns="46062" numCol="1" anchor="t" anchorCtr="0" compatLnSpc="1">
            <a:prstTxWarp prst="textNoShape">
              <a:avLst/>
            </a:prstTxWarp>
          </a:bodyPr>
          <a:lstStyle>
            <a:lvl1pPr algn="r" defTabSz="922126">
              <a:lnSpc>
                <a:spcPct val="100000"/>
              </a:lnSpc>
              <a:spcBef>
                <a:spcPct val="0"/>
              </a:spcBef>
              <a:defRPr sz="1300">
                <a:solidFill>
                  <a:schemeClr val="tx1"/>
                </a:solidFill>
              </a:defRPr>
            </a:lvl1pPr>
          </a:lstStyle>
          <a:p>
            <a:pPr>
              <a:defRPr/>
            </a:pPr>
            <a:endParaRPr lang="en-US"/>
          </a:p>
        </p:txBody>
      </p:sp>
      <p:sp>
        <p:nvSpPr>
          <p:cNvPr id="34820" name="Rectangle 4"/>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0275" y="4410075"/>
            <a:ext cx="5124450" cy="4176713"/>
          </a:xfrm>
          <a:prstGeom prst="rect">
            <a:avLst/>
          </a:prstGeom>
          <a:noFill/>
          <a:ln w="9525">
            <a:noFill/>
            <a:miter lim="800000"/>
            <a:headEnd/>
            <a:tailEnd/>
          </a:ln>
          <a:effectLst/>
        </p:spPr>
        <p:txBody>
          <a:bodyPr vert="horz" wrap="square" lIns="92126" tIns="46062" rIns="92126" bIns="4606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820150"/>
            <a:ext cx="3025775" cy="463550"/>
          </a:xfrm>
          <a:prstGeom prst="rect">
            <a:avLst/>
          </a:prstGeom>
          <a:noFill/>
          <a:ln w="9525">
            <a:noFill/>
            <a:miter lim="800000"/>
            <a:headEnd/>
            <a:tailEnd/>
          </a:ln>
          <a:effectLst/>
        </p:spPr>
        <p:txBody>
          <a:bodyPr vert="horz" wrap="square" lIns="92126" tIns="46062" rIns="92126" bIns="46062" numCol="1" anchor="b" anchorCtr="0" compatLnSpc="1">
            <a:prstTxWarp prst="textNoShape">
              <a:avLst/>
            </a:prstTxWarp>
          </a:bodyPr>
          <a:lstStyle>
            <a:lvl1pPr defTabSz="922126">
              <a:lnSpc>
                <a:spcPct val="100000"/>
              </a:lnSpc>
              <a:spcBef>
                <a:spcPct val="0"/>
              </a:spcBef>
              <a:defRPr sz="1300">
                <a:solidFill>
                  <a:schemeClr val="tx1"/>
                </a:solidFill>
              </a:defRPr>
            </a:lvl1pPr>
          </a:lstStyle>
          <a:p>
            <a:pPr>
              <a:defRPr/>
            </a:pPr>
            <a:endParaRPr lang="en-US"/>
          </a:p>
        </p:txBody>
      </p:sp>
      <p:sp>
        <p:nvSpPr>
          <p:cNvPr id="4103" name="Rectangle 7"/>
          <p:cNvSpPr>
            <a:spLocks noGrp="1" noChangeArrowheads="1"/>
          </p:cNvSpPr>
          <p:nvPr>
            <p:ph type="sldNum" sz="quarter" idx="5"/>
          </p:nvPr>
        </p:nvSpPr>
        <p:spPr bwMode="auto">
          <a:xfrm>
            <a:off x="3959225" y="8820150"/>
            <a:ext cx="3025775" cy="463550"/>
          </a:xfrm>
          <a:prstGeom prst="rect">
            <a:avLst/>
          </a:prstGeom>
          <a:noFill/>
          <a:ln w="9525">
            <a:noFill/>
            <a:miter lim="800000"/>
            <a:headEnd/>
            <a:tailEnd/>
          </a:ln>
          <a:effectLst/>
        </p:spPr>
        <p:txBody>
          <a:bodyPr vert="horz" wrap="square" lIns="92126" tIns="46062" rIns="92126" bIns="46062" numCol="1" anchor="b" anchorCtr="0" compatLnSpc="1">
            <a:prstTxWarp prst="textNoShape">
              <a:avLst/>
            </a:prstTxWarp>
          </a:bodyPr>
          <a:lstStyle>
            <a:lvl1pPr algn="r" defTabSz="922126">
              <a:lnSpc>
                <a:spcPct val="100000"/>
              </a:lnSpc>
              <a:spcBef>
                <a:spcPct val="0"/>
              </a:spcBef>
              <a:defRPr sz="1300">
                <a:solidFill>
                  <a:schemeClr val="tx1"/>
                </a:solidFill>
              </a:defRPr>
            </a:lvl1pPr>
          </a:lstStyle>
          <a:p>
            <a:pPr>
              <a:defRPr/>
            </a:pPr>
            <a:fld id="{8D009345-72C9-4A7C-A0D7-3D94E6803953}" type="slidenum">
              <a:rPr lang="en-US"/>
              <a:pPr>
                <a:defRPr/>
              </a:pPr>
              <a:t>‹#›</a:t>
            </a:fld>
            <a:endParaRPr lang="en-US"/>
          </a:p>
        </p:txBody>
      </p:sp>
    </p:spTree>
    <p:extLst>
      <p:ext uri="{BB962C8B-B14F-4D97-AF65-F5344CB8AC3E}">
        <p14:creationId xmlns:p14="http://schemas.microsoft.com/office/powerpoint/2010/main" val="29530044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0750">
              <a:defRPr sz="1600">
                <a:solidFill>
                  <a:schemeClr val="accent1"/>
                </a:solidFill>
                <a:latin typeface="Times New Roman" pitchFamily="18" charset="0"/>
              </a:defRPr>
            </a:lvl1pPr>
            <a:lvl2pPr marL="714375" indent="-274638" defTabSz="920750">
              <a:defRPr sz="1600">
                <a:solidFill>
                  <a:schemeClr val="accent1"/>
                </a:solidFill>
                <a:latin typeface="Times New Roman" pitchFamily="18" charset="0"/>
              </a:defRPr>
            </a:lvl2pPr>
            <a:lvl3pPr marL="1098550" indent="-219075" defTabSz="920750">
              <a:defRPr sz="1600">
                <a:solidFill>
                  <a:schemeClr val="accent1"/>
                </a:solidFill>
                <a:latin typeface="Times New Roman" pitchFamily="18" charset="0"/>
              </a:defRPr>
            </a:lvl3pPr>
            <a:lvl4pPr marL="1538288" indent="-219075" defTabSz="920750">
              <a:defRPr sz="1600">
                <a:solidFill>
                  <a:schemeClr val="accent1"/>
                </a:solidFill>
                <a:latin typeface="Times New Roman" pitchFamily="18" charset="0"/>
              </a:defRPr>
            </a:lvl4pPr>
            <a:lvl5pPr marL="1978025" indent="-219075" defTabSz="920750">
              <a:defRPr sz="1600">
                <a:solidFill>
                  <a:schemeClr val="accent1"/>
                </a:solidFill>
                <a:latin typeface="Times New Roman" pitchFamily="18" charset="0"/>
              </a:defRPr>
            </a:lvl5pPr>
            <a:lvl6pPr marL="2435225" indent="-219075" defTabSz="920750" eaLnBrk="0" fontAlgn="base" hangingPunct="0">
              <a:lnSpc>
                <a:spcPct val="90000"/>
              </a:lnSpc>
              <a:spcBef>
                <a:spcPct val="50000"/>
              </a:spcBef>
              <a:spcAft>
                <a:spcPct val="0"/>
              </a:spcAft>
              <a:defRPr sz="1600">
                <a:solidFill>
                  <a:schemeClr val="accent1"/>
                </a:solidFill>
                <a:latin typeface="Times New Roman" pitchFamily="18" charset="0"/>
              </a:defRPr>
            </a:lvl6pPr>
            <a:lvl7pPr marL="2892425" indent="-219075" defTabSz="920750" eaLnBrk="0" fontAlgn="base" hangingPunct="0">
              <a:lnSpc>
                <a:spcPct val="90000"/>
              </a:lnSpc>
              <a:spcBef>
                <a:spcPct val="50000"/>
              </a:spcBef>
              <a:spcAft>
                <a:spcPct val="0"/>
              </a:spcAft>
              <a:defRPr sz="1600">
                <a:solidFill>
                  <a:schemeClr val="accent1"/>
                </a:solidFill>
                <a:latin typeface="Times New Roman" pitchFamily="18" charset="0"/>
              </a:defRPr>
            </a:lvl7pPr>
            <a:lvl8pPr marL="3349625" indent="-219075" defTabSz="920750" eaLnBrk="0" fontAlgn="base" hangingPunct="0">
              <a:lnSpc>
                <a:spcPct val="90000"/>
              </a:lnSpc>
              <a:spcBef>
                <a:spcPct val="50000"/>
              </a:spcBef>
              <a:spcAft>
                <a:spcPct val="0"/>
              </a:spcAft>
              <a:defRPr sz="1600">
                <a:solidFill>
                  <a:schemeClr val="accent1"/>
                </a:solidFill>
                <a:latin typeface="Times New Roman" pitchFamily="18" charset="0"/>
              </a:defRPr>
            </a:lvl8pPr>
            <a:lvl9pPr marL="3806825" indent="-219075" defTabSz="920750" eaLnBrk="0" fontAlgn="base" hangingPunct="0">
              <a:lnSpc>
                <a:spcPct val="90000"/>
              </a:lnSpc>
              <a:spcBef>
                <a:spcPct val="50000"/>
              </a:spcBef>
              <a:spcAft>
                <a:spcPct val="0"/>
              </a:spcAft>
              <a:defRPr sz="1600">
                <a:solidFill>
                  <a:schemeClr val="accent1"/>
                </a:solidFill>
                <a:latin typeface="Times New Roman" pitchFamily="18" charset="0"/>
              </a:defRPr>
            </a:lvl9pPr>
          </a:lstStyle>
          <a:p>
            <a:fld id="{D17C474B-C3E0-4DCD-B84A-C2977C7F6AF3}" type="slidenum">
              <a:rPr lang="en-US" altLang="en-US" sz="1300" smtClean="0">
                <a:solidFill>
                  <a:schemeClr val="tx1"/>
                </a:solidFill>
              </a:rPr>
              <a:pPr/>
              <a:t>1</a:t>
            </a:fld>
            <a:endParaRPr lang="en-US" altLang="en-US" sz="1300">
              <a:solidFill>
                <a:schemeClr val="tx1"/>
              </a:solidFill>
            </a:endParaRPr>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Grp="1" noRot="1" noChangeAspect="1" noChangeArrowheads="1" noTextEdit="1"/>
          </p:cNvSpPr>
          <p:nvPr>
            <p:ph type="sldImg"/>
          </p:nvPr>
        </p:nvSpPr>
        <p:spPr/>
      </p:sp>
      <p:sp>
        <p:nvSpPr>
          <p:cNvPr id="35843"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To address these problems, we’ll use a slightly more structured M-ary tree: B-Trees.</a:t>
            </a:r>
          </a:p>
          <a:p>
            <a:pPr defTabSz="914400" eaLnBrk="1">
              <a:lnSpc>
                <a:spcPct val="100000"/>
              </a:lnSpc>
              <a:spcBef>
                <a:spcPts val="600"/>
              </a:spcBef>
            </a:pPr>
            <a:endParaRPr lang="en-US" altLang="en-US" sz="1800">
              <a:latin typeface="Times New Roman" pitchFamily="18" charset="0"/>
              <a:cs typeface="Times New Roman" pitchFamily="18" charset="0"/>
              <a:sym typeface="Times New Roman" pitchFamily="18" charset="0"/>
            </a:endParaRP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As before, each internal node has M-1 keys. </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To manage memory problems, we’ll tune the size of a node (or leaf) to the size of a memory unit. Usually, a page or disk block.</a:t>
            </a:r>
          </a:p>
          <a:p>
            <a:pPr defTabSz="914400" eaLnBrk="1">
              <a:lnSpc>
                <a:spcPct val="100000"/>
              </a:lnSpc>
              <a:spcBef>
                <a:spcPts val="600"/>
              </a:spcBef>
            </a:pPr>
            <a:endParaRPr lang="en-US" altLang="en-US" sz="1800">
              <a:latin typeface="Times New Roman" pitchFamily="18" charset="0"/>
              <a:cs typeface="Times New Roman" pitchFamily="18" charset="0"/>
              <a:sym typeface="Times New Roman"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
          <p:cNvSpPr>
            <a:spLocks noGrp="1" noRot="1" noChangeAspect="1" noChangeArrowheads="1" noTextEdit="1"/>
          </p:cNvSpPr>
          <p:nvPr>
            <p:ph type="sldImg"/>
          </p:nvPr>
        </p:nvSpPr>
        <p:spPr/>
      </p:sp>
      <p:sp>
        <p:nvSpPr>
          <p:cNvPr id="36867"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The properties of B-Trees (and the trees themselves) are a bit more complex than previous structures we’ve looked at.</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Here’s a big, gnarly list; we’ll go one step at a time.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The maximum branching factor, as we said, is M (tunable for a given tree).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The root has between 2 and M children or at most L keys. </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(L is another parameter)</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These restrictions will be different for the root than for other nodes.</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Rot="1" noChangeAspect="1" noChangeArrowheads="1" noTextEdit="1"/>
          </p:cNvSpPr>
          <p:nvPr>
            <p:ph type="sldImg"/>
          </p:nvPr>
        </p:nvSpPr>
        <p:spPr/>
      </p:sp>
      <p:sp>
        <p:nvSpPr>
          <p:cNvPr id="37891"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This is just an example B-tree. Notice that it has 24 entries with a depth of only 2. </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A BST would be 4 deep.</a:t>
            </a:r>
          </a:p>
          <a:p>
            <a:pPr defTabSz="914400" eaLnBrk="1">
              <a:lnSpc>
                <a:spcPct val="100000"/>
              </a:lnSpc>
              <a:spcBef>
                <a:spcPts val="600"/>
              </a:spcBef>
            </a:pPr>
            <a:endParaRPr lang="en-US" altLang="en-US" sz="1800">
              <a:latin typeface="Times New Roman" pitchFamily="18" charset="0"/>
              <a:cs typeface="Times New Roman" pitchFamily="18" charset="0"/>
              <a:sym typeface="Times New Roman" pitchFamily="18" charset="0"/>
            </a:endParaRP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Notice also that the leaves are at the same level in the tree. I’ll use integers as both key and data, but we all know that that could as well be different data at the bottom, right?</a:t>
            </a:r>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
          <p:cNvSpPr>
            <a:spLocks noGrp="1" noRot="1" noChangeAspect="1" noChangeArrowheads="1" noTextEdit="1"/>
          </p:cNvSpPr>
          <p:nvPr>
            <p:ph type="sldImg"/>
          </p:nvPr>
        </p:nvSpPr>
        <p:spPr/>
      </p:sp>
      <p:sp>
        <p:nvSpPr>
          <p:cNvPr id="38915"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x = 2^30</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1.44 log_phi x = 43</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Log_128 x = 4.3</a:t>
            </a:r>
          </a:p>
          <a:p>
            <a:pPr defTabSz="914400" eaLnBrk="1">
              <a:lnSpc>
                <a:spcPct val="100000"/>
              </a:lnSpc>
              <a:spcBef>
                <a:spcPts val="600"/>
              </a:spcBef>
            </a:pPr>
            <a:endParaRPr lang="en-US" altLang="en-US" sz="1800" u="sng">
              <a:latin typeface="Times New Roman" pitchFamily="18" charset="0"/>
              <a:cs typeface="Times New Roman" pitchFamily="18" charset="0"/>
              <a:sym typeface="Times New Roman" pitchFamily="18" charset="0"/>
            </a:endParaRPr>
          </a:p>
          <a:p>
            <a:pPr defTabSz="914400" eaLnBrk="1">
              <a:lnSpc>
                <a:spcPct val="100000"/>
              </a:lnSpc>
              <a:spcBef>
                <a:spcPts val="600"/>
              </a:spcBef>
            </a:pPr>
            <a:r>
              <a:rPr lang="en-US" altLang="en-US" sz="1800" i="1">
                <a:latin typeface="Times New Roman" pitchFamily="18" charset="0"/>
                <a:cs typeface="Times New Roman" pitchFamily="18" charset="0"/>
                <a:sym typeface="Times New Roman" pitchFamily="18" charset="0"/>
              </a:rPr>
              <a:t>Wow!!!</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p:cNvSpPr>
            <a:spLocks noGrp="1" noRot="1" noChangeAspect="1" noChangeArrowheads="1" noTextEdit="1"/>
          </p:cNvSpPr>
          <p:nvPr>
            <p:ph type="sldImg"/>
          </p:nvPr>
        </p:nvSpPr>
        <p:spPr/>
      </p:sp>
      <p:sp>
        <p:nvSpPr>
          <p:cNvPr id="39939"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Alright, how do we insert and delete?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Let’s start with the empty B-Tree. That’s one leaf as the root.</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Now, we’ll insert 3 and 14. Fine…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What about inserting 1. Is there a problem?</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
          <p:cNvSpPr>
            <a:spLocks noGrp="1" noRot="1" noChangeAspect="1" noChangeArrowheads="1" noTextEdit="1"/>
          </p:cNvSpPr>
          <p:nvPr>
            <p:ph type="sldImg"/>
          </p:nvPr>
        </p:nvSpPr>
        <p:spPr/>
      </p:sp>
      <p:sp>
        <p:nvSpPr>
          <p:cNvPr id="40963"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Alright, how do we insert and delete?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Let’s start with the empty B-Tree. That’s one leaf as the root.</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Now, we’ll insert 3 and 14. Fine…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What about inserting 1. Is there a problem?</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
          <p:cNvSpPr>
            <a:spLocks noGrp="1" noRot="1" noChangeAspect="1" noChangeArrowheads="1" noTextEdit="1"/>
          </p:cNvSpPr>
          <p:nvPr>
            <p:ph type="sldImg"/>
          </p:nvPr>
        </p:nvSpPr>
        <p:spPr/>
      </p:sp>
      <p:sp>
        <p:nvSpPr>
          <p:cNvPr id="41987"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Alright, how do we insert and delete?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Let’s start with the empty B-Tree. That’s one leaf as the root.</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Now, we’ll insert 3 and 14. Fine…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What about inserting 1. Is there a problem?</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
          <p:cNvSpPr>
            <a:spLocks noGrp="1" noRot="1" noChangeAspect="1" noChangeArrowheads="1" noTextEdit="1"/>
          </p:cNvSpPr>
          <p:nvPr>
            <p:ph type="sldImg"/>
          </p:nvPr>
        </p:nvSpPr>
        <p:spPr/>
      </p:sp>
      <p:sp>
        <p:nvSpPr>
          <p:cNvPr id="43011"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Alright, how do we insert and delete?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Let’s start with the empty B-Tree. That’s one leaf as the root.</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Now, we’ll insert 3 and 14. Fine…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What about inserting 1. Is there a problem?</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
          <p:cNvSpPr>
            <a:spLocks noGrp="1" noRot="1" noChangeAspect="1" noChangeArrowheads="1" noTextEdit="1"/>
          </p:cNvSpPr>
          <p:nvPr>
            <p:ph type="sldImg"/>
          </p:nvPr>
        </p:nvSpPr>
        <p:spPr/>
      </p:sp>
      <p:sp>
        <p:nvSpPr>
          <p:cNvPr id="44035"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Alright, how do we insert and delete?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Let’s start with the empty B-Tree. That’s one leaf as the root.</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Now, we’ll insert 3 and 14. Fine…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What about inserting 1. Is there a problem?</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
          <p:cNvSpPr>
            <a:spLocks noGrp="1" noRot="1" noChangeAspect="1" noChangeArrowheads="1" noTextEdit="1"/>
          </p:cNvSpPr>
          <p:nvPr>
            <p:ph type="sldImg"/>
          </p:nvPr>
        </p:nvSpPr>
        <p:spPr/>
      </p:sp>
      <p:sp>
        <p:nvSpPr>
          <p:cNvPr id="45059"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OK, here’s that process as an algorithm.</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The new funky symbol is floor; that’s just like regular C++ integer division.</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Notice that this can propagate all the way up the tree. How often will it do that?</a:t>
            </a:r>
          </a:p>
          <a:p>
            <a:pPr defTabSz="914400" eaLnBrk="1">
              <a:lnSpc>
                <a:spcPct val="100000"/>
              </a:lnSpc>
              <a:spcBef>
                <a:spcPts val="600"/>
              </a:spcBef>
            </a:pPr>
            <a:endParaRPr lang="en-US" altLang="en-US" sz="1800">
              <a:latin typeface="Times New Roman" pitchFamily="18" charset="0"/>
              <a:cs typeface="Times New Roman" pitchFamily="18" charset="0"/>
              <a:sym typeface="Times New Roman" pitchFamily="18" charset="0"/>
            </a:endParaRP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Notice that the </a:t>
            </a:r>
            <a:r>
              <a:rPr lang="en-US" altLang="en-US" sz="1800" b="1">
                <a:latin typeface="Times New Roman" pitchFamily="18" charset="0"/>
                <a:cs typeface="Times New Roman" pitchFamily="18" charset="0"/>
                <a:sym typeface="Times New Roman" pitchFamily="18" charset="0"/>
              </a:rPr>
              <a:t>two new leaves or internal nodes are guaranteed to have enough </a:t>
            </a:r>
            <a:r>
              <a:rPr lang="en-US" altLang="en-US" sz="1800">
                <a:latin typeface="Times New Roman" pitchFamily="18" charset="0"/>
                <a:cs typeface="Times New Roman" pitchFamily="18" charset="0"/>
                <a:sym typeface="Times New Roman" pitchFamily="18" charset="0"/>
              </a:rPr>
              <a:t>items (or subtrees).</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Because even the </a:t>
            </a:r>
            <a:r>
              <a:rPr lang="en-US" altLang="en-US" sz="1800" b="1">
                <a:latin typeface="Times New Roman" pitchFamily="18" charset="0"/>
                <a:cs typeface="Times New Roman" pitchFamily="18" charset="0"/>
                <a:sym typeface="Times New Roman" pitchFamily="18" charset="0"/>
              </a:rPr>
              <a:t>floor of (L+1)/2 is as big as the ceiling of L/2</a:t>
            </a:r>
            <a:r>
              <a:rPr lang="en-US" altLang="en-US" sz="1800">
                <a:latin typeface="Times New Roman" pitchFamily="18" charset="0"/>
                <a:cs typeface="Times New Roman" pitchFamily="18" charset="0"/>
                <a:sym typeface="Times New Roman" pitchFamily="18" charset="0"/>
              </a:rPr>
              <a:t>.</a:t>
            </a:r>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type="dt" sz="quarter" idx="1"/>
          </p:nvPr>
        </p:nvSpPr>
        <p:spPr>
          <a:noFill/>
        </p:spPr>
        <p:txBody>
          <a:bodyPr/>
          <a:lstStyle>
            <a:lvl1pPr defTabSz="914485">
              <a:defRPr sz="2300">
                <a:solidFill>
                  <a:schemeClr val="tx1"/>
                </a:solidFill>
                <a:latin typeface="Times New Roman" pitchFamily="18" charset="0"/>
              </a:defRPr>
            </a:lvl1pPr>
            <a:lvl2pPr marL="702756" indent="-270291" defTabSz="914485">
              <a:defRPr sz="2300">
                <a:solidFill>
                  <a:schemeClr val="tx1"/>
                </a:solidFill>
                <a:latin typeface="Times New Roman" pitchFamily="18" charset="0"/>
              </a:defRPr>
            </a:lvl2pPr>
            <a:lvl3pPr marL="1081164" indent="-216233" defTabSz="914485">
              <a:defRPr sz="2300">
                <a:solidFill>
                  <a:schemeClr val="tx1"/>
                </a:solidFill>
                <a:latin typeface="Times New Roman" pitchFamily="18" charset="0"/>
              </a:defRPr>
            </a:lvl3pPr>
            <a:lvl4pPr marL="1513629" indent="-216233" defTabSz="914485">
              <a:defRPr sz="2300">
                <a:solidFill>
                  <a:schemeClr val="tx1"/>
                </a:solidFill>
                <a:latin typeface="Times New Roman" pitchFamily="18" charset="0"/>
              </a:defRPr>
            </a:lvl4pPr>
            <a:lvl5pPr marL="1946095" indent="-216233" defTabSz="914485">
              <a:defRPr sz="2300">
                <a:solidFill>
                  <a:schemeClr val="tx1"/>
                </a:solidFill>
                <a:latin typeface="Times New Roman" pitchFamily="18" charset="0"/>
              </a:defRPr>
            </a:lvl5pPr>
            <a:lvl6pPr marL="2378560" indent="-216233" defTabSz="914485" eaLnBrk="0" fontAlgn="base" hangingPunct="0">
              <a:spcBef>
                <a:spcPct val="0"/>
              </a:spcBef>
              <a:spcAft>
                <a:spcPct val="0"/>
              </a:spcAft>
              <a:defRPr sz="2300">
                <a:solidFill>
                  <a:schemeClr val="tx1"/>
                </a:solidFill>
                <a:latin typeface="Times New Roman" pitchFamily="18" charset="0"/>
              </a:defRPr>
            </a:lvl6pPr>
            <a:lvl7pPr marL="2811026" indent="-216233" defTabSz="914485" eaLnBrk="0" fontAlgn="base" hangingPunct="0">
              <a:spcBef>
                <a:spcPct val="0"/>
              </a:spcBef>
              <a:spcAft>
                <a:spcPct val="0"/>
              </a:spcAft>
              <a:defRPr sz="2300">
                <a:solidFill>
                  <a:schemeClr val="tx1"/>
                </a:solidFill>
                <a:latin typeface="Times New Roman" pitchFamily="18" charset="0"/>
              </a:defRPr>
            </a:lvl7pPr>
            <a:lvl8pPr marL="3243491" indent="-216233" defTabSz="914485" eaLnBrk="0" fontAlgn="base" hangingPunct="0">
              <a:spcBef>
                <a:spcPct val="0"/>
              </a:spcBef>
              <a:spcAft>
                <a:spcPct val="0"/>
              </a:spcAft>
              <a:defRPr sz="2300">
                <a:solidFill>
                  <a:schemeClr val="tx1"/>
                </a:solidFill>
                <a:latin typeface="Times New Roman" pitchFamily="18" charset="0"/>
              </a:defRPr>
            </a:lvl8pPr>
            <a:lvl9pPr marL="3675957" indent="-216233" defTabSz="914485" eaLnBrk="0" fontAlgn="base" hangingPunct="0">
              <a:spcBef>
                <a:spcPct val="0"/>
              </a:spcBef>
              <a:spcAft>
                <a:spcPct val="0"/>
              </a:spcAft>
              <a:defRPr sz="2300">
                <a:solidFill>
                  <a:schemeClr val="tx1"/>
                </a:solidFill>
                <a:latin typeface="Times New Roman" pitchFamily="18" charset="0"/>
              </a:defRPr>
            </a:lvl9pPr>
          </a:lstStyle>
          <a:p>
            <a:fld id="{5C27C9B2-C7AC-446E-8B5B-EC014B5CC7B6}" type="datetime1">
              <a:rPr lang="en-US" altLang="en-US" sz="1200"/>
              <a:pPr/>
              <a:t>4/18/2022</a:t>
            </a:fld>
            <a:endParaRPr lang="en-US" altLang="en-US" sz="1200"/>
          </a:p>
        </p:txBody>
      </p:sp>
      <p:sp>
        <p:nvSpPr>
          <p:cNvPr id="32771" name="Rectangle 7"/>
          <p:cNvSpPr>
            <a:spLocks noGrp="1" noChangeArrowheads="1"/>
          </p:cNvSpPr>
          <p:nvPr>
            <p:ph type="sldNum" sz="quarter" idx="5"/>
          </p:nvPr>
        </p:nvSpPr>
        <p:spPr>
          <a:noFill/>
        </p:spPr>
        <p:txBody>
          <a:bodyPr/>
          <a:lstStyle>
            <a:lvl1pPr defTabSz="914485">
              <a:defRPr sz="2300">
                <a:solidFill>
                  <a:schemeClr val="tx1"/>
                </a:solidFill>
                <a:latin typeface="Times New Roman" pitchFamily="18" charset="0"/>
              </a:defRPr>
            </a:lvl1pPr>
            <a:lvl2pPr marL="702756" indent="-270291" defTabSz="914485">
              <a:defRPr sz="2300">
                <a:solidFill>
                  <a:schemeClr val="tx1"/>
                </a:solidFill>
                <a:latin typeface="Times New Roman" pitchFamily="18" charset="0"/>
              </a:defRPr>
            </a:lvl2pPr>
            <a:lvl3pPr marL="1081164" indent="-216233" defTabSz="914485">
              <a:defRPr sz="2300">
                <a:solidFill>
                  <a:schemeClr val="tx1"/>
                </a:solidFill>
                <a:latin typeface="Times New Roman" pitchFamily="18" charset="0"/>
              </a:defRPr>
            </a:lvl3pPr>
            <a:lvl4pPr marL="1513629" indent="-216233" defTabSz="914485">
              <a:defRPr sz="2300">
                <a:solidFill>
                  <a:schemeClr val="tx1"/>
                </a:solidFill>
                <a:latin typeface="Times New Roman" pitchFamily="18" charset="0"/>
              </a:defRPr>
            </a:lvl4pPr>
            <a:lvl5pPr marL="1946095" indent="-216233" defTabSz="914485">
              <a:defRPr sz="2300">
                <a:solidFill>
                  <a:schemeClr val="tx1"/>
                </a:solidFill>
                <a:latin typeface="Times New Roman" pitchFamily="18" charset="0"/>
              </a:defRPr>
            </a:lvl5pPr>
            <a:lvl6pPr marL="2378560" indent="-216233" defTabSz="914485" eaLnBrk="0" fontAlgn="base" hangingPunct="0">
              <a:spcBef>
                <a:spcPct val="0"/>
              </a:spcBef>
              <a:spcAft>
                <a:spcPct val="0"/>
              </a:spcAft>
              <a:defRPr sz="2300">
                <a:solidFill>
                  <a:schemeClr val="tx1"/>
                </a:solidFill>
                <a:latin typeface="Times New Roman" pitchFamily="18" charset="0"/>
              </a:defRPr>
            </a:lvl6pPr>
            <a:lvl7pPr marL="2811026" indent="-216233" defTabSz="914485" eaLnBrk="0" fontAlgn="base" hangingPunct="0">
              <a:spcBef>
                <a:spcPct val="0"/>
              </a:spcBef>
              <a:spcAft>
                <a:spcPct val="0"/>
              </a:spcAft>
              <a:defRPr sz="2300">
                <a:solidFill>
                  <a:schemeClr val="tx1"/>
                </a:solidFill>
                <a:latin typeface="Times New Roman" pitchFamily="18" charset="0"/>
              </a:defRPr>
            </a:lvl7pPr>
            <a:lvl8pPr marL="3243491" indent="-216233" defTabSz="914485" eaLnBrk="0" fontAlgn="base" hangingPunct="0">
              <a:spcBef>
                <a:spcPct val="0"/>
              </a:spcBef>
              <a:spcAft>
                <a:spcPct val="0"/>
              </a:spcAft>
              <a:defRPr sz="2300">
                <a:solidFill>
                  <a:schemeClr val="tx1"/>
                </a:solidFill>
                <a:latin typeface="Times New Roman" pitchFamily="18" charset="0"/>
              </a:defRPr>
            </a:lvl8pPr>
            <a:lvl9pPr marL="3675957" indent="-216233" defTabSz="914485" eaLnBrk="0" fontAlgn="base" hangingPunct="0">
              <a:spcBef>
                <a:spcPct val="0"/>
              </a:spcBef>
              <a:spcAft>
                <a:spcPct val="0"/>
              </a:spcAft>
              <a:defRPr sz="2300">
                <a:solidFill>
                  <a:schemeClr val="tx1"/>
                </a:solidFill>
                <a:latin typeface="Times New Roman" pitchFamily="18" charset="0"/>
              </a:defRPr>
            </a:lvl9pPr>
          </a:lstStyle>
          <a:p>
            <a:fld id="{F41494E8-FD99-4336-850B-3DF99CBAF900}" type="slidenum">
              <a:rPr lang="en-US" altLang="en-US" sz="1200"/>
              <a:pPr/>
              <a:t>2</a:t>
            </a:fld>
            <a:endParaRPr lang="en-US" altLang="en-US" sz="1200"/>
          </a:p>
        </p:txBody>
      </p:sp>
      <p:sp>
        <p:nvSpPr>
          <p:cNvPr id="32772" name="Rectangle 2"/>
          <p:cNvSpPr>
            <a:spLocks noGrp="1" noRot="1" noChangeAspect="1" noChangeArrowheads="1" noTextEdit="1"/>
          </p:cNvSpPr>
          <p:nvPr>
            <p:ph type="sldImg"/>
          </p:nvPr>
        </p:nvSpPr>
        <p:spPr>
          <a:ln/>
        </p:spPr>
      </p:sp>
      <p:sp>
        <p:nvSpPr>
          <p:cNvPr id="32773" name="Rectangle 3"/>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0967729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
          <p:cNvSpPr>
            <a:spLocks noGrp="1" noRot="1" noChangeAspect="1" noChangeArrowheads="1" noTextEdit="1"/>
          </p:cNvSpPr>
          <p:nvPr>
            <p:ph type="sldImg"/>
          </p:nvPr>
        </p:nvSpPr>
        <p:spPr/>
      </p:sp>
      <p:sp>
        <p:nvSpPr>
          <p:cNvPr id="46083"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Alright, how do we insert and delete?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Let’s start with the empty B-Tree. That’s one leaf as the root.</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Now, we’ll insert 3 and 14. Fine…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What about inserting 1. Is there a problem?</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
          <p:cNvSpPr>
            <a:spLocks noGrp="1" noRot="1" noChangeAspect="1" noChangeArrowheads="1" noTextEdit="1"/>
          </p:cNvSpPr>
          <p:nvPr>
            <p:ph type="sldImg"/>
          </p:nvPr>
        </p:nvSpPr>
        <p:spPr/>
      </p:sp>
      <p:sp>
        <p:nvSpPr>
          <p:cNvPr id="47107"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Alright, how do we insert and delete?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Let’s start with the empty B-Tree. That’s one leaf as the root.</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Now, we’ll insert 3 and 14. Fine…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What about inserting 1. Is there a problem?</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
          <p:cNvSpPr>
            <a:spLocks noGrp="1" noRot="1" noChangeAspect="1" noChangeArrowheads="1" noTextEdit="1"/>
          </p:cNvSpPr>
          <p:nvPr>
            <p:ph type="sldImg"/>
          </p:nvPr>
        </p:nvSpPr>
        <p:spPr/>
      </p:sp>
      <p:sp>
        <p:nvSpPr>
          <p:cNvPr id="48131"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Alright, how do we insert and delete?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Let’s start with the empty B-Tree. That’s one leaf as the root.</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Now, we’ll insert 3 and 14. Fine…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What about inserting 1. Is there a problem?</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
          <p:cNvSpPr>
            <a:spLocks noGrp="1" noRot="1" noChangeAspect="1" noChangeArrowheads="1" noTextEdit="1"/>
          </p:cNvSpPr>
          <p:nvPr>
            <p:ph type="sldImg"/>
          </p:nvPr>
        </p:nvSpPr>
        <p:spPr/>
      </p:sp>
      <p:sp>
        <p:nvSpPr>
          <p:cNvPr id="49155"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Alright, how do we insert and delete?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Let’s start with the empty B-Tree. That’s one leaf as the root.</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Now, we’ll insert 3 and 14. Fine…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What about inserting 1. Is there a problem?</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
          <p:cNvSpPr>
            <a:spLocks noGrp="1" noRot="1" noChangeAspect="1" noChangeArrowheads="1" noTextEdit="1"/>
          </p:cNvSpPr>
          <p:nvPr>
            <p:ph type="sldImg"/>
          </p:nvPr>
        </p:nvSpPr>
        <p:spPr/>
      </p:sp>
      <p:sp>
        <p:nvSpPr>
          <p:cNvPr id="50179"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Alright, how do we insert and delete?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Let’s start with the empty B-Tree. That’s one leaf as the root.</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Now, we’ll insert 3 and 14. Fine…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What about inserting 1. Is there a problem?</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
          <p:cNvSpPr>
            <a:spLocks noGrp="1" noRot="1" noChangeAspect="1" noChangeArrowheads="1" noTextEdit="1"/>
          </p:cNvSpPr>
          <p:nvPr>
            <p:ph type="sldImg"/>
          </p:nvPr>
        </p:nvSpPr>
        <p:spPr/>
      </p:sp>
      <p:sp>
        <p:nvSpPr>
          <p:cNvPr id="51203"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Alright, how do we insert and delete?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Let’s start with the empty B-Tree. That’s one leaf as the root.</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Now, we’ll insert 3 and 14. Fine…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What about inserting 1. Is there a problem?</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
          <p:cNvSpPr>
            <a:spLocks noGrp="1" noRot="1" noChangeAspect="1" noChangeArrowheads="1" noTextEdit="1"/>
          </p:cNvSpPr>
          <p:nvPr>
            <p:ph type="sldImg"/>
          </p:nvPr>
        </p:nvSpPr>
        <p:spPr/>
      </p:sp>
      <p:sp>
        <p:nvSpPr>
          <p:cNvPr id="52227"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Alright, how do we insert and delete?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Let’s start with the empty B-Tree. That’s one leaf as the root.</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Now, we’ll insert 3 and 14. Fine…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What about inserting 1. Is there a problem?</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
          <p:cNvSpPr>
            <a:spLocks noGrp="1" noRot="1" noChangeAspect="1" noChangeArrowheads="1" noTextEdit="1"/>
          </p:cNvSpPr>
          <p:nvPr>
            <p:ph type="sldImg"/>
          </p:nvPr>
        </p:nvSpPr>
        <p:spPr/>
      </p:sp>
      <p:sp>
        <p:nvSpPr>
          <p:cNvPr id="53251"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Alright, that’s deletion.</a:t>
            </a:r>
          </a:p>
          <a:p>
            <a:pPr defTabSz="914400" eaLnBrk="1">
              <a:lnSpc>
                <a:spcPct val="100000"/>
              </a:lnSpc>
              <a:spcBef>
                <a:spcPts val="600"/>
              </a:spcBef>
            </a:pPr>
            <a:endParaRPr lang="en-US" altLang="en-US" sz="1800">
              <a:latin typeface="Times New Roman" pitchFamily="18" charset="0"/>
              <a:cs typeface="Times New Roman" pitchFamily="18" charset="0"/>
              <a:sym typeface="Times New Roman" pitchFamily="18" charset="0"/>
            </a:endParaRP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Let’s talk about a few of the details.</a:t>
            </a:r>
          </a:p>
          <a:p>
            <a:pPr defTabSz="914400" eaLnBrk="1">
              <a:lnSpc>
                <a:spcPct val="100000"/>
              </a:lnSpc>
              <a:spcBef>
                <a:spcPts val="600"/>
              </a:spcBef>
            </a:pPr>
            <a:endParaRPr lang="en-US" altLang="en-US" sz="1800">
              <a:latin typeface="Times New Roman" pitchFamily="18" charset="0"/>
              <a:cs typeface="Times New Roman" pitchFamily="18" charset="0"/>
              <a:sym typeface="Times New Roman" pitchFamily="18" charset="0"/>
            </a:endParaRP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Why will dumping keys always work?</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If the neighbors were too low on keys to loan any, they must have L/2 keys, but we have one fewer. Therefore, putting them together, we get at most L, and that’s legal.</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
          <p:cNvSpPr>
            <a:spLocks noGrp="1" noRot="1" noChangeAspect="1" noChangeArrowheads="1" noTextEdit="1"/>
          </p:cNvSpPr>
          <p:nvPr>
            <p:ph type="sldImg"/>
          </p:nvPr>
        </p:nvSpPr>
        <p:spPr/>
      </p:sp>
      <p:sp>
        <p:nvSpPr>
          <p:cNvPr id="54275"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The same applies here for dumping subtrees as on the previous slide for dumping keys.</a:t>
            </a:r>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
          <p:cNvSpPr>
            <a:spLocks noGrp="1" noRot="1" noChangeAspect="1" noChangeArrowheads="1" noTextEdit="1"/>
          </p:cNvSpPr>
          <p:nvPr>
            <p:ph type="sldImg"/>
          </p:nvPr>
        </p:nvSpPr>
        <p:spPr/>
      </p:sp>
      <p:sp>
        <p:nvSpPr>
          <p:cNvPr id="55299"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b="1">
                <a:latin typeface="Times New Roman" pitchFamily="18" charset="0"/>
                <a:cs typeface="Times New Roman" pitchFamily="18" charset="0"/>
                <a:sym typeface="Times New Roman" pitchFamily="18" charset="0"/>
              </a:rPr>
              <a:t>B</a:t>
            </a:r>
            <a:r>
              <a:rPr lang="en-US" altLang="en-US" sz="1800" b="1" baseline="30000">
                <a:latin typeface="Times New Roman" pitchFamily="18" charset="0"/>
                <a:cs typeface="Times New Roman" pitchFamily="18" charset="0"/>
                <a:sym typeface="Times New Roman" pitchFamily="18" charset="0"/>
              </a:rPr>
              <a:t>*</a:t>
            </a:r>
            <a:r>
              <a:rPr lang="en-US" altLang="en-US" sz="1800" b="1">
                <a:latin typeface="Times New Roman" pitchFamily="18" charset="0"/>
                <a:cs typeface="Times New Roman" pitchFamily="18" charset="0"/>
                <a:sym typeface="Times New Roman" pitchFamily="18" charset="0"/>
              </a:rPr>
              <a:t>-Trees</a:t>
            </a:r>
            <a:r>
              <a:rPr lang="en-US" altLang="en-US" sz="1800">
                <a:latin typeface="Times New Roman" pitchFamily="18" charset="0"/>
                <a:cs typeface="Times New Roman" pitchFamily="18" charset="0"/>
                <a:sym typeface="Times New Roman" pitchFamily="18" charset="0"/>
              </a:rPr>
              <a:t> fix thrashing.</a:t>
            </a:r>
          </a:p>
          <a:p>
            <a:pPr defTabSz="914400" eaLnBrk="1">
              <a:lnSpc>
                <a:spcPct val="100000"/>
              </a:lnSpc>
              <a:spcBef>
                <a:spcPts val="600"/>
              </a:spcBef>
            </a:pPr>
            <a:endParaRPr lang="en-US" altLang="en-US" sz="1800">
              <a:latin typeface="Times New Roman" pitchFamily="18" charset="0"/>
              <a:cs typeface="Times New Roman" pitchFamily="18" charset="0"/>
              <a:sym typeface="Times New Roman" pitchFamily="18" charset="0"/>
            </a:endParaRP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Propagation is rare because (in a good case) only about 1/L inserts cause a split and only about 1/M of those go up even one level! </a:t>
            </a:r>
          </a:p>
          <a:p>
            <a:pPr defTabSz="914400" eaLnBrk="1">
              <a:lnSpc>
                <a:spcPct val="100000"/>
              </a:lnSpc>
              <a:spcBef>
                <a:spcPts val="600"/>
              </a:spcBef>
            </a:pPr>
            <a:endParaRPr lang="en-US" altLang="en-US" sz="1800">
              <a:latin typeface="Times New Roman" pitchFamily="18" charset="0"/>
              <a:cs typeface="Times New Roman" pitchFamily="18" charset="0"/>
              <a:sym typeface="Times New Roman" pitchFamily="18" charset="0"/>
            </a:endParaRP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30 million’s not so big, right?</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How about height 5?</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2 billion</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p:cNvSpPr>
            <a:spLocks noGrp="1" noRot="1" noChangeAspect="1" noChangeArrowheads="1" noTextEdit="1"/>
          </p:cNvSpPr>
          <p:nvPr>
            <p:ph type="sldImg"/>
          </p:nvPr>
        </p:nvSpPr>
        <p:spPr/>
      </p:sp>
      <p:sp>
        <p:nvSpPr>
          <p:cNvPr id="34819"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So, we’ll try to solve this problem as we did with heaps.</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Here’s the general idea. We create a search tree with a branching factor of M.</a:t>
            </a:r>
          </a:p>
          <a:p>
            <a:pPr defTabSz="914400" eaLnBrk="1">
              <a:lnSpc>
                <a:spcPct val="100000"/>
              </a:lnSpc>
              <a:spcBef>
                <a:spcPts val="600"/>
              </a:spcBef>
            </a:pPr>
            <a:endParaRPr lang="en-US" altLang="en-US" sz="1800">
              <a:latin typeface="Times New Roman" pitchFamily="18" charset="0"/>
              <a:cs typeface="Times New Roman" pitchFamily="18" charset="0"/>
              <a:sym typeface="Times New Roman" pitchFamily="18" charset="0"/>
            </a:endParaRP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Each node has M-1 keys and we search between them.</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What’s the runtime?</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O(log</a:t>
            </a:r>
            <a:r>
              <a:rPr lang="en-US" altLang="en-US" sz="1800" baseline="-25000">
                <a:latin typeface="Times New Roman" pitchFamily="18" charset="0"/>
                <a:cs typeface="Times New Roman" pitchFamily="18" charset="0"/>
                <a:sym typeface="Times New Roman" pitchFamily="18" charset="0"/>
              </a:rPr>
              <a:t>M</a:t>
            </a:r>
            <a:r>
              <a:rPr lang="en-US" altLang="en-US" sz="1800">
                <a:latin typeface="Times New Roman" pitchFamily="18" charset="0"/>
                <a:cs typeface="Times New Roman" pitchFamily="18" charset="0"/>
                <a:sym typeface="Times New Roman" pitchFamily="18" charset="0"/>
              </a:rPr>
              <a:t>n)?</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That’s a nice thought, and it’s the best case. What about the worst case?</a:t>
            </a:r>
            <a:endParaRPr lang="en-US" altLang="en-US"/>
          </a:p>
        </p:txBody>
      </p:sp>
    </p:spTree>
    <p:extLst>
      <p:ext uri="{BB962C8B-B14F-4D97-AF65-F5344CB8AC3E}">
        <p14:creationId xmlns:p14="http://schemas.microsoft.com/office/powerpoint/2010/main" val="15807025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
          <p:cNvSpPr>
            <a:spLocks noGrp="1" noRot="1" noChangeAspect="1" noChangeArrowheads="1" noTextEdit="1"/>
          </p:cNvSpPr>
          <p:nvPr>
            <p:ph type="sldImg"/>
          </p:nvPr>
        </p:nvSpPr>
        <p:spPr/>
      </p:sp>
      <p:sp>
        <p:nvSpPr>
          <p:cNvPr id="56323" name="Rectangle 2"/>
          <p:cNvSpPr>
            <a:spLocks noGrp="1" noChangeArrowheads="1"/>
          </p:cNvSpPr>
          <p:nvPr>
            <p:ph type="body" idx="1"/>
          </p:nvPr>
        </p:nvSpPr>
        <p:spPr>
          <a:noFill/>
          <a:extLst>
            <a:ext uri="{91240B29-F687-4F45-9708-019B960494DF}">
              <a14:hiddenLine xmlns:a14="http://schemas.microsoft.com/office/drawing/2010/main" w="12700" cap="rnd">
                <a:solidFill>
                  <a:srgbClr val="000000"/>
                </a:solidFill>
                <a:miter lim="800000"/>
                <a:headEnd/>
                <a:tailEnd/>
              </a14:hiddenLine>
            </a:ext>
          </a:extLst>
        </p:spPr>
        <p:txBody>
          <a:bodyPr/>
          <a:lstStyle/>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Why would we use these?</a:t>
            </a:r>
          </a:p>
          <a:p>
            <a:pPr defTabSz="914400" eaLnBrk="1">
              <a:lnSpc>
                <a:spcPct val="100000"/>
              </a:lnSpc>
              <a:spcBef>
                <a:spcPts val="600"/>
              </a:spcBef>
            </a:pPr>
            <a:endParaRPr lang="en-US" altLang="en-US" sz="1800">
              <a:latin typeface="Times New Roman" pitchFamily="18" charset="0"/>
              <a:cs typeface="Times New Roman" pitchFamily="18" charset="0"/>
              <a:sym typeface="Times New Roman" pitchFamily="18" charset="0"/>
            </a:endParaRP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Not to fit disk blocks, most likely.</a:t>
            </a:r>
          </a:p>
          <a:p>
            <a:pPr defTabSz="914400" eaLnBrk="1">
              <a:lnSpc>
                <a:spcPct val="100000"/>
              </a:lnSpc>
              <a:spcBef>
                <a:spcPts val="600"/>
              </a:spcBef>
            </a:pPr>
            <a:r>
              <a:rPr lang="en-US" altLang="en-US" sz="1800">
                <a:latin typeface="Times New Roman" pitchFamily="18" charset="0"/>
                <a:cs typeface="Times New Roman" pitchFamily="18" charset="0"/>
                <a:sym typeface="Times New Roman" pitchFamily="18" charset="0"/>
              </a:rPr>
              <a:t>We might use them just to get the log n bound, however.</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142CCA2-2949-4325-A78A-A7C3B63D73CE}" type="slidenum">
              <a:rPr lang="en-US" smtClean="0"/>
              <a:pPr/>
              <a:t>5</a:t>
            </a:fld>
            <a:endParaRPr lang="en-US"/>
          </a:p>
        </p:txBody>
      </p:sp>
    </p:spTree>
    <p:extLst>
      <p:ext uri="{BB962C8B-B14F-4D97-AF65-F5344CB8AC3E}">
        <p14:creationId xmlns:p14="http://schemas.microsoft.com/office/powerpoint/2010/main" val="34409911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142CCA2-2949-4325-A78A-A7C3B63D73CE}" type="slidenum">
              <a:rPr lang="en-US" smtClean="0"/>
              <a:pPr/>
              <a:t>6</a:t>
            </a:fld>
            <a:endParaRPr lang="en-US"/>
          </a:p>
        </p:txBody>
      </p:sp>
    </p:spTree>
    <p:extLst>
      <p:ext uri="{BB962C8B-B14F-4D97-AF65-F5344CB8AC3E}">
        <p14:creationId xmlns:p14="http://schemas.microsoft.com/office/powerpoint/2010/main" val="2206288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142CCA2-2949-4325-A78A-A7C3B63D73CE}" type="slidenum">
              <a:rPr lang="en-US" smtClean="0"/>
              <a:pPr/>
              <a:t>7</a:t>
            </a:fld>
            <a:endParaRPr lang="en-US"/>
          </a:p>
        </p:txBody>
      </p:sp>
    </p:spTree>
    <p:extLst>
      <p:ext uri="{BB962C8B-B14F-4D97-AF65-F5344CB8AC3E}">
        <p14:creationId xmlns:p14="http://schemas.microsoft.com/office/powerpoint/2010/main" val="20440703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142CCA2-2949-4325-A78A-A7C3B63D73CE}" type="slidenum">
              <a:rPr lang="en-US" smtClean="0"/>
              <a:pPr/>
              <a:t>8</a:t>
            </a:fld>
            <a:endParaRPr lang="en-US"/>
          </a:p>
        </p:txBody>
      </p:sp>
    </p:spTree>
    <p:extLst>
      <p:ext uri="{BB962C8B-B14F-4D97-AF65-F5344CB8AC3E}">
        <p14:creationId xmlns:p14="http://schemas.microsoft.com/office/powerpoint/2010/main" val="29369154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142CCA2-2949-4325-A78A-A7C3B63D73CE}" type="slidenum">
              <a:rPr lang="en-US" smtClean="0"/>
              <a:pPr/>
              <a:t>9</a:t>
            </a:fld>
            <a:endParaRPr lang="en-US"/>
          </a:p>
        </p:txBody>
      </p:sp>
    </p:spTree>
    <p:extLst>
      <p:ext uri="{BB962C8B-B14F-4D97-AF65-F5344CB8AC3E}">
        <p14:creationId xmlns:p14="http://schemas.microsoft.com/office/powerpoint/2010/main" val="27187329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C142CCA2-2949-4325-A78A-A7C3B63D73CE}" type="slidenum">
              <a:rPr lang="en-US" smtClean="0"/>
              <a:pPr/>
              <a:t>10</a:t>
            </a:fld>
            <a:endParaRPr lang="en-US"/>
          </a:p>
        </p:txBody>
      </p:sp>
    </p:spTree>
    <p:extLst>
      <p:ext uri="{BB962C8B-B14F-4D97-AF65-F5344CB8AC3E}">
        <p14:creationId xmlns:p14="http://schemas.microsoft.com/office/powerpoint/2010/main" val="1567645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baseline="0">
                <a:latin typeface="+mn-lt"/>
              </a:defRPr>
            </a:lvl1pPr>
          </a:lstStyle>
          <a:p>
            <a:r>
              <a:rPr lang="en-US"/>
              <a:t>4/18/2022</a:t>
            </a:r>
            <a:endParaRPr lang="en-US" dirty="0"/>
          </a:p>
        </p:txBody>
      </p:sp>
      <p:sp>
        <p:nvSpPr>
          <p:cNvPr id="5" name="Footer Placeholder 4"/>
          <p:cNvSpPr>
            <a:spLocks noGrp="1"/>
          </p:cNvSpPr>
          <p:nvPr>
            <p:ph type="ftr" sz="quarter" idx="11"/>
          </p:nvPr>
        </p:nvSpPr>
        <p:spPr/>
        <p:txBody>
          <a:bodyPr/>
          <a:lstStyle/>
          <a:p>
            <a:r>
              <a:rPr lang="en-US"/>
              <a:t>CSE 332</a:t>
            </a:r>
          </a:p>
        </p:txBody>
      </p:sp>
      <p:sp>
        <p:nvSpPr>
          <p:cNvPr id="6" name="Slide Number Placeholder 5"/>
          <p:cNvSpPr>
            <a:spLocks noGrp="1"/>
          </p:cNvSpPr>
          <p:nvPr>
            <p:ph type="sldNum" sz="quarter" idx="12"/>
          </p:nvPr>
        </p:nvSpPr>
        <p:spPr/>
        <p:txBody>
          <a:bodyPr/>
          <a:lstStyle/>
          <a:p>
            <a:pPr>
              <a:defRPr/>
            </a:pPr>
            <a:fld id="{7EE820A4-3FD7-46A3-BBC4-852662ABCDF4}" type="slidenum">
              <a:rPr lang="en-US" smtClean="0"/>
              <a:pPr>
                <a:defRPr/>
              </a:pPr>
              <a:t>‹#›</a:t>
            </a:fld>
            <a:endParaRPr lang="en-US"/>
          </a:p>
        </p:txBody>
      </p:sp>
    </p:spTree>
    <p:extLst>
      <p:ext uri="{BB962C8B-B14F-4D97-AF65-F5344CB8AC3E}">
        <p14:creationId xmlns:p14="http://schemas.microsoft.com/office/powerpoint/2010/main" val="1892995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4/18/2022</a:t>
            </a:r>
          </a:p>
        </p:txBody>
      </p:sp>
      <p:sp>
        <p:nvSpPr>
          <p:cNvPr id="5" name="Footer Placeholder 4"/>
          <p:cNvSpPr>
            <a:spLocks noGrp="1"/>
          </p:cNvSpPr>
          <p:nvPr>
            <p:ph type="ftr" sz="quarter" idx="11"/>
          </p:nvPr>
        </p:nvSpPr>
        <p:spPr/>
        <p:txBody>
          <a:bodyPr/>
          <a:lstStyle/>
          <a:p>
            <a:r>
              <a:rPr lang="en-US"/>
              <a:t>CSE 332</a:t>
            </a:r>
          </a:p>
        </p:txBody>
      </p:sp>
      <p:sp>
        <p:nvSpPr>
          <p:cNvPr id="6" name="Slide Number Placeholder 5"/>
          <p:cNvSpPr>
            <a:spLocks noGrp="1"/>
          </p:cNvSpPr>
          <p:nvPr>
            <p:ph type="sldNum" sz="quarter" idx="12"/>
          </p:nvPr>
        </p:nvSpPr>
        <p:spPr/>
        <p:txBody>
          <a:bodyPr/>
          <a:lstStyle/>
          <a:p>
            <a:pPr>
              <a:defRPr/>
            </a:pPr>
            <a:fld id="{9CEE3D29-17E1-4F73-98C5-C1578562D192}" type="slidenum">
              <a:rPr lang="en-US" smtClean="0"/>
              <a:pPr>
                <a:defRPr/>
              </a:pPr>
              <a:t>‹#›</a:t>
            </a:fld>
            <a:endParaRPr lang="en-US"/>
          </a:p>
        </p:txBody>
      </p:sp>
    </p:spTree>
    <p:extLst>
      <p:ext uri="{BB962C8B-B14F-4D97-AF65-F5344CB8AC3E}">
        <p14:creationId xmlns:p14="http://schemas.microsoft.com/office/powerpoint/2010/main" val="3635267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4/18/2022</a:t>
            </a:r>
          </a:p>
        </p:txBody>
      </p:sp>
      <p:sp>
        <p:nvSpPr>
          <p:cNvPr id="5" name="Footer Placeholder 4"/>
          <p:cNvSpPr>
            <a:spLocks noGrp="1"/>
          </p:cNvSpPr>
          <p:nvPr>
            <p:ph type="ftr" sz="quarter" idx="11"/>
          </p:nvPr>
        </p:nvSpPr>
        <p:spPr/>
        <p:txBody>
          <a:bodyPr/>
          <a:lstStyle/>
          <a:p>
            <a:r>
              <a:rPr lang="en-US"/>
              <a:t>CSE 332</a:t>
            </a:r>
          </a:p>
        </p:txBody>
      </p:sp>
      <p:sp>
        <p:nvSpPr>
          <p:cNvPr id="6" name="Slide Number Placeholder 5"/>
          <p:cNvSpPr>
            <a:spLocks noGrp="1"/>
          </p:cNvSpPr>
          <p:nvPr>
            <p:ph type="sldNum" sz="quarter" idx="12"/>
          </p:nvPr>
        </p:nvSpPr>
        <p:spPr/>
        <p:txBody>
          <a:bodyPr/>
          <a:lstStyle/>
          <a:p>
            <a:pPr>
              <a:defRPr/>
            </a:pPr>
            <a:fld id="{5D706F9A-20CC-453C-B016-716D1B49E893}" type="slidenum">
              <a:rPr lang="en-US" smtClean="0"/>
              <a:pPr>
                <a:defRPr/>
              </a:pPr>
              <a:t>‹#›</a:t>
            </a:fld>
            <a:endParaRPr lang="en-US"/>
          </a:p>
        </p:txBody>
      </p:sp>
    </p:spTree>
    <p:extLst>
      <p:ext uri="{BB962C8B-B14F-4D97-AF65-F5344CB8AC3E}">
        <p14:creationId xmlns:p14="http://schemas.microsoft.com/office/powerpoint/2010/main" val="842554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baseline="0">
                <a:latin typeface="+mn-lt"/>
              </a:defRPr>
            </a:lvl1pPr>
          </a:lstStyle>
          <a:p>
            <a:r>
              <a:rPr lang="en-US"/>
              <a:t>4/18/2022</a:t>
            </a:r>
            <a:endParaRPr lang="en-US" dirty="0"/>
          </a:p>
        </p:txBody>
      </p:sp>
      <p:sp>
        <p:nvSpPr>
          <p:cNvPr id="5" name="Footer Placeholder 4"/>
          <p:cNvSpPr>
            <a:spLocks noGrp="1"/>
          </p:cNvSpPr>
          <p:nvPr>
            <p:ph type="ftr" sz="quarter" idx="11"/>
          </p:nvPr>
        </p:nvSpPr>
        <p:spPr/>
        <p:txBody>
          <a:bodyPr/>
          <a:lstStyle/>
          <a:p>
            <a:r>
              <a:rPr lang="en-US"/>
              <a:t>CSE 332</a:t>
            </a:r>
          </a:p>
        </p:txBody>
      </p:sp>
      <p:sp>
        <p:nvSpPr>
          <p:cNvPr id="6" name="Slide Number Placeholder 5"/>
          <p:cNvSpPr>
            <a:spLocks noGrp="1"/>
          </p:cNvSpPr>
          <p:nvPr>
            <p:ph type="sldNum" sz="quarter" idx="12"/>
          </p:nvPr>
        </p:nvSpPr>
        <p:spPr/>
        <p:txBody>
          <a:bodyPr/>
          <a:lstStyle/>
          <a:p>
            <a:pPr>
              <a:defRPr/>
            </a:pPr>
            <a:fld id="{AE055072-ED12-4C45-98F4-735693FD894A}" type="slidenum">
              <a:rPr lang="en-US" smtClean="0"/>
              <a:pPr>
                <a:defRPr/>
              </a:pPr>
              <a:t>‹#›</a:t>
            </a:fld>
            <a:endParaRPr lang="en-US"/>
          </a:p>
        </p:txBody>
      </p:sp>
    </p:spTree>
    <p:extLst>
      <p:ext uri="{BB962C8B-B14F-4D97-AF65-F5344CB8AC3E}">
        <p14:creationId xmlns:p14="http://schemas.microsoft.com/office/powerpoint/2010/main" val="4176851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4/18/2022</a:t>
            </a:r>
          </a:p>
        </p:txBody>
      </p:sp>
      <p:sp>
        <p:nvSpPr>
          <p:cNvPr id="5" name="Footer Placeholder 4"/>
          <p:cNvSpPr>
            <a:spLocks noGrp="1"/>
          </p:cNvSpPr>
          <p:nvPr>
            <p:ph type="ftr" sz="quarter" idx="11"/>
          </p:nvPr>
        </p:nvSpPr>
        <p:spPr/>
        <p:txBody>
          <a:bodyPr/>
          <a:lstStyle/>
          <a:p>
            <a:r>
              <a:rPr lang="en-US"/>
              <a:t>CSE 332</a:t>
            </a:r>
          </a:p>
        </p:txBody>
      </p:sp>
      <p:sp>
        <p:nvSpPr>
          <p:cNvPr id="6" name="Slide Number Placeholder 5"/>
          <p:cNvSpPr>
            <a:spLocks noGrp="1"/>
          </p:cNvSpPr>
          <p:nvPr>
            <p:ph type="sldNum" sz="quarter" idx="12"/>
          </p:nvPr>
        </p:nvSpPr>
        <p:spPr/>
        <p:txBody>
          <a:bodyPr/>
          <a:lstStyle/>
          <a:p>
            <a:pPr>
              <a:defRPr/>
            </a:pPr>
            <a:fld id="{657399F4-18E9-476C-BF51-6F6CFD525104}" type="slidenum">
              <a:rPr lang="en-US" smtClean="0"/>
              <a:pPr>
                <a:defRPr/>
              </a:pPr>
              <a:t>‹#›</a:t>
            </a:fld>
            <a:endParaRPr lang="en-US"/>
          </a:p>
        </p:txBody>
      </p:sp>
    </p:spTree>
    <p:extLst>
      <p:ext uri="{BB962C8B-B14F-4D97-AF65-F5344CB8AC3E}">
        <p14:creationId xmlns:p14="http://schemas.microsoft.com/office/powerpoint/2010/main" val="1651710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4/18/2022</a:t>
            </a:r>
          </a:p>
        </p:txBody>
      </p:sp>
      <p:sp>
        <p:nvSpPr>
          <p:cNvPr id="6" name="Footer Placeholder 5"/>
          <p:cNvSpPr>
            <a:spLocks noGrp="1"/>
          </p:cNvSpPr>
          <p:nvPr>
            <p:ph type="ftr" sz="quarter" idx="11"/>
          </p:nvPr>
        </p:nvSpPr>
        <p:spPr/>
        <p:txBody>
          <a:bodyPr/>
          <a:lstStyle/>
          <a:p>
            <a:r>
              <a:rPr lang="en-US"/>
              <a:t>CSE 332</a:t>
            </a:r>
          </a:p>
        </p:txBody>
      </p:sp>
      <p:sp>
        <p:nvSpPr>
          <p:cNvPr id="7" name="Slide Number Placeholder 6"/>
          <p:cNvSpPr>
            <a:spLocks noGrp="1"/>
          </p:cNvSpPr>
          <p:nvPr>
            <p:ph type="sldNum" sz="quarter" idx="12"/>
          </p:nvPr>
        </p:nvSpPr>
        <p:spPr/>
        <p:txBody>
          <a:bodyPr/>
          <a:lstStyle/>
          <a:p>
            <a:pPr>
              <a:defRPr/>
            </a:pPr>
            <a:fld id="{2DA89EC3-A915-4455-86D5-B12D6737FDE5}" type="slidenum">
              <a:rPr lang="en-US" smtClean="0"/>
              <a:pPr>
                <a:defRPr/>
              </a:pPr>
              <a:t>‹#›</a:t>
            </a:fld>
            <a:endParaRPr lang="en-US"/>
          </a:p>
        </p:txBody>
      </p:sp>
    </p:spTree>
    <p:extLst>
      <p:ext uri="{BB962C8B-B14F-4D97-AF65-F5344CB8AC3E}">
        <p14:creationId xmlns:p14="http://schemas.microsoft.com/office/powerpoint/2010/main" val="2865160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4/18/2022</a:t>
            </a:r>
          </a:p>
        </p:txBody>
      </p:sp>
      <p:sp>
        <p:nvSpPr>
          <p:cNvPr id="8" name="Footer Placeholder 7"/>
          <p:cNvSpPr>
            <a:spLocks noGrp="1"/>
          </p:cNvSpPr>
          <p:nvPr>
            <p:ph type="ftr" sz="quarter" idx="11"/>
          </p:nvPr>
        </p:nvSpPr>
        <p:spPr/>
        <p:txBody>
          <a:bodyPr/>
          <a:lstStyle/>
          <a:p>
            <a:r>
              <a:rPr lang="en-US"/>
              <a:t>CSE 332</a:t>
            </a:r>
          </a:p>
        </p:txBody>
      </p:sp>
      <p:sp>
        <p:nvSpPr>
          <p:cNvPr id="9" name="Slide Number Placeholder 8"/>
          <p:cNvSpPr>
            <a:spLocks noGrp="1"/>
          </p:cNvSpPr>
          <p:nvPr>
            <p:ph type="sldNum" sz="quarter" idx="12"/>
          </p:nvPr>
        </p:nvSpPr>
        <p:spPr/>
        <p:txBody>
          <a:bodyPr/>
          <a:lstStyle/>
          <a:p>
            <a:pPr>
              <a:defRPr/>
            </a:pPr>
            <a:fld id="{A972A4B9-27A0-431E-828E-D9164D3B9025}" type="slidenum">
              <a:rPr lang="en-US" smtClean="0"/>
              <a:pPr>
                <a:defRPr/>
              </a:pPr>
              <a:t>‹#›</a:t>
            </a:fld>
            <a:endParaRPr lang="en-US"/>
          </a:p>
        </p:txBody>
      </p:sp>
    </p:spTree>
    <p:extLst>
      <p:ext uri="{BB962C8B-B14F-4D97-AF65-F5344CB8AC3E}">
        <p14:creationId xmlns:p14="http://schemas.microsoft.com/office/powerpoint/2010/main" val="827186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4/18/2022</a:t>
            </a:r>
          </a:p>
        </p:txBody>
      </p:sp>
      <p:sp>
        <p:nvSpPr>
          <p:cNvPr id="4" name="Footer Placeholder 3"/>
          <p:cNvSpPr>
            <a:spLocks noGrp="1"/>
          </p:cNvSpPr>
          <p:nvPr>
            <p:ph type="ftr" sz="quarter" idx="11"/>
          </p:nvPr>
        </p:nvSpPr>
        <p:spPr/>
        <p:txBody>
          <a:bodyPr/>
          <a:lstStyle/>
          <a:p>
            <a:r>
              <a:rPr lang="en-US"/>
              <a:t>CSE 332</a:t>
            </a:r>
          </a:p>
        </p:txBody>
      </p:sp>
      <p:sp>
        <p:nvSpPr>
          <p:cNvPr id="5" name="Slide Number Placeholder 4"/>
          <p:cNvSpPr>
            <a:spLocks noGrp="1"/>
          </p:cNvSpPr>
          <p:nvPr>
            <p:ph type="sldNum" sz="quarter" idx="12"/>
          </p:nvPr>
        </p:nvSpPr>
        <p:spPr/>
        <p:txBody>
          <a:bodyPr/>
          <a:lstStyle/>
          <a:p>
            <a:pPr>
              <a:defRPr/>
            </a:pPr>
            <a:fld id="{33C45AD5-AAEF-4934-AA5C-177292084200}" type="slidenum">
              <a:rPr lang="en-US" smtClean="0"/>
              <a:pPr>
                <a:defRPr/>
              </a:pPr>
              <a:t>‹#›</a:t>
            </a:fld>
            <a:endParaRPr lang="en-US"/>
          </a:p>
        </p:txBody>
      </p:sp>
    </p:spTree>
    <p:extLst>
      <p:ext uri="{BB962C8B-B14F-4D97-AF65-F5344CB8AC3E}">
        <p14:creationId xmlns:p14="http://schemas.microsoft.com/office/powerpoint/2010/main" val="87960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4/18/2022</a:t>
            </a:r>
          </a:p>
        </p:txBody>
      </p:sp>
      <p:sp>
        <p:nvSpPr>
          <p:cNvPr id="3" name="Footer Placeholder 2"/>
          <p:cNvSpPr>
            <a:spLocks noGrp="1"/>
          </p:cNvSpPr>
          <p:nvPr>
            <p:ph type="ftr" sz="quarter" idx="11"/>
          </p:nvPr>
        </p:nvSpPr>
        <p:spPr/>
        <p:txBody>
          <a:bodyPr/>
          <a:lstStyle/>
          <a:p>
            <a:r>
              <a:rPr lang="en-US"/>
              <a:t>CSE 332</a:t>
            </a:r>
          </a:p>
        </p:txBody>
      </p:sp>
      <p:sp>
        <p:nvSpPr>
          <p:cNvPr id="4" name="Slide Number Placeholder 3"/>
          <p:cNvSpPr>
            <a:spLocks noGrp="1"/>
          </p:cNvSpPr>
          <p:nvPr>
            <p:ph type="sldNum" sz="quarter" idx="12"/>
          </p:nvPr>
        </p:nvSpPr>
        <p:spPr/>
        <p:txBody>
          <a:bodyPr/>
          <a:lstStyle/>
          <a:p>
            <a:pPr>
              <a:defRPr/>
            </a:pPr>
            <a:fld id="{D7D4BD63-3F69-4317-BFAC-D05CE43EF9AC}" type="slidenum">
              <a:rPr lang="en-US" smtClean="0"/>
              <a:pPr>
                <a:defRPr/>
              </a:pPr>
              <a:t>‹#›</a:t>
            </a:fld>
            <a:endParaRPr lang="en-US"/>
          </a:p>
        </p:txBody>
      </p:sp>
    </p:spTree>
    <p:extLst>
      <p:ext uri="{BB962C8B-B14F-4D97-AF65-F5344CB8AC3E}">
        <p14:creationId xmlns:p14="http://schemas.microsoft.com/office/powerpoint/2010/main" val="2351499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4/18/2022</a:t>
            </a:r>
          </a:p>
        </p:txBody>
      </p:sp>
      <p:sp>
        <p:nvSpPr>
          <p:cNvPr id="6" name="Footer Placeholder 5"/>
          <p:cNvSpPr>
            <a:spLocks noGrp="1"/>
          </p:cNvSpPr>
          <p:nvPr>
            <p:ph type="ftr" sz="quarter" idx="11"/>
          </p:nvPr>
        </p:nvSpPr>
        <p:spPr/>
        <p:txBody>
          <a:bodyPr/>
          <a:lstStyle/>
          <a:p>
            <a:r>
              <a:rPr lang="en-US"/>
              <a:t>CSE 332</a:t>
            </a:r>
          </a:p>
        </p:txBody>
      </p:sp>
      <p:sp>
        <p:nvSpPr>
          <p:cNvPr id="7" name="Slide Number Placeholder 6"/>
          <p:cNvSpPr>
            <a:spLocks noGrp="1"/>
          </p:cNvSpPr>
          <p:nvPr>
            <p:ph type="sldNum" sz="quarter" idx="12"/>
          </p:nvPr>
        </p:nvSpPr>
        <p:spPr/>
        <p:txBody>
          <a:bodyPr/>
          <a:lstStyle/>
          <a:p>
            <a:pPr>
              <a:defRPr/>
            </a:pPr>
            <a:fld id="{D14B3FFC-6FA6-477D-962A-C50729C486DA}" type="slidenum">
              <a:rPr lang="en-US" smtClean="0"/>
              <a:pPr>
                <a:defRPr/>
              </a:pPr>
              <a:t>‹#›</a:t>
            </a:fld>
            <a:endParaRPr lang="en-US"/>
          </a:p>
        </p:txBody>
      </p:sp>
    </p:spTree>
    <p:extLst>
      <p:ext uri="{BB962C8B-B14F-4D97-AF65-F5344CB8AC3E}">
        <p14:creationId xmlns:p14="http://schemas.microsoft.com/office/powerpoint/2010/main" val="1101904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4/18/2022</a:t>
            </a:r>
          </a:p>
        </p:txBody>
      </p:sp>
      <p:sp>
        <p:nvSpPr>
          <p:cNvPr id="6" name="Footer Placeholder 5"/>
          <p:cNvSpPr>
            <a:spLocks noGrp="1"/>
          </p:cNvSpPr>
          <p:nvPr>
            <p:ph type="ftr" sz="quarter" idx="11"/>
          </p:nvPr>
        </p:nvSpPr>
        <p:spPr/>
        <p:txBody>
          <a:bodyPr/>
          <a:lstStyle/>
          <a:p>
            <a:r>
              <a:rPr lang="en-US"/>
              <a:t>CSE 332</a:t>
            </a:r>
          </a:p>
        </p:txBody>
      </p:sp>
      <p:sp>
        <p:nvSpPr>
          <p:cNvPr id="7" name="Slide Number Placeholder 6"/>
          <p:cNvSpPr>
            <a:spLocks noGrp="1"/>
          </p:cNvSpPr>
          <p:nvPr>
            <p:ph type="sldNum" sz="quarter" idx="12"/>
          </p:nvPr>
        </p:nvSpPr>
        <p:spPr/>
        <p:txBody>
          <a:bodyPr/>
          <a:lstStyle/>
          <a:p>
            <a:pPr>
              <a:defRPr/>
            </a:pPr>
            <a:fld id="{CAD1CD63-D5FC-42BA-93E0-6A849AD09C48}" type="slidenum">
              <a:rPr lang="en-US" smtClean="0"/>
              <a:pPr>
                <a:defRPr/>
              </a:pPr>
              <a:t>‹#›</a:t>
            </a:fld>
            <a:endParaRPr lang="en-US"/>
          </a:p>
        </p:txBody>
      </p:sp>
    </p:spTree>
    <p:extLst>
      <p:ext uri="{BB962C8B-B14F-4D97-AF65-F5344CB8AC3E}">
        <p14:creationId xmlns:p14="http://schemas.microsoft.com/office/powerpoint/2010/main" val="4103316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baseline="0">
                <a:solidFill>
                  <a:schemeClr val="tx1">
                    <a:tint val="75000"/>
                  </a:schemeClr>
                </a:solidFill>
                <a:latin typeface="+mn-lt"/>
              </a:defRPr>
            </a:lvl1pPr>
          </a:lstStyle>
          <a:p>
            <a:r>
              <a:rPr lang="en-US"/>
              <a:t>4/18/2022</a:t>
            </a:r>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baseline="0">
                <a:solidFill>
                  <a:schemeClr val="tx1">
                    <a:tint val="75000"/>
                  </a:schemeClr>
                </a:solidFill>
                <a:latin typeface="+mn-lt"/>
              </a:defRPr>
            </a:lvl1pPr>
          </a:lstStyle>
          <a:p>
            <a:r>
              <a:rPr lang="en-US" dirty="0"/>
              <a:t>CSE 332</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baseline="0">
                <a:solidFill>
                  <a:schemeClr val="tx1">
                    <a:tint val="75000"/>
                  </a:schemeClr>
                </a:solidFill>
                <a:latin typeface="+mn-lt"/>
              </a:defRPr>
            </a:lvl1pPr>
          </a:lstStyle>
          <a:p>
            <a:pPr>
              <a:defRPr/>
            </a:pPr>
            <a:fld id="{A1E508F6-ED62-4112-8118-58A1073E24C6}" type="slidenum">
              <a:rPr lang="en-US" smtClean="0"/>
              <a:pPr>
                <a:defRPr/>
              </a:pPr>
              <a:t>‹#›</a:t>
            </a:fld>
            <a:endParaRPr lang="en-US" dirty="0"/>
          </a:p>
        </p:txBody>
      </p:sp>
    </p:spTree>
    <p:extLst>
      <p:ext uri="{BB962C8B-B14F-4D97-AF65-F5344CB8AC3E}">
        <p14:creationId xmlns:p14="http://schemas.microsoft.com/office/powerpoint/2010/main" val="182289017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tags" Target="../tags/tag13.xml"/><Relationship Id="rId3" Type="http://schemas.openxmlformats.org/officeDocument/2006/relationships/tags" Target="../tags/tag8.xml"/><Relationship Id="rId7" Type="http://schemas.openxmlformats.org/officeDocument/2006/relationships/tags" Target="../tags/tag12.xml"/><Relationship Id="rId12" Type="http://schemas.openxmlformats.org/officeDocument/2006/relationships/notesSlide" Target="../notesSlides/notesSlide4.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tags" Target="../tags/tag11.xml"/><Relationship Id="rId11" Type="http://schemas.openxmlformats.org/officeDocument/2006/relationships/slideLayout" Target="../slideLayouts/slideLayout2.xml"/><Relationship Id="rId5" Type="http://schemas.openxmlformats.org/officeDocument/2006/relationships/tags" Target="../tags/tag10.xml"/><Relationship Id="rId10" Type="http://schemas.openxmlformats.org/officeDocument/2006/relationships/tags" Target="../tags/tag15.xml"/><Relationship Id="rId4" Type="http://schemas.openxmlformats.org/officeDocument/2006/relationships/tags" Target="../tags/tag9.xml"/><Relationship Id="rId9" Type="http://schemas.openxmlformats.org/officeDocument/2006/relationships/tags" Target="../tags/tag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Rectangle 2"/>
          <p:cNvSpPr>
            <a:spLocks noGrp="1" noChangeArrowheads="1"/>
          </p:cNvSpPr>
          <p:nvPr>
            <p:ph type="ctrTitle"/>
            <p:custDataLst>
              <p:tags r:id="rId1"/>
            </p:custDataLst>
          </p:nvPr>
        </p:nvSpPr>
        <p:spPr>
          <a:xfrm>
            <a:off x="685800" y="2286000"/>
            <a:ext cx="7772400" cy="1143000"/>
          </a:xfrm>
        </p:spPr>
        <p:txBody>
          <a:bodyPr>
            <a:normAutofit fontScale="90000"/>
          </a:bodyPr>
          <a:lstStyle/>
          <a:p>
            <a:r>
              <a:rPr lang="en-US" altLang="en-US" dirty="0"/>
              <a:t>CSE 332: Data Structures and Parallelism</a:t>
            </a:r>
          </a:p>
        </p:txBody>
      </p:sp>
      <p:sp>
        <p:nvSpPr>
          <p:cNvPr id="2051" name="Rectangle 3"/>
          <p:cNvSpPr>
            <a:spLocks noGrp="1" noChangeArrowheads="1"/>
          </p:cNvSpPr>
          <p:nvPr>
            <p:ph type="subTitle" idx="1"/>
            <p:custDataLst>
              <p:tags r:id="rId2"/>
            </p:custDataLst>
          </p:nvPr>
        </p:nvSpPr>
        <p:spPr/>
        <p:txBody>
          <a:bodyPr>
            <a:normAutofit/>
          </a:bodyPr>
          <a:lstStyle/>
          <a:p>
            <a:r>
              <a:rPr lang="en-US" altLang="en-US" dirty="0"/>
              <a:t>Spring 2022</a:t>
            </a:r>
          </a:p>
          <a:p>
            <a:r>
              <a:rPr lang="en-US" altLang="en-US" dirty="0"/>
              <a:t>Richard Anderson</a:t>
            </a:r>
          </a:p>
          <a:p>
            <a:r>
              <a:rPr lang="en-US" altLang="en-US" dirty="0"/>
              <a:t>Lecture 10: </a:t>
            </a:r>
            <a:r>
              <a:rPr lang="en-US" dirty="0"/>
              <a:t>B-Trees</a:t>
            </a:r>
            <a:endParaRPr lang="en-US" dirty="0">
              <a:latin typeface="Arial" panose="020B0604020202020204" pitchFamily="34" charset="0"/>
              <a:cs typeface="Arial" panose="020B0604020202020204" pitchFamily="34" charset="0"/>
            </a:endParaRPr>
          </a:p>
        </p:txBody>
      </p:sp>
      <p:sp>
        <p:nvSpPr>
          <p:cNvPr id="2" name="Date Placeholder 1"/>
          <p:cNvSpPr>
            <a:spLocks noGrp="1"/>
          </p:cNvSpPr>
          <p:nvPr>
            <p:ph type="dt" sz="half" idx="10"/>
          </p:nvPr>
        </p:nvSpPr>
        <p:spPr/>
        <p:txBody>
          <a:bodyPr/>
          <a:lstStyle/>
          <a:p>
            <a:r>
              <a:rPr lang="en-US"/>
              <a:t>4/18/2022</a:t>
            </a:r>
          </a:p>
        </p:txBody>
      </p:sp>
      <p:sp>
        <p:nvSpPr>
          <p:cNvPr id="3" name="Footer Placeholder 2"/>
          <p:cNvSpPr>
            <a:spLocks noGrp="1"/>
          </p:cNvSpPr>
          <p:nvPr>
            <p:ph type="ftr" sz="quarter" idx="11"/>
          </p:nvPr>
        </p:nvSpPr>
        <p:spPr/>
        <p:txBody>
          <a:bodyPr/>
          <a:lstStyle/>
          <a:p>
            <a:r>
              <a:rPr lang="en-US"/>
              <a:t>CSE 332</a:t>
            </a:r>
          </a:p>
        </p:txBody>
      </p:sp>
      <p:sp>
        <p:nvSpPr>
          <p:cNvPr id="4" name="Slide Number Placeholder 3"/>
          <p:cNvSpPr>
            <a:spLocks noGrp="1"/>
          </p:cNvSpPr>
          <p:nvPr>
            <p:ph type="sldNum" sz="quarter" idx="12"/>
          </p:nvPr>
        </p:nvSpPr>
        <p:spPr/>
        <p:txBody>
          <a:bodyPr/>
          <a:lstStyle/>
          <a:p>
            <a:pPr>
              <a:defRPr/>
            </a:pPr>
            <a:fld id="{7EE820A4-3FD7-46A3-BBC4-852662ABCDF4}" type="slidenum">
              <a:rPr lang="en-US" smtClean="0"/>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BSTs?</a:t>
            </a:r>
          </a:p>
        </p:txBody>
      </p:sp>
      <p:sp>
        <p:nvSpPr>
          <p:cNvPr id="3" name="Content Placeholder 2"/>
          <p:cNvSpPr>
            <a:spLocks noGrp="1"/>
          </p:cNvSpPr>
          <p:nvPr>
            <p:ph idx="1"/>
          </p:nvPr>
        </p:nvSpPr>
        <p:spPr>
          <a:xfrm>
            <a:off x="685800" y="1371600"/>
            <a:ext cx="7772400" cy="4953000"/>
          </a:xfrm>
        </p:spPr>
        <p:txBody>
          <a:bodyPr>
            <a:normAutofit fontScale="92500" lnSpcReduction="20000"/>
          </a:bodyPr>
          <a:lstStyle/>
          <a:p>
            <a:r>
              <a:rPr lang="en-US" dirty="0"/>
              <a:t>Looking things up in balanced binary search trees is </a:t>
            </a:r>
            <a:r>
              <a:rPr lang="en-US" i="1" dirty="0"/>
              <a:t>O</a:t>
            </a:r>
            <a:r>
              <a:rPr lang="en-US" dirty="0"/>
              <a:t>(</a:t>
            </a:r>
            <a:r>
              <a:rPr lang="en-US" b="1" dirty="0">
                <a:latin typeface="Courier New" pitchFamily="49" charset="0"/>
                <a:cs typeface="Courier New" pitchFamily="49" charset="0"/>
              </a:rPr>
              <a:t>log</a:t>
            </a:r>
            <a:r>
              <a:rPr lang="en-US" dirty="0"/>
              <a:t> </a:t>
            </a:r>
            <a:r>
              <a:rPr lang="en-US" i="1" dirty="0"/>
              <a:t>n</a:t>
            </a:r>
            <a:r>
              <a:rPr lang="en-US" dirty="0"/>
              <a:t>), so even for </a:t>
            </a:r>
            <a:r>
              <a:rPr lang="en-US" i="1" dirty="0"/>
              <a:t>n</a:t>
            </a:r>
            <a:r>
              <a:rPr lang="en-US" dirty="0"/>
              <a:t> = 2</a:t>
            </a:r>
            <a:r>
              <a:rPr lang="en-US" b="1" baseline="30000" dirty="0"/>
              <a:t>39 </a:t>
            </a:r>
            <a:r>
              <a:rPr lang="en-US" dirty="0"/>
              <a:t>(512GB) we need not worry about minutes or hours</a:t>
            </a:r>
          </a:p>
          <a:p>
            <a:endParaRPr lang="en-US" sz="1000" dirty="0"/>
          </a:p>
          <a:p>
            <a:r>
              <a:rPr lang="en-US" dirty="0"/>
              <a:t>Still, number of disk accesses matters</a:t>
            </a:r>
          </a:p>
          <a:p>
            <a:pPr lvl="1"/>
            <a:r>
              <a:rPr lang="en-US" dirty="0"/>
              <a:t>AVL tree could have height of 55 </a:t>
            </a:r>
          </a:p>
          <a:p>
            <a:pPr lvl="1"/>
            <a:r>
              <a:rPr lang="en-US" dirty="0"/>
              <a:t>So each </a:t>
            </a:r>
            <a:r>
              <a:rPr lang="en-US" b="1" dirty="0">
                <a:latin typeface="Courier New" pitchFamily="49" charset="0"/>
                <a:cs typeface="Courier New" pitchFamily="49" charset="0"/>
              </a:rPr>
              <a:t>find</a:t>
            </a:r>
            <a:r>
              <a:rPr lang="en-US" dirty="0"/>
              <a:t> could take about 0.5 seconds or about 100 finds a minute</a:t>
            </a:r>
          </a:p>
          <a:p>
            <a:pPr lvl="1"/>
            <a:r>
              <a:rPr lang="en-US" dirty="0"/>
              <a:t>Most of the nodes will be on disk: the tree is shallow, but it is still many gigabytes big so the </a:t>
            </a:r>
            <a:r>
              <a:rPr lang="en-US" i="1" dirty="0"/>
              <a:t>tree</a:t>
            </a:r>
            <a:r>
              <a:rPr lang="en-US" dirty="0"/>
              <a:t> cannot fit in memory</a:t>
            </a:r>
          </a:p>
          <a:p>
            <a:pPr lvl="2"/>
            <a:r>
              <a:rPr lang="en-US" dirty="0"/>
              <a:t>Even if memory holds the first 25 nodes on our path, we still need 30 disk accesses</a:t>
            </a:r>
          </a:p>
          <a:p>
            <a:pPr lvl="1"/>
            <a:endParaRPr lang="en-US" sz="1000" dirty="0"/>
          </a:p>
        </p:txBody>
      </p:sp>
      <p:sp>
        <p:nvSpPr>
          <p:cNvPr id="4" name="Date Placeholder 3">
            <a:extLst>
              <a:ext uri="{FF2B5EF4-FFF2-40B4-BE49-F238E27FC236}">
                <a16:creationId xmlns:a16="http://schemas.microsoft.com/office/drawing/2014/main" id="{ED1D573C-DCB8-4176-9B60-2D2F37293127}"/>
              </a:ext>
            </a:extLst>
          </p:cNvPr>
          <p:cNvSpPr>
            <a:spLocks noGrp="1"/>
          </p:cNvSpPr>
          <p:nvPr>
            <p:ph type="dt" sz="half" idx="10"/>
          </p:nvPr>
        </p:nvSpPr>
        <p:spPr/>
        <p:txBody>
          <a:bodyPr/>
          <a:lstStyle/>
          <a:p>
            <a:r>
              <a:rPr lang="en-US"/>
              <a:t>4/18/2022</a:t>
            </a:r>
            <a:endParaRPr lang="en-US" dirty="0"/>
          </a:p>
        </p:txBody>
      </p:sp>
      <p:sp>
        <p:nvSpPr>
          <p:cNvPr id="5" name="Footer Placeholder 4">
            <a:extLst>
              <a:ext uri="{FF2B5EF4-FFF2-40B4-BE49-F238E27FC236}">
                <a16:creationId xmlns:a16="http://schemas.microsoft.com/office/drawing/2014/main" id="{645ED340-2D55-4F21-AF17-C1D078AE749C}"/>
              </a:ext>
            </a:extLst>
          </p:cNvPr>
          <p:cNvSpPr>
            <a:spLocks noGrp="1"/>
          </p:cNvSpPr>
          <p:nvPr>
            <p:ph type="ftr" sz="quarter" idx="11"/>
          </p:nvPr>
        </p:nvSpPr>
        <p:spPr/>
        <p:txBody>
          <a:bodyPr/>
          <a:lstStyle/>
          <a:p>
            <a:r>
              <a:rPr lang="en-US"/>
              <a:t>CSE 332</a:t>
            </a:r>
          </a:p>
        </p:txBody>
      </p:sp>
      <p:sp>
        <p:nvSpPr>
          <p:cNvPr id="6" name="Slide Number Placeholder 5">
            <a:extLst>
              <a:ext uri="{FF2B5EF4-FFF2-40B4-BE49-F238E27FC236}">
                <a16:creationId xmlns:a16="http://schemas.microsoft.com/office/drawing/2014/main" id="{1607EF82-8483-4A36-B381-AF4A7151DFDD}"/>
              </a:ext>
            </a:extLst>
          </p:cNvPr>
          <p:cNvSpPr>
            <a:spLocks noGrp="1"/>
          </p:cNvSpPr>
          <p:nvPr>
            <p:ph type="sldNum" sz="quarter" idx="12"/>
          </p:nvPr>
        </p:nvSpPr>
        <p:spPr/>
        <p:txBody>
          <a:bodyPr/>
          <a:lstStyle/>
          <a:p>
            <a:pPr>
              <a:defRPr/>
            </a:pPr>
            <a:fld id="{AE055072-ED12-4C45-98F4-735693FD894A}" type="slidenum">
              <a:rPr lang="en-US" smtClean="0"/>
              <a:pPr>
                <a:defRPr/>
              </a:pPr>
              <a:t>10</a:t>
            </a:fld>
            <a:endParaRPr lang="en-US"/>
          </a:p>
        </p:txBody>
      </p:sp>
    </p:spTree>
    <p:extLst>
      <p:ext uri="{BB962C8B-B14F-4D97-AF65-F5344CB8AC3E}">
        <p14:creationId xmlns:p14="http://schemas.microsoft.com/office/powerpoint/2010/main" val="6893066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body" idx="1"/>
          </p:nvPr>
        </p:nvSpPr>
        <p:spPr>
          <a:xfrm>
            <a:off x="228600" y="1235075"/>
            <a:ext cx="8686800" cy="5089525"/>
          </a:xfrm>
        </p:spPr>
        <p:txBody>
          <a:bodyPr lIns="0" tIns="0" rIns="0" bIns="0"/>
          <a:lstStyle/>
          <a:p>
            <a:pPr marL="257175" indent="-257175" defTabSz="914400" eaLnBrk="1">
              <a:spcBef>
                <a:spcPts val="600"/>
              </a:spcBef>
              <a:buFontTx/>
              <a:buChar char="•"/>
            </a:pPr>
            <a:r>
              <a:rPr lang="en-US" altLang="en-US" sz="2400" dirty="0">
                <a:latin typeface="Arial" pitchFamily="34" charset="0"/>
                <a:cs typeface="Arial" pitchFamily="34" charset="0"/>
                <a:sym typeface="Arial" pitchFamily="34" charset="0"/>
              </a:rPr>
              <a:t>Each internal node has (up to) </a:t>
            </a:r>
            <a:r>
              <a:rPr lang="en-US" altLang="en-US" sz="2400" i="1" dirty="0">
                <a:latin typeface="Times New Roman" pitchFamily="18" charset="0"/>
                <a:cs typeface="Times New Roman" pitchFamily="18" charset="0"/>
                <a:sym typeface="Times New Roman" pitchFamily="18" charset="0"/>
              </a:rPr>
              <a:t>M</a:t>
            </a:r>
            <a:r>
              <a:rPr lang="en-US" altLang="en-US" sz="2400" dirty="0">
                <a:latin typeface="Arial" pitchFamily="34" charset="0"/>
                <a:cs typeface="Arial" pitchFamily="34" charset="0"/>
                <a:sym typeface="Arial" pitchFamily="34" charset="0"/>
              </a:rPr>
              <a:t>-1 keys:</a:t>
            </a:r>
          </a:p>
          <a:p>
            <a:pPr marL="257175" indent="-257175" defTabSz="914400" eaLnBrk="1">
              <a:spcBef>
                <a:spcPts val="600"/>
              </a:spcBef>
              <a:buFontTx/>
              <a:buChar char="•"/>
            </a:pPr>
            <a:r>
              <a:rPr lang="en-US" altLang="en-US" sz="2400" dirty="0">
                <a:latin typeface="Arial" pitchFamily="34" charset="0"/>
                <a:cs typeface="Arial" pitchFamily="34" charset="0"/>
                <a:sym typeface="Arial" pitchFamily="34" charset="0"/>
              </a:rPr>
              <a:t>Order property:</a:t>
            </a:r>
          </a:p>
          <a:p>
            <a:pPr marL="647700" lvl="1" indent="-190500" defTabSz="914400" eaLnBrk="1">
              <a:spcBef>
                <a:spcPts val="500"/>
              </a:spcBef>
              <a:buFontTx/>
              <a:buChar char="–"/>
            </a:pPr>
            <a:r>
              <a:rPr lang="en-US" altLang="en-US" sz="2000" dirty="0">
                <a:latin typeface="Arial" pitchFamily="34" charset="0"/>
                <a:cs typeface="Arial" pitchFamily="34" charset="0"/>
                <a:sym typeface="Arial" pitchFamily="34" charset="0"/>
              </a:rPr>
              <a:t>subtree between two keys </a:t>
            </a:r>
            <a:r>
              <a:rPr lang="en-US" altLang="en-US" sz="2000" i="1" dirty="0">
                <a:latin typeface="Times New Roman" pitchFamily="18" charset="0"/>
                <a:cs typeface="Times New Roman" pitchFamily="18" charset="0"/>
                <a:sym typeface="Times New Roman" pitchFamily="18" charset="0"/>
              </a:rPr>
              <a:t>x </a:t>
            </a:r>
            <a:r>
              <a:rPr lang="en-US" altLang="en-US" sz="2000" dirty="0">
                <a:latin typeface="Arial" pitchFamily="34" charset="0"/>
                <a:cs typeface="Arial" pitchFamily="34" charset="0"/>
                <a:sym typeface="Arial" pitchFamily="34" charset="0"/>
              </a:rPr>
              <a:t>and </a:t>
            </a:r>
            <a:r>
              <a:rPr lang="en-US" altLang="en-US" sz="2000" i="1" dirty="0">
                <a:latin typeface="Times New Roman" pitchFamily="18" charset="0"/>
                <a:cs typeface="Times New Roman" pitchFamily="18" charset="0"/>
                <a:sym typeface="Times New Roman" pitchFamily="18" charset="0"/>
              </a:rPr>
              <a:t>y </a:t>
            </a:r>
          </a:p>
          <a:p>
            <a:pPr marL="647700" lvl="1" indent="-190500" defTabSz="914400" eaLnBrk="1">
              <a:spcBef>
                <a:spcPts val="500"/>
              </a:spcBef>
            </a:pPr>
            <a:r>
              <a:rPr lang="en-US" altLang="en-US" sz="2000" dirty="0">
                <a:latin typeface="Arial" pitchFamily="34" charset="0"/>
                <a:cs typeface="Arial" pitchFamily="34" charset="0"/>
                <a:sym typeface="Arial" pitchFamily="34" charset="0"/>
              </a:rPr>
              <a:t>    contain leaves with </a:t>
            </a:r>
            <a:r>
              <a:rPr lang="en-US" altLang="en-US" sz="2000" i="1" dirty="0">
                <a:latin typeface="Times New Roman" pitchFamily="18" charset="0"/>
                <a:cs typeface="Times New Roman" pitchFamily="18" charset="0"/>
                <a:sym typeface="Times New Roman" pitchFamily="18" charset="0"/>
              </a:rPr>
              <a:t>values</a:t>
            </a:r>
            <a:r>
              <a:rPr lang="en-US" altLang="en-US" sz="2000" dirty="0">
                <a:latin typeface="Arial" pitchFamily="34" charset="0"/>
                <a:cs typeface="Arial" pitchFamily="34" charset="0"/>
                <a:sym typeface="Arial" pitchFamily="34" charset="0"/>
              </a:rPr>
              <a:t> </a:t>
            </a:r>
            <a:r>
              <a:rPr lang="en-US" altLang="en-US" sz="2000" i="1" dirty="0">
                <a:solidFill>
                  <a:srgbClr val="9900CC"/>
                </a:solidFill>
                <a:latin typeface="Times New Roman" pitchFamily="18" charset="0"/>
                <a:cs typeface="Times New Roman" pitchFamily="18" charset="0"/>
                <a:sym typeface="Times New Roman" pitchFamily="18" charset="0"/>
              </a:rPr>
              <a:t>v </a:t>
            </a:r>
            <a:r>
              <a:rPr lang="en-US" altLang="en-US" sz="2000" dirty="0">
                <a:latin typeface="Arial" pitchFamily="34" charset="0"/>
                <a:cs typeface="Arial" pitchFamily="34" charset="0"/>
                <a:sym typeface="Arial" pitchFamily="34" charset="0"/>
              </a:rPr>
              <a:t>such that </a:t>
            </a:r>
            <a:r>
              <a:rPr lang="en-US" altLang="en-US" sz="2000" i="1" dirty="0">
                <a:latin typeface="Times New Roman" pitchFamily="18" charset="0"/>
                <a:cs typeface="Times New Roman" pitchFamily="18" charset="0"/>
                <a:sym typeface="Times New Roman" pitchFamily="18" charset="0"/>
              </a:rPr>
              <a:t>x </a:t>
            </a:r>
            <a:r>
              <a:rPr lang="en-US" altLang="en-US" sz="2000" dirty="0">
                <a:latin typeface="Times New Roman" pitchFamily="18" charset="0"/>
                <a:ea typeface="Symbol" pitchFamily="18" charset="2"/>
                <a:cs typeface="Times New Roman" pitchFamily="18" charset="0"/>
                <a:sym typeface="Symbol" pitchFamily="18" charset="2"/>
              </a:rPr>
              <a:t>≤</a:t>
            </a:r>
            <a:r>
              <a:rPr lang="en-US" altLang="en-US" sz="2000" i="1" dirty="0">
                <a:latin typeface="Times New Roman" pitchFamily="18" charset="0"/>
                <a:cs typeface="Times New Roman" pitchFamily="18" charset="0"/>
                <a:sym typeface="Times New Roman" pitchFamily="18" charset="0"/>
              </a:rPr>
              <a:t> </a:t>
            </a:r>
            <a:r>
              <a:rPr lang="en-US" altLang="en-US" sz="2000" i="1" dirty="0">
                <a:solidFill>
                  <a:srgbClr val="9900CC"/>
                </a:solidFill>
                <a:latin typeface="Times New Roman" pitchFamily="18" charset="0"/>
                <a:cs typeface="Times New Roman" pitchFamily="18" charset="0"/>
                <a:sym typeface="Times New Roman" pitchFamily="18" charset="0"/>
              </a:rPr>
              <a:t>v</a:t>
            </a:r>
            <a:r>
              <a:rPr lang="en-US" altLang="en-US" sz="2000" i="1" dirty="0">
                <a:latin typeface="Times New Roman" pitchFamily="18" charset="0"/>
                <a:cs typeface="Times New Roman" pitchFamily="18" charset="0"/>
                <a:sym typeface="Times New Roman" pitchFamily="18" charset="0"/>
              </a:rPr>
              <a:t> </a:t>
            </a:r>
            <a:r>
              <a:rPr lang="en-US" altLang="en-US" sz="2000" dirty="0">
                <a:latin typeface="Arial" pitchFamily="34" charset="0"/>
                <a:cs typeface="Arial" pitchFamily="34" charset="0"/>
                <a:sym typeface="Arial" pitchFamily="34" charset="0"/>
              </a:rPr>
              <a:t>&lt;</a:t>
            </a:r>
            <a:r>
              <a:rPr lang="en-US" altLang="en-US" sz="2000" i="1" dirty="0">
                <a:latin typeface="Times New Roman" pitchFamily="18" charset="0"/>
                <a:cs typeface="Times New Roman" pitchFamily="18" charset="0"/>
                <a:sym typeface="Times New Roman" pitchFamily="18" charset="0"/>
              </a:rPr>
              <a:t> y</a:t>
            </a:r>
          </a:p>
          <a:p>
            <a:pPr marL="647700" lvl="1" indent="-190500" defTabSz="914400" eaLnBrk="1">
              <a:spcBef>
                <a:spcPts val="500"/>
              </a:spcBef>
              <a:buFontTx/>
              <a:buChar char="–"/>
            </a:pPr>
            <a:r>
              <a:rPr lang="en-US" altLang="en-US" sz="2000" dirty="0">
                <a:latin typeface="Arial" pitchFamily="34" charset="0"/>
                <a:cs typeface="Arial" pitchFamily="34" charset="0"/>
                <a:sym typeface="Arial" pitchFamily="34" charset="0"/>
              </a:rPr>
              <a:t>Note the  “</a:t>
            </a:r>
            <a:r>
              <a:rPr lang="en-US" altLang="en-US" sz="2000" dirty="0">
                <a:latin typeface="Times New Roman" pitchFamily="18" charset="0"/>
                <a:ea typeface="Symbol" pitchFamily="18" charset="2"/>
                <a:cs typeface="Times New Roman" pitchFamily="18" charset="0"/>
                <a:sym typeface="Symbol" pitchFamily="18" charset="2"/>
              </a:rPr>
              <a:t>≤</a:t>
            </a:r>
            <a:r>
              <a:rPr lang="en-US" altLang="en-US" sz="2000" dirty="0">
                <a:latin typeface="Arial" pitchFamily="34" charset="0"/>
                <a:cs typeface="Arial" pitchFamily="34" charset="0"/>
                <a:sym typeface="Arial" pitchFamily="34" charset="0"/>
              </a:rPr>
              <a:t>”</a:t>
            </a:r>
            <a:endParaRPr lang="en-US" altLang="en-US" sz="2400" dirty="0">
              <a:latin typeface="Arial" pitchFamily="34" charset="0"/>
              <a:cs typeface="Arial" pitchFamily="34" charset="0"/>
              <a:sym typeface="Arial" pitchFamily="34" charset="0"/>
            </a:endParaRPr>
          </a:p>
          <a:p>
            <a:pPr marL="257175" indent="-257175" defTabSz="914400" eaLnBrk="1">
              <a:spcBef>
                <a:spcPts val="600"/>
              </a:spcBef>
              <a:buFontTx/>
              <a:buChar char="•"/>
            </a:pPr>
            <a:r>
              <a:rPr lang="en-US" altLang="en-US" sz="2400" dirty="0">
                <a:latin typeface="Arial" pitchFamily="34" charset="0"/>
                <a:cs typeface="Arial" pitchFamily="34" charset="0"/>
                <a:sym typeface="Arial" pitchFamily="34" charset="0"/>
              </a:rPr>
              <a:t>Leaf nodes have up to </a:t>
            </a:r>
            <a:r>
              <a:rPr lang="en-US" altLang="en-US" sz="2400" i="1" dirty="0">
                <a:latin typeface="Times New Roman" pitchFamily="18" charset="0"/>
                <a:cs typeface="Times New Roman" pitchFamily="18" charset="0"/>
                <a:sym typeface="Times New Roman" pitchFamily="18" charset="0"/>
              </a:rPr>
              <a:t>L</a:t>
            </a:r>
          </a:p>
          <a:p>
            <a:pPr marL="257175" indent="-257175" defTabSz="914400" eaLnBrk="1">
              <a:spcBef>
                <a:spcPts val="600"/>
              </a:spcBef>
            </a:pPr>
            <a:r>
              <a:rPr lang="en-US" altLang="en-US" sz="2400" dirty="0">
                <a:latin typeface="Arial" pitchFamily="34" charset="0"/>
                <a:cs typeface="Arial" pitchFamily="34" charset="0"/>
                <a:sym typeface="Arial" pitchFamily="34" charset="0"/>
              </a:rPr>
              <a:t>    </a:t>
            </a:r>
            <a:r>
              <a:rPr lang="en-US" altLang="en-US" sz="2400" b="1" dirty="0">
                <a:latin typeface="Arial" pitchFamily="34" charset="0"/>
                <a:cs typeface="Arial" pitchFamily="34" charset="0"/>
                <a:sym typeface="Arial" pitchFamily="34" charset="0"/>
              </a:rPr>
              <a:t>sorted</a:t>
            </a:r>
            <a:r>
              <a:rPr lang="en-US" altLang="en-US" sz="2400" dirty="0">
                <a:latin typeface="Arial" pitchFamily="34" charset="0"/>
                <a:cs typeface="Arial" pitchFamily="34" charset="0"/>
                <a:sym typeface="Arial" pitchFamily="34" charset="0"/>
              </a:rPr>
              <a:t> keys.</a:t>
            </a:r>
            <a:endParaRPr lang="en-US" altLang="en-US" dirty="0"/>
          </a:p>
        </p:txBody>
      </p:sp>
      <p:sp>
        <p:nvSpPr>
          <p:cNvPr id="9220" name="Rectangle 3"/>
          <p:cNvSpPr>
            <a:spLocks noGrp="1" noChangeArrowheads="1"/>
          </p:cNvSpPr>
          <p:nvPr>
            <p:ph type="title"/>
          </p:nvPr>
        </p:nvSpPr>
        <p:spPr>
          <a:xfrm>
            <a:off x="685800" y="76200"/>
            <a:ext cx="7772400" cy="914400"/>
          </a:xfrm>
        </p:spPr>
        <p:txBody>
          <a:bodyPr lIns="0" tIns="0" rIns="0" bIns="0"/>
          <a:lstStyle/>
          <a:p>
            <a:pPr algn="ctr" defTabSz="803275" eaLnBrk="1"/>
            <a:r>
              <a:rPr lang="en-US" altLang="en-US" sz="3500">
                <a:latin typeface="Arial" pitchFamily="34" charset="0"/>
                <a:cs typeface="Arial" pitchFamily="34" charset="0"/>
                <a:sym typeface="Arial" pitchFamily="34" charset="0"/>
              </a:rPr>
              <a:t>B+ Trees</a:t>
            </a:r>
            <a:br>
              <a:rPr lang="en-US" altLang="en-US" sz="3500">
                <a:latin typeface="Arial" pitchFamily="34" charset="0"/>
                <a:cs typeface="Arial" pitchFamily="34" charset="0"/>
                <a:sym typeface="Arial" pitchFamily="34" charset="0"/>
              </a:rPr>
            </a:br>
            <a:r>
              <a:rPr lang="en-US" altLang="en-US" sz="2100">
                <a:latin typeface="Arial" pitchFamily="34" charset="0"/>
                <a:cs typeface="Arial" pitchFamily="34" charset="0"/>
                <a:sym typeface="Arial" pitchFamily="34" charset="0"/>
              </a:rPr>
              <a:t>(book calls these B-trees)</a:t>
            </a:r>
            <a:endParaRPr lang="en-US" altLang="en-US"/>
          </a:p>
        </p:txBody>
      </p:sp>
      <p:grpSp>
        <p:nvGrpSpPr>
          <p:cNvPr id="9221" name="Group 4"/>
          <p:cNvGrpSpPr>
            <a:grpSpLocks/>
          </p:cNvGrpSpPr>
          <p:nvPr/>
        </p:nvGrpSpPr>
        <p:grpSpPr bwMode="auto">
          <a:xfrm>
            <a:off x="5715000" y="3394075"/>
            <a:ext cx="304800" cy="373063"/>
            <a:chOff x="0" y="0"/>
            <a:chExt cx="305435" cy="372750"/>
          </a:xfrm>
        </p:grpSpPr>
        <p:grpSp>
          <p:nvGrpSpPr>
            <p:cNvPr id="9328" name="Group 5"/>
            <p:cNvGrpSpPr>
              <a:grpSpLocks/>
            </p:cNvGrpSpPr>
            <p:nvPr/>
          </p:nvGrpSpPr>
          <p:grpSpPr bwMode="auto">
            <a:xfrm>
              <a:off x="0" y="0"/>
              <a:ext cx="304800" cy="372750"/>
              <a:chOff x="0" y="0"/>
              <a:chExt cx="304800" cy="372750"/>
            </a:xfrm>
          </p:grpSpPr>
          <p:sp>
            <p:nvSpPr>
              <p:cNvPr id="9338" name="AutoShape 6"/>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9339" name="AutoShape 7"/>
              <p:cNvSpPr>
                <a:spLocks/>
              </p:cNvSpPr>
              <p:nvPr/>
            </p:nvSpPr>
            <p:spPr bwMode="auto">
              <a:xfrm>
                <a:off x="36830" y="0"/>
                <a:ext cx="231140" cy="372750"/>
              </a:xfrm>
              <a:custGeom>
                <a:avLst/>
                <a:gdLst>
                  <a:gd name="T0" fmla="*/ 13233899 w 21600"/>
                  <a:gd name="T1" fmla="*/ 55502872 h 21600"/>
                  <a:gd name="T2" fmla="*/ 13233899 w 21600"/>
                  <a:gd name="T3" fmla="*/ 55502872 h 21600"/>
                  <a:gd name="T4" fmla="*/ 13233899 w 21600"/>
                  <a:gd name="T5" fmla="*/ 55502872 h 21600"/>
                  <a:gd name="T6" fmla="*/ 13233899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3</a:t>
                </a:r>
                <a:endParaRPr lang="en-US" altLang="en-US"/>
              </a:p>
            </p:txBody>
          </p:sp>
        </p:grpSp>
        <p:grpSp>
          <p:nvGrpSpPr>
            <p:cNvPr id="9329" name="Group 8"/>
            <p:cNvGrpSpPr>
              <a:grpSpLocks/>
            </p:cNvGrpSpPr>
            <p:nvPr/>
          </p:nvGrpSpPr>
          <p:grpSpPr bwMode="auto">
            <a:xfrm>
              <a:off x="-1" y="33974"/>
              <a:ext cx="305437" cy="305436"/>
              <a:chOff x="-1" y="0"/>
              <a:chExt cx="305437" cy="305435"/>
            </a:xfrm>
          </p:grpSpPr>
          <p:sp>
            <p:nvSpPr>
              <p:cNvPr id="9330" name="Line 9"/>
              <p:cNvSpPr>
                <a:spLocks noChangeShapeType="1"/>
              </p:cNvSpPr>
              <p:nvPr/>
            </p:nvSpPr>
            <p:spPr bwMode="auto">
              <a:xfrm flipH="1">
                <a:off x="-1" y="152400"/>
                <a:ext cx="2"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31" name="Line 10"/>
              <p:cNvSpPr>
                <a:spLocks noChangeShapeType="1"/>
              </p:cNvSpPr>
              <p:nvPr/>
            </p:nvSpPr>
            <p:spPr bwMode="auto">
              <a:xfrm flipH="1">
                <a:off x="-1" y="0"/>
                <a:ext cx="2"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32" name="Line 11"/>
              <p:cNvSpPr>
                <a:spLocks noChangeShapeType="1"/>
              </p:cNvSpPr>
              <p:nvPr/>
            </p:nvSpPr>
            <p:spPr bwMode="auto">
              <a:xfrm flipH="1">
                <a:off x="304799" y="152400"/>
                <a:ext cx="1"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33" name="Line 12"/>
              <p:cNvSpPr>
                <a:spLocks noChangeShapeType="1"/>
              </p:cNvSpPr>
              <p:nvPr/>
            </p:nvSpPr>
            <p:spPr bwMode="auto">
              <a:xfrm flipH="1">
                <a:off x="304799" y="0"/>
                <a:ext cx="1"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34" name="Line 13"/>
              <p:cNvSpPr>
                <a:spLocks noChangeShapeType="1"/>
              </p:cNvSpPr>
              <p:nvPr/>
            </p:nvSpPr>
            <p:spPr bwMode="auto">
              <a:xfrm>
                <a:off x="153035" y="305434"/>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35" name="Line 14"/>
              <p:cNvSpPr>
                <a:spLocks noChangeShapeType="1"/>
              </p:cNvSpPr>
              <p:nvPr/>
            </p:nvSpPr>
            <p:spPr bwMode="auto">
              <a:xfrm>
                <a:off x="635" y="305434"/>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36" name="Line 15"/>
              <p:cNvSpPr>
                <a:spLocks noChangeShapeType="1"/>
              </p:cNvSpPr>
              <p:nvPr/>
            </p:nvSpPr>
            <p:spPr bwMode="auto">
              <a:xfrm>
                <a:off x="153035" y="635"/>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37" name="Line 16"/>
              <p:cNvSpPr>
                <a:spLocks noChangeShapeType="1"/>
              </p:cNvSpPr>
              <p:nvPr/>
            </p:nvSpPr>
            <p:spPr bwMode="auto">
              <a:xfrm>
                <a:off x="635" y="635"/>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9222" name="Group 17"/>
          <p:cNvGrpSpPr>
            <a:grpSpLocks/>
          </p:cNvGrpSpPr>
          <p:nvPr/>
        </p:nvGrpSpPr>
        <p:grpSpPr bwMode="auto">
          <a:xfrm>
            <a:off x="6096000" y="3394075"/>
            <a:ext cx="304800" cy="373063"/>
            <a:chOff x="0" y="0"/>
            <a:chExt cx="305435" cy="372750"/>
          </a:xfrm>
        </p:grpSpPr>
        <p:grpSp>
          <p:nvGrpSpPr>
            <p:cNvPr id="9316" name="Group 18"/>
            <p:cNvGrpSpPr>
              <a:grpSpLocks/>
            </p:cNvGrpSpPr>
            <p:nvPr/>
          </p:nvGrpSpPr>
          <p:grpSpPr bwMode="auto">
            <a:xfrm>
              <a:off x="0" y="0"/>
              <a:ext cx="304800" cy="372750"/>
              <a:chOff x="0" y="0"/>
              <a:chExt cx="304800" cy="372750"/>
            </a:xfrm>
          </p:grpSpPr>
          <p:sp>
            <p:nvSpPr>
              <p:cNvPr id="9326" name="AutoShape 19"/>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9327" name="AutoShape 20"/>
              <p:cNvSpPr>
                <a:spLocks/>
              </p:cNvSpPr>
              <p:nvPr/>
            </p:nvSpPr>
            <p:spPr bwMode="auto">
              <a:xfrm>
                <a:off x="36830" y="0"/>
                <a:ext cx="231140" cy="372750"/>
              </a:xfrm>
              <a:custGeom>
                <a:avLst/>
                <a:gdLst>
                  <a:gd name="T0" fmla="*/ 13233899 w 21600"/>
                  <a:gd name="T1" fmla="*/ 55502872 h 21600"/>
                  <a:gd name="T2" fmla="*/ 13233899 w 21600"/>
                  <a:gd name="T3" fmla="*/ 55502872 h 21600"/>
                  <a:gd name="T4" fmla="*/ 13233899 w 21600"/>
                  <a:gd name="T5" fmla="*/ 55502872 h 21600"/>
                  <a:gd name="T6" fmla="*/ 13233899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7</a:t>
                </a:r>
                <a:endParaRPr lang="en-US" altLang="en-US"/>
              </a:p>
            </p:txBody>
          </p:sp>
        </p:grpSp>
        <p:grpSp>
          <p:nvGrpSpPr>
            <p:cNvPr id="9317" name="Group 21"/>
            <p:cNvGrpSpPr>
              <a:grpSpLocks/>
            </p:cNvGrpSpPr>
            <p:nvPr/>
          </p:nvGrpSpPr>
          <p:grpSpPr bwMode="auto">
            <a:xfrm>
              <a:off x="-1" y="33974"/>
              <a:ext cx="305437" cy="305436"/>
              <a:chOff x="-1" y="0"/>
              <a:chExt cx="305437" cy="305435"/>
            </a:xfrm>
          </p:grpSpPr>
          <p:sp>
            <p:nvSpPr>
              <p:cNvPr id="9318" name="Line 22"/>
              <p:cNvSpPr>
                <a:spLocks noChangeShapeType="1"/>
              </p:cNvSpPr>
              <p:nvPr/>
            </p:nvSpPr>
            <p:spPr bwMode="auto">
              <a:xfrm flipH="1">
                <a:off x="-1" y="152400"/>
                <a:ext cx="2"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19" name="Line 23"/>
              <p:cNvSpPr>
                <a:spLocks noChangeShapeType="1"/>
              </p:cNvSpPr>
              <p:nvPr/>
            </p:nvSpPr>
            <p:spPr bwMode="auto">
              <a:xfrm flipH="1">
                <a:off x="-1" y="0"/>
                <a:ext cx="2"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20" name="Line 24"/>
              <p:cNvSpPr>
                <a:spLocks noChangeShapeType="1"/>
              </p:cNvSpPr>
              <p:nvPr/>
            </p:nvSpPr>
            <p:spPr bwMode="auto">
              <a:xfrm flipH="1">
                <a:off x="304799" y="152400"/>
                <a:ext cx="1"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21" name="Line 25"/>
              <p:cNvSpPr>
                <a:spLocks noChangeShapeType="1"/>
              </p:cNvSpPr>
              <p:nvPr/>
            </p:nvSpPr>
            <p:spPr bwMode="auto">
              <a:xfrm flipH="1">
                <a:off x="304799" y="0"/>
                <a:ext cx="1"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22" name="Line 26"/>
              <p:cNvSpPr>
                <a:spLocks noChangeShapeType="1"/>
              </p:cNvSpPr>
              <p:nvPr/>
            </p:nvSpPr>
            <p:spPr bwMode="auto">
              <a:xfrm>
                <a:off x="153035" y="305434"/>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23" name="Line 27"/>
              <p:cNvSpPr>
                <a:spLocks noChangeShapeType="1"/>
              </p:cNvSpPr>
              <p:nvPr/>
            </p:nvSpPr>
            <p:spPr bwMode="auto">
              <a:xfrm>
                <a:off x="635" y="305434"/>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24" name="Line 28"/>
              <p:cNvSpPr>
                <a:spLocks noChangeShapeType="1"/>
              </p:cNvSpPr>
              <p:nvPr/>
            </p:nvSpPr>
            <p:spPr bwMode="auto">
              <a:xfrm>
                <a:off x="153035" y="635"/>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25" name="Line 29"/>
              <p:cNvSpPr>
                <a:spLocks noChangeShapeType="1"/>
              </p:cNvSpPr>
              <p:nvPr/>
            </p:nvSpPr>
            <p:spPr bwMode="auto">
              <a:xfrm>
                <a:off x="635" y="635"/>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9223" name="Group 30"/>
          <p:cNvGrpSpPr>
            <a:grpSpLocks/>
          </p:cNvGrpSpPr>
          <p:nvPr/>
        </p:nvGrpSpPr>
        <p:grpSpPr bwMode="auto">
          <a:xfrm>
            <a:off x="6450013" y="3394075"/>
            <a:ext cx="357187" cy="373063"/>
            <a:chOff x="-1" y="0"/>
            <a:chExt cx="358142" cy="372750"/>
          </a:xfrm>
        </p:grpSpPr>
        <p:grpSp>
          <p:nvGrpSpPr>
            <p:cNvPr id="9304" name="Group 31"/>
            <p:cNvGrpSpPr>
              <a:grpSpLocks/>
            </p:cNvGrpSpPr>
            <p:nvPr/>
          </p:nvGrpSpPr>
          <p:grpSpPr bwMode="auto">
            <a:xfrm>
              <a:off x="-1" y="0"/>
              <a:ext cx="358142" cy="372750"/>
              <a:chOff x="-1" y="0"/>
              <a:chExt cx="358142" cy="372750"/>
            </a:xfrm>
          </p:grpSpPr>
          <p:sp>
            <p:nvSpPr>
              <p:cNvPr id="9314" name="AutoShape 32"/>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9315" name="AutoShape 33"/>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12</a:t>
                </a:r>
                <a:endParaRPr lang="en-US" altLang="en-US"/>
              </a:p>
            </p:txBody>
          </p:sp>
        </p:grpSp>
        <p:grpSp>
          <p:nvGrpSpPr>
            <p:cNvPr id="9305" name="Group 34"/>
            <p:cNvGrpSpPr>
              <a:grpSpLocks/>
            </p:cNvGrpSpPr>
            <p:nvPr/>
          </p:nvGrpSpPr>
          <p:grpSpPr bwMode="auto">
            <a:xfrm>
              <a:off x="26669" y="33974"/>
              <a:ext cx="305436" cy="305436"/>
              <a:chOff x="-1" y="0"/>
              <a:chExt cx="305437" cy="305435"/>
            </a:xfrm>
          </p:grpSpPr>
          <p:sp>
            <p:nvSpPr>
              <p:cNvPr id="9306" name="Line 35"/>
              <p:cNvSpPr>
                <a:spLocks noChangeShapeType="1"/>
              </p:cNvSpPr>
              <p:nvPr/>
            </p:nvSpPr>
            <p:spPr bwMode="auto">
              <a:xfrm flipH="1">
                <a:off x="-1" y="152400"/>
                <a:ext cx="2"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07" name="Line 36"/>
              <p:cNvSpPr>
                <a:spLocks noChangeShapeType="1"/>
              </p:cNvSpPr>
              <p:nvPr/>
            </p:nvSpPr>
            <p:spPr bwMode="auto">
              <a:xfrm flipH="1">
                <a:off x="-1" y="0"/>
                <a:ext cx="2"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08" name="Line 37"/>
              <p:cNvSpPr>
                <a:spLocks noChangeShapeType="1"/>
              </p:cNvSpPr>
              <p:nvPr/>
            </p:nvSpPr>
            <p:spPr bwMode="auto">
              <a:xfrm flipH="1">
                <a:off x="304799" y="152400"/>
                <a:ext cx="1"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09" name="Line 38"/>
              <p:cNvSpPr>
                <a:spLocks noChangeShapeType="1"/>
              </p:cNvSpPr>
              <p:nvPr/>
            </p:nvSpPr>
            <p:spPr bwMode="auto">
              <a:xfrm flipH="1">
                <a:off x="304799" y="0"/>
                <a:ext cx="1"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10" name="Line 39"/>
              <p:cNvSpPr>
                <a:spLocks noChangeShapeType="1"/>
              </p:cNvSpPr>
              <p:nvPr/>
            </p:nvSpPr>
            <p:spPr bwMode="auto">
              <a:xfrm>
                <a:off x="153035" y="305434"/>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11" name="Line 40"/>
              <p:cNvSpPr>
                <a:spLocks noChangeShapeType="1"/>
              </p:cNvSpPr>
              <p:nvPr/>
            </p:nvSpPr>
            <p:spPr bwMode="auto">
              <a:xfrm>
                <a:off x="635" y="305434"/>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12" name="Line 41"/>
              <p:cNvSpPr>
                <a:spLocks noChangeShapeType="1"/>
              </p:cNvSpPr>
              <p:nvPr/>
            </p:nvSpPr>
            <p:spPr bwMode="auto">
              <a:xfrm>
                <a:off x="153035" y="635"/>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13" name="Line 42"/>
              <p:cNvSpPr>
                <a:spLocks noChangeShapeType="1"/>
              </p:cNvSpPr>
              <p:nvPr/>
            </p:nvSpPr>
            <p:spPr bwMode="auto">
              <a:xfrm>
                <a:off x="635" y="635"/>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9224" name="Group 43"/>
          <p:cNvGrpSpPr>
            <a:grpSpLocks/>
          </p:cNvGrpSpPr>
          <p:nvPr/>
        </p:nvGrpSpPr>
        <p:grpSpPr bwMode="auto">
          <a:xfrm>
            <a:off x="6831013" y="3394075"/>
            <a:ext cx="357187" cy="373063"/>
            <a:chOff x="-1" y="0"/>
            <a:chExt cx="358142" cy="372750"/>
          </a:xfrm>
        </p:grpSpPr>
        <p:grpSp>
          <p:nvGrpSpPr>
            <p:cNvPr id="9292" name="Group 44"/>
            <p:cNvGrpSpPr>
              <a:grpSpLocks/>
            </p:cNvGrpSpPr>
            <p:nvPr/>
          </p:nvGrpSpPr>
          <p:grpSpPr bwMode="auto">
            <a:xfrm>
              <a:off x="-1" y="0"/>
              <a:ext cx="358142" cy="372750"/>
              <a:chOff x="-1" y="0"/>
              <a:chExt cx="358142" cy="372750"/>
            </a:xfrm>
          </p:grpSpPr>
          <p:sp>
            <p:nvSpPr>
              <p:cNvPr id="9302" name="AutoShape 45"/>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9303" name="AutoShape 46"/>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21</a:t>
                </a:r>
                <a:endParaRPr lang="en-US" altLang="en-US"/>
              </a:p>
            </p:txBody>
          </p:sp>
        </p:grpSp>
        <p:grpSp>
          <p:nvGrpSpPr>
            <p:cNvPr id="9293" name="Group 47"/>
            <p:cNvGrpSpPr>
              <a:grpSpLocks/>
            </p:cNvGrpSpPr>
            <p:nvPr/>
          </p:nvGrpSpPr>
          <p:grpSpPr bwMode="auto">
            <a:xfrm>
              <a:off x="26669" y="33974"/>
              <a:ext cx="305436" cy="305436"/>
              <a:chOff x="-1" y="0"/>
              <a:chExt cx="305437" cy="305435"/>
            </a:xfrm>
          </p:grpSpPr>
          <p:sp>
            <p:nvSpPr>
              <p:cNvPr id="9294" name="Line 48"/>
              <p:cNvSpPr>
                <a:spLocks noChangeShapeType="1"/>
              </p:cNvSpPr>
              <p:nvPr/>
            </p:nvSpPr>
            <p:spPr bwMode="auto">
              <a:xfrm flipH="1">
                <a:off x="-1" y="152400"/>
                <a:ext cx="2"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95" name="Line 49"/>
              <p:cNvSpPr>
                <a:spLocks noChangeShapeType="1"/>
              </p:cNvSpPr>
              <p:nvPr/>
            </p:nvSpPr>
            <p:spPr bwMode="auto">
              <a:xfrm flipH="1">
                <a:off x="-1" y="0"/>
                <a:ext cx="2"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96" name="Line 50"/>
              <p:cNvSpPr>
                <a:spLocks noChangeShapeType="1"/>
              </p:cNvSpPr>
              <p:nvPr/>
            </p:nvSpPr>
            <p:spPr bwMode="auto">
              <a:xfrm flipH="1">
                <a:off x="304799" y="152400"/>
                <a:ext cx="1"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97" name="Line 51"/>
              <p:cNvSpPr>
                <a:spLocks noChangeShapeType="1"/>
              </p:cNvSpPr>
              <p:nvPr/>
            </p:nvSpPr>
            <p:spPr bwMode="auto">
              <a:xfrm flipH="1">
                <a:off x="304799" y="0"/>
                <a:ext cx="1"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98" name="Line 52"/>
              <p:cNvSpPr>
                <a:spLocks noChangeShapeType="1"/>
              </p:cNvSpPr>
              <p:nvPr/>
            </p:nvSpPr>
            <p:spPr bwMode="auto">
              <a:xfrm>
                <a:off x="153035" y="305434"/>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99" name="Line 53"/>
              <p:cNvSpPr>
                <a:spLocks noChangeShapeType="1"/>
              </p:cNvSpPr>
              <p:nvPr/>
            </p:nvSpPr>
            <p:spPr bwMode="auto">
              <a:xfrm>
                <a:off x="635" y="305434"/>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00" name="Line 54"/>
              <p:cNvSpPr>
                <a:spLocks noChangeShapeType="1"/>
              </p:cNvSpPr>
              <p:nvPr/>
            </p:nvSpPr>
            <p:spPr bwMode="auto">
              <a:xfrm>
                <a:off x="153035" y="635"/>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301" name="Line 55"/>
              <p:cNvSpPr>
                <a:spLocks noChangeShapeType="1"/>
              </p:cNvSpPr>
              <p:nvPr/>
            </p:nvSpPr>
            <p:spPr bwMode="auto">
              <a:xfrm>
                <a:off x="635" y="635"/>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9225" name="Group 56"/>
          <p:cNvGrpSpPr>
            <a:grpSpLocks/>
          </p:cNvGrpSpPr>
          <p:nvPr/>
        </p:nvGrpSpPr>
        <p:grpSpPr bwMode="auto">
          <a:xfrm>
            <a:off x="7239000" y="3394075"/>
            <a:ext cx="304800" cy="373063"/>
            <a:chOff x="0" y="0"/>
            <a:chExt cx="305435" cy="372750"/>
          </a:xfrm>
        </p:grpSpPr>
        <p:grpSp>
          <p:nvGrpSpPr>
            <p:cNvPr id="9280" name="Group 57"/>
            <p:cNvGrpSpPr>
              <a:grpSpLocks/>
            </p:cNvGrpSpPr>
            <p:nvPr/>
          </p:nvGrpSpPr>
          <p:grpSpPr bwMode="auto">
            <a:xfrm>
              <a:off x="0" y="0"/>
              <a:ext cx="304800" cy="372750"/>
              <a:chOff x="0" y="0"/>
              <a:chExt cx="304800" cy="372750"/>
            </a:xfrm>
          </p:grpSpPr>
          <p:sp>
            <p:nvSpPr>
              <p:cNvPr id="9290" name="AutoShape 58"/>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9291" name="AutoShape 59"/>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9281" name="Group 60"/>
            <p:cNvGrpSpPr>
              <a:grpSpLocks/>
            </p:cNvGrpSpPr>
            <p:nvPr/>
          </p:nvGrpSpPr>
          <p:grpSpPr bwMode="auto">
            <a:xfrm>
              <a:off x="-1" y="33974"/>
              <a:ext cx="305437" cy="305436"/>
              <a:chOff x="-1" y="0"/>
              <a:chExt cx="305437" cy="305435"/>
            </a:xfrm>
          </p:grpSpPr>
          <p:sp>
            <p:nvSpPr>
              <p:cNvPr id="9282" name="Line 61"/>
              <p:cNvSpPr>
                <a:spLocks noChangeShapeType="1"/>
              </p:cNvSpPr>
              <p:nvPr/>
            </p:nvSpPr>
            <p:spPr bwMode="auto">
              <a:xfrm flipH="1">
                <a:off x="-1" y="152400"/>
                <a:ext cx="2"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83" name="Line 62"/>
              <p:cNvSpPr>
                <a:spLocks noChangeShapeType="1"/>
              </p:cNvSpPr>
              <p:nvPr/>
            </p:nvSpPr>
            <p:spPr bwMode="auto">
              <a:xfrm flipH="1">
                <a:off x="-1" y="0"/>
                <a:ext cx="2"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84" name="Line 63"/>
              <p:cNvSpPr>
                <a:spLocks noChangeShapeType="1"/>
              </p:cNvSpPr>
              <p:nvPr/>
            </p:nvSpPr>
            <p:spPr bwMode="auto">
              <a:xfrm flipH="1">
                <a:off x="304799" y="152400"/>
                <a:ext cx="1"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85" name="Line 64"/>
              <p:cNvSpPr>
                <a:spLocks noChangeShapeType="1"/>
              </p:cNvSpPr>
              <p:nvPr/>
            </p:nvSpPr>
            <p:spPr bwMode="auto">
              <a:xfrm flipH="1">
                <a:off x="304799" y="0"/>
                <a:ext cx="1"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86" name="Line 65"/>
              <p:cNvSpPr>
                <a:spLocks noChangeShapeType="1"/>
              </p:cNvSpPr>
              <p:nvPr/>
            </p:nvSpPr>
            <p:spPr bwMode="auto">
              <a:xfrm>
                <a:off x="153035" y="305434"/>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87" name="Line 66"/>
              <p:cNvSpPr>
                <a:spLocks noChangeShapeType="1"/>
              </p:cNvSpPr>
              <p:nvPr/>
            </p:nvSpPr>
            <p:spPr bwMode="auto">
              <a:xfrm>
                <a:off x="635" y="305434"/>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88" name="Line 67"/>
              <p:cNvSpPr>
                <a:spLocks noChangeShapeType="1"/>
              </p:cNvSpPr>
              <p:nvPr/>
            </p:nvSpPr>
            <p:spPr bwMode="auto">
              <a:xfrm>
                <a:off x="153035" y="635"/>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89" name="Line 68"/>
              <p:cNvSpPr>
                <a:spLocks noChangeShapeType="1"/>
              </p:cNvSpPr>
              <p:nvPr/>
            </p:nvSpPr>
            <p:spPr bwMode="auto">
              <a:xfrm>
                <a:off x="635" y="635"/>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9226" name="AutoShape 69"/>
          <p:cNvSpPr>
            <a:spLocks/>
          </p:cNvSpPr>
          <p:nvPr/>
        </p:nvSpPr>
        <p:spPr bwMode="auto">
          <a:xfrm>
            <a:off x="4416565" y="3733770"/>
            <a:ext cx="1221658" cy="1600230"/>
          </a:xfrm>
          <a:custGeom>
            <a:avLst/>
            <a:gdLst>
              <a:gd name="T0" fmla="*/ 1139823709 w 21600"/>
              <a:gd name="T1" fmla="*/ 2147483647 h 21600"/>
              <a:gd name="T2" fmla="*/ 1139823709 w 21600"/>
              <a:gd name="T3" fmla="*/ 2147483647 h 21600"/>
              <a:gd name="T4" fmla="*/ 1139823709 w 21600"/>
              <a:gd name="T5" fmla="*/ 2147483647 h 21600"/>
              <a:gd name="T6" fmla="*/ 1139823709 w 21600"/>
              <a:gd name="T7" fmla="*/ 2147483647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600" y="0"/>
                </a:moveTo>
                <a:cubicBezTo>
                  <a:pt x="14400" y="7200"/>
                  <a:pt x="7199" y="14399"/>
                  <a:pt x="0" y="21599"/>
                </a:cubicBezTo>
              </a:path>
            </a:pathLst>
          </a:custGeom>
          <a:noFill/>
          <a:ln w="12700"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9227" name="AutoShape 70"/>
          <p:cNvSpPr>
            <a:spLocks/>
          </p:cNvSpPr>
          <p:nvPr/>
        </p:nvSpPr>
        <p:spPr bwMode="auto">
          <a:xfrm>
            <a:off x="5305808" y="3767138"/>
            <a:ext cx="751298" cy="1558130"/>
          </a:xfrm>
          <a:custGeom>
            <a:avLst/>
            <a:gdLst>
              <a:gd name="T0" fmla="*/ 229735881 w 21600"/>
              <a:gd name="T1" fmla="*/ 2147483647 h 21600"/>
              <a:gd name="T2" fmla="*/ 229735881 w 21600"/>
              <a:gd name="T3" fmla="*/ 2147483647 h 21600"/>
              <a:gd name="T4" fmla="*/ 229735881 w 21600"/>
              <a:gd name="T5" fmla="*/ 2147483647 h 21600"/>
              <a:gd name="T6" fmla="*/ 229735881 w 21600"/>
              <a:gd name="T7" fmla="*/ 2147483647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600" y="0"/>
                </a:moveTo>
                <a:cubicBezTo>
                  <a:pt x="14400" y="7200"/>
                  <a:pt x="7199" y="14399"/>
                  <a:pt x="0" y="21599"/>
                </a:cubicBezTo>
              </a:path>
            </a:pathLst>
          </a:custGeom>
          <a:noFill/>
          <a:ln w="12700"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9228" name="AutoShape 71"/>
          <p:cNvSpPr>
            <a:spLocks/>
          </p:cNvSpPr>
          <p:nvPr/>
        </p:nvSpPr>
        <p:spPr bwMode="auto">
          <a:xfrm>
            <a:off x="6370638" y="3767138"/>
            <a:ext cx="60325" cy="1582737"/>
          </a:xfrm>
          <a:custGeom>
            <a:avLst/>
            <a:gdLst>
              <a:gd name="T0" fmla="*/ 235268 w 21600"/>
              <a:gd name="T1" fmla="*/ 2147483647 h 21600"/>
              <a:gd name="T2" fmla="*/ 235268 w 21600"/>
              <a:gd name="T3" fmla="*/ 2147483647 h 21600"/>
              <a:gd name="T4" fmla="*/ 235268 w 21600"/>
              <a:gd name="T5" fmla="*/ 2147483647 h 21600"/>
              <a:gd name="T6" fmla="*/ 235268 w 21600"/>
              <a:gd name="T7" fmla="*/ 2147483647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600" y="0"/>
                </a:moveTo>
                <a:cubicBezTo>
                  <a:pt x="14400" y="7199"/>
                  <a:pt x="7199" y="14400"/>
                  <a:pt x="0" y="21600"/>
                </a:cubicBezTo>
              </a:path>
            </a:pathLst>
          </a:custGeom>
          <a:noFill/>
          <a:ln w="12700"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9229" name="AutoShape 72"/>
          <p:cNvSpPr>
            <a:spLocks/>
          </p:cNvSpPr>
          <p:nvPr/>
        </p:nvSpPr>
        <p:spPr bwMode="auto">
          <a:xfrm>
            <a:off x="6858246" y="3756820"/>
            <a:ext cx="648334" cy="1586052"/>
          </a:xfrm>
          <a:custGeom>
            <a:avLst/>
            <a:gdLst>
              <a:gd name="T0" fmla="*/ 180693044 w 21600"/>
              <a:gd name="T1" fmla="*/ 2147483647 h 21600"/>
              <a:gd name="T2" fmla="*/ 180693044 w 21600"/>
              <a:gd name="T3" fmla="*/ 2147483647 h 21600"/>
              <a:gd name="T4" fmla="*/ 180693044 w 21600"/>
              <a:gd name="T5" fmla="*/ 2147483647 h 21600"/>
              <a:gd name="T6" fmla="*/ 180693044 w 21600"/>
              <a:gd name="T7" fmla="*/ 2147483647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199" y="7199"/>
                  <a:pt x="14400" y="14400"/>
                  <a:pt x="21600" y="21600"/>
                </a:cubicBezTo>
              </a:path>
            </a:pathLst>
          </a:custGeom>
          <a:noFill/>
          <a:ln w="12700"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9230" name="AutoShape 73"/>
          <p:cNvSpPr>
            <a:spLocks/>
          </p:cNvSpPr>
          <p:nvPr/>
        </p:nvSpPr>
        <p:spPr bwMode="auto">
          <a:xfrm>
            <a:off x="7248067" y="3767138"/>
            <a:ext cx="1361739" cy="1566862"/>
          </a:xfrm>
          <a:custGeom>
            <a:avLst/>
            <a:gdLst>
              <a:gd name="T0" fmla="*/ 1508753163 w 21600"/>
              <a:gd name="T1" fmla="*/ 2147483647 h 21600"/>
              <a:gd name="T2" fmla="*/ 1508753163 w 21600"/>
              <a:gd name="T3" fmla="*/ 2147483647 h 21600"/>
              <a:gd name="T4" fmla="*/ 1508753163 w 21600"/>
              <a:gd name="T5" fmla="*/ 2147483647 h 21600"/>
              <a:gd name="T6" fmla="*/ 1508753163 w 21600"/>
              <a:gd name="T7" fmla="*/ 2147483647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9231" name="Group 74"/>
          <p:cNvGrpSpPr>
            <a:grpSpLocks/>
          </p:cNvGrpSpPr>
          <p:nvPr/>
        </p:nvGrpSpPr>
        <p:grpSpPr bwMode="auto">
          <a:xfrm>
            <a:off x="7620000" y="3394075"/>
            <a:ext cx="304800" cy="373063"/>
            <a:chOff x="0" y="0"/>
            <a:chExt cx="305435" cy="372750"/>
          </a:xfrm>
        </p:grpSpPr>
        <p:grpSp>
          <p:nvGrpSpPr>
            <p:cNvPr id="9268" name="Group 75"/>
            <p:cNvGrpSpPr>
              <a:grpSpLocks/>
            </p:cNvGrpSpPr>
            <p:nvPr/>
          </p:nvGrpSpPr>
          <p:grpSpPr bwMode="auto">
            <a:xfrm>
              <a:off x="0" y="0"/>
              <a:ext cx="304800" cy="372750"/>
              <a:chOff x="0" y="0"/>
              <a:chExt cx="304800" cy="372750"/>
            </a:xfrm>
          </p:grpSpPr>
          <p:sp>
            <p:nvSpPr>
              <p:cNvPr id="9278" name="AutoShape 76"/>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9279" name="AutoShape 77"/>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9269" name="Group 78"/>
            <p:cNvGrpSpPr>
              <a:grpSpLocks/>
            </p:cNvGrpSpPr>
            <p:nvPr/>
          </p:nvGrpSpPr>
          <p:grpSpPr bwMode="auto">
            <a:xfrm>
              <a:off x="-1" y="33974"/>
              <a:ext cx="305437" cy="305436"/>
              <a:chOff x="-1" y="0"/>
              <a:chExt cx="305437" cy="305435"/>
            </a:xfrm>
          </p:grpSpPr>
          <p:sp>
            <p:nvSpPr>
              <p:cNvPr id="9270" name="Line 79"/>
              <p:cNvSpPr>
                <a:spLocks noChangeShapeType="1"/>
              </p:cNvSpPr>
              <p:nvPr/>
            </p:nvSpPr>
            <p:spPr bwMode="auto">
              <a:xfrm flipH="1">
                <a:off x="-1" y="152400"/>
                <a:ext cx="2"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71" name="Line 80"/>
              <p:cNvSpPr>
                <a:spLocks noChangeShapeType="1"/>
              </p:cNvSpPr>
              <p:nvPr/>
            </p:nvSpPr>
            <p:spPr bwMode="auto">
              <a:xfrm flipH="1">
                <a:off x="-1" y="0"/>
                <a:ext cx="2"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72" name="Line 81"/>
              <p:cNvSpPr>
                <a:spLocks noChangeShapeType="1"/>
              </p:cNvSpPr>
              <p:nvPr/>
            </p:nvSpPr>
            <p:spPr bwMode="auto">
              <a:xfrm flipH="1">
                <a:off x="304799" y="152400"/>
                <a:ext cx="1"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73" name="Line 82"/>
              <p:cNvSpPr>
                <a:spLocks noChangeShapeType="1"/>
              </p:cNvSpPr>
              <p:nvPr/>
            </p:nvSpPr>
            <p:spPr bwMode="auto">
              <a:xfrm flipH="1">
                <a:off x="304799" y="0"/>
                <a:ext cx="1" cy="152400"/>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74" name="Line 83"/>
              <p:cNvSpPr>
                <a:spLocks noChangeShapeType="1"/>
              </p:cNvSpPr>
              <p:nvPr/>
            </p:nvSpPr>
            <p:spPr bwMode="auto">
              <a:xfrm>
                <a:off x="153035" y="305434"/>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75" name="Line 84"/>
              <p:cNvSpPr>
                <a:spLocks noChangeShapeType="1"/>
              </p:cNvSpPr>
              <p:nvPr/>
            </p:nvSpPr>
            <p:spPr bwMode="auto">
              <a:xfrm>
                <a:off x="635" y="305434"/>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76" name="Line 85"/>
              <p:cNvSpPr>
                <a:spLocks noChangeShapeType="1"/>
              </p:cNvSpPr>
              <p:nvPr/>
            </p:nvSpPr>
            <p:spPr bwMode="auto">
              <a:xfrm>
                <a:off x="153035" y="635"/>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9277" name="Line 86"/>
              <p:cNvSpPr>
                <a:spLocks noChangeShapeType="1"/>
              </p:cNvSpPr>
              <p:nvPr/>
            </p:nvSpPr>
            <p:spPr bwMode="auto">
              <a:xfrm>
                <a:off x="635" y="635"/>
                <a:ext cx="1524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9232" name="Group 87"/>
          <p:cNvGrpSpPr>
            <a:grpSpLocks/>
          </p:cNvGrpSpPr>
          <p:nvPr/>
        </p:nvGrpSpPr>
        <p:grpSpPr bwMode="auto">
          <a:xfrm>
            <a:off x="4038600" y="5334000"/>
            <a:ext cx="684213" cy="762000"/>
            <a:chOff x="53046" y="0"/>
            <a:chExt cx="685801" cy="762578"/>
          </a:xfrm>
        </p:grpSpPr>
        <p:sp>
          <p:nvSpPr>
            <p:cNvPr id="9266" name="AutoShape 88"/>
            <p:cNvSpPr>
              <a:spLocks/>
            </p:cNvSpPr>
            <p:nvPr/>
          </p:nvSpPr>
          <p:spPr bwMode="auto">
            <a:xfrm>
              <a:off x="53046" y="0"/>
              <a:ext cx="685801" cy="762000"/>
            </a:xfrm>
            <a:prstGeom prst="triangle">
              <a:avLst>
                <a:gd name="adj" fmla="val 50000"/>
              </a:avLst>
            </a:prstGeom>
            <a:noFill/>
            <a:ln w="12700">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endParaRPr lang="en-US" altLang="en-US" sz="2000"/>
            </a:p>
          </p:txBody>
        </p:sp>
        <p:sp>
          <p:nvSpPr>
            <p:cNvPr id="9267" name="AutoShape 89"/>
            <p:cNvSpPr>
              <a:spLocks/>
            </p:cNvSpPr>
            <p:nvPr/>
          </p:nvSpPr>
          <p:spPr bwMode="auto">
            <a:xfrm>
              <a:off x="145253" y="97728"/>
              <a:ext cx="501388" cy="664850"/>
            </a:xfrm>
            <a:custGeom>
              <a:avLst/>
              <a:gdLst>
                <a:gd name="T0" fmla="*/ 135077897 w 21600"/>
                <a:gd name="T1" fmla="*/ 314944124 h 21600"/>
                <a:gd name="T2" fmla="*/ 135077897 w 21600"/>
                <a:gd name="T3" fmla="*/ 314944124 h 21600"/>
                <a:gd name="T4" fmla="*/ 135077897 w 21600"/>
                <a:gd name="T5" fmla="*/ 314944124 h 21600"/>
                <a:gd name="T6" fmla="*/ 135077897 w 21600"/>
                <a:gd name="T7" fmla="*/ 314944124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endParaRPr lang="en-US" altLang="en-US" sz="2000" dirty="0"/>
            </a:p>
            <a:p>
              <a:pPr algn="ctr" eaLnBrk="1"/>
              <a:r>
                <a:rPr lang="en-US" altLang="en-US" sz="2000" dirty="0"/>
                <a:t>x&lt;3</a:t>
              </a:r>
              <a:endParaRPr lang="en-US" altLang="en-US" dirty="0"/>
            </a:p>
          </p:txBody>
        </p:sp>
      </p:grpSp>
      <p:grpSp>
        <p:nvGrpSpPr>
          <p:cNvPr id="9233" name="Group 90"/>
          <p:cNvGrpSpPr>
            <a:grpSpLocks/>
          </p:cNvGrpSpPr>
          <p:nvPr/>
        </p:nvGrpSpPr>
        <p:grpSpPr bwMode="auto">
          <a:xfrm>
            <a:off x="4821872" y="5349875"/>
            <a:ext cx="893762" cy="761995"/>
            <a:chOff x="69255" y="0"/>
            <a:chExt cx="895351" cy="762000"/>
          </a:xfrm>
        </p:grpSpPr>
        <p:sp>
          <p:nvSpPr>
            <p:cNvPr id="9264" name="AutoShape 91"/>
            <p:cNvSpPr>
              <a:spLocks/>
            </p:cNvSpPr>
            <p:nvPr/>
          </p:nvSpPr>
          <p:spPr bwMode="auto">
            <a:xfrm>
              <a:off x="69255" y="0"/>
              <a:ext cx="895351" cy="762000"/>
            </a:xfrm>
            <a:prstGeom prst="triangle">
              <a:avLst>
                <a:gd name="adj" fmla="val 50000"/>
              </a:avLst>
            </a:prstGeom>
            <a:noFill/>
            <a:ln w="12700">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endParaRPr lang="en-US" altLang="en-US" sz="2000"/>
            </a:p>
          </p:txBody>
        </p:sp>
        <p:sp>
          <p:nvSpPr>
            <p:cNvPr id="9265" name="AutoShape 92"/>
            <p:cNvSpPr>
              <a:spLocks/>
            </p:cNvSpPr>
            <p:nvPr/>
          </p:nvSpPr>
          <p:spPr bwMode="auto">
            <a:xfrm>
              <a:off x="133035" y="60325"/>
              <a:ext cx="767791" cy="685810"/>
            </a:xfrm>
            <a:custGeom>
              <a:avLst/>
              <a:gdLst>
                <a:gd name="T0" fmla="*/ 485056265 w 21600"/>
                <a:gd name="T1" fmla="*/ 345679768 h 21600"/>
                <a:gd name="T2" fmla="*/ 485056265 w 21600"/>
                <a:gd name="T3" fmla="*/ 345679768 h 21600"/>
                <a:gd name="T4" fmla="*/ 485056265 w 21600"/>
                <a:gd name="T5" fmla="*/ 345679768 h 21600"/>
                <a:gd name="T6" fmla="*/ 485056265 w 21600"/>
                <a:gd name="T7" fmla="*/ 345679768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endParaRPr lang="en-US" altLang="en-US" sz="2000" dirty="0"/>
            </a:p>
            <a:p>
              <a:pPr algn="ctr" eaLnBrk="1"/>
              <a:r>
                <a:rPr lang="en-US" altLang="en-US" sz="2000" dirty="0"/>
                <a:t>3</a:t>
              </a:r>
              <a:r>
                <a:rPr lang="en-US" altLang="en-US" sz="2000" dirty="0">
                  <a:ea typeface="Symbol" pitchFamily="18" charset="2"/>
                  <a:cs typeface="Times New Roman" pitchFamily="18" charset="0"/>
                  <a:sym typeface="Symbol" pitchFamily="18" charset="2"/>
                </a:rPr>
                <a:t>≤</a:t>
              </a:r>
              <a:r>
                <a:rPr lang="en-US" altLang="en-US" sz="2000" dirty="0"/>
                <a:t>x&lt;7</a:t>
              </a:r>
              <a:endParaRPr lang="en-US" altLang="en-US" dirty="0"/>
            </a:p>
          </p:txBody>
        </p:sp>
      </p:grpSp>
      <p:grpSp>
        <p:nvGrpSpPr>
          <p:cNvPr id="9234" name="Group 93"/>
          <p:cNvGrpSpPr>
            <a:grpSpLocks/>
          </p:cNvGrpSpPr>
          <p:nvPr/>
        </p:nvGrpSpPr>
        <p:grpSpPr bwMode="auto">
          <a:xfrm>
            <a:off x="5837238" y="5308600"/>
            <a:ext cx="1030287" cy="787401"/>
            <a:chOff x="79570" y="0"/>
            <a:chExt cx="1028701" cy="787406"/>
          </a:xfrm>
        </p:grpSpPr>
        <p:sp>
          <p:nvSpPr>
            <p:cNvPr id="9262" name="AutoShape 94"/>
            <p:cNvSpPr>
              <a:spLocks/>
            </p:cNvSpPr>
            <p:nvPr/>
          </p:nvSpPr>
          <p:spPr bwMode="auto">
            <a:xfrm>
              <a:off x="79570" y="0"/>
              <a:ext cx="1028701" cy="762000"/>
            </a:xfrm>
            <a:prstGeom prst="triangle">
              <a:avLst>
                <a:gd name="adj" fmla="val 50000"/>
              </a:avLst>
            </a:prstGeom>
            <a:noFill/>
            <a:ln w="12700">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endParaRPr lang="en-US" altLang="en-US" sz="2000"/>
            </a:p>
          </p:txBody>
        </p:sp>
        <p:sp>
          <p:nvSpPr>
            <p:cNvPr id="9263" name="AutoShape 95"/>
            <p:cNvSpPr>
              <a:spLocks/>
            </p:cNvSpPr>
            <p:nvPr/>
          </p:nvSpPr>
          <p:spPr bwMode="auto">
            <a:xfrm>
              <a:off x="146525" y="101596"/>
              <a:ext cx="894791" cy="685810"/>
            </a:xfrm>
            <a:custGeom>
              <a:avLst/>
              <a:gdLst>
                <a:gd name="T0" fmla="*/ 767764108 w 21600"/>
                <a:gd name="T1" fmla="*/ 345679768 h 21600"/>
                <a:gd name="T2" fmla="*/ 767764108 w 21600"/>
                <a:gd name="T3" fmla="*/ 345679768 h 21600"/>
                <a:gd name="T4" fmla="*/ 767764108 w 21600"/>
                <a:gd name="T5" fmla="*/ 345679768 h 21600"/>
                <a:gd name="T6" fmla="*/ 767764108 w 21600"/>
                <a:gd name="T7" fmla="*/ 345679768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endParaRPr lang="en-US" altLang="en-US" sz="2000" dirty="0"/>
            </a:p>
            <a:p>
              <a:pPr algn="ctr" eaLnBrk="1"/>
              <a:r>
                <a:rPr lang="en-US" altLang="en-US" sz="2000" dirty="0"/>
                <a:t>7</a:t>
              </a:r>
              <a:r>
                <a:rPr lang="en-US" altLang="en-US" sz="2000" dirty="0">
                  <a:ea typeface="Symbol" pitchFamily="18" charset="2"/>
                  <a:cs typeface="Times New Roman" pitchFamily="18" charset="0"/>
                  <a:sym typeface="Symbol" pitchFamily="18" charset="2"/>
                </a:rPr>
                <a:t>≤</a:t>
              </a:r>
              <a:r>
                <a:rPr lang="en-US" altLang="en-US" sz="2000" dirty="0"/>
                <a:t>x&lt;12</a:t>
              </a:r>
              <a:endParaRPr lang="en-US" altLang="en-US" dirty="0"/>
            </a:p>
          </p:txBody>
        </p:sp>
      </p:grpSp>
      <p:grpSp>
        <p:nvGrpSpPr>
          <p:cNvPr id="9235" name="Group 96"/>
          <p:cNvGrpSpPr>
            <a:grpSpLocks/>
          </p:cNvGrpSpPr>
          <p:nvPr/>
        </p:nvGrpSpPr>
        <p:grpSpPr bwMode="auto">
          <a:xfrm>
            <a:off x="6975475" y="5334000"/>
            <a:ext cx="1144588" cy="762005"/>
            <a:chOff x="88411" y="0"/>
            <a:chExt cx="1143001" cy="762010"/>
          </a:xfrm>
        </p:grpSpPr>
        <p:sp>
          <p:nvSpPr>
            <p:cNvPr id="9260" name="AutoShape 97"/>
            <p:cNvSpPr>
              <a:spLocks/>
            </p:cNvSpPr>
            <p:nvPr/>
          </p:nvSpPr>
          <p:spPr bwMode="auto">
            <a:xfrm>
              <a:off x="88411" y="0"/>
              <a:ext cx="1143001" cy="762000"/>
            </a:xfrm>
            <a:prstGeom prst="triangle">
              <a:avLst>
                <a:gd name="adj" fmla="val 50000"/>
              </a:avLst>
            </a:prstGeom>
            <a:noFill/>
            <a:ln w="12700">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endParaRPr lang="en-US" altLang="en-US" sz="2000"/>
            </a:p>
          </p:txBody>
        </p:sp>
        <p:sp>
          <p:nvSpPr>
            <p:cNvPr id="9261" name="AutoShape 98"/>
            <p:cNvSpPr>
              <a:spLocks/>
            </p:cNvSpPr>
            <p:nvPr/>
          </p:nvSpPr>
          <p:spPr bwMode="auto">
            <a:xfrm>
              <a:off x="149016" y="76200"/>
              <a:ext cx="1021791" cy="685810"/>
            </a:xfrm>
            <a:custGeom>
              <a:avLst/>
              <a:gdLst>
                <a:gd name="T0" fmla="*/ 1143270880 w 21600"/>
                <a:gd name="T1" fmla="*/ 345679768 h 21600"/>
                <a:gd name="T2" fmla="*/ 1143270880 w 21600"/>
                <a:gd name="T3" fmla="*/ 345679768 h 21600"/>
                <a:gd name="T4" fmla="*/ 1143270880 w 21600"/>
                <a:gd name="T5" fmla="*/ 345679768 h 21600"/>
                <a:gd name="T6" fmla="*/ 1143270880 w 21600"/>
                <a:gd name="T7" fmla="*/ 345679768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endParaRPr lang="en-US" altLang="en-US" sz="2000" dirty="0"/>
            </a:p>
            <a:p>
              <a:pPr algn="ctr" eaLnBrk="1"/>
              <a:r>
                <a:rPr lang="en-US" altLang="en-US" sz="2000" dirty="0"/>
                <a:t>12</a:t>
              </a:r>
              <a:r>
                <a:rPr lang="en-US" altLang="en-US" sz="2000" dirty="0">
                  <a:ea typeface="Symbol" pitchFamily="18" charset="2"/>
                  <a:cs typeface="Times New Roman" pitchFamily="18" charset="0"/>
                  <a:sym typeface="Symbol" pitchFamily="18" charset="2"/>
                </a:rPr>
                <a:t>≤</a:t>
              </a:r>
              <a:r>
                <a:rPr lang="en-US" altLang="en-US" sz="2000" dirty="0"/>
                <a:t>x&lt;21</a:t>
              </a:r>
              <a:endParaRPr lang="en-US" altLang="en-US" dirty="0"/>
            </a:p>
          </p:txBody>
        </p:sp>
      </p:grpSp>
      <p:grpSp>
        <p:nvGrpSpPr>
          <p:cNvPr id="9236" name="Group 99"/>
          <p:cNvGrpSpPr>
            <a:grpSpLocks/>
          </p:cNvGrpSpPr>
          <p:nvPr/>
        </p:nvGrpSpPr>
        <p:grpSpPr bwMode="auto">
          <a:xfrm>
            <a:off x="8229600" y="5334000"/>
            <a:ext cx="760413" cy="762000"/>
            <a:chOff x="58940" y="0"/>
            <a:chExt cx="762001" cy="762005"/>
          </a:xfrm>
        </p:grpSpPr>
        <p:sp>
          <p:nvSpPr>
            <p:cNvPr id="9258" name="AutoShape 100"/>
            <p:cNvSpPr>
              <a:spLocks/>
            </p:cNvSpPr>
            <p:nvPr/>
          </p:nvSpPr>
          <p:spPr bwMode="auto">
            <a:xfrm>
              <a:off x="58940" y="0"/>
              <a:ext cx="762001" cy="762000"/>
            </a:xfrm>
            <a:prstGeom prst="triangle">
              <a:avLst>
                <a:gd name="adj" fmla="val 50000"/>
              </a:avLst>
            </a:prstGeom>
            <a:noFill/>
            <a:ln w="12700">
              <a:solidFill>
                <a:srgbClr val="000000"/>
              </a:solidFill>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endParaRPr lang="en-US" altLang="en-US" sz="2000"/>
            </a:p>
          </p:txBody>
        </p:sp>
        <p:sp>
          <p:nvSpPr>
            <p:cNvPr id="9259" name="AutoShape 101"/>
            <p:cNvSpPr>
              <a:spLocks/>
            </p:cNvSpPr>
            <p:nvPr/>
          </p:nvSpPr>
          <p:spPr bwMode="auto">
            <a:xfrm>
              <a:off x="127669" y="76195"/>
              <a:ext cx="624543" cy="685810"/>
            </a:xfrm>
            <a:custGeom>
              <a:avLst/>
              <a:gdLst>
                <a:gd name="T0" fmla="*/ 261065942 w 21600"/>
                <a:gd name="T1" fmla="*/ 345679768 h 21600"/>
                <a:gd name="T2" fmla="*/ 261065942 w 21600"/>
                <a:gd name="T3" fmla="*/ 345679768 h 21600"/>
                <a:gd name="T4" fmla="*/ 261065942 w 21600"/>
                <a:gd name="T5" fmla="*/ 345679768 h 21600"/>
                <a:gd name="T6" fmla="*/ 261065942 w 21600"/>
                <a:gd name="T7" fmla="*/ 345679768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endParaRPr lang="en-US" altLang="en-US" sz="2000" dirty="0"/>
            </a:p>
            <a:p>
              <a:pPr algn="ctr" eaLnBrk="1"/>
              <a:r>
                <a:rPr lang="en-US" altLang="en-US" sz="2000" dirty="0"/>
                <a:t>21</a:t>
              </a:r>
              <a:r>
                <a:rPr lang="en-US" altLang="en-US" sz="2000" dirty="0">
                  <a:ea typeface="Symbol" pitchFamily="18" charset="2"/>
                  <a:cs typeface="Times New Roman" pitchFamily="18" charset="0"/>
                  <a:sym typeface="Symbol" pitchFamily="18" charset="2"/>
                </a:rPr>
                <a:t>≤</a:t>
              </a:r>
              <a:r>
                <a:rPr lang="en-US" altLang="en-US" sz="2000" dirty="0"/>
                <a:t>x</a:t>
              </a:r>
              <a:endParaRPr lang="en-US" altLang="en-US" dirty="0"/>
            </a:p>
          </p:txBody>
        </p:sp>
      </p:grpSp>
      <p:grpSp>
        <p:nvGrpSpPr>
          <p:cNvPr id="9237" name="Group 102"/>
          <p:cNvGrpSpPr>
            <a:grpSpLocks/>
          </p:cNvGrpSpPr>
          <p:nvPr/>
        </p:nvGrpSpPr>
        <p:grpSpPr bwMode="auto">
          <a:xfrm>
            <a:off x="5592763" y="3394075"/>
            <a:ext cx="166687" cy="373063"/>
            <a:chOff x="0" y="0"/>
            <a:chExt cx="167641" cy="372750"/>
          </a:xfrm>
        </p:grpSpPr>
        <p:sp>
          <p:nvSpPr>
            <p:cNvPr id="9256" name="AutoShape 103"/>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9257" name="AutoShape 104"/>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9238" name="Group 105"/>
          <p:cNvGrpSpPr>
            <a:grpSpLocks/>
          </p:cNvGrpSpPr>
          <p:nvPr/>
        </p:nvGrpSpPr>
        <p:grpSpPr bwMode="auto">
          <a:xfrm>
            <a:off x="5973763" y="3394075"/>
            <a:ext cx="166687" cy="373063"/>
            <a:chOff x="0" y="0"/>
            <a:chExt cx="167641" cy="372750"/>
          </a:xfrm>
        </p:grpSpPr>
        <p:sp>
          <p:nvSpPr>
            <p:cNvPr id="9254" name="AutoShape 106"/>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9255" name="AutoShape 107"/>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9239" name="Group 108"/>
          <p:cNvGrpSpPr>
            <a:grpSpLocks/>
          </p:cNvGrpSpPr>
          <p:nvPr/>
        </p:nvGrpSpPr>
        <p:grpSpPr bwMode="auto">
          <a:xfrm>
            <a:off x="6354763" y="3394075"/>
            <a:ext cx="166687" cy="373063"/>
            <a:chOff x="0" y="0"/>
            <a:chExt cx="167641" cy="372750"/>
          </a:xfrm>
        </p:grpSpPr>
        <p:sp>
          <p:nvSpPr>
            <p:cNvPr id="9252" name="AutoShape 109"/>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9253" name="AutoShape 110"/>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9240" name="Group 111"/>
          <p:cNvGrpSpPr>
            <a:grpSpLocks/>
          </p:cNvGrpSpPr>
          <p:nvPr/>
        </p:nvGrpSpPr>
        <p:grpSpPr bwMode="auto">
          <a:xfrm>
            <a:off x="6735763" y="3394075"/>
            <a:ext cx="166687" cy="373063"/>
            <a:chOff x="0" y="0"/>
            <a:chExt cx="167641" cy="372750"/>
          </a:xfrm>
        </p:grpSpPr>
        <p:sp>
          <p:nvSpPr>
            <p:cNvPr id="9250" name="AutoShape 112"/>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9251" name="AutoShape 113"/>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9241" name="Group 114"/>
          <p:cNvGrpSpPr>
            <a:grpSpLocks/>
          </p:cNvGrpSpPr>
          <p:nvPr/>
        </p:nvGrpSpPr>
        <p:grpSpPr bwMode="auto">
          <a:xfrm>
            <a:off x="7116763" y="3394075"/>
            <a:ext cx="166687" cy="373063"/>
            <a:chOff x="0" y="0"/>
            <a:chExt cx="167641" cy="372750"/>
          </a:xfrm>
        </p:grpSpPr>
        <p:sp>
          <p:nvSpPr>
            <p:cNvPr id="9248" name="AutoShape 115"/>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9249" name="AutoShape 116"/>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9242" name="Group 117"/>
          <p:cNvGrpSpPr>
            <a:grpSpLocks/>
          </p:cNvGrpSpPr>
          <p:nvPr/>
        </p:nvGrpSpPr>
        <p:grpSpPr bwMode="auto">
          <a:xfrm>
            <a:off x="7497763" y="3394075"/>
            <a:ext cx="166687" cy="373063"/>
            <a:chOff x="0" y="0"/>
            <a:chExt cx="167641" cy="372750"/>
          </a:xfrm>
        </p:grpSpPr>
        <p:sp>
          <p:nvSpPr>
            <p:cNvPr id="9246" name="AutoShape 118"/>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9247" name="AutoShape 119"/>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9243" name="Group 120"/>
          <p:cNvGrpSpPr>
            <a:grpSpLocks/>
          </p:cNvGrpSpPr>
          <p:nvPr/>
        </p:nvGrpSpPr>
        <p:grpSpPr bwMode="auto">
          <a:xfrm>
            <a:off x="7878763" y="3394075"/>
            <a:ext cx="166687" cy="373063"/>
            <a:chOff x="0" y="0"/>
            <a:chExt cx="167641" cy="372750"/>
          </a:xfrm>
        </p:grpSpPr>
        <p:sp>
          <p:nvSpPr>
            <p:cNvPr id="9244" name="AutoShape 121"/>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9245" name="AutoShape 122"/>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sp>
        <p:nvSpPr>
          <p:cNvPr id="2" name="Date Placeholder 1">
            <a:extLst>
              <a:ext uri="{FF2B5EF4-FFF2-40B4-BE49-F238E27FC236}">
                <a16:creationId xmlns:a16="http://schemas.microsoft.com/office/drawing/2014/main" id="{5F99C345-A156-46C6-9D16-7E0F4BCA6965}"/>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190B79B1-F361-44E8-AD4F-EAC894CF1E8D}"/>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66E4BFD3-D2D7-4DE3-9EB0-1B324765BF7D}"/>
              </a:ext>
            </a:extLst>
          </p:cNvPr>
          <p:cNvSpPr>
            <a:spLocks noGrp="1"/>
          </p:cNvSpPr>
          <p:nvPr>
            <p:ph type="sldNum" sz="quarter" idx="12"/>
          </p:nvPr>
        </p:nvSpPr>
        <p:spPr/>
        <p:txBody>
          <a:bodyPr/>
          <a:lstStyle/>
          <a:p>
            <a:pPr>
              <a:defRPr/>
            </a:pPr>
            <a:fld id="{AE055072-ED12-4C45-98F4-735693FD894A}" type="slidenum">
              <a:rPr lang="en-US" smtClean="0"/>
              <a:pPr>
                <a:defRPr/>
              </a:pPr>
              <a:t>11</a:t>
            </a:fld>
            <a:endParaRPr lang="en-US"/>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p:cNvSpPr>
            <a:spLocks noGrp="1" noChangeArrowheads="1"/>
          </p:cNvSpPr>
          <p:nvPr>
            <p:ph type="title"/>
          </p:nvPr>
        </p:nvSpPr>
        <p:spPr>
          <a:xfrm>
            <a:off x="685800" y="0"/>
            <a:ext cx="7772400" cy="1143000"/>
          </a:xfrm>
        </p:spPr>
        <p:txBody>
          <a:bodyPr lIns="0" tIns="0" rIns="0" bIns="0"/>
          <a:lstStyle/>
          <a:p>
            <a:pPr algn="ctr" defTabSz="914400" eaLnBrk="1"/>
            <a:r>
              <a:rPr lang="en-US" altLang="en-US" sz="4400">
                <a:latin typeface="Arial" pitchFamily="34" charset="0"/>
                <a:cs typeface="Arial" pitchFamily="34" charset="0"/>
                <a:sym typeface="Arial" pitchFamily="34" charset="0"/>
              </a:rPr>
              <a:t>B+ Tree Structure Properties</a:t>
            </a:r>
            <a:endParaRPr lang="en-US" altLang="en-US"/>
          </a:p>
        </p:txBody>
      </p:sp>
      <p:sp>
        <p:nvSpPr>
          <p:cNvPr id="10244" name="AutoShape 3"/>
          <p:cNvSpPr>
            <a:spLocks/>
          </p:cNvSpPr>
          <p:nvPr/>
        </p:nvSpPr>
        <p:spPr bwMode="auto">
          <a:xfrm>
            <a:off x="228600" y="1066800"/>
            <a:ext cx="8686800" cy="4616450"/>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spcBef>
                <a:spcPts val="700"/>
              </a:spcBef>
            </a:pPr>
            <a:r>
              <a:rPr lang="en-US" altLang="en-US" sz="3200" dirty="0">
                <a:solidFill>
                  <a:srgbClr val="3333CC"/>
                </a:solidFill>
                <a:latin typeface="Arial" pitchFamily="34" charset="0"/>
                <a:cs typeface="Arial" pitchFamily="34" charset="0"/>
                <a:sym typeface="Arial" pitchFamily="34" charset="0"/>
              </a:rPr>
              <a:t>Internal</a:t>
            </a:r>
            <a:r>
              <a:rPr lang="en-US" altLang="en-US" sz="3200" dirty="0">
                <a:latin typeface="Arial" pitchFamily="34" charset="0"/>
                <a:cs typeface="Arial" pitchFamily="34" charset="0"/>
                <a:sym typeface="Arial" pitchFamily="34" charset="0"/>
              </a:rPr>
              <a:t> </a:t>
            </a:r>
            <a:r>
              <a:rPr lang="en-US" altLang="en-US" sz="3200" dirty="0">
                <a:solidFill>
                  <a:srgbClr val="3333CC"/>
                </a:solidFill>
                <a:latin typeface="Arial" pitchFamily="34" charset="0"/>
                <a:cs typeface="Arial" pitchFamily="34" charset="0"/>
                <a:sym typeface="Arial" pitchFamily="34" charset="0"/>
              </a:rPr>
              <a:t>nodes</a:t>
            </a:r>
            <a:r>
              <a:rPr lang="en-US" altLang="en-US" sz="3200" dirty="0">
                <a:latin typeface="Arial" pitchFamily="34" charset="0"/>
                <a:cs typeface="Arial" pitchFamily="34" charset="0"/>
                <a:sym typeface="Arial" pitchFamily="34" charset="0"/>
              </a:rPr>
              <a:t> </a:t>
            </a:r>
          </a:p>
          <a:p>
            <a:pPr lvl="1" eaLnBrk="1">
              <a:spcBef>
                <a:spcPts val="600"/>
              </a:spcBef>
              <a:buSzPct val="100000"/>
              <a:buFontTx/>
              <a:buChar char="–"/>
            </a:pPr>
            <a:r>
              <a:rPr lang="en-US" altLang="en-US" dirty="0">
                <a:latin typeface="Arial" pitchFamily="34" charset="0"/>
                <a:cs typeface="Arial" pitchFamily="34" charset="0"/>
                <a:sym typeface="Arial" pitchFamily="34" charset="0"/>
              </a:rPr>
              <a:t>store up to M-1 keys</a:t>
            </a:r>
          </a:p>
          <a:p>
            <a:pPr lvl="1" eaLnBrk="1">
              <a:spcBef>
                <a:spcPts val="600"/>
              </a:spcBef>
              <a:buSzPct val="100000"/>
              <a:buFontTx/>
              <a:buChar char="–"/>
            </a:pPr>
            <a:r>
              <a:rPr lang="en-US" altLang="en-US" dirty="0">
                <a:latin typeface="Arial" pitchFamily="34" charset="0"/>
                <a:cs typeface="Arial" pitchFamily="34" charset="0"/>
                <a:sym typeface="Arial" pitchFamily="34" charset="0"/>
              </a:rPr>
              <a:t>have between ⎡</a:t>
            </a:r>
            <a:r>
              <a:rPr lang="en-US" altLang="en-US" i="1" dirty="0">
                <a:latin typeface="Arial" pitchFamily="34" charset="0"/>
                <a:cs typeface="Arial" pitchFamily="34" charset="0"/>
                <a:sym typeface="Arial" pitchFamily="34" charset="0"/>
              </a:rPr>
              <a:t>M</a:t>
            </a:r>
            <a:r>
              <a:rPr lang="en-US" altLang="en-US" dirty="0">
                <a:latin typeface="Arial" pitchFamily="34" charset="0"/>
                <a:cs typeface="Arial" pitchFamily="34" charset="0"/>
                <a:sym typeface="Arial" pitchFamily="34" charset="0"/>
              </a:rPr>
              <a:t>/2⎤ and </a:t>
            </a:r>
            <a:r>
              <a:rPr lang="en-US" altLang="en-US" i="1" dirty="0">
                <a:latin typeface="Arial" pitchFamily="34" charset="0"/>
                <a:cs typeface="Arial" pitchFamily="34" charset="0"/>
                <a:sym typeface="Arial" pitchFamily="34" charset="0"/>
              </a:rPr>
              <a:t>M</a:t>
            </a:r>
            <a:r>
              <a:rPr lang="en-US" altLang="en-US" dirty="0">
                <a:latin typeface="Arial" pitchFamily="34" charset="0"/>
                <a:cs typeface="Arial" pitchFamily="34" charset="0"/>
                <a:sym typeface="Arial" pitchFamily="34" charset="0"/>
              </a:rPr>
              <a:t> children</a:t>
            </a:r>
          </a:p>
          <a:p>
            <a:pPr eaLnBrk="1">
              <a:spcBef>
                <a:spcPts val="700"/>
              </a:spcBef>
            </a:pPr>
            <a:r>
              <a:rPr lang="en-US" altLang="en-US" sz="3200" dirty="0">
                <a:solidFill>
                  <a:srgbClr val="339933"/>
                </a:solidFill>
                <a:latin typeface="Arial" pitchFamily="34" charset="0"/>
                <a:cs typeface="Arial" pitchFamily="34" charset="0"/>
                <a:sym typeface="Arial" pitchFamily="34" charset="0"/>
              </a:rPr>
              <a:t>Leaf nodes</a:t>
            </a:r>
          </a:p>
          <a:p>
            <a:pPr lvl="1" eaLnBrk="1">
              <a:spcBef>
                <a:spcPts val="600"/>
              </a:spcBef>
              <a:buSzPct val="100000"/>
              <a:buFontTx/>
              <a:buChar char="–"/>
            </a:pPr>
            <a:r>
              <a:rPr lang="en-US" altLang="en-US" dirty="0">
                <a:latin typeface="Arial" pitchFamily="34" charset="0"/>
                <a:cs typeface="Arial" pitchFamily="34" charset="0"/>
                <a:sym typeface="Arial" pitchFamily="34" charset="0"/>
              </a:rPr>
              <a:t>where data is stored</a:t>
            </a:r>
            <a:endParaRPr lang="en-US" altLang="en-US" dirty="0">
              <a:solidFill>
                <a:srgbClr val="339933"/>
              </a:solidFill>
              <a:latin typeface="Arial" pitchFamily="34" charset="0"/>
              <a:cs typeface="Arial" pitchFamily="34" charset="0"/>
              <a:sym typeface="Arial" pitchFamily="34" charset="0"/>
            </a:endParaRPr>
          </a:p>
          <a:p>
            <a:pPr lvl="1" eaLnBrk="1">
              <a:spcBef>
                <a:spcPts val="600"/>
              </a:spcBef>
              <a:buSzPct val="100000"/>
              <a:buFontTx/>
              <a:buChar char="–"/>
            </a:pPr>
            <a:r>
              <a:rPr lang="en-US" altLang="en-US" dirty="0">
                <a:latin typeface="Arial" pitchFamily="34" charset="0"/>
                <a:cs typeface="Arial" pitchFamily="34" charset="0"/>
                <a:sym typeface="Arial" pitchFamily="34" charset="0"/>
              </a:rPr>
              <a:t>all at the same depth</a:t>
            </a:r>
          </a:p>
          <a:p>
            <a:pPr lvl="1" eaLnBrk="1">
              <a:spcBef>
                <a:spcPts val="600"/>
              </a:spcBef>
              <a:buSzPct val="100000"/>
              <a:buFontTx/>
              <a:buChar char="–"/>
            </a:pPr>
            <a:r>
              <a:rPr lang="en-US" altLang="en-US" dirty="0">
                <a:latin typeface="Arial" pitchFamily="34" charset="0"/>
                <a:cs typeface="Arial" pitchFamily="34" charset="0"/>
                <a:sym typeface="Arial" pitchFamily="34" charset="0"/>
              </a:rPr>
              <a:t>contain between ⎡</a:t>
            </a:r>
            <a:r>
              <a:rPr lang="en-US" altLang="en-US" i="1" dirty="0">
                <a:latin typeface="Arial" pitchFamily="34" charset="0"/>
                <a:cs typeface="Arial" pitchFamily="34" charset="0"/>
                <a:sym typeface="Arial" pitchFamily="34" charset="0"/>
              </a:rPr>
              <a:t>L</a:t>
            </a:r>
            <a:r>
              <a:rPr lang="en-US" altLang="en-US" dirty="0">
                <a:latin typeface="Arial" pitchFamily="34" charset="0"/>
                <a:cs typeface="Arial" pitchFamily="34" charset="0"/>
                <a:sym typeface="Arial" pitchFamily="34" charset="0"/>
              </a:rPr>
              <a:t>/2⎤ and </a:t>
            </a:r>
            <a:r>
              <a:rPr lang="en-US" altLang="en-US" i="1" dirty="0">
                <a:latin typeface="Arial" pitchFamily="34" charset="0"/>
                <a:cs typeface="Arial" pitchFamily="34" charset="0"/>
                <a:sym typeface="Arial" pitchFamily="34" charset="0"/>
              </a:rPr>
              <a:t>L</a:t>
            </a:r>
            <a:r>
              <a:rPr lang="en-US" altLang="en-US" dirty="0">
                <a:latin typeface="Arial" pitchFamily="34" charset="0"/>
                <a:cs typeface="Arial" pitchFamily="34" charset="0"/>
                <a:sym typeface="Arial" pitchFamily="34" charset="0"/>
              </a:rPr>
              <a:t> data items</a:t>
            </a:r>
          </a:p>
          <a:p>
            <a:pPr eaLnBrk="1">
              <a:spcBef>
                <a:spcPts val="700"/>
              </a:spcBef>
            </a:pPr>
            <a:r>
              <a:rPr lang="en-US" altLang="en-US" sz="3200" dirty="0">
                <a:solidFill>
                  <a:srgbClr val="FF0000"/>
                </a:solidFill>
                <a:latin typeface="Arial" pitchFamily="34" charset="0"/>
                <a:cs typeface="Arial" pitchFamily="34" charset="0"/>
                <a:sym typeface="Arial" pitchFamily="34" charset="0"/>
              </a:rPr>
              <a:t>Root</a:t>
            </a:r>
            <a:r>
              <a:rPr lang="en-US" altLang="en-US" sz="3200" dirty="0">
                <a:latin typeface="Arial" pitchFamily="34" charset="0"/>
                <a:cs typeface="Arial" pitchFamily="34" charset="0"/>
                <a:sym typeface="Arial" pitchFamily="34" charset="0"/>
              </a:rPr>
              <a:t> (special case) </a:t>
            </a:r>
          </a:p>
          <a:p>
            <a:pPr lvl="1" eaLnBrk="1">
              <a:spcBef>
                <a:spcPts val="600"/>
              </a:spcBef>
              <a:buSzPct val="100000"/>
              <a:buFontTx/>
              <a:buChar char="–"/>
            </a:pPr>
            <a:r>
              <a:rPr lang="en-US" altLang="en-US" dirty="0">
                <a:latin typeface="Arial" pitchFamily="34" charset="0"/>
                <a:cs typeface="Arial" pitchFamily="34" charset="0"/>
                <a:sym typeface="Arial" pitchFamily="34" charset="0"/>
              </a:rPr>
              <a:t>has between 2 and </a:t>
            </a:r>
            <a:r>
              <a:rPr lang="en-US" altLang="en-US" b="1" i="1" dirty="0">
                <a:latin typeface="Arial" pitchFamily="34" charset="0"/>
                <a:cs typeface="Arial" pitchFamily="34" charset="0"/>
                <a:sym typeface="Arial" pitchFamily="34" charset="0"/>
              </a:rPr>
              <a:t>M</a:t>
            </a:r>
            <a:r>
              <a:rPr lang="en-US" altLang="en-US" dirty="0">
                <a:latin typeface="Arial" pitchFamily="34" charset="0"/>
                <a:cs typeface="Arial" pitchFamily="34" charset="0"/>
                <a:sym typeface="Arial" pitchFamily="34" charset="0"/>
              </a:rPr>
              <a:t> children (or root could be a leaf) </a:t>
            </a:r>
            <a:endParaRPr lang="en-US" altLang="en-US" dirty="0"/>
          </a:p>
        </p:txBody>
      </p:sp>
      <p:sp>
        <p:nvSpPr>
          <p:cNvPr id="2" name="Date Placeholder 1">
            <a:extLst>
              <a:ext uri="{FF2B5EF4-FFF2-40B4-BE49-F238E27FC236}">
                <a16:creationId xmlns:a16="http://schemas.microsoft.com/office/drawing/2014/main" id="{A8F05FCF-85D9-4638-9C63-0B4D504BD6AC}"/>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2DA5D89C-094F-49D8-A9B6-DF73C7E048C2}"/>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F39A11CD-F13A-49DD-9751-63872FDAACEF}"/>
              </a:ext>
            </a:extLst>
          </p:cNvPr>
          <p:cNvSpPr>
            <a:spLocks noGrp="1"/>
          </p:cNvSpPr>
          <p:nvPr>
            <p:ph type="sldNum" sz="quarter" idx="12"/>
          </p:nvPr>
        </p:nvSpPr>
        <p:spPr/>
        <p:txBody>
          <a:bodyPr/>
          <a:lstStyle/>
          <a:p>
            <a:pPr>
              <a:defRPr/>
            </a:pPr>
            <a:fld id="{AE055072-ED12-4C45-98F4-735693FD894A}" type="slidenum">
              <a:rPr lang="en-US" smtClean="0"/>
              <a:pPr>
                <a:defRPr/>
              </a:pPr>
              <a:t>12</a:t>
            </a:fld>
            <a:endParaRPr lang="en-US"/>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a:xfrm>
            <a:off x="685800" y="76200"/>
            <a:ext cx="7772400" cy="914400"/>
          </a:xfrm>
        </p:spPr>
        <p:txBody>
          <a:bodyPr lIns="0" tIns="0" rIns="0" bIns="0"/>
          <a:lstStyle/>
          <a:p>
            <a:pPr algn="ctr" defTabSz="914400" eaLnBrk="1"/>
            <a:r>
              <a:rPr lang="en-US" altLang="en-US" sz="4400">
                <a:latin typeface="Arial" pitchFamily="34" charset="0"/>
                <a:cs typeface="Arial" pitchFamily="34" charset="0"/>
                <a:sym typeface="Arial" pitchFamily="34" charset="0"/>
              </a:rPr>
              <a:t>B+ Tree: Example</a:t>
            </a:r>
            <a:endParaRPr lang="en-US" altLang="en-US"/>
          </a:p>
        </p:txBody>
      </p:sp>
      <p:sp>
        <p:nvSpPr>
          <p:cNvPr id="11268" name="Rectangle 3"/>
          <p:cNvSpPr>
            <a:spLocks noGrp="1" noChangeArrowheads="1"/>
          </p:cNvSpPr>
          <p:nvPr>
            <p:ph type="body" idx="1"/>
          </p:nvPr>
        </p:nvSpPr>
        <p:spPr>
          <a:xfrm>
            <a:off x="304800" y="990600"/>
            <a:ext cx="7137400" cy="1133475"/>
          </a:xfrm>
        </p:spPr>
        <p:txBody>
          <a:bodyPr lIns="0" tIns="0" rIns="0" bIns="0"/>
          <a:lstStyle/>
          <a:p>
            <a:pPr defTabSz="914400" eaLnBrk="1">
              <a:spcBef>
                <a:spcPts val="500"/>
              </a:spcBef>
            </a:pPr>
            <a:r>
              <a:rPr lang="en-US" altLang="en-US" sz="2400">
                <a:latin typeface="Arial" pitchFamily="34" charset="0"/>
                <a:cs typeface="Arial" pitchFamily="34" charset="0"/>
                <a:sym typeface="Arial" pitchFamily="34" charset="0"/>
              </a:rPr>
              <a:t>B+ Tree with </a:t>
            </a:r>
            <a:r>
              <a:rPr lang="en-US" altLang="en-US" sz="2400" b="1" i="1">
                <a:latin typeface="Courier New" pitchFamily="49" charset="0"/>
                <a:cs typeface="Courier New" pitchFamily="49" charset="0"/>
                <a:sym typeface="Courier New" pitchFamily="49" charset="0"/>
              </a:rPr>
              <a:t>M</a:t>
            </a:r>
            <a:r>
              <a:rPr lang="en-US" altLang="en-US" sz="2400" b="1">
                <a:latin typeface="Courier New" pitchFamily="49" charset="0"/>
                <a:cs typeface="Courier New" pitchFamily="49" charset="0"/>
                <a:sym typeface="Courier New" pitchFamily="49" charset="0"/>
              </a:rPr>
              <a:t> = 4 </a:t>
            </a:r>
            <a:r>
              <a:rPr lang="en-US" altLang="en-US" sz="2400">
                <a:solidFill>
                  <a:srgbClr val="3333CC"/>
                </a:solidFill>
                <a:latin typeface="Arial" pitchFamily="34" charset="0"/>
                <a:cs typeface="Arial" pitchFamily="34" charset="0"/>
                <a:sym typeface="Arial" pitchFamily="34" charset="0"/>
              </a:rPr>
              <a:t>(# pointers in internal node)</a:t>
            </a:r>
          </a:p>
          <a:p>
            <a:pPr defTabSz="914400" eaLnBrk="1">
              <a:spcBef>
                <a:spcPts val="500"/>
              </a:spcBef>
            </a:pPr>
            <a:r>
              <a:rPr lang="en-US" altLang="en-US" sz="2400">
                <a:latin typeface="Arial" pitchFamily="34" charset="0"/>
                <a:cs typeface="Arial" pitchFamily="34" charset="0"/>
                <a:sym typeface="Arial" pitchFamily="34" charset="0"/>
              </a:rPr>
              <a:t>and </a:t>
            </a:r>
            <a:r>
              <a:rPr lang="en-US" altLang="en-US" sz="2400" b="1" i="1">
                <a:solidFill>
                  <a:srgbClr val="339933"/>
                </a:solidFill>
                <a:latin typeface="Courier New" pitchFamily="49" charset="0"/>
                <a:cs typeface="Courier New" pitchFamily="49" charset="0"/>
                <a:sym typeface="Courier New" pitchFamily="49" charset="0"/>
              </a:rPr>
              <a:t>L</a:t>
            </a:r>
            <a:r>
              <a:rPr lang="en-US" altLang="en-US" sz="2400" b="1">
                <a:solidFill>
                  <a:srgbClr val="339933"/>
                </a:solidFill>
                <a:latin typeface="Courier New" pitchFamily="49" charset="0"/>
                <a:cs typeface="Courier New" pitchFamily="49" charset="0"/>
                <a:sym typeface="Courier New" pitchFamily="49" charset="0"/>
              </a:rPr>
              <a:t> = 5</a:t>
            </a:r>
            <a:r>
              <a:rPr lang="en-US" altLang="en-US" sz="2400">
                <a:latin typeface="Arial" pitchFamily="34" charset="0"/>
                <a:cs typeface="Arial" pitchFamily="34" charset="0"/>
                <a:sym typeface="Arial" pitchFamily="34" charset="0"/>
              </a:rPr>
              <a:t>                 </a:t>
            </a:r>
            <a:r>
              <a:rPr lang="en-US" altLang="en-US" sz="2400">
                <a:solidFill>
                  <a:srgbClr val="3333CC"/>
                </a:solidFill>
                <a:latin typeface="Arial" pitchFamily="34" charset="0"/>
                <a:cs typeface="Arial" pitchFamily="34" charset="0"/>
                <a:sym typeface="Arial" pitchFamily="34" charset="0"/>
              </a:rPr>
              <a:t>(# data items in leaf)</a:t>
            </a:r>
            <a:endParaRPr lang="en-US" altLang="en-US"/>
          </a:p>
        </p:txBody>
      </p:sp>
      <p:grpSp>
        <p:nvGrpSpPr>
          <p:cNvPr id="11269" name="Group 4"/>
          <p:cNvGrpSpPr>
            <a:grpSpLocks/>
          </p:cNvGrpSpPr>
          <p:nvPr/>
        </p:nvGrpSpPr>
        <p:grpSpPr bwMode="auto">
          <a:xfrm>
            <a:off x="912813" y="4156075"/>
            <a:ext cx="839787" cy="373063"/>
            <a:chOff x="-1" y="0"/>
            <a:chExt cx="838837" cy="372750"/>
          </a:xfrm>
        </p:grpSpPr>
        <p:grpSp>
          <p:nvGrpSpPr>
            <p:cNvPr id="11998" name="Group 5"/>
            <p:cNvGrpSpPr>
              <a:grpSpLocks/>
            </p:cNvGrpSpPr>
            <p:nvPr/>
          </p:nvGrpSpPr>
          <p:grpSpPr bwMode="auto">
            <a:xfrm>
              <a:off x="0" y="0"/>
              <a:ext cx="838200" cy="372750"/>
              <a:chOff x="0" y="0"/>
              <a:chExt cx="838200" cy="372750"/>
            </a:xfrm>
          </p:grpSpPr>
          <p:sp>
            <p:nvSpPr>
              <p:cNvPr id="12008" name="AutoShape 6"/>
              <p:cNvSpPr>
                <a:spLocks/>
              </p:cNvSpPr>
              <p:nvPr/>
            </p:nvSpPr>
            <p:spPr bwMode="auto">
              <a:xfrm>
                <a:off x="0" y="33974"/>
                <a:ext cx="838200" cy="304801"/>
              </a:xfrm>
              <a:custGeom>
                <a:avLst/>
                <a:gdLst>
                  <a:gd name="T0" fmla="*/ 631110583 w 21600"/>
                  <a:gd name="T1" fmla="*/ 30346820 h 21600"/>
                  <a:gd name="T2" fmla="*/ 631110583 w 21600"/>
                  <a:gd name="T3" fmla="*/ 30346820 h 21600"/>
                  <a:gd name="T4" fmla="*/ 631110583 w 21600"/>
                  <a:gd name="T5" fmla="*/ 30346820 h 21600"/>
                  <a:gd name="T6" fmla="*/ 631110583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2009" name="AutoShape 7"/>
              <p:cNvSpPr>
                <a:spLocks/>
              </p:cNvSpPr>
              <p:nvPr/>
            </p:nvSpPr>
            <p:spPr bwMode="auto">
              <a:xfrm>
                <a:off x="7113" y="0"/>
                <a:ext cx="823974" cy="372750"/>
              </a:xfrm>
              <a:custGeom>
                <a:avLst/>
                <a:gdLst>
                  <a:gd name="T0" fmla="*/ 599519096 w 21600"/>
                  <a:gd name="T1" fmla="*/ 55502872 h 21600"/>
                  <a:gd name="T2" fmla="*/ 599519096 w 21600"/>
                  <a:gd name="T3" fmla="*/ 55502872 h 21600"/>
                  <a:gd name="T4" fmla="*/ 599519096 w 21600"/>
                  <a:gd name="T5" fmla="*/ 55502872 h 21600"/>
                  <a:gd name="T6" fmla="*/ 5995190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1, AB..</a:t>
                </a:r>
                <a:endParaRPr lang="en-US" altLang="en-US"/>
              </a:p>
            </p:txBody>
          </p:sp>
        </p:grpSp>
        <p:grpSp>
          <p:nvGrpSpPr>
            <p:cNvPr id="11999" name="Group 8"/>
            <p:cNvGrpSpPr>
              <a:grpSpLocks/>
            </p:cNvGrpSpPr>
            <p:nvPr/>
          </p:nvGrpSpPr>
          <p:grpSpPr bwMode="auto">
            <a:xfrm>
              <a:off x="0" y="33974"/>
              <a:ext cx="838835" cy="305436"/>
              <a:chOff x="-1" y="0"/>
              <a:chExt cx="838836" cy="305435"/>
            </a:xfrm>
          </p:grpSpPr>
          <p:sp>
            <p:nvSpPr>
              <p:cNvPr id="12000" name="Line 9"/>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2001" name="Line 10"/>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2002" name="Line 11"/>
              <p:cNvSpPr>
                <a:spLocks noChangeShapeType="1"/>
              </p:cNvSpPr>
              <p:nvPr/>
            </p:nvSpPr>
            <p:spPr bwMode="auto">
              <a:xfrm>
                <a:off x="838200" y="152400"/>
                <a:ext cx="0"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2003" name="Line 12"/>
              <p:cNvSpPr>
                <a:spLocks noChangeShapeType="1"/>
              </p:cNvSpPr>
              <p:nvPr/>
            </p:nvSpPr>
            <p:spPr bwMode="auto">
              <a:xfrm>
                <a:off x="838200" y="0"/>
                <a:ext cx="0"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2004" name="Line 13"/>
              <p:cNvSpPr>
                <a:spLocks noChangeShapeType="1"/>
              </p:cNvSpPr>
              <p:nvPr/>
            </p:nvSpPr>
            <p:spPr bwMode="auto">
              <a:xfrm>
                <a:off x="419734" y="305434"/>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2005" name="Line 14"/>
              <p:cNvSpPr>
                <a:spLocks noChangeShapeType="1"/>
              </p:cNvSpPr>
              <p:nvPr/>
            </p:nvSpPr>
            <p:spPr bwMode="auto">
              <a:xfrm>
                <a:off x="635" y="305434"/>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2006" name="Line 15"/>
              <p:cNvSpPr>
                <a:spLocks noChangeShapeType="1"/>
              </p:cNvSpPr>
              <p:nvPr/>
            </p:nvSpPr>
            <p:spPr bwMode="auto">
              <a:xfrm>
                <a:off x="419734" y="635"/>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2007" name="Line 16"/>
              <p:cNvSpPr>
                <a:spLocks noChangeShapeType="1"/>
              </p:cNvSpPr>
              <p:nvPr/>
            </p:nvSpPr>
            <p:spPr bwMode="auto">
              <a:xfrm>
                <a:off x="635" y="635"/>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70" name="Group 17"/>
          <p:cNvGrpSpPr>
            <a:grpSpLocks/>
          </p:cNvGrpSpPr>
          <p:nvPr/>
        </p:nvGrpSpPr>
        <p:grpSpPr bwMode="auto">
          <a:xfrm>
            <a:off x="854075" y="4765675"/>
            <a:ext cx="957263" cy="373063"/>
            <a:chOff x="0" y="0"/>
            <a:chExt cx="955685" cy="372750"/>
          </a:xfrm>
        </p:grpSpPr>
        <p:grpSp>
          <p:nvGrpSpPr>
            <p:cNvPr id="11986" name="Group 18"/>
            <p:cNvGrpSpPr>
              <a:grpSpLocks/>
            </p:cNvGrpSpPr>
            <p:nvPr/>
          </p:nvGrpSpPr>
          <p:grpSpPr bwMode="auto">
            <a:xfrm>
              <a:off x="0" y="0"/>
              <a:ext cx="955685" cy="372750"/>
              <a:chOff x="0" y="0"/>
              <a:chExt cx="955685" cy="372750"/>
            </a:xfrm>
          </p:grpSpPr>
          <p:sp>
            <p:nvSpPr>
              <p:cNvPr id="11996" name="AutoShape 19"/>
              <p:cNvSpPr>
                <a:spLocks/>
              </p:cNvSpPr>
              <p:nvPr/>
            </p:nvSpPr>
            <p:spPr bwMode="auto">
              <a:xfrm>
                <a:off x="58742" y="33974"/>
                <a:ext cx="838201" cy="304801"/>
              </a:xfrm>
              <a:custGeom>
                <a:avLst/>
                <a:gdLst>
                  <a:gd name="T0" fmla="*/ 631113625 w 21600"/>
                  <a:gd name="T1" fmla="*/ 30346820 h 21600"/>
                  <a:gd name="T2" fmla="*/ 631113625 w 21600"/>
                  <a:gd name="T3" fmla="*/ 30346820 h 21600"/>
                  <a:gd name="T4" fmla="*/ 631113625 w 21600"/>
                  <a:gd name="T5" fmla="*/ 30346820 h 21600"/>
                  <a:gd name="T6" fmla="*/ 631113625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997" name="AutoShape 20"/>
              <p:cNvSpPr>
                <a:spLocks/>
              </p:cNvSpPr>
              <p:nvPr/>
            </p:nvSpPr>
            <p:spPr bwMode="auto">
              <a:xfrm>
                <a:off x="0" y="0"/>
                <a:ext cx="955685" cy="372750"/>
              </a:xfrm>
              <a:custGeom>
                <a:avLst/>
                <a:gdLst>
                  <a:gd name="T0" fmla="*/ 935421337 w 21600"/>
                  <a:gd name="T1" fmla="*/ 55502872 h 21600"/>
                  <a:gd name="T2" fmla="*/ 935421337 w 21600"/>
                  <a:gd name="T3" fmla="*/ 55502872 h 21600"/>
                  <a:gd name="T4" fmla="*/ 935421337 w 21600"/>
                  <a:gd name="T5" fmla="*/ 55502872 h 21600"/>
                  <a:gd name="T6" fmla="*/ 935421337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4, XY.. </a:t>
                </a:r>
                <a:endParaRPr lang="en-US" altLang="en-US"/>
              </a:p>
            </p:txBody>
          </p:sp>
        </p:grpSp>
        <p:grpSp>
          <p:nvGrpSpPr>
            <p:cNvPr id="11987" name="Group 21"/>
            <p:cNvGrpSpPr>
              <a:grpSpLocks/>
            </p:cNvGrpSpPr>
            <p:nvPr/>
          </p:nvGrpSpPr>
          <p:grpSpPr bwMode="auto">
            <a:xfrm>
              <a:off x="58742" y="33974"/>
              <a:ext cx="838836" cy="305436"/>
              <a:chOff x="-1" y="0"/>
              <a:chExt cx="838836" cy="305435"/>
            </a:xfrm>
          </p:grpSpPr>
          <p:sp>
            <p:nvSpPr>
              <p:cNvPr id="11988" name="Line 22"/>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89" name="Line 23"/>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90" name="Line 24"/>
              <p:cNvSpPr>
                <a:spLocks noChangeShapeType="1"/>
              </p:cNvSpPr>
              <p:nvPr/>
            </p:nvSpPr>
            <p:spPr bwMode="auto">
              <a:xfrm>
                <a:off x="838200" y="152400"/>
                <a:ext cx="0"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91" name="Line 25"/>
              <p:cNvSpPr>
                <a:spLocks noChangeShapeType="1"/>
              </p:cNvSpPr>
              <p:nvPr/>
            </p:nvSpPr>
            <p:spPr bwMode="auto">
              <a:xfrm>
                <a:off x="838200" y="0"/>
                <a:ext cx="0"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92" name="Line 26"/>
              <p:cNvSpPr>
                <a:spLocks noChangeShapeType="1"/>
              </p:cNvSpPr>
              <p:nvPr/>
            </p:nvSpPr>
            <p:spPr bwMode="auto">
              <a:xfrm>
                <a:off x="419734" y="305434"/>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93" name="Line 27"/>
              <p:cNvSpPr>
                <a:spLocks noChangeShapeType="1"/>
              </p:cNvSpPr>
              <p:nvPr/>
            </p:nvSpPr>
            <p:spPr bwMode="auto">
              <a:xfrm>
                <a:off x="635" y="305434"/>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94" name="Line 28"/>
              <p:cNvSpPr>
                <a:spLocks noChangeShapeType="1"/>
              </p:cNvSpPr>
              <p:nvPr/>
            </p:nvSpPr>
            <p:spPr bwMode="auto">
              <a:xfrm>
                <a:off x="419734" y="635"/>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95" name="Line 29"/>
              <p:cNvSpPr>
                <a:spLocks noChangeShapeType="1"/>
              </p:cNvSpPr>
              <p:nvPr/>
            </p:nvSpPr>
            <p:spPr bwMode="auto">
              <a:xfrm>
                <a:off x="635" y="635"/>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71" name="Group 30"/>
          <p:cNvGrpSpPr>
            <a:grpSpLocks/>
          </p:cNvGrpSpPr>
          <p:nvPr/>
        </p:nvGrpSpPr>
        <p:grpSpPr bwMode="auto">
          <a:xfrm>
            <a:off x="912813" y="5070475"/>
            <a:ext cx="839787" cy="373063"/>
            <a:chOff x="-1" y="0"/>
            <a:chExt cx="838837" cy="372750"/>
          </a:xfrm>
        </p:grpSpPr>
        <p:grpSp>
          <p:nvGrpSpPr>
            <p:cNvPr id="11974" name="Group 31"/>
            <p:cNvGrpSpPr>
              <a:grpSpLocks/>
            </p:cNvGrpSpPr>
            <p:nvPr/>
          </p:nvGrpSpPr>
          <p:grpSpPr bwMode="auto">
            <a:xfrm>
              <a:off x="0" y="0"/>
              <a:ext cx="838200" cy="372750"/>
              <a:chOff x="0" y="0"/>
              <a:chExt cx="838200" cy="372750"/>
            </a:xfrm>
          </p:grpSpPr>
          <p:sp>
            <p:nvSpPr>
              <p:cNvPr id="11984" name="AutoShape 32"/>
              <p:cNvSpPr>
                <a:spLocks/>
              </p:cNvSpPr>
              <p:nvPr/>
            </p:nvSpPr>
            <p:spPr bwMode="auto">
              <a:xfrm>
                <a:off x="0" y="33974"/>
                <a:ext cx="838200" cy="304801"/>
              </a:xfrm>
              <a:custGeom>
                <a:avLst/>
                <a:gdLst>
                  <a:gd name="T0" fmla="*/ 631110583 w 21600"/>
                  <a:gd name="T1" fmla="*/ 30346820 h 21600"/>
                  <a:gd name="T2" fmla="*/ 631110583 w 21600"/>
                  <a:gd name="T3" fmla="*/ 30346820 h 21600"/>
                  <a:gd name="T4" fmla="*/ 631110583 w 21600"/>
                  <a:gd name="T5" fmla="*/ 30346820 h 21600"/>
                  <a:gd name="T6" fmla="*/ 631110583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985" name="AutoShape 33"/>
              <p:cNvSpPr>
                <a:spLocks/>
              </p:cNvSpPr>
              <p:nvPr/>
            </p:nvSpPr>
            <p:spPr bwMode="auto">
              <a:xfrm>
                <a:off x="3352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1975" name="Group 34"/>
            <p:cNvGrpSpPr>
              <a:grpSpLocks/>
            </p:cNvGrpSpPr>
            <p:nvPr/>
          </p:nvGrpSpPr>
          <p:grpSpPr bwMode="auto">
            <a:xfrm>
              <a:off x="0" y="33974"/>
              <a:ext cx="838835" cy="305436"/>
              <a:chOff x="-1" y="0"/>
              <a:chExt cx="838836" cy="305435"/>
            </a:xfrm>
          </p:grpSpPr>
          <p:sp>
            <p:nvSpPr>
              <p:cNvPr id="11976" name="Line 35"/>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77" name="Line 36"/>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78" name="Line 37"/>
              <p:cNvSpPr>
                <a:spLocks noChangeShapeType="1"/>
              </p:cNvSpPr>
              <p:nvPr/>
            </p:nvSpPr>
            <p:spPr bwMode="auto">
              <a:xfrm>
                <a:off x="838200" y="152400"/>
                <a:ext cx="0"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79" name="Line 38"/>
              <p:cNvSpPr>
                <a:spLocks noChangeShapeType="1"/>
              </p:cNvSpPr>
              <p:nvPr/>
            </p:nvSpPr>
            <p:spPr bwMode="auto">
              <a:xfrm>
                <a:off x="838200" y="0"/>
                <a:ext cx="0"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80" name="Line 39"/>
              <p:cNvSpPr>
                <a:spLocks noChangeShapeType="1"/>
              </p:cNvSpPr>
              <p:nvPr/>
            </p:nvSpPr>
            <p:spPr bwMode="auto">
              <a:xfrm>
                <a:off x="419734" y="305434"/>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81" name="Line 40"/>
              <p:cNvSpPr>
                <a:spLocks noChangeShapeType="1"/>
              </p:cNvSpPr>
              <p:nvPr/>
            </p:nvSpPr>
            <p:spPr bwMode="auto">
              <a:xfrm>
                <a:off x="635" y="305434"/>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82" name="Line 41"/>
              <p:cNvSpPr>
                <a:spLocks noChangeShapeType="1"/>
              </p:cNvSpPr>
              <p:nvPr/>
            </p:nvSpPr>
            <p:spPr bwMode="auto">
              <a:xfrm>
                <a:off x="419734" y="635"/>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83" name="Line 42"/>
              <p:cNvSpPr>
                <a:spLocks noChangeShapeType="1"/>
              </p:cNvSpPr>
              <p:nvPr/>
            </p:nvSpPr>
            <p:spPr bwMode="auto">
              <a:xfrm>
                <a:off x="635" y="635"/>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72" name="Group 43"/>
          <p:cNvGrpSpPr>
            <a:grpSpLocks/>
          </p:cNvGrpSpPr>
          <p:nvPr/>
        </p:nvGrpSpPr>
        <p:grpSpPr bwMode="auto">
          <a:xfrm>
            <a:off x="2030413" y="4156075"/>
            <a:ext cx="357187" cy="1287463"/>
            <a:chOff x="-1" y="0"/>
            <a:chExt cx="358142" cy="1287150"/>
          </a:xfrm>
        </p:grpSpPr>
        <p:grpSp>
          <p:nvGrpSpPr>
            <p:cNvPr id="11922" name="Group 44"/>
            <p:cNvGrpSpPr>
              <a:grpSpLocks/>
            </p:cNvGrpSpPr>
            <p:nvPr/>
          </p:nvGrpSpPr>
          <p:grpSpPr bwMode="auto">
            <a:xfrm>
              <a:off x="26669" y="0"/>
              <a:ext cx="305436" cy="372750"/>
              <a:chOff x="0" y="0"/>
              <a:chExt cx="305435" cy="372750"/>
            </a:xfrm>
          </p:grpSpPr>
          <p:grpSp>
            <p:nvGrpSpPr>
              <p:cNvPr id="11962" name="Group 45"/>
              <p:cNvGrpSpPr>
                <a:grpSpLocks/>
              </p:cNvGrpSpPr>
              <p:nvPr/>
            </p:nvGrpSpPr>
            <p:grpSpPr bwMode="auto">
              <a:xfrm>
                <a:off x="0" y="0"/>
                <a:ext cx="304800" cy="372750"/>
                <a:chOff x="0" y="0"/>
                <a:chExt cx="304800" cy="372750"/>
              </a:xfrm>
            </p:grpSpPr>
            <p:sp>
              <p:nvSpPr>
                <p:cNvPr id="11972" name="AutoShape 46"/>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973" name="AutoShape 47"/>
                <p:cNvSpPr>
                  <a:spLocks/>
                </p:cNvSpPr>
                <p:nvPr/>
              </p:nvSpPr>
              <p:spPr bwMode="auto">
                <a:xfrm>
                  <a:off x="36830" y="0"/>
                  <a:ext cx="231140" cy="372750"/>
                </a:xfrm>
                <a:custGeom>
                  <a:avLst/>
                  <a:gdLst>
                    <a:gd name="T0" fmla="*/ 13233899 w 21600"/>
                    <a:gd name="T1" fmla="*/ 55502872 h 21600"/>
                    <a:gd name="T2" fmla="*/ 13233899 w 21600"/>
                    <a:gd name="T3" fmla="*/ 55502872 h 21600"/>
                    <a:gd name="T4" fmla="*/ 13233899 w 21600"/>
                    <a:gd name="T5" fmla="*/ 55502872 h 21600"/>
                    <a:gd name="T6" fmla="*/ 13233899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6</a:t>
                  </a:r>
                  <a:endParaRPr lang="en-US" altLang="en-US"/>
                </a:p>
              </p:txBody>
            </p:sp>
          </p:grpSp>
          <p:grpSp>
            <p:nvGrpSpPr>
              <p:cNvPr id="11963" name="Group 48"/>
              <p:cNvGrpSpPr>
                <a:grpSpLocks/>
              </p:cNvGrpSpPr>
              <p:nvPr/>
            </p:nvGrpSpPr>
            <p:grpSpPr bwMode="auto">
              <a:xfrm>
                <a:off x="-1" y="33974"/>
                <a:ext cx="305437" cy="305436"/>
                <a:chOff x="-1" y="0"/>
                <a:chExt cx="305437" cy="305435"/>
              </a:xfrm>
            </p:grpSpPr>
            <p:sp>
              <p:nvSpPr>
                <p:cNvPr id="11964" name="Line 49"/>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65" name="Line 50"/>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66" name="Line 51"/>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67" name="Line 52"/>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68" name="Line 53"/>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69" name="Line 54"/>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70" name="Line 55"/>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71" name="Line 56"/>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923" name="Group 57"/>
            <p:cNvGrpSpPr>
              <a:grpSpLocks/>
            </p:cNvGrpSpPr>
            <p:nvPr/>
          </p:nvGrpSpPr>
          <p:grpSpPr bwMode="auto">
            <a:xfrm>
              <a:off x="26669" y="304800"/>
              <a:ext cx="305436" cy="372750"/>
              <a:chOff x="0" y="0"/>
              <a:chExt cx="305435" cy="372750"/>
            </a:xfrm>
          </p:grpSpPr>
          <p:grpSp>
            <p:nvGrpSpPr>
              <p:cNvPr id="11950" name="Group 58"/>
              <p:cNvGrpSpPr>
                <a:grpSpLocks/>
              </p:cNvGrpSpPr>
              <p:nvPr/>
            </p:nvGrpSpPr>
            <p:grpSpPr bwMode="auto">
              <a:xfrm>
                <a:off x="0" y="0"/>
                <a:ext cx="304800" cy="372750"/>
                <a:chOff x="0" y="0"/>
                <a:chExt cx="304800" cy="372750"/>
              </a:xfrm>
            </p:grpSpPr>
            <p:sp>
              <p:nvSpPr>
                <p:cNvPr id="11960" name="AutoShape 59"/>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961" name="AutoShape 60"/>
                <p:cNvSpPr>
                  <a:spLocks/>
                </p:cNvSpPr>
                <p:nvPr/>
              </p:nvSpPr>
              <p:spPr bwMode="auto">
                <a:xfrm>
                  <a:off x="36830" y="0"/>
                  <a:ext cx="231140" cy="372750"/>
                </a:xfrm>
                <a:custGeom>
                  <a:avLst/>
                  <a:gdLst>
                    <a:gd name="T0" fmla="*/ 13233899 w 21600"/>
                    <a:gd name="T1" fmla="*/ 55502872 h 21600"/>
                    <a:gd name="T2" fmla="*/ 13233899 w 21600"/>
                    <a:gd name="T3" fmla="*/ 55502872 h 21600"/>
                    <a:gd name="T4" fmla="*/ 13233899 w 21600"/>
                    <a:gd name="T5" fmla="*/ 55502872 h 21600"/>
                    <a:gd name="T6" fmla="*/ 13233899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8</a:t>
                  </a:r>
                  <a:endParaRPr lang="en-US" altLang="en-US"/>
                </a:p>
              </p:txBody>
            </p:sp>
          </p:grpSp>
          <p:grpSp>
            <p:nvGrpSpPr>
              <p:cNvPr id="11951" name="Group 61"/>
              <p:cNvGrpSpPr>
                <a:grpSpLocks/>
              </p:cNvGrpSpPr>
              <p:nvPr/>
            </p:nvGrpSpPr>
            <p:grpSpPr bwMode="auto">
              <a:xfrm>
                <a:off x="-1" y="33974"/>
                <a:ext cx="305437" cy="305436"/>
                <a:chOff x="-1" y="0"/>
                <a:chExt cx="305437" cy="305435"/>
              </a:xfrm>
            </p:grpSpPr>
            <p:sp>
              <p:nvSpPr>
                <p:cNvPr id="11952" name="Line 62"/>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53" name="Line 63"/>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54" name="Line 64"/>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55" name="Line 65"/>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56" name="Line 66"/>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57" name="Line 67"/>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58" name="Line 68"/>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59" name="Line 69"/>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924" name="Group 70"/>
            <p:cNvGrpSpPr>
              <a:grpSpLocks/>
            </p:cNvGrpSpPr>
            <p:nvPr/>
          </p:nvGrpSpPr>
          <p:grpSpPr bwMode="auto">
            <a:xfrm>
              <a:off x="26669" y="609600"/>
              <a:ext cx="305436" cy="372750"/>
              <a:chOff x="0" y="0"/>
              <a:chExt cx="305435" cy="372750"/>
            </a:xfrm>
          </p:grpSpPr>
          <p:grpSp>
            <p:nvGrpSpPr>
              <p:cNvPr id="11938" name="Group 71"/>
              <p:cNvGrpSpPr>
                <a:grpSpLocks/>
              </p:cNvGrpSpPr>
              <p:nvPr/>
            </p:nvGrpSpPr>
            <p:grpSpPr bwMode="auto">
              <a:xfrm>
                <a:off x="0" y="0"/>
                <a:ext cx="304800" cy="372750"/>
                <a:chOff x="0" y="0"/>
                <a:chExt cx="304800" cy="372750"/>
              </a:xfrm>
            </p:grpSpPr>
            <p:sp>
              <p:nvSpPr>
                <p:cNvPr id="11948" name="AutoShape 72"/>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949" name="AutoShape 73"/>
                <p:cNvSpPr>
                  <a:spLocks/>
                </p:cNvSpPr>
                <p:nvPr/>
              </p:nvSpPr>
              <p:spPr bwMode="auto">
                <a:xfrm>
                  <a:off x="36830" y="0"/>
                  <a:ext cx="231140" cy="372750"/>
                </a:xfrm>
                <a:custGeom>
                  <a:avLst/>
                  <a:gdLst>
                    <a:gd name="T0" fmla="*/ 13233899 w 21600"/>
                    <a:gd name="T1" fmla="*/ 55502872 h 21600"/>
                    <a:gd name="T2" fmla="*/ 13233899 w 21600"/>
                    <a:gd name="T3" fmla="*/ 55502872 h 21600"/>
                    <a:gd name="T4" fmla="*/ 13233899 w 21600"/>
                    <a:gd name="T5" fmla="*/ 55502872 h 21600"/>
                    <a:gd name="T6" fmla="*/ 13233899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9</a:t>
                  </a:r>
                  <a:endParaRPr lang="en-US" altLang="en-US"/>
                </a:p>
              </p:txBody>
            </p:sp>
          </p:grpSp>
          <p:grpSp>
            <p:nvGrpSpPr>
              <p:cNvPr id="11939" name="Group 74"/>
              <p:cNvGrpSpPr>
                <a:grpSpLocks/>
              </p:cNvGrpSpPr>
              <p:nvPr/>
            </p:nvGrpSpPr>
            <p:grpSpPr bwMode="auto">
              <a:xfrm>
                <a:off x="-1" y="33974"/>
                <a:ext cx="305437" cy="305436"/>
                <a:chOff x="-1" y="0"/>
                <a:chExt cx="305437" cy="305435"/>
              </a:xfrm>
            </p:grpSpPr>
            <p:sp>
              <p:nvSpPr>
                <p:cNvPr id="11940" name="Line 75"/>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41" name="Line 76"/>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42" name="Line 77"/>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43" name="Line 78"/>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44" name="Line 79"/>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45" name="Line 80"/>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46" name="Line 81"/>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47" name="Line 82"/>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925" name="Group 83"/>
            <p:cNvGrpSpPr>
              <a:grpSpLocks/>
            </p:cNvGrpSpPr>
            <p:nvPr/>
          </p:nvGrpSpPr>
          <p:grpSpPr bwMode="auto">
            <a:xfrm>
              <a:off x="-1" y="914400"/>
              <a:ext cx="358142" cy="372750"/>
              <a:chOff x="-1" y="0"/>
              <a:chExt cx="358142" cy="372750"/>
            </a:xfrm>
          </p:grpSpPr>
          <p:grpSp>
            <p:nvGrpSpPr>
              <p:cNvPr id="11926" name="Group 84"/>
              <p:cNvGrpSpPr>
                <a:grpSpLocks/>
              </p:cNvGrpSpPr>
              <p:nvPr/>
            </p:nvGrpSpPr>
            <p:grpSpPr bwMode="auto">
              <a:xfrm>
                <a:off x="-1" y="0"/>
                <a:ext cx="358142" cy="372750"/>
                <a:chOff x="-1" y="0"/>
                <a:chExt cx="358142" cy="372750"/>
              </a:xfrm>
            </p:grpSpPr>
            <p:sp>
              <p:nvSpPr>
                <p:cNvPr id="11936" name="AutoShape 85"/>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937" name="AutoShape 86"/>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10</a:t>
                  </a:r>
                  <a:endParaRPr lang="en-US" altLang="en-US"/>
                </a:p>
              </p:txBody>
            </p:sp>
          </p:grpSp>
          <p:grpSp>
            <p:nvGrpSpPr>
              <p:cNvPr id="11927" name="Group 87"/>
              <p:cNvGrpSpPr>
                <a:grpSpLocks/>
              </p:cNvGrpSpPr>
              <p:nvPr/>
            </p:nvGrpSpPr>
            <p:grpSpPr bwMode="auto">
              <a:xfrm>
                <a:off x="26669" y="33974"/>
                <a:ext cx="305436" cy="305436"/>
                <a:chOff x="-1" y="0"/>
                <a:chExt cx="305437" cy="305435"/>
              </a:xfrm>
            </p:grpSpPr>
            <p:sp>
              <p:nvSpPr>
                <p:cNvPr id="11928" name="Line 88"/>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29" name="Line 89"/>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30" name="Line 90"/>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31" name="Line 91"/>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32" name="Line 92"/>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33" name="Line 93"/>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34" name="Line 94"/>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35" name="Line 95"/>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grpSp>
        <p:nvGrpSpPr>
          <p:cNvPr id="11273" name="Group 96"/>
          <p:cNvGrpSpPr>
            <a:grpSpLocks/>
          </p:cNvGrpSpPr>
          <p:nvPr/>
        </p:nvGrpSpPr>
        <p:grpSpPr bwMode="auto">
          <a:xfrm>
            <a:off x="3478213" y="4156075"/>
            <a:ext cx="357187" cy="373063"/>
            <a:chOff x="-1" y="0"/>
            <a:chExt cx="358142" cy="372750"/>
          </a:xfrm>
        </p:grpSpPr>
        <p:grpSp>
          <p:nvGrpSpPr>
            <p:cNvPr id="11910" name="Group 97"/>
            <p:cNvGrpSpPr>
              <a:grpSpLocks/>
            </p:cNvGrpSpPr>
            <p:nvPr/>
          </p:nvGrpSpPr>
          <p:grpSpPr bwMode="auto">
            <a:xfrm>
              <a:off x="-1" y="0"/>
              <a:ext cx="358142" cy="372750"/>
              <a:chOff x="-1" y="0"/>
              <a:chExt cx="358142" cy="372750"/>
            </a:xfrm>
          </p:grpSpPr>
          <p:sp>
            <p:nvSpPr>
              <p:cNvPr id="11920" name="AutoShape 98"/>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921" name="AutoShape 99"/>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12</a:t>
                </a:r>
                <a:endParaRPr lang="en-US" altLang="en-US"/>
              </a:p>
            </p:txBody>
          </p:sp>
        </p:grpSp>
        <p:grpSp>
          <p:nvGrpSpPr>
            <p:cNvPr id="11911" name="Group 100"/>
            <p:cNvGrpSpPr>
              <a:grpSpLocks/>
            </p:cNvGrpSpPr>
            <p:nvPr/>
          </p:nvGrpSpPr>
          <p:grpSpPr bwMode="auto">
            <a:xfrm>
              <a:off x="26669" y="33974"/>
              <a:ext cx="305436" cy="305436"/>
              <a:chOff x="-1" y="0"/>
              <a:chExt cx="305437" cy="305435"/>
            </a:xfrm>
          </p:grpSpPr>
          <p:sp>
            <p:nvSpPr>
              <p:cNvPr id="11912" name="Line 101"/>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13" name="Line 102"/>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14" name="Line 103"/>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15" name="Line 104"/>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16" name="Line 105"/>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17" name="Line 106"/>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18" name="Line 107"/>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19" name="Line 108"/>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74" name="Group 109"/>
          <p:cNvGrpSpPr>
            <a:grpSpLocks/>
          </p:cNvGrpSpPr>
          <p:nvPr/>
        </p:nvGrpSpPr>
        <p:grpSpPr bwMode="auto">
          <a:xfrm>
            <a:off x="3478213" y="4460875"/>
            <a:ext cx="357187" cy="373063"/>
            <a:chOff x="-1" y="0"/>
            <a:chExt cx="358142" cy="372750"/>
          </a:xfrm>
        </p:grpSpPr>
        <p:grpSp>
          <p:nvGrpSpPr>
            <p:cNvPr id="11898" name="Group 110"/>
            <p:cNvGrpSpPr>
              <a:grpSpLocks/>
            </p:cNvGrpSpPr>
            <p:nvPr/>
          </p:nvGrpSpPr>
          <p:grpSpPr bwMode="auto">
            <a:xfrm>
              <a:off x="-1" y="0"/>
              <a:ext cx="358142" cy="372750"/>
              <a:chOff x="-1" y="0"/>
              <a:chExt cx="358142" cy="372750"/>
            </a:xfrm>
          </p:grpSpPr>
          <p:sp>
            <p:nvSpPr>
              <p:cNvPr id="11908" name="AutoShape 111"/>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909" name="AutoShape 112"/>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14</a:t>
                </a:r>
                <a:endParaRPr lang="en-US" altLang="en-US"/>
              </a:p>
            </p:txBody>
          </p:sp>
        </p:grpSp>
        <p:grpSp>
          <p:nvGrpSpPr>
            <p:cNvPr id="11899" name="Group 113"/>
            <p:cNvGrpSpPr>
              <a:grpSpLocks/>
            </p:cNvGrpSpPr>
            <p:nvPr/>
          </p:nvGrpSpPr>
          <p:grpSpPr bwMode="auto">
            <a:xfrm>
              <a:off x="26669" y="33974"/>
              <a:ext cx="305436" cy="305436"/>
              <a:chOff x="-1" y="0"/>
              <a:chExt cx="305437" cy="305435"/>
            </a:xfrm>
          </p:grpSpPr>
          <p:sp>
            <p:nvSpPr>
              <p:cNvPr id="11900" name="Line 114"/>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01" name="Line 115"/>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02" name="Line 116"/>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03" name="Line 117"/>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04" name="Line 118"/>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05" name="Line 119"/>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06" name="Line 120"/>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907" name="Line 121"/>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75" name="Group 122"/>
          <p:cNvGrpSpPr>
            <a:grpSpLocks/>
          </p:cNvGrpSpPr>
          <p:nvPr/>
        </p:nvGrpSpPr>
        <p:grpSpPr bwMode="auto">
          <a:xfrm>
            <a:off x="3478213" y="4765675"/>
            <a:ext cx="357187" cy="373063"/>
            <a:chOff x="-1" y="0"/>
            <a:chExt cx="358142" cy="372750"/>
          </a:xfrm>
        </p:grpSpPr>
        <p:grpSp>
          <p:nvGrpSpPr>
            <p:cNvPr id="11886" name="Group 123"/>
            <p:cNvGrpSpPr>
              <a:grpSpLocks/>
            </p:cNvGrpSpPr>
            <p:nvPr/>
          </p:nvGrpSpPr>
          <p:grpSpPr bwMode="auto">
            <a:xfrm>
              <a:off x="-1" y="0"/>
              <a:ext cx="358142" cy="372750"/>
              <a:chOff x="-1" y="0"/>
              <a:chExt cx="358142" cy="372750"/>
            </a:xfrm>
          </p:grpSpPr>
          <p:sp>
            <p:nvSpPr>
              <p:cNvPr id="11896" name="AutoShape 124"/>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897" name="AutoShape 125"/>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16</a:t>
                </a:r>
                <a:endParaRPr lang="en-US" altLang="en-US"/>
              </a:p>
            </p:txBody>
          </p:sp>
        </p:grpSp>
        <p:grpSp>
          <p:nvGrpSpPr>
            <p:cNvPr id="11887" name="Group 126"/>
            <p:cNvGrpSpPr>
              <a:grpSpLocks/>
            </p:cNvGrpSpPr>
            <p:nvPr/>
          </p:nvGrpSpPr>
          <p:grpSpPr bwMode="auto">
            <a:xfrm>
              <a:off x="26669" y="33974"/>
              <a:ext cx="305436" cy="305436"/>
              <a:chOff x="-1" y="0"/>
              <a:chExt cx="305437" cy="305435"/>
            </a:xfrm>
          </p:grpSpPr>
          <p:sp>
            <p:nvSpPr>
              <p:cNvPr id="11888" name="Line 127"/>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89" name="Line 128"/>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90" name="Line 129"/>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91" name="Line 130"/>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92" name="Line 131"/>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93" name="Line 132"/>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94" name="Line 133"/>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95" name="Line 134"/>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76" name="Group 135"/>
          <p:cNvGrpSpPr>
            <a:grpSpLocks/>
          </p:cNvGrpSpPr>
          <p:nvPr/>
        </p:nvGrpSpPr>
        <p:grpSpPr bwMode="auto">
          <a:xfrm>
            <a:off x="3414713" y="5070475"/>
            <a:ext cx="484187" cy="373063"/>
            <a:chOff x="-1" y="0"/>
            <a:chExt cx="485142" cy="372750"/>
          </a:xfrm>
        </p:grpSpPr>
        <p:grpSp>
          <p:nvGrpSpPr>
            <p:cNvPr id="11874" name="Group 136"/>
            <p:cNvGrpSpPr>
              <a:grpSpLocks/>
            </p:cNvGrpSpPr>
            <p:nvPr/>
          </p:nvGrpSpPr>
          <p:grpSpPr bwMode="auto">
            <a:xfrm>
              <a:off x="-1" y="0"/>
              <a:ext cx="485142" cy="372750"/>
              <a:chOff x="-1" y="0"/>
              <a:chExt cx="485142" cy="372750"/>
            </a:xfrm>
          </p:grpSpPr>
          <p:sp>
            <p:nvSpPr>
              <p:cNvPr id="11884" name="AutoShape 137"/>
              <p:cNvSpPr>
                <a:spLocks/>
              </p:cNvSpPr>
              <p:nvPr/>
            </p:nvSpPr>
            <p:spPr bwMode="auto">
              <a:xfrm>
                <a:off x="90170"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885" name="AutoShape 138"/>
              <p:cNvSpPr>
                <a:spLocks/>
              </p:cNvSpPr>
              <p:nvPr/>
            </p:nvSpPr>
            <p:spPr bwMode="auto">
              <a:xfrm>
                <a:off x="0" y="0"/>
                <a:ext cx="485140" cy="372750"/>
              </a:xfrm>
              <a:custGeom>
                <a:avLst/>
                <a:gdLst>
                  <a:gd name="T0" fmla="*/ 122366840 w 21600"/>
                  <a:gd name="T1" fmla="*/ 55502872 h 21600"/>
                  <a:gd name="T2" fmla="*/ 122366840 w 21600"/>
                  <a:gd name="T3" fmla="*/ 55502872 h 21600"/>
                  <a:gd name="T4" fmla="*/ 122366840 w 21600"/>
                  <a:gd name="T5" fmla="*/ 55502872 h 21600"/>
                  <a:gd name="T6" fmla="*/ 122366840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17 </a:t>
                </a:r>
                <a:endParaRPr lang="en-US" altLang="en-US"/>
              </a:p>
            </p:txBody>
          </p:sp>
        </p:grpSp>
        <p:grpSp>
          <p:nvGrpSpPr>
            <p:cNvPr id="11875" name="Group 139"/>
            <p:cNvGrpSpPr>
              <a:grpSpLocks/>
            </p:cNvGrpSpPr>
            <p:nvPr/>
          </p:nvGrpSpPr>
          <p:grpSpPr bwMode="auto">
            <a:xfrm>
              <a:off x="90170" y="33974"/>
              <a:ext cx="305436" cy="305436"/>
              <a:chOff x="-1" y="0"/>
              <a:chExt cx="305437" cy="305435"/>
            </a:xfrm>
          </p:grpSpPr>
          <p:sp>
            <p:nvSpPr>
              <p:cNvPr id="11876" name="Line 140"/>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77" name="Line 141"/>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78" name="Line 142"/>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79" name="Line 143"/>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80" name="Line 144"/>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81" name="Line 145"/>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82" name="Line 146"/>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83" name="Line 147"/>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77" name="Group 148"/>
          <p:cNvGrpSpPr>
            <a:grpSpLocks/>
          </p:cNvGrpSpPr>
          <p:nvPr/>
        </p:nvGrpSpPr>
        <p:grpSpPr bwMode="auto">
          <a:xfrm>
            <a:off x="4087813" y="4156075"/>
            <a:ext cx="357187" cy="373063"/>
            <a:chOff x="-1" y="0"/>
            <a:chExt cx="358142" cy="372750"/>
          </a:xfrm>
        </p:grpSpPr>
        <p:grpSp>
          <p:nvGrpSpPr>
            <p:cNvPr id="11862" name="Group 149"/>
            <p:cNvGrpSpPr>
              <a:grpSpLocks/>
            </p:cNvGrpSpPr>
            <p:nvPr/>
          </p:nvGrpSpPr>
          <p:grpSpPr bwMode="auto">
            <a:xfrm>
              <a:off x="-1" y="0"/>
              <a:ext cx="358142" cy="372750"/>
              <a:chOff x="-1" y="0"/>
              <a:chExt cx="358142" cy="372750"/>
            </a:xfrm>
          </p:grpSpPr>
          <p:sp>
            <p:nvSpPr>
              <p:cNvPr id="11872" name="AutoShape 150"/>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873" name="AutoShape 151"/>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20</a:t>
                </a:r>
                <a:endParaRPr lang="en-US" altLang="en-US"/>
              </a:p>
            </p:txBody>
          </p:sp>
        </p:grpSp>
        <p:grpSp>
          <p:nvGrpSpPr>
            <p:cNvPr id="11863" name="Group 152"/>
            <p:cNvGrpSpPr>
              <a:grpSpLocks/>
            </p:cNvGrpSpPr>
            <p:nvPr/>
          </p:nvGrpSpPr>
          <p:grpSpPr bwMode="auto">
            <a:xfrm>
              <a:off x="26669" y="33974"/>
              <a:ext cx="305436" cy="305436"/>
              <a:chOff x="-1" y="0"/>
              <a:chExt cx="305437" cy="305435"/>
            </a:xfrm>
          </p:grpSpPr>
          <p:sp>
            <p:nvSpPr>
              <p:cNvPr id="11864" name="Line 153"/>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65" name="Line 154"/>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66" name="Line 155"/>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67" name="Line 156"/>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68" name="Line 157"/>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69" name="Line 158"/>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70" name="Line 159"/>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71" name="Line 160"/>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78" name="Group 161"/>
          <p:cNvGrpSpPr>
            <a:grpSpLocks/>
          </p:cNvGrpSpPr>
          <p:nvPr/>
        </p:nvGrpSpPr>
        <p:grpSpPr bwMode="auto">
          <a:xfrm>
            <a:off x="4087813" y="4460875"/>
            <a:ext cx="357187" cy="373063"/>
            <a:chOff x="-1" y="0"/>
            <a:chExt cx="358142" cy="372750"/>
          </a:xfrm>
        </p:grpSpPr>
        <p:grpSp>
          <p:nvGrpSpPr>
            <p:cNvPr id="11850" name="Group 162"/>
            <p:cNvGrpSpPr>
              <a:grpSpLocks/>
            </p:cNvGrpSpPr>
            <p:nvPr/>
          </p:nvGrpSpPr>
          <p:grpSpPr bwMode="auto">
            <a:xfrm>
              <a:off x="-1" y="0"/>
              <a:ext cx="358142" cy="372750"/>
              <a:chOff x="-1" y="0"/>
              <a:chExt cx="358142" cy="372750"/>
            </a:xfrm>
          </p:grpSpPr>
          <p:sp>
            <p:nvSpPr>
              <p:cNvPr id="11860" name="AutoShape 163"/>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861" name="AutoShape 164"/>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22</a:t>
                </a:r>
                <a:endParaRPr lang="en-US" altLang="en-US"/>
              </a:p>
            </p:txBody>
          </p:sp>
        </p:grpSp>
        <p:grpSp>
          <p:nvGrpSpPr>
            <p:cNvPr id="11851" name="Group 165"/>
            <p:cNvGrpSpPr>
              <a:grpSpLocks/>
            </p:cNvGrpSpPr>
            <p:nvPr/>
          </p:nvGrpSpPr>
          <p:grpSpPr bwMode="auto">
            <a:xfrm>
              <a:off x="26669" y="33974"/>
              <a:ext cx="305436" cy="305436"/>
              <a:chOff x="-1" y="0"/>
              <a:chExt cx="305437" cy="305435"/>
            </a:xfrm>
          </p:grpSpPr>
          <p:sp>
            <p:nvSpPr>
              <p:cNvPr id="11852" name="Line 166"/>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53" name="Line 167"/>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54" name="Line 168"/>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55" name="Line 169"/>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56" name="Line 170"/>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57" name="Line 171"/>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58" name="Line 172"/>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59" name="Line 173"/>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79" name="Group 174"/>
          <p:cNvGrpSpPr>
            <a:grpSpLocks/>
          </p:cNvGrpSpPr>
          <p:nvPr/>
        </p:nvGrpSpPr>
        <p:grpSpPr bwMode="auto">
          <a:xfrm>
            <a:off x="4114800" y="5070475"/>
            <a:ext cx="304800" cy="373063"/>
            <a:chOff x="0" y="0"/>
            <a:chExt cx="305435" cy="372750"/>
          </a:xfrm>
        </p:grpSpPr>
        <p:grpSp>
          <p:nvGrpSpPr>
            <p:cNvPr id="11838" name="Group 175"/>
            <p:cNvGrpSpPr>
              <a:grpSpLocks/>
            </p:cNvGrpSpPr>
            <p:nvPr/>
          </p:nvGrpSpPr>
          <p:grpSpPr bwMode="auto">
            <a:xfrm>
              <a:off x="0" y="0"/>
              <a:ext cx="304800" cy="372750"/>
              <a:chOff x="0" y="0"/>
              <a:chExt cx="304800" cy="372750"/>
            </a:xfrm>
          </p:grpSpPr>
          <p:sp>
            <p:nvSpPr>
              <p:cNvPr id="11848" name="AutoShape 176"/>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849" name="AutoShape 177"/>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1839" name="Group 178"/>
            <p:cNvGrpSpPr>
              <a:grpSpLocks/>
            </p:cNvGrpSpPr>
            <p:nvPr/>
          </p:nvGrpSpPr>
          <p:grpSpPr bwMode="auto">
            <a:xfrm>
              <a:off x="-1" y="33974"/>
              <a:ext cx="305437" cy="305436"/>
              <a:chOff x="-1" y="0"/>
              <a:chExt cx="305437" cy="305435"/>
            </a:xfrm>
          </p:grpSpPr>
          <p:sp>
            <p:nvSpPr>
              <p:cNvPr id="11840" name="Line 179"/>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41" name="Line 180"/>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42" name="Line 181"/>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43" name="Line 182"/>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44" name="Line 183"/>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45" name="Line 184"/>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46" name="Line 185"/>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47" name="Line 186"/>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80" name="Group 187"/>
          <p:cNvGrpSpPr>
            <a:grpSpLocks/>
          </p:cNvGrpSpPr>
          <p:nvPr/>
        </p:nvGrpSpPr>
        <p:grpSpPr bwMode="auto">
          <a:xfrm>
            <a:off x="4697413" y="4156075"/>
            <a:ext cx="357187" cy="373063"/>
            <a:chOff x="-1" y="0"/>
            <a:chExt cx="358142" cy="372750"/>
          </a:xfrm>
        </p:grpSpPr>
        <p:grpSp>
          <p:nvGrpSpPr>
            <p:cNvPr id="11826" name="Group 188"/>
            <p:cNvGrpSpPr>
              <a:grpSpLocks/>
            </p:cNvGrpSpPr>
            <p:nvPr/>
          </p:nvGrpSpPr>
          <p:grpSpPr bwMode="auto">
            <a:xfrm>
              <a:off x="-1" y="0"/>
              <a:ext cx="358142" cy="372750"/>
              <a:chOff x="-1" y="0"/>
              <a:chExt cx="358142" cy="372750"/>
            </a:xfrm>
          </p:grpSpPr>
          <p:sp>
            <p:nvSpPr>
              <p:cNvPr id="11836" name="AutoShape 189"/>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837" name="AutoShape 190"/>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27</a:t>
                </a:r>
                <a:endParaRPr lang="en-US" altLang="en-US"/>
              </a:p>
            </p:txBody>
          </p:sp>
        </p:grpSp>
        <p:grpSp>
          <p:nvGrpSpPr>
            <p:cNvPr id="11827" name="Group 191"/>
            <p:cNvGrpSpPr>
              <a:grpSpLocks/>
            </p:cNvGrpSpPr>
            <p:nvPr/>
          </p:nvGrpSpPr>
          <p:grpSpPr bwMode="auto">
            <a:xfrm>
              <a:off x="26669" y="33974"/>
              <a:ext cx="305436" cy="305436"/>
              <a:chOff x="-1" y="0"/>
              <a:chExt cx="305437" cy="305435"/>
            </a:xfrm>
          </p:grpSpPr>
          <p:sp>
            <p:nvSpPr>
              <p:cNvPr id="11828" name="Line 192"/>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29" name="Line 193"/>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30" name="Line 194"/>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31" name="Line 195"/>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32" name="Line 196"/>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33" name="Line 197"/>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34" name="Line 198"/>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35" name="Line 199"/>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81" name="Group 200"/>
          <p:cNvGrpSpPr>
            <a:grpSpLocks/>
          </p:cNvGrpSpPr>
          <p:nvPr/>
        </p:nvGrpSpPr>
        <p:grpSpPr bwMode="auto">
          <a:xfrm>
            <a:off x="4697413" y="4460875"/>
            <a:ext cx="357187" cy="373063"/>
            <a:chOff x="-1" y="0"/>
            <a:chExt cx="358142" cy="372750"/>
          </a:xfrm>
        </p:grpSpPr>
        <p:grpSp>
          <p:nvGrpSpPr>
            <p:cNvPr id="11814" name="Group 201"/>
            <p:cNvGrpSpPr>
              <a:grpSpLocks/>
            </p:cNvGrpSpPr>
            <p:nvPr/>
          </p:nvGrpSpPr>
          <p:grpSpPr bwMode="auto">
            <a:xfrm>
              <a:off x="-1" y="0"/>
              <a:ext cx="358142" cy="372750"/>
              <a:chOff x="-1" y="0"/>
              <a:chExt cx="358142" cy="372750"/>
            </a:xfrm>
          </p:grpSpPr>
          <p:sp>
            <p:nvSpPr>
              <p:cNvPr id="11824" name="AutoShape 202"/>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825" name="AutoShape 203"/>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28</a:t>
                </a:r>
                <a:endParaRPr lang="en-US" altLang="en-US"/>
              </a:p>
            </p:txBody>
          </p:sp>
        </p:grpSp>
        <p:grpSp>
          <p:nvGrpSpPr>
            <p:cNvPr id="11815" name="Group 204"/>
            <p:cNvGrpSpPr>
              <a:grpSpLocks/>
            </p:cNvGrpSpPr>
            <p:nvPr/>
          </p:nvGrpSpPr>
          <p:grpSpPr bwMode="auto">
            <a:xfrm>
              <a:off x="26669" y="33974"/>
              <a:ext cx="305436" cy="305436"/>
              <a:chOff x="-1" y="0"/>
              <a:chExt cx="305437" cy="305435"/>
            </a:xfrm>
          </p:grpSpPr>
          <p:sp>
            <p:nvSpPr>
              <p:cNvPr id="11816" name="Line 205"/>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17" name="Line 206"/>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18" name="Line 207"/>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19" name="Line 208"/>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20" name="Line 209"/>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21" name="Line 210"/>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22" name="Line 211"/>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23" name="Line 212"/>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82" name="Group 213"/>
          <p:cNvGrpSpPr>
            <a:grpSpLocks/>
          </p:cNvGrpSpPr>
          <p:nvPr/>
        </p:nvGrpSpPr>
        <p:grpSpPr bwMode="auto">
          <a:xfrm>
            <a:off x="4697413" y="4765675"/>
            <a:ext cx="357187" cy="373063"/>
            <a:chOff x="-1" y="0"/>
            <a:chExt cx="358142" cy="372750"/>
          </a:xfrm>
        </p:grpSpPr>
        <p:grpSp>
          <p:nvGrpSpPr>
            <p:cNvPr id="11802" name="Group 214"/>
            <p:cNvGrpSpPr>
              <a:grpSpLocks/>
            </p:cNvGrpSpPr>
            <p:nvPr/>
          </p:nvGrpSpPr>
          <p:grpSpPr bwMode="auto">
            <a:xfrm>
              <a:off x="-1" y="0"/>
              <a:ext cx="358142" cy="372750"/>
              <a:chOff x="-1" y="0"/>
              <a:chExt cx="358142" cy="372750"/>
            </a:xfrm>
          </p:grpSpPr>
          <p:sp>
            <p:nvSpPr>
              <p:cNvPr id="11812" name="AutoShape 215"/>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813" name="AutoShape 216"/>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32</a:t>
                </a:r>
                <a:endParaRPr lang="en-US" altLang="en-US"/>
              </a:p>
            </p:txBody>
          </p:sp>
        </p:grpSp>
        <p:grpSp>
          <p:nvGrpSpPr>
            <p:cNvPr id="11803" name="Group 217"/>
            <p:cNvGrpSpPr>
              <a:grpSpLocks/>
            </p:cNvGrpSpPr>
            <p:nvPr/>
          </p:nvGrpSpPr>
          <p:grpSpPr bwMode="auto">
            <a:xfrm>
              <a:off x="26669" y="33974"/>
              <a:ext cx="305436" cy="305436"/>
              <a:chOff x="-1" y="0"/>
              <a:chExt cx="305437" cy="305435"/>
            </a:xfrm>
          </p:grpSpPr>
          <p:sp>
            <p:nvSpPr>
              <p:cNvPr id="11804" name="Line 218"/>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05" name="Line 219"/>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06" name="Line 220"/>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07" name="Line 221"/>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08" name="Line 222"/>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09" name="Line 223"/>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10" name="Line 224"/>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811" name="Line 225"/>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83" name="Group 226"/>
          <p:cNvGrpSpPr>
            <a:grpSpLocks/>
          </p:cNvGrpSpPr>
          <p:nvPr/>
        </p:nvGrpSpPr>
        <p:grpSpPr bwMode="auto">
          <a:xfrm>
            <a:off x="4724400" y="5070475"/>
            <a:ext cx="304800" cy="373063"/>
            <a:chOff x="0" y="0"/>
            <a:chExt cx="305435" cy="372750"/>
          </a:xfrm>
        </p:grpSpPr>
        <p:grpSp>
          <p:nvGrpSpPr>
            <p:cNvPr id="11790" name="Group 227"/>
            <p:cNvGrpSpPr>
              <a:grpSpLocks/>
            </p:cNvGrpSpPr>
            <p:nvPr/>
          </p:nvGrpSpPr>
          <p:grpSpPr bwMode="auto">
            <a:xfrm>
              <a:off x="0" y="0"/>
              <a:ext cx="304800" cy="372750"/>
              <a:chOff x="0" y="0"/>
              <a:chExt cx="304800" cy="372750"/>
            </a:xfrm>
          </p:grpSpPr>
          <p:sp>
            <p:nvSpPr>
              <p:cNvPr id="11800" name="AutoShape 228"/>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801" name="AutoShape 229"/>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1791" name="Group 230"/>
            <p:cNvGrpSpPr>
              <a:grpSpLocks/>
            </p:cNvGrpSpPr>
            <p:nvPr/>
          </p:nvGrpSpPr>
          <p:grpSpPr bwMode="auto">
            <a:xfrm>
              <a:off x="-1" y="33974"/>
              <a:ext cx="305437" cy="305436"/>
              <a:chOff x="-1" y="0"/>
              <a:chExt cx="305437" cy="305435"/>
            </a:xfrm>
          </p:grpSpPr>
          <p:sp>
            <p:nvSpPr>
              <p:cNvPr id="11792" name="Line 231"/>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93" name="Line 232"/>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94" name="Line 233"/>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95" name="Line 234"/>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96" name="Line 235"/>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97" name="Line 236"/>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98" name="Line 237"/>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99" name="Line 238"/>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84" name="Group 239"/>
          <p:cNvGrpSpPr>
            <a:grpSpLocks/>
          </p:cNvGrpSpPr>
          <p:nvPr/>
        </p:nvGrpSpPr>
        <p:grpSpPr bwMode="auto">
          <a:xfrm>
            <a:off x="5307013" y="4156075"/>
            <a:ext cx="357187" cy="373063"/>
            <a:chOff x="-1" y="0"/>
            <a:chExt cx="358142" cy="372750"/>
          </a:xfrm>
        </p:grpSpPr>
        <p:grpSp>
          <p:nvGrpSpPr>
            <p:cNvPr id="11778" name="Group 240"/>
            <p:cNvGrpSpPr>
              <a:grpSpLocks/>
            </p:cNvGrpSpPr>
            <p:nvPr/>
          </p:nvGrpSpPr>
          <p:grpSpPr bwMode="auto">
            <a:xfrm>
              <a:off x="-1" y="0"/>
              <a:ext cx="358142" cy="372750"/>
              <a:chOff x="-1" y="0"/>
              <a:chExt cx="358142" cy="372750"/>
            </a:xfrm>
          </p:grpSpPr>
          <p:sp>
            <p:nvSpPr>
              <p:cNvPr id="11788" name="AutoShape 241"/>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789" name="AutoShape 242"/>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34</a:t>
                </a:r>
                <a:endParaRPr lang="en-US" altLang="en-US"/>
              </a:p>
            </p:txBody>
          </p:sp>
        </p:grpSp>
        <p:grpSp>
          <p:nvGrpSpPr>
            <p:cNvPr id="11779" name="Group 243"/>
            <p:cNvGrpSpPr>
              <a:grpSpLocks/>
            </p:cNvGrpSpPr>
            <p:nvPr/>
          </p:nvGrpSpPr>
          <p:grpSpPr bwMode="auto">
            <a:xfrm>
              <a:off x="26669" y="33974"/>
              <a:ext cx="305436" cy="305436"/>
              <a:chOff x="-1" y="0"/>
              <a:chExt cx="305437" cy="305435"/>
            </a:xfrm>
          </p:grpSpPr>
          <p:sp>
            <p:nvSpPr>
              <p:cNvPr id="11780" name="Line 244"/>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81" name="Line 245"/>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82" name="Line 246"/>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83" name="Line 247"/>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84" name="Line 248"/>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85" name="Line 249"/>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86" name="Line 250"/>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87" name="Line 251"/>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85" name="Group 252"/>
          <p:cNvGrpSpPr>
            <a:grpSpLocks/>
          </p:cNvGrpSpPr>
          <p:nvPr/>
        </p:nvGrpSpPr>
        <p:grpSpPr bwMode="auto">
          <a:xfrm>
            <a:off x="5307013" y="4460875"/>
            <a:ext cx="357187" cy="373063"/>
            <a:chOff x="-1" y="0"/>
            <a:chExt cx="358142" cy="372750"/>
          </a:xfrm>
        </p:grpSpPr>
        <p:grpSp>
          <p:nvGrpSpPr>
            <p:cNvPr id="11766" name="Group 253"/>
            <p:cNvGrpSpPr>
              <a:grpSpLocks/>
            </p:cNvGrpSpPr>
            <p:nvPr/>
          </p:nvGrpSpPr>
          <p:grpSpPr bwMode="auto">
            <a:xfrm>
              <a:off x="-1" y="0"/>
              <a:ext cx="358142" cy="372750"/>
              <a:chOff x="-1" y="0"/>
              <a:chExt cx="358142" cy="372750"/>
            </a:xfrm>
          </p:grpSpPr>
          <p:sp>
            <p:nvSpPr>
              <p:cNvPr id="11776" name="AutoShape 254"/>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777" name="AutoShape 255"/>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38</a:t>
                </a:r>
                <a:endParaRPr lang="en-US" altLang="en-US"/>
              </a:p>
            </p:txBody>
          </p:sp>
        </p:grpSp>
        <p:grpSp>
          <p:nvGrpSpPr>
            <p:cNvPr id="11767" name="Group 256"/>
            <p:cNvGrpSpPr>
              <a:grpSpLocks/>
            </p:cNvGrpSpPr>
            <p:nvPr/>
          </p:nvGrpSpPr>
          <p:grpSpPr bwMode="auto">
            <a:xfrm>
              <a:off x="26669" y="33974"/>
              <a:ext cx="305436" cy="305436"/>
              <a:chOff x="-1" y="0"/>
              <a:chExt cx="305437" cy="305435"/>
            </a:xfrm>
          </p:grpSpPr>
          <p:sp>
            <p:nvSpPr>
              <p:cNvPr id="11768" name="Line 257"/>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69" name="Line 258"/>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70" name="Line 259"/>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71" name="Line 260"/>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72" name="Line 261"/>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73" name="Line 262"/>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74" name="Line 263"/>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75" name="Line 264"/>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86" name="Group 265"/>
          <p:cNvGrpSpPr>
            <a:grpSpLocks/>
          </p:cNvGrpSpPr>
          <p:nvPr/>
        </p:nvGrpSpPr>
        <p:grpSpPr bwMode="auto">
          <a:xfrm>
            <a:off x="5307013" y="4765675"/>
            <a:ext cx="357187" cy="373063"/>
            <a:chOff x="-1" y="0"/>
            <a:chExt cx="358142" cy="372750"/>
          </a:xfrm>
        </p:grpSpPr>
        <p:grpSp>
          <p:nvGrpSpPr>
            <p:cNvPr id="11754" name="Group 266"/>
            <p:cNvGrpSpPr>
              <a:grpSpLocks/>
            </p:cNvGrpSpPr>
            <p:nvPr/>
          </p:nvGrpSpPr>
          <p:grpSpPr bwMode="auto">
            <a:xfrm>
              <a:off x="-1" y="0"/>
              <a:ext cx="358142" cy="372750"/>
              <a:chOff x="-1" y="0"/>
              <a:chExt cx="358142" cy="372750"/>
            </a:xfrm>
          </p:grpSpPr>
          <p:sp>
            <p:nvSpPr>
              <p:cNvPr id="11764" name="AutoShape 267"/>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765" name="AutoShape 268"/>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39</a:t>
                </a:r>
                <a:endParaRPr lang="en-US" altLang="en-US"/>
              </a:p>
            </p:txBody>
          </p:sp>
        </p:grpSp>
        <p:grpSp>
          <p:nvGrpSpPr>
            <p:cNvPr id="11755" name="Group 269"/>
            <p:cNvGrpSpPr>
              <a:grpSpLocks/>
            </p:cNvGrpSpPr>
            <p:nvPr/>
          </p:nvGrpSpPr>
          <p:grpSpPr bwMode="auto">
            <a:xfrm>
              <a:off x="26669" y="33974"/>
              <a:ext cx="305436" cy="305436"/>
              <a:chOff x="-1" y="0"/>
              <a:chExt cx="305437" cy="305435"/>
            </a:xfrm>
          </p:grpSpPr>
          <p:sp>
            <p:nvSpPr>
              <p:cNvPr id="11756" name="Line 270"/>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57" name="Line 271"/>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58" name="Line 272"/>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59" name="Line 273"/>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60" name="Line 274"/>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61" name="Line 275"/>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62" name="Line 276"/>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63" name="Line 277"/>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87" name="Group 278"/>
          <p:cNvGrpSpPr>
            <a:grpSpLocks/>
          </p:cNvGrpSpPr>
          <p:nvPr/>
        </p:nvGrpSpPr>
        <p:grpSpPr bwMode="auto">
          <a:xfrm>
            <a:off x="5307013" y="5070475"/>
            <a:ext cx="357187" cy="373063"/>
            <a:chOff x="-1" y="0"/>
            <a:chExt cx="358142" cy="372750"/>
          </a:xfrm>
        </p:grpSpPr>
        <p:grpSp>
          <p:nvGrpSpPr>
            <p:cNvPr id="11742" name="Group 279"/>
            <p:cNvGrpSpPr>
              <a:grpSpLocks/>
            </p:cNvGrpSpPr>
            <p:nvPr/>
          </p:nvGrpSpPr>
          <p:grpSpPr bwMode="auto">
            <a:xfrm>
              <a:off x="-1" y="0"/>
              <a:ext cx="358142" cy="372750"/>
              <a:chOff x="-1" y="0"/>
              <a:chExt cx="358142" cy="372750"/>
            </a:xfrm>
          </p:grpSpPr>
          <p:sp>
            <p:nvSpPr>
              <p:cNvPr id="11752" name="AutoShape 280"/>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753" name="AutoShape 281"/>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41</a:t>
                </a:r>
                <a:endParaRPr lang="en-US" altLang="en-US"/>
              </a:p>
            </p:txBody>
          </p:sp>
        </p:grpSp>
        <p:grpSp>
          <p:nvGrpSpPr>
            <p:cNvPr id="11743" name="Group 282"/>
            <p:cNvGrpSpPr>
              <a:grpSpLocks/>
            </p:cNvGrpSpPr>
            <p:nvPr/>
          </p:nvGrpSpPr>
          <p:grpSpPr bwMode="auto">
            <a:xfrm>
              <a:off x="26669" y="33974"/>
              <a:ext cx="305436" cy="305436"/>
              <a:chOff x="-1" y="0"/>
              <a:chExt cx="305437" cy="305435"/>
            </a:xfrm>
          </p:grpSpPr>
          <p:sp>
            <p:nvSpPr>
              <p:cNvPr id="11744" name="Line 283"/>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45" name="Line 284"/>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46" name="Line 285"/>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47" name="Line 286"/>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48" name="Line 287"/>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49" name="Line 288"/>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50" name="Line 289"/>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51" name="Line 290"/>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88" name="Group 291"/>
          <p:cNvGrpSpPr>
            <a:grpSpLocks/>
          </p:cNvGrpSpPr>
          <p:nvPr/>
        </p:nvGrpSpPr>
        <p:grpSpPr bwMode="auto">
          <a:xfrm>
            <a:off x="6386513" y="4156075"/>
            <a:ext cx="484187" cy="1287463"/>
            <a:chOff x="-1" y="0"/>
            <a:chExt cx="485142" cy="1287150"/>
          </a:xfrm>
        </p:grpSpPr>
        <p:grpSp>
          <p:nvGrpSpPr>
            <p:cNvPr id="11690" name="Group 292"/>
            <p:cNvGrpSpPr>
              <a:grpSpLocks/>
            </p:cNvGrpSpPr>
            <p:nvPr/>
          </p:nvGrpSpPr>
          <p:grpSpPr bwMode="auto">
            <a:xfrm>
              <a:off x="63500" y="0"/>
              <a:ext cx="358141" cy="372750"/>
              <a:chOff x="-1" y="0"/>
              <a:chExt cx="358142" cy="372750"/>
            </a:xfrm>
          </p:grpSpPr>
          <p:grpSp>
            <p:nvGrpSpPr>
              <p:cNvPr id="11730" name="Group 293"/>
              <p:cNvGrpSpPr>
                <a:grpSpLocks/>
              </p:cNvGrpSpPr>
              <p:nvPr/>
            </p:nvGrpSpPr>
            <p:grpSpPr bwMode="auto">
              <a:xfrm>
                <a:off x="-1" y="0"/>
                <a:ext cx="358142" cy="372750"/>
                <a:chOff x="-1" y="0"/>
                <a:chExt cx="358142" cy="372750"/>
              </a:xfrm>
            </p:grpSpPr>
            <p:sp>
              <p:nvSpPr>
                <p:cNvPr id="11740" name="AutoShape 294"/>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741" name="AutoShape 295"/>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44</a:t>
                  </a:r>
                  <a:endParaRPr lang="en-US" altLang="en-US"/>
                </a:p>
              </p:txBody>
            </p:sp>
          </p:grpSp>
          <p:grpSp>
            <p:nvGrpSpPr>
              <p:cNvPr id="11731" name="Group 296"/>
              <p:cNvGrpSpPr>
                <a:grpSpLocks/>
              </p:cNvGrpSpPr>
              <p:nvPr/>
            </p:nvGrpSpPr>
            <p:grpSpPr bwMode="auto">
              <a:xfrm>
                <a:off x="26669" y="33974"/>
                <a:ext cx="305436" cy="305436"/>
                <a:chOff x="-1" y="0"/>
                <a:chExt cx="305437" cy="305435"/>
              </a:xfrm>
            </p:grpSpPr>
            <p:sp>
              <p:nvSpPr>
                <p:cNvPr id="11732" name="Line 297"/>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33" name="Line 298"/>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34" name="Line 299"/>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35" name="Line 300"/>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36" name="Line 301"/>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37" name="Line 302"/>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38" name="Line 303"/>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39" name="Line 304"/>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691" name="Group 305"/>
            <p:cNvGrpSpPr>
              <a:grpSpLocks/>
            </p:cNvGrpSpPr>
            <p:nvPr/>
          </p:nvGrpSpPr>
          <p:grpSpPr bwMode="auto">
            <a:xfrm>
              <a:off x="63500" y="304800"/>
              <a:ext cx="358141" cy="372750"/>
              <a:chOff x="-1" y="0"/>
              <a:chExt cx="358142" cy="372750"/>
            </a:xfrm>
          </p:grpSpPr>
          <p:grpSp>
            <p:nvGrpSpPr>
              <p:cNvPr id="11718" name="Group 306"/>
              <p:cNvGrpSpPr>
                <a:grpSpLocks/>
              </p:cNvGrpSpPr>
              <p:nvPr/>
            </p:nvGrpSpPr>
            <p:grpSpPr bwMode="auto">
              <a:xfrm>
                <a:off x="-1" y="0"/>
                <a:ext cx="358142" cy="372750"/>
                <a:chOff x="-1" y="0"/>
                <a:chExt cx="358142" cy="372750"/>
              </a:xfrm>
            </p:grpSpPr>
            <p:sp>
              <p:nvSpPr>
                <p:cNvPr id="11728" name="AutoShape 307"/>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729" name="AutoShape 308"/>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47</a:t>
                  </a:r>
                  <a:endParaRPr lang="en-US" altLang="en-US"/>
                </a:p>
              </p:txBody>
            </p:sp>
          </p:grpSp>
          <p:grpSp>
            <p:nvGrpSpPr>
              <p:cNvPr id="11719" name="Group 309"/>
              <p:cNvGrpSpPr>
                <a:grpSpLocks/>
              </p:cNvGrpSpPr>
              <p:nvPr/>
            </p:nvGrpSpPr>
            <p:grpSpPr bwMode="auto">
              <a:xfrm>
                <a:off x="26669" y="33974"/>
                <a:ext cx="305436" cy="305436"/>
                <a:chOff x="-1" y="0"/>
                <a:chExt cx="305437" cy="305435"/>
              </a:xfrm>
            </p:grpSpPr>
            <p:sp>
              <p:nvSpPr>
                <p:cNvPr id="11720" name="Line 310"/>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21" name="Line 311"/>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22" name="Line 312"/>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23" name="Line 313"/>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24" name="Line 314"/>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25" name="Line 315"/>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26" name="Line 316"/>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27" name="Line 317"/>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692" name="Group 318"/>
            <p:cNvGrpSpPr>
              <a:grpSpLocks/>
            </p:cNvGrpSpPr>
            <p:nvPr/>
          </p:nvGrpSpPr>
          <p:grpSpPr bwMode="auto">
            <a:xfrm>
              <a:off x="-1" y="609600"/>
              <a:ext cx="485142" cy="372750"/>
              <a:chOff x="-1" y="0"/>
              <a:chExt cx="485142" cy="372750"/>
            </a:xfrm>
          </p:grpSpPr>
          <p:grpSp>
            <p:nvGrpSpPr>
              <p:cNvPr id="11706" name="Group 319"/>
              <p:cNvGrpSpPr>
                <a:grpSpLocks/>
              </p:cNvGrpSpPr>
              <p:nvPr/>
            </p:nvGrpSpPr>
            <p:grpSpPr bwMode="auto">
              <a:xfrm>
                <a:off x="-1" y="0"/>
                <a:ext cx="485142" cy="372750"/>
                <a:chOff x="-1" y="0"/>
                <a:chExt cx="485142" cy="372750"/>
              </a:xfrm>
            </p:grpSpPr>
            <p:sp>
              <p:nvSpPr>
                <p:cNvPr id="11716" name="AutoShape 320"/>
                <p:cNvSpPr>
                  <a:spLocks/>
                </p:cNvSpPr>
                <p:nvPr/>
              </p:nvSpPr>
              <p:spPr bwMode="auto">
                <a:xfrm>
                  <a:off x="90170"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717" name="AutoShape 321"/>
                <p:cNvSpPr>
                  <a:spLocks/>
                </p:cNvSpPr>
                <p:nvPr/>
              </p:nvSpPr>
              <p:spPr bwMode="auto">
                <a:xfrm>
                  <a:off x="0" y="0"/>
                  <a:ext cx="485140" cy="372750"/>
                </a:xfrm>
                <a:custGeom>
                  <a:avLst/>
                  <a:gdLst>
                    <a:gd name="T0" fmla="*/ 122366840 w 21600"/>
                    <a:gd name="T1" fmla="*/ 55502872 h 21600"/>
                    <a:gd name="T2" fmla="*/ 122366840 w 21600"/>
                    <a:gd name="T3" fmla="*/ 55502872 h 21600"/>
                    <a:gd name="T4" fmla="*/ 122366840 w 21600"/>
                    <a:gd name="T5" fmla="*/ 55502872 h 21600"/>
                    <a:gd name="T6" fmla="*/ 122366840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49 </a:t>
                  </a:r>
                  <a:endParaRPr lang="en-US" altLang="en-US"/>
                </a:p>
              </p:txBody>
            </p:sp>
          </p:grpSp>
          <p:grpSp>
            <p:nvGrpSpPr>
              <p:cNvPr id="11707" name="Group 322"/>
              <p:cNvGrpSpPr>
                <a:grpSpLocks/>
              </p:cNvGrpSpPr>
              <p:nvPr/>
            </p:nvGrpSpPr>
            <p:grpSpPr bwMode="auto">
              <a:xfrm>
                <a:off x="90170" y="33974"/>
                <a:ext cx="305436" cy="305436"/>
                <a:chOff x="-1" y="0"/>
                <a:chExt cx="305437" cy="305435"/>
              </a:xfrm>
            </p:grpSpPr>
            <p:sp>
              <p:nvSpPr>
                <p:cNvPr id="11708" name="Line 323"/>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09" name="Line 324"/>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10" name="Line 325"/>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11" name="Line 326"/>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12" name="Line 327"/>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13" name="Line 328"/>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14" name="Line 329"/>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15" name="Line 330"/>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693" name="Group 331"/>
            <p:cNvGrpSpPr>
              <a:grpSpLocks/>
            </p:cNvGrpSpPr>
            <p:nvPr/>
          </p:nvGrpSpPr>
          <p:grpSpPr bwMode="auto">
            <a:xfrm>
              <a:off x="90170" y="914400"/>
              <a:ext cx="305436" cy="372750"/>
              <a:chOff x="0" y="0"/>
              <a:chExt cx="305435" cy="372750"/>
            </a:xfrm>
          </p:grpSpPr>
          <p:grpSp>
            <p:nvGrpSpPr>
              <p:cNvPr id="11694" name="Group 332"/>
              <p:cNvGrpSpPr>
                <a:grpSpLocks/>
              </p:cNvGrpSpPr>
              <p:nvPr/>
            </p:nvGrpSpPr>
            <p:grpSpPr bwMode="auto">
              <a:xfrm>
                <a:off x="0" y="0"/>
                <a:ext cx="304800" cy="372750"/>
                <a:chOff x="0" y="0"/>
                <a:chExt cx="304800" cy="372750"/>
              </a:xfrm>
            </p:grpSpPr>
            <p:sp>
              <p:nvSpPr>
                <p:cNvPr id="11704" name="AutoShape 333"/>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705" name="AutoShape 334"/>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1695" name="Group 335"/>
              <p:cNvGrpSpPr>
                <a:grpSpLocks/>
              </p:cNvGrpSpPr>
              <p:nvPr/>
            </p:nvGrpSpPr>
            <p:grpSpPr bwMode="auto">
              <a:xfrm>
                <a:off x="-1" y="33974"/>
                <a:ext cx="305437" cy="305436"/>
                <a:chOff x="-1" y="0"/>
                <a:chExt cx="305437" cy="305435"/>
              </a:xfrm>
            </p:grpSpPr>
            <p:sp>
              <p:nvSpPr>
                <p:cNvPr id="11696" name="Line 336"/>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97" name="Line 337"/>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98" name="Line 338"/>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99" name="Line 339"/>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00" name="Line 340"/>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01" name="Line 341"/>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02" name="Line 342"/>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703" name="Line 343"/>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grpSp>
        <p:nvGrpSpPr>
          <p:cNvPr id="11289" name="Group 344"/>
          <p:cNvGrpSpPr>
            <a:grpSpLocks/>
          </p:cNvGrpSpPr>
          <p:nvPr/>
        </p:nvGrpSpPr>
        <p:grpSpPr bwMode="auto">
          <a:xfrm>
            <a:off x="7059613" y="4156075"/>
            <a:ext cx="357187" cy="373063"/>
            <a:chOff x="-1" y="0"/>
            <a:chExt cx="358142" cy="372750"/>
          </a:xfrm>
        </p:grpSpPr>
        <p:grpSp>
          <p:nvGrpSpPr>
            <p:cNvPr id="11678" name="Group 345"/>
            <p:cNvGrpSpPr>
              <a:grpSpLocks/>
            </p:cNvGrpSpPr>
            <p:nvPr/>
          </p:nvGrpSpPr>
          <p:grpSpPr bwMode="auto">
            <a:xfrm>
              <a:off x="-1" y="0"/>
              <a:ext cx="358142" cy="372750"/>
              <a:chOff x="-1" y="0"/>
              <a:chExt cx="358142" cy="372750"/>
            </a:xfrm>
          </p:grpSpPr>
          <p:sp>
            <p:nvSpPr>
              <p:cNvPr id="11688" name="AutoShape 346"/>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689" name="AutoShape 347"/>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50</a:t>
                </a:r>
                <a:endParaRPr lang="en-US" altLang="en-US"/>
              </a:p>
            </p:txBody>
          </p:sp>
        </p:grpSp>
        <p:grpSp>
          <p:nvGrpSpPr>
            <p:cNvPr id="11679" name="Group 348"/>
            <p:cNvGrpSpPr>
              <a:grpSpLocks/>
            </p:cNvGrpSpPr>
            <p:nvPr/>
          </p:nvGrpSpPr>
          <p:grpSpPr bwMode="auto">
            <a:xfrm>
              <a:off x="26669" y="33974"/>
              <a:ext cx="305436" cy="305436"/>
              <a:chOff x="-1" y="0"/>
              <a:chExt cx="305437" cy="305435"/>
            </a:xfrm>
          </p:grpSpPr>
          <p:sp>
            <p:nvSpPr>
              <p:cNvPr id="11680" name="Line 349"/>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81" name="Line 350"/>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82" name="Line 351"/>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83" name="Line 352"/>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84" name="Line 353"/>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85" name="Line 354"/>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86" name="Line 355"/>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87" name="Line 356"/>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90" name="Group 357"/>
          <p:cNvGrpSpPr>
            <a:grpSpLocks/>
          </p:cNvGrpSpPr>
          <p:nvPr/>
        </p:nvGrpSpPr>
        <p:grpSpPr bwMode="auto">
          <a:xfrm>
            <a:off x="7059613" y="4460875"/>
            <a:ext cx="357187" cy="373063"/>
            <a:chOff x="-1" y="0"/>
            <a:chExt cx="358142" cy="372750"/>
          </a:xfrm>
        </p:grpSpPr>
        <p:grpSp>
          <p:nvGrpSpPr>
            <p:cNvPr id="11666" name="Group 358"/>
            <p:cNvGrpSpPr>
              <a:grpSpLocks/>
            </p:cNvGrpSpPr>
            <p:nvPr/>
          </p:nvGrpSpPr>
          <p:grpSpPr bwMode="auto">
            <a:xfrm>
              <a:off x="-1" y="0"/>
              <a:ext cx="358142" cy="372750"/>
              <a:chOff x="-1" y="0"/>
              <a:chExt cx="358142" cy="372750"/>
            </a:xfrm>
          </p:grpSpPr>
          <p:sp>
            <p:nvSpPr>
              <p:cNvPr id="11676" name="AutoShape 359"/>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677" name="AutoShape 360"/>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60</a:t>
                </a:r>
                <a:endParaRPr lang="en-US" altLang="en-US"/>
              </a:p>
            </p:txBody>
          </p:sp>
        </p:grpSp>
        <p:grpSp>
          <p:nvGrpSpPr>
            <p:cNvPr id="11667" name="Group 361"/>
            <p:cNvGrpSpPr>
              <a:grpSpLocks/>
            </p:cNvGrpSpPr>
            <p:nvPr/>
          </p:nvGrpSpPr>
          <p:grpSpPr bwMode="auto">
            <a:xfrm>
              <a:off x="26669" y="33974"/>
              <a:ext cx="305436" cy="305436"/>
              <a:chOff x="-1" y="0"/>
              <a:chExt cx="305437" cy="305435"/>
            </a:xfrm>
          </p:grpSpPr>
          <p:sp>
            <p:nvSpPr>
              <p:cNvPr id="11668" name="Line 362"/>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69" name="Line 363"/>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70" name="Line 364"/>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71" name="Line 365"/>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72" name="Line 366"/>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73" name="Line 367"/>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74" name="Line 368"/>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75" name="Line 369"/>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91" name="Group 370"/>
          <p:cNvGrpSpPr>
            <a:grpSpLocks/>
          </p:cNvGrpSpPr>
          <p:nvPr/>
        </p:nvGrpSpPr>
        <p:grpSpPr bwMode="auto">
          <a:xfrm>
            <a:off x="7059613" y="4765675"/>
            <a:ext cx="357187" cy="373063"/>
            <a:chOff x="-1" y="0"/>
            <a:chExt cx="358142" cy="372750"/>
          </a:xfrm>
        </p:grpSpPr>
        <p:grpSp>
          <p:nvGrpSpPr>
            <p:cNvPr id="11654" name="Group 371"/>
            <p:cNvGrpSpPr>
              <a:grpSpLocks/>
            </p:cNvGrpSpPr>
            <p:nvPr/>
          </p:nvGrpSpPr>
          <p:grpSpPr bwMode="auto">
            <a:xfrm>
              <a:off x="-1" y="0"/>
              <a:ext cx="358142" cy="372750"/>
              <a:chOff x="-1" y="0"/>
              <a:chExt cx="358142" cy="372750"/>
            </a:xfrm>
          </p:grpSpPr>
          <p:sp>
            <p:nvSpPr>
              <p:cNvPr id="11664" name="AutoShape 372"/>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665" name="AutoShape 373"/>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70</a:t>
                </a:r>
                <a:endParaRPr lang="en-US" altLang="en-US"/>
              </a:p>
            </p:txBody>
          </p:sp>
        </p:grpSp>
        <p:grpSp>
          <p:nvGrpSpPr>
            <p:cNvPr id="11655" name="Group 374"/>
            <p:cNvGrpSpPr>
              <a:grpSpLocks/>
            </p:cNvGrpSpPr>
            <p:nvPr/>
          </p:nvGrpSpPr>
          <p:grpSpPr bwMode="auto">
            <a:xfrm>
              <a:off x="26669" y="33974"/>
              <a:ext cx="305436" cy="305436"/>
              <a:chOff x="-1" y="0"/>
              <a:chExt cx="305437" cy="305435"/>
            </a:xfrm>
          </p:grpSpPr>
          <p:sp>
            <p:nvSpPr>
              <p:cNvPr id="11656" name="Line 375"/>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57" name="Line 376"/>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58" name="Line 377"/>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59" name="Line 378"/>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60" name="Line 379"/>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61" name="Line 380"/>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62" name="Line 381"/>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63" name="Line 382"/>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92" name="Group 383"/>
          <p:cNvGrpSpPr>
            <a:grpSpLocks/>
          </p:cNvGrpSpPr>
          <p:nvPr/>
        </p:nvGrpSpPr>
        <p:grpSpPr bwMode="auto">
          <a:xfrm>
            <a:off x="7086600" y="5070475"/>
            <a:ext cx="304800" cy="373063"/>
            <a:chOff x="0" y="0"/>
            <a:chExt cx="305435" cy="372750"/>
          </a:xfrm>
        </p:grpSpPr>
        <p:grpSp>
          <p:nvGrpSpPr>
            <p:cNvPr id="11642" name="Group 384"/>
            <p:cNvGrpSpPr>
              <a:grpSpLocks/>
            </p:cNvGrpSpPr>
            <p:nvPr/>
          </p:nvGrpSpPr>
          <p:grpSpPr bwMode="auto">
            <a:xfrm>
              <a:off x="0" y="0"/>
              <a:ext cx="304800" cy="372750"/>
              <a:chOff x="0" y="0"/>
              <a:chExt cx="304800" cy="372750"/>
            </a:xfrm>
          </p:grpSpPr>
          <p:sp>
            <p:nvSpPr>
              <p:cNvPr id="11652" name="AutoShape 385"/>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653" name="AutoShape 386"/>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1643" name="Group 387"/>
            <p:cNvGrpSpPr>
              <a:grpSpLocks/>
            </p:cNvGrpSpPr>
            <p:nvPr/>
          </p:nvGrpSpPr>
          <p:grpSpPr bwMode="auto">
            <a:xfrm>
              <a:off x="-1" y="33974"/>
              <a:ext cx="305437" cy="305436"/>
              <a:chOff x="-1" y="0"/>
              <a:chExt cx="305437" cy="305435"/>
            </a:xfrm>
          </p:grpSpPr>
          <p:sp>
            <p:nvSpPr>
              <p:cNvPr id="11644" name="Line 388"/>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45" name="Line 389"/>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46" name="Line 390"/>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47" name="Line 391"/>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48" name="Line 392"/>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49" name="Line 393"/>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50" name="Line 394"/>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51" name="Line 395"/>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93" name="Group 396"/>
          <p:cNvGrpSpPr>
            <a:grpSpLocks/>
          </p:cNvGrpSpPr>
          <p:nvPr/>
        </p:nvGrpSpPr>
        <p:grpSpPr bwMode="auto">
          <a:xfrm>
            <a:off x="4316413" y="2327275"/>
            <a:ext cx="357187" cy="373063"/>
            <a:chOff x="-1" y="0"/>
            <a:chExt cx="358142" cy="372750"/>
          </a:xfrm>
        </p:grpSpPr>
        <p:grpSp>
          <p:nvGrpSpPr>
            <p:cNvPr id="11630" name="Group 397"/>
            <p:cNvGrpSpPr>
              <a:grpSpLocks/>
            </p:cNvGrpSpPr>
            <p:nvPr/>
          </p:nvGrpSpPr>
          <p:grpSpPr bwMode="auto">
            <a:xfrm>
              <a:off x="-1" y="0"/>
              <a:ext cx="358142" cy="372750"/>
              <a:chOff x="-1" y="0"/>
              <a:chExt cx="358142" cy="372750"/>
            </a:xfrm>
          </p:grpSpPr>
          <p:sp>
            <p:nvSpPr>
              <p:cNvPr id="11640" name="AutoShape 398"/>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9525"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641" name="AutoShape 399"/>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12</a:t>
                </a:r>
                <a:endParaRPr lang="en-US" altLang="en-US"/>
              </a:p>
            </p:txBody>
          </p:sp>
        </p:grpSp>
        <p:grpSp>
          <p:nvGrpSpPr>
            <p:cNvPr id="11631" name="Group 400"/>
            <p:cNvGrpSpPr>
              <a:grpSpLocks/>
            </p:cNvGrpSpPr>
            <p:nvPr/>
          </p:nvGrpSpPr>
          <p:grpSpPr bwMode="auto">
            <a:xfrm>
              <a:off x="26669" y="33974"/>
              <a:ext cx="305436" cy="305436"/>
              <a:chOff x="-1" y="0"/>
              <a:chExt cx="305437" cy="305435"/>
            </a:xfrm>
          </p:grpSpPr>
          <p:sp>
            <p:nvSpPr>
              <p:cNvPr id="11632" name="Line 401"/>
              <p:cNvSpPr>
                <a:spLocks noChangeShapeType="1"/>
              </p:cNvSpPr>
              <p:nvPr/>
            </p:nvSpPr>
            <p:spPr bwMode="auto">
              <a:xfrm flipH="1">
                <a:off x="-1" y="15240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33" name="Line 402"/>
              <p:cNvSpPr>
                <a:spLocks noChangeShapeType="1"/>
              </p:cNvSpPr>
              <p:nvPr/>
            </p:nvSpPr>
            <p:spPr bwMode="auto">
              <a:xfrm flipH="1">
                <a:off x="-1" y="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34" name="Line 403"/>
              <p:cNvSpPr>
                <a:spLocks noChangeShapeType="1"/>
              </p:cNvSpPr>
              <p:nvPr/>
            </p:nvSpPr>
            <p:spPr bwMode="auto">
              <a:xfrm flipH="1">
                <a:off x="304799" y="15240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35" name="Line 404"/>
              <p:cNvSpPr>
                <a:spLocks noChangeShapeType="1"/>
              </p:cNvSpPr>
              <p:nvPr/>
            </p:nvSpPr>
            <p:spPr bwMode="auto">
              <a:xfrm flipH="1">
                <a:off x="304799" y="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36" name="Line 405"/>
              <p:cNvSpPr>
                <a:spLocks noChangeShapeType="1"/>
              </p:cNvSpPr>
              <p:nvPr/>
            </p:nvSpPr>
            <p:spPr bwMode="auto">
              <a:xfrm>
                <a:off x="1530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37" name="Line 406"/>
              <p:cNvSpPr>
                <a:spLocks noChangeShapeType="1"/>
              </p:cNvSpPr>
              <p:nvPr/>
            </p:nvSpPr>
            <p:spPr bwMode="auto">
              <a:xfrm>
                <a:off x="6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38" name="Line 407"/>
              <p:cNvSpPr>
                <a:spLocks noChangeShapeType="1"/>
              </p:cNvSpPr>
              <p:nvPr/>
            </p:nvSpPr>
            <p:spPr bwMode="auto">
              <a:xfrm>
                <a:off x="1530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39" name="Line 408"/>
              <p:cNvSpPr>
                <a:spLocks noChangeShapeType="1"/>
              </p:cNvSpPr>
              <p:nvPr/>
            </p:nvSpPr>
            <p:spPr bwMode="auto">
              <a:xfrm>
                <a:off x="6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94" name="Group 409"/>
          <p:cNvGrpSpPr>
            <a:grpSpLocks/>
          </p:cNvGrpSpPr>
          <p:nvPr/>
        </p:nvGrpSpPr>
        <p:grpSpPr bwMode="auto">
          <a:xfrm>
            <a:off x="4697413" y="2327275"/>
            <a:ext cx="357187" cy="373063"/>
            <a:chOff x="-1" y="0"/>
            <a:chExt cx="358142" cy="372750"/>
          </a:xfrm>
        </p:grpSpPr>
        <p:grpSp>
          <p:nvGrpSpPr>
            <p:cNvPr id="11618" name="Group 410"/>
            <p:cNvGrpSpPr>
              <a:grpSpLocks/>
            </p:cNvGrpSpPr>
            <p:nvPr/>
          </p:nvGrpSpPr>
          <p:grpSpPr bwMode="auto">
            <a:xfrm>
              <a:off x="-1" y="0"/>
              <a:ext cx="358142" cy="372750"/>
              <a:chOff x="-1" y="0"/>
              <a:chExt cx="358142" cy="372750"/>
            </a:xfrm>
          </p:grpSpPr>
          <p:sp>
            <p:nvSpPr>
              <p:cNvPr id="11628" name="AutoShape 411"/>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9525"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629" name="AutoShape 412"/>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44</a:t>
                </a:r>
                <a:endParaRPr lang="en-US" altLang="en-US"/>
              </a:p>
            </p:txBody>
          </p:sp>
        </p:grpSp>
        <p:grpSp>
          <p:nvGrpSpPr>
            <p:cNvPr id="11619" name="Group 413"/>
            <p:cNvGrpSpPr>
              <a:grpSpLocks/>
            </p:cNvGrpSpPr>
            <p:nvPr/>
          </p:nvGrpSpPr>
          <p:grpSpPr bwMode="auto">
            <a:xfrm>
              <a:off x="26669" y="33974"/>
              <a:ext cx="305436" cy="305436"/>
              <a:chOff x="-1" y="0"/>
              <a:chExt cx="305437" cy="305435"/>
            </a:xfrm>
          </p:grpSpPr>
          <p:sp>
            <p:nvSpPr>
              <p:cNvPr id="11620" name="Line 414"/>
              <p:cNvSpPr>
                <a:spLocks noChangeShapeType="1"/>
              </p:cNvSpPr>
              <p:nvPr/>
            </p:nvSpPr>
            <p:spPr bwMode="auto">
              <a:xfrm flipH="1">
                <a:off x="-1" y="15240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21" name="Line 415"/>
              <p:cNvSpPr>
                <a:spLocks noChangeShapeType="1"/>
              </p:cNvSpPr>
              <p:nvPr/>
            </p:nvSpPr>
            <p:spPr bwMode="auto">
              <a:xfrm flipH="1">
                <a:off x="-1" y="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22" name="Line 416"/>
              <p:cNvSpPr>
                <a:spLocks noChangeShapeType="1"/>
              </p:cNvSpPr>
              <p:nvPr/>
            </p:nvSpPr>
            <p:spPr bwMode="auto">
              <a:xfrm flipH="1">
                <a:off x="304799" y="15240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23" name="Line 417"/>
              <p:cNvSpPr>
                <a:spLocks noChangeShapeType="1"/>
              </p:cNvSpPr>
              <p:nvPr/>
            </p:nvSpPr>
            <p:spPr bwMode="auto">
              <a:xfrm flipH="1">
                <a:off x="304799" y="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24" name="Line 418"/>
              <p:cNvSpPr>
                <a:spLocks noChangeShapeType="1"/>
              </p:cNvSpPr>
              <p:nvPr/>
            </p:nvSpPr>
            <p:spPr bwMode="auto">
              <a:xfrm>
                <a:off x="1530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25" name="Line 419"/>
              <p:cNvSpPr>
                <a:spLocks noChangeShapeType="1"/>
              </p:cNvSpPr>
              <p:nvPr/>
            </p:nvSpPr>
            <p:spPr bwMode="auto">
              <a:xfrm>
                <a:off x="6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26" name="Line 420"/>
              <p:cNvSpPr>
                <a:spLocks noChangeShapeType="1"/>
              </p:cNvSpPr>
              <p:nvPr/>
            </p:nvSpPr>
            <p:spPr bwMode="auto">
              <a:xfrm>
                <a:off x="1530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27" name="Line 421"/>
              <p:cNvSpPr>
                <a:spLocks noChangeShapeType="1"/>
              </p:cNvSpPr>
              <p:nvPr/>
            </p:nvSpPr>
            <p:spPr bwMode="auto">
              <a:xfrm>
                <a:off x="6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95" name="Group 422"/>
          <p:cNvGrpSpPr>
            <a:grpSpLocks/>
          </p:cNvGrpSpPr>
          <p:nvPr/>
        </p:nvGrpSpPr>
        <p:grpSpPr bwMode="auto">
          <a:xfrm>
            <a:off x="5105400" y="2327275"/>
            <a:ext cx="304800" cy="373063"/>
            <a:chOff x="0" y="0"/>
            <a:chExt cx="305435" cy="372750"/>
          </a:xfrm>
        </p:grpSpPr>
        <p:grpSp>
          <p:nvGrpSpPr>
            <p:cNvPr id="11606" name="Group 423"/>
            <p:cNvGrpSpPr>
              <a:grpSpLocks/>
            </p:cNvGrpSpPr>
            <p:nvPr/>
          </p:nvGrpSpPr>
          <p:grpSpPr bwMode="auto">
            <a:xfrm>
              <a:off x="0" y="0"/>
              <a:ext cx="304800" cy="372750"/>
              <a:chOff x="0" y="0"/>
              <a:chExt cx="304800" cy="372750"/>
            </a:xfrm>
          </p:grpSpPr>
          <p:sp>
            <p:nvSpPr>
              <p:cNvPr id="11616" name="AutoShape 424"/>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9525"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617" name="AutoShape 425"/>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607" name="Group 426"/>
            <p:cNvGrpSpPr>
              <a:grpSpLocks/>
            </p:cNvGrpSpPr>
            <p:nvPr/>
          </p:nvGrpSpPr>
          <p:grpSpPr bwMode="auto">
            <a:xfrm>
              <a:off x="-1" y="33974"/>
              <a:ext cx="305437" cy="305436"/>
              <a:chOff x="-1" y="0"/>
              <a:chExt cx="305437" cy="305435"/>
            </a:xfrm>
          </p:grpSpPr>
          <p:sp>
            <p:nvSpPr>
              <p:cNvPr id="11608" name="Line 427"/>
              <p:cNvSpPr>
                <a:spLocks noChangeShapeType="1"/>
              </p:cNvSpPr>
              <p:nvPr/>
            </p:nvSpPr>
            <p:spPr bwMode="auto">
              <a:xfrm flipH="1">
                <a:off x="-1" y="15240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09" name="Line 428"/>
              <p:cNvSpPr>
                <a:spLocks noChangeShapeType="1"/>
              </p:cNvSpPr>
              <p:nvPr/>
            </p:nvSpPr>
            <p:spPr bwMode="auto">
              <a:xfrm flipH="1">
                <a:off x="-1" y="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10" name="Line 429"/>
              <p:cNvSpPr>
                <a:spLocks noChangeShapeType="1"/>
              </p:cNvSpPr>
              <p:nvPr/>
            </p:nvSpPr>
            <p:spPr bwMode="auto">
              <a:xfrm flipH="1">
                <a:off x="304799" y="15240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11" name="Line 430"/>
              <p:cNvSpPr>
                <a:spLocks noChangeShapeType="1"/>
              </p:cNvSpPr>
              <p:nvPr/>
            </p:nvSpPr>
            <p:spPr bwMode="auto">
              <a:xfrm flipH="1">
                <a:off x="304799" y="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12" name="Line 431"/>
              <p:cNvSpPr>
                <a:spLocks noChangeShapeType="1"/>
              </p:cNvSpPr>
              <p:nvPr/>
            </p:nvSpPr>
            <p:spPr bwMode="auto">
              <a:xfrm>
                <a:off x="1530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13" name="Line 432"/>
              <p:cNvSpPr>
                <a:spLocks noChangeShapeType="1"/>
              </p:cNvSpPr>
              <p:nvPr/>
            </p:nvSpPr>
            <p:spPr bwMode="auto">
              <a:xfrm>
                <a:off x="6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14" name="Line 433"/>
              <p:cNvSpPr>
                <a:spLocks noChangeShapeType="1"/>
              </p:cNvSpPr>
              <p:nvPr/>
            </p:nvSpPr>
            <p:spPr bwMode="auto">
              <a:xfrm>
                <a:off x="1530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15" name="Line 434"/>
              <p:cNvSpPr>
                <a:spLocks noChangeShapeType="1"/>
              </p:cNvSpPr>
              <p:nvPr/>
            </p:nvSpPr>
            <p:spPr bwMode="auto">
              <a:xfrm>
                <a:off x="6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96" name="Group 435"/>
          <p:cNvGrpSpPr>
            <a:grpSpLocks/>
          </p:cNvGrpSpPr>
          <p:nvPr/>
        </p:nvGrpSpPr>
        <p:grpSpPr bwMode="auto">
          <a:xfrm>
            <a:off x="1981200" y="3241675"/>
            <a:ext cx="304800" cy="373063"/>
            <a:chOff x="0" y="0"/>
            <a:chExt cx="305435" cy="372750"/>
          </a:xfrm>
        </p:grpSpPr>
        <p:grpSp>
          <p:nvGrpSpPr>
            <p:cNvPr id="11594" name="Group 436"/>
            <p:cNvGrpSpPr>
              <a:grpSpLocks/>
            </p:cNvGrpSpPr>
            <p:nvPr/>
          </p:nvGrpSpPr>
          <p:grpSpPr bwMode="auto">
            <a:xfrm>
              <a:off x="0" y="0"/>
              <a:ext cx="304800" cy="372750"/>
              <a:chOff x="0" y="0"/>
              <a:chExt cx="304800" cy="372750"/>
            </a:xfrm>
          </p:grpSpPr>
          <p:sp>
            <p:nvSpPr>
              <p:cNvPr id="11604" name="AutoShape 437"/>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9525"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605" name="AutoShape 438"/>
              <p:cNvSpPr>
                <a:spLocks/>
              </p:cNvSpPr>
              <p:nvPr/>
            </p:nvSpPr>
            <p:spPr bwMode="auto">
              <a:xfrm>
                <a:off x="36830" y="0"/>
                <a:ext cx="231140" cy="372750"/>
              </a:xfrm>
              <a:custGeom>
                <a:avLst/>
                <a:gdLst>
                  <a:gd name="T0" fmla="*/ 13233899 w 21600"/>
                  <a:gd name="T1" fmla="*/ 55502872 h 21600"/>
                  <a:gd name="T2" fmla="*/ 13233899 w 21600"/>
                  <a:gd name="T3" fmla="*/ 55502872 h 21600"/>
                  <a:gd name="T4" fmla="*/ 13233899 w 21600"/>
                  <a:gd name="T5" fmla="*/ 55502872 h 21600"/>
                  <a:gd name="T6" fmla="*/ 13233899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6</a:t>
                </a:r>
                <a:endParaRPr lang="en-US" altLang="en-US"/>
              </a:p>
            </p:txBody>
          </p:sp>
        </p:grpSp>
        <p:grpSp>
          <p:nvGrpSpPr>
            <p:cNvPr id="11595" name="Group 439"/>
            <p:cNvGrpSpPr>
              <a:grpSpLocks/>
            </p:cNvGrpSpPr>
            <p:nvPr/>
          </p:nvGrpSpPr>
          <p:grpSpPr bwMode="auto">
            <a:xfrm>
              <a:off x="-1" y="33974"/>
              <a:ext cx="305437" cy="305436"/>
              <a:chOff x="-1" y="0"/>
              <a:chExt cx="305437" cy="305435"/>
            </a:xfrm>
          </p:grpSpPr>
          <p:sp>
            <p:nvSpPr>
              <p:cNvPr id="11596" name="Line 440"/>
              <p:cNvSpPr>
                <a:spLocks noChangeShapeType="1"/>
              </p:cNvSpPr>
              <p:nvPr/>
            </p:nvSpPr>
            <p:spPr bwMode="auto">
              <a:xfrm flipH="1">
                <a:off x="-1" y="15240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97" name="Line 441"/>
              <p:cNvSpPr>
                <a:spLocks noChangeShapeType="1"/>
              </p:cNvSpPr>
              <p:nvPr/>
            </p:nvSpPr>
            <p:spPr bwMode="auto">
              <a:xfrm flipH="1">
                <a:off x="-1" y="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98" name="Line 442"/>
              <p:cNvSpPr>
                <a:spLocks noChangeShapeType="1"/>
              </p:cNvSpPr>
              <p:nvPr/>
            </p:nvSpPr>
            <p:spPr bwMode="auto">
              <a:xfrm flipH="1">
                <a:off x="304799" y="15240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99" name="Line 443"/>
              <p:cNvSpPr>
                <a:spLocks noChangeShapeType="1"/>
              </p:cNvSpPr>
              <p:nvPr/>
            </p:nvSpPr>
            <p:spPr bwMode="auto">
              <a:xfrm flipH="1">
                <a:off x="304799" y="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00" name="Line 444"/>
              <p:cNvSpPr>
                <a:spLocks noChangeShapeType="1"/>
              </p:cNvSpPr>
              <p:nvPr/>
            </p:nvSpPr>
            <p:spPr bwMode="auto">
              <a:xfrm>
                <a:off x="1530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01" name="Line 445"/>
              <p:cNvSpPr>
                <a:spLocks noChangeShapeType="1"/>
              </p:cNvSpPr>
              <p:nvPr/>
            </p:nvSpPr>
            <p:spPr bwMode="auto">
              <a:xfrm>
                <a:off x="6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02" name="Line 446"/>
              <p:cNvSpPr>
                <a:spLocks noChangeShapeType="1"/>
              </p:cNvSpPr>
              <p:nvPr/>
            </p:nvSpPr>
            <p:spPr bwMode="auto">
              <a:xfrm>
                <a:off x="1530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603" name="Line 447"/>
              <p:cNvSpPr>
                <a:spLocks noChangeShapeType="1"/>
              </p:cNvSpPr>
              <p:nvPr/>
            </p:nvSpPr>
            <p:spPr bwMode="auto">
              <a:xfrm>
                <a:off x="6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97" name="Group 448"/>
          <p:cNvGrpSpPr>
            <a:grpSpLocks/>
          </p:cNvGrpSpPr>
          <p:nvPr/>
        </p:nvGrpSpPr>
        <p:grpSpPr bwMode="auto">
          <a:xfrm>
            <a:off x="2362200" y="3241675"/>
            <a:ext cx="304800" cy="373063"/>
            <a:chOff x="0" y="0"/>
            <a:chExt cx="305435" cy="372750"/>
          </a:xfrm>
        </p:grpSpPr>
        <p:grpSp>
          <p:nvGrpSpPr>
            <p:cNvPr id="11582" name="Group 449"/>
            <p:cNvGrpSpPr>
              <a:grpSpLocks/>
            </p:cNvGrpSpPr>
            <p:nvPr/>
          </p:nvGrpSpPr>
          <p:grpSpPr bwMode="auto">
            <a:xfrm>
              <a:off x="0" y="0"/>
              <a:ext cx="304800" cy="372750"/>
              <a:chOff x="0" y="0"/>
              <a:chExt cx="304800" cy="372750"/>
            </a:xfrm>
          </p:grpSpPr>
          <p:sp>
            <p:nvSpPr>
              <p:cNvPr id="11592" name="AutoShape 450"/>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9525"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593" name="AutoShape 451"/>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583" name="Group 452"/>
            <p:cNvGrpSpPr>
              <a:grpSpLocks/>
            </p:cNvGrpSpPr>
            <p:nvPr/>
          </p:nvGrpSpPr>
          <p:grpSpPr bwMode="auto">
            <a:xfrm>
              <a:off x="-1" y="33974"/>
              <a:ext cx="305437" cy="305436"/>
              <a:chOff x="-1" y="0"/>
              <a:chExt cx="305437" cy="305435"/>
            </a:xfrm>
          </p:grpSpPr>
          <p:sp>
            <p:nvSpPr>
              <p:cNvPr id="11584" name="Line 453"/>
              <p:cNvSpPr>
                <a:spLocks noChangeShapeType="1"/>
              </p:cNvSpPr>
              <p:nvPr/>
            </p:nvSpPr>
            <p:spPr bwMode="auto">
              <a:xfrm flipH="1">
                <a:off x="-1" y="15240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85" name="Line 454"/>
              <p:cNvSpPr>
                <a:spLocks noChangeShapeType="1"/>
              </p:cNvSpPr>
              <p:nvPr/>
            </p:nvSpPr>
            <p:spPr bwMode="auto">
              <a:xfrm flipH="1">
                <a:off x="-1" y="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86" name="Line 455"/>
              <p:cNvSpPr>
                <a:spLocks noChangeShapeType="1"/>
              </p:cNvSpPr>
              <p:nvPr/>
            </p:nvSpPr>
            <p:spPr bwMode="auto">
              <a:xfrm flipH="1">
                <a:off x="304799" y="15240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87" name="Line 456"/>
              <p:cNvSpPr>
                <a:spLocks noChangeShapeType="1"/>
              </p:cNvSpPr>
              <p:nvPr/>
            </p:nvSpPr>
            <p:spPr bwMode="auto">
              <a:xfrm flipH="1">
                <a:off x="304799" y="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88" name="Line 457"/>
              <p:cNvSpPr>
                <a:spLocks noChangeShapeType="1"/>
              </p:cNvSpPr>
              <p:nvPr/>
            </p:nvSpPr>
            <p:spPr bwMode="auto">
              <a:xfrm>
                <a:off x="1530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89" name="Line 458"/>
              <p:cNvSpPr>
                <a:spLocks noChangeShapeType="1"/>
              </p:cNvSpPr>
              <p:nvPr/>
            </p:nvSpPr>
            <p:spPr bwMode="auto">
              <a:xfrm>
                <a:off x="6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90" name="Line 459"/>
              <p:cNvSpPr>
                <a:spLocks noChangeShapeType="1"/>
              </p:cNvSpPr>
              <p:nvPr/>
            </p:nvSpPr>
            <p:spPr bwMode="auto">
              <a:xfrm>
                <a:off x="1530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91" name="Line 460"/>
              <p:cNvSpPr>
                <a:spLocks noChangeShapeType="1"/>
              </p:cNvSpPr>
              <p:nvPr/>
            </p:nvSpPr>
            <p:spPr bwMode="auto">
              <a:xfrm>
                <a:off x="6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98" name="Group 461"/>
          <p:cNvGrpSpPr>
            <a:grpSpLocks/>
          </p:cNvGrpSpPr>
          <p:nvPr/>
        </p:nvGrpSpPr>
        <p:grpSpPr bwMode="auto">
          <a:xfrm>
            <a:off x="2743200" y="3241675"/>
            <a:ext cx="304800" cy="373063"/>
            <a:chOff x="0" y="0"/>
            <a:chExt cx="305435" cy="372750"/>
          </a:xfrm>
        </p:grpSpPr>
        <p:grpSp>
          <p:nvGrpSpPr>
            <p:cNvPr id="11570" name="Group 462"/>
            <p:cNvGrpSpPr>
              <a:grpSpLocks/>
            </p:cNvGrpSpPr>
            <p:nvPr/>
          </p:nvGrpSpPr>
          <p:grpSpPr bwMode="auto">
            <a:xfrm>
              <a:off x="0" y="0"/>
              <a:ext cx="304800" cy="372750"/>
              <a:chOff x="0" y="0"/>
              <a:chExt cx="304800" cy="372750"/>
            </a:xfrm>
          </p:grpSpPr>
          <p:sp>
            <p:nvSpPr>
              <p:cNvPr id="11580" name="AutoShape 463"/>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9525"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581" name="AutoShape 464"/>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571" name="Group 465"/>
            <p:cNvGrpSpPr>
              <a:grpSpLocks/>
            </p:cNvGrpSpPr>
            <p:nvPr/>
          </p:nvGrpSpPr>
          <p:grpSpPr bwMode="auto">
            <a:xfrm>
              <a:off x="-1" y="33974"/>
              <a:ext cx="305437" cy="305436"/>
              <a:chOff x="-1" y="0"/>
              <a:chExt cx="305437" cy="305435"/>
            </a:xfrm>
          </p:grpSpPr>
          <p:sp>
            <p:nvSpPr>
              <p:cNvPr id="11572" name="Line 466"/>
              <p:cNvSpPr>
                <a:spLocks noChangeShapeType="1"/>
              </p:cNvSpPr>
              <p:nvPr/>
            </p:nvSpPr>
            <p:spPr bwMode="auto">
              <a:xfrm flipH="1">
                <a:off x="-1" y="15240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73" name="Line 467"/>
              <p:cNvSpPr>
                <a:spLocks noChangeShapeType="1"/>
              </p:cNvSpPr>
              <p:nvPr/>
            </p:nvSpPr>
            <p:spPr bwMode="auto">
              <a:xfrm flipH="1">
                <a:off x="-1" y="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74" name="Line 468"/>
              <p:cNvSpPr>
                <a:spLocks noChangeShapeType="1"/>
              </p:cNvSpPr>
              <p:nvPr/>
            </p:nvSpPr>
            <p:spPr bwMode="auto">
              <a:xfrm flipH="1">
                <a:off x="304799" y="15240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75" name="Line 469"/>
              <p:cNvSpPr>
                <a:spLocks noChangeShapeType="1"/>
              </p:cNvSpPr>
              <p:nvPr/>
            </p:nvSpPr>
            <p:spPr bwMode="auto">
              <a:xfrm flipH="1">
                <a:off x="304799" y="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76" name="Line 470"/>
              <p:cNvSpPr>
                <a:spLocks noChangeShapeType="1"/>
              </p:cNvSpPr>
              <p:nvPr/>
            </p:nvSpPr>
            <p:spPr bwMode="auto">
              <a:xfrm>
                <a:off x="1530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77" name="Line 471"/>
              <p:cNvSpPr>
                <a:spLocks noChangeShapeType="1"/>
              </p:cNvSpPr>
              <p:nvPr/>
            </p:nvSpPr>
            <p:spPr bwMode="auto">
              <a:xfrm>
                <a:off x="6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78" name="Line 472"/>
              <p:cNvSpPr>
                <a:spLocks noChangeShapeType="1"/>
              </p:cNvSpPr>
              <p:nvPr/>
            </p:nvSpPr>
            <p:spPr bwMode="auto">
              <a:xfrm>
                <a:off x="1530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79" name="Line 473"/>
              <p:cNvSpPr>
                <a:spLocks noChangeShapeType="1"/>
              </p:cNvSpPr>
              <p:nvPr/>
            </p:nvSpPr>
            <p:spPr bwMode="auto">
              <a:xfrm>
                <a:off x="6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299" name="Group 474"/>
          <p:cNvGrpSpPr>
            <a:grpSpLocks/>
          </p:cNvGrpSpPr>
          <p:nvPr/>
        </p:nvGrpSpPr>
        <p:grpSpPr bwMode="auto">
          <a:xfrm>
            <a:off x="4011613" y="3241675"/>
            <a:ext cx="357187" cy="373063"/>
            <a:chOff x="-1" y="0"/>
            <a:chExt cx="358142" cy="372750"/>
          </a:xfrm>
        </p:grpSpPr>
        <p:grpSp>
          <p:nvGrpSpPr>
            <p:cNvPr id="11558" name="Group 475"/>
            <p:cNvGrpSpPr>
              <a:grpSpLocks/>
            </p:cNvGrpSpPr>
            <p:nvPr/>
          </p:nvGrpSpPr>
          <p:grpSpPr bwMode="auto">
            <a:xfrm>
              <a:off x="-1" y="0"/>
              <a:ext cx="358142" cy="372750"/>
              <a:chOff x="-1" y="0"/>
              <a:chExt cx="358142" cy="372750"/>
            </a:xfrm>
          </p:grpSpPr>
          <p:sp>
            <p:nvSpPr>
              <p:cNvPr id="11568" name="AutoShape 476"/>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9525"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569" name="AutoShape 477"/>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20</a:t>
                </a:r>
                <a:endParaRPr lang="en-US" altLang="en-US"/>
              </a:p>
            </p:txBody>
          </p:sp>
        </p:grpSp>
        <p:grpSp>
          <p:nvGrpSpPr>
            <p:cNvPr id="11559" name="Group 478"/>
            <p:cNvGrpSpPr>
              <a:grpSpLocks/>
            </p:cNvGrpSpPr>
            <p:nvPr/>
          </p:nvGrpSpPr>
          <p:grpSpPr bwMode="auto">
            <a:xfrm>
              <a:off x="26669" y="33974"/>
              <a:ext cx="305436" cy="305436"/>
              <a:chOff x="-1" y="0"/>
              <a:chExt cx="305437" cy="305435"/>
            </a:xfrm>
          </p:grpSpPr>
          <p:sp>
            <p:nvSpPr>
              <p:cNvPr id="11560" name="Line 479"/>
              <p:cNvSpPr>
                <a:spLocks noChangeShapeType="1"/>
              </p:cNvSpPr>
              <p:nvPr/>
            </p:nvSpPr>
            <p:spPr bwMode="auto">
              <a:xfrm flipH="1">
                <a:off x="-1" y="15240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61" name="Line 480"/>
              <p:cNvSpPr>
                <a:spLocks noChangeShapeType="1"/>
              </p:cNvSpPr>
              <p:nvPr/>
            </p:nvSpPr>
            <p:spPr bwMode="auto">
              <a:xfrm flipH="1">
                <a:off x="-1" y="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62" name="Line 481"/>
              <p:cNvSpPr>
                <a:spLocks noChangeShapeType="1"/>
              </p:cNvSpPr>
              <p:nvPr/>
            </p:nvSpPr>
            <p:spPr bwMode="auto">
              <a:xfrm flipH="1">
                <a:off x="304799" y="15240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63" name="Line 482"/>
              <p:cNvSpPr>
                <a:spLocks noChangeShapeType="1"/>
              </p:cNvSpPr>
              <p:nvPr/>
            </p:nvSpPr>
            <p:spPr bwMode="auto">
              <a:xfrm flipH="1">
                <a:off x="304799" y="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64" name="Line 483"/>
              <p:cNvSpPr>
                <a:spLocks noChangeShapeType="1"/>
              </p:cNvSpPr>
              <p:nvPr/>
            </p:nvSpPr>
            <p:spPr bwMode="auto">
              <a:xfrm>
                <a:off x="1530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65" name="Line 484"/>
              <p:cNvSpPr>
                <a:spLocks noChangeShapeType="1"/>
              </p:cNvSpPr>
              <p:nvPr/>
            </p:nvSpPr>
            <p:spPr bwMode="auto">
              <a:xfrm>
                <a:off x="6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66" name="Line 485"/>
              <p:cNvSpPr>
                <a:spLocks noChangeShapeType="1"/>
              </p:cNvSpPr>
              <p:nvPr/>
            </p:nvSpPr>
            <p:spPr bwMode="auto">
              <a:xfrm>
                <a:off x="1530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67" name="Line 486"/>
              <p:cNvSpPr>
                <a:spLocks noChangeShapeType="1"/>
              </p:cNvSpPr>
              <p:nvPr/>
            </p:nvSpPr>
            <p:spPr bwMode="auto">
              <a:xfrm>
                <a:off x="6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300" name="Group 487"/>
          <p:cNvGrpSpPr>
            <a:grpSpLocks/>
          </p:cNvGrpSpPr>
          <p:nvPr/>
        </p:nvGrpSpPr>
        <p:grpSpPr bwMode="auto">
          <a:xfrm>
            <a:off x="4392613" y="3241675"/>
            <a:ext cx="357187" cy="373063"/>
            <a:chOff x="-1" y="0"/>
            <a:chExt cx="358142" cy="372750"/>
          </a:xfrm>
        </p:grpSpPr>
        <p:grpSp>
          <p:nvGrpSpPr>
            <p:cNvPr id="11546" name="Group 488"/>
            <p:cNvGrpSpPr>
              <a:grpSpLocks/>
            </p:cNvGrpSpPr>
            <p:nvPr/>
          </p:nvGrpSpPr>
          <p:grpSpPr bwMode="auto">
            <a:xfrm>
              <a:off x="-1" y="0"/>
              <a:ext cx="358142" cy="372750"/>
              <a:chOff x="-1" y="0"/>
              <a:chExt cx="358142" cy="372750"/>
            </a:xfrm>
          </p:grpSpPr>
          <p:sp>
            <p:nvSpPr>
              <p:cNvPr id="11556" name="AutoShape 489"/>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9525"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557" name="AutoShape 490"/>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27</a:t>
                </a:r>
                <a:endParaRPr lang="en-US" altLang="en-US"/>
              </a:p>
            </p:txBody>
          </p:sp>
        </p:grpSp>
        <p:grpSp>
          <p:nvGrpSpPr>
            <p:cNvPr id="11547" name="Group 491"/>
            <p:cNvGrpSpPr>
              <a:grpSpLocks/>
            </p:cNvGrpSpPr>
            <p:nvPr/>
          </p:nvGrpSpPr>
          <p:grpSpPr bwMode="auto">
            <a:xfrm>
              <a:off x="26669" y="33974"/>
              <a:ext cx="305436" cy="305436"/>
              <a:chOff x="-1" y="0"/>
              <a:chExt cx="305437" cy="305435"/>
            </a:xfrm>
          </p:grpSpPr>
          <p:sp>
            <p:nvSpPr>
              <p:cNvPr id="11548" name="Line 492"/>
              <p:cNvSpPr>
                <a:spLocks noChangeShapeType="1"/>
              </p:cNvSpPr>
              <p:nvPr/>
            </p:nvSpPr>
            <p:spPr bwMode="auto">
              <a:xfrm flipH="1">
                <a:off x="-1" y="15240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49" name="Line 493"/>
              <p:cNvSpPr>
                <a:spLocks noChangeShapeType="1"/>
              </p:cNvSpPr>
              <p:nvPr/>
            </p:nvSpPr>
            <p:spPr bwMode="auto">
              <a:xfrm flipH="1">
                <a:off x="-1" y="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50" name="Line 494"/>
              <p:cNvSpPr>
                <a:spLocks noChangeShapeType="1"/>
              </p:cNvSpPr>
              <p:nvPr/>
            </p:nvSpPr>
            <p:spPr bwMode="auto">
              <a:xfrm flipH="1">
                <a:off x="304799" y="15240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51" name="Line 495"/>
              <p:cNvSpPr>
                <a:spLocks noChangeShapeType="1"/>
              </p:cNvSpPr>
              <p:nvPr/>
            </p:nvSpPr>
            <p:spPr bwMode="auto">
              <a:xfrm flipH="1">
                <a:off x="304799" y="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52" name="Line 496"/>
              <p:cNvSpPr>
                <a:spLocks noChangeShapeType="1"/>
              </p:cNvSpPr>
              <p:nvPr/>
            </p:nvSpPr>
            <p:spPr bwMode="auto">
              <a:xfrm>
                <a:off x="1530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53" name="Line 497"/>
              <p:cNvSpPr>
                <a:spLocks noChangeShapeType="1"/>
              </p:cNvSpPr>
              <p:nvPr/>
            </p:nvSpPr>
            <p:spPr bwMode="auto">
              <a:xfrm>
                <a:off x="6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54" name="Line 498"/>
              <p:cNvSpPr>
                <a:spLocks noChangeShapeType="1"/>
              </p:cNvSpPr>
              <p:nvPr/>
            </p:nvSpPr>
            <p:spPr bwMode="auto">
              <a:xfrm>
                <a:off x="1530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55" name="Line 499"/>
              <p:cNvSpPr>
                <a:spLocks noChangeShapeType="1"/>
              </p:cNvSpPr>
              <p:nvPr/>
            </p:nvSpPr>
            <p:spPr bwMode="auto">
              <a:xfrm>
                <a:off x="6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301" name="Group 500"/>
          <p:cNvGrpSpPr>
            <a:grpSpLocks/>
          </p:cNvGrpSpPr>
          <p:nvPr/>
        </p:nvGrpSpPr>
        <p:grpSpPr bwMode="auto">
          <a:xfrm>
            <a:off x="4773613" y="3241675"/>
            <a:ext cx="357187" cy="373063"/>
            <a:chOff x="-1" y="0"/>
            <a:chExt cx="358142" cy="372750"/>
          </a:xfrm>
        </p:grpSpPr>
        <p:grpSp>
          <p:nvGrpSpPr>
            <p:cNvPr id="11534" name="Group 501"/>
            <p:cNvGrpSpPr>
              <a:grpSpLocks/>
            </p:cNvGrpSpPr>
            <p:nvPr/>
          </p:nvGrpSpPr>
          <p:grpSpPr bwMode="auto">
            <a:xfrm>
              <a:off x="-1" y="0"/>
              <a:ext cx="358142" cy="372750"/>
              <a:chOff x="-1" y="0"/>
              <a:chExt cx="358142" cy="372750"/>
            </a:xfrm>
          </p:grpSpPr>
          <p:sp>
            <p:nvSpPr>
              <p:cNvPr id="11544" name="AutoShape 502"/>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9525"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545" name="AutoShape 503"/>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34</a:t>
                </a:r>
                <a:endParaRPr lang="en-US" altLang="en-US"/>
              </a:p>
            </p:txBody>
          </p:sp>
        </p:grpSp>
        <p:grpSp>
          <p:nvGrpSpPr>
            <p:cNvPr id="11535" name="Group 504"/>
            <p:cNvGrpSpPr>
              <a:grpSpLocks/>
            </p:cNvGrpSpPr>
            <p:nvPr/>
          </p:nvGrpSpPr>
          <p:grpSpPr bwMode="auto">
            <a:xfrm>
              <a:off x="26669" y="33974"/>
              <a:ext cx="305436" cy="305436"/>
              <a:chOff x="-1" y="0"/>
              <a:chExt cx="305437" cy="305435"/>
            </a:xfrm>
          </p:grpSpPr>
          <p:sp>
            <p:nvSpPr>
              <p:cNvPr id="11536" name="Line 505"/>
              <p:cNvSpPr>
                <a:spLocks noChangeShapeType="1"/>
              </p:cNvSpPr>
              <p:nvPr/>
            </p:nvSpPr>
            <p:spPr bwMode="auto">
              <a:xfrm flipH="1">
                <a:off x="-1" y="15240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37" name="Line 506"/>
              <p:cNvSpPr>
                <a:spLocks noChangeShapeType="1"/>
              </p:cNvSpPr>
              <p:nvPr/>
            </p:nvSpPr>
            <p:spPr bwMode="auto">
              <a:xfrm flipH="1">
                <a:off x="-1" y="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38" name="Line 507"/>
              <p:cNvSpPr>
                <a:spLocks noChangeShapeType="1"/>
              </p:cNvSpPr>
              <p:nvPr/>
            </p:nvSpPr>
            <p:spPr bwMode="auto">
              <a:xfrm flipH="1">
                <a:off x="304799" y="15240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39" name="Line 508"/>
              <p:cNvSpPr>
                <a:spLocks noChangeShapeType="1"/>
              </p:cNvSpPr>
              <p:nvPr/>
            </p:nvSpPr>
            <p:spPr bwMode="auto">
              <a:xfrm flipH="1">
                <a:off x="304799" y="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40" name="Line 509"/>
              <p:cNvSpPr>
                <a:spLocks noChangeShapeType="1"/>
              </p:cNvSpPr>
              <p:nvPr/>
            </p:nvSpPr>
            <p:spPr bwMode="auto">
              <a:xfrm>
                <a:off x="1530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41" name="Line 510"/>
              <p:cNvSpPr>
                <a:spLocks noChangeShapeType="1"/>
              </p:cNvSpPr>
              <p:nvPr/>
            </p:nvSpPr>
            <p:spPr bwMode="auto">
              <a:xfrm>
                <a:off x="6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42" name="Line 511"/>
              <p:cNvSpPr>
                <a:spLocks noChangeShapeType="1"/>
              </p:cNvSpPr>
              <p:nvPr/>
            </p:nvSpPr>
            <p:spPr bwMode="auto">
              <a:xfrm>
                <a:off x="1530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43" name="Line 512"/>
              <p:cNvSpPr>
                <a:spLocks noChangeShapeType="1"/>
              </p:cNvSpPr>
              <p:nvPr/>
            </p:nvSpPr>
            <p:spPr bwMode="auto">
              <a:xfrm>
                <a:off x="6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302" name="Group 513"/>
          <p:cNvGrpSpPr>
            <a:grpSpLocks/>
          </p:cNvGrpSpPr>
          <p:nvPr/>
        </p:nvGrpSpPr>
        <p:grpSpPr bwMode="auto">
          <a:xfrm>
            <a:off x="6907213" y="3241675"/>
            <a:ext cx="357187" cy="373063"/>
            <a:chOff x="-1" y="0"/>
            <a:chExt cx="358142" cy="372750"/>
          </a:xfrm>
        </p:grpSpPr>
        <p:grpSp>
          <p:nvGrpSpPr>
            <p:cNvPr id="11522" name="Group 514"/>
            <p:cNvGrpSpPr>
              <a:grpSpLocks/>
            </p:cNvGrpSpPr>
            <p:nvPr/>
          </p:nvGrpSpPr>
          <p:grpSpPr bwMode="auto">
            <a:xfrm>
              <a:off x="-1" y="0"/>
              <a:ext cx="358142" cy="372750"/>
              <a:chOff x="-1" y="0"/>
              <a:chExt cx="358142" cy="372750"/>
            </a:xfrm>
          </p:grpSpPr>
          <p:sp>
            <p:nvSpPr>
              <p:cNvPr id="11532" name="AutoShape 515"/>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9525"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533" name="AutoShape 516"/>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50</a:t>
                </a:r>
                <a:endParaRPr lang="en-US" altLang="en-US"/>
              </a:p>
            </p:txBody>
          </p:sp>
        </p:grpSp>
        <p:grpSp>
          <p:nvGrpSpPr>
            <p:cNvPr id="11523" name="Group 517"/>
            <p:cNvGrpSpPr>
              <a:grpSpLocks/>
            </p:cNvGrpSpPr>
            <p:nvPr/>
          </p:nvGrpSpPr>
          <p:grpSpPr bwMode="auto">
            <a:xfrm>
              <a:off x="26669" y="33974"/>
              <a:ext cx="305436" cy="305436"/>
              <a:chOff x="-1" y="0"/>
              <a:chExt cx="305437" cy="305435"/>
            </a:xfrm>
          </p:grpSpPr>
          <p:sp>
            <p:nvSpPr>
              <p:cNvPr id="11524" name="Line 518"/>
              <p:cNvSpPr>
                <a:spLocks noChangeShapeType="1"/>
              </p:cNvSpPr>
              <p:nvPr/>
            </p:nvSpPr>
            <p:spPr bwMode="auto">
              <a:xfrm flipH="1">
                <a:off x="-1" y="15240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25" name="Line 519"/>
              <p:cNvSpPr>
                <a:spLocks noChangeShapeType="1"/>
              </p:cNvSpPr>
              <p:nvPr/>
            </p:nvSpPr>
            <p:spPr bwMode="auto">
              <a:xfrm flipH="1">
                <a:off x="-1" y="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26" name="Line 520"/>
              <p:cNvSpPr>
                <a:spLocks noChangeShapeType="1"/>
              </p:cNvSpPr>
              <p:nvPr/>
            </p:nvSpPr>
            <p:spPr bwMode="auto">
              <a:xfrm flipH="1">
                <a:off x="304799" y="15240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27" name="Line 521"/>
              <p:cNvSpPr>
                <a:spLocks noChangeShapeType="1"/>
              </p:cNvSpPr>
              <p:nvPr/>
            </p:nvSpPr>
            <p:spPr bwMode="auto">
              <a:xfrm flipH="1">
                <a:off x="304799" y="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28" name="Line 522"/>
              <p:cNvSpPr>
                <a:spLocks noChangeShapeType="1"/>
              </p:cNvSpPr>
              <p:nvPr/>
            </p:nvSpPr>
            <p:spPr bwMode="auto">
              <a:xfrm>
                <a:off x="1530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29" name="Line 523"/>
              <p:cNvSpPr>
                <a:spLocks noChangeShapeType="1"/>
              </p:cNvSpPr>
              <p:nvPr/>
            </p:nvSpPr>
            <p:spPr bwMode="auto">
              <a:xfrm>
                <a:off x="6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30" name="Line 524"/>
              <p:cNvSpPr>
                <a:spLocks noChangeShapeType="1"/>
              </p:cNvSpPr>
              <p:nvPr/>
            </p:nvSpPr>
            <p:spPr bwMode="auto">
              <a:xfrm>
                <a:off x="1530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31" name="Line 525"/>
              <p:cNvSpPr>
                <a:spLocks noChangeShapeType="1"/>
              </p:cNvSpPr>
              <p:nvPr/>
            </p:nvSpPr>
            <p:spPr bwMode="auto">
              <a:xfrm>
                <a:off x="6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303" name="Group 526"/>
          <p:cNvGrpSpPr>
            <a:grpSpLocks/>
          </p:cNvGrpSpPr>
          <p:nvPr/>
        </p:nvGrpSpPr>
        <p:grpSpPr bwMode="auto">
          <a:xfrm>
            <a:off x="7315200" y="3241675"/>
            <a:ext cx="304800" cy="373063"/>
            <a:chOff x="0" y="0"/>
            <a:chExt cx="305435" cy="372750"/>
          </a:xfrm>
        </p:grpSpPr>
        <p:grpSp>
          <p:nvGrpSpPr>
            <p:cNvPr id="11510" name="Group 527"/>
            <p:cNvGrpSpPr>
              <a:grpSpLocks/>
            </p:cNvGrpSpPr>
            <p:nvPr/>
          </p:nvGrpSpPr>
          <p:grpSpPr bwMode="auto">
            <a:xfrm>
              <a:off x="0" y="0"/>
              <a:ext cx="304800" cy="372750"/>
              <a:chOff x="0" y="0"/>
              <a:chExt cx="304800" cy="372750"/>
            </a:xfrm>
          </p:grpSpPr>
          <p:sp>
            <p:nvSpPr>
              <p:cNvPr id="11520" name="AutoShape 528"/>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9525"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521" name="AutoShape 529"/>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511" name="Group 530"/>
            <p:cNvGrpSpPr>
              <a:grpSpLocks/>
            </p:cNvGrpSpPr>
            <p:nvPr/>
          </p:nvGrpSpPr>
          <p:grpSpPr bwMode="auto">
            <a:xfrm>
              <a:off x="-1" y="33974"/>
              <a:ext cx="305437" cy="305436"/>
              <a:chOff x="-1" y="0"/>
              <a:chExt cx="305437" cy="305435"/>
            </a:xfrm>
          </p:grpSpPr>
          <p:sp>
            <p:nvSpPr>
              <p:cNvPr id="11512" name="Line 531"/>
              <p:cNvSpPr>
                <a:spLocks noChangeShapeType="1"/>
              </p:cNvSpPr>
              <p:nvPr/>
            </p:nvSpPr>
            <p:spPr bwMode="auto">
              <a:xfrm flipH="1">
                <a:off x="-1" y="15240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13" name="Line 532"/>
              <p:cNvSpPr>
                <a:spLocks noChangeShapeType="1"/>
              </p:cNvSpPr>
              <p:nvPr/>
            </p:nvSpPr>
            <p:spPr bwMode="auto">
              <a:xfrm flipH="1">
                <a:off x="-1" y="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14" name="Line 533"/>
              <p:cNvSpPr>
                <a:spLocks noChangeShapeType="1"/>
              </p:cNvSpPr>
              <p:nvPr/>
            </p:nvSpPr>
            <p:spPr bwMode="auto">
              <a:xfrm flipH="1">
                <a:off x="304799" y="15240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15" name="Line 534"/>
              <p:cNvSpPr>
                <a:spLocks noChangeShapeType="1"/>
              </p:cNvSpPr>
              <p:nvPr/>
            </p:nvSpPr>
            <p:spPr bwMode="auto">
              <a:xfrm flipH="1">
                <a:off x="304799" y="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16" name="Line 535"/>
              <p:cNvSpPr>
                <a:spLocks noChangeShapeType="1"/>
              </p:cNvSpPr>
              <p:nvPr/>
            </p:nvSpPr>
            <p:spPr bwMode="auto">
              <a:xfrm>
                <a:off x="1530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17" name="Line 536"/>
              <p:cNvSpPr>
                <a:spLocks noChangeShapeType="1"/>
              </p:cNvSpPr>
              <p:nvPr/>
            </p:nvSpPr>
            <p:spPr bwMode="auto">
              <a:xfrm>
                <a:off x="6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18" name="Line 537"/>
              <p:cNvSpPr>
                <a:spLocks noChangeShapeType="1"/>
              </p:cNvSpPr>
              <p:nvPr/>
            </p:nvSpPr>
            <p:spPr bwMode="auto">
              <a:xfrm>
                <a:off x="1530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19" name="Line 538"/>
              <p:cNvSpPr>
                <a:spLocks noChangeShapeType="1"/>
              </p:cNvSpPr>
              <p:nvPr/>
            </p:nvSpPr>
            <p:spPr bwMode="auto">
              <a:xfrm>
                <a:off x="6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304" name="Group 539"/>
          <p:cNvGrpSpPr>
            <a:grpSpLocks/>
          </p:cNvGrpSpPr>
          <p:nvPr/>
        </p:nvGrpSpPr>
        <p:grpSpPr bwMode="auto">
          <a:xfrm>
            <a:off x="7696200" y="3241675"/>
            <a:ext cx="304800" cy="373063"/>
            <a:chOff x="0" y="0"/>
            <a:chExt cx="305435" cy="372750"/>
          </a:xfrm>
        </p:grpSpPr>
        <p:grpSp>
          <p:nvGrpSpPr>
            <p:cNvPr id="11498" name="Group 540"/>
            <p:cNvGrpSpPr>
              <a:grpSpLocks/>
            </p:cNvGrpSpPr>
            <p:nvPr/>
          </p:nvGrpSpPr>
          <p:grpSpPr bwMode="auto">
            <a:xfrm>
              <a:off x="0" y="0"/>
              <a:ext cx="304800" cy="372750"/>
              <a:chOff x="0" y="0"/>
              <a:chExt cx="304800" cy="372750"/>
            </a:xfrm>
          </p:grpSpPr>
          <p:sp>
            <p:nvSpPr>
              <p:cNvPr id="11508" name="AutoShape 541"/>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9525"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509" name="AutoShape 542"/>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499" name="Group 543"/>
            <p:cNvGrpSpPr>
              <a:grpSpLocks/>
            </p:cNvGrpSpPr>
            <p:nvPr/>
          </p:nvGrpSpPr>
          <p:grpSpPr bwMode="auto">
            <a:xfrm>
              <a:off x="-1" y="33974"/>
              <a:ext cx="305437" cy="305436"/>
              <a:chOff x="-1" y="0"/>
              <a:chExt cx="305437" cy="305435"/>
            </a:xfrm>
          </p:grpSpPr>
          <p:sp>
            <p:nvSpPr>
              <p:cNvPr id="11500" name="Line 544"/>
              <p:cNvSpPr>
                <a:spLocks noChangeShapeType="1"/>
              </p:cNvSpPr>
              <p:nvPr/>
            </p:nvSpPr>
            <p:spPr bwMode="auto">
              <a:xfrm flipH="1">
                <a:off x="-1" y="15240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01" name="Line 545"/>
              <p:cNvSpPr>
                <a:spLocks noChangeShapeType="1"/>
              </p:cNvSpPr>
              <p:nvPr/>
            </p:nvSpPr>
            <p:spPr bwMode="auto">
              <a:xfrm flipH="1">
                <a:off x="-1" y="0"/>
                <a:ext cx="2"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02" name="Line 546"/>
              <p:cNvSpPr>
                <a:spLocks noChangeShapeType="1"/>
              </p:cNvSpPr>
              <p:nvPr/>
            </p:nvSpPr>
            <p:spPr bwMode="auto">
              <a:xfrm flipH="1">
                <a:off x="304799" y="15240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03" name="Line 547"/>
              <p:cNvSpPr>
                <a:spLocks noChangeShapeType="1"/>
              </p:cNvSpPr>
              <p:nvPr/>
            </p:nvSpPr>
            <p:spPr bwMode="auto">
              <a:xfrm flipH="1">
                <a:off x="304799" y="0"/>
                <a:ext cx="1" cy="152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04" name="Line 548"/>
              <p:cNvSpPr>
                <a:spLocks noChangeShapeType="1"/>
              </p:cNvSpPr>
              <p:nvPr/>
            </p:nvSpPr>
            <p:spPr bwMode="auto">
              <a:xfrm>
                <a:off x="1530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05" name="Line 549"/>
              <p:cNvSpPr>
                <a:spLocks noChangeShapeType="1"/>
              </p:cNvSpPr>
              <p:nvPr/>
            </p:nvSpPr>
            <p:spPr bwMode="auto">
              <a:xfrm>
                <a:off x="635" y="305434"/>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06" name="Line 550"/>
              <p:cNvSpPr>
                <a:spLocks noChangeShapeType="1"/>
              </p:cNvSpPr>
              <p:nvPr/>
            </p:nvSpPr>
            <p:spPr bwMode="auto">
              <a:xfrm>
                <a:off x="1530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507" name="Line 551"/>
              <p:cNvSpPr>
                <a:spLocks noChangeShapeType="1"/>
              </p:cNvSpPr>
              <p:nvPr/>
            </p:nvSpPr>
            <p:spPr bwMode="auto">
              <a:xfrm>
                <a:off x="635" y="635"/>
                <a:ext cx="152401" cy="1"/>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1305" name="AutoShape 552"/>
          <p:cNvSpPr>
            <a:spLocks/>
          </p:cNvSpPr>
          <p:nvPr/>
        </p:nvSpPr>
        <p:spPr bwMode="auto">
          <a:xfrm>
            <a:off x="2559626" y="2700338"/>
            <a:ext cx="1555808" cy="508806"/>
          </a:xfrm>
          <a:custGeom>
            <a:avLst/>
            <a:gdLst>
              <a:gd name="T0" fmla="*/ 2147483647 w 21600"/>
              <a:gd name="T1" fmla="*/ 532729471 h 21600"/>
              <a:gd name="T2" fmla="*/ 2147483647 w 21600"/>
              <a:gd name="T3" fmla="*/ 532729471 h 21600"/>
              <a:gd name="T4" fmla="*/ 2147483647 w 21600"/>
              <a:gd name="T5" fmla="*/ 532729471 h 21600"/>
              <a:gd name="T6" fmla="*/ 2147483647 w 21600"/>
              <a:gd name="T7" fmla="*/ 53272947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9525"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306" name="AutoShape 553"/>
          <p:cNvSpPr>
            <a:spLocks/>
          </p:cNvSpPr>
          <p:nvPr/>
        </p:nvSpPr>
        <p:spPr bwMode="auto">
          <a:xfrm>
            <a:off x="4594225" y="2700338"/>
            <a:ext cx="68263" cy="538162"/>
          </a:xfrm>
          <a:custGeom>
            <a:avLst/>
            <a:gdLst>
              <a:gd name="T0" fmla="*/ 340898 w 21600"/>
              <a:gd name="T1" fmla="*/ 167032728 h 21600"/>
              <a:gd name="T2" fmla="*/ 340898 w 21600"/>
              <a:gd name="T3" fmla="*/ 167032728 h 21600"/>
              <a:gd name="T4" fmla="*/ 340898 w 21600"/>
              <a:gd name="T5" fmla="*/ 167032728 h 21600"/>
              <a:gd name="T6" fmla="*/ 340898 w 21600"/>
              <a:gd name="T7" fmla="*/ 1670327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9525"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307" name="AutoShape 554"/>
          <p:cNvSpPr>
            <a:spLocks/>
          </p:cNvSpPr>
          <p:nvPr/>
        </p:nvSpPr>
        <p:spPr bwMode="auto">
          <a:xfrm>
            <a:off x="5130800" y="2700338"/>
            <a:ext cx="1651002" cy="508806"/>
          </a:xfrm>
          <a:custGeom>
            <a:avLst/>
            <a:gdLst>
              <a:gd name="T0" fmla="*/ 2147483647 w 21600"/>
              <a:gd name="T1" fmla="*/ 595927621 h 21600"/>
              <a:gd name="T2" fmla="*/ 2147483647 w 21600"/>
              <a:gd name="T3" fmla="*/ 595927621 h 21600"/>
              <a:gd name="T4" fmla="*/ 2147483647 w 21600"/>
              <a:gd name="T5" fmla="*/ 595927621 h 21600"/>
              <a:gd name="T6" fmla="*/ 2147483647 w 21600"/>
              <a:gd name="T7" fmla="*/ 59592762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199" y="7199"/>
                  <a:pt x="14400" y="14400"/>
                  <a:pt x="21600" y="21600"/>
                </a:cubicBezTo>
              </a:path>
            </a:pathLst>
          </a:custGeom>
          <a:noFill/>
          <a:ln w="9525"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308" name="AutoShape 555"/>
          <p:cNvSpPr>
            <a:spLocks/>
          </p:cNvSpPr>
          <p:nvPr/>
        </p:nvSpPr>
        <p:spPr bwMode="auto">
          <a:xfrm>
            <a:off x="1460500" y="3554413"/>
            <a:ext cx="398463" cy="596900"/>
          </a:xfrm>
          <a:custGeom>
            <a:avLst/>
            <a:gdLst>
              <a:gd name="T0" fmla="*/ 67799679 w 21600"/>
              <a:gd name="T1" fmla="*/ 227912033 h 21600"/>
              <a:gd name="T2" fmla="*/ 67799679 w 21600"/>
              <a:gd name="T3" fmla="*/ 227912033 h 21600"/>
              <a:gd name="T4" fmla="*/ 67799679 w 21600"/>
              <a:gd name="T5" fmla="*/ 227912033 h 21600"/>
              <a:gd name="T6" fmla="*/ 67799679 w 21600"/>
              <a:gd name="T7" fmla="*/ 227912033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600" y="0"/>
                </a:moveTo>
                <a:cubicBezTo>
                  <a:pt x="14400" y="7199"/>
                  <a:pt x="7199" y="14400"/>
                  <a:pt x="0" y="21600"/>
                </a:cubicBezTo>
              </a:path>
            </a:pathLst>
          </a:custGeom>
          <a:noFill/>
          <a:ln w="9525"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309" name="AutoShape 556"/>
          <p:cNvSpPr>
            <a:spLocks/>
          </p:cNvSpPr>
          <p:nvPr/>
        </p:nvSpPr>
        <p:spPr bwMode="auto">
          <a:xfrm>
            <a:off x="2263775" y="3614738"/>
            <a:ext cx="44450" cy="536575"/>
          </a:xfrm>
          <a:custGeom>
            <a:avLst/>
            <a:gdLst>
              <a:gd name="T0" fmla="*/ 94119 w 21600"/>
              <a:gd name="T1" fmla="*/ 165559695 h 21600"/>
              <a:gd name="T2" fmla="*/ 94119 w 21600"/>
              <a:gd name="T3" fmla="*/ 165559695 h 21600"/>
              <a:gd name="T4" fmla="*/ 94119 w 21600"/>
              <a:gd name="T5" fmla="*/ 165559695 h 21600"/>
              <a:gd name="T6" fmla="*/ 94119 w 21600"/>
              <a:gd name="T7" fmla="*/ 16555969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600" y="0"/>
                </a:moveTo>
                <a:cubicBezTo>
                  <a:pt x="14400" y="7199"/>
                  <a:pt x="7199" y="14400"/>
                  <a:pt x="0" y="21600"/>
                </a:cubicBezTo>
              </a:path>
            </a:pathLst>
          </a:custGeom>
          <a:noFill/>
          <a:ln w="9525"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310" name="AutoShape 557"/>
          <p:cNvSpPr>
            <a:spLocks/>
          </p:cNvSpPr>
          <p:nvPr/>
        </p:nvSpPr>
        <p:spPr bwMode="auto">
          <a:xfrm>
            <a:off x="3729038" y="3614738"/>
            <a:ext cx="200025" cy="536575"/>
          </a:xfrm>
          <a:custGeom>
            <a:avLst/>
            <a:gdLst>
              <a:gd name="T0" fmla="*/ 8576646 w 21600"/>
              <a:gd name="T1" fmla="*/ 165559695 h 21600"/>
              <a:gd name="T2" fmla="*/ 8576646 w 21600"/>
              <a:gd name="T3" fmla="*/ 165559695 h 21600"/>
              <a:gd name="T4" fmla="*/ 8576646 w 21600"/>
              <a:gd name="T5" fmla="*/ 165559695 h 21600"/>
              <a:gd name="T6" fmla="*/ 8576646 w 21600"/>
              <a:gd name="T7" fmla="*/ 16555969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600" y="0"/>
                </a:moveTo>
                <a:cubicBezTo>
                  <a:pt x="14400" y="7199"/>
                  <a:pt x="7199" y="14400"/>
                  <a:pt x="0" y="21600"/>
                </a:cubicBezTo>
              </a:path>
            </a:pathLst>
          </a:custGeom>
          <a:noFill/>
          <a:ln w="9525"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311" name="AutoShape 558"/>
          <p:cNvSpPr>
            <a:spLocks/>
          </p:cNvSpPr>
          <p:nvPr/>
        </p:nvSpPr>
        <p:spPr bwMode="auto">
          <a:xfrm>
            <a:off x="4291013" y="3614738"/>
            <a:ext cx="66675" cy="536575"/>
          </a:xfrm>
          <a:custGeom>
            <a:avLst/>
            <a:gdLst>
              <a:gd name="T0" fmla="*/ 317657 w 21600"/>
              <a:gd name="T1" fmla="*/ 165559695 h 21600"/>
              <a:gd name="T2" fmla="*/ 317657 w 21600"/>
              <a:gd name="T3" fmla="*/ 165559695 h 21600"/>
              <a:gd name="T4" fmla="*/ 317657 w 21600"/>
              <a:gd name="T5" fmla="*/ 165559695 h 21600"/>
              <a:gd name="T6" fmla="*/ 317657 w 21600"/>
              <a:gd name="T7" fmla="*/ 16555969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600" y="0"/>
                </a:moveTo>
                <a:cubicBezTo>
                  <a:pt x="14400" y="7199"/>
                  <a:pt x="7199" y="14400"/>
                  <a:pt x="0" y="21600"/>
                </a:cubicBezTo>
              </a:path>
            </a:pathLst>
          </a:custGeom>
          <a:noFill/>
          <a:ln w="9525"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312" name="AutoShape 559"/>
          <p:cNvSpPr>
            <a:spLocks/>
          </p:cNvSpPr>
          <p:nvPr/>
        </p:nvSpPr>
        <p:spPr bwMode="auto">
          <a:xfrm>
            <a:off x="4784725" y="3614738"/>
            <a:ext cx="66675" cy="536575"/>
          </a:xfrm>
          <a:custGeom>
            <a:avLst/>
            <a:gdLst>
              <a:gd name="T0" fmla="*/ 317657 w 21600"/>
              <a:gd name="T1" fmla="*/ 165559695 h 21600"/>
              <a:gd name="T2" fmla="*/ 317657 w 21600"/>
              <a:gd name="T3" fmla="*/ 165559695 h 21600"/>
              <a:gd name="T4" fmla="*/ 317657 w 21600"/>
              <a:gd name="T5" fmla="*/ 165559695 h 21600"/>
              <a:gd name="T6" fmla="*/ 317657 w 21600"/>
              <a:gd name="T7" fmla="*/ 16555969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9525"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313" name="AutoShape 560"/>
          <p:cNvSpPr>
            <a:spLocks/>
          </p:cNvSpPr>
          <p:nvPr/>
        </p:nvSpPr>
        <p:spPr bwMode="auto">
          <a:xfrm>
            <a:off x="5213350" y="3614738"/>
            <a:ext cx="200025" cy="536575"/>
          </a:xfrm>
          <a:custGeom>
            <a:avLst/>
            <a:gdLst>
              <a:gd name="T0" fmla="*/ 8576646 w 21600"/>
              <a:gd name="T1" fmla="*/ 165559695 h 21600"/>
              <a:gd name="T2" fmla="*/ 8576646 w 21600"/>
              <a:gd name="T3" fmla="*/ 165559695 h 21600"/>
              <a:gd name="T4" fmla="*/ 8576646 w 21600"/>
              <a:gd name="T5" fmla="*/ 165559695 h 21600"/>
              <a:gd name="T6" fmla="*/ 8576646 w 21600"/>
              <a:gd name="T7" fmla="*/ 16555969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199" y="7199"/>
                  <a:pt x="14400" y="14400"/>
                  <a:pt x="21600" y="21600"/>
                </a:cubicBezTo>
              </a:path>
            </a:pathLst>
          </a:custGeom>
          <a:noFill/>
          <a:ln w="9525"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314" name="AutoShape 561"/>
          <p:cNvSpPr>
            <a:spLocks/>
          </p:cNvSpPr>
          <p:nvPr/>
        </p:nvSpPr>
        <p:spPr bwMode="auto">
          <a:xfrm>
            <a:off x="6753225" y="3614738"/>
            <a:ext cx="106363" cy="541337"/>
          </a:xfrm>
          <a:custGeom>
            <a:avLst/>
            <a:gdLst>
              <a:gd name="T0" fmla="*/ 1289548 w 21600"/>
              <a:gd name="T1" fmla="*/ 170006860 h 21600"/>
              <a:gd name="T2" fmla="*/ 1289548 w 21600"/>
              <a:gd name="T3" fmla="*/ 170006860 h 21600"/>
              <a:gd name="T4" fmla="*/ 1289548 w 21600"/>
              <a:gd name="T5" fmla="*/ 170006860 h 21600"/>
              <a:gd name="T6" fmla="*/ 1289548 w 21600"/>
              <a:gd name="T7" fmla="*/ 17000686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9525"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315" name="AutoShape 562"/>
          <p:cNvSpPr>
            <a:spLocks/>
          </p:cNvSpPr>
          <p:nvPr/>
        </p:nvSpPr>
        <p:spPr bwMode="auto">
          <a:xfrm>
            <a:off x="7246938" y="3614738"/>
            <a:ext cx="22225" cy="536575"/>
          </a:xfrm>
          <a:custGeom>
            <a:avLst/>
            <a:gdLst>
              <a:gd name="T0" fmla="*/ 11766 w 21600"/>
              <a:gd name="T1" fmla="*/ 165559695 h 21600"/>
              <a:gd name="T2" fmla="*/ 11766 w 21600"/>
              <a:gd name="T3" fmla="*/ 165559695 h 21600"/>
              <a:gd name="T4" fmla="*/ 11766 w 21600"/>
              <a:gd name="T5" fmla="*/ 165559695 h 21600"/>
              <a:gd name="T6" fmla="*/ 11766 w 21600"/>
              <a:gd name="T7" fmla="*/ 16555969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9525"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1316" name="AutoShape 563"/>
          <p:cNvSpPr>
            <a:spLocks/>
          </p:cNvSpPr>
          <p:nvPr/>
        </p:nvSpPr>
        <p:spPr bwMode="auto">
          <a:xfrm>
            <a:off x="7484270" y="4411863"/>
            <a:ext cx="1627188" cy="1106487"/>
          </a:xfrm>
          <a:custGeom>
            <a:avLst/>
            <a:gdLst>
              <a:gd name="T0" fmla="*/ 2147483647 w 21600"/>
              <a:gd name="T1" fmla="*/ 1451783429 h 21600"/>
              <a:gd name="T2" fmla="*/ 2147483647 w 21600"/>
              <a:gd name="T3" fmla="*/ 1451783429 h 21600"/>
              <a:gd name="T4" fmla="*/ 2147483647 w 21600"/>
              <a:gd name="T5" fmla="*/ 1451783429 h 21600"/>
              <a:gd name="T6" fmla="*/ 2147483647 w 21600"/>
              <a:gd name="T7" fmla="*/ 145178342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lnSpc>
                <a:spcPct val="100000"/>
              </a:lnSpc>
              <a:spcBef>
                <a:spcPts val="0"/>
              </a:spcBef>
            </a:pPr>
            <a:r>
              <a:rPr lang="en-US" altLang="en-US" dirty="0">
                <a:solidFill>
                  <a:srgbClr val="9900CC"/>
                </a:solidFill>
                <a:latin typeface="+mn-lt"/>
              </a:rPr>
              <a:t>All leaves </a:t>
            </a:r>
          </a:p>
          <a:p>
            <a:pPr eaLnBrk="1">
              <a:lnSpc>
                <a:spcPct val="100000"/>
              </a:lnSpc>
              <a:spcBef>
                <a:spcPts val="0"/>
              </a:spcBef>
            </a:pPr>
            <a:r>
              <a:rPr lang="en-US" altLang="en-US" dirty="0">
                <a:solidFill>
                  <a:srgbClr val="9900CC"/>
                </a:solidFill>
                <a:latin typeface="+mn-lt"/>
              </a:rPr>
              <a:t>at the same </a:t>
            </a:r>
          </a:p>
          <a:p>
            <a:pPr eaLnBrk="1">
              <a:lnSpc>
                <a:spcPct val="100000"/>
              </a:lnSpc>
              <a:spcBef>
                <a:spcPts val="0"/>
              </a:spcBef>
            </a:pPr>
            <a:r>
              <a:rPr lang="en-US" altLang="en-US" dirty="0">
                <a:solidFill>
                  <a:srgbClr val="9900CC"/>
                </a:solidFill>
                <a:latin typeface="+mn-lt"/>
              </a:rPr>
              <a:t>depth</a:t>
            </a:r>
            <a:endParaRPr lang="en-US" altLang="en-US" dirty="0">
              <a:latin typeface="+mn-lt"/>
            </a:endParaRPr>
          </a:p>
        </p:txBody>
      </p:sp>
      <p:sp>
        <p:nvSpPr>
          <p:cNvPr id="11317" name="Line 564"/>
          <p:cNvSpPr>
            <a:spLocks noChangeShapeType="1"/>
          </p:cNvSpPr>
          <p:nvPr/>
        </p:nvSpPr>
        <p:spPr bwMode="auto">
          <a:xfrm>
            <a:off x="685800" y="3579813"/>
            <a:ext cx="646113" cy="763587"/>
          </a:xfrm>
          <a:prstGeom prst="line">
            <a:avLst/>
          </a:prstGeom>
          <a:noFill/>
          <a:ln w="9525">
            <a:solidFill>
              <a:srgbClr val="FF66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18" name="AutoShape 565"/>
          <p:cNvSpPr>
            <a:spLocks/>
          </p:cNvSpPr>
          <p:nvPr/>
        </p:nvSpPr>
        <p:spPr bwMode="auto">
          <a:xfrm>
            <a:off x="76200" y="2362200"/>
            <a:ext cx="2590800" cy="1106488"/>
          </a:xfrm>
          <a:custGeom>
            <a:avLst/>
            <a:gdLst>
              <a:gd name="T0" fmla="*/ 2147483647 w 21600"/>
              <a:gd name="T1" fmla="*/ 1451786073 h 21600"/>
              <a:gd name="T2" fmla="*/ 2147483647 w 21600"/>
              <a:gd name="T3" fmla="*/ 1451786073 h 21600"/>
              <a:gd name="T4" fmla="*/ 2147483647 w 21600"/>
              <a:gd name="T5" fmla="*/ 1451786073 h 21600"/>
              <a:gd name="T6" fmla="*/ 2147483647 w 21600"/>
              <a:gd name="T7" fmla="*/ 1451786073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lnSpc>
                <a:spcPct val="100000"/>
              </a:lnSpc>
              <a:spcBef>
                <a:spcPts val="0"/>
              </a:spcBef>
            </a:pPr>
            <a:r>
              <a:rPr lang="en-US" altLang="en-US" dirty="0">
                <a:solidFill>
                  <a:srgbClr val="9900CC"/>
                </a:solidFill>
                <a:latin typeface="+mn-lt"/>
              </a:rPr>
              <a:t>Data objects…</a:t>
            </a:r>
          </a:p>
          <a:p>
            <a:pPr eaLnBrk="1">
              <a:lnSpc>
                <a:spcPct val="100000"/>
              </a:lnSpc>
              <a:spcBef>
                <a:spcPts val="0"/>
              </a:spcBef>
            </a:pPr>
            <a:r>
              <a:rPr lang="en-US" altLang="en-US" dirty="0">
                <a:solidFill>
                  <a:srgbClr val="9900CC"/>
                </a:solidFill>
                <a:latin typeface="+mn-lt"/>
              </a:rPr>
              <a:t>which we will ignore </a:t>
            </a:r>
          </a:p>
          <a:p>
            <a:pPr eaLnBrk="1">
              <a:lnSpc>
                <a:spcPct val="100000"/>
              </a:lnSpc>
              <a:spcBef>
                <a:spcPts val="0"/>
              </a:spcBef>
            </a:pPr>
            <a:r>
              <a:rPr lang="en-US" altLang="en-US" dirty="0">
                <a:solidFill>
                  <a:srgbClr val="9900CC"/>
                </a:solidFill>
                <a:latin typeface="+mn-lt"/>
              </a:rPr>
              <a:t>in slides</a:t>
            </a:r>
            <a:endParaRPr lang="en-US" altLang="en-US" dirty="0">
              <a:latin typeface="+mn-lt"/>
            </a:endParaRPr>
          </a:p>
        </p:txBody>
      </p:sp>
      <p:grpSp>
        <p:nvGrpSpPr>
          <p:cNvPr id="11319" name="Group 566"/>
          <p:cNvGrpSpPr>
            <a:grpSpLocks/>
          </p:cNvGrpSpPr>
          <p:nvPr/>
        </p:nvGrpSpPr>
        <p:grpSpPr bwMode="auto">
          <a:xfrm>
            <a:off x="4983163" y="2327275"/>
            <a:ext cx="166687" cy="373063"/>
            <a:chOff x="0" y="0"/>
            <a:chExt cx="167641" cy="372750"/>
          </a:xfrm>
        </p:grpSpPr>
        <p:sp>
          <p:nvSpPr>
            <p:cNvPr id="11496" name="AutoShape 567"/>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97" name="AutoShape 568"/>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320" name="Group 569"/>
          <p:cNvGrpSpPr>
            <a:grpSpLocks/>
          </p:cNvGrpSpPr>
          <p:nvPr/>
        </p:nvGrpSpPr>
        <p:grpSpPr bwMode="auto">
          <a:xfrm>
            <a:off x="4602163" y="2327275"/>
            <a:ext cx="166687" cy="373063"/>
            <a:chOff x="0" y="0"/>
            <a:chExt cx="167641" cy="372750"/>
          </a:xfrm>
        </p:grpSpPr>
        <p:sp>
          <p:nvSpPr>
            <p:cNvPr id="11494" name="AutoShape 570"/>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95" name="AutoShape 571"/>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321" name="Group 572"/>
          <p:cNvGrpSpPr>
            <a:grpSpLocks/>
          </p:cNvGrpSpPr>
          <p:nvPr/>
        </p:nvGrpSpPr>
        <p:grpSpPr bwMode="auto">
          <a:xfrm>
            <a:off x="5364163" y="2327275"/>
            <a:ext cx="166687" cy="373063"/>
            <a:chOff x="0" y="0"/>
            <a:chExt cx="167641" cy="372750"/>
          </a:xfrm>
        </p:grpSpPr>
        <p:sp>
          <p:nvSpPr>
            <p:cNvPr id="11492" name="AutoShape 573"/>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93" name="AutoShape 574"/>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322" name="Group 575"/>
          <p:cNvGrpSpPr>
            <a:grpSpLocks/>
          </p:cNvGrpSpPr>
          <p:nvPr/>
        </p:nvGrpSpPr>
        <p:grpSpPr bwMode="auto">
          <a:xfrm>
            <a:off x="4221163" y="2327275"/>
            <a:ext cx="166687" cy="373063"/>
            <a:chOff x="0" y="0"/>
            <a:chExt cx="167641" cy="372750"/>
          </a:xfrm>
        </p:grpSpPr>
        <p:sp>
          <p:nvSpPr>
            <p:cNvPr id="11490" name="AutoShape 576"/>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91" name="AutoShape 577"/>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323" name="Group 578"/>
          <p:cNvGrpSpPr>
            <a:grpSpLocks/>
          </p:cNvGrpSpPr>
          <p:nvPr/>
        </p:nvGrpSpPr>
        <p:grpSpPr bwMode="auto">
          <a:xfrm>
            <a:off x="7954963" y="3241675"/>
            <a:ext cx="166687" cy="373063"/>
            <a:chOff x="0" y="0"/>
            <a:chExt cx="167641" cy="372750"/>
          </a:xfrm>
        </p:grpSpPr>
        <p:sp>
          <p:nvSpPr>
            <p:cNvPr id="11488" name="AutoShape 579"/>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89" name="AutoShape 580"/>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324" name="Group 581"/>
          <p:cNvGrpSpPr>
            <a:grpSpLocks/>
          </p:cNvGrpSpPr>
          <p:nvPr/>
        </p:nvGrpSpPr>
        <p:grpSpPr bwMode="auto">
          <a:xfrm>
            <a:off x="7573963" y="3241675"/>
            <a:ext cx="166687" cy="373063"/>
            <a:chOff x="0" y="0"/>
            <a:chExt cx="167641" cy="372750"/>
          </a:xfrm>
        </p:grpSpPr>
        <p:sp>
          <p:nvSpPr>
            <p:cNvPr id="11486" name="AutoShape 582"/>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87" name="AutoShape 583"/>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325" name="Group 584"/>
          <p:cNvGrpSpPr>
            <a:grpSpLocks/>
          </p:cNvGrpSpPr>
          <p:nvPr/>
        </p:nvGrpSpPr>
        <p:grpSpPr bwMode="auto">
          <a:xfrm>
            <a:off x="7192963" y="3241675"/>
            <a:ext cx="166687" cy="373063"/>
            <a:chOff x="0" y="0"/>
            <a:chExt cx="167641" cy="372750"/>
          </a:xfrm>
        </p:grpSpPr>
        <p:sp>
          <p:nvSpPr>
            <p:cNvPr id="11484" name="AutoShape 585"/>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85" name="AutoShape 586"/>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326" name="Group 587"/>
          <p:cNvGrpSpPr>
            <a:grpSpLocks/>
          </p:cNvGrpSpPr>
          <p:nvPr/>
        </p:nvGrpSpPr>
        <p:grpSpPr bwMode="auto">
          <a:xfrm>
            <a:off x="6811963" y="3241675"/>
            <a:ext cx="166687" cy="373063"/>
            <a:chOff x="0" y="0"/>
            <a:chExt cx="167641" cy="372750"/>
          </a:xfrm>
        </p:grpSpPr>
        <p:sp>
          <p:nvSpPr>
            <p:cNvPr id="11482" name="AutoShape 588"/>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83" name="AutoShape 589"/>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327" name="Group 590"/>
          <p:cNvGrpSpPr>
            <a:grpSpLocks/>
          </p:cNvGrpSpPr>
          <p:nvPr/>
        </p:nvGrpSpPr>
        <p:grpSpPr bwMode="auto">
          <a:xfrm>
            <a:off x="3001963" y="3241675"/>
            <a:ext cx="166687" cy="373063"/>
            <a:chOff x="0" y="0"/>
            <a:chExt cx="167641" cy="372750"/>
          </a:xfrm>
        </p:grpSpPr>
        <p:sp>
          <p:nvSpPr>
            <p:cNvPr id="11480" name="AutoShape 591"/>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81" name="AutoShape 592"/>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328" name="Group 593"/>
          <p:cNvGrpSpPr>
            <a:grpSpLocks/>
          </p:cNvGrpSpPr>
          <p:nvPr/>
        </p:nvGrpSpPr>
        <p:grpSpPr bwMode="auto">
          <a:xfrm>
            <a:off x="5059363" y="3241675"/>
            <a:ext cx="166687" cy="373063"/>
            <a:chOff x="0" y="0"/>
            <a:chExt cx="167641" cy="372750"/>
          </a:xfrm>
        </p:grpSpPr>
        <p:sp>
          <p:nvSpPr>
            <p:cNvPr id="11478" name="AutoShape 594"/>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79" name="AutoShape 595"/>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329" name="Group 596"/>
          <p:cNvGrpSpPr>
            <a:grpSpLocks/>
          </p:cNvGrpSpPr>
          <p:nvPr/>
        </p:nvGrpSpPr>
        <p:grpSpPr bwMode="auto">
          <a:xfrm>
            <a:off x="4678363" y="3241675"/>
            <a:ext cx="166687" cy="373063"/>
            <a:chOff x="0" y="0"/>
            <a:chExt cx="167641" cy="372750"/>
          </a:xfrm>
        </p:grpSpPr>
        <p:sp>
          <p:nvSpPr>
            <p:cNvPr id="11476" name="AutoShape 597"/>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77" name="AutoShape 598"/>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330" name="Group 599"/>
          <p:cNvGrpSpPr>
            <a:grpSpLocks/>
          </p:cNvGrpSpPr>
          <p:nvPr/>
        </p:nvGrpSpPr>
        <p:grpSpPr bwMode="auto">
          <a:xfrm>
            <a:off x="4297363" y="3241675"/>
            <a:ext cx="166687" cy="373063"/>
            <a:chOff x="0" y="0"/>
            <a:chExt cx="167641" cy="372750"/>
          </a:xfrm>
        </p:grpSpPr>
        <p:sp>
          <p:nvSpPr>
            <p:cNvPr id="11474" name="AutoShape 600"/>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75" name="AutoShape 601"/>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331" name="Group 602"/>
          <p:cNvGrpSpPr>
            <a:grpSpLocks/>
          </p:cNvGrpSpPr>
          <p:nvPr/>
        </p:nvGrpSpPr>
        <p:grpSpPr bwMode="auto">
          <a:xfrm>
            <a:off x="2620963" y="3241675"/>
            <a:ext cx="166687" cy="373063"/>
            <a:chOff x="0" y="0"/>
            <a:chExt cx="167641" cy="372750"/>
          </a:xfrm>
        </p:grpSpPr>
        <p:sp>
          <p:nvSpPr>
            <p:cNvPr id="11472" name="AutoShape 603"/>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73" name="AutoShape 604"/>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332" name="Group 605"/>
          <p:cNvGrpSpPr>
            <a:grpSpLocks/>
          </p:cNvGrpSpPr>
          <p:nvPr/>
        </p:nvGrpSpPr>
        <p:grpSpPr bwMode="auto">
          <a:xfrm>
            <a:off x="2239963" y="3241675"/>
            <a:ext cx="166687" cy="373063"/>
            <a:chOff x="0" y="0"/>
            <a:chExt cx="167641" cy="372750"/>
          </a:xfrm>
        </p:grpSpPr>
        <p:sp>
          <p:nvSpPr>
            <p:cNvPr id="11470" name="AutoShape 606"/>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71" name="AutoShape 607"/>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333" name="Group 608"/>
          <p:cNvGrpSpPr>
            <a:grpSpLocks/>
          </p:cNvGrpSpPr>
          <p:nvPr/>
        </p:nvGrpSpPr>
        <p:grpSpPr bwMode="auto">
          <a:xfrm>
            <a:off x="3916363" y="3241675"/>
            <a:ext cx="166687" cy="373063"/>
            <a:chOff x="0" y="0"/>
            <a:chExt cx="167641" cy="372750"/>
          </a:xfrm>
        </p:grpSpPr>
        <p:sp>
          <p:nvSpPr>
            <p:cNvPr id="11468" name="AutoShape 609"/>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69" name="AutoShape 610"/>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334" name="Group 611"/>
          <p:cNvGrpSpPr>
            <a:grpSpLocks/>
          </p:cNvGrpSpPr>
          <p:nvPr/>
        </p:nvGrpSpPr>
        <p:grpSpPr bwMode="auto">
          <a:xfrm>
            <a:off x="1858963" y="3241675"/>
            <a:ext cx="166687" cy="373063"/>
            <a:chOff x="0" y="0"/>
            <a:chExt cx="167641" cy="372750"/>
          </a:xfrm>
        </p:grpSpPr>
        <p:sp>
          <p:nvSpPr>
            <p:cNvPr id="11466" name="AutoShape 612"/>
            <p:cNvSpPr>
              <a:spLocks/>
            </p:cNvSpPr>
            <p:nvPr/>
          </p:nvSpPr>
          <p:spPr bwMode="auto">
            <a:xfrm>
              <a:off x="45720" y="33974"/>
              <a:ext cx="76201" cy="304801"/>
            </a:xfrm>
            <a:custGeom>
              <a:avLst/>
              <a:gdLst>
                <a:gd name="T0" fmla="*/ 474189 w 21600"/>
                <a:gd name="T1" fmla="*/ 30346820 h 21600"/>
                <a:gd name="T2" fmla="*/ 474189 w 21600"/>
                <a:gd name="T3" fmla="*/ 30346820 h 21600"/>
                <a:gd name="T4" fmla="*/ 474189 w 21600"/>
                <a:gd name="T5" fmla="*/ 30346820 h 21600"/>
                <a:gd name="T6" fmla="*/ 474189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solidFill>
              <a:srgbClr val="000000"/>
            </a:solidFill>
            <a:ln w="9525"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67" name="AutoShape 613"/>
            <p:cNvSpPr>
              <a:spLocks/>
            </p:cNvSpPr>
            <p:nvPr/>
          </p:nvSpPr>
          <p:spPr bwMode="auto">
            <a:xfrm>
              <a:off x="0"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 </a:t>
              </a:r>
              <a:endParaRPr lang="en-US" altLang="en-US"/>
            </a:p>
          </p:txBody>
        </p:sp>
      </p:grpSp>
      <p:grpSp>
        <p:nvGrpSpPr>
          <p:cNvPr id="11335" name="Group 614"/>
          <p:cNvGrpSpPr>
            <a:grpSpLocks/>
          </p:cNvGrpSpPr>
          <p:nvPr/>
        </p:nvGrpSpPr>
        <p:grpSpPr bwMode="auto">
          <a:xfrm>
            <a:off x="892175" y="4460875"/>
            <a:ext cx="881063" cy="373063"/>
            <a:chOff x="0" y="0"/>
            <a:chExt cx="880279" cy="372750"/>
          </a:xfrm>
        </p:grpSpPr>
        <p:grpSp>
          <p:nvGrpSpPr>
            <p:cNvPr id="11454" name="Group 615"/>
            <p:cNvGrpSpPr>
              <a:grpSpLocks/>
            </p:cNvGrpSpPr>
            <p:nvPr/>
          </p:nvGrpSpPr>
          <p:grpSpPr bwMode="auto">
            <a:xfrm>
              <a:off x="0" y="0"/>
              <a:ext cx="880279" cy="372750"/>
              <a:chOff x="0" y="0"/>
              <a:chExt cx="880279" cy="372750"/>
            </a:xfrm>
          </p:grpSpPr>
          <p:sp>
            <p:nvSpPr>
              <p:cNvPr id="11464" name="AutoShape 616"/>
              <p:cNvSpPr>
                <a:spLocks/>
              </p:cNvSpPr>
              <p:nvPr/>
            </p:nvSpPr>
            <p:spPr bwMode="auto">
              <a:xfrm>
                <a:off x="21039" y="33974"/>
                <a:ext cx="838201" cy="304801"/>
              </a:xfrm>
              <a:custGeom>
                <a:avLst/>
                <a:gdLst>
                  <a:gd name="T0" fmla="*/ 631113625 w 21600"/>
                  <a:gd name="T1" fmla="*/ 30346820 h 21600"/>
                  <a:gd name="T2" fmla="*/ 631113625 w 21600"/>
                  <a:gd name="T3" fmla="*/ 30346820 h 21600"/>
                  <a:gd name="T4" fmla="*/ 631113625 w 21600"/>
                  <a:gd name="T5" fmla="*/ 30346820 h 21600"/>
                  <a:gd name="T6" fmla="*/ 631113625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65" name="AutoShape 617"/>
              <p:cNvSpPr>
                <a:spLocks/>
              </p:cNvSpPr>
              <p:nvPr/>
            </p:nvSpPr>
            <p:spPr bwMode="auto">
              <a:xfrm>
                <a:off x="0" y="0"/>
                <a:ext cx="880279" cy="372750"/>
              </a:xfrm>
              <a:custGeom>
                <a:avLst/>
                <a:gdLst>
                  <a:gd name="T0" fmla="*/ 731011190 w 21600"/>
                  <a:gd name="T1" fmla="*/ 55502872 h 21600"/>
                  <a:gd name="T2" fmla="*/ 731011190 w 21600"/>
                  <a:gd name="T3" fmla="*/ 55502872 h 21600"/>
                  <a:gd name="T4" fmla="*/ 731011190 w 21600"/>
                  <a:gd name="T5" fmla="*/ 55502872 h 21600"/>
                  <a:gd name="T6" fmla="*/ 731011190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2, GH..</a:t>
                </a:r>
                <a:endParaRPr lang="en-US" altLang="en-US"/>
              </a:p>
            </p:txBody>
          </p:sp>
        </p:grpSp>
        <p:grpSp>
          <p:nvGrpSpPr>
            <p:cNvPr id="11455" name="Group 618"/>
            <p:cNvGrpSpPr>
              <a:grpSpLocks/>
            </p:cNvGrpSpPr>
            <p:nvPr/>
          </p:nvGrpSpPr>
          <p:grpSpPr bwMode="auto">
            <a:xfrm>
              <a:off x="21039" y="33974"/>
              <a:ext cx="838836" cy="305436"/>
              <a:chOff x="-1" y="0"/>
              <a:chExt cx="838836" cy="305435"/>
            </a:xfrm>
          </p:grpSpPr>
          <p:sp>
            <p:nvSpPr>
              <p:cNvPr id="11456" name="Line 619"/>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57" name="Line 620"/>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58" name="Line 621"/>
              <p:cNvSpPr>
                <a:spLocks noChangeShapeType="1"/>
              </p:cNvSpPr>
              <p:nvPr/>
            </p:nvSpPr>
            <p:spPr bwMode="auto">
              <a:xfrm>
                <a:off x="838200" y="152400"/>
                <a:ext cx="0"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59" name="Line 622"/>
              <p:cNvSpPr>
                <a:spLocks noChangeShapeType="1"/>
              </p:cNvSpPr>
              <p:nvPr/>
            </p:nvSpPr>
            <p:spPr bwMode="auto">
              <a:xfrm>
                <a:off x="838200" y="0"/>
                <a:ext cx="0"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60" name="Line 623"/>
              <p:cNvSpPr>
                <a:spLocks noChangeShapeType="1"/>
              </p:cNvSpPr>
              <p:nvPr/>
            </p:nvSpPr>
            <p:spPr bwMode="auto">
              <a:xfrm>
                <a:off x="419734" y="305434"/>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61" name="Line 624"/>
              <p:cNvSpPr>
                <a:spLocks noChangeShapeType="1"/>
              </p:cNvSpPr>
              <p:nvPr/>
            </p:nvSpPr>
            <p:spPr bwMode="auto">
              <a:xfrm>
                <a:off x="635" y="305434"/>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62" name="Line 625"/>
              <p:cNvSpPr>
                <a:spLocks noChangeShapeType="1"/>
              </p:cNvSpPr>
              <p:nvPr/>
            </p:nvSpPr>
            <p:spPr bwMode="auto">
              <a:xfrm>
                <a:off x="419734" y="635"/>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63" name="Line 626"/>
              <p:cNvSpPr>
                <a:spLocks noChangeShapeType="1"/>
              </p:cNvSpPr>
              <p:nvPr/>
            </p:nvSpPr>
            <p:spPr bwMode="auto">
              <a:xfrm>
                <a:off x="635" y="635"/>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336" name="Group 627"/>
          <p:cNvGrpSpPr>
            <a:grpSpLocks/>
          </p:cNvGrpSpPr>
          <p:nvPr/>
        </p:nvGrpSpPr>
        <p:grpSpPr bwMode="auto">
          <a:xfrm>
            <a:off x="912813" y="5375275"/>
            <a:ext cx="839787" cy="373063"/>
            <a:chOff x="-1" y="0"/>
            <a:chExt cx="838837" cy="372750"/>
          </a:xfrm>
        </p:grpSpPr>
        <p:grpSp>
          <p:nvGrpSpPr>
            <p:cNvPr id="11442" name="Group 628"/>
            <p:cNvGrpSpPr>
              <a:grpSpLocks/>
            </p:cNvGrpSpPr>
            <p:nvPr/>
          </p:nvGrpSpPr>
          <p:grpSpPr bwMode="auto">
            <a:xfrm>
              <a:off x="0" y="0"/>
              <a:ext cx="838200" cy="372750"/>
              <a:chOff x="0" y="0"/>
              <a:chExt cx="838200" cy="372750"/>
            </a:xfrm>
          </p:grpSpPr>
          <p:sp>
            <p:nvSpPr>
              <p:cNvPr id="11452" name="AutoShape 629"/>
              <p:cNvSpPr>
                <a:spLocks/>
              </p:cNvSpPr>
              <p:nvPr/>
            </p:nvSpPr>
            <p:spPr bwMode="auto">
              <a:xfrm>
                <a:off x="0" y="33974"/>
                <a:ext cx="838200" cy="304801"/>
              </a:xfrm>
              <a:custGeom>
                <a:avLst/>
                <a:gdLst>
                  <a:gd name="T0" fmla="*/ 631110583 w 21600"/>
                  <a:gd name="T1" fmla="*/ 30346820 h 21600"/>
                  <a:gd name="T2" fmla="*/ 631110583 w 21600"/>
                  <a:gd name="T3" fmla="*/ 30346820 h 21600"/>
                  <a:gd name="T4" fmla="*/ 631110583 w 21600"/>
                  <a:gd name="T5" fmla="*/ 30346820 h 21600"/>
                  <a:gd name="T6" fmla="*/ 631110583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53" name="AutoShape 630"/>
              <p:cNvSpPr>
                <a:spLocks/>
              </p:cNvSpPr>
              <p:nvPr/>
            </p:nvSpPr>
            <p:spPr bwMode="auto">
              <a:xfrm>
                <a:off x="3352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1443" name="Group 631"/>
            <p:cNvGrpSpPr>
              <a:grpSpLocks/>
            </p:cNvGrpSpPr>
            <p:nvPr/>
          </p:nvGrpSpPr>
          <p:grpSpPr bwMode="auto">
            <a:xfrm>
              <a:off x="0" y="33974"/>
              <a:ext cx="838835" cy="305436"/>
              <a:chOff x="-1" y="0"/>
              <a:chExt cx="838836" cy="305435"/>
            </a:xfrm>
          </p:grpSpPr>
          <p:sp>
            <p:nvSpPr>
              <p:cNvPr id="11444" name="Line 632"/>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45" name="Line 633"/>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46" name="Line 634"/>
              <p:cNvSpPr>
                <a:spLocks noChangeShapeType="1"/>
              </p:cNvSpPr>
              <p:nvPr/>
            </p:nvSpPr>
            <p:spPr bwMode="auto">
              <a:xfrm>
                <a:off x="838200" y="152400"/>
                <a:ext cx="0"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47" name="Line 635"/>
              <p:cNvSpPr>
                <a:spLocks noChangeShapeType="1"/>
              </p:cNvSpPr>
              <p:nvPr/>
            </p:nvSpPr>
            <p:spPr bwMode="auto">
              <a:xfrm>
                <a:off x="838200" y="0"/>
                <a:ext cx="0"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48" name="Line 636"/>
              <p:cNvSpPr>
                <a:spLocks noChangeShapeType="1"/>
              </p:cNvSpPr>
              <p:nvPr/>
            </p:nvSpPr>
            <p:spPr bwMode="auto">
              <a:xfrm>
                <a:off x="419734" y="305434"/>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49" name="Line 637"/>
              <p:cNvSpPr>
                <a:spLocks noChangeShapeType="1"/>
              </p:cNvSpPr>
              <p:nvPr/>
            </p:nvSpPr>
            <p:spPr bwMode="auto">
              <a:xfrm>
                <a:off x="635" y="305434"/>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50" name="Line 638"/>
              <p:cNvSpPr>
                <a:spLocks noChangeShapeType="1"/>
              </p:cNvSpPr>
              <p:nvPr/>
            </p:nvSpPr>
            <p:spPr bwMode="auto">
              <a:xfrm>
                <a:off x="419734" y="635"/>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51" name="Line 639"/>
              <p:cNvSpPr>
                <a:spLocks noChangeShapeType="1"/>
              </p:cNvSpPr>
              <p:nvPr/>
            </p:nvSpPr>
            <p:spPr bwMode="auto">
              <a:xfrm>
                <a:off x="635" y="635"/>
                <a:ext cx="4191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337" name="Group 640"/>
          <p:cNvGrpSpPr>
            <a:grpSpLocks/>
          </p:cNvGrpSpPr>
          <p:nvPr/>
        </p:nvGrpSpPr>
        <p:grpSpPr bwMode="auto">
          <a:xfrm>
            <a:off x="3414713" y="5375275"/>
            <a:ext cx="484187" cy="373063"/>
            <a:chOff x="-1" y="0"/>
            <a:chExt cx="485142" cy="372750"/>
          </a:xfrm>
        </p:grpSpPr>
        <p:grpSp>
          <p:nvGrpSpPr>
            <p:cNvPr id="11430" name="Group 641"/>
            <p:cNvGrpSpPr>
              <a:grpSpLocks/>
            </p:cNvGrpSpPr>
            <p:nvPr/>
          </p:nvGrpSpPr>
          <p:grpSpPr bwMode="auto">
            <a:xfrm>
              <a:off x="-1" y="0"/>
              <a:ext cx="485142" cy="372750"/>
              <a:chOff x="-1" y="0"/>
              <a:chExt cx="485142" cy="372750"/>
            </a:xfrm>
          </p:grpSpPr>
          <p:sp>
            <p:nvSpPr>
              <p:cNvPr id="11440" name="AutoShape 642"/>
              <p:cNvSpPr>
                <a:spLocks/>
              </p:cNvSpPr>
              <p:nvPr/>
            </p:nvSpPr>
            <p:spPr bwMode="auto">
              <a:xfrm>
                <a:off x="90170"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41" name="AutoShape 643"/>
              <p:cNvSpPr>
                <a:spLocks/>
              </p:cNvSpPr>
              <p:nvPr/>
            </p:nvSpPr>
            <p:spPr bwMode="auto">
              <a:xfrm>
                <a:off x="0" y="0"/>
                <a:ext cx="485140" cy="372750"/>
              </a:xfrm>
              <a:custGeom>
                <a:avLst/>
                <a:gdLst>
                  <a:gd name="T0" fmla="*/ 122366840 w 21600"/>
                  <a:gd name="T1" fmla="*/ 55502872 h 21600"/>
                  <a:gd name="T2" fmla="*/ 122366840 w 21600"/>
                  <a:gd name="T3" fmla="*/ 55502872 h 21600"/>
                  <a:gd name="T4" fmla="*/ 122366840 w 21600"/>
                  <a:gd name="T5" fmla="*/ 55502872 h 21600"/>
                  <a:gd name="T6" fmla="*/ 122366840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19 </a:t>
                </a:r>
                <a:endParaRPr lang="en-US" altLang="en-US"/>
              </a:p>
            </p:txBody>
          </p:sp>
        </p:grpSp>
        <p:grpSp>
          <p:nvGrpSpPr>
            <p:cNvPr id="11431" name="Group 644"/>
            <p:cNvGrpSpPr>
              <a:grpSpLocks/>
            </p:cNvGrpSpPr>
            <p:nvPr/>
          </p:nvGrpSpPr>
          <p:grpSpPr bwMode="auto">
            <a:xfrm>
              <a:off x="90170" y="33974"/>
              <a:ext cx="305436" cy="305436"/>
              <a:chOff x="-1" y="0"/>
              <a:chExt cx="305437" cy="305435"/>
            </a:xfrm>
          </p:grpSpPr>
          <p:sp>
            <p:nvSpPr>
              <p:cNvPr id="11432" name="Line 645"/>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33" name="Line 646"/>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34" name="Line 647"/>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35" name="Line 648"/>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36" name="Line 649"/>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37" name="Line 650"/>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38" name="Line 651"/>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39" name="Line 652"/>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338" name="Group 653"/>
          <p:cNvGrpSpPr>
            <a:grpSpLocks/>
          </p:cNvGrpSpPr>
          <p:nvPr/>
        </p:nvGrpSpPr>
        <p:grpSpPr bwMode="auto">
          <a:xfrm>
            <a:off x="4114800" y="5375275"/>
            <a:ext cx="304800" cy="373063"/>
            <a:chOff x="0" y="0"/>
            <a:chExt cx="305435" cy="372750"/>
          </a:xfrm>
        </p:grpSpPr>
        <p:grpSp>
          <p:nvGrpSpPr>
            <p:cNvPr id="11418" name="Group 654"/>
            <p:cNvGrpSpPr>
              <a:grpSpLocks/>
            </p:cNvGrpSpPr>
            <p:nvPr/>
          </p:nvGrpSpPr>
          <p:grpSpPr bwMode="auto">
            <a:xfrm>
              <a:off x="0" y="0"/>
              <a:ext cx="304800" cy="372750"/>
              <a:chOff x="0" y="0"/>
              <a:chExt cx="304800" cy="372750"/>
            </a:xfrm>
          </p:grpSpPr>
          <p:sp>
            <p:nvSpPr>
              <p:cNvPr id="11428" name="AutoShape 655"/>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29" name="AutoShape 656"/>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1419" name="Group 657"/>
            <p:cNvGrpSpPr>
              <a:grpSpLocks/>
            </p:cNvGrpSpPr>
            <p:nvPr/>
          </p:nvGrpSpPr>
          <p:grpSpPr bwMode="auto">
            <a:xfrm>
              <a:off x="-1" y="33974"/>
              <a:ext cx="305437" cy="305436"/>
              <a:chOff x="-1" y="0"/>
              <a:chExt cx="305437" cy="305435"/>
            </a:xfrm>
          </p:grpSpPr>
          <p:sp>
            <p:nvSpPr>
              <p:cNvPr id="11420" name="Line 658"/>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21" name="Line 659"/>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22" name="Line 660"/>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23" name="Line 661"/>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24" name="Line 662"/>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25" name="Line 663"/>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26" name="Line 664"/>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27" name="Line 665"/>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339" name="Group 666"/>
          <p:cNvGrpSpPr>
            <a:grpSpLocks/>
          </p:cNvGrpSpPr>
          <p:nvPr/>
        </p:nvGrpSpPr>
        <p:grpSpPr bwMode="auto">
          <a:xfrm>
            <a:off x="4724400" y="5375275"/>
            <a:ext cx="304800" cy="373063"/>
            <a:chOff x="0" y="0"/>
            <a:chExt cx="305435" cy="372750"/>
          </a:xfrm>
        </p:grpSpPr>
        <p:grpSp>
          <p:nvGrpSpPr>
            <p:cNvPr id="11406" name="Group 667"/>
            <p:cNvGrpSpPr>
              <a:grpSpLocks/>
            </p:cNvGrpSpPr>
            <p:nvPr/>
          </p:nvGrpSpPr>
          <p:grpSpPr bwMode="auto">
            <a:xfrm>
              <a:off x="0" y="0"/>
              <a:ext cx="304800" cy="372750"/>
              <a:chOff x="0" y="0"/>
              <a:chExt cx="304800" cy="372750"/>
            </a:xfrm>
          </p:grpSpPr>
          <p:sp>
            <p:nvSpPr>
              <p:cNvPr id="11416" name="AutoShape 668"/>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17" name="AutoShape 669"/>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1407" name="Group 670"/>
            <p:cNvGrpSpPr>
              <a:grpSpLocks/>
            </p:cNvGrpSpPr>
            <p:nvPr/>
          </p:nvGrpSpPr>
          <p:grpSpPr bwMode="auto">
            <a:xfrm>
              <a:off x="-1" y="33974"/>
              <a:ext cx="305437" cy="305436"/>
              <a:chOff x="-1" y="0"/>
              <a:chExt cx="305437" cy="305435"/>
            </a:xfrm>
          </p:grpSpPr>
          <p:sp>
            <p:nvSpPr>
              <p:cNvPr id="11408" name="Line 671"/>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09" name="Line 672"/>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10" name="Line 673"/>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11" name="Line 674"/>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12" name="Line 675"/>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13" name="Line 676"/>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14" name="Line 677"/>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15" name="Line 678"/>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340" name="Group 679"/>
          <p:cNvGrpSpPr>
            <a:grpSpLocks/>
          </p:cNvGrpSpPr>
          <p:nvPr/>
        </p:nvGrpSpPr>
        <p:grpSpPr bwMode="auto">
          <a:xfrm>
            <a:off x="5334000" y="5375275"/>
            <a:ext cx="304800" cy="373063"/>
            <a:chOff x="0" y="0"/>
            <a:chExt cx="305435" cy="372750"/>
          </a:xfrm>
        </p:grpSpPr>
        <p:grpSp>
          <p:nvGrpSpPr>
            <p:cNvPr id="11394" name="Group 680"/>
            <p:cNvGrpSpPr>
              <a:grpSpLocks/>
            </p:cNvGrpSpPr>
            <p:nvPr/>
          </p:nvGrpSpPr>
          <p:grpSpPr bwMode="auto">
            <a:xfrm>
              <a:off x="0" y="0"/>
              <a:ext cx="304800" cy="372750"/>
              <a:chOff x="0" y="0"/>
              <a:chExt cx="304800" cy="372750"/>
            </a:xfrm>
          </p:grpSpPr>
          <p:sp>
            <p:nvSpPr>
              <p:cNvPr id="11404" name="AutoShape 681"/>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405" name="AutoShape 682"/>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1395" name="Group 683"/>
            <p:cNvGrpSpPr>
              <a:grpSpLocks/>
            </p:cNvGrpSpPr>
            <p:nvPr/>
          </p:nvGrpSpPr>
          <p:grpSpPr bwMode="auto">
            <a:xfrm>
              <a:off x="-1" y="33974"/>
              <a:ext cx="305437" cy="305436"/>
              <a:chOff x="-1" y="0"/>
              <a:chExt cx="305437" cy="305435"/>
            </a:xfrm>
          </p:grpSpPr>
          <p:sp>
            <p:nvSpPr>
              <p:cNvPr id="11396" name="Line 684"/>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97" name="Line 685"/>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98" name="Line 686"/>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99" name="Line 687"/>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00" name="Line 688"/>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01" name="Line 689"/>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02" name="Line 690"/>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403" name="Line 691"/>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341" name="Group 692"/>
          <p:cNvGrpSpPr>
            <a:grpSpLocks/>
          </p:cNvGrpSpPr>
          <p:nvPr/>
        </p:nvGrpSpPr>
        <p:grpSpPr bwMode="auto">
          <a:xfrm>
            <a:off x="6477000" y="5375275"/>
            <a:ext cx="304800" cy="373063"/>
            <a:chOff x="0" y="0"/>
            <a:chExt cx="305435" cy="372750"/>
          </a:xfrm>
        </p:grpSpPr>
        <p:grpSp>
          <p:nvGrpSpPr>
            <p:cNvPr id="11382" name="Group 693"/>
            <p:cNvGrpSpPr>
              <a:grpSpLocks/>
            </p:cNvGrpSpPr>
            <p:nvPr/>
          </p:nvGrpSpPr>
          <p:grpSpPr bwMode="auto">
            <a:xfrm>
              <a:off x="0" y="0"/>
              <a:ext cx="304800" cy="372750"/>
              <a:chOff x="0" y="0"/>
              <a:chExt cx="304800" cy="372750"/>
            </a:xfrm>
          </p:grpSpPr>
          <p:sp>
            <p:nvSpPr>
              <p:cNvPr id="11392" name="AutoShape 694"/>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393" name="AutoShape 695"/>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1383" name="Group 696"/>
            <p:cNvGrpSpPr>
              <a:grpSpLocks/>
            </p:cNvGrpSpPr>
            <p:nvPr/>
          </p:nvGrpSpPr>
          <p:grpSpPr bwMode="auto">
            <a:xfrm>
              <a:off x="-1" y="33974"/>
              <a:ext cx="305437" cy="305436"/>
              <a:chOff x="-1" y="0"/>
              <a:chExt cx="305437" cy="305435"/>
            </a:xfrm>
          </p:grpSpPr>
          <p:sp>
            <p:nvSpPr>
              <p:cNvPr id="11384" name="Line 697"/>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85" name="Line 698"/>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86" name="Line 699"/>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87" name="Line 700"/>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88" name="Line 701"/>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89" name="Line 702"/>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90" name="Line 703"/>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91" name="Line 704"/>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342" name="Group 705"/>
          <p:cNvGrpSpPr>
            <a:grpSpLocks/>
          </p:cNvGrpSpPr>
          <p:nvPr/>
        </p:nvGrpSpPr>
        <p:grpSpPr bwMode="auto">
          <a:xfrm>
            <a:off x="7086600" y="5375275"/>
            <a:ext cx="304800" cy="373063"/>
            <a:chOff x="0" y="0"/>
            <a:chExt cx="305435" cy="372750"/>
          </a:xfrm>
        </p:grpSpPr>
        <p:grpSp>
          <p:nvGrpSpPr>
            <p:cNvPr id="11370" name="Group 706"/>
            <p:cNvGrpSpPr>
              <a:grpSpLocks/>
            </p:cNvGrpSpPr>
            <p:nvPr/>
          </p:nvGrpSpPr>
          <p:grpSpPr bwMode="auto">
            <a:xfrm>
              <a:off x="0" y="0"/>
              <a:ext cx="304800" cy="372750"/>
              <a:chOff x="0" y="0"/>
              <a:chExt cx="304800" cy="372750"/>
            </a:xfrm>
          </p:grpSpPr>
          <p:sp>
            <p:nvSpPr>
              <p:cNvPr id="11380" name="AutoShape 707"/>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381" name="AutoShape 708"/>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1371" name="Group 709"/>
            <p:cNvGrpSpPr>
              <a:grpSpLocks/>
            </p:cNvGrpSpPr>
            <p:nvPr/>
          </p:nvGrpSpPr>
          <p:grpSpPr bwMode="auto">
            <a:xfrm>
              <a:off x="-1" y="33974"/>
              <a:ext cx="305437" cy="305436"/>
              <a:chOff x="-1" y="0"/>
              <a:chExt cx="305437" cy="305435"/>
            </a:xfrm>
          </p:grpSpPr>
          <p:sp>
            <p:nvSpPr>
              <p:cNvPr id="11372" name="Line 710"/>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73" name="Line 711"/>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74" name="Line 712"/>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75" name="Line 713"/>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76" name="Line 714"/>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77" name="Line 715"/>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78" name="Line 716"/>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79" name="Line 717"/>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343" name="Group 718"/>
          <p:cNvGrpSpPr>
            <a:grpSpLocks/>
          </p:cNvGrpSpPr>
          <p:nvPr/>
        </p:nvGrpSpPr>
        <p:grpSpPr bwMode="auto">
          <a:xfrm>
            <a:off x="2057400" y="5375275"/>
            <a:ext cx="304800" cy="373063"/>
            <a:chOff x="0" y="0"/>
            <a:chExt cx="305435" cy="372750"/>
          </a:xfrm>
        </p:grpSpPr>
        <p:grpSp>
          <p:nvGrpSpPr>
            <p:cNvPr id="11358" name="Group 719"/>
            <p:cNvGrpSpPr>
              <a:grpSpLocks/>
            </p:cNvGrpSpPr>
            <p:nvPr/>
          </p:nvGrpSpPr>
          <p:grpSpPr bwMode="auto">
            <a:xfrm>
              <a:off x="0" y="0"/>
              <a:ext cx="304800" cy="372750"/>
              <a:chOff x="0" y="0"/>
              <a:chExt cx="304800" cy="372750"/>
            </a:xfrm>
          </p:grpSpPr>
          <p:sp>
            <p:nvSpPr>
              <p:cNvPr id="11368" name="AutoShape 720"/>
              <p:cNvSpPr>
                <a:spLocks/>
              </p:cNvSpPr>
              <p:nvPr/>
            </p:nvSpPr>
            <p:spPr bwMode="auto">
              <a:xfrm>
                <a:off x="0" y="33974"/>
                <a:ext cx="304800" cy="304801"/>
              </a:xfrm>
              <a:custGeom>
                <a:avLst/>
                <a:gdLst>
                  <a:gd name="T0" fmla="*/ 30346410 w 21600"/>
                  <a:gd name="T1" fmla="*/ 30346820 h 21600"/>
                  <a:gd name="T2" fmla="*/ 30346410 w 21600"/>
                  <a:gd name="T3" fmla="*/ 30346820 h 21600"/>
                  <a:gd name="T4" fmla="*/ 30346410 w 21600"/>
                  <a:gd name="T5" fmla="*/ 30346820 h 21600"/>
                  <a:gd name="T6" fmla="*/ 3034641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369" name="AutoShape 721"/>
              <p:cNvSpPr>
                <a:spLocks/>
              </p:cNvSpPr>
              <p:nvPr/>
            </p:nvSpPr>
            <p:spPr bwMode="auto">
              <a:xfrm>
                <a:off x="68579" y="0"/>
                <a:ext cx="167641" cy="372750"/>
              </a:xfrm>
              <a:custGeom>
                <a:avLst/>
                <a:gdLst>
                  <a:gd name="T0" fmla="*/ 5049005 w 21600"/>
                  <a:gd name="T1" fmla="*/ 55502872 h 21600"/>
                  <a:gd name="T2" fmla="*/ 5049005 w 21600"/>
                  <a:gd name="T3" fmla="*/ 55502872 h 21600"/>
                  <a:gd name="T4" fmla="*/ 5049005 w 21600"/>
                  <a:gd name="T5" fmla="*/ 55502872 h 21600"/>
                  <a:gd name="T6" fmla="*/ 5049005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1359" name="Group 722"/>
            <p:cNvGrpSpPr>
              <a:grpSpLocks/>
            </p:cNvGrpSpPr>
            <p:nvPr/>
          </p:nvGrpSpPr>
          <p:grpSpPr bwMode="auto">
            <a:xfrm>
              <a:off x="-1" y="33974"/>
              <a:ext cx="305437" cy="305436"/>
              <a:chOff x="-1" y="0"/>
              <a:chExt cx="305437" cy="305435"/>
            </a:xfrm>
          </p:grpSpPr>
          <p:sp>
            <p:nvSpPr>
              <p:cNvPr id="11360" name="Line 723"/>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61" name="Line 724"/>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62" name="Line 725"/>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63" name="Line 726"/>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64" name="Line 727"/>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65" name="Line 728"/>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66" name="Line 729"/>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67" name="Line 730"/>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1344" name="Group 731"/>
          <p:cNvGrpSpPr>
            <a:grpSpLocks/>
          </p:cNvGrpSpPr>
          <p:nvPr/>
        </p:nvGrpSpPr>
        <p:grpSpPr bwMode="auto">
          <a:xfrm>
            <a:off x="4087813" y="4765675"/>
            <a:ext cx="357187" cy="373063"/>
            <a:chOff x="-1" y="0"/>
            <a:chExt cx="358142" cy="372750"/>
          </a:xfrm>
        </p:grpSpPr>
        <p:grpSp>
          <p:nvGrpSpPr>
            <p:cNvPr id="11346" name="Group 732"/>
            <p:cNvGrpSpPr>
              <a:grpSpLocks/>
            </p:cNvGrpSpPr>
            <p:nvPr/>
          </p:nvGrpSpPr>
          <p:grpSpPr bwMode="auto">
            <a:xfrm>
              <a:off x="-1" y="0"/>
              <a:ext cx="358142" cy="372750"/>
              <a:chOff x="-1" y="0"/>
              <a:chExt cx="358142" cy="372750"/>
            </a:xfrm>
          </p:grpSpPr>
          <p:sp>
            <p:nvSpPr>
              <p:cNvPr id="11356" name="AutoShape 733"/>
              <p:cNvSpPr>
                <a:spLocks/>
              </p:cNvSpPr>
              <p:nvPr/>
            </p:nvSpPr>
            <p:spPr bwMode="auto">
              <a:xfrm>
                <a:off x="26669" y="33974"/>
                <a:ext cx="304801" cy="304801"/>
              </a:xfrm>
              <a:custGeom>
                <a:avLst/>
                <a:gdLst>
                  <a:gd name="T0" fmla="*/ 30346820 w 21600"/>
                  <a:gd name="T1" fmla="*/ 30346820 h 21600"/>
                  <a:gd name="T2" fmla="*/ 30346820 w 21600"/>
                  <a:gd name="T3" fmla="*/ 30346820 h 21600"/>
                  <a:gd name="T4" fmla="*/ 30346820 w 21600"/>
                  <a:gd name="T5" fmla="*/ 30346820 h 21600"/>
                  <a:gd name="T6" fmla="*/ 30346820 w 21600"/>
                  <a:gd name="T7" fmla="*/ 30346820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1357" name="AutoShape 734"/>
              <p:cNvSpPr>
                <a:spLocks/>
              </p:cNvSpPr>
              <p:nvPr/>
            </p:nvSpPr>
            <p:spPr bwMode="auto">
              <a:xfrm>
                <a:off x="0" y="0"/>
                <a:ext cx="358140" cy="372750"/>
              </a:xfrm>
              <a:custGeom>
                <a:avLst/>
                <a:gdLst>
                  <a:gd name="T0" fmla="*/ 49228996 w 21600"/>
                  <a:gd name="T1" fmla="*/ 55502872 h 21600"/>
                  <a:gd name="T2" fmla="*/ 49228996 w 21600"/>
                  <a:gd name="T3" fmla="*/ 55502872 h 21600"/>
                  <a:gd name="T4" fmla="*/ 49228996 w 21600"/>
                  <a:gd name="T5" fmla="*/ 55502872 h 21600"/>
                  <a:gd name="T6" fmla="*/ 49228996 w 21600"/>
                  <a:gd name="T7" fmla="*/ 555028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24</a:t>
                </a:r>
                <a:endParaRPr lang="en-US" altLang="en-US"/>
              </a:p>
            </p:txBody>
          </p:sp>
        </p:grpSp>
        <p:grpSp>
          <p:nvGrpSpPr>
            <p:cNvPr id="11347" name="Group 735"/>
            <p:cNvGrpSpPr>
              <a:grpSpLocks/>
            </p:cNvGrpSpPr>
            <p:nvPr/>
          </p:nvGrpSpPr>
          <p:grpSpPr bwMode="auto">
            <a:xfrm>
              <a:off x="26669" y="33974"/>
              <a:ext cx="305436" cy="305436"/>
              <a:chOff x="-1" y="0"/>
              <a:chExt cx="305437" cy="305435"/>
            </a:xfrm>
          </p:grpSpPr>
          <p:sp>
            <p:nvSpPr>
              <p:cNvPr id="11348" name="Line 736"/>
              <p:cNvSpPr>
                <a:spLocks noChangeShapeType="1"/>
              </p:cNvSpPr>
              <p:nvPr/>
            </p:nvSpPr>
            <p:spPr bwMode="auto">
              <a:xfrm flipH="1">
                <a:off x="-1" y="15240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49" name="Line 737"/>
              <p:cNvSpPr>
                <a:spLocks noChangeShapeType="1"/>
              </p:cNvSpPr>
              <p:nvPr/>
            </p:nvSpPr>
            <p:spPr bwMode="auto">
              <a:xfrm flipH="1">
                <a:off x="-1" y="0"/>
                <a:ext cx="2"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50" name="Line 738"/>
              <p:cNvSpPr>
                <a:spLocks noChangeShapeType="1"/>
              </p:cNvSpPr>
              <p:nvPr/>
            </p:nvSpPr>
            <p:spPr bwMode="auto">
              <a:xfrm flipH="1">
                <a:off x="304799" y="15240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51" name="Line 739"/>
              <p:cNvSpPr>
                <a:spLocks noChangeShapeType="1"/>
              </p:cNvSpPr>
              <p:nvPr/>
            </p:nvSpPr>
            <p:spPr bwMode="auto">
              <a:xfrm flipH="1">
                <a:off x="304799" y="0"/>
                <a:ext cx="1" cy="152400"/>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52" name="Line 740"/>
              <p:cNvSpPr>
                <a:spLocks noChangeShapeType="1"/>
              </p:cNvSpPr>
              <p:nvPr/>
            </p:nvSpPr>
            <p:spPr bwMode="auto">
              <a:xfrm>
                <a:off x="1530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53" name="Line 741"/>
              <p:cNvSpPr>
                <a:spLocks noChangeShapeType="1"/>
              </p:cNvSpPr>
              <p:nvPr/>
            </p:nvSpPr>
            <p:spPr bwMode="auto">
              <a:xfrm>
                <a:off x="635" y="305434"/>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54" name="Line 742"/>
              <p:cNvSpPr>
                <a:spLocks noChangeShapeType="1"/>
              </p:cNvSpPr>
              <p:nvPr/>
            </p:nvSpPr>
            <p:spPr bwMode="auto">
              <a:xfrm>
                <a:off x="1530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1355" name="Line 743"/>
              <p:cNvSpPr>
                <a:spLocks noChangeShapeType="1"/>
              </p:cNvSpPr>
              <p:nvPr/>
            </p:nvSpPr>
            <p:spPr bwMode="auto">
              <a:xfrm>
                <a:off x="635" y="635"/>
                <a:ext cx="152401"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1345" name="AutoShape 744"/>
          <p:cNvSpPr>
            <a:spLocks/>
          </p:cNvSpPr>
          <p:nvPr/>
        </p:nvSpPr>
        <p:spPr bwMode="auto">
          <a:xfrm>
            <a:off x="263525" y="6187122"/>
            <a:ext cx="8996362" cy="420687"/>
          </a:xfrm>
          <a:custGeom>
            <a:avLst/>
            <a:gdLst>
              <a:gd name="T0" fmla="*/ 2147483647 w 21600"/>
              <a:gd name="T1" fmla="*/ 79788587 h 21600"/>
              <a:gd name="T2" fmla="*/ 2147483647 w 21600"/>
              <a:gd name="T3" fmla="*/ 79788587 h 21600"/>
              <a:gd name="T4" fmla="*/ 2147483647 w 21600"/>
              <a:gd name="T5" fmla="*/ 79788587 h 21600"/>
              <a:gd name="T6" fmla="*/ 2147483647 w 21600"/>
              <a:gd name="T7" fmla="*/ 79788587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dirty="0">
                <a:solidFill>
                  <a:srgbClr val="9900CC"/>
                </a:solidFill>
                <a:latin typeface="+mn-lt"/>
              </a:rPr>
              <a:t>Definition for later: “neighbor” is the next sibling to the left or right.</a:t>
            </a:r>
            <a:endParaRPr lang="en-US" altLang="en-US" dirty="0">
              <a:latin typeface="+mn-lt"/>
            </a:endParaRPr>
          </a:p>
        </p:txBody>
      </p:sp>
      <p:sp>
        <p:nvSpPr>
          <p:cNvPr id="2" name="Date Placeholder 1">
            <a:extLst>
              <a:ext uri="{FF2B5EF4-FFF2-40B4-BE49-F238E27FC236}">
                <a16:creationId xmlns:a16="http://schemas.microsoft.com/office/drawing/2014/main" id="{9E5826CF-D061-49B7-8AAF-F6F19C776856}"/>
              </a:ext>
            </a:extLst>
          </p:cNvPr>
          <p:cNvSpPr>
            <a:spLocks noGrp="1"/>
          </p:cNvSpPr>
          <p:nvPr>
            <p:ph type="dt" sz="half" idx="10"/>
          </p:nvPr>
        </p:nvSpPr>
        <p:spPr/>
        <p:txBody>
          <a:bodyPr/>
          <a:lstStyle/>
          <a:p>
            <a:r>
              <a:rPr lang="en-US" dirty="0"/>
              <a:t>4/18/2022</a:t>
            </a:r>
          </a:p>
        </p:txBody>
      </p:sp>
      <p:sp>
        <p:nvSpPr>
          <p:cNvPr id="3" name="Footer Placeholder 2">
            <a:extLst>
              <a:ext uri="{FF2B5EF4-FFF2-40B4-BE49-F238E27FC236}">
                <a16:creationId xmlns:a16="http://schemas.microsoft.com/office/drawing/2014/main" id="{8F0F9EB2-9E7E-4CAA-B28E-1247E1B0E07A}"/>
              </a:ext>
            </a:extLst>
          </p:cNvPr>
          <p:cNvSpPr>
            <a:spLocks noGrp="1"/>
          </p:cNvSpPr>
          <p:nvPr>
            <p:ph type="ftr" sz="quarter" idx="11"/>
          </p:nvPr>
        </p:nvSpPr>
        <p:spPr/>
        <p:txBody>
          <a:bodyPr/>
          <a:lstStyle/>
          <a:p>
            <a:r>
              <a:rPr lang="en-US" dirty="0"/>
              <a:t>CSE 332</a:t>
            </a:r>
          </a:p>
        </p:txBody>
      </p:sp>
      <p:sp>
        <p:nvSpPr>
          <p:cNvPr id="4" name="Slide Number Placeholder 3">
            <a:extLst>
              <a:ext uri="{FF2B5EF4-FFF2-40B4-BE49-F238E27FC236}">
                <a16:creationId xmlns:a16="http://schemas.microsoft.com/office/drawing/2014/main" id="{E1EBE75E-C075-41ED-B781-7127001FD0BE}"/>
              </a:ext>
            </a:extLst>
          </p:cNvPr>
          <p:cNvSpPr>
            <a:spLocks noGrp="1"/>
          </p:cNvSpPr>
          <p:nvPr>
            <p:ph type="sldNum" sz="quarter" idx="12"/>
          </p:nvPr>
        </p:nvSpPr>
        <p:spPr/>
        <p:txBody>
          <a:bodyPr/>
          <a:lstStyle/>
          <a:p>
            <a:pPr>
              <a:defRPr/>
            </a:pPr>
            <a:fld id="{AE055072-ED12-4C45-98F4-735693FD894A}" type="slidenum">
              <a:rPr lang="en-US" smtClean="0"/>
              <a:pPr>
                <a:defRPr/>
              </a:pPr>
              <a:t>13</a:t>
            </a:fld>
            <a:endParaRPr lang="en-US" dirty="0"/>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p:nvPr>
        </p:nvSpPr>
        <p:spPr>
          <a:xfrm>
            <a:off x="685800" y="76200"/>
            <a:ext cx="7772400" cy="914400"/>
          </a:xfrm>
        </p:spPr>
        <p:txBody>
          <a:bodyPr lIns="0" tIns="0" rIns="0" bIns="0"/>
          <a:lstStyle/>
          <a:p>
            <a:pPr algn="ctr" defTabSz="914400" eaLnBrk="1"/>
            <a:r>
              <a:rPr lang="en-US" altLang="en-US" sz="4400">
                <a:latin typeface="Arial" pitchFamily="34" charset="0"/>
                <a:cs typeface="Arial" pitchFamily="34" charset="0"/>
                <a:sym typeface="Arial" pitchFamily="34" charset="0"/>
              </a:rPr>
              <a:t>Disk Friendliness</a:t>
            </a:r>
            <a:endParaRPr lang="en-US" altLang="en-US"/>
          </a:p>
        </p:txBody>
      </p:sp>
      <p:sp>
        <p:nvSpPr>
          <p:cNvPr id="12292" name="Rectangle 3"/>
          <p:cNvSpPr>
            <a:spLocks noGrp="1" noChangeArrowheads="1"/>
          </p:cNvSpPr>
          <p:nvPr>
            <p:ph type="body" idx="1"/>
          </p:nvPr>
        </p:nvSpPr>
        <p:spPr>
          <a:xfrm>
            <a:off x="457200" y="1295400"/>
            <a:ext cx="8001000" cy="5105400"/>
          </a:xfrm>
        </p:spPr>
        <p:txBody>
          <a:bodyPr lIns="0" tIns="0" rIns="0" bIns="0"/>
          <a:lstStyle/>
          <a:p>
            <a:pPr marL="266700" indent="-266700" defTabSz="914400" eaLnBrk="1">
              <a:spcBef>
                <a:spcPts val="600"/>
              </a:spcBef>
            </a:pPr>
            <a:r>
              <a:rPr lang="en-US" altLang="en-US" sz="2800">
                <a:solidFill>
                  <a:srgbClr val="9900CC"/>
                </a:solidFill>
                <a:latin typeface="Arial" pitchFamily="34" charset="0"/>
                <a:cs typeface="Arial" pitchFamily="34" charset="0"/>
                <a:sym typeface="Arial" pitchFamily="34" charset="0"/>
              </a:rPr>
              <a:t>What makes B+ trees disk-friendly?</a:t>
            </a:r>
          </a:p>
          <a:p>
            <a:pPr marL="266700" indent="-266700" defTabSz="914400" eaLnBrk="1">
              <a:spcBef>
                <a:spcPts val="600"/>
              </a:spcBef>
            </a:pPr>
            <a:endParaRPr lang="en-US" altLang="en-US" sz="2800">
              <a:solidFill>
                <a:srgbClr val="9900CC"/>
              </a:solidFill>
              <a:latin typeface="Arial" pitchFamily="34" charset="0"/>
              <a:cs typeface="Arial" pitchFamily="34" charset="0"/>
              <a:sym typeface="Arial" pitchFamily="34" charset="0"/>
            </a:endParaRPr>
          </a:p>
          <a:p>
            <a:pPr marL="266700" indent="-266700" defTabSz="914400" eaLnBrk="1">
              <a:spcBef>
                <a:spcPts val="600"/>
              </a:spcBef>
              <a:buClr>
                <a:srgbClr val="FF6600"/>
              </a:buClr>
              <a:buFontTx/>
              <a:buAutoNum type="arabicPeriod"/>
            </a:pPr>
            <a:r>
              <a:rPr lang="en-US" altLang="en-US" sz="2800" b="1">
                <a:solidFill>
                  <a:srgbClr val="FF6600"/>
                </a:solidFill>
                <a:latin typeface="Arial" pitchFamily="34" charset="0"/>
                <a:cs typeface="Arial" pitchFamily="34" charset="0"/>
                <a:sym typeface="Arial" pitchFamily="34" charset="0"/>
              </a:rPr>
              <a:t>Many keys stored in a node</a:t>
            </a:r>
          </a:p>
          <a:p>
            <a:pPr marL="914400" lvl="1" indent="-457200" defTabSz="914400" eaLnBrk="1">
              <a:spcBef>
                <a:spcPts val="500"/>
              </a:spcBef>
              <a:buFontTx/>
              <a:buChar char="•"/>
            </a:pPr>
            <a:r>
              <a:rPr lang="en-US" altLang="en-US" sz="2400">
                <a:latin typeface="Arial" pitchFamily="34" charset="0"/>
                <a:cs typeface="Arial" pitchFamily="34" charset="0"/>
                <a:sym typeface="Arial" pitchFamily="34" charset="0"/>
              </a:rPr>
              <a:t>All brought to memory/cache in one disk access.</a:t>
            </a:r>
          </a:p>
          <a:p>
            <a:pPr marL="914400" lvl="1" indent="-457200" defTabSz="914400" eaLnBrk="1">
              <a:spcBef>
                <a:spcPts val="500"/>
              </a:spcBef>
              <a:buFontTx/>
              <a:buChar char="•"/>
            </a:pPr>
            <a:endParaRPr lang="en-US" altLang="en-US" sz="2400">
              <a:latin typeface="Arial" pitchFamily="34" charset="0"/>
              <a:cs typeface="Arial" pitchFamily="34" charset="0"/>
              <a:sym typeface="Arial" pitchFamily="34" charset="0"/>
            </a:endParaRPr>
          </a:p>
          <a:p>
            <a:pPr marL="266700" indent="-266700" defTabSz="914400" eaLnBrk="1">
              <a:spcBef>
                <a:spcPts val="600"/>
              </a:spcBef>
              <a:buFontTx/>
              <a:buAutoNum type="arabicPeriod" startAt="2"/>
            </a:pPr>
            <a:r>
              <a:rPr lang="en-US" altLang="en-US" sz="2800">
                <a:latin typeface="Arial" pitchFamily="34" charset="0"/>
                <a:cs typeface="Arial" pitchFamily="34" charset="0"/>
                <a:sym typeface="Arial" pitchFamily="34" charset="0"/>
              </a:rPr>
              <a:t>Internal nodes contain </a:t>
            </a:r>
            <a:r>
              <a:rPr lang="en-US" altLang="en-US" sz="2800" i="1">
                <a:latin typeface="Arial" pitchFamily="34" charset="0"/>
                <a:cs typeface="Arial" pitchFamily="34" charset="0"/>
                <a:sym typeface="Arial" pitchFamily="34" charset="0"/>
              </a:rPr>
              <a:t>only</a:t>
            </a:r>
            <a:r>
              <a:rPr lang="en-US" altLang="en-US" sz="2800">
                <a:latin typeface="Arial" pitchFamily="34" charset="0"/>
                <a:cs typeface="Arial" pitchFamily="34" charset="0"/>
                <a:sym typeface="Arial" pitchFamily="34" charset="0"/>
              </a:rPr>
              <a:t> keys;</a:t>
            </a:r>
            <a:br>
              <a:rPr lang="en-US" altLang="en-US" sz="2800">
                <a:latin typeface="Arial" pitchFamily="34" charset="0"/>
                <a:cs typeface="Arial" pitchFamily="34" charset="0"/>
                <a:sym typeface="Arial" pitchFamily="34" charset="0"/>
              </a:rPr>
            </a:br>
            <a:r>
              <a:rPr lang="en-US" altLang="en-US" sz="2800" b="1">
                <a:solidFill>
                  <a:srgbClr val="FF6600"/>
                </a:solidFill>
                <a:latin typeface="Arial" pitchFamily="34" charset="0"/>
                <a:cs typeface="Arial" pitchFamily="34" charset="0"/>
                <a:sym typeface="Arial" pitchFamily="34" charset="0"/>
              </a:rPr>
              <a:t>Only leaf nodes contain keys and actual </a:t>
            </a:r>
            <a:r>
              <a:rPr lang="en-US" altLang="en-US" sz="2800" b="1" i="1">
                <a:solidFill>
                  <a:srgbClr val="FF6600"/>
                </a:solidFill>
                <a:latin typeface="Arial" pitchFamily="34" charset="0"/>
                <a:cs typeface="Arial" pitchFamily="34" charset="0"/>
                <a:sym typeface="Arial" pitchFamily="34" charset="0"/>
              </a:rPr>
              <a:t>data</a:t>
            </a:r>
          </a:p>
          <a:p>
            <a:pPr marL="914400" lvl="1" indent="-457200" defTabSz="914400" eaLnBrk="1">
              <a:spcBef>
                <a:spcPts val="500"/>
              </a:spcBef>
              <a:buFontTx/>
              <a:buChar char="•"/>
            </a:pPr>
            <a:r>
              <a:rPr lang="en-US" altLang="en-US" sz="2400">
                <a:latin typeface="Arial" pitchFamily="34" charset="0"/>
                <a:cs typeface="Arial" pitchFamily="34" charset="0"/>
                <a:sym typeface="Arial" pitchFamily="34" charset="0"/>
              </a:rPr>
              <a:t>Much of tree structure can be loaded into memory</a:t>
            </a:r>
            <a:br>
              <a:rPr lang="en-US" altLang="en-US" sz="2400">
                <a:latin typeface="Arial" pitchFamily="34" charset="0"/>
                <a:cs typeface="Arial" pitchFamily="34" charset="0"/>
                <a:sym typeface="Arial" pitchFamily="34" charset="0"/>
              </a:rPr>
            </a:br>
            <a:r>
              <a:rPr lang="en-US" altLang="en-US" sz="2400">
                <a:latin typeface="Arial" pitchFamily="34" charset="0"/>
                <a:cs typeface="Arial" pitchFamily="34" charset="0"/>
                <a:sym typeface="Arial" pitchFamily="34" charset="0"/>
              </a:rPr>
              <a:t>irrespective of data object size</a:t>
            </a:r>
          </a:p>
          <a:p>
            <a:pPr marL="914400" lvl="1" indent="-457200" defTabSz="914400" eaLnBrk="1">
              <a:spcBef>
                <a:spcPts val="500"/>
              </a:spcBef>
              <a:buFontTx/>
              <a:buChar char="•"/>
            </a:pPr>
            <a:r>
              <a:rPr lang="en-US" altLang="en-US" sz="2400">
                <a:latin typeface="Arial" pitchFamily="34" charset="0"/>
                <a:cs typeface="Arial" pitchFamily="34" charset="0"/>
                <a:sym typeface="Arial" pitchFamily="34" charset="0"/>
              </a:rPr>
              <a:t>Data actually resides in disk</a:t>
            </a:r>
            <a:endParaRPr lang="en-US" altLang="en-US"/>
          </a:p>
        </p:txBody>
      </p:sp>
      <p:sp>
        <p:nvSpPr>
          <p:cNvPr id="2" name="Date Placeholder 1">
            <a:extLst>
              <a:ext uri="{FF2B5EF4-FFF2-40B4-BE49-F238E27FC236}">
                <a16:creationId xmlns:a16="http://schemas.microsoft.com/office/drawing/2014/main" id="{7224C994-7F23-411B-82FA-B7E3D8298CA4}"/>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8457A63C-56C2-42A6-85CA-4890352AF158}"/>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21416FFB-6746-4D44-A422-C9E27D002F53}"/>
              </a:ext>
            </a:extLst>
          </p:cNvPr>
          <p:cNvSpPr>
            <a:spLocks noGrp="1"/>
          </p:cNvSpPr>
          <p:nvPr>
            <p:ph type="sldNum" sz="quarter" idx="12"/>
          </p:nvPr>
        </p:nvSpPr>
        <p:spPr/>
        <p:txBody>
          <a:bodyPr/>
          <a:lstStyle/>
          <a:p>
            <a:pPr>
              <a:defRPr/>
            </a:pPr>
            <a:fld id="{AE055072-ED12-4C45-98F4-735693FD894A}" type="slidenum">
              <a:rPr lang="en-US" smtClean="0"/>
              <a:pPr>
                <a:defRPr/>
              </a:pPr>
              <a:t>14</a:t>
            </a:fld>
            <a:endParaRPr lang="en-US"/>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Rectangle 3"/>
          <p:cNvSpPr>
            <a:spLocks noGrp="1"/>
          </p:cNvSpPr>
          <p:nvPr>
            <p:ph type="title"/>
          </p:nvPr>
        </p:nvSpPr>
        <p:spPr bwMode="auto">
          <a:xfrm>
            <a:off x="685800" y="76200"/>
            <a:ext cx="7772400" cy="9144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ctr" anchorCtr="0" compatLnSpc="1">
            <a:prstTxWarp prst="textNoShape">
              <a:avLst/>
            </a:prstTxWarp>
          </a:bodyPr>
          <a:lstStyle/>
          <a:p>
            <a:pPr algn="ctr" defTabSz="914400" eaLnBrk="1"/>
            <a:r>
              <a:rPr lang="en-US" altLang="en-US" sz="4400">
                <a:solidFill>
                  <a:srgbClr val="3333CC"/>
                </a:solidFill>
                <a:latin typeface="Arial" pitchFamily="34" charset="0"/>
                <a:cs typeface="Arial" pitchFamily="34" charset="0"/>
                <a:sym typeface="Arial" pitchFamily="34" charset="0"/>
              </a:rPr>
              <a:t>B+ trees vs. AVL trees</a:t>
            </a:r>
            <a:endParaRPr lang="en-US" altLang="en-US"/>
          </a:p>
        </p:txBody>
      </p:sp>
      <p:sp>
        <p:nvSpPr>
          <p:cNvPr id="13317" name="Rectangle 4"/>
          <p:cNvSpPr>
            <a:spLocks noGrp="1"/>
          </p:cNvSpPr>
          <p:nvPr>
            <p:ph type="body" idx="1"/>
          </p:nvPr>
        </p:nvSpPr>
        <p:spPr bwMode="auto">
          <a:xfrm>
            <a:off x="228600" y="1381125"/>
            <a:ext cx="8686800" cy="4876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0" tIns="0" rIns="0" bIns="0" numCol="1" anchor="t" anchorCtr="0" compatLnSpc="1">
            <a:prstTxWarp prst="textNoShape">
              <a:avLst/>
            </a:prstTxWarp>
          </a:bodyPr>
          <a:lstStyle/>
          <a:p>
            <a:pPr marL="171450" indent="-171450" defTabSz="914400" eaLnBrk="1">
              <a:spcBef>
                <a:spcPts val="600"/>
              </a:spcBef>
            </a:pPr>
            <a:r>
              <a:rPr lang="en-US" altLang="en-US" sz="2800">
                <a:latin typeface="Arial" pitchFamily="34" charset="0"/>
                <a:cs typeface="Arial" pitchFamily="34" charset="0"/>
                <a:sym typeface="Arial" pitchFamily="34" charset="0"/>
              </a:rPr>
              <a:t>Suppose again we have </a:t>
            </a:r>
            <a:r>
              <a:rPr lang="en-US" altLang="en-US" sz="2800" i="1">
                <a:latin typeface="Arial" pitchFamily="34" charset="0"/>
                <a:cs typeface="Arial" pitchFamily="34" charset="0"/>
                <a:sym typeface="Arial" pitchFamily="34" charset="0"/>
              </a:rPr>
              <a:t>n</a:t>
            </a:r>
            <a:r>
              <a:rPr lang="en-US" altLang="en-US" sz="2800">
                <a:latin typeface="Arial" pitchFamily="34" charset="0"/>
                <a:cs typeface="Arial" pitchFamily="34" charset="0"/>
                <a:sym typeface="Arial" pitchFamily="34" charset="0"/>
              </a:rPr>
              <a:t> = 2</a:t>
            </a:r>
            <a:r>
              <a:rPr lang="en-US" altLang="en-US" sz="2800" baseline="30000">
                <a:latin typeface="Arial" pitchFamily="34" charset="0"/>
                <a:cs typeface="Arial" pitchFamily="34" charset="0"/>
                <a:sym typeface="Arial" pitchFamily="34" charset="0"/>
              </a:rPr>
              <a:t>30</a:t>
            </a:r>
            <a:r>
              <a:rPr lang="en-US" altLang="en-US" sz="2800">
                <a:latin typeface="Arial" pitchFamily="34" charset="0"/>
                <a:cs typeface="Arial" pitchFamily="34" charset="0"/>
                <a:sym typeface="Arial" pitchFamily="34" charset="0"/>
              </a:rPr>
              <a:t> ≈ 10</a:t>
            </a:r>
            <a:r>
              <a:rPr lang="en-US" altLang="en-US" sz="2800" baseline="30000">
                <a:latin typeface="Arial" pitchFamily="34" charset="0"/>
                <a:cs typeface="Arial" pitchFamily="34" charset="0"/>
                <a:sym typeface="Arial" pitchFamily="34" charset="0"/>
              </a:rPr>
              <a:t>9</a:t>
            </a:r>
            <a:r>
              <a:rPr lang="en-US" altLang="en-US" sz="2800">
                <a:latin typeface="Arial" pitchFamily="34" charset="0"/>
                <a:cs typeface="Arial" pitchFamily="34" charset="0"/>
                <a:sym typeface="Arial" pitchFamily="34" charset="0"/>
              </a:rPr>
              <a:t> items:</a:t>
            </a:r>
          </a:p>
          <a:p>
            <a:pPr marL="171450" indent="-171450" defTabSz="914400" eaLnBrk="1">
              <a:spcBef>
                <a:spcPts val="600"/>
              </a:spcBef>
            </a:pPr>
            <a:endParaRPr lang="en-US" altLang="en-US" sz="2800">
              <a:latin typeface="Arial" pitchFamily="34" charset="0"/>
              <a:cs typeface="Arial" pitchFamily="34" charset="0"/>
              <a:sym typeface="Arial" pitchFamily="34" charset="0"/>
            </a:endParaRPr>
          </a:p>
          <a:p>
            <a:pPr marL="171450" indent="-171450" defTabSz="914400" eaLnBrk="1">
              <a:spcBef>
                <a:spcPts val="600"/>
              </a:spcBef>
              <a:buFontTx/>
              <a:buChar char="•"/>
            </a:pPr>
            <a:r>
              <a:rPr lang="en-US" altLang="en-US" sz="2800">
                <a:latin typeface="Arial" pitchFamily="34" charset="0"/>
                <a:cs typeface="Arial" pitchFamily="34" charset="0"/>
                <a:sym typeface="Arial" pitchFamily="34" charset="0"/>
              </a:rPr>
              <a:t>Depth of AVL Tree</a:t>
            </a:r>
          </a:p>
          <a:p>
            <a:pPr marL="171450" indent="-171450" defTabSz="914400" eaLnBrk="1">
              <a:spcBef>
                <a:spcPts val="600"/>
              </a:spcBef>
              <a:buFontTx/>
              <a:buChar char="•"/>
            </a:pPr>
            <a:endParaRPr lang="en-US" altLang="en-US" sz="2800">
              <a:latin typeface="Arial" pitchFamily="34" charset="0"/>
              <a:cs typeface="Arial" pitchFamily="34" charset="0"/>
              <a:sym typeface="Arial" pitchFamily="34" charset="0"/>
            </a:endParaRPr>
          </a:p>
          <a:p>
            <a:pPr marL="171450" indent="-171450" defTabSz="914400" eaLnBrk="1">
              <a:spcBef>
                <a:spcPts val="600"/>
              </a:spcBef>
              <a:buFontTx/>
              <a:buChar char="•"/>
            </a:pPr>
            <a:r>
              <a:rPr lang="en-US" altLang="en-US" sz="2800">
                <a:latin typeface="Arial" pitchFamily="34" charset="0"/>
                <a:cs typeface="Arial" pitchFamily="34" charset="0"/>
                <a:sym typeface="Arial" pitchFamily="34" charset="0"/>
              </a:rPr>
              <a:t>Depth of B+ Tree with M = 256, </a:t>
            </a:r>
            <a:r>
              <a:rPr lang="en-US" altLang="en-US" sz="2800">
                <a:solidFill>
                  <a:srgbClr val="339933"/>
                </a:solidFill>
                <a:latin typeface="Arial" pitchFamily="34" charset="0"/>
                <a:cs typeface="Arial" pitchFamily="34" charset="0"/>
                <a:sym typeface="Arial" pitchFamily="34" charset="0"/>
              </a:rPr>
              <a:t>L = 256</a:t>
            </a:r>
          </a:p>
          <a:p>
            <a:pPr marL="171450" indent="-171450" defTabSz="914400" eaLnBrk="1">
              <a:spcBef>
                <a:spcPts val="600"/>
              </a:spcBef>
              <a:buFontTx/>
              <a:buChar char="•"/>
            </a:pPr>
            <a:endParaRPr lang="en-US" altLang="en-US" sz="2800">
              <a:solidFill>
                <a:srgbClr val="339933"/>
              </a:solidFill>
              <a:latin typeface="Arial" pitchFamily="34" charset="0"/>
              <a:cs typeface="Arial" pitchFamily="34" charset="0"/>
              <a:sym typeface="Arial" pitchFamily="34" charset="0"/>
            </a:endParaRPr>
          </a:p>
          <a:p>
            <a:pPr marL="171450" indent="-171450" defTabSz="914400" eaLnBrk="1">
              <a:spcBef>
                <a:spcPts val="600"/>
              </a:spcBef>
            </a:pPr>
            <a:endParaRPr lang="en-US" altLang="en-US" sz="2800">
              <a:solidFill>
                <a:srgbClr val="339933"/>
              </a:solidFill>
              <a:latin typeface="Arial" pitchFamily="34" charset="0"/>
              <a:cs typeface="Arial" pitchFamily="34" charset="0"/>
              <a:sym typeface="Arial" pitchFamily="34" charset="0"/>
            </a:endParaRPr>
          </a:p>
          <a:p>
            <a:pPr marL="171450" indent="-171450" defTabSz="914400" eaLnBrk="1">
              <a:spcBef>
                <a:spcPts val="600"/>
              </a:spcBef>
            </a:pPr>
            <a:r>
              <a:rPr lang="en-US" altLang="en-US" sz="2800">
                <a:latin typeface="Arial" pitchFamily="34" charset="0"/>
                <a:cs typeface="Arial" pitchFamily="34" charset="0"/>
                <a:sym typeface="Arial" pitchFamily="34" charset="0"/>
              </a:rPr>
              <a:t>Great, but how to we actually make a B+ tree and keep it balanced…?</a:t>
            </a:r>
            <a:endParaRPr lang="en-US" altLang="en-US"/>
          </a:p>
        </p:txBody>
      </p:sp>
      <p:sp>
        <p:nvSpPr>
          <p:cNvPr id="2" name="Date Placeholder 1">
            <a:extLst>
              <a:ext uri="{FF2B5EF4-FFF2-40B4-BE49-F238E27FC236}">
                <a16:creationId xmlns:a16="http://schemas.microsoft.com/office/drawing/2014/main" id="{F0CABFB3-85B9-46F4-8297-0296E897554F}"/>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9A0747E2-DE1B-47D4-920E-F63328360CB3}"/>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D843C5C7-6245-4137-A978-3E7777739CA0}"/>
              </a:ext>
            </a:extLst>
          </p:cNvPr>
          <p:cNvSpPr>
            <a:spLocks noGrp="1"/>
          </p:cNvSpPr>
          <p:nvPr>
            <p:ph type="sldNum" sz="quarter" idx="12"/>
          </p:nvPr>
        </p:nvSpPr>
        <p:spPr/>
        <p:txBody>
          <a:bodyPr/>
          <a:lstStyle/>
          <a:p>
            <a:pPr>
              <a:defRPr/>
            </a:pPr>
            <a:fld id="{AE055072-ED12-4C45-98F4-735693FD894A}" type="slidenum">
              <a:rPr lang="en-US" smtClean="0"/>
              <a:pPr>
                <a:defRPr/>
              </a:pPr>
              <a:t>15</a:t>
            </a:fld>
            <a:endParaRPr lang="en-US"/>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a:xfrm>
            <a:off x="685800" y="304800"/>
            <a:ext cx="7772400" cy="914400"/>
          </a:xfrm>
        </p:spPr>
        <p:txBody>
          <a:bodyPr lIns="0" tIns="0" rIns="0" bIns="0"/>
          <a:lstStyle/>
          <a:p>
            <a:pPr algn="ctr" defTabSz="914400" eaLnBrk="1"/>
            <a:r>
              <a:rPr lang="en-US" altLang="en-US" sz="4000">
                <a:latin typeface="Arial" pitchFamily="34" charset="0"/>
                <a:cs typeface="Arial" pitchFamily="34" charset="0"/>
                <a:sym typeface="Arial" pitchFamily="34" charset="0"/>
              </a:rPr>
              <a:t>Building a B+ Tree with Insertions</a:t>
            </a:r>
            <a:endParaRPr lang="en-US" altLang="en-US"/>
          </a:p>
        </p:txBody>
      </p:sp>
      <p:sp>
        <p:nvSpPr>
          <p:cNvPr id="14340" name="AutoShape 3"/>
          <p:cNvSpPr>
            <a:spLocks/>
          </p:cNvSpPr>
          <p:nvPr/>
        </p:nvSpPr>
        <p:spPr bwMode="auto">
          <a:xfrm>
            <a:off x="419100" y="4343400"/>
            <a:ext cx="1371600" cy="663575"/>
          </a:xfrm>
          <a:custGeom>
            <a:avLst/>
            <a:gdLst>
              <a:gd name="T0" fmla="*/ 2147483647 w 21600"/>
              <a:gd name="T1" fmla="*/ 313136158 h 21600"/>
              <a:gd name="T2" fmla="*/ 2147483647 w 21600"/>
              <a:gd name="T3" fmla="*/ 313136158 h 21600"/>
              <a:gd name="T4" fmla="*/ 2147483647 w 21600"/>
              <a:gd name="T5" fmla="*/ 313136158 h 21600"/>
              <a:gd name="T6" fmla="*/ 2147483647 w 21600"/>
              <a:gd name="T7" fmla="*/ 313136158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a:t>The empty B-Tree</a:t>
            </a:r>
            <a:endParaRPr lang="en-US" altLang="en-US"/>
          </a:p>
        </p:txBody>
      </p:sp>
      <p:sp>
        <p:nvSpPr>
          <p:cNvPr id="14341" name="AutoShape 4"/>
          <p:cNvSpPr>
            <a:spLocks/>
          </p:cNvSpPr>
          <p:nvPr/>
        </p:nvSpPr>
        <p:spPr bwMode="auto">
          <a:xfrm>
            <a:off x="263525" y="5076825"/>
            <a:ext cx="1614488" cy="344488"/>
          </a:xfrm>
          <a:custGeom>
            <a:avLst/>
            <a:gdLst>
              <a:gd name="T0" fmla="*/ 2147483647 w 21600"/>
              <a:gd name="T1" fmla="*/ 43811170 h 21600"/>
              <a:gd name="T2" fmla="*/ 2147483647 w 21600"/>
              <a:gd name="T3" fmla="*/ 43811170 h 21600"/>
              <a:gd name="T4" fmla="*/ 2147483647 w 21600"/>
              <a:gd name="T5" fmla="*/ 43811170 h 21600"/>
              <a:gd name="T6" fmla="*/ 2147483647 w 21600"/>
              <a:gd name="T7" fmla="*/ 4381117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1800" b="1" i="1">
                <a:latin typeface="Courier New" pitchFamily="49" charset="0"/>
                <a:cs typeface="Courier New" pitchFamily="49" charset="0"/>
                <a:sym typeface="Courier New" pitchFamily="49" charset="0"/>
              </a:rPr>
              <a:t>M</a:t>
            </a:r>
            <a:r>
              <a:rPr lang="en-US" altLang="en-US" sz="1800" b="1">
                <a:latin typeface="Courier New" pitchFamily="49" charset="0"/>
                <a:cs typeface="Courier New" pitchFamily="49" charset="0"/>
                <a:sym typeface="Courier New" pitchFamily="49" charset="0"/>
              </a:rPr>
              <a:t> = 3 </a:t>
            </a:r>
            <a:r>
              <a:rPr lang="en-US" altLang="en-US" sz="1800" b="1" i="1">
                <a:solidFill>
                  <a:srgbClr val="339933"/>
                </a:solidFill>
                <a:latin typeface="Courier New" pitchFamily="49" charset="0"/>
                <a:cs typeface="Courier New" pitchFamily="49" charset="0"/>
                <a:sym typeface="Courier New" pitchFamily="49" charset="0"/>
              </a:rPr>
              <a:t>L</a:t>
            </a:r>
            <a:r>
              <a:rPr lang="en-US" altLang="en-US" sz="1800" b="1">
                <a:solidFill>
                  <a:srgbClr val="339933"/>
                </a:solidFill>
                <a:latin typeface="Courier New" pitchFamily="49" charset="0"/>
                <a:cs typeface="Courier New" pitchFamily="49" charset="0"/>
                <a:sym typeface="Courier New" pitchFamily="49" charset="0"/>
              </a:rPr>
              <a:t> = 3</a:t>
            </a:r>
            <a:endParaRPr lang="en-US" altLang="en-US"/>
          </a:p>
        </p:txBody>
      </p:sp>
      <p:sp>
        <p:nvSpPr>
          <p:cNvPr id="14342" name="AutoShape 5"/>
          <p:cNvSpPr>
            <a:spLocks/>
          </p:cNvSpPr>
          <p:nvPr/>
        </p:nvSpPr>
        <p:spPr bwMode="auto">
          <a:xfrm>
            <a:off x="1701800" y="2743200"/>
            <a:ext cx="1152525" cy="420688"/>
          </a:xfrm>
          <a:custGeom>
            <a:avLst/>
            <a:gdLst>
              <a:gd name="T0" fmla="*/ 1640642441 w 21600"/>
              <a:gd name="T1" fmla="*/ 79788972 h 21600"/>
              <a:gd name="T2" fmla="*/ 1640642441 w 21600"/>
              <a:gd name="T3" fmla="*/ 79788972 h 21600"/>
              <a:gd name="T4" fmla="*/ 1640642441 w 21600"/>
              <a:gd name="T5" fmla="*/ 79788972 h 21600"/>
              <a:gd name="T6" fmla="*/ 1640642441 w 21600"/>
              <a:gd name="T7" fmla="*/ 797889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t>Insert(</a:t>
            </a:r>
            <a:r>
              <a:rPr lang="en-US" altLang="en-US">
                <a:solidFill>
                  <a:srgbClr val="FF0000"/>
                </a:solidFill>
              </a:rPr>
              <a:t>3</a:t>
            </a:r>
            <a:r>
              <a:rPr lang="en-US" altLang="en-US"/>
              <a:t>)</a:t>
            </a:r>
          </a:p>
        </p:txBody>
      </p:sp>
      <p:sp>
        <p:nvSpPr>
          <p:cNvPr id="14343" name="AutoShape 6"/>
          <p:cNvSpPr>
            <a:spLocks/>
          </p:cNvSpPr>
          <p:nvPr/>
        </p:nvSpPr>
        <p:spPr bwMode="auto">
          <a:xfrm>
            <a:off x="3962400" y="2743200"/>
            <a:ext cx="1304925" cy="420688"/>
          </a:xfrm>
          <a:custGeom>
            <a:avLst/>
            <a:gdLst>
              <a:gd name="T0" fmla="*/ 2147483647 w 21600"/>
              <a:gd name="T1" fmla="*/ 79788972 h 21600"/>
              <a:gd name="T2" fmla="*/ 2147483647 w 21600"/>
              <a:gd name="T3" fmla="*/ 79788972 h 21600"/>
              <a:gd name="T4" fmla="*/ 2147483647 w 21600"/>
              <a:gd name="T5" fmla="*/ 79788972 h 21600"/>
              <a:gd name="T6" fmla="*/ 2147483647 w 21600"/>
              <a:gd name="T7" fmla="*/ 797889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t>Insert(</a:t>
            </a:r>
            <a:r>
              <a:rPr lang="en-US" altLang="en-US">
                <a:solidFill>
                  <a:srgbClr val="FF0000"/>
                </a:solidFill>
              </a:rPr>
              <a:t>18</a:t>
            </a:r>
            <a:r>
              <a:rPr lang="en-US" altLang="en-US"/>
              <a:t>)</a:t>
            </a:r>
          </a:p>
        </p:txBody>
      </p:sp>
      <p:grpSp>
        <p:nvGrpSpPr>
          <p:cNvPr id="14344" name="Group 7"/>
          <p:cNvGrpSpPr>
            <a:grpSpLocks/>
          </p:cNvGrpSpPr>
          <p:nvPr/>
        </p:nvGrpSpPr>
        <p:grpSpPr bwMode="auto">
          <a:xfrm>
            <a:off x="787400" y="2265363"/>
            <a:ext cx="550863" cy="1651000"/>
            <a:chOff x="0" y="0"/>
            <a:chExt cx="551498" cy="1651636"/>
          </a:xfrm>
        </p:grpSpPr>
        <p:grpSp>
          <p:nvGrpSpPr>
            <p:cNvPr id="14469" name="Group 8"/>
            <p:cNvGrpSpPr>
              <a:grpSpLocks/>
            </p:cNvGrpSpPr>
            <p:nvPr/>
          </p:nvGrpSpPr>
          <p:grpSpPr bwMode="auto">
            <a:xfrm>
              <a:off x="0" y="550333"/>
              <a:ext cx="551498" cy="550969"/>
              <a:chOff x="0" y="0"/>
              <a:chExt cx="551498" cy="550969"/>
            </a:xfrm>
          </p:grpSpPr>
          <p:grpSp>
            <p:nvGrpSpPr>
              <p:cNvPr id="14496" name="Group 9"/>
              <p:cNvGrpSpPr>
                <a:grpSpLocks/>
              </p:cNvGrpSpPr>
              <p:nvPr/>
            </p:nvGrpSpPr>
            <p:grpSpPr bwMode="auto">
              <a:xfrm>
                <a:off x="0" y="0"/>
                <a:ext cx="550863" cy="550334"/>
                <a:chOff x="0" y="0"/>
                <a:chExt cx="550863" cy="550334"/>
              </a:xfrm>
            </p:grpSpPr>
            <p:sp>
              <p:nvSpPr>
                <p:cNvPr id="14506" name="AutoShape 10"/>
                <p:cNvSpPr>
                  <a:spLocks/>
                </p:cNvSpPr>
                <p:nvPr/>
              </p:nvSpPr>
              <p:spPr bwMode="auto">
                <a:xfrm>
                  <a:off x="0" y="0"/>
                  <a:ext cx="550863" cy="550334"/>
                </a:xfrm>
                <a:custGeom>
                  <a:avLst/>
                  <a:gdLst>
                    <a:gd name="T0" fmla="*/ 179140622 w 21600"/>
                    <a:gd name="T1" fmla="*/ 178624709 h 21600"/>
                    <a:gd name="T2" fmla="*/ 179140622 w 21600"/>
                    <a:gd name="T3" fmla="*/ 178624709 h 21600"/>
                    <a:gd name="T4" fmla="*/ 179140622 w 21600"/>
                    <a:gd name="T5" fmla="*/ 178624709 h 21600"/>
                    <a:gd name="T6" fmla="*/ 179140622 w 21600"/>
                    <a:gd name="T7" fmla="*/ 17862470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4507" name="AutoShape 11"/>
                <p:cNvSpPr>
                  <a:spLocks/>
                </p:cNvSpPr>
                <p:nvPr/>
              </p:nvSpPr>
              <p:spPr bwMode="auto">
                <a:xfrm>
                  <a:off x="191611" y="88791"/>
                  <a:ext cx="167641" cy="372751"/>
                </a:xfrm>
                <a:custGeom>
                  <a:avLst/>
                  <a:gdLst>
                    <a:gd name="T0" fmla="*/ 5049005 w 21600"/>
                    <a:gd name="T1" fmla="*/ 55503469 h 21600"/>
                    <a:gd name="T2" fmla="*/ 5049005 w 21600"/>
                    <a:gd name="T3" fmla="*/ 55503469 h 21600"/>
                    <a:gd name="T4" fmla="*/ 5049005 w 21600"/>
                    <a:gd name="T5" fmla="*/ 55503469 h 21600"/>
                    <a:gd name="T6" fmla="*/ 5049005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4497" name="Group 12"/>
              <p:cNvGrpSpPr>
                <a:grpSpLocks/>
              </p:cNvGrpSpPr>
              <p:nvPr/>
            </p:nvGrpSpPr>
            <p:grpSpPr bwMode="auto">
              <a:xfrm>
                <a:off x="0" y="0"/>
                <a:ext cx="551498" cy="550969"/>
                <a:chOff x="-1" y="0"/>
                <a:chExt cx="551499" cy="550969"/>
              </a:xfrm>
            </p:grpSpPr>
            <p:sp>
              <p:nvSpPr>
                <p:cNvPr id="14498" name="Line 13"/>
                <p:cNvSpPr>
                  <a:spLocks noChangeShapeType="1"/>
                </p:cNvSpPr>
                <p:nvPr/>
              </p:nvSpPr>
              <p:spPr bwMode="auto">
                <a:xfrm flipH="1">
                  <a:off x="-1" y="275166"/>
                  <a:ext cx="2"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99" name="Line 14"/>
                <p:cNvSpPr>
                  <a:spLocks noChangeShapeType="1"/>
                </p:cNvSpPr>
                <p:nvPr/>
              </p:nvSpPr>
              <p:spPr bwMode="auto">
                <a:xfrm flipH="1">
                  <a:off x="-1" y="0"/>
                  <a:ext cx="2"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500" name="Line 15"/>
                <p:cNvSpPr>
                  <a:spLocks noChangeShapeType="1"/>
                </p:cNvSpPr>
                <p:nvPr/>
              </p:nvSpPr>
              <p:spPr bwMode="auto">
                <a:xfrm flipH="1">
                  <a:off x="550862" y="275166"/>
                  <a:ext cx="1"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501" name="Line 16"/>
                <p:cNvSpPr>
                  <a:spLocks noChangeShapeType="1"/>
                </p:cNvSpPr>
                <p:nvPr/>
              </p:nvSpPr>
              <p:spPr bwMode="auto">
                <a:xfrm flipH="1">
                  <a:off x="550862" y="0"/>
                  <a:ext cx="1"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502" name="Line 17"/>
                <p:cNvSpPr>
                  <a:spLocks noChangeShapeType="1"/>
                </p:cNvSpPr>
                <p:nvPr/>
              </p:nvSpPr>
              <p:spPr bwMode="auto">
                <a:xfrm>
                  <a:off x="276066" y="550968"/>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503" name="Line 18"/>
                <p:cNvSpPr>
                  <a:spLocks noChangeShapeType="1"/>
                </p:cNvSpPr>
                <p:nvPr/>
              </p:nvSpPr>
              <p:spPr bwMode="auto">
                <a:xfrm>
                  <a:off x="634" y="550968"/>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504" name="Line 19"/>
                <p:cNvSpPr>
                  <a:spLocks noChangeShapeType="1"/>
                </p:cNvSpPr>
                <p:nvPr/>
              </p:nvSpPr>
              <p:spPr bwMode="auto">
                <a:xfrm>
                  <a:off x="276066" y="634"/>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505" name="Line 20"/>
                <p:cNvSpPr>
                  <a:spLocks noChangeShapeType="1"/>
                </p:cNvSpPr>
                <p:nvPr/>
              </p:nvSpPr>
              <p:spPr bwMode="auto">
                <a:xfrm>
                  <a:off x="634" y="634"/>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4470" name="Group 21"/>
            <p:cNvGrpSpPr>
              <a:grpSpLocks/>
            </p:cNvGrpSpPr>
            <p:nvPr/>
          </p:nvGrpSpPr>
          <p:grpSpPr bwMode="auto">
            <a:xfrm>
              <a:off x="0" y="1100666"/>
              <a:ext cx="551498" cy="550970"/>
              <a:chOff x="0" y="0"/>
              <a:chExt cx="551498" cy="550969"/>
            </a:xfrm>
          </p:grpSpPr>
          <p:grpSp>
            <p:nvGrpSpPr>
              <p:cNvPr id="14484" name="Group 22"/>
              <p:cNvGrpSpPr>
                <a:grpSpLocks/>
              </p:cNvGrpSpPr>
              <p:nvPr/>
            </p:nvGrpSpPr>
            <p:grpSpPr bwMode="auto">
              <a:xfrm>
                <a:off x="0" y="0"/>
                <a:ext cx="550863" cy="550334"/>
                <a:chOff x="0" y="0"/>
                <a:chExt cx="550863" cy="550334"/>
              </a:xfrm>
            </p:grpSpPr>
            <p:sp>
              <p:nvSpPr>
                <p:cNvPr id="14494" name="AutoShape 23"/>
                <p:cNvSpPr>
                  <a:spLocks/>
                </p:cNvSpPr>
                <p:nvPr/>
              </p:nvSpPr>
              <p:spPr bwMode="auto">
                <a:xfrm>
                  <a:off x="0" y="0"/>
                  <a:ext cx="550863" cy="550334"/>
                </a:xfrm>
                <a:custGeom>
                  <a:avLst/>
                  <a:gdLst>
                    <a:gd name="T0" fmla="*/ 179140622 w 21600"/>
                    <a:gd name="T1" fmla="*/ 178624709 h 21600"/>
                    <a:gd name="T2" fmla="*/ 179140622 w 21600"/>
                    <a:gd name="T3" fmla="*/ 178624709 h 21600"/>
                    <a:gd name="T4" fmla="*/ 179140622 w 21600"/>
                    <a:gd name="T5" fmla="*/ 178624709 h 21600"/>
                    <a:gd name="T6" fmla="*/ 179140622 w 21600"/>
                    <a:gd name="T7" fmla="*/ 17862470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4495" name="AutoShape 24"/>
                <p:cNvSpPr>
                  <a:spLocks/>
                </p:cNvSpPr>
                <p:nvPr/>
              </p:nvSpPr>
              <p:spPr bwMode="auto">
                <a:xfrm>
                  <a:off x="191611" y="88791"/>
                  <a:ext cx="167641" cy="372751"/>
                </a:xfrm>
                <a:custGeom>
                  <a:avLst/>
                  <a:gdLst>
                    <a:gd name="T0" fmla="*/ 5049005 w 21600"/>
                    <a:gd name="T1" fmla="*/ 55503469 h 21600"/>
                    <a:gd name="T2" fmla="*/ 5049005 w 21600"/>
                    <a:gd name="T3" fmla="*/ 55503469 h 21600"/>
                    <a:gd name="T4" fmla="*/ 5049005 w 21600"/>
                    <a:gd name="T5" fmla="*/ 55503469 h 21600"/>
                    <a:gd name="T6" fmla="*/ 5049005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4485" name="Group 25"/>
              <p:cNvGrpSpPr>
                <a:grpSpLocks/>
              </p:cNvGrpSpPr>
              <p:nvPr/>
            </p:nvGrpSpPr>
            <p:grpSpPr bwMode="auto">
              <a:xfrm>
                <a:off x="0" y="0"/>
                <a:ext cx="551498" cy="550969"/>
                <a:chOff x="-1" y="0"/>
                <a:chExt cx="551499" cy="550969"/>
              </a:xfrm>
            </p:grpSpPr>
            <p:sp>
              <p:nvSpPr>
                <p:cNvPr id="14486" name="Line 26"/>
                <p:cNvSpPr>
                  <a:spLocks noChangeShapeType="1"/>
                </p:cNvSpPr>
                <p:nvPr/>
              </p:nvSpPr>
              <p:spPr bwMode="auto">
                <a:xfrm flipH="1">
                  <a:off x="-1" y="275166"/>
                  <a:ext cx="2"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87" name="Line 27"/>
                <p:cNvSpPr>
                  <a:spLocks noChangeShapeType="1"/>
                </p:cNvSpPr>
                <p:nvPr/>
              </p:nvSpPr>
              <p:spPr bwMode="auto">
                <a:xfrm flipH="1">
                  <a:off x="-1" y="0"/>
                  <a:ext cx="2"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88" name="Line 28"/>
                <p:cNvSpPr>
                  <a:spLocks noChangeShapeType="1"/>
                </p:cNvSpPr>
                <p:nvPr/>
              </p:nvSpPr>
              <p:spPr bwMode="auto">
                <a:xfrm flipH="1">
                  <a:off x="550862" y="275166"/>
                  <a:ext cx="1"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89" name="Line 29"/>
                <p:cNvSpPr>
                  <a:spLocks noChangeShapeType="1"/>
                </p:cNvSpPr>
                <p:nvPr/>
              </p:nvSpPr>
              <p:spPr bwMode="auto">
                <a:xfrm flipH="1">
                  <a:off x="550862" y="0"/>
                  <a:ext cx="1"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90" name="Line 30"/>
                <p:cNvSpPr>
                  <a:spLocks noChangeShapeType="1"/>
                </p:cNvSpPr>
                <p:nvPr/>
              </p:nvSpPr>
              <p:spPr bwMode="auto">
                <a:xfrm>
                  <a:off x="276066" y="550968"/>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91" name="Line 31"/>
                <p:cNvSpPr>
                  <a:spLocks noChangeShapeType="1"/>
                </p:cNvSpPr>
                <p:nvPr/>
              </p:nvSpPr>
              <p:spPr bwMode="auto">
                <a:xfrm>
                  <a:off x="634" y="550968"/>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92" name="Line 32"/>
                <p:cNvSpPr>
                  <a:spLocks noChangeShapeType="1"/>
                </p:cNvSpPr>
                <p:nvPr/>
              </p:nvSpPr>
              <p:spPr bwMode="auto">
                <a:xfrm>
                  <a:off x="276066" y="634"/>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93" name="Line 33"/>
                <p:cNvSpPr>
                  <a:spLocks noChangeShapeType="1"/>
                </p:cNvSpPr>
                <p:nvPr/>
              </p:nvSpPr>
              <p:spPr bwMode="auto">
                <a:xfrm>
                  <a:off x="634" y="634"/>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4471" name="Group 34"/>
            <p:cNvGrpSpPr>
              <a:grpSpLocks/>
            </p:cNvGrpSpPr>
            <p:nvPr/>
          </p:nvGrpSpPr>
          <p:grpSpPr bwMode="auto">
            <a:xfrm>
              <a:off x="0" y="0"/>
              <a:ext cx="551498" cy="550969"/>
              <a:chOff x="0" y="0"/>
              <a:chExt cx="551498" cy="550969"/>
            </a:xfrm>
          </p:grpSpPr>
          <p:grpSp>
            <p:nvGrpSpPr>
              <p:cNvPr id="14472" name="Group 35"/>
              <p:cNvGrpSpPr>
                <a:grpSpLocks/>
              </p:cNvGrpSpPr>
              <p:nvPr/>
            </p:nvGrpSpPr>
            <p:grpSpPr bwMode="auto">
              <a:xfrm>
                <a:off x="0" y="0"/>
                <a:ext cx="550863" cy="550334"/>
                <a:chOff x="0" y="0"/>
                <a:chExt cx="550863" cy="550334"/>
              </a:xfrm>
            </p:grpSpPr>
            <p:sp>
              <p:nvSpPr>
                <p:cNvPr id="14482" name="AutoShape 36"/>
                <p:cNvSpPr>
                  <a:spLocks/>
                </p:cNvSpPr>
                <p:nvPr/>
              </p:nvSpPr>
              <p:spPr bwMode="auto">
                <a:xfrm>
                  <a:off x="0" y="0"/>
                  <a:ext cx="550863" cy="550334"/>
                </a:xfrm>
                <a:custGeom>
                  <a:avLst/>
                  <a:gdLst>
                    <a:gd name="T0" fmla="*/ 179140622 w 21600"/>
                    <a:gd name="T1" fmla="*/ 178624709 h 21600"/>
                    <a:gd name="T2" fmla="*/ 179140622 w 21600"/>
                    <a:gd name="T3" fmla="*/ 178624709 h 21600"/>
                    <a:gd name="T4" fmla="*/ 179140622 w 21600"/>
                    <a:gd name="T5" fmla="*/ 178624709 h 21600"/>
                    <a:gd name="T6" fmla="*/ 179140622 w 21600"/>
                    <a:gd name="T7" fmla="*/ 17862470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4483" name="AutoShape 37"/>
                <p:cNvSpPr>
                  <a:spLocks/>
                </p:cNvSpPr>
                <p:nvPr/>
              </p:nvSpPr>
              <p:spPr bwMode="auto">
                <a:xfrm>
                  <a:off x="191611" y="88791"/>
                  <a:ext cx="167641" cy="372751"/>
                </a:xfrm>
                <a:custGeom>
                  <a:avLst/>
                  <a:gdLst>
                    <a:gd name="T0" fmla="*/ 5049005 w 21600"/>
                    <a:gd name="T1" fmla="*/ 55503469 h 21600"/>
                    <a:gd name="T2" fmla="*/ 5049005 w 21600"/>
                    <a:gd name="T3" fmla="*/ 55503469 h 21600"/>
                    <a:gd name="T4" fmla="*/ 5049005 w 21600"/>
                    <a:gd name="T5" fmla="*/ 55503469 h 21600"/>
                    <a:gd name="T6" fmla="*/ 5049005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4473" name="Group 38"/>
              <p:cNvGrpSpPr>
                <a:grpSpLocks/>
              </p:cNvGrpSpPr>
              <p:nvPr/>
            </p:nvGrpSpPr>
            <p:grpSpPr bwMode="auto">
              <a:xfrm>
                <a:off x="0" y="0"/>
                <a:ext cx="551498" cy="550969"/>
                <a:chOff x="-1" y="0"/>
                <a:chExt cx="551499" cy="550969"/>
              </a:xfrm>
            </p:grpSpPr>
            <p:sp>
              <p:nvSpPr>
                <p:cNvPr id="14474" name="Line 39"/>
                <p:cNvSpPr>
                  <a:spLocks noChangeShapeType="1"/>
                </p:cNvSpPr>
                <p:nvPr/>
              </p:nvSpPr>
              <p:spPr bwMode="auto">
                <a:xfrm flipH="1">
                  <a:off x="-1" y="275166"/>
                  <a:ext cx="2"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75" name="Line 40"/>
                <p:cNvSpPr>
                  <a:spLocks noChangeShapeType="1"/>
                </p:cNvSpPr>
                <p:nvPr/>
              </p:nvSpPr>
              <p:spPr bwMode="auto">
                <a:xfrm flipH="1">
                  <a:off x="-1" y="0"/>
                  <a:ext cx="2"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76" name="Line 41"/>
                <p:cNvSpPr>
                  <a:spLocks noChangeShapeType="1"/>
                </p:cNvSpPr>
                <p:nvPr/>
              </p:nvSpPr>
              <p:spPr bwMode="auto">
                <a:xfrm flipH="1">
                  <a:off x="550862" y="275166"/>
                  <a:ext cx="1"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77" name="Line 42"/>
                <p:cNvSpPr>
                  <a:spLocks noChangeShapeType="1"/>
                </p:cNvSpPr>
                <p:nvPr/>
              </p:nvSpPr>
              <p:spPr bwMode="auto">
                <a:xfrm flipH="1">
                  <a:off x="550862" y="0"/>
                  <a:ext cx="1"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78" name="Line 43"/>
                <p:cNvSpPr>
                  <a:spLocks noChangeShapeType="1"/>
                </p:cNvSpPr>
                <p:nvPr/>
              </p:nvSpPr>
              <p:spPr bwMode="auto">
                <a:xfrm>
                  <a:off x="276066" y="550968"/>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79" name="Line 44"/>
                <p:cNvSpPr>
                  <a:spLocks noChangeShapeType="1"/>
                </p:cNvSpPr>
                <p:nvPr/>
              </p:nvSpPr>
              <p:spPr bwMode="auto">
                <a:xfrm>
                  <a:off x="634" y="550968"/>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80" name="Line 45"/>
                <p:cNvSpPr>
                  <a:spLocks noChangeShapeType="1"/>
                </p:cNvSpPr>
                <p:nvPr/>
              </p:nvSpPr>
              <p:spPr bwMode="auto">
                <a:xfrm>
                  <a:off x="276066" y="634"/>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81" name="Line 46"/>
                <p:cNvSpPr>
                  <a:spLocks noChangeShapeType="1"/>
                </p:cNvSpPr>
                <p:nvPr/>
              </p:nvSpPr>
              <p:spPr bwMode="auto">
                <a:xfrm>
                  <a:off x="634" y="634"/>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sp>
        <p:nvSpPr>
          <p:cNvPr id="14345" name="Line 47"/>
          <p:cNvSpPr>
            <a:spLocks noChangeShapeType="1"/>
          </p:cNvSpPr>
          <p:nvPr/>
        </p:nvSpPr>
        <p:spPr bwMode="auto">
          <a:xfrm>
            <a:off x="1625600" y="3200400"/>
            <a:ext cx="137160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46" name="Line 48"/>
          <p:cNvSpPr>
            <a:spLocks noChangeShapeType="1"/>
          </p:cNvSpPr>
          <p:nvPr/>
        </p:nvSpPr>
        <p:spPr bwMode="auto">
          <a:xfrm>
            <a:off x="3962400" y="3200400"/>
            <a:ext cx="137160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47" name="Line 49"/>
          <p:cNvSpPr>
            <a:spLocks noChangeShapeType="1"/>
          </p:cNvSpPr>
          <p:nvPr/>
        </p:nvSpPr>
        <p:spPr bwMode="auto">
          <a:xfrm>
            <a:off x="6324600" y="3200400"/>
            <a:ext cx="137160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48" name="AutoShape 50"/>
          <p:cNvSpPr>
            <a:spLocks/>
          </p:cNvSpPr>
          <p:nvPr/>
        </p:nvSpPr>
        <p:spPr bwMode="auto">
          <a:xfrm>
            <a:off x="6324600" y="2743200"/>
            <a:ext cx="1304925" cy="420688"/>
          </a:xfrm>
          <a:custGeom>
            <a:avLst/>
            <a:gdLst>
              <a:gd name="T0" fmla="*/ 2147483647 w 21600"/>
              <a:gd name="T1" fmla="*/ 79788972 h 21600"/>
              <a:gd name="T2" fmla="*/ 2147483647 w 21600"/>
              <a:gd name="T3" fmla="*/ 79788972 h 21600"/>
              <a:gd name="T4" fmla="*/ 2147483647 w 21600"/>
              <a:gd name="T5" fmla="*/ 79788972 h 21600"/>
              <a:gd name="T6" fmla="*/ 2147483647 w 21600"/>
              <a:gd name="T7" fmla="*/ 797889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t>Insert(</a:t>
            </a:r>
            <a:r>
              <a:rPr lang="en-US" altLang="en-US">
                <a:solidFill>
                  <a:srgbClr val="FF0000"/>
                </a:solidFill>
              </a:rPr>
              <a:t>14</a:t>
            </a:r>
            <a:r>
              <a:rPr lang="en-US" altLang="en-US"/>
              <a:t>)</a:t>
            </a:r>
          </a:p>
        </p:txBody>
      </p:sp>
      <p:grpSp>
        <p:nvGrpSpPr>
          <p:cNvPr id="14349" name="Group 51"/>
          <p:cNvGrpSpPr>
            <a:grpSpLocks/>
          </p:cNvGrpSpPr>
          <p:nvPr/>
        </p:nvGrpSpPr>
        <p:grpSpPr bwMode="auto">
          <a:xfrm>
            <a:off x="3200400" y="2374900"/>
            <a:ext cx="550863" cy="1651000"/>
            <a:chOff x="0" y="0"/>
            <a:chExt cx="551498" cy="1651636"/>
          </a:xfrm>
        </p:grpSpPr>
        <p:grpSp>
          <p:nvGrpSpPr>
            <p:cNvPr id="14430" name="Group 52"/>
            <p:cNvGrpSpPr>
              <a:grpSpLocks/>
            </p:cNvGrpSpPr>
            <p:nvPr/>
          </p:nvGrpSpPr>
          <p:grpSpPr bwMode="auto">
            <a:xfrm>
              <a:off x="0" y="550333"/>
              <a:ext cx="551498" cy="550969"/>
              <a:chOff x="0" y="0"/>
              <a:chExt cx="551498" cy="550969"/>
            </a:xfrm>
          </p:grpSpPr>
          <p:grpSp>
            <p:nvGrpSpPr>
              <p:cNvPr id="14457" name="Group 53"/>
              <p:cNvGrpSpPr>
                <a:grpSpLocks/>
              </p:cNvGrpSpPr>
              <p:nvPr/>
            </p:nvGrpSpPr>
            <p:grpSpPr bwMode="auto">
              <a:xfrm>
                <a:off x="0" y="0"/>
                <a:ext cx="550863" cy="550334"/>
                <a:chOff x="0" y="0"/>
                <a:chExt cx="550863" cy="550334"/>
              </a:xfrm>
            </p:grpSpPr>
            <p:sp>
              <p:nvSpPr>
                <p:cNvPr id="14467" name="AutoShape 54"/>
                <p:cNvSpPr>
                  <a:spLocks/>
                </p:cNvSpPr>
                <p:nvPr/>
              </p:nvSpPr>
              <p:spPr bwMode="auto">
                <a:xfrm>
                  <a:off x="0" y="0"/>
                  <a:ext cx="550863" cy="550334"/>
                </a:xfrm>
                <a:custGeom>
                  <a:avLst/>
                  <a:gdLst>
                    <a:gd name="T0" fmla="*/ 179140622 w 21600"/>
                    <a:gd name="T1" fmla="*/ 178624709 h 21600"/>
                    <a:gd name="T2" fmla="*/ 179140622 w 21600"/>
                    <a:gd name="T3" fmla="*/ 178624709 h 21600"/>
                    <a:gd name="T4" fmla="*/ 179140622 w 21600"/>
                    <a:gd name="T5" fmla="*/ 178624709 h 21600"/>
                    <a:gd name="T6" fmla="*/ 179140622 w 21600"/>
                    <a:gd name="T7" fmla="*/ 17862470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4468" name="AutoShape 55"/>
                <p:cNvSpPr>
                  <a:spLocks/>
                </p:cNvSpPr>
                <p:nvPr/>
              </p:nvSpPr>
              <p:spPr bwMode="auto">
                <a:xfrm>
                  <a:off x="191611" y="88791"/>
                  <a:ext cx="167641" cy="372751"/>
                </a:xfrm>
                <a:custGeom>
                  <a:avLst/>
                  <a:gdLst>
                    <a:gd name="T0" fmla="*/ 5049005 w 21600"/>
                    <a:gd name="T1" fmla="*/ 55503469 h 21600"/>
                    <a:gd name="T2" fmla="*/ 5049005 w 21600"/>
                    <a:gd name="T3" fmla="*/ 55503469 h 21600"/>
                    <a:gd name="T4" fmla="*/ 5049005 w 21600"/>
                    <a:gd name="T5" fmla="*/ 55503469 h 21600"/>
                    <a:gd name="T6" fmla="*/ 5049005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4458" name="Group 56"/>
              <p:cNvGrpSpPr>
                <a:grpSpLocks/>
              </p:cNvGrpSpPr>
              <p:nvPr/>
            </p:nvGrpSpPr>
            <p:grpSpPr bwMode="auto">
              <a:xfrm>
                <a:off x="0" y="0"/>
                <a:ext cx="551498" cy="550969"/>
                <a:chOff x="-1" y="0"/>
                <a:chExt cx="551499" cy="550969"/>
              </a:xfrm>
            </p:grpSpPr>
            <p:sp>
              <p:nvSpPr>
                <p:cNvPr id="14459" name="Line 57"/>
                <p:cNvSpPr>
                  <a:spLocks noChangeShapeType="1"/>
                </p:cNvSpPr>
                <p:nvPr/>
              </p:nvSpPr>
              <p:spPr bwMode="auto">
                <a:xfrm flipH="1">
                  <a:off x="-1" y="275166"/>
                  <a:ext cx="2"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60" name="Line 58"/>
                <p:cNvSpPr>
                  <a:spLocks noChangeShapeType="1"/>
                </p:cNvSpPr>
                <p:nvPr/>
              </p:nvSpPr>
              <p:spPr bwMode="auto">
                <a:xfrm flipH="1">
                  <a:off x="-1" y="0"/>
                  <a:ext cx="2"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61" name="Line 59"/>
                <p:cNvSpPr>
                  <a:spLocks noChangeShapeType="1"/>
                </p:cNvSpPr>
                <p:nvPr/>
              </p:nvSpPr>
              <p:spPr bwMode="auto">
                <a:xfrm flipH="1">
                  <a:off x="550862" y="275166"/>
                  <a:ext cx="1"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62" name="Line 60"/>
                <p:cNvSpPr>
                  <a:spLocks noChangeShapeType="1"/>
                </p:cNvSpPr>
                <p:nvPr/>
              </p:nvSpPr>
              <p:spPr bwMode="auto">
                <a:xfrm flipH="1">
                  <a:off x="550862" y="0"/>
                  <a:ext cx="1"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63" name="Line 61"/>
                <p:cNvSpPr>
                  <a:spLocks noChangeShapeType="1"/>
                </p:cNvSpPr>
                <p:nvPr/>
              </p:nvSpPr>
              <p:spPr bwMode="auto">
                <a:xfrm>
                  <a:off x="276066" y="550968"/>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64" name="Line 62"/>
                <p:cNvSpPr>
                  <a:spLocks noChangeShapeType="1"/>
                </p:cNvSpPr>
                <p:nvPr/>
              </p:nvSpPr>
              <p:spPr bwMode="auto">
                <a:xfrm>
                  <a:off x="634" y="550968"/>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65" name="Line 63"/>
                <p:cNvSpPr>
                  <a:spLocks noChangeShapeType="1"/>
                </p:cNvSpPr>
                <p:nvPr/>
              </p:nvSpPr>
              <p:spPr bwMode="auto">
                <a:xfrm>
                  <a:off x="276066" y="634"/>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66" name="Line 64"/>
                <p:cNvSpPr>
                  <a:spLocks noChangeShapeType="1"/>
                </p:cNvSpPr>
                <p:nvPr/>
              </p:nvSpPr>
              <p:spPr bwMode="auto">
                <a:xfrm>
                  <a:off x="634" y="634"/>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4431" name="Group 65"/>
            <p:cNvGrpSpPr>
              <a:grpSpLocks/>
            </p:cNvGrpSpPr>
            <p:nvPr/>
          </p:nvGrpSpPr>
          <p:grpSpPr bwMode="auto">
            <a:xfrm>
              <a:off x="0" y="1100666"/>
              <a:ext cx="551498" cy="550970"/>
              <a:chOff x="0" y="0"/>
              <a:chExt cx="551498" cy="550969"/>
            </a:xfrm>
          </p:grpSpPr>
          <p:grpSp>
            <p:nvGrpSpPr>
              <p:cNvPr id="14445" name="Group 66"/>
              <p:cNvGrpSpPr>
                <a:grpSpLocks/>
              </p:cNvGrpSpPr>
              <p:nvPr/>
            </p:nvGrpSpPr>
            <p:grpSpPr bwMode="auto">
              <a:xfrm>
                <a:off x="0" y="0"/>
                <a:ext cx="550863" cy="550334"/>
                <a:chOff x="0" y="0"/>
                <a:chExt cx="550863" cy="550334"/>
              </a:xfrm>
            </p:grpSpPr>
            <p:sp>
              <p:nvSpPr>
                <p:cNvPr id="14455" name="AutoShape 67"/>
                <p:cNvSpPr>
                  <a:spLocks/>
                </p:cNvSpPr>
                <p:nvPr/>
              </p:nvSpPr>
              <p:spPr bwMode="auto">
                <a:xfrm>
                  <a:off x="0" y="0"/>
                  <a:ext cx="550863" cy="550334"/>
                </a:xfrm>
                <a:custGeom>
                  <a:avLst/>
                  <a:gdLst>
                    <a:gd name="T0" fmla="*/ 179140622 w 21600"/>
                    <a:gd name="T1" fmla="*/ 178624709 h 21600"/>
                    <a:gd name="T2" fmla="*/ 179140622 w 21600"/>
                    <a:gd name="T3" fmla="*/ 178624709 h 21600"/>
                    <a:gd name="T4" fmla="*/ 179140622 w 21600"/>
                    <a:gd name="T5" fmla="*/ 178624709 h 21600"/>
                    <a:gd name="T6" fmla="*/ 179140622 w 21600"/>
                    <a:gd name="T7" fmla="*/ 17862470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4456" name="AutoShape 68"/>
                <p:cNvSpPr>
                  <a:spLocks/>
                </p:cNvSpPr>
                <p:nvPr/>
              </p:nvSpPr>
              <p:spPr bwMode="auto">
                <a:xfrm>
                  <a:off x="191611" y="88791"/>
                  <a:ext cx="167641" cy="372751"/>
                </a:xfrm>
                <a:custGeom>
                  <a:avLst/>
                  <a:gdLst>
                    <a:gd name="T0" fmla="*/ 5049005 w 21600"/>
                    <a:gd name="T1" fmla="*/ 55503469 h 21600"/>
                    <a:gd name="T2" fmla="*/ 5049005 w 21600"/>
                    <a:gd name="T3" fmla="*/ 55503469 h 21600"/>
                    <a:gd name="T4" fmla="*/ 5049005 w 21600"/>
                    <a:gd name="T5" fmla="*/ 55503469 h 21600"/>
                    <a:gd name="T6" fmla="*/ 5049005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4446" name="Group 69"/>
              <p:cNvGrpSpPr>
                <a:grpSpLocks/>
              </p:cNvGrpSpPr>
              <p:nvPr/>
            </p:nvGrpSpPr>
            <p:grpSpPr bwMode="auto">
              <a:xfrm>
                <a:off x="0" y="0"/>
                <a:ext cx="551498" cy="550969"/>
                <a:chOff x="-1" y="0"/>
                <a:chExt cx="551499" cy="550969"/>
              </a:xfrm>
            </p:grpSpPr>
            <p:sp>
              <p:nvSpPr>
                <p:cNvPr id="14447" name="Line 70"/>
                <p:cNvSpPr>
                  <a:spLocks noChangeShapeType="1"/>
                </p:cNvSpPr>
                <p:nvPr/>
              </p:nvSpPr>
              <p:spPr bwMode="auto">
                <a:xfrm flipH="1">
                  <a:off x="-1" y="275166"/>
                  <a:ext cx="2"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48" name="Line 71"/>
                <p:cNvSpPr>
                  <a:spLocks noChangeShapeType="1"/>
                </p:cNvSpPr>
                <p:nvPr/>
              </p:nvSpPr>
              <p:spPr bwMode="auto">
                <a:xfrm flipH="1">
                  <a:off x="-1" y="0"/>
                  <a:ext cx="2"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49" name="Line 72"/>
                <p:cNvSpPr>
                  <a:spLocks noChangeShapeType="1"/>
                </p:cNvSpPr>
                <p:nvPr/>
              </p:nvSpPr>
              <p:spPr bwMode="auto">
                <a:xfrm flipH="1">
                  <a:off x="550862" y="275166"/>
                  <a:ext cx="1"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50" name="Line 73"/>
                <p:cNvSpPr>
                  <a:spLocks noChangeShapeType="1"/>
                </p:cNvSpPr>
                <p:nvPr/>
              </p:nvSpPr>
              <p:spPr bwMode="auto">
                <a:xfrm flipH="1">
                  <a:off x="550862" y="0"/>
                  <a:ext cx="1"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51" name="Line 74"/>
                <p:cNvSpPr>
                  <a:spLocks noChangeShapeType="1"/>
                </p:cNvSpPr>
                <p:nvPr/>
              </p:nvSpPr>
              <p:spPr bwMode="auto">
                <a:xfrm>
                  <a:off x="276066" y="550968"/>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52" name="Line 75"/>
                <p:cNvSpPr>
                  <a:spLocks noChangeShapeType="1"/>
                </p:cNvSpPr>
                <p:nvPr/>
              </p:nvSpPr>
              <p:spPr bwMode="auto">
                <a:xfrm>
                  <a:off x="634" y="550968"/>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53" name="Line 76"/>
                <p:cNvSpPr>
                  <a:spLocks noChangeShapeType="1"/>
                </p:cNvSpPr>
                <p:nvPr/>
              </p:nvSpPr>
              <p:spPr bwMode="auto">
                <a:xfrm>
                  <a:off x="276066" y="634"/>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54" name="Line 77"/>
                <p:cNvSpPr>
                  <a:spLocks noChangeShapeType="1"/>
                </p:cNvSpPr>
                <p:nvPr/>
              </p:nvSpPr>
              <p:spPr bwMode="auto">
                <a:xfrm>
                  <a:off x="634" y="634"/>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4432" name="Group 78"/>
            <p:cNvGrpSpPr>
              <a:grpSpLocks/>
            </p:cNvGrpSpPr>
            <p:nvPr/>
          </p:nvGrpSpPr>
          <p:grpSpPr bwMode="auto">
            <a:xfrm>
              <a:off x="0" y="0"/>
              <a:ext cx="551498" cy="550969"/>
              <a:chOff x="0" y="0"/>
              <a:chExt cx="551498" cy="550969"/>
            </a:xfrm>
          </p:grpSpPr>
          <p:grpSp>
            <p:nvGrpSpPr>
              <p:cNvPr id="14433" name="Group 79"/>
              <p:cNvGrpSpPr>
                <a:grpSpLocks/>
              </p:cNvGrpSpPr>
              <p:nvPr/>
            </p:nvGrpSpPr>
            <p:grpSpPr bwMode="auto">
              <a:xfrm>
                <a:off x="0" y="0"/>
                <a:ext cx="550863" cy="550334"/>
                <a:chOff x="0" y="0"/>
                <a:chExt cx="550863" cy="550334"/>
              </a:xfrm>
            </p:grpSpPr>
            <p:sp>
              <p:nvSpPr>
                <p:cNvPr id="14443" name="AutoShape 80"/>
                <p:cNvSpPr>
                  <a:spLocks/>
                </p:cNvSpPr>
                <p:nvPr/>
              </p:nvSpPr>
              <p:spPr bwMode="auto">
                <a:xfrm>
                  <a:off x="0" y="0"/>
                  <a:ext cx="550863" cy="550334"/>
                </a:xfrm>
                <a:custGeom>
                  <a:avLst/>
                  <a:gdLst>
                    <a:gd name="T0" fmla="*/ 179140622 w 21600"/>
                    <a:gd name="T1" fmla="*/ 178624709 h 21600"/>
                    <a:gd name="T2" fmla="*/ 179140622 w 21600"/>
                    <a:gd name="T3" fmla="*/ 178624709 h 21600"/>
                    <a:gd name="T4" fmla="*/ 179140622 w 21600"/>
                    <a:gd name="T5" fmla="*/ 178624709 h 21600"/>
                    <a:gd name="T6" fmla="*/ 179140622 w 21600"/>
                    <a:gd name="T7" fmla="*/ 17862470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4444" name="AutoShape 81"/>
                <p:cNvSpPr>
                  <a:spLocks/>
                </p:cNvSpPr>
                <p:nvPr/>
              </p:nvSpPr>
              <p:spPr bwMode="auto">
                <a:xfrm>
                  <a:off x="191611" y="88791"/>
                  <a:ext cx="167641" cy="372751"/>
                </a:xfrm>
                <a:custGeom>
                  <a:avLst/>
                  <a:gdLst>
                    <a:gd name="T0" fmla="*/ 5049005 w 21600"/>
                    <a:gd name="T1" fmla="*/ 55503469 h 21600"/>
                    <a:gd name="T2" fmla="*/ 5049005 w 21600"/>
                    <a:gd name="T3" fmla="*/ 55503469 h 21600"/>
                    <a:gd name="T4" fmla="*/ 5049005 w 21600"/>
                    <a:gd name="T5" fmla="*/ 55503469 h 21600"/>
                    <a:gd name="T6" fmla="*/ 5049005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4434" name="Group 82"/>
              <p:cNvGrpSpPr>
                <a:grpSpLocks/>
              </p:cNvGrpSpPr>
              <p:nvPr/>
            </p:nvGrpSpPr>
            <p:grpSpPr bwMode="auto">
              <a:xfrm>
                <a:off x="0" y="0"/>
                <a:ext cx="551498" cy="550969"/>
                <a:chOff x="-1" y="0"/>
                <a:chExt cx="551499" cy="550969"/>
              </a:xfrm>
            </p:grpSpPr>
            <p:sp>
              <p:nvSpPr>
                <p:cNvPr id="14435" name="Line 83"/>
                <p:cNvSpPr>
                  <a:spLocks noChangeShapeType="1"/>
                </p:cNvSpPr>
                <p:nvPr/>
              </p:nvSpPr>
              <p:spPr bwMode="auto">
                <a:xfrm flipH="1">
                  <a:off x="-1" y="275166"/>
                  <a:ext cx="2"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36" name="Line 84"/>
                <p:cNvSpPr>
                  <a:spLocks noChangeShapeType="1"/>
                </p:cNvSpPr>
                <p:nvPr/>
              </p:nvSpPr>
              <p:spPr bwMode="auto">
                <a:xfrm flipH="1">
                  <a:off x="-1" y="0"/>
                  <a:ext cx="2"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37" name="Line 85"/>
                <p:cNvSpPr>
                  <a:spLocks noChangeShapeType="1"/>
                </p:cNvSpPr>
                <p:nvPr/>
              </p:nvSpPr>
              <p:spPr bwMode="auto">
                <a:xfrm flipH="1">
                  <a:off x="550862" y="275166"/>
                  <a:ext cx="1"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38" name="Line 86"/>
                <p:cNvSpPr>
                  <a:spLocks noChangeShapeType="1"/>
                </p:cNvSpPr>
                <p:nvPr/>
              </p:nvSpPr>
              <p:spPr bwMode="auto">
                <a:xfrm flipH="1">
                  <a:off x="550862" y="0"/>
                  <a:ext cx="1"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39" name="Line 87"/>
                <p:cNvSpPr>
                  <a:spLocks noChangeShapeType="1"/>
                </p:cNvSpPr>
                <p:nvPr/>
              </p:nvSpPr>
              <p:spPr bwMode="auto">
                <a:xfrm>
                  <a:off x="276066" y="550968"/>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40" name="Line 88"/>
                <p:cNvSpPr>
                  <a:spLocks noChangeShapeType="1"/>
                </p:cNvSpPr>
                <p:nvPr/>
              </p:nvSpPr>
              <p:spPr bwMode="auto">
                <a:xfrm>
                  <a:off x="634" y="550968"/>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41" name="Line 89"/>
                <p:cNvSpPr>
                  <a:spLocks noChangeShapeType="1"/>
                </p:cNvSpPr>
                <p:nvPr/>
              </p:nvSpPr>
              <p:spPr bwMode="auto">
                <a:xfrm>
                  <a:off x="276066" y="634"/>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42" name="Line 90"/>
                <p:cNvSpPr>
                  <a:spLocks noChangeShapeType="1"/>
                </p:cNvSpPr>
                <p:nvPr/>
              </p:nvSpPr>
              <p:spPr bwMode="auto">
                <a:xfrm>
                  <a:off x="634" y="634"/>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grpSp>
        <p:nvGrpSpPr>
          <p:cNvPr id="14350" name="Group 91"/>
          <p:cNvGrpSpPr>
            <a:grpSpLocks/>
          </p:cNvGrpSpPr>
          <p:nvPr/>
        </p:nvGrpSpPr>
        <p:grpSpPr bwMode="auto">
          <a:xfrm>
            <a:off x="5562600" y="2374900"/>
            <a:ext cx="550863" cy="1651000"/>
            <a:chOff x="0" y="0"/>
            <a:chExt cx="551498" cy="1651636"/>
          </a:xfrm>
        </p:grpSpPr>
        <p:grpSp>
          <p:nvGrpSpPr>
            <p:cNvPr id="14391" name="Group 92"/>
            <p:cNvGrpSpPr>
              <a:grpSpLocks/>
            </p:cNvGrpSpPr>
            <p:nvPr/>
          </p:nvGrpSpPr>
          <p:grpSpPr bwMode="auto">
            <a:xfrm>
              <a:off x="0" y="550333"/>
              <a:ext cx="551498" cy="550969"/>
              <a:chOff x="0" y="0"/>
              <a:chExt cx="551498" cy="550969"/>
            </a:xfrm>
          </p:grpSpPr>
          <p:grpSp>
            <p:nvGrpSpPr>
              <p:cNvPr id="14418" name="Group 93"/>
              <p:cNvGrpSpPr>
                <a:grpSpLocks/>
              </p:cNvGrpSpPr>
              <p:nvPr/>
            </p:nvGrpSpPr>
            <p:grpSpPr bwMode="auto">
              <a:xfrm>
                <a:off x="0" y="0"/>
                <a:ext cx="550863" cy="550334"/>
                <a:chOff x="0" y="0"/>
                <a:chExt cx="550863" cy="550334"/>
              </a:xfrm>
            </p:grpSpPr>
            <p:sp>
              <p:nvSpPr>
                <p:cNvPr id="14428" name="AutoShape 94"/>
                <p:cNvSpPr>
                  <a:spLocks/>
                </p:cNvSpPr>
                <p:nvPr/>
              </p:nvSpPr>
              <p:spPr bwMode="auto">
                <a:xfrm>
                  <a:off x="0" y="0"/>
                  <a:ext cx="550863" cy="550334"/>
                </a:xfrm>
                <a:custGeom>
                  <a:avLst/>
                  <a:gdLst>
                    <a:gd name="T0" fmla="*/ 179140622 w 21600"/>
                    <a:gd name="T1" fmla="*/ 178624709 h 21600"/>
                    <a:gd name="T2" fmla="*/ 179140622 w 21600"/>
                    <a:gd name="T3" fmla="*/ 178624709 h 21600"/>
                    <a:gd name="T4" fmla="*/ 179140622 w 21600"/>
                    <a:gd name="T5" fmla="*/ 178624709 h 21600"/>
                    <a:gd name="T6" fmla="*/ 179140622 w 21600"/>
                    <a:gd name="T7" fmla="*/ 17862470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4429" name="AutoShape 95"/>
                <p:cNvSpPr>
                  <a:spLocks/>
                </p:cNvSpPr>
                <p:nvPr/>
              </p:nvSpPr>
              <p:spPr bwMode="auto">
                <a:xfrm>
                  <a:off x="191611" y="88791"/>
                  <a:ext cx="167641" cy="372751"/>
                </a:xfrm>
                <a:custGeom>
                  <a:avLst/>
                  <a:gdLst>
                    <a:gd name="T0" fmla="*/ 5049005 w 21600"/>
                    <a:gd name="T1" fmla="*/ 55503469 h 21600"/>
                    <a:gd name="T2" fmla="*/ 5049005 w 21600"/>
                    <a:gd name="T3" fmla="*/ 55503469 h 21600"/>
                    <a:gd name="T4" fmla="*/ 5049005 w 21600"/>
                    <a:gd name="T5" fmla="*/ 55503469 h 21600"/>
                    <a:gd name="T6" fmla="*/ 5049005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4419" name="Group 96"/>
              <p:cNvGrpSpPr>
                <a:grpSpLocks/>
              </p:cNvGrpSpPr>
              <p:nvPr/>
            </p:nvGrpSpPr>
            <p:grpSpPr bwMode="auto">
              <a:xfrm>
                <a:off x="0" y="0"/>
                <a:ext cx="551498" cy="550969"/>
                <a:chOff x="-1" y="0"/>
                <a:chExt cx="551499" cy="550969"/>
              </a:xfrm>
            </p:grpSpPr>
            <p:sp>
              <p:nvSpPr>
                <p:cNvPr id="14420" name="Line 97"/>
                <p:cNvSpPr>
                  <a:spLocks noChangeShapeType="1"/>
                </p:cNvSpPr>
                <p:nvPr/>
              </p:nvSpPr>
              <p:spPr bwMode="auto">
                <a:xfrm flipH="1">
                  <a:off x="-1" y="275166"/>
                  <a:ext cx="2"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21" name="Line 98"/>
                <p:cNvSpPr>
                  <a:spLocks noChangeShapeType="1"/>
                </p:cNvSpPr>
                <p:nvPr/>
              </p:nvSpPr>
              <p:spPr bwMode="auto">
                <a:xfrm flipH="1">
                  <a:off x="-1" y="0"/>
                  <a:ext cx="2"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22" name="Line 99"/>
                <p:cNvSpPr>
                  <a:spLocks noChangeShapeType="1"/>
                </p:cNvSpPr>
                <p:nvPr/>
              </p:nvSpPr>
              <p:spPr bwMode="auto">
                <a:xfrm flipH="1">
                  <a:off x="550862" y="275166"/>
                  <a:ext cx="1"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23" name="Line 100"/>
                <p:cNvSpPr>
                  <a:spLocks noChangeShapeType="1"/>
                </p:cNvSpPr>
                <p:nvPr/>
              </p:nvSpPr>
              <p:spPr bwMode="auto">
                <a:xfrm flipH="1">
                  <a:off x="550862" y="0"/>
                  <a:ext cx="1"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24" name="Line 101"/>
                <p:cNvSpPr>
                  <a:spLocks noChangeShapeType="1"/>
                </p:cNvSpPr>
                <p:nvPr/>
              </p:nvSpPr>
              <p:spPr bwMode="auto">
                <a:xfrm>
                  <a:off x="276066" y="550968"/>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25" name="Line 102"/>
                <p:cNvSpPr>
                  <a:spLocks noChangeShapeType="1"/>
                </p:cNvSpPr>
                <p:nvPr/>
              </p:nvSpPr>
              <p:spPr bwMode="auto">
                <a:xfrm>
                  <a:off x="634" y="550968"/>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26" name="Line 103"/>
                <p:cNvSpPr>
                  <a:spLocks noChangeShapeType="1"/>
                </p:cNvSpPr>
                <p:nvPr/>
              </p:nvSpPr>
              <p:spPr bwMode="auto">
                <a:xfrm>
                  <a:off x="276066" y="634"/>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27" name="Line 104"/>
                <p:cNvSpPr>
                  <a:spLocks noChangeShapeType="1"/>
                </p:cNvSpPr>
                <p:nvPr/>
              </p:nvSpPr>
              <p:spPr bwMode="auto">
                <a:xfrm>
                  <a:off x="634" y="634"/>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4392" name="Group 105"/>
            <p:cNvGrpSpPr>
              <a:grpSpLocks/>
            </p:cNvGrpSpPr>
            <p:nvPr/>
          </p:nvGrpSpPr>
          <p:grpSpPr bwMode="auto">
            <a:xfrm>
              <a:off x="0" y="1100666"/>
              <a:ext cx="551498" cy="550970"/>
              <a:chOff x="0" y="0"/>
              <a:chExt cx="551498" cy="550969"/>
            </a:xfrm>
          </p:grpSpPr>
          <p:grpSp>
            <p:nvGrpSpPr>
              <p:cNvPr id="14406" name="Group 106"/>
              <p:cNvGrpSpPr>
                <a:grpSpLocks/>
              </p:cNvGrpSpPr>
              <p:nvPr/>
            </p:nvGrpSpPr>
            <p:grpSpPr bwMode="auto">
              <a:xfrm>
                <a:off x="0" y="0"/>
                <a:ext cx="550863" cy="550334"/>
                <a:chOff x="0" y="0"/>
                <a:chExt cx="550863" cy="550334"/>
              </a:xfrm>
            </p:grpSpPr>
            <p:sp>
              <p:nvSpPr>
                <p:cNvPr id="14416" name="AutoShape 107"/>
                <p:cNvSpPr>
                  <a:spLocks/>
                </p:cNvSpPr>
                <p:nvPr/>
              </p:nvSpPr>
              <p:spPr bwMode="auto">
                <a:xfrm>
                  <a:off x="0" y="0"/>
                  <a:ext cx="550863" cy="550334"/>
                </a:xfrm>
                <a:custGeom>
                  <a:avLst/>
                  <a:gdLst>
                    <a:gd name="T0" fmla="*/ 179140622 w 21600"/>
                    <a:gd name="T1" fmla="*/ 178624709 h 21600"/>
                    <a:gd name="T2" fmla="*/ 179140622 w 21600"/>
                    <a:gd name="T3" fmla="*/ 178624709 h 21600"/>
                    <a:gd name="T4" fmla="*/ 179140622 w 21600"/>
                    <a:gd name="T5" fmla="*/ 178624709 h 21600"/>
                    <a:gd name="T6" fmla="*/ 179140622 w 21600"/>
                    <a:gd name="T7" fmla="*/ 17862470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4417" name="AutoShape 108"/>
                <p:cNvSpPr>
                  <a:spLocks/>
                </p:cNvSpPr>
                <p:nvPr/>
              </p:nvSpPr>
              <p:spPr bwMode="auto">
                <a:xfrm>
                  <a:off x="191611" y="88791"/>
                  <a:ext cx="167641" cy="372751"/>
                </a:xfrm>
                <a:custGeom>
                  <a:avLst/>
                  <a:gdLst>
                    <a:gd name="T0" fmla="*/ 5049005 w 21600"/>
                    <a:gd name="T1" fmla="*/ 55503469 h 21600"/>
                    <a:gd name="T2" fmla="*/ 5049005 w 21600"/>
                    <a:gd name="T3" fmla="*/ 55503469 h 21600"/>
                    <a:gd name="T4" fmla="*/ 5049005 w 21600"/>
                    <a:gd name="T5" fmla="*/ 55503469 h 21600"/>
                    <a:gd name="T6" fmla="*/ 5049005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4407" name="Group 109"/>
              <p:cNvGrpSpPr>
                <a:grpSpLocks/>
              </p:cNvGrpSpPr>
              <p:nvPr/>
            </p:nvGrpSpPr>
            <p:grpSpPr bwMode="auto">
              <a:xfrm>
                <a:off x="0" y="0"/>
                <a:ext cx="551498" cy="550969"/>
                <a:chOff x="-1" y="0"/>
                <a:chExt cx="551499" cy="550969"/>
              </a:xfrm>
            </p:grpSpPr>
            <p:sp>
              <p:nvSpPr>
                <p:cNvPr id="14408" name="Line 110"/>
                <p:cNvSpPr>
                  <a:spLocks noChangeShapeType="1"/>
                </p:cNvSpPr>
                <p:nvPr/>
              </p:nvSpPr>
              <p:spPr bwMode="auto">
                <a:xfrm flipH="1">
                  <a:off x="-1" y="275166"/>
                  <a:ext cx="2"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09" name="Line 111"/>
                <p:cNvSpPr>
                  <a:spLocks noChangeShapeType="1"/>
                </p:cNvSpPr>
                <p:nvPr/>
              </p:nvSpPr>
              <p:spPr bwMode="auto">
                <a:xfrm flipH="1">
                  <a:off x="-1" y="0"/>
                  <a:ext cx="2"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10" name="Line 112"/>
                <p:cNvSpPr>
                  <a:spLocks noChangeShapeType="1"/>
                </p:cNvSpPr>
                <p:nvPr/>
              </p:nvSpPr>
              <p:spPr bwMode="auto">
                <a:xfrm flipH="1">
                  <a:off x="550862" y="275166"/>
                  <a:ext cx="1"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11" name="Line 113"/>
                <p:cNvSpPr>
                  <a:spLocks noChangeShapeType="1"/>
                </p:cNvSpPr>
                <p:nvPr/>
              </p:nvSpPr>
              <p:spPr bwMode="auto">
                <a:xfrm flipH="1">
                  <a:off x="550862" y="0"/>
                  <a:ext cx="1"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12" name="Line 114"/>
                <p:cNvSpPr>
                  <a:spLocks noChangeShapeType="1"/>
                </p:cNvSpPr>
                <p:nvPr/>
              </p:nvSpPr>
              <p:spPr bwMode="auto">
                <a:xfrm>
                  <a:off x="276066" y="550968"/>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13" name="Line 115"/>
                <p:cNvSpPr>
                  <a:spLocks noChangeShapeType="1"/>
                </p:cNvSpPr>
                <p:nvPr/>
              </p:nvSpPr>
              <p:spPr bwMode="auto">
                <a:xfrm>
                  <a:off x="634" y="550968"/>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14" name="Line 116"/>
                <p:cNvSpPr>
                  <a:spLocks noChangeShapeType="1"/>
                </p:cNvSpPr>
                <p:nvPr/>
              </p:nvSpPr>
              <p:spPr bwMode="auto">
                <a:xfrm>
                  <a:off x="276066" y="634"/>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15" name="Line 117"/>
                <p:cNvSpPr>
                  <a:spLocks noChangeShapeType="1"/>
                </p:cNvSpPr>
                <p:nvPr/>
              </p:nvSpPr>
              <p:spPr bwMode="auto">
                <a:xfrm>
                  <a:off x="634" y="634"/>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4393" name="Group 118"/>
            <p:cNvGrpSpPr>
              <a:grpSpLocks/>
            </p:cNvGrpSpPr>
            <p:nvPr/>
          </p:nvGrpSpPr>
          <p:grpSpPr bwMode="auto">
            <a:xfrm>
              <a:off x="0" y="0"/>
              <a:ext cx="551498" cy="550969"/>
              <a:chOff x="0" y="0"/>
              <a:chExt cx="551498" cy="550969"/>
            </a:xfrm>
          </p:grpSpPr>
          <p:grpSp>
            <p:nvGrpSpPr>
              <p:cNvPr id="14394" name="Group 119"/>
              <p:cNvGrpSpPr>
                <a:grpSpLocks/>
              </p:cNvGrpSpPr>
              <p:nvPr/>
            </p:nvGrpSpPr>
            <p:grpSpPr bwMode="auto">
              <a:xfrm>
                <a:off x="0" y="0"/>
                <a:ext cx="550863" cy="550334"/>
                <a:chOff x="0" y="0"/>
                <a:chExt cx="550863" cy="550334"/>
              </a:xfrm>
            </p:grpSpPr>
            <p:sp>
              <p:nvSpPr>
                <p:cNvPr id="14404" name="AutoShape 120"/>
                <p:cNvSpPr>
                  <a:spLocks/>
                </p:cNvSpPr>
                <p:nvPr/>
              </p:nvSpPr>
              <p:spPr bwMode="auto">
                <a:xfrm>
                  <a:off x="0" y="0"/>
                  <a:ext cx="550863" cy="550334"/>
                </a:xfrm>
                <a:custGeom>
                  <a:avLst/>
                  <a:gdLst>
                    <a:gd name="T0" fmla="*/ 179140622 w 21600"/>
                    <a:gd name="T1" fmla="*/ 178624709 h 21600"/>
                    <a:gd name="T2" fmla="*/ 179140622 w 21600"/>
                    <a:gd name="T3" fmla="*/ 178624709 h 21600"/>
                    <a:gd name="T4" fmla="*/ 179140622 w 21600"/>
                    <a:gd name="T5" fmla="*/ 178624709 h 21600"/>
                    <a:gd name="T6" fmla="*/ 179140622 w 21600"/>
                    <a:gd name="T7" fmla="*/ 17862470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4405" name="AutoShape 121"/>
                <p:cNvSpPr>
                  <a:spLocks/>
                </p:cNvSpPr>
                <p:nvPr/>
              </p:nvSpPr>
              <p:spPr bwMode="auto">
                <a:xfrm>
                  <a:off x="191611" y="88791"/>
                  <a:ext cx="167641" cy="372751"/>
                </a:xfrm>
                <a:custGeom>
                  <a:avLst/>
                  <a:gdLst>
                    <a:gd name="T0" fmla="*/ 5049005 w 21600"/>
                    <a:gd name="T1" fmla="*/ 55503469 h 21600"/>
                    <a:gd name="T2" fmla="*/ 5049005 w 21600"/>
                    <a:gd name="T3" fmla="*/ 55503469 h 21600"/>
                    <a:gd name="T4" fmla="*/ 5049005 w 21600"/>
                    <a:gd name="T5" fmla="*/ 55503469 h 21600"/>
                    <a:gd name="T6" fmla="*/ 5049005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4395" name="Group 122"/>
              <p:cNvGrpSpPr>
                <a:grpSpLocks/>
              </p:cNvGrpSpPr>
              <p:nvPr/>
            </p:nvGrpSpPr>
            <p:grpSpPr bwMode="auto">
              <a:xfrm>
                <a:off x="0" y="0"/>
                <a:ext cx="551498" cy="550969"/>
                <a:chOff x="-1" y="0"/>
                <a:chExt cx="551499" cy="550969"/>
              </a:xfrm>
            </p:grpSpPr>
            <p:sp>
              <p:nvSpPr>
                <p:cNvPr id="14396" name="Line 123"/>
                <p:cNvSpPr>
                  <a:spLocks noChangeShapeType="1"/>
                </p:cNvSpPr>
                <p:nvPr/>
              </p:nvSpPr>
              <p:spPr bwMode="auto">
                <a:xfrm flipH="1">
                  <a:off x="-1" y="275166"/>
                  <a:ext cx="2"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97" name="Line 124"/>
                <p:cNvSpPr>
                  <a:spLocks noChangeShapeType="1"/>
                </p:cNvSpPr>
                <p:nvPr/>
              </p:nvSpPr>
              <p:spPr bwMode="auto">
                <a:xfrm flipH="1">
                  <a:off x="-1" y="0"/>
                  <a:ext cx="2"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98" name="Line 125"/>
                <p:cNvSpPr>
                  <a:spLocks noChangeShapeType="1"/>
                </p:cNvSpPr>
                <p:nvPr/>
              </p:nvSpPr>
              <p:spPr bwMode="auto">
                <a:xfrm flipH="1">
                  <a:off x="550862" y="275166"/>
                  <a:ext cx="1"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99" name="Line 126"/>
                <p:cNvSpPr>
                  <a:spLocks noChangeShapeType="1"/>
                </p:cNvSpPr>
                <p:nvPr/>
              </p:nvSpPr>
              <p:spPr bwMode="auto">
                <a:xfrm flipH="1">
                  <a:off x="550862" y="0"/>
                  <a:ext cx="1"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00" name="Line 127"/>
                <p:cNvSpPr>
                  <a:spLocks noChangeShapeType="1"/>
                </p:cNvSpPr>
                <p:nvPr/>
              </p:nvSpPr>
              <p:spPr bwMode="auto">
                <a:xfrm>
                  <a:off x="276066" y="550968"/>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01" name="Line 128"/>
                <p:cNvSpPr>
                  <a:spLocks noChangeShapeType="1"/>
                </p:cNvSpPr>
                <p:nvPr/>
              </p:nvSpPr>
              <p:spPr bwMode="auto">
                <a:xfrm>
                  <a:off x="634" y="550968"/>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02" name="Line 129"/>
                <p:cNvSpPr>
                  <a:spLocks noChangeShapeType="1"/>
                </p:cNvSpPr>
                <p:nvPr/>
              </p:nvSpPr>
              <p:spPr bwMode="auto">
                <a:xfrm>
                  <a:off x="276066" y="634"/>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403" name="Line 130"/>
                <p:cNvSpPr>
                  <a:spLocks noChangeShapeType="1"/>
                </p:cNvSpPr>
                <p:nvPr/>
              </p:nvSpPr>
              <p:spPr bwMode="auto">
                <a:xfrm>
                  <a:off x="634" y="634"/>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grpSp>
        <p:nvGrpSpPr>
          <p:cNvPr id="14351" name="Group 131"/>
          <p:cNvGrpSpPr>
            <a:grpSpLocks/>
          </p:cNvGrpSpPr>
          <p:nvPr/>
        </p:nvGrpSpPr>
        <p:grpSpPr bwMode="auto">
          <a:xfrm>
            <a:off x="7907338" y="2374900"/>
            <a:ext cx="550862" cy="1651000"/>
            <a:chOff x="0" y="0"/>
            <a:chExt cx="551498" cy="1651636"/>
          </a:xfrm>
        </p:grpSpPr>
        <p:grpSp>
          <p:nvGrpSpPr>
            <p:cNvPr id="14352" name="Group 132"/>
            <p:cNvGrpSpPr>
              <a:grpSpLocks/>
            </p:cNvGrpSpPr>
            <p:nvPr/>
          </p:nvGrpSpPr>
          <p:grpSpPr bwMode="auto">
            <a:xfrm>
              <a:off x="0" y="550333"/>
              <a:ext cx="551498" cy="550969"/>
              <a:chOff x="0" y="0"/>
              <a:chExt cx="551498" cy="550969"/>
            </a:xfrm>
          </p:grpSpPr>
          <p:grpSp>
            <p:nvGrpSpPr>
              <p:cNvPr id="14379" name="Group 133"/>
              <p:cNvGrpSpPr>
                <a:grpSpLocks/>
              </p:cNvGrpSpPr>
              <p:nvPr/>
            </p:nvGrpSpPr>
            <p:grpSpPr bwMode="auto">
              <a:xfrm>
                <a:off x="0" y="0"/>
                <a:ext cx="550863" cy="550334"/>
                <a:chOff x="0" y="0"/>
                <a:chExt cx="550863" cy="550334"/>
              </a:xfrm>
            </p:grpSpPr>
            <p:sp>
              <p:nvSpPr>
                <p:cNvPr id="14389" name="AutoShape 134"/>
                <p:cNvSpPr>
                  <a:spLocks/>
                </p:cNvSpPr>
                <p:nvPr/>
              </p:nvSpPr>
              <p:spPr bwMode="auto">
                <a:xfrm>
                  <a:off x="0" y="0"/>
                  <a:ext cx="550863" cy="550334"/>
                </a:xfrm>
                <a:custGeom>
                  <a:avLst/>
                  <a:gdLst>
                    <a:gd name="T0" fmla="*/ 179140622 w 21600"/>
                    <a:gd name="T1" fmla="*/ 178624709 h 21600"/>
                    <a:gd name="T2" fmla="*/ 179140622 w 21600"/>
                    <a:gd name="T3" fmla="*/ 178624709 h 21600"/>
                    <a:gd name="T4" fmla="*/ 179140622 w 21600"/>
                    <a:gd name="T5" fmla="*/ 178624709 h 21600"/>
                    <a:gd name="T6" fmla="*/ 179140622 w 21600"/>
                    <a:gd name="T7" fmla="*/ 17862470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4390" name="AutoShape 135"/>
                <p:cNvSpPr>
                  <a:spLocks/>
                </p:cNvSpPr>
                <p:nvPr/>
              </p:nvSpPr>
              <p:spPr bwMode="auto">
                <a:xfrm>
                  <a:off x="191611" y="88791"/>
                  <a:ext cx="167641" cy="372751"/>
                </a:xfrm>
                <a:custGeom>
                  <a:avLst/>
                  <a:gdLst>
                    <a:gd name="T0" fmla="*/ 5049005 w 21600"/>
                    <a:gd name="T1" fmla="*/ 55503469 h 21600"/>
                    <a:gd name="T2" fmla="*/ 5049005 w 21600"/>
                    <a:gd name="T3" fmla="*/ 55503469 h 21600"/>
                    <a:gd name="T4" fmla="*/ 5049005 w 21600"/>
                    <a:gd name="T5" fmla="*/ 55503469 h 21600"/>
                    <a:gd name="T6" fmla="*/ 5049005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4380" name="Group 136"/>
              <p:cNvGrpSpPr>
                <a:grpSpLocks/>
              </p:cNvGrpSpPr>
              <p:nvPr/>
            </p:nvGrpSpPr>
            <p:grpSpPr bwMode="auto">
              <a:xfrm>
                <a:off x="0" y="0"/>
                <a:ext cx="551498" cy="550969"/>
                <a:chOff x="-1" y="0"/>
                <a:chExt cx="551499" cy="550969"/>
              </a:xfrm>
            </p:grpSpPr>
            <p:sp>
              <p:nvSpPr>
                <p:cNvPr id="14381" name="Line 137"/>
                <p:cNvSpPr>
                  <a:spLocks noChangeShapeType="1"/>
                </p:cNvSpPr>
                <p:nvPr/>
              </p:nvSpPr>
              <p:spPr bwMode="auto">
                <a:xfrm flipH="1">
                  <a:off x="-1" y="275166"/>
                  <a:ext cx="2"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82" name="Line 138"/>
                <p:cNvSpPr>
                  <a:spLocks noChangeShapeType="1"/>
                </p:cNvSpPr>
                <p:nvPr/>
              </p:nvSpPr>
              <p:spPr bwMode="auto">
                <a:xfrm flipH="1">
                  <a:off x="-1" y="0"/>
                  <a:ext cx="2"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83" name="Line 139"/>
                <p:cNvSpPr>
                  <a:spLocks noChangeShapeType="1"/>
                </p:cNvSpPr>
                <p:nvPr/>
              </p:nvSpPr>
              <p:spPr bwMode="auto">
                <a:xfrm flipH="1">
                  <a:off x="550862" y="275166"/>
                  <a:ext cx="1"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84" name="Line 140"/>
                <p:cNvSpPr>
                  <a:spLocks noChangeShapeType="1"/>
                </p:cNvSpPr>
                <p:nvPr/>
              </p:nvSpPr>
              <p:spPr bwMode="auto">
                <a:xfrm flipH="1">
                  <a:off x="550862" y="0"/>
                  <a:ext cx="1"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85" name="Line 141"/>
                <p:cNvSpPr>
                  <a:spLocks noChangeShapeType="1"/>
                </p:cNvSpPr>
                <p:nvPr/>
              </p:nvSpPr>
              <p:spPr bwMode="auto">
                <a:xfrm>
                  <a:off x="276066" y="550968"/>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86" name="Line 142"/>
                <p:cNvSpPr>
                  <a:spLocks noChangeShapeType="1"/>
                </p:cNvSpPr>
                <p:nvPr/>
              </p:nvSpPr>
              <p:spPr bwMode="auto">
                <a:xfrm>
                  <a:off x="634" y="550968"/>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87" name="Line 143"/>
                <p:cNvSpPr>
                  <a:spLocks noChangeShapeType="1"/>
                </p:cNvSpPr>
                <p:nvPr/>
              </p:nvSpPr>
              <p:spPr bwMode="auto">
                <a:xfrm>
                  <a:off x="276066" y="634"/>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88" name="Line 144"/>
                <p:cNvSpPr>
                  <a:spLocks noChangeShapeType="1"/>
                </p:cNvSpPr>
                <p:nvPr/>
              </p:nvSpPr>
              <p:spPr bwMode="auto">
                <a:xfrm>
                  <a:off x="634" y="634"/>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4353" name="Group 145"/>
            <p:cNvGrpSpPr>
              <a:grpSpLocks/>
            </p:cNvGrpSpPr>
            <p:nvPr/>
          </p:nvGrpSpPr>
          <p:grpSpPr bwMode="auto">
            <a:xfrm>
              <a:off x="0" y="1100666"/>
              <a:ext cx="551498" cy="550970"/>
              <a:chOff x="0" y="0"/>
              <a:chExt cx="551498" cy="550969"/>
            </a:xfrm>
          </p:grpSpPr>
          <p:grpSp>
            <p:nvGrpSpPr>
              <p:cNvPr id="14367" name="Group 146"/>
              <p:cNvGrpSpPr>
                <a:grpSpLocks/>
              </p:cNvGrpSpPr>
              <p:nvPr/>
            </p:nvGrpSpPr>
            <p:grpSpPr bwMode="auto">
              <a:xfrm>
                <a:off x="0" y="0"/>
                <a:ext cx="550863" cy="550334"/>
                <a:chOff x="0" y="0"/>
                <a:chExt cx="550863" cy="550334"/>
              </a:xfrm>
            </p:grpSpPr>
            <p:sp>
              <p:nvSpPr>
                <p:cNvPr id="14377" name="AutoShape 147"/>
                <p:cNvSpPr>
                  <a:spLocks/>
                </p:cNvSpPr>
                <p:nvPr/>
              </p:nvSpPr>
              <p:spPr bwMode="auto">
                <a:xfrm>
                  <a:off x="0" y="0"/>
                  <a:ext cx="550863" cy="550334"/>
                </a:xfrm>
                <a:custGeom>
                  <a:avLst/>
                  <a:gdLst>
                    <a:gd name="T0" fmla="*/ 179140622 w 21600"/>
                    <a:gd name="T1" fmla="*/ 178624709 h 21600"/>
                    <a:gd name="T2" fmla="*/ 179140622 w 21600"/>
                    <a:gd name="T3" fmla="*/ 178624709 h 21600"/>
                    <a:gd name="T4" fmla="*/ 179140622 w 21600"/>
                    <a:gd name="T5" fmla="*/ 178624709 h 21600"/>
                    <a:gd name="T6" fmla="*/ 179140622 w 21600"/>
                    <a:gd name="T7" fmla="*/ 17862470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4378" name="AutoShape 148"/>
                <p:cNvSpPr>
                  <a:spLocks/>
                </p:cNvSpPr>
                <p:nvPr/>
              </p:nvSpPr>
              <p:spPr bwMode="auto">
                <a:xfrm>
                  <a:off x="191611" y="88791"/>
                  <a:ext cx="167641" cy="372751"/>
                </a:xfrm>
                <a:custGeom>
                  <a:avLst/>
                  <a:gdLst>
                    <a:gd name="T0" fmla="*/ 5049005 w 21600"/>
                    <a:gd name="T1" fmla="*/ 55503469 h 21600"/>
                    <a:gd name="T2" fmla="*/ 5049005 w 21600"/>
                    <a:gd name="T3" fmla="*/ 55503469 h 21600"/>
                    <a:gd name="T4" fmla="*/ 5049005 w 21600"/>
                    <a:gd name="T5" fmla="*/ 55503469 h 21600"/>
                    <a:gd name="T6" fmla="*/ 5049005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4368" name="Group 149"/>
              <p:cNvGrpSpPr>
                <a:grpSpLocks/>
              </p:cNvGrpSpPr>
              <p:nvPr/>
            </p:nvGrpSpPr>
            <p:grpSpPr bwMode="auto">
              <a:xfrm>
                <a:off x="0" y="0"/>
                <a:ext cx="551498" cy="550969"/>
                <a:chOff x="-1" y="0"/>
                <a:chExt cx="551499" cy="550969"/>
              </a:xfrm>
            </p:grpSpPr>
            <p:sp>
              <p:nvSpPr>
                <p:cNvPr id="14369" name="Line 150"/>
                <p:cNvSpPr>
                  <a:spLocks noChangeShapeType="1"/>
                </p:cNvSpPr>
                <p:nvPr/>
              </p:nvSpPr>
              <p:spPr bwMode="auto">
                <a:xfrm flipH="1">
                  <a:off x="-1" y="275166"/>
                  <a:ext cx="2"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70" name="Line 151"/>
                <p:cNvSpPr>
                  <a:spLocks noChangeShapeType="1"/>
                </p:cNvSpPr>
                <p:nvPr/>
              </p:nvSpPr>
              <p:spPr bwMode="auto">
                <a:xfrm flipH="1">
                  <a:off x="-1" y="0"/>
                  <a:ext cx="2"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71" name="Line 152"/>
                <p:cNvSpPr>
                  <a:spLocks noChangeShapeType="1"/>
                </p:cNvSpPr>
                <p:nvPr/>
              </p:nvSpPr>
              <p:spPr bwMode="auto">
                <a:xfrm flipH="1">
                  <a:off x="550862" y="275166"/>
                  <a:ext cx="1"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72" name="Line 153"/>
                <p:cNvSpPr>
                  <a:spLocks noChangeShapeType="1"/>
                </p:cNvSpPr>
                <p:nvPr/>
              </p:nvSpPr>
              <p:spPr bwMode="auto">
                <a:xfrm flipH="1">
                  <a:off x="550862" y="0"/>
                  <a:ext cx="1"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73" name="Line 154"/>
                <p:cNvSpPr>
                  <a:spLocks noChangeShapeType="1"/>
                </p:cNvSpPr>
                <p:nvPr/>
              </p:nvSpPr>
              <p:spPr bwMode="auto">
                <a:xfrm>
                  <a:off x="276066" y="550968"/>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74" name="Line 155"/>
                <p:cNvSpPr>
                  <a:spLocks noChangeShapeType="1"/>
                </p:cNvSpPr>
                <p:nvPr/>
              </p:nvSpPr>
              <p:spPr bwMode="auto">
                <a:xfrm>
                  <a:off x="634" y="550968"/>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75" name="Line 156"/>
                <p:cNvSpPr>
                  <a:spLocks noChangeShapeType="1"/>
                </p:cNvSpPr>
                <p:nvPr/>
              </p:nvSpPr>
              <p:spPr bwMode="auto">
                <a:xfrm>
                  <a:off x="276066" y="634"/>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76" name="Line 157"/>
                <p:cNvSpPr>
                  <a:spLocks noChangeShapeType="1"/>
                </p:cNvSpPr>
                <p:nvPr/>
              </p:nvSpPr>
              <p:spPr bwMode="auto">
                <a:xfrm>
                  <a:off x="634" y="634"/>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4354" name="Group 158"/>
            <p:cNvGrpSpPr>
              <a:grpSpLocks/>
            </p:cNvGrpSpPr>
            <p:nvPr/>
          </p:nvGrpSpPr>
          <p:grpSpPr bwMode="auto">
            <a:xfrm>
              <a:off x="0" y="0"/>
              <a:ext cx="551498" cy="550969"/>
              <a:chOff x="0" y="0"/>
              <a:chExt cx="551498" cy="550969"/>
            </a:xfrm>
          </p:grpSpPr>
          <p:grpSp>
            <p:nvGrpSpPr>
              <p:cNvPr id="14355" name="Group 159"/>
              <p:cNvGrpSpPr>
                <a:grpSpLocks/>
              </p:cNvGrpSpPr>
              <p:nvPr/>
            </p:nvGrpSpPr>
            <p:grpSpPr bwMode="auto">
              <a:xfrm>
                <a:off x="0" y="0"/>
                <a:ext cx="550863" cy="550334"/>
                <a:chOff x="0" y="0"/>
                <a:chExt cx="550863" cy="550334"/>
              </a:xfrm>
            </p:grpSpPr>
            <p:sp>
              <p:nvSpPr>
                <p:cNvPr id="14365" name="AutoShape 160"/>
                <p:cNvSpPr>
                  <a:spLocks/>
                </p:cNvSpPr>
                <p:nvPr/>
              </p:nvSpPr>
              <p:spPr bwMode="auto">
                <a:xfrm>
                  <a:off x="0" y="0"/>
                  <a:ext cx="550863" cy="550334"/>
                </a:xfrm>
                <a:custGeom>
                  <a:avLst/>
                  <a:gdLst>
                    <a:gd name="T0" fmla="*/ 179140622 w 21600"/>
                    <a:gd name="T1" fmla="*/ 178624709 h 21600"/>
                    <a:gd name="T2" fmla="*/ 179140622 w 21600"/>
                    <a:gd name="T3" fmla="*/ 178624709 h 21600"/>
                    <a:gd name="T4" fmla="*/ 179140622 w 21600"/>
                    <a:gd name="T5" fmla="*/ 178624709 h 21600"/>
                    <a:gd name="T6" fmla="*/ 179140622 w 21600"/>
                    <a:gd name="T7" fmla="*/ 17862470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600"/>
                      </a:lnTo>
                      <a:lnTo>
                        <a:pt x="0" y="21600"/>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4366" name="AutoShape 161"/>
                <p:cNvSpPr>
                  <a:spLocks/>
                </p:cNvSpPr>
                <p:nvPr/>
              </p:nvSpPr>
              <p:spPr bwMode="auto">
                <a:xfrm>
                  <a:off x="191611" y="88791"/>
                  <a:ext cx="167641" cy="372751"/>
                </a:xfrm>
                <a:custGeom>
                  <a:avLst/>
                  <a:gdLst>
                    <a:gd name="T0" fmla="*/ 5049005 w 21600"/>
                    <a:gd name="T1" fmla="*/ 55503469 h 21600"/>
                    <a:gd name="T2" fmla="*/ 5049005 w 21600"/>
                    <a:gd name="T3" fmla="*/ 55503469 h 21600"/>
                    <a:gd name="T4" fmla="*/ 5049005 w 21600"/>
                    <a:gd name="T5" fmla="*/ 55503469 h 21600"/>
                    <a:gd name="T6" fmla="*/ 5049005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 </a:t>
                  </a:r>
                  <a:endParaRPr lang="en-US" altLang="en-US"/>
                </a:p>
              </p:txBody>
            </p:sp>
          </p:grpSp>
          <p:grpSp>
            <p:nvGrpSpPr>
              <p:cNvPr id="14356" name="Group 162"/>
              <p:cNvGrpSpPr>
                <a:grpSpLocks/>
              </p:cNvGrpSpPr>
              <p:nvPr/>
            </p:nvGrpSpPr>
            <p:grpSpPr bwMode="auto">
              <a:xfrm>
                <a:off x="0" y="0"/>
                <a:ext cx="551498" cy="550969"/>
                <a:chOff x="-1" y="0"/>
                <a:chExt cx="551499" cy="550969"/>
              </a:xfrm>
            </p:grpSpPr>
            <p:sp>
              <p:nvSpPr>
                <p:cNvPr id="14357" name="Line 163"/>
                <p:cNvSpPr>
                  <a:spLocks noChangeShapeType="1"/>
                </p:cNvSpPr>
                <p:nvPr/>
              </p:nvSpPr>
              <p:spPr bwMode="auto">
                <a:xfrm flipH="1">
                  <a:off x="-1" y="275166"/>
                  <a:ext cx="2"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58" name="Line 164"/>
                <p:cNvSpPr>
                  <a:spLocks noChangeShapeType="1"/>
                </p:cNvSpPr>
                <p:nvPr/>
              </p:nvSpPr>
              <p:spPr bwMode="auto">
                <a:xfrm flipH="1">
                  <a:off x="-1" y="0"/>
                  <a:ext cx="2"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59" name="Line 165"/>
                <p:cNvSpPr>
                  <a:spLocks noChangeShapeType="1"/>
                </p:cNvSpPr>
                <p:nvPr/>
              </p:nvSpPr>
              <p:spPr bwMode="auto">
                <a:xfrm flipH="1">
                  <a:off x="550862" y="275166"/>
                  <a:ext cx="1" cy="275168"/>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60" name="Line 166"/>
                <p:cNvSpPr>
                  <a:spLocks noChangeShapeType="1"/>
                </p:cNvSpPr>
                <p:nvPr/>
              </p:nvSpPr>
              <p:spPr bwMode="auto">
                <a:xfrm flipH="1">
                  <a:off x="550862" y="0"/>
                  <a:ext cx="1" cy="275167"/>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61" name="Line 167"/>
                <p:cNvSpPr>
                  <a:spLocks noChangeShapeType="1"/>
                </p:cNvSpPr>
                <p:nvPr/>
              </p:nvSpPr>
              <p:spPr bwMode="auto">
                <a:xfrm>
                  <a:off x="276066" y="550968"/>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62" name="Line 168"/>
                <p:cNvSpPr>
                  <a:spLocks noChangeShapeType="1"/>
                </p:cNvSpPr>
                <p:nvPr/>
              </p:nvSpPr>
              <p:spPr bwMode="auto">
                <a:xfrm>
                  <a:off x="634" y="550968"/>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63" name="Line 169"/>
                <p:cNvSpPr>
                  <a:spLocks noChangeShapeType="1"/>
                </p:cNvSpPr>
                <p:nvPr/>
              </p:nvSpPr>
              <p:spPr bwMode="auto">
                <a:xfrm>
                  <a:off x="276066" y="634"/>
                  <a:ext cx="275432"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4364" name="Line 170"/>
                <p:cNvSpPr>
                  <a:spLocks noChangeShapeType="1"/>
                </p:cNvSpPr>
                <p:nvPr/>
              </p:nvSpPr>
              <p:spPr bwMode="auto">
                <a:xfrm>
                  <a:off x="634" y="634"/>
                  <a:ext cx="275433" cy="1"/>
                </a:xfrm>
                <a:prstGeom prst="line">
                  <a:avLst/>
                </a:prstGeom>
                <a:noFill/>
                <a:ln w="12700">
                  <a:solidFill>
                    <a:srgbClr val="33993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sp>
        <p:nvSpPr>
          <p:cNvPr id="2" name="Date Placeholder 1">
            <a:extLst>
              <a:ext uri="{FF2B5EF4-FFF2-40B4-BE49-F238E27FC236}">
                <a16:creationId xmlns:a16="http://schemas.microsoft.com/office/drawing/2014/main" id="{93368199-E35A-4FC7-9A11-F8BF8588744E}"/>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AC5824BB-5697-4B92-9D92-BFBDA1365A63}"/>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5ACF39E9-0B4E-4B0E-A55D-251248A3C9C2}"/>
              </a:ext>
            </a:extLst>
          </p:cNvPr>
          <p:cNvSpPr>
            <a:spLocks noGrp="1"/>
          </p:cNvSpPr>
          <p:nvPr>
            <p:ph type="sldNum" sz="quarter" idx="12"/>
          </p:nvPr>
        </p:nvSpPr>
        <p:spPr/>
        <p:txBody>
          <a:bodyPr/>
          <a:lstStyle/>
          <a:p>
            <a:pPr>
              <a:defRPr/>
            </a:pPr>
            <a:fld id="{AE055072-ED12-4C45-98F4-735693FD894A}" type="slidenum">
              <a:rPr lang="en-US" smtClean="0"/>
              <a:pPr>
                <a:defRPr/>
              </a:pPr>
              <a:t>16</a:t>
            </a:fld>
            <a:endParaRPr lang="en-US"/>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AutoShape 2"/>
          <p:cNvSpPr>
            <a:spLocks/>
          </p:cNvSpPr>
          <p:nvPr/>
        </p:nvSpPr>
        <p:spPr bwMode="auto">
          <a:xfrm>
            <a:off x="1585913" y="2743200"/>
            <a:ext cx="1304925" cy="420688"/>
          </a:xfrm>
          <a:custGeom>
            <a:avLst/>
            <a:gdLst>
              <a:gd name="T0" fmla="*/ 2147483647 w 21600"/>
              <a:gd name="T1" fmla="*/ 79788972 h 21600"/>
              <a:gd name="T2" fmla="*/ 2147483647 w 21600"/>
              <a:gd name="T3" fmla="*/ 79788972 h 21600"/>
              <a:gd name="T4" fmla="*/ 2147483647 w 21600"/>
              <a:gd name="T5" fmla="*/ 79788972 h 21600"/>
              <a:gd name="T6" fmla="*/ 2147483647 w 21600"/>
              <a:gd name="T7" fmla="*/ 797889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t>Insert(</a:t>
            </a:r>
            <a:r>
              <a:rPr lang="en-US" altLang="en-US">
                <a:solidFill>
                  <a:srgbClr val="FF0000"/>
                </a:solidFill>
              </a:rPr>
              <a:t>30</a:t>
            </a:r>
            <a:r>
              <a:rPr lang="en-US" altLang="en-US"/>
              <a:t>)</a:t>
            </a:r>
          </a:p>
        </p:txBody>
      </p:sp>
      <p:sp>
        <p:nvSpPr>
          <p:cNvPr id="15364" name="Line 3"/>
          <p:cNvSpPr>
            <a:spLocks noChangeShapeType="1"/>
          </p:cNvSpPr>
          <p:nvPr/>
        </p:nvSpPr>
        <p:spPr bwMode="auto">
          <a:xfrm>
            <a:off x="1625600" y="3200400"/>
            <a:ext cx="137160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5365" name="Line 4"/>
          <p:cNvSpPr>
            <a:spLocks noChangeShapeType="1"/>
          </p:cNvSpPr>
          <p:nvPr/>
        </p:nvSpPr>
        <p:spPr bwMode="auto">
          <a:xfrm>
            <a:off x="3962400" y="3200400"/>
            <a:ext cx="137160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nvGrpSpPr>
          <p:cNvPr id="15366" name="Group 5"/>
          <p:cNvGrpSpPr>
            <a:grpSpLocks/>
          </p:cNvGrpSpPr>
          <p:nvPr/>
        </p:nvGrpSpPr>
        <p:grpSpPr bwMode="auto">
          <a:xfrm>
            <a:off x="838200" y="2362200"/>
            <a:ext cx="550863" cy="550863"/>
            <a:chOff x="0" y="0"/>
            <a:chExt cx="550863" cy="550863"/>
          </a:xfrm>
        </p:grpSpPr>
        <p:sp>
          <p:nvSpPr>
            <p:cNvPr id="15383" name="AutoShape 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5384" name="AutoShape 7"/>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15367" name="Group 8"/>
          <p:cNvGrpSpPr>
            <a:grpSpLocks/>
          </p:cNvGrpSpPr>
          <p:nvPr/>
        </p:nvGrpSpPr>
        <p:grpSpPr bwMode="auto">
          <a:xfrm>
            <a:off x="838200" y="2913063"/>
            <a:ext cx="550863" cy="550862"/>
            <a:chOff x="0" y="0"/>
            <a:chExt cx="550863" cy="550863"/>
          </a:xfrm>
        </p:grpSpPr>
        <p:sp>
          <p:nvSpPr>
            <p:cNvPr id="15381" name="AutoShape 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5382" name="AutoShape 1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14</a:t>
              </a:r>
              <a:endParaRPr lang="en-US" altLang="en-US"/>
            </a:p>
          </p:txBody>
        </p:sp>
      </p:grpSp>
      <p:grpSp>
        <p:nvGrpSpPr>
          <p:cNvPr id="15368" name="Group 11"/>
          <p:cNvGrpSpPr>
            <a:grpSpLocks/>
          </p:cNvGrpSpPr>
          <p:nvPr/>
        </p:nvGrpSpPr>
        <p:grpSpPr bwMode="auto">
          <a:xfrm>
            <a:off x="838200" y="3463925"/>
            <a:ext cx="550863" cy="550863"/>
            <a:chOff x="0" y="0"/>
            <a:chExt cx="550863" cy="550863"/>
          </a:xfrm>
        </p:grpSpPr>
        <p:sp>
          <p:nvSpPr>
            <p:cNvPr id="15379" name="AutoShape 1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5380" name="AutoShape 1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15369" name="Group 14"/>
          <p:cNvGrpSpPr>
            <a:grpSpLocks/>
          </p:cNvGrpSpPr>
          <p:nvPr/>
        </p:nvGrpSpPr>
        <p:grpSpPr bwMode="auto">
          <a:xfrm>
            <a:off x="3182938" y="2386013"/>
            <a:ext cx="550862" cy="550862"/>
            <a:chOff x="0" y="0"/>
            <a:chExt cx="550863" cy="550863"/>
          </a:xfrm>
        </p:grpSpPr>
        <p:sp>
          <p:nvSpPr>
            <p:cNvPr id="15377" name="AutoShape 1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5378" name="AutoShape 16"/>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15370" name="Group 17"/>
          <p:cNvGrpSpPr>
            <a:grpSpLocks/>
          </p:cNvGrpSpPr>
          <p:nvPr/>
        </p:nvGrpSpPr>
        <p:grpSpPr bwMode="auto">
          <a:xfrm>
            <a:off x="3182938" y="2936875"/>
            <a:ext cx="550862" cy="550863"/>
            <a:chOff x="0" y="0"/>
            <a:chExt cx="550863" cy="550863"/>
          </a:xfrm>
        </p:grpSpPr>
        <p:sp>
          <p:nvSpPr>
            <p:cNvPr id="15375" name="AutoShape 1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5376" name="AutoShape 1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14</a:t>
              </a:r>
              <a:endParaRPr lang="en-US" altLang="en-US"/>
            </a:p>
          </p:txBody>
        </p:sp>
      </p:grpSp>
      <p:grpSp>
        <p:nvGrpSpPr>
          <p:cNvPr id="15371" name="Group 20"/>
          <p:cNvGrpSpPr>
            <a:grpSpLocks/>
          </p:cNvGrpSpPr>
          <p:nvPr/>
        </p:nvGrpSpPr>
        <p:grpSpPr bwMode="auto">
          <a:xfrm>
            <a:off x="3182938" y="3487738"/>
            <a:ext cx="550862" cy="550862"/>
            <a:chOff x="0" y="0"/>
            <a:chExt cx="550863" cy="550863"/>
          </a:xfrm>
        </p:grpSpPr>
        <p:sp>
          <p:nvSpPr>
            <p:cNvPr id="15373" name="AutoShape 2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5374" name="AutoShape 2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sp>
        <p:nvSpPr>
          <p:cNvPr id="15372" name="AutoShape 23"/>
          <p:cNvSpPr>
            <a:spLocks/>
          </p:cNvSpPr>
          <p:nvPr/>
        </p:nvSpPr>
        <p:spPr bwMode="auto">
          <a:xfrm>
            <a:off x="128588" y="6299200"/>
            <a:ext cx="1614487" cy="344488"/>
          </a:xfrm>
          <a:custGeom>
            <a:avLst/>
            <a:gdLst>
              <a:gd name="T0" fmla="*/ 2147483647 w 21600"/>
              <a:gd name="T1" fmla="*/ 43811170 h 21600"/>
              <a:gd name="T2" fmla="*/ 2147483647 w 21600"/>
              <a:gd name="T3" fmla="*/ 43811170 h 21600"/>
              <a:gd name="T4" fmla="*/ 2147483647 w 21600"/>
              <a:gd name="T5" fmla="*/ 43811170 h 21600"/>
              <a:gd name="T6" fmla="*/ 2147483647 w 21600"/>
              <a:gd name="T7" fmla="*/ 4381117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1800" b="1" i="1">
                <a:latin typeface="Courier New" pitchFamily="49" charset="0"/>
                <a:cs typeface="Courier New" pitchFamily="49" charset="0"/>
                <a:sym typeface="Courier New" pitchFamily="49" charset="0"/>
              </a:rPr>
              <a:t>M</a:t>
            </a:r>
            <a:r>
              <a:rPr lang="en-US" altLang="en-US" sz="1800" b="1">
                <a:latin typeface="Courier New" pitchFamily="49" charset="0"/>
                <a:cs typeface="Courier New" pitchFamily="49" charset="0"/>
                <a:sym typeface="Courier New" pitchFamily="49" charset="0"/>
              </a:rPr>
              <a:t> = 3 </a:t>
            </a:r>
            <a:r>
              <a:rPr lang="en-US" altLang="en-US" sz="1800" b="1" i="1">
                <a:solidFill>
                  <a:srgbClr val="339933"/>
                </a:solidFill>
                <a:latin typeface="Courier New" pitchFamily="49" charset="0"/>
                <a:cs typeface="Courier New" pitchFamily="49" charset="0"/>
                <a:sym typeface="Courier New" pitchFamily="49" charset="0"/>
              </a:rPr>
              <a:t>L</a:t>
            </a:r>
            <a:r>
              <a:rPr lang="en-US" altLang="en-US" sz="1800" b="1">
                <a:solidFill>
                  <a:srgbClr val="339933"/>
                </a:solidFill>
                <a:latin typeface="Courier New" pitchFamily="49" charset="0"/>
                <a:cs typeface="Courier New" pitchFamily="49" charset="0"/>
                <a:sym typeface="Courier New" pitchFamily="49" charset="0"/>
              </a:rPr>
              <a:t> = 3</a:t>
            </a:r>
            <a:endParaRPr lang="en-US" altLang="en-US"/>
          </a:p>
        </p:txBody>
      </p:sp>
      <p:sp>
        <p:nvSpPr>
          <p:cNvPr id="2" name="Date Placeholder 1">
            <a:extLst>
              <a:ext uri="{FF2B5EF4-FFF2-40B4-BE49-F238E27FC236}">
                <a16:creationId xmlns:a16="http://schemas.microsoft.com/office/drawing/2014/main" id="{CE067EF2-E871-487D-861E-34E3D9B4F611}"/>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4EAC837A-7B87-43E4-8617-969CEEDC9D26}"/>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E8145CDF-76B4-4723-B89D-1AF2DFC68964}"/>
              </a:ext>
            </a:extLst>
          </p:cNvPr>
          <p:cNvSpPr>
            <a:spLocks noGrp="1"/>
          </p:cNvSpPr>
          <p:nvPr>
            <p:ph type="sldNum" sz="quarter" idx="12"/>
          </p:nvPr>
        </p:nvSpPr>
        <p:spPr/>
        <p:txBody>
          <a:bodyPr/>
          <a:lstStyle/>
          <a:p>
            <a:pPr>
              <a:defRPr/>
            </a:pPr>
            <a:fld id="{AE055072-ED12-4C45-98F4-735693FD894A}" type="slidenum">
              <a:rPr lang="en-US" smtClean="0"/>
              <a:pPr>
                <a:defRPr/>
              </a:pPr>
              <a:t>17</a:t>
            </a:fld>
            <a:endParaRPr lang="en-US"/>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AutoShape 2"/>
          <p:cNvSpPr>
            <a:spLocks/>
          </p:cNvSpPr>
          <p:nvPr/>
        </p:nvSpPr>
        <p:spPr bwMode="auto">
          <a:xfrm>
            <a:off x="2081213" y="1897063"/>
            <a:ext cx="1304925" cy="420687"/>
          </a:xfrm>
          <a:custGeom>
            <a:avLst/>
            <a:gdLst>
              <a:gd name="T0" fmla="*/ 2147483647 w 21600"/>
              <a:gd name="T1" fmla="*/ 79788587 h 21600"/>
              <a:gd name="T2" fmla="*/ 2147483647 w 21600"/>
              <a:gd name="T3" fmla="*/ 79788587 h 21600"/>
              <a:gd name="T4" fmla="*/ 2147483647 w 21600"/>
              <a:gd name="T5" fmla="*/ 79788587 h 21600"/>
              <a:gd name="T6" fmla="*/ 2147483647 w 21600"/>
              <a:gd name="T7" fmla="*/ 79788587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t>Insert(</a:t>
            </a:r>
            <a:r>
              <a:rPr lang="en-US" altLang="en-US">
                <a:solidFill>
                  <a:srgbClr val="FF0000"/>
                </a:solidFill>
              </a:rPr>
              <a:t>32</a:t>
            </a:r>
            <a:r>
              <a:rPr lang="en-US" altLang="en-US"/>
              <a:t>)</a:t>
            </a:r>
          </a:p>
        </p:txBody>
      </p:sp>
      <p:sp>
        <p:nvSpPr>
          <p:cNvPr id="16388" name="Line 3"/>
          <p:cNvSpPr>
            <a:spLocks noChangeShapeType="1"/>
          </p:cNvSpPr>
          <p:nvPr/>
        </p:nvSpPr>
        <p:spPr bwMode="auto">
          <a:xfrm>
            <a:off x="2116138" y="2359025"/>
            <a:ext cx="137160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389" name="Line 4"/>
          <p:cNvSpPr>
            <a:spLocks noChangeShapeType="1"/>
          </p:cNvSpPr>
          <p:nvPr/>
        </p:nvSpPr>
        <p:spPr bwMode="auto">
          <a:xfrm>
            <a:off x="5365750" y="2359025"/>
            <a:ext cx="137160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390" name="AutoShape 5"/>
          <p:cNvSpPr>
            <a:spLocks/>
          </p:cNvSpPr>
          <p:nvPr/>
        </p:nvSpPr>
        <p:spPr bwMode="auto">
          <a:xfrm>
            <a:off x="776288" y="1166813"/>
            <a:ext cx="25400" cy="400050"/>
          </a:xfrm>
          <a:custGeom>
            <a:avLst/>
            <a:gdLst>
              <a:gd name="T0" fmla="*/ 17561 w 21600"/>
              <a:gd name="T1" fmla="*/ 68612835 h 21600"/>
              <a:gd name="T2" fmla="*/ 17561 w 21600"/>
              <a:gd name="T3" fmla="*/ 68612835 h 21600"/>
              <a:gd name="T4" fmla="*/ 17561 w 21600"/>
              <a:gd name="T5" fmla="*/ 68612835 h 21600"/>
              <a:gd name="T6" fmla="*/ 17561 w 21600"/>
              <a:gd name="T7" fmla="*/ 6861283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6391" name="AutoShape 6"/>
          <p:cNvSpPr>
            <a:spLocks/>
          </p:cNvSpPr>
          <p:nvPr/>
        </p:nvSpPr>
        <p:spPr bwMode="auto">
          <a:xfrm>
            <a:off x="1492250" y="1166813"/>
            <a:ext cx="6350" cy="400050"/>
          </a:xfrm>
          <a:custGeom>
            <a:avLst/>
            <a:gdLst>
              <a:gd name="T0" fmla="*/ 274 w 21600"/>
              <a:gd name="T1" fmla="*/ 68612835 h 21600"/>
              <a:gd name="T2" fmla="*/ 274 w 21600"/>
              <a:gd name="T3" fmla="*/ 68612835 h 21600"/>
              <a:gd name="T4" fmla="*/ 274 w 21600"/>
              <a:gd name="T5" fmla="*/ 68612835 h 21600"/>
              <a:gd name="T6" fmla="*/ 274 w 21600"/>
              <a:gd name="T7" fmla="*/ 6861283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16392" name="Group 7"/>
          <p:cNvGrpSpPr>
            <a:grpSpLocks/>
          </p:cNvGrpSpPr>
          <p:nvPr/>
        </p:nvGrpSpPr>
        <p:grpSpPr bwMode="auto">
          <a:xfrm>
            <a:off x="484188" y="1574800"/>
            <a:ext cx="550862" cy="550863"/>
            <a:chOff x="0" y="0"/>
            <a:chExt cx="550863" cy="550863"/>
          </a:xfrm>
        </p:grpSpPr>
        <p:sp>
          <p:nvSpPr>
            <p:cNvPr id="16612" name="AutoShape 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613" name="AutoShape 9"/>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16393" name="Group 10"/>
          <p:cNvGrpSpPr>
            <a:grpSpLocks/>
          </p:cNvGrpSpPr>
          <p:nvPr/>
        </p:nvGrpSpPr>
        <p:grpSpPr bwMode="auto">
          <a:xfrm>
            <a:off x="484188" y="2125663"/>
            <a:ext cx="550862" cy="550862"/>
            <a:chOff x="0" y="0"/>
            <a:chExt cx="550863" cy="550863"/>
          </a:xfrm>
        </p:grpSpPr>
        <p:sp>
          <p:nvSpPr>
            <p:cNvPr id="16610" name="AutoShape 1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611" name="AutoShape 1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14</a:t>
              </a:r>
              <a:endParaRPr lang="en-US" altLang="en-US"/>
            </a:p>
          </p:txBody>
        </p:sp>
      </p:grpSp>
      <p:sp>
        <p:nvSpPr>
          <p:cNvPr id="16394" name="AutoShape 13"/>
          <p:cNvSpPr>
            <a:spLocks/>
          </p:cNvSpPr>
          <p:nvPr/>
        </p:nvSpPr>
        <p:spPr bwMode="auto">
          <a:xfrm>
            <a:off x="484188" y="267652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395" name="Group 14"/>
          <p:cNvGrpSpPr>
            <a:grpSpLocks/>
          </p:cNvGrpSpPr>
          <p:nvPr/>
        </p:nvGrpSpPr>
        <p:grpSpPr bwMode="auto">
          <a:xfrm>
            <a:off x="1228725" y="1574800"/>
            <a:ext cx="550863" cy="550863"/>
            <a:chOff x="0" y="0"/>
            <a:chExt cx="550863" cy="550863"/>
          </a:xfrm>
        </p:grpSpPr>
        <p:sp>
          <p:nvSpPr>
            <p:cNvPr id="16608" name="AutoShape 1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609" name="AutoShape 1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16396" name="Group 17"/>
          <p:cNvGrpSpPr>
            <a:grpSpLocks/>
          </p:cNvGrpSpPr>
          <p:nvPr/>
        </p:nvGrpSpPr>
        <p:grpSpPr bwMode="auto">
          <a:xfrm>
            <a:off x="1228725" y="2125663"/>
            <a:ext cx="550863" cy="550862"/>
            <a:chOff x="0" y="0"/>
            <a:chExt cx="550863" cy="550863"/>
          </a:xfrm>
        </p:grpSpPr>
        <p:sp>
          <p:nvSpPr>
            <p:cNvPr id="16606" name="AutoShape 1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607" name="AutoShape 1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16397" name="AutoShape 20"/>
          <p:cNvSpPr>
            <a:spLocks/>
          </p:cNvSpPr>
          <p:nvPr/>
        </p:nvSpPr>
        <p:spPr bwMode="auto">
          <a:xfrm>
            <a:off x="1228725" y="267652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398" name="Group 21"/>
          <p:cNvGrpSpPr>
            <a:grpSpLocks/>
          </p:cNvGrpSpPr>
          <p:nvPr/>
        </p:nvGrpSpPr>
        <p:grpSpPr bwMode="auto">
          <a:xfrm>
            <a:off x="896938" y="609600"/>
            <a:ext cx="550862" cy="550863"/>
            <a:chOff x="0" y="0"/>
            <a:chExt cx="550863" cy="550863"/>
          </a:xfrm>
        </p:grpSpPr>
        <p:sp>
          <p:nvSpPr>
            <p:cNvPr id="16604" name="AutoShape 2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605" name="AutoShape 2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16399" name="Group 24"/>
          <p:cNvGrpSpPr>
            <a:grpSpLocks/>
          </p:cNvGrpSpPr>
          <p:nvPr/>
        </p:nvGrpSpPr>
        <p:grpSpPr bwMode="auto">
          <a:xfrm>
            <a:off x="1412875" y="609600"/>
            <a:ext cx="152400" cy="550863"/>
            <a:chOff x="-1" y="0"/>
            <a:chExt cx="153037" cy="551498"/>
          </a:xfrm>
        </p:grpSpPr>
        <p:sp>
          <p:nvSpPr>
            <p:cNvPr id="16594" name="AutoShape 2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595" name="Group 26"/>
            <p:cNvGrpSpPr>
              <a:grpSpLocks/>
            </p:cNvGrpSpPr>
            <p:nvPr/>
          </p:nvGrpSpPr>
          <p:grpSpPr bwMode="auto">
            <a:xfrm>
              <a:off x="-1" y="0"/>
              <a:ext cx="153037" cy="551498"/>
              <a:chOff x="-1" y="0"/>
              <a:chExt cx="153037" cy="551498"/>
            </a:xfrm>
          </p:grpSpPr>
          <p:sp>
            <p:nvSpPr>
              <p:cNvPr id="16596" name="Line 2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97" name="Line 2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98" name="Line 2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99" name="Line 3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600" name="Line 3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601" name="Line 3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602" name="Line 3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603" name="Line 3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6400" name="AutoShape 35"/>
          <p:cNvSpPr>
            <a:spLocks/>
          </p:cNvSpPr>
          <p:nvPr/>
        </p:nvSpPr>
        <p:spPr bwMode="auto">
          <a:xfrm>
            <a:off x="1565275" y="60960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401" name="Group 36"/>
          <p:cNvGrpSpPr>
            <a:grpSpLocks/>
          </p:cNvGrpSpPr>
          <p:nvPr/>
        </p:nvGrpSpPr>
        <p:grpSpPr bwMode="auto">
          <a:xfrm>
            <a:off x="2081213" y="609600"/>
            <a:ext cx="152400" cy="550863"/>
            <a:chOff x="-1" y="0"/>
            <a:chExt cx="153037" cy="551498"/>
          </a:xfrm>
        </p:grpSpPr>
        <p:sp>
          <p:nvSpPr>
            <p:cNvPr id="16584" name="AutoShape 37"/>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585" name="Group 38"/>
            <p:cNvGrpSpPr>
              <a:grpSpLocks/>
            </p:cNvGrpSpPr>
            <p:nvPr/>
          </p:nvGrpSpPr>
          <p:grpSpPr bwMode="auto">
            <a:xfrm>
              <a:off x="-1" y="0"/>
              <a:ext cx="153037" cy="551498"/>
              <a:chOff x="-1" y="0"/>
              <a:chExt cx="153037" cy="551498"/>
            </a:xfrm>
          </p:grpSpPr>
          <p:sp>
            <p:nvSpPr>
              <p:cNvPr id="16586" name="Line 3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87" name="Line 4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88" name="Line 4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89" name="Line 4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90" name="Line 4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91" name="Line 4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92" name="Line 4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93" name="Line 4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6402" name="Group 47"/>
          <p:cNvGrpSpPr>
            <a:grpSpLocks/>
          </p:cNvGrpSpPr>
          <p:nvPr/>
        </p:nvGrpSpPr>
        <p:grpSpPr bwMode="auto">
          <a:xfrm>
            <a:off x="744538" y="609600"/>
            <a:ext cx="152400" cy="550863"/>
            <a:chOff x="-1" y="0"/>
            <a:chExt cx="153037" cy="551498"/>
          </a:xfrm>
        </p:grpSpPr>
        <p:sp>
          <p:nvSpPr>
            <p:cNvPr id="16574" name="AutoShape 48"/>
            <p:cNvSpPr>
              <a:spLocks/>
            </p:cNvSpPr>
            <p:nvPr/>
          </p:nvSpPr>
          <p:spPr bwMode="auto">
            <a:xfrm>
              <a:off x="0" y="0"/>
              <a:ext cx="152401" cy="550863"/>
            </a:xfrm>
            <a:custGeom>
              <a:avLst/>
              <a:gdLst>
                <a:gd name="T0" fmla="*/ 3793402 w 21600"/>
                <a:gd name="T1" fmla="*/ 179140622 h 21600"/>
                <a:gd name="T2" fmla="*/ 3793402 w 21600"/>
                <a:gd name="T3" fmla="*/ 179140622 h 21600"/>
                <a:gd name="T4" fmla="*/ 3793402 w 21600"/>
                <a:gd name="T5" fmla="*/ 179140622 h 21600"/>
                <a:gd name="T6" fmla="*/ 379340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575" name="Group 49"/>
            <p:cNvGrpSpPr>
              <a:grpSpLocks/>
            </p:cNvGrpSpPr>
            <p:nvPr/>
          </p:nvGrpSpPr>
          <p:grpSpPr bwMode="auto">
            <a:xfrm>
              <a:off x="-1" y="0"/>
              <a:ext cx="153037" cy="551498"/>
              <a:chOff x="-1" y="0"/>
              <a:chExt cx="153037" cy="551498"/>
            </a:xfrm>
          </p:grpSpPr>
          <p:sp>
            <p:nvSpPr>
              <p:cNvPr id="16576" name="Line 50"/>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77" name="Line 51"/>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78" name="Line 52"/>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79" name="Line 53"/>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80" name="Line 54"/>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81" name="Line 55"/>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82" name="Line 56"/>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83" name="Line 57"/>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6403" name="AutoShape 58"/>
          <p:cNvSpPr>
            <a:spLocks/>
          </p:cNvSpPr>
          <p:nvPr/>
        </p:nvSpPr>
        <p:spPr bwMode="auto">
          <a:xfrm>
            <a:off x="4025900" y="1166813"/>
            <a:ext cx="25400" cy="400050"/>
          </a:xfrm>
          <a:custGeom>
            <a:avLst/>
            <a:gdLst>
              <a:gd name="T0" fmla="*/ 17561 w 21600"/>
              <a:gd name="T1" fmla="*/ 68612835 h 21600"/>
              <a:gd name="T2" fmla="*/ 17561 w 21600"/>
              <a:gd name="T3" fmla="*/ 68612835 h 21600"/>
              <a:gd name="T4" fmla="*/ 17561 w 21600"/>
              <a:gd name="T5" fmla="*/ 68612835 h 21600"/>
              <a:gd name="T6" fmla="*/ 17561 w 21600"/>
              <a:gd name="T7" fmla="*/ 6861283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6404" name="AutoShape 59"/>
          <p:cNvSpPr>
            <a:spLocks/>
          </p:cNvSpPr>
          <p:nvPr/>
        </p:nvSpPr>
        <p:spPr bwMode="auto">
          <a:xfrm>
            <a:off x="4741863" y="1166813"/>
            <a:ext cx="6350" cy="400050"/>
          </a:xfrm>
          <a:custGeom>
            <a:avLst/>
            <a:gdLst>
              <a:gd name="T0" fmla="*/ 274 w 21600"/>
              <a:gd name="T1" fmla="*/ 68612835 h 21600"/>
              <a:gd name="T2" fmla="*/ 274 w 21600"/>
              <a:gd name="T3" fmla="*/ 68612835 h 21600"/>
              <a:gd name="T4" fmla="*/ 274 w 21600"/>
              <a:gd name="T5" fmla="*/ 68612835 h 21600"/>
              <a:gd name="T6" fmla="*/ 274 w 21600"/>
              <a:gd name="T7" fmla="*/ 6861283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16405" name="Group 60"/>
          <p:cNvGrpSpPr>
            <a:grpSpLocks/>
          </p:cNvGrpSpPr>
          <p:nvPr/>
        </p:nvGrpSpPr>
        <p:grpSpPr bwMode="auto">
          <a:xfrm>
            <a:off x="3733800" y="1574800"/>
            <a:ext cx="550863" cy="550863"/>
            <a:chOff x="0" y="0"/>
            <a:chExt cx="550863" cy="550863"/>
          </a:xfrm>
        </p:grpSpPr>
        <p:sp>
          <p:nvSpPr>
            <p:cNvPr id="16572" name="AutoShape 6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573" name="AutoShape 62"/>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16406" name="Group 63"/>
          <p:cNvGrpSpPr>
            <a:grpSpLocks/>
          </p:cNvGrpSpPr>
          <p:nvPr/>
        </p:nvGrpSpPr>
        <p:grpSpPr bwMode="auto">
          <a:xfrm>
            <a:off x="3733800" y="2125663"/>
            <a:ext cx="550863" cy="550862"/>
            <a:chOff x="0" y="0"/>
            <a:chExt cx="550863" cy="550863"/>
          </a:xfrm>
        </p:grpSpPr>
        <p:sp>
          <p:nvSpPr>
            <p:cNvPr id="16570" name="AutoShape 6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571" name="AutoShape 6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14</a:t>
              </a:r>
              <a:endParaRPr lang="en-US" altLang="en-US"/>
            </a:p>
          </p:txBody>
        </p:sp>
      </p:grpSp>
      <p:sp>
        <p:nvSpPr>
          <p:cNvPr id="16407" name="AutoShape 66"/>
          <p:cNvSpPr>
            <a:spLocks/>
          </p:cNvSpPr>
          <p:nvPr/>
        </p:nvSpPr>
        <p:spPr bwMode="auto">
          <a:xfrm>
            <a:off x="3733800" y="267652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408" name="Group 67"/>
          <p:cNvGrpSpPr>
            <a:grpSpLocks/>
          </p:cNvGrpSpPr>
          <p:nvPr/>
        </p:nvGrpSpPr>
        <p:grpSpPr bwMode="auto">
          <a:xfrm>
            <a:off x="4478338" y="1574800"/>
            <a:ext cx="550862" cy="550863"/>
            <a:chOff x="0" y="0"/>
            <a:chExt cx="550863" cy="550863"/>
          </a:xfrm>
        </p:grpSpPr>
        <p:sp>
          <p:nvSpPr>
            <p:cNvPr id="16568" name="AutoShape 6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569" name="AutoShape 6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16409" name="Group 70"/>
          <p:cNvGrpSpPr>
            <a:grpSpLocks/>
          </p:cNvGrpSpPr>
          <p:nvPr/>
        </p:nvGrpSpPr>
        <p:grpSpPr bwMode="auto">
          <a:xfrm>
            <a:off x="4478338" y="2125663"/>
            <a:ext cx="550862" cy="550862"/>
            <a:chOff x="0" y="0"/>
            <a:chExt cx="550863" cy="550863"/>
          </a:xfrm>
        </p:grpSpPr>
        <p:sp>
          <p:nvSpPr>
            <p:cNvPr id="16566" name="AutoShape 7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567" name="AutoShape 7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16410" name="AutoShape 73"/>
          <p:cNvSpPr>
            <a:spLocks/>
          </p:cNvSpPr>
          <p:nvPr/>
        </p:nvSpPr>
        <p:spPr bwMode="auto">
          <a:xfrm>
            <a:off x="4478338" y="267652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411" name="Group 74"/>
          <p:cNvGrpSpPr>
            <a:grpSpLocks/>
          </p:cNvGrpSpPr>
          <p:nvPr/>
        </p:nvGrpSpPr>
        <p:grpSpPr bwMode="auto">
          <a:xfrm>
            <a:off x="4146550" y="609600"/>
            <a:ext cx="550863" cy="550863"/>
            <a:chOff x="0" y="0"/>
            <a:chExt cx="550863" cy="550863"/>
          </a:xfrm>
        </p:grpSpPr>
        <p:sp>
          <p:nvSpPr>
            <p:cNvPr id="16564" name="AutoShape 7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565" name="AutoShape 7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16412" name="Group 77"/>
          <p:cNvGrpSpPr>
            <a:grpSpLocks/>
          </p:cNvGrpSpPr>
          <p:nvPr/>
        </p:nvGrpSpPr>
        <p:grpSpPr bwMode="auto">
          <a:xfrm>
            <a:off x="4662488" y="609600"/>
            <a:ext cx="152400" cy="550863"/>
            <a:chOff x="-1" y="0"/>
            <a:chExt cx="153037" cy="551498"/>
          </a:xfrm>
        </p:grpSpPr>
        <p:sp>
          <p:nvSpPr>
            <p:cNvPr id="16554" name="AutoShape 78"/>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555" name="Group 79"/>
            <p:cNvGrpSpPr>
              <a:grpSpLocks/>
            </p:cNvGrpSpPr>
            <p:nvPr/>
          </p:nvGrpSpPr>
          <p:grpSpPr bwMode="auto">
            <a:xfrm>
              <a:off x="-1" y="0"/>
              <a:ext cx="153037" cy="551498"/>
              <a:chOff x="-1" y="0"/>
              <a:chExt cx="153037" cy="551498"/>
            </a:xfrm>
          </p:grpSpPr>
          <p:sp>
            <p:nvSpPr>
              <p:cNvPr id="16556" name="Line 80"/>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57" name="Line 81"/>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58" name="Line 82"/>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59" name="Line 83"/>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60" name="Line 84"/>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61" name="Line 85"/>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62" name="Line 86"/>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63" name="Line 87"/>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6413" name="AutoShape 88"/>
          <p:cNvSpPr>
            <a:spLocks/>
          </p:cNvSpPr>
          <p:nvPr/>
        </p:nvSpPr>
        <p:spPr bwMode="auto">
          <a:xfrm>
            <a:off x="4814888" y="609600"/>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414" name="Group 89"/>
          <p:cNvGrpSpPr>
            <a:grpSpLocks/>
          </p:cNvGrpSpPr>
          <p:nvPr/>
        </p:nvGrpSpPr>
        <p:grpSpPr bwMode="auto">
          <a:xfrm>
            <a:off x="5330825" y="609600"/>
            <a:ext cx="152400" cy="550863"/>
            <a:chOff x="-1" y="0"/>
            <a:chExt cx="153037" cy="551498"/>
          </a:xfrm>
        </p:grpSpPr>
        <p:sp>
          <p:nvSpPr>
            <p:cNvPr id="16544" name="AutoShape 90"/>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545" name="Group 91"/>
            <p:cNvGrpSpPr>
              <a:grpSpLocks/>
            </p:cNvGrpSpPr>
            <p:nvPr/>
          </p:nvGrpSpPr>
          <p:grpSpPr bwMode="auto">
            <a:xfrm>
              <a:off x="-1" y="0"/>
              <a:ext cx="153037" cy="551498"/>
              <a:chOff x="-1" y="0"/>
              <a:chExt cx="153037" cy="551498"/>
            </a:xfrm>
          </p:grpSpPr>
          <p:sp>
            <p:nvSpPr>
              <p:cNvPr id="16546" name="Line 92"/>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47" name="Line 93"/>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48" name="Line 94"/>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49" name="Line 95"/>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50" name="Line 96"/>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51" name="Line 97"/>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52" name="Line 98"/>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53" name="Line 99"/>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6415" name="Group 100"/>
          <p:cNvGrpSpPr>
            <a:grpSpLocks/>
          </p:cNvGrpSpPr>
          <p:nvPr/>
        </p:nvGrpSpPr>
        <p:grpSpPr bwMode="auto">
          <a:xfrm>
            <a:off x="3994150" y="609600"/>
            <a:ext cx="152400" cy="550863"/>
            <a:chOff x="-1" y="0"/>
            <a:chExt cx="153037" cy="551498"/>
          </a:xfrm>
        </p:grpSpPr>
        <p:sp>
          <p:nvSpPr>
            <p:cNvPr id="16534" name="AutoShape 101"/>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535" name="Group 102"/>
            <p:cNvGrpSpPr>
              <a:grpSpLocks/>
            </p:cNvGrpSpPr>
            <p:nvPr/>
          </p:nvGrpSpPr>
          <p:grpSpPr bwMode="auto">
            <a:xfrm>
              <a:off x="-1" y="0"/>
              <a:ext cx="153037" cy="551498"/>
              <a:chOff x="-1" y="0"/>
              <a:chExt cx="153037" cy="551498"/>
            </a:xfrm>
          </p:grpSpPr>
          <p:sp>
            <p:nvSpPr>
              <p:cNvPr id="16536" name="Line 10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37" name="Line 10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38" name="Line 10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39" name="Line 10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40" name="Line 10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41" name="Line 10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42" name="Line 10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43" name="Line 11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6416" name="AutoShape 111"/>
          <p:cNvSpPr>
            <a:spLocks/>
          </p:cNvSpPr>
          <p:nvPr/>
        </p:nvSpPr>
        <p:spPr bwMode="auto">
          <a:xfrm>
            <a:off x="7229475" y="1166813"/>
            <a:ext cx="25400" cy="400050"/>
          </a:xfrm>
          <a:custGeom>
            <a:avLst/>
            <a:gdLst>
              <a:gd name="T0" fmla="*/ 17561 w 21600"/>
              <a:gd name="T1" fmla="*/ 68612835 h 21600"/>
              <a:gd name="T2" fmla="*/ 17561 w 21600"/>
              <a:gd name="T3" fmla="*/ 68612835 h 21600"/>
              <a:gd name="T4" fmla="*/ 17561 w 21600"/>
              <a:gd name="T5" fmla="*/ 68612835 h 21600"/>
              <a:gd name="T6" fmla="*/ 17561 w 21600"/>
              <a:gd name="T7" fmla="*/ 6861283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6417" name="AutoShape 112"/>
          <p:cNvSpPr>
            <a:spLocks/>
          </p:cNvSpPr>
          <p:nvPr/>
        </p:nvSpPr>
        <p:spPr bwMode="auto">
          <a:xfrm>
            <a:off x="7945438" y="1166813"/>
            <a:ext cx="6350" cy="400050"/>
          </a:xfrm>
          <a:custGeom>
            <a:avLst/>
            <a:gdLst>
              <a:gd name="T0" fmla="*/ 274 w 21600"/>
              <a:gd name="T1" fmla="*/ 68612835 h 21600"/>
              <a:gd name="T2" fmla="*/ 274 w 21600"/>
              <a:gd name="T3" fmla="*/ 68612835 h 21600"/>
              <a:gd name="T4" fmla="*/ 274 w 21600"/>
              <a:gd name="T5" fmla="*/ 68612835 h 21600"/>
              <a:gd name="T6" fmla="*/ 274 w 21600"/>
              <a:gd name="T7" fmla="*/ 68612835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16418" name="Group 113"/>
          <p:cNvGrpSpPr>
            <a:grpSpLocks/>
          </p:cNvGrpSpPr>
          <p:nvPr/>
        </p:nvGrpSpPr>
        <p:grpSpPr bwMode="auto">
          <a:xfrm>
            <a:off x="6937375" y="1574800"/>
            <a:ext cx="550863" cy="550863"/>
            <a:chOff x="0" y="0"/>
            <a:chExt cx="550863" cy="550863"/>
          </a:xfrm>
        </p:grpSpPr>
        <p:sp>
          <p:nvSpPr>
            <p:cNvPr id="16532" name="AutoShape 11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533" name="AutoShape 115"/>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16419" name="Group 116"/>
          <p:cNvGrpSpPr>
            <a:grpSpLocks/>
          </p:cNvGrpSpPr>
          <p:nvPr/>
        </p:nvGrpSpPr>
        <p:grpSpPr bwMode="auto">
          <a:xfrm>
            <a:off x="6937375" y="2125663"/>
            <a:ext cx="550863" cy="550862"/>
            <a:chOff x="0" y="0"/>
            <a:chExt cx="550863" cy="550863"/>
          </a:xfrm>
        </p:grpSpPr>
        <p:sp>
          <p:nvSpPr>
            <p:cNvPr id="16530" name="AutoShape 11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531" name="AutoShape 11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14</a:t>
              </a:r>
              <a:endParaRPr lang="en-US" altLang="en-US"/>
            </a:p>
          </p:txBody>
        </p:sp>
      </p:grpSp>
      <p:sp>
        <p:nvSpPr>
          <p:cNvPr id="16420" name="AutoShape 119"/>
          <p:cNvSpPr>
            <a:spLocks/>
          </p:cNvSpPr>
          <p:nvPr/>
        </p:nvSpPr>
        <p:spPr bwMode="auto">
          <a:xfrm>
            <a:off x="6937375" y="267652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421" name="Group 120"/>
          <p:cNvGrpSpPr>
            <a:grpSpLocks/>
          </p:cNvGrpSpPr>
          <p:nvPr/>
        </p:nvGrpSpPr>
        <p:grpSpPr bwMode="auto">
          <a:xfrm>
            <a:off x="7681913" y="1574800"/>
            <a:ext cx="550862" cy="550863"/>
            <a:chOff x="0" y="0"/>
            <a:chExt cx="550863" cy="550863"/>
          </a:xfrm>
        </p:grpSpPr>
        <p:sp>
          <p:nvSpPr>
            <p:cNvPr id="16528" name="AutoShape 12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529" name="AutoShape 12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16422" name="Group 123"/>
          <p:cNvGrpSpPr>
            <a:grpSpLocks/>
          </p:cNvGrpSpPr>
          <p:nvPr/>
        </p:nvGrpSpPr>
        <p:grpSpPr bwMode="auto">
          <a:xfrm>
            <a:off x="7681913" y="2125663"/>
            <a:ext cx="550862" cy="550862"/>
            <a:chOff x="0" y="0"/>
            <a:chExt cx="550863" cy="550863"/>
          </a:xfrm>
        </p:grpSpPr>
        <p:sp>
          <p:nvSpPr>
            <p:cNvPr id="16526" name="AutoShape 12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527" name="AutoShape 12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16423" name="AutoShape 126"/>
          <p:cNvSpPr>
            <a:spLocks/>
          </p:cNvSpPr>
          <p:nvPr/>
        </p:nvSpPr>
        <p:spPr bwMode="auto">
          <a:xfrm>
            <a:off x="7681913" y="267652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424" name="Group 127"/>
          <p:cNvGrpSpPr>
            <a:grpSpLocks/>
          </p:cNvGrpSpPr>
          <p:nvPr/>
        </p:nvGrpSpPr>
        <p:grpSpPr bwMode="auto">
          <a:xfrm>
            <a:off x="7350125" y="609600"/>
            <a:ext cx="550863" cy="550863"/>
            <a:chOff x="0" y="0"/>
            <a:chExt cx="550863" cy="550863"/>
          </a:xfrm>
        </p:grpSpPr>
        <p:sp>
          <p:nvSpPr>
            <p:cNvPr id="16524" name="AutoShape 12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525" name="AutoShape 12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16425" name="Group 130"/>
          <p:cNvGrpSpPr>
            <a:grpSpLocks/>
          </p:cNvGrpSpPr>
          <p:nvPr/>
        </p:nvGrpSpPr>
        <p:grpSpPr bwMode="auto">
          <a:xfrm>
            <a:off x="7866063" y="609600"/>
            <a:ext cx="152400" cy="550863"/>
            <a:chOff x="-1" y="0"/>
            <a:chExt cx="153037" cy="551498"/>
          </a:xfrm>
        </p:grpSpPr>
        <p:sp>
          <p:nvSpPr>
            <p:cNvPr id="16514" name="AutoShape 131"/>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515" name="Group 132"/>
            <p:cNvGrpSpPr>
              <a:grpSpLocks/>
            </p:cNvGrpSpPr>
            <p:nvPr/>
          </p:nvGrpSpPr>
          <p:grpSpPr bwMode="auto">
            <a:xfrm>
              <a:off x="-1" y="0"/>
              <a:ext cx="153037" cy="551498"/>
              <a:chOff x="-1" y="0"/>
              <a:chExt cx="153037" cy="551498"/>
            </a:xfrm>
          </p:grpSpPr>
          <p:sp>
            <p:nvSpPr>
              <p:cNvPr id="16516" name="Line 13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17" name="Line 13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18" name="Line 13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19" name="Line 13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20" name="Line 13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21" name="Line 13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22" name="Line 13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23" name="Line 14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6426" name="AutoShape 141"/>
          <p:cNvSpPr>
            <a:spLocks/>
          </p:cNvSpPr>
          <p:nvPr/>
        </p:nvSpPr>
        <p:spPr bwMode="auto">
          <a:xfrm>
            <a:off x="8018463" y="609600"/>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427" name="Group 142"/>
          <p:cNvGrpSpPr>
            <a:grpSpLocks/>
          </p:cNvGrpSpPr>
          <p:nvPr/>
        </p:nvGrpSpPr>
        <p:grpSpPr bwMode="auto">
          <a:xfrm>
            <a:off x="8534400" y="609600"/>
            <a:ext cx="152400" cy="550863"/>
            <a:chOff x="-1" y="0"/>
            <a:chExt cx="153037" cy="551498"/>
          </a:xfrm>
        </p:grpSpPr>
        <p:sp>
          <p:nvSpPr>
            <p:cNvPr id="16504" name="AutoShape 14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505" name="Group 144"/>
            <p:cNvGrpSpPr>
              <a:grpSpLocks/>
            </p:cNvGrpSpPr>
            <p:nvPr/>
          </p:nvGrpSpPr>
          <p:grpSpPr bwMode="auto">
            <a:xfrm>
              <a:off x="-1" y="0"/>
              <a:ext cx="153037" cy="551498"/>
              <a:chOff x="-1" y="0"/>
              <a:chExt cx="153037" cy="551498"/>
            </a:xfrm>
          </p:grpSpPr>
          <p:sp>
            <p:nvSpPr>
              <p:cNvPr id="16506" name="Line 14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07" name="Line 14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08" name="Line 14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09" name="Line 14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10" name="Line 14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11" name="Line 15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12" name="Line 15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13" name="Line 15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6428" name="Group 153"/>
          <p:cNvGrpSpPr>
            <a:grpSpLocks/>
          </p:cNvGrpSpPr>
          <p:nvPr/>
        </p:nvGrpSpPr>
        <p:grpSpPr bwMode="auto">
          <a:xfrm>
            <a:off x="7197725" y="609600"/>
            <a:ext cx="152400" cy="550863"/>
            <a:chOff x="-1" y="0"/>
            <a:chExt cx="153037" cy="551498"/>
          </a:xfrm>
        </p:grpSpPr>
        <p:sp>
          <p:nvSpPr>
            <p:cNvPr id="16494" name="AutoShape 154"/>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495" name="Group 155"/>
            <p:cNvGrpSpPr>
              <a:grpSpLocks/>
            </p:cNvGrpSpPr>
            <p:nvPr/>
          </p:nvGrpSpPr>
          <p:grpSpPr bwMode="auto">
            <a:xfrm>
              <a:off x="-1" y="0"/>
              <a:ext cx="153037" cy="551498"/>
              <a:chOff x="-1" y="0"/>
              <a:chExt cx="153037" cy="551498"/>
            </a:xfrm>
          </p:grpSpPr>
          <p:sp>
            <p:nvSpPr>
              <p:cNvPr id="16496" name="Line 156"/>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97" name="Line 157"/>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98" name="Line 158"/>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99" name="Line 159"/>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00" name="Line 160"/>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01" name="Line 161"/>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02" name="Line 162"/>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503" name="Line 163"/>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6429" name="AutoShape 164"/>
          <p:cNvSpPr>
            <a:spLocks/>
          </p:cNvSpPr>
          <p:nvPr/>
        </p:nvSpPr>
        <p:spPr bwMode="auto">
          <a:xfrm>
            <a:off x="5330825" y="1901825"/>
            <a:ext cx="1304925" cy="420688"/>
          </a:xfrm>
          <a:custGeom>
            <a:avLst/>
            <a:gdLst>
              <a:gd name="T0" fmla="*/ 2147483647 w 21600"/>
              <a:gd name="T1" fmla="*/ 79788972 h 21600"/>
              <a:gd name="T2" fmla="*/ 2147483647 w 21600"/>
              <a:gd name="T3" fmla="*/ 79788972 h 21600"/>
              <a:gd name="T4" fmla="*/ 2147483647 w 21600"/>
              <a:gd name="T5" fmla="*/ 79788972 h 21600"/>
              <a:gd name="T6" fmla="*/ 2147483647 w 21600"/>
              <a:gd name="T7" fmla="*/ 797889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t>Insert(</a:t>
            </a:r>
            <a:r>
              <a:rPr lang="en-US" altLang="en-US">
                <a:solidFill>
                  <a:srgbClr val="FF0000"/>
                </a:solidFill>
              </a:rPr>
              <a:t>36</a:t>
            </a:r>
            <a:r>
              <a:rPr lang="en-US" altLang="en-US"/>
              <a:t>)</a:t>
            </a:r>
          </a:p>
        </p:txBody>
      </p:sp>
      <p:sp>
        <p:nvSpPr>
          <p:cNvPr id="16430" name="AutoShape 165"/>
          <p:cNvSpPr>
            <a:spLocks/>
          </p:cNvSpPr>
          <p:nvPr/>
        </p:nvSpPr>
        <p:spPr bwMode="auto">
          <a:xfrm>
            <a:off x="4576763" y="4422775"/>
            <a:ext cx="25400" cy="401638"/>
          </a:xfrm>
          <a:custGeom>
            <a:avLst/>
            <a:gdLst>
              <a:gd name="T0" fmla="*/ 17561 w 21600"/>
              <a:gd name="T1" fmla="*/ 69433151 h 21600"/>
              <a:gd name="T2" fmla="*/ 17561 w 21600"/>
              <a:gd name="T3" fmla="*/ 69433151 h 21600"/>
              <a:gd name="T4" fmla="*/ 17561 w 21600"/>
              <a:gd name="T5" fmla="*/ 69433151 h 21600"/>
              <a:gd name="T6" fmla="*/ 17561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6431" name="AutoShape 166"/>
          <p:cNvSpPr>
            <a:spLocks/>
          </p:cNvSpPr>
          <p:nvPr/>
        </p:nvSpPr>
        <p:spPr bwMode="auto">
          <a:xfrm>
            <a:off x="5292725" y="4422775"/>
            <a:ext cx="6350" cy="401638"/>
          </a:xfrm>
          <a:custGeom>
            <a:avLst/>
            <a:gdLst>
              <a:gd name="T0" fmla="*/ 274 w 21600"/>
              <a:gd name="T1" fmla="*/ 69433151 h 21600"/>
              <a:gd name="T2" fmla="*/ 274 w 21600"/>
              <a:gd name="T3" fmla="*/ 69433151 h 21600"/>
              <a:gd name="T4" fmla="*/ 274 w 21600"/>
              <a:gd name="T5" fmla="*/ 69433151 h 21600"/>
              <a:gd name="T6" fmla="*/ 274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16432" name="Group 167"/>
          <p:cNvGrpSpPr>
            <a:grpSpLocks/>
          </p:cNvGrpSpPr>
          <p:nvPr/>
        </p:nvGrpSpPr>
        <p:grpSpPr bwMode="auto">
          <a:xfrm>
            <a:off x="4284663" y="4830763"/>
            <a:ext cx="550862" cy="550862"/>
            <a:chOff x="0" y="0"/>
            <a:chExt cx="550863" cy="550863"/>
          </a:xfrm>
        </p:grpSpPr>
        <p:sp>
          <p:nvSpPr>
            <p:cNvPr id="16492" name="AutoShape 16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493" name="AutoShape 169"/>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16433" name="Group 170"/>
          <p:cNvGrpSpPr>
            <a:grpSpLocks/>
          </p:cNvGrpSpPr>
          <p:nvPr/>
        </p:nvGrpSpPr>
        <p:grpSpPr bwMode="auto">
          <a:xfrm>
            <a:off x="4284663" y="5381625"/>
            <a:ext cx="550862" cy="550863"/>
            <a:chOff x="0" y="0"/>
            <a:chExt cx="550863" cy="550863"/>
          </a:xfrm>
        </p:grpSpPr>
        <p:sp>
          <p:nvSpPr>
            <p:cNvPr id="16490" name="AutoShape 17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491" name="AutoShape 17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14</a:t>
              </a:r>
              <a:endParaRPr lang="en-US" altLang="en-US"/>
            </a:p>
          </p:txBody>
        </p:sp>
      </p:grpSp>
      <p:sp>
        <p:nvSpPr>
          <p:cNvPr id="16434" name="AutoShape 173"/>
          <p:cNvSpPr>
            <a:spLocks/>
          </p:cNvSpPr>
          <p:nvPr/>
        </p:nvSpPr>
        <p:spPr bwMode="auto">
          <a:xfrm>
            <a:off x="4284663" y="593248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435" name="Group 174"/>
          <p:cNvGrpSpPr>
            <a:grpSpLocks/>
          </p:cNvGrpSpPr>
          <p:nvPr/>
        </p:nvGrpSpPr>
        <p:grpSpPr bwMode="auto">
          <a:xfrm>
            <a:off x="5029200" y="4830763"/>
            <a:ext cx="550863" cy="550862"/>
            <a:chOff x="0" y="0"/>
            <a:chExt cx="550863" cy="550863"/>
          </a:xfrm>
        </p:grpSpPr>
        <p:sp>
          <p:nvSpPr>
            <p:cNvPr id="16488" name="AutoShape 17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489" name="AutoShape 17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16436" name="Group 177"/>
          <p:cNvGrpSpPr>
            <a:grpSpLocks/>
          </p:cNvGrpSpPr>
          <p:nvPr/>
        </p:nvGrpSpPr>
        <p:grpSpPr bwMode="auto">
          <a:xfrm>
            <a:off x="5029200" y="5381625"/>
            <a:ext cx="550863" cy="550863"/>
            <a:chOff x="0" y="0"/>
            <a:chExt cx="550863" cy="550863"/>
          </a:xfrm>
        </p:grpSpPr>
        <p:sp>
          <p:nvSpPr>
            <p:cNvPr id="16486" name="AutoShape 17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487" name="AutoShape 17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16437" name="AutoShape 180"/>
          <p:cNvSpPr>
            <a:spLocks/>
          </p:cNvSpPr>
          <p:nvPr/>
        </p:nvSpPr>
        <p:spPr bwMode="auto">
          <a:xfrm>
            <a:off x="5029200" y="593248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438" name="Group 181"/>
          <p:cNvGrpSpPr>
            <a:grpSpLocks/>
          </p:cNvGrpSpPr>
          <p:nvPr/>
        </p:nvGrpSpPr>
        <p:grpSpPr bwMode="auto">
          <a:xfrm>
            <a:off x="4697413" y="3865563"/>
            <a:ext cx="550862" cy="550862"/>
            <a:chOff x="0" y="0"/>
            <a:chExt cx="550863" cy="550863"/>
          </a:xfrm>
        </p:grpSpPr>
        <p:sp>
          <p:nvSpPr>
            <p:cNvPr id="16484" name="AutoShape 18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485" name="AutoShape 18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16439" name="Group 184"/>
          <p:cNvGrpSpPr>
            <a:grpSpLocks/>
          </p:cNvGrpSpPr>
          <p:nvPr/>
        </p:nvGrpSpPr>
        <p:grpSpPr bwMode="auto">
          <a:xfrm>
            <a:off x="5213350" y="3865563"/>
            <a:ext cx="152400" cy="550862"/>
            <a:chOff x="-1" y="0"/>
            <a:chExt cx="153037" cy="551498"/>
          </a:xfrm>
        </p:grpSpPr>
        <p:sp>
          <p:nvSpPr>
            <p:cNvPr id="16474" name="AutoShape 18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475" name="Group 186"/>
            <p:cNvGrpSpPr>
              <a:grpSpLocks/>
            </p:cNvGrpSpPr>
            <p:nvPr/>
          </p:nvGrpSpPr>
          <p:grpSpPr bwMode="auto">
            <a:xfrm>
              <a:off x="-1" y="0"/>
              <a:ext cx="153037" cy="551498"/>
              <a:chOff x="-1" y="0"/>
              <a:chExt cx="153037" cy="551498"/>
            </a:xfrm>
          </p:grpSpPr>
          <p:sp>
            <p:nvSpPr>
              <p:cNvPr id="16476" name="Line 18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77" name="Line 18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78" name="Line 18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79" name="Line 19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80" name="Line 19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81" name="Line 19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82" name="Line 19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83" name="Line 19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6440" name="AutoShape 195"/>
          <p:cNvSpPr>
            <a:spLocks/>
          </p:cNvSpPr>
          <p:nvPr/>
        </p:nvSpPr>
        <p:spPr bwMode="auto">
          <a:xfrm>
            <a:off x="5365750" y="386556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441" name="Group 196"/>
          <p:cNvGrpSpPr>
            <a:grpSpLocks/>
          </p:cNvGrpSpPr>
          <p:nvPr/>
        </p:nvGrpSpPr>
        <p:grpSpPr bwMode="auto">
          <a:xfrm>
            <a:off x="5881688" y="3865563"/>
            <a:ext cx="152400" cy="550862"/>
            <a:chOff x="-1" y="0"/>
            <a:chExt cx="153037" cy="551498"/>
          </a:xfrm>
        </p:grpSpPr>
        <p:sp>
          <p:nvSpPr>
            <p:cNvPr id="16464" name="AutoShape 197"/>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465" name="Group 198"/>
            <p:cNvGrpSpPr>
              <a:grpSpLocks/>
            </p:cNvGrpSpPr>
            <p:nvPr/>
          </p:nvGrpSpPr>
          <p:grpSpPr bwMode="auto">
            <a:xfrm>
              <a:off x="-1" y="0"/>
              <a:ext cx="153037" cy="551498"/>
              <a:chOff x="-1" y="0"/>
              <a:chExt cx="153037" cy="551498"/>
            </a:xfrm>
          </p:grpSpPr>
          <p:sp>
            <p:nvSpPr>
              <p:cNvPr id="16466" name="Line 19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67" name="Line 20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68" name="Line 20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69" name="Line 20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70" name="Line 20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71" name="Line 20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72" name="Line 20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73" name="Line 20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6442" name="Group 207"/>
          <p:cNvGrpSpPr>
            <a:grpSpLocks/>
          </p:cNvGrpSpPr>
          <p:nvPr/>
        </p:nvGrpSpPr>
        <p:grpSpPr bwMode="auto">
          <a:xfrm>
            <a:off x="4545013" y="3865563"/>
            <a:ext cx="152400" cy="550862"/>
            <a:chOff x="-1" y="0"/>
            <a:chExt cx="153037" cy="551498"/>
          </a:xfrm>
        </p:grpSpPr>
        <p:sp>
          <p:nvSpPr>
            <p:cNvPr id="16454" name="AutoShape 208"/>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6455" name="Group 209"/>
            <p:cNvGrpSpPr>
              <a:grpSpLocks/>
            </p:cNvGrpSpPr>
            <p:nvPr/>
          </p:nvGrpSpPr>
          <p:grpSpPr bwMode="auto">
            <a:xfrm>
              <a:off x="-1" y="0"/>
              <a:ext cx="153037" cy="551498"/>
              <a:chOff x="-1" y="0"/>
              <a:chExt cx="153037" cy="551498"/>
            </a:xfrm>
          </p:grpSpPr>
          <p:sp>
            <p:nvSpPr>
              <p:cNvPr id="16456" name="Line 210"/>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57" name="Line 211"/>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58" name="Line 212"/>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59" name="Line 213"/>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60" name="Line 214"/>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61" name="Line 215"/>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62" name="Line 216"/>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63" name="Line 217"/>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6443" name="Line 218"/>
          <p:cNvSpPr>
            <a:spLocks noChangeShapeType="1"/>
          </p:cNvSpPr>
          <p:nvPr/>
        </p:nvSpPr>
        <p:spPr bwMode="auto">
          <a:xfrm flipH="1">
            <a:off x="6935788" y="3600450"/>
            <a:ext cx="847725" cy="1171575"/>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44" name="AutoShape 219"/>
          <p:cNvSpPr>
            <a:spLocks/>
          </p:cNvSpPr>
          <p:nvPr/>
        </p:nvSpPr>
        <p:spPr bwMode="auto">
          <a:xfrm>
            <a:off x="7350125" y="4141788"/>
            <a:ext cx="1304925" cy="420687"/>
          </a:xfrm>
          <a:custGeom>
            <a:avLst/>
            <a:gdLst>
              <a:gd name="T0" fmla="*/ 2147483647 w 21600"/>
              <a:gd name="T1" fmla="*/ 79788587 h 21600"/>
              <a:gd name="T2" fmla="*/ 2147483647 w 21600"/>
              <a:gd name="T3" fmla="*/ 79788587 h 21600"/>
              <a:gd name="T4" fmla="*/ 2147483647 w 21600"/>
              <a:gd name="T5" fmla="*/ 79788587 h 21600"/>
              <a:gd name="T6" fmla="*/ 2147483647 w 21600"/>
              <a:gd name="T7" fmla="*/ 79788587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t>Insert(</a:t>
            </a:r>
            <a:r>
              <a:rPr lang="en-US" altLang="en-US">
                <a:solidFill>
                  <a:srgbClr val="FF0000"/>
                </a:solidFill>
              </a:rPr>
              <a:t>15</a:t>
            </a:r>
            <a:r>
              <a:rPr lang="en-US" altLang="en-US"/>
              <a:t>)</a:t>
            </a:r>
          </a:p>
        </p:txBody>
      </p:sp>
      <p:sp>
        <p:nvSpPr>
          <p:cNvPr id="16445" name="AutoShape 220"/>
          <p:cNvSpPr>
            <a:spLocks/>
          </p:cNvSpPr>
          <p:nvPr/>
        </p:nvSpPr>
        <p:spPr bwMode="auto">
          <a:xfrm>
            <a:off x="8410575" y="157480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446" name="AutoShape 221"/>
          <p:cNvSpPr>
            <a:spLocks/>
          </p:cNvSpPr>
          <p:nvPr/>
        </p:nvSpPr>
        <p:spPr bwMode="auto">
          <a:xfrm>
            <a:off x="8410575" y="212566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447" name="AutoShape 222"/>
          <p:cNvSpPr>
            <a:spLocks/>
          </p:cNvSpPr>
          <p:nvPr/>
        </p:nvSpPr>
        <p:spPr bwMode="auto">
          <a:xfrm>
            <a:off x="8410575" y="267652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448" name="AutoShape 223"/>
          <p:cNvSpPr>
            <a:spLocks/>
          </p:cNvSpPr>
          <p:nvPr/>
        </p:nvSpPr>
        <p:spPr bwMode="auto">
          <a:xfrm>
            <a:off x="8632825" y="1166813"/>
            <a:ext cx="30163" cy="401637"/>
          </a:xfrm>
          <a:custGeom>
            <a:avLst/>
            <a:gdLst>
              <a:gd name="T0" fmla="*/ 29410 w 21600"/>
              <a:gd name="T1" fmla="*/ 69432457 h 21600"/>
              <a:gd name="T2" fmla="*/ 29410 w 21600"/>
              <a:gd name="T3" fmla="*/ 69432457 h 21600"/>
              <a:gd name="T4" fmla="*/ 29410 w 21600"/>
              <a:gd name="T5" fmla="*/ 69432457 h 21600"/>
              <a:gd name="T6" fmla="*/ 29410 w 21600"/>
              <a:gd name="T7" fmla="*/ 69432457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199" y="7199"/>
                  <a:pt x="14400" y="14400"/>
                  <a:pt x="2160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6449" name="AutoShape 224"/>
          <p:cNvSpPr>
            <a:spLocks/>
          </p:cNvSpPr>
          <p:nvPr/>
        </p:nvSpPr>
        <p:spPr bwMode="auto">
          <a:xfrm>
            <a:off x="5757863" y="4830763"/>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450" name="AutoShape 225"/>
          <p:cNvSpPr>
            <a:spLocks/>
          </p:cNvSpPr>
          <p:nvPr/>
        </p:nvSpPr>
        <p:spPr bwMode="auto">
          <a:xfrm>
            <a:off x="5757863" y="538162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451" name="AutoShape 226"/>
          <p:cNvSpPr>
            <a:spLocks/>
          </p:cNvSpPr>
          <p:nvPr/>
        </p:nvSpPr>
        <p:spPr bwMode="auto">
          <a:xfrm>
            <a:off x="5757863" y="593248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6452" name="Line 227"/>
          <p:cNvSpPr>
            <a:spLocks noChangeShapeType="1"/>
          </p:cNvSpPr>
          <p:nvPr/>
        </p:nvSpPr>
        <p:spPr bwMode="auto">
          <a:xfrm>
            <a:off x="5957888" y="4416425"/>
            <a:ext cx="76200"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6453" name="AutoShape 228"/>
          <p:cNvSpPr>
            <a:spLocks/>
          </p:cNvSpPr>
          <p:nvPr/>
        </p:nvSpPr>
        <p:spPr bwMode="auto">
          <a:xfrm>
            <a:off x="128588" y="6299200"/>
            <a:ext cx="1614487" cy="344488"/>
          </a:xfrm>
          <a:custGeom>
            <a:avLst/>
            <a:gdLst>
              <a:gd name="T0" fmla="*/ 2147483647 w 21600"/>
              <a:gd name="T1" fmla="*/ 43811170 h 21600"/>
              <a:gd name="T2" fmla="*/ 2147483647 w 21600"/>
              <a:gd name="T3" fmla="*/ 43811170 h 21600"/>
              <a:gd name="T4" fmla="*/ 2147483647 w 21600"/>
              <a:gd name="T5" fmla="*/ 43811170 h 21600"/>
              <a:gd name="T6" fmla="*/ 2147483647 w 21600"/>
              <a:gd name="T7" fmla="*/ 4381117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1800" b="1" i="1">
                <a:latin typeface="Courier New" pitchFamily="49" charset="0"/>
                <a:cs typeface="Courier New" pitchFamily="49" charset="0"/>
                <a:sym typeface="Courier New" pitchFamily="49" charset="0"/>
              </a:rPr>
              <a:t>M</a:t>
            </a:r>
            <a:r>
              <a:rPr lang="en-US" altLang="en-US" sz="1800" b="1">
                <a:latin typeface="Courier New" pitchFamily="49" charset="0"/>
                <a:cs typeface="Courier New" pitchFamily="49" charset="0"/>
                <a:sym typeface="Courier New" pitchFamily="49" charset="0"/>
              </a:rPr>
              <a:t> = 3 </a:t>
            </a:r>
            <a:r>
              <a:rPr lang="en-US" altLang="en-US" sz="1800" b="1" i="1">
                <a:solidFill>
                  <a:srgbClr val="339933"/>
                </a:solidFill>
                <a:latin typeface="Courier New" pitchFamily="49" charset="0"/>
                <a:cs typeface="Courier New" pitchFamily="49" charset="0"/>
                <a:sym typeface="Courier New" pitchFamily="49" charset="0"/>
              </a:rPr>
              <a:t>L</a:t>
            </a:r>
            <a:r>
              <a:rPr lang="en-US" altLang="en-US" sz="1800" b="1">
                <a:solidFill>
                  <a:srgbClr val="339933"/>
                </a:solidFill>
                <a:latin typeface="Courier New" pitchFamily="49" charset="0"/>
                <a:cs typeface="Courier New" pitchFamily="49" charset="0"/>
                <a:sym typeface="Courier New" pitchFamily="49" charset="0"/>
              </a:rPr>
              <a:t> = 3</a:t>
            </a:r>
            <a:endParaRPr lang="en-US" altLang="en-US"/>
          </a:p>
        </p:txBody>
      </p:sp>
      <p:sp>
        <p:nvSpPr>
          <p:cNvPr id="2" name="Date Placeholder 1">
            <a:extLst>
              <a:ext uri="{FF2B5EF4-FFF2-40B4-BE49-F238E27FC236}">
                <a16:creationId xmlns:a16="http://schemas.microsoft.com/office/drawing/2014/main" id="{8FE95B8D-6AB4-4B3E-83CB-CB349606D8DF}"/>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B9981339-FB4C-4F8C-808D-A1C46C2E61F7}"/>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2155DB88-DA26-4D72-9C5D-550C99441FBD}"/>
              </a:ext>
            </a:extLst>
          </p:cNvPr>
          <p:cNvSpPr>
            <a:spLocks noGrp="1"/>
          </p:cNvSpPr>
          <p:nvPr>
            <p:ph type="sldNum" sz="quarter" idx="12"/>
          </p:nvPr>
        </p:nvSpPr>
        <p:spPr/>
        <p:txBody>
          <a:bodyPr/>
          <a:lstStyle/>
          <a:p>
            <a:pPr>
              <a:defRPr/>
            </a:pPr>
            <a:fld id="{AE055072-ED12-4C45-98F4-735693FD894A}" type="slidenum">
              <a:rPr lang="en-US" smtClean="0"/>
              <a:pPr>
                <a:defRPr/>
              </a:pPr>
              <a:t>18</a:t>
            </a:fld>
            <a:endParaRPr lang="en-US"/>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AutoShape 2"/>
          <p:cNvSpPr>
            <a:spLocks/>
          </p:cNvSpPr>
          <p:nvPr/>
        </p:nvSpPr>
        <p:spPr bwMode="auto">
          <a:xfrm>
            <a:off x="3840163" y="1643063"/>
            <a:ext cx="1304925" cy="420687"/>
          </a:xfrm>
          <a:custGeom>
            <a:avLst/>
            <a:gdLst>
              <a:gd name="T0" fmla="*/ 2147483647 w 21600"/>
              <a:gd name="T1" fmla="*/ 79788587 h 21600"/>
              <a:gd name="T2" fmla="*/ 2147483647 w 21600"/>
              <a:gd name="T3" fmla="*/ 79788587 h 21600"/>
              <a:gd name="T4" fmla="*/ 2147483647 w 21600"/>
              <a:gd name="T5" fmla="*/ 79788587 h 21600"/>
              <a:gd name="T6" fmla="*/ 2147483647 w 21600"/>
              <a:gd name="T7" fmla="*/ 79788587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t>Insert(</a:t>
            </a:r>
            <a:r>
              <a:rPr lang="en-US" altLang="en-US">
                <a:solidFill>
                  <a:srgbClr val="FF0000"/>
                </a:solidFill>
              </a:rPr>
              <a:t>16</a:t>
            </a:r>
            <a:r>
              <a:rPr lang="en-US" altLang="en-US"/>
              <a:t>)</a:t>
            </a:r>
          </a:p>
        </p:txBody>
      </p:sp>
      <p:sp>
        <p:nvSpPr>
          <p:cNvPr id="17412" name="Line 3"/>
          <p:cNvSpPr>
            <a:spLocks noChangeShapeType="1"/>
          </p:cNvSpPr>
          <p:nvPr/>
        </p:nvSpPr>
        <p:spPr bwMode="auto">
          <a:xfrm>
            <a:off x="3875088" y="2105025"/>
            <a:ext cx="137160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13" name="AutoShape 4"/>
          <p:cNvSpPr>
            <a:spLocks/>
          </p:cNvSpPr>
          <p:nvPr/>
        </p:nvSpPr>
        <p:spPr bwMode="auto">
          <a:xfrm>
            <a:off x="1797050" y="833438"/>
            <a:ext cx="25400" cy="401637"/>
          </a:xfrm>
          <a:custGeom>
            <a:avLst/>
            <a:gdLst>
              <a:gd name="T0" fmla="*/ 17561 w 21600"/>
              <a:gd name="T1" fmla="*/ 69432457 h 21600"/>
              <a:gd name="T2" fmla="*/ 17561 w 21600"/>
              <a:gd name="T3" fmla="*/ 69432457 h 21600"/>
              <a:gd name="T4" fmla="*/ 17561 w 21600"/>
              <a:gd name="T5" fmla="*/ 69432457 h 21600"/>
              <a:gd name="T6" fmla="*/ 17561 w 21600"/>
              <a:gd name="T7" fmla="*/ 69432457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7414" name="AutoShape 5"/>
          <p:cNvSpPr>
            <a:spLocks/>
          </p:cNvSpPr>
          <p:nvPr/>
        </p:nvSpPr>
        <p:spPr bwMode="auto">
          <a:xfrm>
            <a:off x="2513013" y="833438"/>
            <a:ext cx="6350" cy="401637"/>
          </a:xfrm>
          <a:custGeom>
            <a:avLst/>
            <a:gdLst>
              <a:gd name="T0" fmla="*/ 274 w 21600"/>
              <a:gd name="T1" fmla="*/ 69432457 h 21600"/>
              <a:gd name="T2" fmla="*/ 274 w 21600"/>
              <a:gd name="T3" fmla="*/ 69432457 h 21600"/>
              <a:gd name="T4" fmla="*/ 274 w 21600"/>
              <a:gd name="T5" fmla="*/ 69432457 h 21600"/>
              <a:gd name="T6" fmla="*/ 274 w 21600"/>
              <a:gd name="T7" fmla="*/ 69432457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17415" name="Group 6"/>
          <p:cNvGrpSpPr>
            <a:grpSpLocks/>
          </p:cNvGrpSpPr>
          <p:nvPr/>
        </p:nvGrpSpPr>
        <p:grpSpPr bwMode="auto">
          <a:xfrm>
            <a:off x="1504950" y="1241425"/>
            <a:ext cx="550863" cy="550863"/>
            <a:chOff x="0" y="0"/>
            <a:chExt cx="550863" cy="550863"/>
          </a:xfrm>
        </p:grpSpPr>
        <p:sp>
          <p:nvSpPr>
            <p:cNvPr id="17599" name="AutoShape 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600" name="AutoShape 8"/>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17416" name="Group 9"/>
          <p:cNvGrpSpPr>
            <a:grpSpLocks/>
          </p:cNvGrpSpPr>
          <p:nvPr/>
        </p:nvGrpSpPr>
        <p:grpSpPr bwMode="auto">
          <a:xfrm>
            <a:off x="1504950" y="1792288"/>
            <a:ext cx="550863" cy="550862"/>
            <a:chOff x="0" y="0"/>
            <a:chExt cx="550863" cy="550863"/>
          </a:xfrm>
        </p:grpSpPr>
        <p:sp>
          <p:nvSpPr>
            <p:cNvPr id="17597" name="AutoShape 1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98" name="AutoShape 1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14</a:t>
              </a:r>
              <a:endParaRPr lang="en-US" altLang="en-US"/>
            </a:p>
          </p:txBody>
        </p:sp>
      </p:grpSp>
      <p:grpSp>
        <p:nvGrpSpPr>
          <p:cNvPr id="17417" name="Group 12"/>
          <p:cNvGrpSpPr>
            <a:grpSpLocks/>
          </p:cNvGrpSpPr>
          <p:nvPr/>
        </p:nvGrpSpPr>
        <p:grpSpPr bwMode="auto">
          <a:xfrm>
            <a:off x="1504950" y="2343150"/>
            <a:ext cx="550863" cy="550863"/>
            <a:chOff x="0" y="0"/>
            <a:chExt cx="550863" cy="550863"/>
          </a:xfrm>
        </p:grpSpPr>
        <p:sp>
          <p:nvSpPr>
            <p:cNvPr id="17595" name="AutoShape 1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96" name="AutoShape 1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15</a:t>
              </a:r>
              <a:endParaRPr lang="en-US" altLang="en-US"/>
            </a:p>
          </p:txBody>
        </p:sp>
      </p:grpSp>
      <p:grpSp>
        <p:nvGrpSpPr>
          <p:cNvPr id="17418" name="Group 15"/>
          <p:cNvGrpSpPr>
            <a:grpSpLocks/>
          </p:cNvGrpSpPr>
          <p:nvPr/>
        </p:nvGrpSpPr>
        <p:grpSpPr bwMode="auto">
          <a:xfrm>
            <a:off x="2249488" y="1241425"/>
            <a:ext cx="550862" cy="550863"/>
            <a:chOff x="0" y="0"/>
            <a:chExt cx="550863" cy="550863"/>
          </a:xfrm>
        </p:grpSpPr>
        <p:sp>
          <p:nvSpPr>
            <p:cNvPr id="17593" name="AutoShape 1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94" name="AutoShape 17"/>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17419" name="Group 18"/>
          <p:cNvGrpSpPr>
            <a:grpSpLocks/>
          </p:cNvGrpSpPr>
          <p:nvPr/>
        </p:nvGrpSpPr>
        <p:grpSpPr bwMode="auto">
          <a:xfrm>
            <a:off x="2249488" y="1792288"/>
            <a:ext cx="550862" cy="550862"/>
            <a:chOff x="0" y="0"/>
            <a:chExt cx="550863" cy="550863"/>
          </a:xfrm>
        </p:grpSpPr>
        <p:sp>
          <p:nvSpPr>
            <p:cNvPr id="17591" name="AutoShape 1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92" name="AutoShape 2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17420" name="AutoShape 21"/>
          <p:cNvSpPr>
            <a:spLocks/>
          </p:cNvSpPr>
          <p:nvPr/>
        </p:nvSpPr>
        <p:spPr bwMode="auto">
          <a:xfrm>
            <a:off x="2249488" y="2343150"/>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7421" name="Group 22"/>
          <p:cNvGrpSpPr>
            <a:grpSpLocks/>
          </p:cNvGrpSpPr>
          <p:nvPr/>
        </p:nvGrpSpPr>
        <p:grpSpPr bwMode="auto">
          <a:xfrm>
            <a:off x="1917700" y="276225"/>
            <a:ext cx="550863" cy="550863"/>
            <a:chOff x="0" y="0"/>
            <a:chExt cx="550863" cy="550863"/>
          </a:xfrm>
        </p:grpSpPr>
        <p:sp>
          <p:nvSpPr>
            <p:cNvPr id="17589" name="AutoShape 2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90" name="AutoShape 2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17422" name="Group 25"/>
          <p:cNvGrpSpPr>
            <a:grpSpLocks/>
          </p:cNvGrpSpPr>
          <p:nvPr/>
        </p:nvGrpSpPr>
        <p:grpSpPr bwMode="auto">
          <a:xfrm>
            <a:off x="2433638" y="276225"/>
            <a:ext cx="152400" cy="550863"/>
            <a:chOff x="-1" y="0"/>
            <a:chExt cx="153037" cy="551498"/>
          </a:xfrm>
        </p:grpSpPr>
        <p:sp>
          <p:nvSpPr>
            <p:cNvPr id="17579" name="AutoShape 2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7580" name="Group 27"/>
            <p:cNvGrpSpPr>
              <a:grpSpLocks/>
            </p:cNvGrpSpPr>
            <p:nvPr/>
          </p:nvGrpSpPr>
          <p:grpSpPr bwMode="auto">
            <a:xfrm>
              <a:off x="-1" y="0"/>
              <a:ext cx="153037" cy="551498"/>
              <a:chOff x="-1" y="0"/>
              <a:chExt cx="153037" cy="551498"/>
            </a:xfrm>
          </p:grpSpPr>
          <p:sp>
            <p:nvSpPr>
              <p:cNvPr id="17581" name="Line 2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82" name="Line 2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83" name="Line 3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84" name="Line 3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85" name="Line 3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86" name="Line 3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87" name="Line 3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88" name="Line 3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7423" name="Group 36"/>
          <p:cNvGrpSpPr>
            <a:grpSpLocks/>
          </p:cNvGrpSpPr>
          <p:nvPr/>
        </p:nvGrpSpPr>
        <p:grpSpPr bwMode="auto">
          <a:xfrm>
            <a:off x="2586038" y="276225"/>
            <a:ext cx="550862" cy="550863"/>
            <a:chOff x="0" y="0"/>
            <a:chExt cx="550863" cy="550863"/>
          </a:xfrm>
        </p:grpSpPr>
        <p:sp>
          <p:nvSpPr>
            <p:cNvPr id="17577" name="AutoShape 3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78" name="AutoShape 3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32</a:t>
              </a:r>
              <a:endParaRPr lang="en-US" altLang="en-US"/>
            </a:p>
          </p:txBody>
        </p:sp>
      </p:grpSp>
      <p:grpSp>
        <p:nvGrpSpPr>
          <p:cNvPr id="17424" name="Group 39"/>
          <p:cNvGrpSpPr>
            <a:grpSpLocks/>
          </p:cNvGrpSpPr>
          <p:nvPr/>
        </p:nvGrpSpPr>
        <p:grpSpPr bwMode="auto">
          <a:xfrm>
            <a:off x="3101975" y="276225"/>
            <a:ext cx="152400" cy="550863"/>
            <a:chOff x="-1" y="0"/>
            <a:chExt cx="153037" cy="551498"/>
          </a:xfrm>
        </p:grpSpPr>
        <p:sp>
          <p:nvSpPr>
            <p:cNvPr id="17567" name="AutoShape 40"/>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7568" name="Group 41"/>
            <p:cNvGrpSpPr>
              <a:grpSpLocks/>
            </p:cNvGrpSpPr>
            <p:nvPr/>
          </p:nvGrpSpPr>
          <p:grpSpPr bwMode="auto">
            <a:xfrm>
              <a:off x="-1" y="0"/>
              <a:ext cx="153037" cy="551498"/>
              <a:chOff x="-1" y="0"/>
              <a:chExt cx="153037" cy="551498"/>
            </a:xfrm>
          </p:grpSpPr>
          <p:sp>
            <p:nvSpPr>
              <p:cNvPr id="17569" name="Line 42"/>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70" name="Line 43"/>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71" name="Line 44"/>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72" name="Line 45"/>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73" name="Line 46"/>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74" name="Line 47"/>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75" name="Line 48"/>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76" name="Line 49"/>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7425" name="Group 50"/>
          <p:cNvGrpSpPr>
            <a:grpSpLocks/>
          </p:cNvGrpSpPr>
          <p:nvPr/>
        </p:nvGrpSpPr>
        <p:grpSpPr bwMode="auto">
          <a:xfrm>
            <a:off x="1765300" y="276225"/>
            <a:ext cx="152400" cy="550863"/>
            <a:chOff x="-1" y="0"/>
            <a:chExt cx="153037" cy="551498"/>
          </a:xfrm>
        </p:grpSpPr>
        <p:sp>
          <p:nvSpPr>
            <p:cNvPr id="17557" name="AutoShape 51"/>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7558" name="Group 52"/>
            <p:cNvGrpSpPr>
              <a:grpSpLocks/>
            </p:cNvGrpSpPr>
            <p:nvPr/>
          </p:nvGrpSpPr>
          <p:grpSpPr bwMode="auto">
            <a:xfrm>
              <a:off x="-1" y="0"/>
              <a:ext cx="153037" cy="551498"/>
              <a:chOff x="-1" y="0"/>
              <a:chExt cx="153037" cy="551498"/>
            </a:xfrm>
          </p:grpSpPr>
          <p:sp>
            <p:nvSpPr>
              <p:cNvPr id="17559" name="Line 5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60" name="Line 5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61" name="Line 5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62" name="Line 5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63" name="Line 5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64" name="Line 5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65" name="Line 5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66" name="Line 6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7426" name="Group 61"/>
          <p:cNvGrpSpPr>
            <a:grpSpLocks/>
          </p:cNvGrpSpPr>
          <p:nvPr/>
        </p:nvGrpSpPr>
        <p:grpSpPr bwMode="auto">
          <a:xfrm>
            <a:off x="2978150" y="1241425"/>
            <a:ext cx="550863" cy="550863"/>
            <a:chOff x="0" y="0"/>
            <a:chExt cx="550863" cy="550863"/>
          </a:xfrm>
        </p:grpSpPr>
        <p:sp>
          <p:nvSpPr>
            <p:cNvPr id="17555" name="AutoShape 6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56" name="AutoShape 6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32</a:t>
              </a:r>
              <a:endParaRPr lang="en-US" altLang="en-US"/>
            </a:p>
          </p:txBody>
        </p:sp>
      </p:grpSp>
      <p:grpSp>
        <p:nvGrpSpPr>
          <p:cNvPr id="17427" name="Group 64"/>
          <p:cNvGrpSpPr>
            <a:grpSpLocks/>
          </p:cNvGrpSpPr>
          <p:nvPr/>
        </p:nvGrpSpPr>
        <p:grpSpPr bwMode="auto">
          <a:xfrm>
            <a:off x="2978150" y="1792288"/>
            <a:ext cx="550863" cy="550862"/>
            <a:chOff x="0" y="0"/>
            <a:chExt cx="550863" cy="550863"/>
          </a:xfrm>
        </p:grpSpPr>
        <p:sp>
          <p:nvSpPr>
            <p:cNvPr id="17553" name="AutoShape 6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54" name="AutoShape 6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36</a:t>
              </a:r>
              <a:endParaRPr lang="en-US" altLang="en-US"/>
            </a:p>
          </p:txBody>
        </p:sp>
      </p:grpSp>
      <p:sp>
        <p:nvSpPr>
          <p:cNvPr id="17428" name="AutoShape 67"/>
          <p:cNvSpPr>
            <a:spLocks/>
          </p:cNvSpPr>
          <p:nvPr/>
        </p:nvSpPr>
        <p:spPr bwMode="auto">
          <a:xfrm>
            <a:off x="2978150" y="234315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429" name="Line 68"/>
          <p:cNvSpPr>
            <a:spLocks noChangeShapeType="1"/>
          </p:cNvSpPr>
          <p:nvPr/>
        </p:nvSpPr>
        <p:spPr bwMode="auto">
          <a:xfrm>
            <a:off x="3176588" y="827088"/>
            <a:ext cx="76200"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30" name="AutoShape 69"/>
          <p:cNvSpPr>
            <a:spLocks/>
          </p:cNvSpPr>
          <p:nvPr/>
        </p:nvSpPr>
        <p:spPr bwMode="auto">
          <a:xfrm>
            <a:off x="5888038" y="833438"/>
            <a:ext cx="25400" cy="401637"/>
          </a:xfrm>
          <a:custGeom>
            <a:avLst/>
            <a:gdLst>
              <a:gd name="T0" fmla="*/ 17561 w 21600"/>
              <a:gd name="T1" fmla="*/ 69432457 h 21600"/>
              <a:gd name="T2" fmla="*/ 17561 w 21600"/>
              <a:gd name="T3" fmla="*/ 69432457 h 21600"/>
              <a:gd name="T4" fmla="*/ 17561 w 21600"/>
              <a:gd name="T5" fmla="*/ 69432457 h 21600"/>
              <a:gd name="T6" fmla="*/ 17561 w 21600"/>
              <a:gd name="T7" fmla="*/ 69432457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7431" name="AutoShape 70"/>
          <p:cNvSpPr>
            <a:spLocks/>
          </p:cNvSpPr>
          <p:nvPr/>
        </p:nvSpPr>
        <p:spPr bwMode="auto">
          <a:xfrm>
            <a:off x="6604000" y="833438"/>
            <a:ext cx="6350" cy="401637"/>
          </a:xfrm>
          <a:custGeom>
            <a:avLst/>
            <a:gdLst>
              <a:gd name="T0" fmla="*/ 274 w 21600"/>
              <a:gd name="T1" fmla="*/ 69432457 h 21600"/>
              <a:gd name="T2" fmla="*/ 274 w 21600"/>
              <a:gd name="T3" fmla="*/ 69432457 h 21600"/>
              <a:gd name="T4" fmla="*/ 274 w 21600"/>
              <a:gd name="T5" fmla="*/ 69432457 h 21600"/>
              <a:gd name="T6" fmla="*/ 274 w 21600"/>
              <a:gd name="T7" fmla="*/ 69432457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17432" name="Group 71"/>
          <p:cNvGrpSpPr>
            <a:grpSpLocks/>
          </p:cNvGrpSpPr>
          <p:nvPr/>
        </p:nvGrpSpPr>
        <p:grpSpPr bwMode="auto">
          <a:xfrm>
            <a:off x="5595938" y="1241425"/>
            <a:ext cx="550862" cy="550863"/>
            <a:chOff x="0" y="0"/>
            <a:chExt cx="550863" cy="550863"/>
          </a:xfrm>
        </p:grpSpPr>
        <p:sp>
          <p:nvSpPr>
            <p:cNvPr id="17551" name="AutoShape 7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52" name="AutoShape 73"/>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17433" name="Group 74"/>
          <p:cNvGrpSpPr>
            <a:grpSpLocks/>
          </p:cNvGrpSpPr>
          <p:nvPr/>
        </p:nvGrpSpPr>
        <p:grpSpPr bwMode="auto">
          <a:xfrm>
            <a:off x="5595938" y="1792288"/>
            <a:ext cx="550862" cy="550862"/>
            <a:chOff x="0" y="0"/>
            <a:chExt cx="550863" cy="550863"/>
          </a:xfrm>
        </p:grpSpPr>
        <p:sp>
          <p:nvSpPr>
            <p:cNvPr id="17549" name="AutoShape 7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50" name="AutoShape 7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14</a:t>
              </a:r>
              <a:endParaRPr lang="en-US" altLang="en-US"/>
            </a:p>
          </p:txBody>
        </p:sp>
      </p:grpSp>
      <p:grpSp>
        <p:nvGrpSpPr>
          <p:cNvPr id="17434" name="Group 77"/>
          <p:cNvGrpSpPr>
            <a:grpSpLocks/>
          </p:cNvGrpSpPr>
          <p:nvPr/>
        </p:nvGrpSpPr>
        <p:grpSpPr bwMode="auto">
          <a:xfrm>
            <a:off x="5595938" y="2343150"/>
            <a:ext cx="550862" cy="550863"/>
            <a:chOff x="0" y="0"/>
            <a:chExt cx="550863" cy="550863"/>
          </a:xfrm>
        </p:grpSpPr>
        <p:sp>
          <p:nvSpPr>
            <p:cNvPr id="17547" name="AutoShape 7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48" name="AutoShape 7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15</a:t>
              </a:r>
              <a:endParaRPr lang="en-US" altLang="en-US"/>
            </a:p>
          </p:txBody>
        </p:sp>
      </p:grpSp>
      <p:grpSp>
        <p:nvGrpSpPr>
          <p:cNvPr id="17435" name="Group 80"/>
          <p:cNvGrpSpPr>
            <a:grpSpLocks/>
          </p:cNvGrpSpPr>
          <p:nvPr/>
        </p:nvGrpSpPr>
        <p:grpSpPr bwMode="auto">
          <a:xfrm>
            <a:off x="6340475" y="1241425"/>
            <a:ext cx="550863" cy="550863"/>
            <a:chOff x="0" y="0"/>
            <a:chExt cx="550863" cy="550863"/>
          </a:xfrm>
        </p:grpSpPr>
        <p:sp>
          <p:nvSpPr>
            <p:cNvPr id="17545" name="AutoShape 8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46" name="AutoShape 8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17436" name="Group 83"/>
          <p:cNvGrpSpPr>
            <a:grpSpLocks/>
          </p:cNvGrpSpPr>
          <p:nvPr/>
        </p:nvGrpSpPr>
        <p:grpSpPr bwMode="auto">
          <a:xfrm>
            <a:off x="6340475" y="1792288"/>
            <a:ext cx="550863" cy="550862"/>
            <a:chOff x="0" y="0"/>
            <a:chExt cx="550863" cy="550863"/>
          </a:xfrm>
        </p:grpSpPr>
        <p:sp>
          <p:nvSpPr>
            <p:cNvPr id="17543" name="AutoShape 8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44" name="AutoShape 8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17437" name="AutoShape 86"/>
          <p:cNvSpPr>
            <a:spLocks/>
          </p:cNvSpPr>
          <p:nvPr/>
        </p:nvSpPr>
        <p:spPr bwMode="auto">
          <a:xfrm>
            <a:off x="6340475" y="234315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7438" name="Group 87"/>
          <p:cNvGrpSpPr>
            <a:grpSpLocks/>
          </p:cNvGrpSpPr>
          <p:nvPr/>
        </p:nvGrpSpPr>
        <p:grpSpPr bwMode="auto">
          <a:xfrm>
            <a:off x="6008688" y="276225"/>
            <a:ext cx="550862" cy="550863"/>
            <a:chOff x="0" y="0"/>
            <a:chExt cx="550863" cy="550863"/>
          </a:xfrm>
        </p:grpSpPr>
        <p:sp>
          <p:nvSpPr>
            <p:cNvPr id="17541" name="AutoShape 8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42" name="AutoShape 8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17439" name="Group 90"/>
          <p:cNvGrpSpPr>
            <a:grpSpLocks/>
          </p:cNvGrpSpPr>
          <p:nvPr/>
        </p:nvGrpSpPr>
        <p:grpSpPr bwMode="auto">
          <a:xfrm>
            <a:off x="6524625" y="276225"/>
            <a:ext cx="152400" cy="550863"/>
            <a:chOff x="-1" y="0"/>
            <a:chExt cx="153037" cy="551498"/>
          </a:xfrm>
        </p:grpSpPr>
        <p:sp>
          <p:nvSpPr>
            <p:cNvPr id="17531" name="AutoShape 91"/>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7532" name="Group 92"/>
            <p:cNvGrpSpPr>
              <a:grpSpLocks/>
            </p:cNvGrpSpPr>
            <p:nvPr/>
          </p:nvGrpSpPr>
          <p:grpSpPr bwMode="auto">
            <a:xfrm>
              <a:off x="-1" y="0"/>
              <a:ext cx="153037" cy="551498"/>
              <a:chOff x="-1" y="0"/>
              <a:chExt cx="153037" cy="551498"/>
            </a:xfrm>
          </p:grpSpPr>
          <p:sp>
            <p:nvSpPr>
              <p:cNvPr id="17533" name="Line 9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34" name="Line 9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35" name="Line 9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36" name="Line 9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37" name="Line 9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38" name="Line 9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39" name="Line 9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40" name="Line 10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7440" name="Group 101"/>
          <p:cNvGrpSpPr>
            <a:grpSpLocks/>
          </p:cNvGrpSpPr>
          <p:nvPr/>
        </p:nvGrpSpPr>
        <p:grpSpPr bwMode="auto">
          <a:xfrm>
            <a:off x="6677025" y="276225"/>
            <a:ext cx="550863" cy="550863"/>
            <a:chOff x="0" y="0"/>
            <a:chExt cx="550863" cy="550863"/>
          </a:xfrm>
        </p:grpSpPr>
        <p:sp>
          <p:nvSpPr>
            <p:cNvPr id="17529" name="AutoShape 10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30" name="AutoShape 10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32</a:t>
              </a:r>
              <a:endParaRPr lang="en-US" altLang="en-US"/>
            </a:p>
          </p:txBody>
        </p:sp>
      </p:grpSp>
      <p:grpSp>
        <p:nvGrpSpPr>
          <p:cNvPr id="17441" name="Group 104"/>
          <p:cNvGrpSpPr>
            <a:grpSpLocks/>
          </p:cNvGrpSpPr>
          <p:nvPr/>
        </p:nvGrpSpPr>
        <p:grpSpPr bwMode="auto">
          <a:xfrm>
            <a:off x="7192963" y="276225"/>
            <a:ext cx="152400" cy="550863"/>
            <a:chOff x="-1" y="0"/>
            <a:chExt cx="153037" cy="551498"/>
          </a:xfrm>
        </p:grpSpPr>
        <p:sp>
          <p:nvSpPr>
            <p:cNvPr id="17519" name="AutoShape 10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7520" name="Group 106"/>
            <p:cNvGrpSpPr>
              <a:grpSpLocks/>
            </p:cNvGrpSpPr>
            <p:nvPr/>
          </p:nvGrpSpPr>
          <p:grpSpPr bwMode="auto">
            <a:xfrm>
              <a:off x="-1" y="0"/>
              <a:ext cx="153037" cy="551498"/>
              <a:chOff x="-1" y="0"/>
              <a:chExt cx="153037" cy="551498"/>
            </a:xfrm>
          </p:grpSpPr>
          <p:sp>
            <p:nvSpPr>
              <p:cNvPr id="17521" name="Line 10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22" name="Line 10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23" name="Line 10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24" name="Line 11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25" name="Line 11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26" name="Line 11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27" name="Line 11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28" name="Line 11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7442" name="Group 115"/>
          <p:cNvGrpSpPr>
            <a:grpSpLocks/>
          </p:cNvGrpSpPr>
          <p:nvPr/>
        </p:nvGrpSpPr>
        <p:grpSpPr bwMode="auto">
          <a:xfrm>
            <a:off x="5856288" y="276225"/>
            <a:ext cx="152400" cy="550863"/>
            <a:chOff x="-1" y="0"/>
            <a:chExt cx="153037" cy="551498"/>
          </a:xfrm>
        </p:grpSpPr>
        <p:sp>
          <p:nvSpPr>
            <p:cNvPr id="17509" name="AutoShape 11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7510" name="Group 117"/>
            <p:cNvGrpSpPr>
              <a:grpSpLocks/>
            </p:cNvGrpSpPr>
            <p:nvPr/>
          </p:nvGrpSpPr>
          <p:grpSpPr bwMode="auto">
            <a:xfrm>
              <a:off x="-1" y="0"/>
              <a:ext cx="153037" cy="551498"/>
              <a:chOff x="-1" y="0"/>
              <a:chExt cx="153037" cy="551498"/>
            </a:xfrm>
          </p:grpSpPr>
          <p:sp>
            <p:nvSpPr>
              <p:cNvPr id="17511" name="Line 11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12" name="Line 11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13" name="Line 12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14" name="Line 12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15" name="Line 12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16" name="Line 12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17" name="Line 12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518" name="Line 12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7443" name="Group 126"/>
          <p:cNvGrpSpPr>
            <a:grpSpLocks/>
          </p:cNvGrpSpPr>
          <p:nvPr/>
        </p:nvGrpSpPr>
        <p:grpSpPr bwMode="auto">
          <a:xfrm>
            <a:off x="7069138" y="1241425"/>
            <a:ext cx="550862" cy="550863"/>
            <a:chOff x="0" y="0"/>
            <a:chExt cx="550863" cy="550863"/>
          </a:xfrm>
        </p:grpSpPr>
        <p:sp>
          <p:nvSpPr>
            <p:cNvPr id="17507" name="AutoShape 12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08" name="AutoShape 12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32</a:t>
              </a:r>
              <a:endParaRPr lang="en-US" altLang="en-US"/>
            </a:p>
          </p:txBody>
        </p:sp>
      </p:grpSp>
      <p:grpSp>
        <p:nvGrpSpPr>
          <p:cNvPr id="17444" name="Group 129"/>
          <p:cNvGrpSpPr>
            <a:grpSpLocks/>
          </p:cNvGrpSpPr>
          <p:nvPr/>
        </p:nvGrpSpPr>
        <p:grpSpPr bwMode="auto">
          <a:xfrm>
            <a:off x="7069138" y="1792288"/>
            <a:ext cx="550862" cy="550862"/>
            <a:chOff x="0" y="0"/>
            <a:chExt cx="550863" cy="550863"/>
          </a:xfrm>
        </p:grpSpPr>
        <p:sp>
          <p:nvSpPr>
            <p:cNvPr id="17505" name="AutoShape 13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06" name="AutoShape 13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36</a:t>
              </a:r>
              <a:endParaRPr lang="en-US" altLang="en-US"/>
            </a:p>
          </p:txBody>
        </p:sp>
      </p:grpSp>
      <p:sp>
        <p:nvSpPr>
          <p:cNvPr id="17445" name="AutoShape 132"/>
          <p:cNvSpPr>
            <a:spLocks/>
          </p:cNvSpPr>
          <p:nvPr/>
        </p:nvSpPr>
        <p:spPr bwMode="auto">
          <a:xfrm>
            <a:off x="7069138" y="2343150"/>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446" name="Line 133"/>
          <p:cNvSpPr>
            <a:spLocks noChangeShapeType="1"/>
          </p:cNvSpPr>
          <p:nvPr/>
        </p:nvSpPr>
        <p:spPr bwMode="auto">
          <a:xfrm>
            <a:off x="7269163" y="827088"/>
            <a:ext cx="76200"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47" name="AutoShape 134"/>
          <p:cNvSpPr>
            <a:spLocks/>
          </p:cNvSpPr>
          <p:nvPr/>
        </p:nvSpPr>
        <p:spPr bwMode="auto">
          <a:xfrm>
            <a:off x="7137400" y="4492625"/>
            <a:ext cx="6350" cy="401638"/>
          </a:xfrm>
          <a:custGeom>
            <a:avLst/>
            <a:gdLst>
              <a:gd name="T0" fmla="*/ 274 w 21600"/>
              <a:gd name="T1" fmla="*/ 69433151 h 21600"/>
              <a:gd name="T2" fmla="*/ 274 w 21600"/>
              <a:gd name="T3" fmla="*/ 69433151 h 21600"/>
              <a:gd name="T4" fmla="*/ 274 w 21600"/>
              <a:gd name="T5" fmla="*/ 69433151 h 21600"/>
              <a:gd name="T6" fmla="*/ 274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17448" name="Group 135"/>
          <p:cNvGrpSpPr>
            <a:grpSpLocks/>
          </p:cNvGrpSpPr>
          <p:nvPr/>
        </p:nvGrpSpPr>
        <p:grpSpPr bwMode="auto">
          <a:xfrm>
            <a:off x="6873875" y="4900613"/>
            <a:ext cx="550863" cy="550862"/>
            <a:chOff x="0" y="0"/>
            <a:chExt cx="550863" cy="550863"/>
          </a:xfrm>
        </p:grpSpPr>
        <p:sp>
          <p:nvSpPr>
            <p:cNvPr id="17503" name="AutoShape 13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04" name="AutoShape 137"/>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17449" name="Group 138"/>
          <p:cNvGrpSpPr>
            <a:grpSpLocks/>
          </p:cNvGrpSpPr>
          <p:nvPr/>
        </p:nvGrpSpPr>
        <p:grpSpPr bwMode="auto">
          <a:xfrm>
            <a:off x="6873875" y="5451475"/>
            <a:ext cx="550863" cy="550863"/>
            <a:chOff x="0" y="0"/>
            <a:chExt cx="550863" cy="550863"/>
          </a:xfrm>
        </p:grpSpPr>
        <p:sp>
          <p:nvSpPr>
            <p:cNvPr id="17501" name="AutoShape 13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02" name="AutoShape 14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17450" name="AutoShape 141"/>
          <p:cNvSpPr>
            <a:spLocks/>
          </p:cNvSpPr>
          <p:nvPr/>
        </p:nvSpPr>
        <p:spPr bwMode="auto">
          <a:xfrm>
            <a:off x="6873875" y="600233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7451" name="Group 142"/>
          <p:cNvGrpSpPr>
            <a:grpSpLocks/>
          </p:cNvGrpSpPr>
          <p:nvPr/>
        </p:nvGrpSpPr>
        <p:grpSpPr bwMode="auto">
          <a:xfrm>
            <a:off x="6542088" y="3935413"/>
            <a:ext cx="550862" cy="550862"/>
            <a:chOff x="0" y="0"/>
            <a:chExt cx="550863" cy="550863"/>
          </a:xfrm>
        </p:grpSpPr>
        <p:sp>
          <p:nvSpPr>
            <p:cNvPr id="17499" name="AutoShape 14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500" name="AutoShape 14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17452" name="Group 145"/>
          <p:cNvGrpSpPr>
            <a:grpSpLocks/>
          </p:cNvGrpSpPr>
          <p:nvPr/>
        </p:nvGrpSpPr>
        <p:grpSpPr bwMode="auto">
          <a:xfrm>
            <a:off x="7058025" y="3935413"/>
            <a:ext cx="152400" cy="550862"/>
            <a:chOff x="-1" y="0"/>
            <a:chExt cx="153037" cy="551498"/>
          </a:xfrm>
        </p:grpSpPr>
        <p:sp>
          <p:nvSpPr>
            <p:cNvPr id="17489" name="AutoShape 14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7490" name="Group 147"/>
            <p:cNvGrpSpPr>
              <a:grpSpLocks/>
            </p:cNvGrpSpPr>
            <p:nvPr/>
          </p:nvGrpSpPr>
          <p:grpSpPr bwMode="auto">
            <a:xfrm>
              <a:off x="-1" y="0"/>
              <a:ext cx="153037" cy="551498"/>
              <a:chOff x="-1" y="0"/>
              <a:chExt cx="153037" cy="551498"/>
            </a:xfrm>
          </p:grpSpPr>
          <p:sp>
            <p:nvSpPr>
              <p:cNvPr id="17491" name="Line 14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92" name="Line 14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93" name="Line 15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94" name="Line 15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95" name="Line 15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96" name="Line 15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97" name="Line 15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98" name="Line 15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7453" name="Group 156"/>
          <p:cNvGrpSpPr>
            <a:grpSpLocks/>
          </p:cNvGrpSpPr>
          <p:nvPr/>
        </p:nvGrpSpPr>
        <p:grpSpPr bwMode="auto">
          <a:xfrm>
            <a:off x="7210425" y="3935413"/>
            <a:ext cx="550863" cy="550862"/>
            <a:chOff x="0" y="0"/>
            <a:chExt cx="550863" cy="550863"/>
          </a:xfrm>
        </p:grpSpPr>
        <p:sp>
          <p:nvSpPr>
            <p:cNvPr id="17487" name="AutoShape 15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488" name="AutoShape 15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32</a:t>
              </a:r>
              <a:endParaRPr lang="en-US" altLang="en-US"/>
            </a:p>
          </p:txBody>
        </p:sp>
      </p:grpSp>
      <p:grpSp>
        <p:nvGrpSpPr>
          <p:cNvPr id="17454" name="Group 159"/>
          <p:cNvGrpSpPr>
            <a:grpSpLocks/>
          </p:cNvGrpSpPr>
          <p:nvPr/>
        </p:nvGrpSpPr>
        <p:grpSpPr bwMode="auto">
          <a:xfrm>
            <a:off x="7726363" y="3935413"/>
            <a:ext cx="152400" cy="550862"/>
            <a:chOff x="-1" y="0"/>
            <a:chExt cx="153037" cy="551498"/>
          </a:xfrm>
        </p:grpSpPr>
        <p:sp>
          <p:nvSpPr>
            <p:cNvPr id="17477" name="AutoShape 160"/>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7478" name="Group 161"/>
            <p:cNvGrpSpPr>
              <a:grpSpLocks/>
            </p:cNvGrpSpPr>
            <p:nvPr/>
          </p:nvGrpSpPr>
          <p:grpSpPr bwMode="auto">
            <a:xfrm>
              <a:off x="-1" y="0"/>
              <a:ext cx="153037" cy="551498"/>
              <a:chOff x="-1" y="0"/>
              <a:chExt cx="153037" cy="551498"/>
            </a:xfrm>
          </p:grpSpPr>
          <p:sp>
            <p:nvSpPr>
              <p:cNvPr id="17479" name="Line 162"/>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80" name="Line 163"/>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81" name="Line 164"/>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82" name="Line 165"/>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83" name="Line 166"/>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84" name="Line 167"/>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85" name="Line 168"/>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86" name="Line 169"/>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7455" name="Group 170"/>
          <p:cNvGrpSpPr>
            <a:grpSpLocks/>
          </p:cNvGrpSpPr>
          <p:nvPr/>
        </p:nvGrpSpPr>
        <p:grpSpPr bwMode="auto">
          <a:xfrm>
            <a:off x="6389688" y="3935413"/>
            <a:ext cx="152400" cy="550862"/>
            <a:chOff x="-1" y="0"/>
            <a:chExt cx="153037" cy="551498"/>
          </a:xfrm>
        </p:grpSpPr>
        <p:sp>
          <p:nvSpPr>
            <p:cNvPr id="17467" name="AutoShape 171"/>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7468" name="Group 172"/>
            <p:cNvGrpSpPr>
              <a:grpSpLocks/>
            </p:cNvGrpSpPr>
            <p:nvPr/>
          </p:nvGrpSpPr>
          <p:grpSpPr bwMode="auto">
            <a:xfrm>
              <a:off x="-1" y="0"/>
              <a:ext cx="153037" cy="551498"/>
              <a:chOff x="-1" y="0"/>
              <a:chExt cx="153037" cy="551498"/>
            </a:xfrm>
          </p:grpSpPr>
          <p:sp>
            <p:nvSpPr>
              <p:cNvPr id="17469" name="Line 17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70" name="Line 17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71" name="Line 17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72" name="Line 17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73" name="Line 17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74" name="Line 17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75" name="Line 17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76" name="Line 18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7456" name="Group 181"/>
          <p:cNvGrpSpPr>
            <a:grpSpLocks/>
          </p:cNvGrpSpPr>
          <p:nvPr/>
        </p:nvGrpSpPr>
        <p:grpSpPr bwMode="auto">
          <a:xfrm>
            <a:off x="7602538" y="4900613"/>
            <a:ext cx="550862" cy="550862"/>
            <a:chOff x="0" y="0"/>
            <a:chExt cx="550863" cy="550863"/>
          </a:xfrm>
        </p:grpSpPr>
        <p:sp>
          <p:nvSpPr>
            <p:cNvPr id="17465" name="AutoShape 18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466" name="AutoShape 18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32</a:t>
              </a:r>
              <a:endParaRPr lang="en-US" altLang="en-US"/>
            </a:p>
          </p:txBody>
        </p:sp>
      </p:grpSp>
      <p:grpSp>
        <p:nvGrpSpPr>
          <p:cNvPr id="17457" name="Group 184"/>
          <p:cNvGrpSpPr>
            <a:grpSpLocks/>
          </p:cNvGrpSpPr>
          <p:nvPr/>
        </p:nvGrpSpPr>
        <p:grpSpPr bwMode="auto">
          <a:xfrm>
            <a:off x="7602538" y="5451475"/>
            <a:ext cx="550862" cy="550863"/>
            <a:chOff x="0" y="0"/>
            <a:chExt cx="550863" cy="550863"/>
          </a:xfrm>
        </p:grpSpPr>
        <p:sp>
          <p:nvSpPr>
            <p:cNvPr id="17463" name="AutoShape 18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464" name="AutoShape 18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36</a:t>
              </a:r>
              <a:endParaRPr lang="en-US" altLang="en-US"/>
            </a:p>
          </p:txBody>
        </p:sp>
      </p:grpSp>
      <p:sp>
        <p:nvSpPr>
          <p:cNvPr id="17458" name="AutoShape 187"/>
          <p:cNvSpPr>
            <a:spLocks/>
          </p:cNvSpPr>
          <p:nvPr/>
        </p:nvSpPr>
        <p:spPr bwMode="auto">
          <a:xfrm>
            <a:off x="7602538" y="600233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7459" name="Line 188"/>
          <p:cNvSpPr>
            <a:spLocks noChangeShapeType="1"/>
          </p:cNvSpPr>
          <p:nvPr/>
        </p:nvSpPr>
        <p:spPr bwMode="auto">
          <a:xfrm>
            <a:off x="7802563" y="4486275"/>
            <a:ext cx="76200"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60" name="AutoShape 189"/>
          <p:cNvSpPr>
            <a:spLocks/>
          </p:cNvSpPr>
          <p:nvPr/>
        </p:nvSpPr>
        <p:spPr bwMode="auto">
          <a:xfrm>
            <a:off x="128588" y="6415088"/>
            <a:ext cx="1614487" cy="344487"/>
          </a:xfrm>
          <a:custGeom>
            <a:avLst/>
            <a:gdLst>
              <a:gd name="T0" fmla="*/ 2147483647 w 21600"/>
              <a:gd name="T1" fmla="*/ 43810916 h 21600"/>
              <a:gd name="T2" fmla="*/ 2147483647 w 21600"/>
              <a:gd name="T3" fmla="*/ 43810916 h 21600"/>
              <a:gd name="T4" fmla="*/ 2147483647 w 21600"/>
              <a:gd name="T5" fmla="*/ 43810916 h 21600"/>
              <a:gd name="T6" fmla="*/ 2147483647 w 21600"/>
              <a:gd name="T7" fmla="*/ 43810916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1800" b="1" i="1">
                <a:latin typeface="Courier New" pitchFamily="49" charset="0"/>
                <a:cs typeface="Courier New" pitchFamily="49" charset="0"/>
                <a:sym typeface="Courier New" pitchFamily="49" charset="0"/>
              </a:rPr>
              <a:t>M</a:t>
            </a:r>
            <a:r>
              <a:rPr lang="en-US" altLang="en-US" sz="1800" b="1">
                <a:latin typeface="Courier New" pitchFamily="49" charset="0"/>
                <a:cs typeface="Courier New" pitchFamily="49" charset="0"/>
                <a:sym typeface="Courier New" pitchFamily="49" charset="0"/>
              </a:rPr>
              <a:t> = 3 </a:t>
            </a:r>
            <a:r>
              <a:rPr lang="en-US" altLang="en-US" sz="1800" b="1" i="1">
                <a:solidFill>
                  <a:srgbClr val="339933"/>
                </a:solidFill>
                <a:latin typeface="Courier New" pitchFamily="49" charset="0"/>
                <a:cs typeface="Courier New" pitchFamily="49" charset="0"/>
                <a:sym typeface="Courier New" pitchFamily="49" charset="0"/>
              </a:rPr>
              <a:t>L</a:t>
            </a:r>
            <a:r>
              <a:rPr lang="en-US" altLang="en-US" sz="1800" b="1">
                <a:solidFill>
                  <a:srgbClr val="339933"/>
                </a:solidFill>
                <a:latin typeface="Courier New" pitchFamily="49" charset="0"/>
                <a:cs typeface="Courier New" pitchFamily="49" charset="0"/>
                <a:sym typeface="Courier New" pitchFamily="49" charset="0"/>
              </a:rPr>
              <a:t> = 3</a:t>
            </a:r>
            <a:endParaRPr lang="en-US" altLang="en-US"/>
          </a:p>
        </p:txBody>
      </p:sp>
      <p:sp>
        <p:nvSpPr>
          <p:cNvPr id="17461" name="Line 190"/>
          <p:cNvSpPr>
            <a:spLocks noChangeShapeType="1"/>
          </p:cNvSpPr>
          <p:nvPr/>
        </p:nvSpPr>
        <p:spPr bwMode="auto">
          <a:xfrm flipH="1">
            <a:off x="3951288" y="5092700"/>
            <a:ext cx="1001712"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7462" name="Line 191"/>
          <p:cNvSpPr>
            <a:spLocks noChangeShapeType="1"/>
          </p:cNvSpPr>
          <p:nvPr/>
        </p:nvSpPr>
        <p:spPr bwMode="auto">
          <a:xfrm>
            <a:off x="7116763" y="3200400"/>
            <a:ext cx="0" cy="45720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 name="Date Placeholder 1">
            <a:extLst>
              <a:ext uri="{FF2B5EF4-FFF2-40B4-BE49-F238E27FC236}">
                <a16:creationId xmlns:a16="http://schemas.microsoft.com/office/drawing/2014/main" id="{8E0F4464-2B64-4383-A779-47721F537509}"/>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A3758F96-747D-4E97-BF08-DEF377B37D29}"/>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D71CF260-B2AC-4812-9B84-7229CB24E6F9}"/>
              </a:ext>
            </a:extLst>
          </p:cNvPr>
          <p:cNvSpPr>
            <a:spLocks noGrp="1"/>
          </p:cNvSpPr>
          <p:nvPr>
            <p:ph type="sldNum" sz="quarter" idx="12"/>
          </p:nvPr>
        </p:nvSpPr>
        <p:spPr/>
        <p:txBody>
          <a:bodyPr/>
          <a:lstStyle/>
          <a:p>
            <a:pPr>
              <a:defRPr/>
            </a:pPr>
            <a:fld id="{AE055072-ED12-4C45-98F4-735693FD894A}" type="slidenum">
              <a:rPr lang="en-US" smtClean="0"/>
              <a:pPr>
                <a:defRPr/>
              </a:pPr>
              <a:t>19</a:t>
            </a:fld>
            <a:endParaRPr lang="en-US"/>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custDataLst>
              <p:tags r:id="rId1"/>
            </p:custDataLst>
          </p:nvPr>
        </p:nvSpPr>
        <p:spPr/>
        <p:txBody>
          <a:bodyPr/>
          <a:lstStyle/>
          <a:p>
            <a:r>
              <a:rPr lang="en-US" altLang="en-US">
                <a:latin typeface="Arial" charset="0"/>
                <a:cs typeface="Arial" charset="0"/>
              </a:rPr>
              <a:t>Announcements</a:t>
            </a:r>
          </a:p>
        </p:txBody>
      </p:sp>
      <p:sp>
        <p:nvSpPr>
          <p:cNvPr id="3076" name="Rectangle 3"/>
          <p:cNvSpPr>
            <a:spLocks noGrp="1" noChangeArrowheads="1"/>
          </p:cNvSpPr>
          <p:nvPr>
            <p:ph type="body" idx="1"/>
            <p:custDataLst>
              <p:tags r:id="rId2"/>
            </p:custDataLst>
          </p:nvPr>
        </p:nvSpPr>
        <p:spPr/>
        <p:txBody>
          <a:bodyPr>
            <a:normAutofit/>
          </a:bodyPr>
          <a:lstStyle/>
          <a:p>
            <a:endParaRPr lang="en-US" altLang="en-US" dirty="0">
              <a:latin typeface="Arial" charset="0"/>
              <a:cs typeface="Arial" charset="0"/>
            </a:endParaRPr>
          </a:p>
        </p:txBody>
      </p:sp>
      <p:sp>
        <p:nvSpPr>
          <p:cNvPr id="2" name="Date Placeholder 1"/>
          <p:cNvSpPr>
            <a:spLocks noGrp="1"/>
          </p:cNvSpPr>
          <p:nvPr>
            <p:ph type="dt" sz="half" idx="10"/>
          </p:nvPr>
        </p:nvSpPr>
        <p:spPr/>
        <p:txBody>
          <a:bodyPr/>
          <a:lstStyle/>
          <a:p>
            <a:r>
              <a:rPr lang="en-US"/>
              <a:t>4/18/2022</a:t>
            </a:r>
            <a:endParaRPr lang="en-US" dirty="0"/>
          </a:p>
        </p:txBody>
      </p:sp>
      <p:sp>
        <p:nvSpPr>
          <p:cNvPr id="3" name="Footer Placeholder 2"/>
          <p:cNvSpPr>
            <a:spLocks noGrp="1"/>
          </p:cNvSpPr>
          <p:nvPr>
            <p:ph type="ftr" sz="quarter" idx="11"/>
          </p:nvPr>
        </p:nvSpPr>
        <p:spPr/>
        <p:txBody>
          <a:bodyPr/>
          <a:lstStyle/>
          <a:p>
            <a:r>
              <a:rPr lang="en-US"/>
              <a:t>CSE 332</a:t>
            </a:r>
          </a:p>
        </p:txBody>
      </p:sp>
      <p:sp>
        <p:nvSpPr>
          <p:cNvPr id="4" name="Slide Number Placeholder 3"/>
          <p:cNvSpPr>
            <a:spLocks noGrp="1"/>
          </p:cNvSpPr>
          <p:nvPr>
            <p:ph type="sldNum" sz="quarter" idx="12"/>
          </p:nvPr>
        </p:nvSpPr>
        <p:spPr/>
        <p:txBody>
          <a:bodyPr/>
          <a:lstStyle/>
          <a:p>
            <a:pPr>
              <a:defRPr/>
            </a:pPr>
            <a:fld id="{AE055072-ED12-4C45-98F4-735693FD894A}" type="slidenum">
              <a:rPr lang="en-US" smtClean="0"/>
              <a:pPr>
                <a:defRPr/>
              </a:pPr>
              <a:t>2</a:t>
            </a:fld>
            <a:endParaRPr lang="en-US"/>
          </a:p>
        </p:txBody>
      </p:sp>
    </p:spTree>
    <p:extLst>
      <p:ext uri="{BB962C8B-B14F-4D97-AF65-F5344CB8AC3E}">
        <p14:creationId xmlns:p14="http://schemas.microsoft.com/office/powerpoint/2010/main" val="1435674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AutoShape 2"/>
          <p:cNvSpPr>
            <a:spLocks/>
          </p:cNvSpPr>
          <p:nvPr/>
        </p:nvSpPr>
        <p:spPr bwMode="auto">
          <a:xfrm>
            <a:off x="3567113" y="1416050"/>
            <a:ext cx="2447925" cy="420688"/>
          </a:xfrm>
          <a:custGeom>
            <a:avLst/>
            <a:gdLst>
              <a:gd name="T0" fmla="*/ 2147483647 w 21600"/>
              <a:gd name="T1" fmla="*/ 79788972 h 21600"/>
              <a:gd name="T2" fmla="*/ 2147483647 w 21600"/>
              <a:gd name="T3" fmla="*/ 79788972 h 21600"/>
              <a:gd name="T4" fmla="*/ 2147483647 w 21600"/>
              <a:gd name="T5" fmla="*/ 79788972 h 21600"/>
              <a:gd name="T6" fmla="*/ 2147483647 w 21600"/>
              <a:gd name="T7" fmla="*/ 797889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t>Insert(</a:t>
            </a:r>
            <a:r>
              <a:rPr lang="en-US" altLang="en-US">
                <a:solidFill>
                  <a:srgbClr val="FF0000"/>
                </a:solidFill>
              </a:rPr>
              <a:t>12,40,45,38</a:t>
            </a:r>
            <a:r>
              <a:rPr lang="en-US" altLang="en-US"/>
              <a:t>)</a:t>
            </a:r>
          </a:p>
        </p:txBody>
      </p:sp>
      <p:sp>
        <p:nvSpPr>
          <p:cNvPr id="18436" name="Line 3"/>
          <p:cNvSpPr>
            <a:spLocks noChangeShapeType="1"/>
          </p:cNvSpPr>
          <p:nvPr/>
        </p:nvSpPr>
        <p:spPr bwMode="auto">
          <a:xfrm>
            <a:off x="3657600" y="1916113"/>
            <a:ext cx="245745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437" name="AutoShape 4"/>
          <p:cNvSpPr>
            <a:spLocks/>
          </p:cNvSpPr>
          <p:nvPr/>
        </p:nvSpPr>
        <p:spPr bwMode="auto">
          <a:xfrm>
            <a:off x="547688" y="3192463"/>
            <a:ext cx="25400" cy="401637"/>
          </a:xfrm>
          <a:custGeom>
            <a:avLst/>
            <a:gdLst>
              <a:gd name="T0" fmla="*/ 17561 w 21600"/>
              <a:gd name="T1" fmla="*/ 69432457 h 21600"/>
              <a:gd name="T2" fmla="*/ 17561 w 21600"/>
              <a:gd name="T3" fmla="*/ 69432457 h 21600"/>
              <a:gd name="T4" fmla="*/ 17561 w 21600"/>
              <a:gd name="T5" fmla="*/ 69432457 h 21600"/>
              <a:gd name="T6" fmla="*/ 17561 w 21600"/>
              <a:gd name="T7" fmla="*/ 69432457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438" name="AutoShape 5"/>
          <p:cNvSpPr>
            <a:spLocks/>
          </p:cNvSpPr>
          <p:nvPr/>
        </p:nvSpPr>
        <p:spPr bwMode="auto">
          <a:xfrm>
            <a:off x="1263650" y="3192463"/>
            <a:ext cx="6350" cy="401637"/>
          </a:xfrm>
          <a:custGeom>
            <a:avLst/>
            <a:gdLst>
              <a:gd name="T0" fmla="*/ 274 w 21600"/>
              <a:gd name="T1" fmla="*/ 69432457 h 21600"/>
              <a:gd name="T2" fmla="*/ 274 w 21600"/>
              <a:gd name="T3" fmla="*/ 69432457 h 21600"/>
              <a:gd name="T4" fmla="*/ 274 w 21600"/>
              <a:gd name="T5" fmla="*/ 69432457 h 21600"/>
              <a:gd name="T6" fmla="*/ 274 w 21600"/>
              <a:gd name="T7" fmla="*/ 69432457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18439" name="Group 6"/>
          <p:cNvGrpSpPr>
            <a:grpSpLocks/>
          </p:cNvGrpSpPr>
          <p:nvPr/>
        </p:nvGrpSpPr>
        <p:grpSpPr bwMode="auto">
          <a:xfrm>
            <a:off x="255588" y="3600450"/>
            <a:ext cx="550862" cy="550863"/>
            <a:chOff x="0" y="0"/>
            <a:chExt cx="550863" cy="550863"/>
          </a:xfrm>
        </p:grpSpPr>
        <p:sp>
          <p:nvSpPr>
            <p:cNvPr id="18740" name="AutoShape 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741" name="AutoShape 8"/>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18440" name="Group 9"/>
          <p:cNvGrpSpPr>
            <a:grpSpLocks/>
          </p:cNvGrpSpPr>
          <p:nvPr/>
        </p:nvGrpSpPr>
        <p:grpSpPr bwMode="auto">
          <a:xfrm>
            <a:off x="255588" y="4151313"/>
            <a:ext cx="550862" cy="550862"/>
            <a:chOff x="0" y="0"/>
            <a:chExt cx="550863" cy="550863"/>
          </a:xfrm>
        </p:grpSpPr>
        <p:sp>
          <p:nvSpPr>
            <p:cNvPr id="18738" name="AutoShape 1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739" name="AutoShape 1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14</a:t>
              </a:r>
              <a:endParaRPr lang="en-US" altLang="en-US"/>
            </a:p>
          </p:txBody>
        </p:sp>
      </p:grpSp>
      <p:sp>
        <p:nvSpPr>
          <p:cNvPr id="18441" name="AutoShape 12"/>
          <p:cNvSpPr>
            <a:spLocks/>
          </p:cNvSpPr>
          <p:nvPr/>
        </p:nvSpPr>
        <p:spPr bwMode="auto">
          <a:xfrm>
            <a:off x="255588" y="470217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442" name="Group 13"/>
          <p:cNvGrpSpPr>
            <a:grpSpLocks/>
          </p:cNvGrpSpPr>
          <p:nvPr/>
        </p:nvGrpSpPr>
        <p:grpSpPr bwMode="auto">
          <a:xfrm>
            <a:off x="1000125" y="3600450"/>
            <a:ext cx="550863" cy="550863"/>
            <a:chOff x="0" y="0"/>
            <a:chExt cx="550863" cy="550863"/>
          </a:xfrm>
        </p:grpSpPr>
        <p:sp>
          <p:nvSpPr>
            <p:cNvPr id="18736" name="AutoShape 1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737" name="AutoShape 15"/>
            <p:cNvSpPr>
              <a:spLocks/>
            </p:cNvSpPr>
            <p:nvPr/>
          </p:nvSpPr>
          <p:spPr bwMode="auto">
            <a:xfrm>
              <a:off x="96361" y="89056"/>
              <a:ext cx="358141" cy="372751"/>
            </a:xfrm>
            <a:custGeom>
              <a:avLst/>
              <a:gdLst>
                <a:gd name="T0" fmla="*/ 49229548 w 21600"/>
                <a:gd name="T1" fmla="*/ 55503469 h 21600"/>
                <a:gd name="T2" fmla="*/ 49229548 w 21600"/>
                <a:gd name="T3" fmla="*/ 55503469 h 21600"/>
                <a:gd name="T4" fmla="*/ 49229548 w 21600"/>
                <a:gd name="T5" fmla="*/ 55503469 h 21600"/>
                <a:gd name="T6" fmla="*/ 49229548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15</a:t>
              </a:r>
              <a:endParaRPr lang="en-US" altLang="en-US"/>
            </a:p>
          </p:txBody>
        </p:sp>
      </p:grpSp>
      <p:grpSp>
        <p:nvGrpSpPr>
          <p:cNvPr id="18443" name="Group 16"/>
          <p:cNvGrpSpPr>
            <a:grpSpLocks/>
          </p:cNvGrpSpPr>
          <p:nvPr/>
        </p:nvGrpSpPr>
        <p:grpSpPr bwMode="auto">
          <a:xfrm>
            <a:off x="1000125" y="4151313"/>
            <a:ext cx="550863" cy="550862"/>
            <a:chOff x="0" y="0"/>
            <a:chExt cx="550863" cy="550863"/>
          </a:xfrm>
        </p:grpSpPr>
        <p:sp>
          <p:nvSpPr>
            <p:cNvPr id="18734" name="AutoShape 1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735" name="AutoShape 1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16</a:t>
              </a:r>
              <a:endParaRPr lang="en-US" altLang="en-US"/>
            </a:p>
          </p:txBody>
        </p:sp>
      </p:grpSp>
      <p:sp>
        <p:nvSpPr>
          <p:cNvPr id="18444" name="AutoShape 19"/>
          <p:cNvSpPr>
            <a:spLocks/>
          </p:cNvSpPr>
          <p:nvPr/>
        </p:nvSpPr>
        <p:spPr bwMode="auto">
          <a:xfrm>
            <a:off x="1000125" y="470217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445" name="Group 20"/>
          <p:cNvGrpSpPr>
            <a:grpSpLocks/>
          </p:cNvGrpSpPr>
          <p:nvPr/>
        </p:nvGrpSpPr>
        <p:grpSpPr bwMode="auto">
          <a:xfrm>
            <a:off x="668338" y="2635250"/>
            <a:ext cx="550862" cy="550863"/>
            <a:chOff x="0" y="0"/>
            <a:chExt cx="550863" cy="550863"/>
          </a:xfrm>
        </p:grpSpPr>
        <p:sp>
          <p:nvSpPr>
            <p:cNvPr id="18732" name="AutoShape 2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733" name="AutoShape 2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15</a:t>
              </a:r>
              <a:endParaRPr lang="en-US" altLang="en-US"/>
            </a:p>
          </p:txBody>
        </p:sp>
      </p:grpSp>
      <p:grpSp>
        <p:nvGrpSpPr>
          <p:cNvPr id="18446" name="Group 23"/>
          <p:cNvGrpSpPr>
            <a:grpSpLocks/>
          </p:cNvGrpSpPr>
          <p:nvPr/>
        </p:nvGrpSpPr>
        <p:grpSpPr bwMode="auto">
          <a:xfrm>
            <a:off x="1184275" y="2635250"/>
            <a:ext cx="152400" cy="550863"/>
            <a:chOff x="-1" y="0"/>
            <a:chExt cx="153037" cy="551498"/>
          </a:xfrm>
        </p:grpSpPr>
        <p:sp>
          <p:nvSpPr>
            <p:cNvPr id="18722" name="AutoShape 24"/>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723" name="Group 25"/>
            <p:cNvGrpSpPr>
              <a:grpSpLocks/>
            </p:cNvGrpSpPr>
            <p:nvPr/>
          </p:nvGrpSpPr>
          <p:grpSpPr bwMode="auto">
            <a:xfrm>
              <a:off x="-1" y="0"/>
              <a:ext cx="153037" cy="551498"/>
              <a:chOff x="-1" y="0"/>
              <a:chExt cx="153037" cy="551498"/>
            </a:xfrm>
          </p:grpSpPr>
          <p:sp>
            <p:nvSpPr>
              <p:cNvPr id="18724" name="Line 26"/>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25" name="Line 27"/>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26" name="Line 28"/>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27" name="Line 29"/>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28" name="Line 30"/>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29" name="Line 31"/>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30" name="Line 32"/>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31" name="Line 33"/>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8447" name="AutoShape 34"/>
          <p:cNvSpPr>
            <a:spLocks/>
          </p:cNvSpPr>
          <p:nvPr/>
        </p:nvSpPr>
        <p:spPr bwMode="auto">
          <a:xfrm>
            <a:off x="1336675" y="263525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448" name="Group 35"/>
          <p:cNvGrpSpPr>
            <a:grpSpLocks/>
          </p:cNvGrpSpPr>
          <p:nvPr/>
        </p:nvGrpSpPr>
        <p:grpSpPr bwMode="auto">
          <a:xfrm>
            <a:off x="1852613" y="2635250"/>
            <a:ext cx="152400" cy="550863"/>
            <a:chOff x="-1" y="0"/>
            <a:chExt cx="153037" cy="551498"/>
          </a:xfrm>
        </p:grpSpPr>
        <p:sp>
          <p:nvSpPr>
            <p:cNvPr id="18712" name="AutoShape 3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713" name="Group 37"/>
            <p:cNvGrpSpPr>
              <a:grpSpLocks/>
            </p:cNvGrpSpPr>
            <p:nvPr/>
          </p:nvGrpSpPr>
          <p:grpSpPr bwMode="auto">
            <a:xfrm>
              <a:off x="-1" y="0"/>
              <a:ext cx="153037" cy="551498"/>
              <a:chOff x="-1" y="0"/>
              <a:chExt cx="153037" cy="551498"/>
            </a:xfrm>
          </p:grpSpPr>
          <p:sp>
            <p:nvSpPr>
              <p:cNvPr id="18714" name="Line 3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15" name="Line 3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16" name="Line 4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17" name="Line 4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18" name="Line 4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19" name="Line 4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20" name="Line 4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21" name="Line 4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8449" name="Group 46"/>
          <p:cNvGrpSpPr>
            <a:grpSpLocks/>
          </p:cNvGrpSpPr>
          <p:nvPr/>
        </p:nvGrpSpPr>
        <p:grpSpPr bwMode="auto">
          <a:xfrm>
            <a:off x="515938" y="2635250"/>
            <a:ext cx="152400" cy="550863"/>
            <a:chOff x="-1" y="0"/>
            <a:chExt cx="153037" cy="551498"/>
          </a:xfrm>
        </p:grpSpPr>
        <p:sp>
          <p:nvSpPr>
            <p:cNvPr id="18702" name="AutoShape 47"/>
            <p:cNvSpPr>
              <a:spLocks/>
            </p:cNvSpPr>
            <p:nvPr/>
          </p:nvSpPr>
          <p:spPr bwMode="auto">
            <a:xfrm>
              <a:off x="0" y="0"/>
              <a:ext cx="152401" cy="550863"/>
            </a:xfrm>
            <a:custGeom>
              <a:avLst/>
              <a:gdLst>
                <a:gd name="T0" fmla="*/ 3793402 w 21600"/>
                <a:gd name="T1" fmla="*/ 179140622 h 21600"/>
                <a:gd name="T2" fmla="*/ 3793402 w 21600"/>
                <a:gd name="T3" fmla="*/ 179140622 h 21600"/>
                <a:gd name="T4" fmla="*/ 3793402 w 21600"/>
                <a:gd name="T5" fmla="*/ 179140622 h 21600"/>
                <a:gd name="T6" fmla="*/ 379340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703" name="Group 48"/>
            <p:cNvGrpSpPr>
              <a:grpSpLocks/>
            </p:cNvGrpSpPr>
            <p:nvPr/>
          </p:nvGrpSpPr>
          <p:grpSpPr bwMode="auto">
            <a:xfrm>
              <a:off x="-1" y="0"/>
              <a:ext cx="153037" cy="551498"/>
              <a:chOff x="-1" y="0"/>
              <a:chExt cx="153037" cy="551498"/>
            </a:xfrm>
          </p:grpSpPr>
          <p:sp>
            <p:nvSpPr>
              <p:cNvPr id="18704" name="Line 4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05" name="Line 5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06" name="Line 5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07" name="Line 5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08" name="Line 5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09" name="Line 5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10" name="Line 5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711" name="Line 5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8450" name="Line 57"/>
          <p:cNvSpPr>
            <a:spLocks noChangeShapeType="1"/>
          </p:cNvSpPr>
          <p:nvPr/>
        </p:nvSpPr>
        <p:spPr bwMode="auto">
          <a:xfrm flipH="1">
            <a:off x="2528888" y="3186113"/>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451" name="Line 58"/>
          <p:cNvSpPr>
            <a:spLocks noChangeShapeType="1"/>
          </p:cNvSpPr>
          <p:nvPr/>
        </p:nvSpPr>
        <p:spPr bwMode="auto">
          <a:xfrm>
            <a:off x="3255963" y="3186113"/>
            <a:ext cx="25400"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nvGrpSpPr>
          <p:cNvPr id="18452" name="Group 59"/>
          <p:cNvGrpSpPr>
            <a:grpSpLocks/>
          </p:cNvGrpSpPr>
          <p:nvPr/>
        </p:nvGrpSpPr>
        <p:grpSpPr bwMode="auto">
          <a:xfrm>
            <a:off x="2227263" y="3600450"/>
            <a:ext cx="550862" cy="550863"/>
            <a:chOff x="0" y="0"/>
            <a:chExt cx="550863" cy="550863"/>
          </a:xfrm>
        </p:grpSpPr>
        <p:sp>
          <p:nvSpPr>
            <p:cNvPr id="18700" name="AutoShape 6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701" name="AutoShape 6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18453" name="Group 62"/>
          <p:cNvGrpSpPr>
            <a:grpSpLocks/>
          </p:cNvGrpSpPr>
          <p:nvPr/>
        </p:nvGrpSpPr>
        <p:grpSpPr bwMode="auto">
          <a:xfrm>
            <a:off x="2227263" y="4151313"/>
            <a:ext cx="550862" cy="550862"/>
            <a:chOff x="0" y="0"/>
            <a:chExt cx="550863" cy="550863"/>
          </a:xfrm>
        </p:grpSpPr>
        <p:sp>
          <p:nvSpPr>
            <p:cNvPr id="18698" name="AutoShape 6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699" name="AutoShape 6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18454" name="AutoShape 65"/>
          <p:cNvSpPr>
            <a:spLocks/>
          </p:cNvSpPr>
          <p:nvPr/>
        </p:nvSpPr>
        <p:spPr bwMode="auto">
          <a:xfrm>
            <a:off x="2227263" y="470217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455" name="Group 66"/>
          <p:cNvGrpSpPr>
            <a:grpSpLocks/>
          </p:cNvGrpSpPr>
          <p:nvPr/>
        </p:nvGrpSpPr>
        <p:grpSpPr bwMode="auto">
          <a:xfrm>
            <a:off x="2665413" y="2635250"/>
            <a:ext cx="550862" cy="550863"/>
            <a:chOff x="0" y="0"/>
            <a:chExt cx="550863" cy="550863"/>
          </a:xfrm>
        </p:grpSpPr>
        <p:sp>
          <p:nvSpPr>
            <p:cNvPr id="18696" name="AutoShape 6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697" name="AutoShape 6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32</a:t>
              </a:r>
              <a:endParaRPr lang="en-US" altLang="en-US"/>
            </a:p>
          </p:txBody>
        </p:sp>
      </p:grpSp>
      <p:grpSp>
        <p:nvGrpSpPr>
          <p:cNvPr id="18456" name="Group 69"/>
          <p:cNvGrpSpPr>
            <a:grpSpLocks/>
          </p:cNvGrpSpPr>
          <p:nvPr/>
        </p:nvGrpSpPr>
        <p:grpSpPr bwMode="auto">
          <a:xfrm>
            <a:off x="3181350" y="2635250"/>
            <a:ext cx="152400" cy="550863"/>
            <a:chOff x="-1" y="0"/>
            <a:chExt cx="153037" cy="551498"/>
          </a:xfrm>
        </p:grpSpPr>
        <p:sp>
          <p:nvSpPr>
            <p:cNvPr id="18686" name="AutoShape 70"/>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687" name="Group 71"/>
            <p:cNvGrpSpPr>
              <a:grpSpLocks/>
            </p:cNvGrpSpPr>
            <p:nvPr/>
          </p:nvGrpSpPr>
          <p:grpSpPr bwMode="auto">
            <a:xfrm>
              <a:off x="-1" y="0"/>
              <a:ext cx="153037" cy="551498"/>
              <a:chOff x="-1" y="0"/>
              <a:chExt cx="153037" cy="551498"/>
            </a:xfrm>
          </p:grpSpPr>
          <p:sp>
            <p:nvSpPr>
              <p:cNvPr id="18688" name="Line 72"/>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89" name="Line 73"/>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90" name="Line 74"/>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91" name="Line 75"/>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92" name="Line 76"/>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93" name="Line 77"/>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94" name="Line 78"/>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95" name="Line 79"/>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8457" name="AutoShape 80"/>
          <p:cNvSpPr>
            <a:spLocks/>
          </p:cNvSpPr>
          <p:nvPr/>
        </p:nvSpPr>
        <p:spPr bwMode="auto">
          <a:xfrm>
            <a:off x="3333750" y="263525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458" name="Group 81"/>
          <p:cNvGrpSpPr>
            <a:grpSpLocks/>
          </p:cNvGrpSpPr>
          <p:nvPr/>
        </p:nvGrpSpPr>
        <p:grpSpPr bwMode="auto">
          <a:xfrm>
            <a:off x="3849688" y="2635250"/>
            <a:ext cx="152400" cy="550863"/>
            <a:chOff x="-1" y="0"/>
            <a:chExt cx="153037" cy="551498"/>
          </a:xfrm>
        </p:grpSpPr>
        <p:sp>
          <p:nvSpPr>
            <p:cNvPr id="18676" name="AutoShape 82"/>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677" name="Group 83"/>
            <p:cNvGrpSpPr>
              <a:grpSpLocks/>
            </p:cNvGrpSpPr>
            <p:nvPr/>
          </p:nvGrpSpPr>
          <p:grpSpPr bwMode="auto">
            <a:xfrm>
              <a:off x="-1" y="0"/>
              <a:ext cx="153037" cy="551498"/>
              <a:chOff x="-1" y="0"/>
              <a:chExt cx="153037" cy="551498"/>
            </a:xfrm>
          </p:grpSpPr>
          <p:sp>
            <p:nvSpPr>
              <p:cNvPr id="18678" name="Line 84"/>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79" name="Line 85"/>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80" name="Line 86"/>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81" name="Line 87"/>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82" name="Line 88"/>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83" name="Line 89"/>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84" name="Line 90"/>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85" name="Line 91"/>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8459" name="Group 92"/>
          <p:cNvGrpSpPr>
            <a:grpSpLocks/>
          </p:cNvGrpSpPr>
          <p:nvPr/>
        </p:nvGrpSpPr>
        <p:grpSpPr bwMode="auto">
          <a:xfrm>
            <a:off x="2513013" y="2635250"/>
            <a:ext cx="152400" cy="550863"/>
            <a:chOff x="-1" y="0"/>
            <a:chExt cx="153037" cy="551498"/>
          </a:xfrm>
        </p:grpSpPr>
        <p:sp>
          <p:nvSpPr>
            <p:cNvPr id="18666" name="AutoShape 9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667" name="Group 94"/>
            <p:cNvGrpSpPr>
              <a:grpSpLocks/>
            </p:cNvGrpSpPr>
            <p:nvPr/>
          </p:nvGrpSpPr>
          <p:grpSpPr bwMode="auto">
            <a:xfrm>
              <a:off x="-1" y="0"/>
              <a:ext cx="153037" cy="551498"/>
              <a:chOff x="-1" y="0"/>
              <a:chExt cx="153037" cy="551498"/>
            </a:xfrm>
          </p:grpSpPr>
          <p:sp>
            <p:nvSpPr>
              <p:cNvPr id="18668" name="Line 9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69" name="Line 9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70" name="Line 9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71" name="Line 9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72" name="Line 9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73" name="Line 10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74" name="Line 10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75" name="Line 10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8460" name="Group 103"/>
          <p:cNvGrpSpPr>
            <a:grpSpLocks/>
          </p:cNvGrpSpPr>
          <p:nvPr/>
        </p:nvGrpSpPr>
        <p:grpSpPr bwMode="auto">
          <a:xfrm>
            <a:off x="2955925" y="3600450"/>
            <a:ext cx="550863" cy="550863"/>
            <a:chOff x="0" y="0"/>
            <a:chExt cx="550863" cy="550863"/>
          </a:xfrm>
        </p:grpSpPr>
        <p:sp>
          <p:nvSpPr>
            <p:cNvPr id="18664" name="AutoShape 10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665" name="AutoShape 10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32</a:t>
              </a:r>
              <a:endParaRPr lang="en-US" altLang="en-US"/>
            </a:p>
          </p:txBody>
        </p:sp>
      </p:grpSp>
      <p:grpSp>
        <p:nvGrpSpPr>
          <p:cNvPr id="18461" name="Group 106"/>
          <p:cNvGrpSpPr>
            <a:grpSpLocks/>
          </p:cNvGrpSpPr>
          <p:nvPr/>
        </p:nvGrpSpPr>
        <p:grpSpPr bwMode="auto">
          <a:xfrm>
            <a:off x="2955925" y="4151313"/>
            <a:ext cx="550863" cy="550862"/>
            <a:chOff x="0" y="0"/>
            <a:chExt cx="550863" cy="550863"/>
          </a:xfrm>
        </p:grpSpPr>
        <p:sp>
          <p:nvSpPr>
            <p:cNvPr id="18662" name="AutoShape 10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663" name="AutoShape 10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36</a:t>
              </a:r>
              <a:endParaRPr lang="en-US" altLang="en-US"/>
            </a:p>
          </p:txBody>
        </p:sp>
      </p:grpSp>
      <p:sp>
        <p:nvSpPr>
          <p:cNvPr id="18462" name="AutoShape 109"/>
          <p:cNvSpPr>
            <a:spLocks/>
          </p:cNvSpPr>
          <p:nvPr/>
        </p:nvSpPr>
        <p:spPr bwMode="auto">
          <a:xfrm>
            <a:off x="2955925" y="470217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463" name="AutoShape 110"/>
          <p:cNvSpPr>
            <a:spLocks/>
          </p:cNvSpPr>
          <p:nvPr/>
        </p:nvSpPr>
        <p:spPr bwMode="auto">
          <a:xfrm>
            <a:off x="1336675" y="2206783"/>
            <a:ext cx="552077" cy="365125"/>
          </a:xfrm>
          <a:custGeom>
            <a:avLst/>
            <a:gdLst>
              <a:gd name="T0" fmla="*/ 101356533 w 21600"/>
              <a:gd name="T1" fmla="*/ 417327699 h 21600"/>
              <a:gd name="T2" fmla="*/ 101356533 w 21600"/>
              <a:gd name="T3" fmla="*/ 417327699 h 21600"/>
              <a:gd name="T4" fmla="*/ 101356533 w 21600"/>
              <a:gd name="T5" fmla="*/ 417327699 h 21600"/>
              <a:gd name="T6" fmla="*/ 101356533 w 21600"/>
              <a:gd name="T7" fmla="*/ 41732769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464" name="AutoShape 111"/>
          <p:cNvSpPr>
            <a:spLocks/>
          </p:cNvSpPr>
          <p:nvPr/>
        </p:nvSpPr>
        <p:spPr bwMode="auto">
          <a:xfrm>
            <a:off x="2551588" y="2190115"/>
            <a:ext cx="625000" cy="381793"/>
          </a:xfrm>
          <a:custGeom>
            <a:avLst/>
            <a:gdLst>
              <a:gd name="T0" fmla="*/ 171507393 w 21600"/>
              <a:gd name="T1" fmla="*/ 477132109 h 21600"/>
              <a:gd name="T2" fmla="*/ 171507393 w 21600"/>
              <a:gd name="T3" fmla="*/ 477132109 h 21600"/>
              <a:gd name="T4" fmla="*/ 171507393 w 21600"/>
              <a:gd name="T5" fmla="*/ 477132109 h 21600"/>
              <a:gd name="T6" fmla="*/ 171507393 w 21600"/>
              <a:gd name="T7" fmla="*/ 47713210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18465" name="Group 112"/>
          <p:cNvGrpSpPr>
            <a:grpSpLocks/>
          </p:cNvGrpSpPr>
          <p:nvPr/>
        </p:nvGrpSpPr>
        <p:grpSpPr bwMode="auto">
          <a:xfrm>
            <a:off x="1957388" y="1639888"/>
            <a:ext cx="550862" cy="550862"/>
            <a:chOff x="0" y="0"/>
            <a:chExt cx="550863" cy="550863"/>
          </a:xfrm>
        </p:grpSpPr>
        <p:sp>
          <p:nvSpPr>
            <p:cNvPr id="18660" name="AutoShape 11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661" name="AutoShape 11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18466" name="Group 115"/>
          <p:cNvGrpSpPr>
            <a:grpSpLocks/>
          </p:cNvGrpSpPr>
          <p:nvPr/>
        </p:nvGrpSpPr>
        <p:grpSpPr bwMode="auto">
          <a:xfrm>
            <a:off x="2473325" y="1639888"/>
            <a:ext cx="152400" cy="550862"/>
            <a:chOff x="-1" y="0"/>
            <a:chExt cx="153037" cy="551498"/>
          </a:xfrm>
        </p:grpSpPr>
        <p:sp>
          <p:nvSpPr>
            <p:cNvPr id="18650" name="AutoShape 11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651" name="Group 117"/>
            <p:cNvGrpSpPr>
              <a:grpSpLocks/>
            </p:cNvGrpSpPr>
            <p:nvPr/>
          </p:nvGrpSpPr>
          <p:grpSpPr bwMode="auto">
            <a:xfrm>
              <a:off x="-1" y="0"/>
              <a:ext cx="153037" cy="551498"/>
              <a:chOff x="-1" y="0"/>
              <a:chExt cx="153037" cy="551498"/>
            </a:xfrm>
          </p:grpSpPr>
          <p:sp>
            <p:nvSpPr>
              <p:cNvPr id="18652" name="Line 11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53" name="Line 11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54" name="Line 12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55" name="Line 12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56" name="Line 12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57" name="Line 12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58" name="Line 12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59" name="Line 12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8467" name="AutoShape 126"/>
          <p:cNvSpPr>
            <a:spLocks/>
          </p:cNvSpPr>
          <p:nvPr/>
        </p:nvSpPr>
        <p:spPr bwMode="auto">
          <a:xfrm>
            <a:off x="2625725" y="163988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468" name="Group 127"/>
          <p:cNvGrpSpPr>
            <a:grpSpLocks/>
          </p:cNvGrpSpPr>
          <p:nvPr/>
        </p:nvGrpSpPr>
        <p:grpSpPr bwMode="auto">
          <a:xfrm>
            <a:off x="3141663" y="1639888"/>
            <a:ext cx="152400" cy="550862"/>
            <a:chOff x="-1" y="0"/>
            <a:chExt cx="153037" cy="551498"/>
          </a:xfrm>
        </p:grpSpPr>
        <p:sp>
          <p:nvSpPr>
            <p:cNvPr id="18640" name="AutoShape 128"/>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641" name="Group 129"/>
            <p:cNvGrpSpPr>
              <a:grpSpLocks/>
            </p:cNvGrpSpPr>
            <p:nvPr/>
          </p:nvGrpSpPr>
          <p:grpSpPr bwMode="auto">
            <a:xfrm>
              <a:off x="-1" y="0"/>
              <a:ext cx="153037" cy="551498"/>
              <a:chOff x="-1" y="0"/>
              <a:chExt cx="153037" cy="551498"/>
            </a:xfrm>
          </p:grpSpPr>
          <p:sp>
            <p:nvSpPr>
              <p:cNvPr id="18642" name="Line 130"/>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43" name="Line 131"/>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44" name="Line 132"/>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45" name="Line 133"/>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46" name="Line 134"/>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47" name="Line 135"/>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48" name="Line 136"/>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49" name="Line 137"/>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8469" name="Group 138"/>
          <p:cNvGrpSpPr>
            <a:grpSpLocks/>
          </p:cNvGrpSpPr>
          <p:nvPr/>
        </p:nvGrpSpPr>
        <p:grpSpPr bwMode="auto">
          <a:xfrm>
            <a:off x="1804988" y="1639888"/>
            <a:ext cx="152400" cy="550862"/>
            <a:chOff x="-1" y="0"/>
            <a:chExt cx="153037" cy="551498"/>
          </a:xfrm>
        </p:grpSpPr>
        <p:sp>
          <p:nvSpPr>
            <p:cNvPr id="18630" name="AutoShape 139"/>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631" name="Group 140"/>
            <p:cNvGrpSpPr>
              <a:grpSpLocks/>
            </p:cNvGrpSpPr>
            <p:nvPr/>
          </p:nvGrpSpPr>
          <p:grpSpPr bwMode="auto">
            <a:xfrm>
              <a:off x="-1" y="0"/>
              <a:ext cx="153037" cy="551498"/>
              <a:chOff x="-1" y="0"/>
              <a:chExt cx="153037" cy="551498"/>
            </a:xfrm>
          </p:grpSpPr>
          <p:sp>
            <p:nvSpPr>
              <p:cNvPr id="18632" name="Line 141"/>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33" name="Line 142"/>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34" name="Line 143"/>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35" name="Line 144"/>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36" name="Line 145"/>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37" name="Line 146"/>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38" name="Line 147"/>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39" name="Line 148"/>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8470" name="AutoShape 149"/>
          <p:cNvSpPr>
            <a:spLocks/>
          </p:cNvSpPr>
          <p:nvPr/>
        </p:nvSpPr>
        <p:spPr bwMode="auto">
          <a:xfrm>
            <a:off x="5008563" y="3197225"/>
            <a:ext cx="25400" cy="401638"/>
          </a:xfrm>
          <a:custGeom>
            <a:avLst/>
            <a:gdLst>
              <a:gd name="T0" fmla="*/ 17561 w 21600"/>
              <a:gd name="T1" fmla="*/ 69433151 h 21600"/>
              <a:gd name="T2" fmla="*/ 17561 w 21600"/>
              <a:gd name="T3" fmla="*/ 69433151 h 21600"/>
              <a:gd name="T4" fmla="*/ 17561 w 21600"/>
              <a:gd name="T5" fmla="*/ 69433151 h 21600"/>
              <a:gd name="T6" fmla="*/ 17561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471" name="AutoShape 150"/>
          <p:cNvSpPr>
            <a:spLocks/>
          </p:cNvSpPr>
          <p:nvPr/>
        </p:nvSpPr>
        <p:spPr bwMode="auto">
          <a:xfrm>
            <a:off x="5724525" y="3197225"/>
            <a:ext cx="6350" cy="401638"/>
          </a:xfrm>
          <a:custGeom>
            <a:avLst/>
            <a:gdLst>
              <a:gd name="T0" fmla="*/ 274 w 21600"/>
              <a:gd name="T1" fmla="*/ 69433151 h 21600"/>
              <a:gd name="T2" fmla="*/ 274 w 21600"/>
              <a:gd name="T3" fmla="*/ 69433151 h 21600"/>
              <a:gd name="T4" fmla="*/ 274 w 21600"/>
              <a:gd name="T5" fmla="*/ 69433151 h 21600"/>
              <a:gd name="T6" fmla="*/ 274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18472" name="Group 151"/>
          <p:cNvGrpSpPr>
            <a:grpSpLocks/>
          </p:cNvGrpSpPr>
          <p:nvPr/>
        </p:nvGrpSpPr>
        <p:grpSpPr bwMode="auto">
          <a:xfrm>
            <a:off x="4716463" y="3605213"/>
            <a:ext cx="550862" cy="550862"/>
            <a:chOff x="0" y="0"/>
            <a:chExt cx="550863" cy="550863"/>
          </a:xfrm>
        </p:grpSpPr>
        <p:sp>
          <p:nvSpPr>
            <p:cNvPr id="18628" name="AutoShape 15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629" name="AutoShape 153"/>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18473" name="Group 154"/>
          <p:cNvGrpSpPr>
            <a:grpSpLocks/>
          </p:cNvGrpSpPr>
          <p:nvPr/>
        </p:nvGrpSpPr>
        <p:grpSpPr bwMode="auto">
          <a:xfrm>
            <a:off x="4716463" y="4156075"/>
            <a:ext cx="550862" cy="550863"/>
            <a:chOff x="0" y="0"/>
            <a:chExt cx="550863" cy="550863"/>
          </a:xfrm>
        </p:grpSpPr>
        <p:sp>
          <p:nvSpPr>
            <p:cNvPr id="18626" name="AutoShape 15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627" name="AutoShape 15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12</a:t>
              </a:r>
              <a:endParaRPr lang="en-US" altLang="en-US"/>
            </a:p>
          </p:txBody>
        </p:sp>
      </p:grpSp>
      <p:grpSp>
        <p:nvGrpSpPr>
          <p:cNvPr id="18474" name="Group 157"/>
          <p:cNvGrpSpPr>
            <a:grpSpLocks/>
          </p:cNvGrpSpPr>
          <p:nvPr/>
        </p:nvGrpSpPr>
        <p:grpSpPr bwMode="auto">
          <a:xfrm>
            <a:off x="4716463" y="4706938"/>
            <a:ext cx="550862" cy="550862"/>
            <a:chOff x="0" y="0"/>
            <a:chExt cx="550863" cy="550863"/>
          </a:xfrm>
        </p:grpSpPr>
        <p:sp>
          <p:nvSpPr>
            <p:cNvPr id="18624" name="AutoShape 15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625" name="AutoShape 15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14</a:t>
              </a:r>
              <a:endParaRPr lang="en-US" altLang="en-US"/>
            </a:p>
          </p:txBody>
        </p:sp>
      </p:grpSp>
      <p:grpSp>
        <p:nvGrpSpPr>
          <p:cNvPr id="18475" name="Group 160"/>
          <p:cNvGrpSpPr>
            <a:grpSpLocks/>
          </p:cNvGrpSpPr>
          <p:nvPr/>
        </p:nvGrpSpPr>
        <p:grpSpPr bwMode="auto">
          <a:xfrm>
            <a:off x="5461000" y="3605213"/>
            <a:ext cx="550863" cy="550862"/>
            <a:chOff x="0" y="0"/>
            <a:chExt cx="550863" cy="550863"/>
          </a:xfrm>
        </p:grpSpPr>
        <p:sp>
          <p:nvSpPr>
            <p:cNvPr id="18622" name="AutoShape 16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623" name="AutoShape 162"/>
            <p:cNvSpPr>
              <a:spLocks/>
            </p:cNvSpPr>
            <p:nvPr/>
          </p:nvSpPr>
          <p:spPr bwMode="auto">
            <a:xfrm>
              <a:off x="96361" y="89056"/>
              <a:ext cx="358141" cy="372751"/>
            </a:xfrm>
            <a:custGeom>
              <a:avLst/>
              <a:gdLst>
                <a:gd name="T0" fmla="*/ 49229548 w 21600"/>
                <a:gd name="T1" fmla="*/ 55503469 h 21600"/>
                <a:gd name="T2" fmla="*/ 49229548 w 21600"/>
                <a:gd name="T3" fmla="*/ 55503469 h 21600"/>
                <a:gd name="T4" fmla="*/ 49229548 w 21600"/>
                <a:gd name="T5" fmla="*/ 55503469 h 21600"/>
                <a:gd name="T6" fmla="*/ 49229548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15</a:t>
              </a:r>
              <a:endParaRPr lang="en-US" altLang="en-US"/>
            </a:p>
          </p:txBody>
        </p:sp>
      </p:grpSp>
      <p:grpSp>
        <p:nvGrpSpPr>
          <p:cNvPr id="18476" name="Group 163"/>
          <p:cNvGrpSpPr>
            <a:grpSpLocks/>
          </p:cNvGrpSpPr>
          <p:nvPr/>
        </p:nvGrpSpPr>
        <p:grpSpPr bwMode="auto">
          <a:xfrm>
            <a:off x="5461000" y="4156075"/>
            <a:ext cx="550863" cy="550863"/>
            <a:chOff x="0" y="0"/>
            <a:chExt cx="550863" cy="550863"/>
          </a:xfrm>
        </p:grpSpPr>
        <p:sp>
          <p:nvSpPr>
            <p:cNvPr id="18620" name="AutoShape 16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621" name="AutoShape 16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16</a:t>
              </a:r>
              <a:endParaRPr lang="en-US" altLang="en-US"/>
            </a:p>
          </p:txBody>
        </p:sp>
      </p:grpSp>
      <p:sp>
        <p:nvSpPr>
          <p:cNvPr id="18477" name="AutoShape 166"/>
          <p:cNvSpPr>
            <a:spLocks/>
          </p:cNvSpPr>
          <p:nvPr/>
        </p:nvSpPr>
        <p:spPr bwMode="auto">
          <a:xfrm>
            <a:off x="5461000" y="470693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478" name="Group 167"/>
          <p:cNvGrpSpPr>
            <a:grpSpLocks/>
          </p:cNvGrpSpPr>
          <p:nvPr/>
        </p:nvGrpSpPr>
        <p:grpSpPr bwMode="auto">
          <a:xfrm>
            <a:off x="5129213" y="2640013"/>
            <a:ext cx="550862" cy="550862"/>
            <a:chOff x="0" y="0"/>
            <a:chExt cx="550863" cy="550863"/>
          </a:xfrm>
        </p:grpSpPr>
        <p:sp>
          <p:nvSpPr>
            <p:cNvPr id="18618" name="AutoShape 16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619" name="AutoShape 16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15</a:t>
              </a:r>
              <a:endParaRPr lang="en-US" altLang="en-US"/>
            </a:p>
          </p:txBody>
        </p:sp>
      </p:grpSp>
      <p:grpSp>
        <p:nvGrpSpPr>
          <p:cNvPr id="18479" name="Group 170"/>
          <p:cNvGrpSpPr>
            <a:grpSpLocks/>
          </p:cNvGrpSpPr>
          <p:nvPr/>
        </p:nvGrpSpPr>
        <p:grpSpPr bwMode="auto">
          <a:xfrm>
            <a:off x="5645150" y="2640013"/>
            <a:ext cx="152400" cy="550862"/>
            <a:chOff x="-1" y="0"/>
            <a:chExt cx="153037" cy="551498"/>
          </a:xfrm>
        </p:grpSpPr>
        <p:sp>
          <p:nvSpPr>
            <p:cNvPr id="18608" name="AutoShape 171"/>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609" name="Group 172"/>
            <p:cNvGrpSpPr>
              <a:grpSpLocks/>
            </p:cNvGrpSpPr>
            <p:nvPr/>
          </p:nvGrpSpPr>
          <p:grpSpPr bwMode="auto">
            <a:xfrm>
              <a:off x="-1" y="0"/>
              <a:ext cx="153037" cy="551498"/>
              <a:chOff x="-1" y="0"/>
              <a:chExt cx="153037" cy="551498"/>
            </a:xfrm>
          </p:grpSpPr>
          <p:sp>
            <p:nvSpPr>
              <p:cNvPr id="18610" name="Line 17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11" name="Line 17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12" name="Line 17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13" name="Line 17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14" name="Line 17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15" name="Line 17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16" name="Line 17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17" name="Line 18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8480" name="AutoShape 181"/>
          <p:cNvSpPr>
            <a:spLocks/>
          </p:cNvSpPr>
          <p:nvPr/>
        </p:nvSpPr>
        <p:spPr bwMode="auto">
          <a:xfrm>
            <a:off x="5797550" y="264001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481" name="Group 182"/>
          <p:cNvGrpSpPr>
            <a:grpSpLocks/>
          </p:cNvGrpSpPr>
          <p:nvPr/>
        </p:nvGrpSpPr>
        <p:grpSpPr bwMode="auto">
          <a:xfrm>
            <a:off x="6313488" y="2640013"/>
            <a:ext cx="152400" cy="550862"/>
            <a:chOff x="-1" y="0"/>
            <a:chExt cx="153037" cy="551498"/>
          </a:xfrm>
        </p:grpSpPr>
        <p:sp>
          <p:nvSpPr>
            <p:cNvPr id="18598" name="AutoShape 18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599" name="Group 184"/>
            <p:cNvGrpSpPr>
              <a:grpSpLocks/>
            </p:cNvGrpSpPr>
            <p:nvPr/>
          </p:nvGrpSpPr>
          <p:grpSpPr bwMode="auto">
            <a:xfrm>
              <a:off x="-1" y="0"/>
              <a:ext cx="153037" cy="551498"/>
              <a:chOff x="-1" y="0"/>
              <a:chExt cx="153037" cy="551498"/>
            </a:xfrm>
          </p:grpSpPr>
          <p:sp>
            <p:nvSpPr>
              <p:cNvPr id="18600" name="Line 18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01" name="Line 18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02" name="Line 18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03" name="Line 18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04" name="Line 18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05" name="Line 19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06" name="Line 19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607" name="Line 19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8482" name="Group 193"/>
          <p:cNvGrpSpPr>
            <a:grpSpLocks/>
          </p:cNvGrpSpPr>
          <p:nvPr/>
        </p:nvGrpSpPr>
        <p:grpSpPr bwMode="auto">
          <a:xfrm>
            <a:off x="4976813" y="2640013"/>
            <a:ext cx="152400" cy="550862"/>
            <a:chOff x="-1" y="0"/>
            <a:chExt cx="153037" cy="551498"/>
          </a:xfrm>
        </p:grpSpPr>
        <p:sp>
          <p:nvSpPr>
            <p:cNvPr id="18588" name="AutoShape 194"/>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589" name="Group 195"/>
            <p:cNvGrpSpPr>
              <a:grpSpLocks/>
            </p:cNvGrpSpPr>
            <p:nvPr/>
          </p:nvGrpSpPr>
          <p:grpSpPr bwMode="auto">
            <a:xfrm>
              <a:off x="-1" y="0"/>
              <a:ext cx="153037" cy="551498"/>
              <a:chOff x="-1" y="0"/>
              <a:chExt cx="153037" cy="551498"/>
            </a:xfrm>
          </p:grpSpPr>
          <p:sp>
            <p:nvSpPr>
              <p:cNvPr id="18590" name="Line 196"/>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91" name="Line 197"/>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92" name="Line 198"/>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93" name="Line 199"/>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94" name="Line 200"/>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95" name="Line 201"/>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96" name="Line 202"/>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97" name="Line 203"/>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8483" name="Line 204"/>
          <p:cNvSpPr>
            <a:spLocks noChangeShapeType="1"/>
          </p:cNvSpPr>
          <p:nvPr/>
        </p:nvSpPr>
        <p:spPr bwMode="auto">
          <a:xfrm flipH="1">
            <a:off x="6988175" y="3190875"/>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484" name="Line 205"/>
          <p:cNvSpPr>
            <a:spLocks noChangeShapeType="1"/>
          </p:cNvSpPr>
          <p:nvPr/>
        </p:nvSpPr>
        <p:spPr bwMode="auto">
          <a:xfrm>
            <a:off x="7716838" y="3190875"/>
            <a:ext cx="25400"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nvGrpSpPr>
          <p:cNvPr id="18485" name="Group 206"/>
          <p:cNvGrpSpPr>
            <a:grpSpLocks/>
          </p:cNvGrpSpPr>
          <p:nvPr/>
        </p:nvGrpSpPr>
        <p:grpSpPr bwMode="auto">
          <a:xfrm>
            <a:off x="6688138" y="3605213"/>
            <a:ext cx="550862" cy="550862"/>
            <a:chOff x="0" y="0"/>
            <a:chExt cx="550863" cy="550863"/>
          </a:xfrm>
        </p:grpSpPr>
        <p:sp>
          <p:nvSpPr>
            <p:cNvPr id="18586" name="AutoShape 20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587" name="AutoShape 20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18486" name="Group 209"/>
          <p:cNvGrpSpPr>
            <a:grpSpLocks/>
          </p:cNvGrpSpPr>
          <p:nvPr/>
        </p:nvGrpSpPr>
        <p:grpSpPr bwMode="auto">
          <a:xfrm>
            <a:off x="6688138" y="4156075"/>
            <a:ext cx="550862" cy="550863"/>
            <a:chOff x="0" y="0"/>
            <a:chExt cx="550863" cy="550863"/>
          </a:xfrm>
        </p:grpSpPr>
        <p:sp>
          <p:nvSpPr>
            <p:cNvPr id="18584" name="AutoShape 21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585" name="AutoShape 21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18487" name="AutoShape 212"/>
          <p:cNvSpPr>
            <a:spLocks/>
          </p:cNvSpPr>
          <p:nvPr/>
        </p:nvSpPr>
        <p:spPr bwMode="auto">
          <a:xfrm>
            <a:off x="6688138" y="470693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488" name="Group 213"/>
          <p:cNvGrpSpPr>
            <a:grpSpLocks/>
          </p:cNvGrpSpPr>
          <p:nvPr/>
        </p:nvGrpSpPr>
        <p:grpSpPr bwMode="auto">
          <a:xfrm>
            <a:off x="7126288" y="2640013"/>
            <a:ext cx="550862" cy="550862"/>
            <a:chOff x="0" y="0"/>
            <a:chExt cx="550863" cy="550863"/>
          </a:xfrm>
        </p:grpSpPr>
        <p:sp>
          <p:nvSpPr>
            <p:cNvPr id="18582" name="AutoShape 21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583" name="AutoShape 21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32</a:t>
              </a:r>
              <a:endParaRPr lang="en-US" altLang="en-US"/>
            </a:p>
          </p:txBody>
        </p:sp>
      </p:grpSp>
      <p:grpSp>
        <p:nvGrpSpPr>
          <p:cNvPr id="18489" name="Group 216"/>
          <p:cNvGrpSpPr>
            <a:grpSpLocks/>
          </p:cNvGrpSpPr>
          <p:nvPr/>
        </p:nvGrpSpPr>
        <p:grpSpPr bwMode="auto">
          <a:xfrm>
            <a:off x="7642225" y="2640013"/>
            <a:ext cx="152400" cy="550862"/>
            <a:chOff x="-1" y="0"/>
            <a:chExt cx="153037" cy="551498"/>
          </a:xfrm>
        </p:grpSpPr>
        <p:sp>
          <p:nvSpPr>
            <p:cNvPr id="18572" name="AutoShape 217"/>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573" name="Group 218"/>
            <p:cNvGrpSpPr>
              <a:grpSpLocks/>
            </p:cNvGrpSpPr>
            <p:nvPr/>
          </p:nvGrpSpPr>
          <p:grpSpPr bwMode="auto">
            <a:xfrm>
              <a:off x="-1" y="0"/>
              <a:ext cx="153037" cy="551498"/>
              <a:chOff x="-1" y="0"/>
              <a:chExt cx="153037" cy="551498"/>
            </a:xfrm>
          </p:grpSpPr>
          <p:sp>
            <p:nvSpPr>
              <p:cNvPr id="18574" name="Line 21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75" name="Line 22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76" name="Line 22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77" name="Line 22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78" name="Line 22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79" name="Line 22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80" name="Line 22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81" name="Line 22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8490" name="Group 227"/>
          <p:cNvGrpSpPr>
            <a:grpSpLocks/>
          </p:cNvGrpSpPr>
          <p:nvPr/>
        </p:nvGrpSpPr>
        <p:grpSpPr bwMode="auto">
          <a:xfrm>
            <a:off x="7794625" y="2640013"/>
            <a:ext cx="550863" cy="550862"/>
            <a:chOff x="0" y="0"/>
            <a:chExt cx="550863" cy="550863"/>
          </a:xfrm>
        </p:grpSpPr>
        <p:sp>
          <p:nvSpPr>
            <p:cNvPr id="18570" name="AutoShape 22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571" name="AutoShape 22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40</a:t>
              </a:r>
              <a:endParaRPr lang="en-US" altLang="en-US"/>
            </a:p>
          </p:txBody>
        </p:sp>
      </p:grpSp>
      <p:grpSp>
        <p:nvGrpSpPr>
          <p:cNvPr id="18491" name="Group 230"/>
          <p:cNvGrpSpPr>
            <a:grpSpLocks/>
          </p:cNvGrpSpPr>
          <p:nvPr/>
        </p:nvGrpSpPr>
        <p:grpSpPr bwMode="auto">
          <a:xfrm>
            <a:off x="8310563" y="2640013"/>
            <a:ext cx="152400" cy="550862"/>
            <a:chOff x="-1" y="0"/>
            <a:chExt cx="153037" cy="551498"/>
          </a:xfrm>
        </p:grpSpPr>
        <p:sp>
          <p:nvSpPr>
            <p:cNvPr id="18560" name="AutoShape 231"/>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561" name="Group 232"/>
            <p:cNvGrpSpPr>
              <a:grpSpLocks/>
            </p:cNvGrpSpPr>
            <p:nvPr/>
          </p:nvGrpSpPr>
          <p:grpSpPr bwMode="auto">
            <a:xfrm>
              <a:off x="-1" y="0"/>
              <a:ext cx="153037" cy="551498"/>
              <a:chOff x="-1" y="0"/>
              <a:chExt cx="153037" cy="551498"/>
            </a:xfrm>
          </p:grpSpPr>
          <p:sp>
            <p:nvSpPr>
              <p:cNvPr id="18562" name="Line 23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63" name="Line 23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64" name="Line 23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65" name="Line 23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66" name="Line 23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67" name="Line 23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68" name="Line 23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69" name="Line 24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8492" name="Group 241"/>
          <p:cNvGrpSpPr>
            <a:grpSpLocks/>
          </p:cNvGrpSpPr>
          <p:nvPr/>
        </p:nvGrpSpPr>
        <p:grpSpPr bwMode="auto">
          <a:xfrm>
            <a:off x="6973888" y="2640013"/>
            <a:ext cx="152400" cy="550862"/>
            <a:chOff x="-1" y="0"/>
            <a:chExt cx="153037" cy="551498"/>
          </a:xfrm>
        </p:grpSpPr>
        <p:sp>
          <p:nvSpPr>
            <p:cNvPr id="18550" name="AutoShape 242"/>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551" name="Group 243"/>
            <p:cNvGrpSpPr>
              <a:grpSpLocks/>
            </p:cNvGrpSpPr>
            <p:nvPr/>
          </p:nvGrpSpPr>
          <p:grpSpPr bwMode="auto">
            <a:xfrm>
              <a:off x="-1" y="0"/>
              <a:ext cx="153037" cy="551498"/>
              <a:chOff x="-1" y="0"/>
              <a:chExt cx="153037" cy="551498"/>
            </a:xfrm>
          </p:grpSpPr>
          <p:sp>
            <p:nvSpPr>
              <p:cNvPr id="18552" name="Line 244"/>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53" name="Line 245"/>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54" name="Line 246"/>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55" name="Line 247"/>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56" name="Line 248"/>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57" name="Line 249"/>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58" name="Line 250"/>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59" name="Line 251"/>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8493" name="Group 252"/>
          <p:cNvGrpSpPr>
            <a:grpSpLocks/>
          </p:cNvGrpSpPr>
          <p:nvPr/>
        </p:nvGrpSpPr>
        <p:grpSpPr bwMode="auto">
          <a:xfrm>
            <a:off x="7416800" y="3605213"/>
            <a:ext cx="550863" cy="550862"/>
            <a:chOff x="0" y="0"/>
            <a:chExt cx="550863" cy="550863"/>
          </a:xfrm>
        </p:grpSpPr>
        <p:sp>
          <p:nvSpPr>
            <p:cNvPr id="18548" name="AutoShape 25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549" name="AutoShape 25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32</a:t>
              </a:r>
              <a:endParaRPr lang="en-US" altLang="en-US"/>
            </a:p>
          </p:txBody>
        </p:sp>
      </p:grpSp>
      <p:grpSp>
        <p:nvGrpSpPr>
          <p:cNvPr id="18494" name="Group 255"/>
          <p:cNvGrpSpPr>
            <a:grpSpLocks/>
          </p:cNvGrpSpPr>
          <p:nvPr/>
        </p:nvGrpSpPr>
        <p:grpSpPr bwMode="auto">
          <a:xfrm>
            <a:off x="7416800" y="4156075"/>
            <a:ext cx="550863" cy="550863"/>
            <a:chOff x="0" y="0"/>
            <a:chExt cx="550863" cy="550863"/>
          </a:xfrm>
        </p:grpSpPr>
        <p:sp>
          <p:nvSpPr>
            <p:cNvPr id="18546" name="AutoShape 25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547" name="AutoShape 257"/>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36</a:t>
              </a:r>
              <a:endParaRPr lang="en-US" altLang="en-US"/>
            </a:p>
          </p:txBody>
        </p:sp>
      </p:grpSp>
      <p:grpSp>
        <p:nvGrpSpPr>
          <p:cNvPr id="18495" name="Group 258"/>
          <p:cNvGrpSpPr>
            <a:grpSpLocks/>
          </p:cNvGrpSpPr>
          <p:nvPr/>
        </p:nvGrpSpPr>
        <p:grpSpPr bwMode="auto">
          <a:xfrm>
            <a:off x="7416800" y="4706938"/>
            <a:ext cx="550863" cy="550862"/>
            <a:chOff x="0" y="0"/>
            <a:chExt cx="550863" cy="550863"/>
          </a:xfrm>
        </p:grpSpPr>
        <p:sp>
          <p:nvSpPr>
            <p:cNvPr id="18544" name="AutoShape 25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545" name="AutoShape 26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38</a:t>
              </a:r>
              <a:endParaRPr lang="en-US" altLang="en-US"/>
            </a:p>
          </p:txBody>
        </p:sp>
      </p:grpSp>
      <p:sp>
        <p:nvSpPr>
          <p:cNvPr id="18496" name="AutoShape 261"/>
          <p:cNvSpPr>
            <a:spLocks/>
          </p:cNvSpPr>
          <p:nvPr/>
        </p:nvSpPr>
        <p:spPr bwMode="auto">
          <a:xfrm>
            <a:off x="5721034" y="2195513"/>
            <a:ext cx="581787" cy="376395"/>
          </a:xfrm>
          <a:custGeom>
            <a:avLst/>
            <a:gdLst>
              <a:gd name="T0" fmla="*/ 100300428 w 21600"/>
              <a:gd name="T1" fmla="*/ 417327699 h 21600"/>
              <a:gd name="T2" fmla="*/ 100300428 w 21600"/>
              <a:gd name="T3" fmla="*/ 417327699 h 21600"/>
              <a:gd name="T4" fmla="*/ 100300428 w 21600"/>
              <a:gd name="T5" fmla="*/ 417327699 h 21600"/>
              <a:gd name="T6" fmla="*/ 100300428 w 21600"/>
              <a:gd name="T7" fmla="*/ 41732769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497" name="AutoShape 262"/>
          <p:cNvSpPr>
            <a:spLocks/>
          </p:cNvSpPr>
          <p:nvPr/>
        </p:nvSpPr>
        <p:spPr bwMode="auto">
          <a:xfrm>
            <a:off x="7000632" y="2165275"/>
            <a:ext cx="691599" cy="406633"/>
          </a:xfrm>
          <a:custGeom>
            <a:avLst/>
            <a:gdLst>
              <a:gd name="T0" fmla="*/ 171507393 w 21600"/>
              <a:gd name="T1" fmla="*/ 477133371 h 21600"/>
              <a:gd name="T2" fmla="*/ 171507393 w 21600"/>
              <a:gd name="T3" fmla="*/ 477133371 h 21600"/>
              <a:gd name="T4" fmla="*/ 171507393 w 21600"/>
              <a:gd name="T5" fmla="*/ 477133371 h 21600"/>
              <a:gd name="T6" fmla="*/ 171507393 w 21600"/>
              <a:gd name="T7" fmla="*/ 47713337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18498" name="Group 263"/>
          <p:cNvGrpSpPr>
            <a:grpSpLocks/>
          </p:cNvGrpSpPr>
          <p:nvPr/>
        </p:nvGrpSpPr>
        <p:grpSpPr bwMode="auto">
          <a:xfrm>
            <a:off x="6418263" y="1644650"/>
            <a:ext cx="550862" cy="550863"/>
            <a:chOff x="0" y="0"/>
            <a:chExt cx="550863" cy="550863"/>
          </a:xfrm>
        </p:grpSpPr>
        <p:sp>
          <p:nvSpPr>
            <p:cNvPr id="18542" name="AutoShape 26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543" name="AutoShape 26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18499" name="Group 266"/>
          <p:cNvGrpSpPr>
            <a:grpSpLocks/>
          </p:cNvGrpSpPr>
          <p:nvPr/>
        </p:nvGrpSpPr>
        <p:grpSpPr bwMode="auto">
          <a:xfrm>
            <a:off x="6934200" y="1644650"/>
            <a:ext cx="152400" cy="550863"/>
            <a:chOff x="-1" y="0"/>
            <a:chExt cx="153037" cy="551498"/>
          </a:xfrm>
        </p:grpSpPr>
        <p:sp>
          <p:nvSpPr>
            <p:cNvPr id="18532" name="AutoShape 267"/>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533" name="Group 268"/>
            <p:cNvGrpSpPr>
              <a:grpSpLocks/>
            </p:cNvGrpSpPr>
            <p:nvPr/>
          </p:nvGrpSpPr>
          <p:grpSpPr bwMode="auto">
            <a:xfrm>
              <a:off x="-1" y="0"/>
              <a:ext cx="153037" cy="551498"/>
              <a:chOff x="-1" y="0"/>
              <a:chExt cx="153037" cy="551498"/>
            </a:xfrm>
          </p:grpSpPr>
          <p:sp>
            <p:nvSpPr>
              <p:cNvPr id="18534" name="Line 26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35" name="Line 27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36" name="Line 27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37" name="Line 27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38" name="Line 27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39" name="Line 27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40" name="Line 27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41" name="Line 27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18500" name="AutoShape 277"/>
          <p:cNvSpPr>
            <a:spLocks/>
          </p:cNvSpPr>
          <p:nvPr/>
        </p:nvSpPr>
        <p:spPr bwMode="auto">
          <a:xfrm>
            <a:off x="7086600" y="164465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501" name="Group 278"/>
          <p:cNvGrpSpPr>
            <a:grpSpLocks/>
          </p:cNvGrpSpPr>
          <p:nvPr/>
        </p:nvGrpSpPr>
        <p:grpSpPr bwMode="auto">
          <a:xfrm>
            <a:off x="7602538" y="1644650"/>
            <a:ext cx="152400" cy="550863"/>
            <a:chOff x="-1" y="0"/>
            <a:chExt cx="153037" cy="551498"/>
          </a:xfrm>
        </p:grpSpPr>
        <p:sp>
          <p:nvSpPr>
            <p:cNvPr id="18522" name="AutoShape 279"/>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523" name="Group 280"/>
            <p:cNvGrpSpPr>
              <a:grpSpLocks/>
            </p:cNvGrpSpPr>
            <p:nvPr/>
          </p:nvGrpSpPr>
          <p:grpSpPr bwMode="auto">
            <a:xfrm>
              <a:off x="-1" y="0"/>
              <a:ext cx="153037" cy="551498"/>
              <a:chOff x="-1" y="0"/>
              <a:chExt cx="153037" cy="551498"/>
            </a:xfrm>
          </p:grpSpPr>
          <p:sp>
            <p:nvSpPr>
              <p:cNvPr id="18524" name="Line 281"/>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25" name="Line 282"/>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26" name="Line 283"/>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27" name="Line 284"/>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28" name="Line 285"/>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29" name="Line 286"/>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30" name="Line 287"/>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31" name="Line 288"/>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8502" name="Group 289"/>
          <p:cNvGrpSpPr>
            <a:grpSpLocks/>
          </p:cNvGrpSpPr>
          <p:nvPr/>
        </p:nvGrpSpPr>
        <p:grpSpPr bwMode="auto">
          <a:xfrm>
            <a:off x="6265863" y="1644650"/>
            <a:ext cx="152400" cy="550863"/>
            <a:chOff x="-1" y="0"/>
            <a:chExt cx="153037" cy="551498"/>
          </a:xfrm>
        </p:grpSpPr>
        <p:sp>
          <p:nvSpPr>
            <p:cNvPr id="18512" name="AutoShape 290"/>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18513" name="Group 291"/>
            <p:cNvGrpSpPr>
              <a:grpSpLocks/>
            </p:cNvGrpSpPr>
            <p:nvPr/>
          </p:nvGrpSpPr>
          <p:grpSpPr bwMode="auto">
            <a:xfrm>
              <a:off x="-1" y="0"/>
              <a:ext cx="153037" cy="551498"/>
              <a:chOff x="-1" y="0"/>
              <a:chExt cx="153037" cy="551498"/>
            </a:xfrm>
          </p:grpSpPr>
          <p:sp>
            <p:nvSpPr>
              <p:cNvPr id="18514" name="Line 292"/>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15" name="Line 293"/>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16" name="Line 294"/>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17" name="Line 295"/>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18" name="Line 296"/>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19" name="Line 297"/>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20" name="Line 298"/>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18521" name="Line 299"/>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18503" name="Group 300"/>
          <p:cNvGrpSpPr>
            <a:grpSpLocks/>
          </p:cNvGrpSpPr>
          <p:nvPr/>
        </p:nvGrpSpPr>
        <p:grpSpPr bwMode="auto">
          <a:xfrm>
            <a:off x="8186738" y="3600450"/>
            <a:ext cx="550862" cy="550863"/>
            <a:chOff x="0" y="0"/>
            <a:chExt cx="550863" cy="550863"/>
          </a:xfrm>
        </p:grpSpPr>
        <p:sp>
          <p:nvSpPr>
            <p:cNvPr id="18510" name="AutoShape 30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511" name="AutoShape 30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40</a:t>
              </a:r>
              <a:endParaRPr lang="en-US" altLang="en-US"/>
            </a:p>
          </p:txBody>
        </p:sp>
      </p:grpSp>
      <p:grpSp>
        <p:nvGrpSpPr>
          <p:cNvPr id="18504" name="Group 303"/>
          <p:cNvGrpSpPr>
            <a:grpSpLocks/>
          </p:cNvGrpSpPr>
          <p:nvPr/>
        </p:nvGrpSpPr>
        <p:grpSpPr bwMode="auto">
          <a:xfrm>
            <a:off x="8186738" y="4151313"/>
            <a:ext cx="550862" cy="550862"/>
            <a:chOff x="0" y="0"/>
            <a:chExt cx="550863" cy="550863"/>
          </a:xfrm>
        </p:grpSpPr>
        <p:sp>
          <p:nvSpPr>
            <p:cNvPr id="18508" name="AutoShape 30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509" name="AutoShape 30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45</a:t>
              </a:r>
              <a:endParaRPr lang="en-US" altLang="en-US"/>
            </a:p>
          </p:txBody>
        </p:sp>
      </p:grpSp>
      <p:sp>
        <p:nvSpPr>
          <p:cNvPr id="18505" name="AutoShape 306"/>
          <p:cNvSpPr>
            <a:spLocks/>
          </p:cNvSpPr>
          <p:nvPr/>
        </p:nvSpPr>
        <p:spPr bwMode="auto">
          <a:xfrm>
            <a:off x="8186738" y="470217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18506" name="AutoShape 307"/>
          <p:cNvSpPr>
            <a:spLocks/>
          </p:cNvSpPr>
          <p:nvPr/>
        </p:nvSpPr>
        <p:spPr bwMode="auto">
          <a:xfrm>
            <a:off x="8408988" y="3197225"/>
            <a:ext cx="30162" cy="396875"/>
          </a:xfrm>
          <a:custGeom>
            <a:avLst/>
            <a:gdLst>
              <a:gd name="T0" fmla="*/ 29407 w 21600"/>
              <a:gd name="T1" fmla="*/ 66992298 h 21600"/>
              <a:gd name="T2" fmla="*/ 29407 w 21600"/>
              <a:gd name="T3" fmla="*/ 66992298 h 21600"/>
              <a:gd name="T4" fmla="*/ 29407 w 21600"/>
              <a:gd name="T5" fmla="*/ 66992298 h 21600"/>
              <a:gd name="T6" fmla="*/ 29407 w 21600"/>
              <a:gd name="T7" fmla="*/ 6699229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199" y="7200"/>
                  <a:pt x="14400" y="14399"/>
                  <a:pt x="2160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18507" name="AutoShape 308"/>
          <p:cNvSpPr>
            <a:spLocks/>
          </p:cNvSpPr>
          <p:nvPr/>
        </p:nvSpPr>
        <p:spPr bwMode="auto">
          <a:xfrm>
            <a:off x="128588" y="6324600"/>
            <a:ext cx="1614487" cy="344488"/>
          </a:xfrm>
          <a:custGeom>
            <a:avLst/>
            <a:gdLst>
              <a:gd name="T0" fmla="*/ 2147483647 w 21600"/>
              <a:gd name="T1" fmla="*/ 43811170 h 21600"/>
              <a:gd name="T2" fmla="*/ 2147483647 w 21600"/>
              <a:gd name="T3" fmla="*/ 43811170 h 21600"/>
              <a:gd name="T4" fmla="*/ 2147483647 w 21600"/>
              <a:gd name="T5" fmla="*/ 43811170 h 21600"/>
              <a:gd name="T6" fmla="*/ 2147483647 w 21600"/>
              <a:gd name="T7" fmla="*/ 4381117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1800" b="1" i="1">
                <a:latin typeface="Courier New" pitchFamily="49" charset="0"/>
                <a:cs typeface="Courier New" pitchFamily="49" charset="0"/>
                <a:sym typeface="Courier New" pitchFamily="49" charset="0"/>
              </a:rPr>
              <a:t>M</a:t>
            </a:r>
            <a:r>
              <a:rPr lang="en-US" altLang="en-US" sz="1800" b="1">
                <a:latin typeface="Courier New" pitchFamily="49" charset="0"/>
                <a:cs typeface="Courier New" pitchFamily="49" charset="0"/>
                <a:sym typeface="Courier New" pitchFamily="49" charset="0"/>
              </a:rPr>
              <a:t> = 3 </a:t>
            </a:r>
            <a:r>
              <a:rPr lang="en-US" altLang="en-US" sz="1800" b="1" i="1">
                <a:solidFill>
                  <a:srgbClr val="339933"/>
                </a:solidFill>
                <a:latin typeface="Courier New" pitchFamily="49" charset="0"/>
                <a:cs typeface="Courier New" pitchFamily="49" charset="0"/>
                <a:sym typeface="Courier New" pitchFamily="49" charset="0"/>
              </a:rPr>
              <a:t>L</a:t>
            </a:r>
            <a:r>
              <a:rPr lang="en-US" altLang="en-US" sz="1800" b="1">
                <a:solidFill>
                  <a:srgbClr val="339933"/>
                </a:solidFill>
                <a:latin typeface="Courier New" pitchFamily="49" charset="0"/>
                <a:cs typeface="Courier New" pitchFamily="49" charset="0"/>
                <a:sym typeface="Courier New" pitchFamily="49" charset="0"/>
              </a:rPr>
              <a:t> = 3</a:t>
            </a:r>
            <a:endParaRPr lang="en-US" altLang="en-US"/>
          </a:p>
        </p:txBody>
      </p:sp>
      <p:sp>
        <p:nvSpPr>
          <p:cNvPr id="2" name="Date Placeholder 1">
            <a:extLst>
              <a:ext uri="{FF2B5EF4-FFF2-40B4-BE49-F238E27FC236}">
                <a16:creationId xmlns:a16="http://schemas.microsoft.com/office/drawing/2014/main" id="{5404ED81-8E08-44F4-A459-F15C76B0885E}"/>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C9072A14-3545-46F3-B96E-CF99B3B8876F}"/>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33CDE1A3-4D36-46A3-8422-29A7A0F4DA53}"/>
              </a:ext>
            </a:extLst>
          </p:cNvPr>
          <p:cNvSpPr>
            <a:spLocks noGrp="1"/>
          </p:cNvSpPr>
          <p:nvPr>
            <p:ph type="sldNum" sz="quarter" idx="12"/>
          </p:nvPr>
        </p:nvSpPr>
        <p:spPr/>
        <p:txBody>
          <a:bodyPr/>
          <a:lstStyle/>
          <a:p>
            <a:pPr>
              <a:defRPr/>
            </a:pPr>
            <a:fld id="{AE055072-ED12-4C45-98F4-735693FD894A}" type="slidenum">
              <a:rPr lang="en-US" smtClean="0"/>
              <a:pPr>
                <a:defRPr/>
              </a:pPr>
              <a:t>20</a:t>
            </a:fld>
            <a:endParaRPr lang="en-US"/>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2"/>
          <p:cNvSpPr>
            <a:spLocks noGrp="1" noChangeArrowheads="1"/>
          </p:cNvSpPr>
          <p:nvPr>
            <p:ph type="title"/>
          </p:nvPr>
        </p:nvSpPr>
        <p:spPr>
          <a:xfrm>
            <a:off x="685800" y="76200"/>
            <a:ext cx="7772400" cy="914400"/>
          </a:xfrm>
        </p:spPr>
        <p:txBody>
          <a:bodyPr lIns="0" tIns="0" rIns="0" bIns="0"/>
          <a:lstStyle/>
          <a:p>
            <a:pPr algn="ctr" defTabSz="914400" eaLnBrk="1"/>
            <a:r>
              <a:rPr lang="en-US" altLang="en-US" sz="4400">
                <a:latin typeface="Arial" pitchFamily="34" charset="0"/>
                <a:cs typeface="Arial" pitchFamily="34" charset="0"/>
                <a:sym typeface="Arial" pitchFamily="34" charset="0"/>
              </a:rPr>
              <a:t>Insertion Algorithm</a:t>
            </a:r>
            <a:endParaRPr lang="en-US" altLang="en-US"/>
          </a:p>
        </p:txBody>
      </p:sp>
      <p:sp>
        <p:nvSpPr>
          <p:cNvPr id="19460" name="Rectangle 3"/>
          <p:cNvSpPr>
            <a:spLocks noGrp="1" noChangeArrowheads="1"/>
          </p:cNvSpPr>
          <p:nvPr>
            <p:ph type="body" idx="1"/>
          </p:nvPr>
        </p:nvSpPr>
        <p:spPr>
          <a:xfrm>
            <a:off x="228600" y="1406525"/>
            <a:ext cx="4419600" cy="4114800"/>
          </a:xfrm>
        </p:spPr>
        <p:txBody>
          <a:bodyPr lIns="0" tIns="0" rIns="0" bIns="0"/>
          <a:lstStyle/>
          <a:p>
            <a:pPr marL="457200" indent="-457200" defTabSz="914400" eaLnBrk="1">
              <a:lnSpc>
                <a:spcPct val="90000"/>
              </a:lnSpc>
              <a:spcBef>
                <a:spcPts val="500"/>
              </a:spcBef>
              <a:buFontTx/>
              <a:buAutoNum type="arabicPeriod"/>
            </a:pPr>
            <a:r>
              <a:rPr lang="en-US" altLang="en-US" sz="2400" dirty="0">
                <a:latin typeface="Arial" pitchFamily="34" charset="0"/>
                <a:cs typeface="Arial" pitchFamily="34" charset="0"/>
                <a:sym typeface="Arial" pitchFamily="34" charset="0"/>
              </a:rPr>
              <a:t>Insert the key in its leaf in sorted order</a:t>
            </a:r>
          </a:p>
          <a:p>
            <a:pPr marL="457200" indent="-457200" defTabSz="914400" eaLnBrk="1">
              <a:lnSpc>
                <a:spcPct val="90000"/>
              </a:lnSpc>
              <a:spcBef>
                <a:spcPts val="500"/>
              </a:spcBef>
              <a:buFontTx/>
              <a:buAutoNum type="arabicPeriod"/>
            </a:pPr>
            <a:r>
              <a:rPr lang="en-US" altLang="en-US" sz="2400" dirty="0">
                <a:latin typeface="Arial" pitchFamily="34" charset="0"/>
                <a:cs typeface="Arial" pitchFamily="34" charset="0"/>
                <a:sym typeface="Arial" pitchFamily="34" charset="0"/>
              </a:rPr>
              <a:t>If the leaf ends up with L+1 items, </a:t>
            </a:r>
            <a:r>
              <a:rPr lang="en-US" altLang="en-US" sz="2400" b="1" dirty="0">
                <a:latin typeface="Times New Roman" pitchFamily="18" charset="0"/>
                <a:cs typeface="Times New Roman" pitchFamily="18" charset="0"/>
                <a:sym typeface="Times New Roman" pitchFamily="18" charset="0"/>
              </a:rPr>
              <a:t>overflow</a:t>
            </a:r>
            <a:r>
              <a:rPr lang="en-US" altLang="en-US" sz="2400" dirty="0">
                <a:latin typeface="Arial" pitchFamily="34" charset="0"/>
                <a:cs typeface="Arial" pitchFamily="34" charset="0"/>
                <a:sym typeface="Arial" pitchFamily="34" charset="0"/>
              </a:rPr>
              <a:t>!</a:t>
            </a:r>
          </a:p>
          <a:p>
            <a:pPr marL="838200" lvl="1" indent="-381000" defTabSz="914400" eaLnBrk="1">
              <a:lnSpc>
                <a:spcPct val="90000"/>
              </a:lnSpc>
              <a:spcBef>
                <a:spcPts val="400"/>
              </a:spcBef>
              <a:buFontTx/>
              <a:buChar char="–"/>
            </a:pPr>
            <a:r>
              <a:rPr lang="en-US" altLang="en-US" sz="2000" dirty="0">
                <a:latin typeface="Arial" pitchFamily="34" charset="0"/>
                <a:cs typeface="Arial" pitchFamily="34" charset="0"/>
                <a:sym typeface="Arial" pitchFamily="34" charset="0"/>
              </a:rPr>
              <a:t>Split the leaf into two nodes:</a:t>
            </a:r>
          </a:p>
          <a:p>
            <a:pPr marL="1257300" lvl="2" indent="-342900" defTabSz="914400" eaLnBrk="1">
              <a:lnSpc>
                <a:spcPct val="90000"/>
              </a:lnSpc>
              <a:spcBef>
                <a:spcPts val="400"/>
              </a:spcBef>
              <a:buFontTx/>
              <a:buChar char="•"/>
            </a:pPr>
            <a:r>
              <a:rPr lang="en-US" altLang="en-US" sz="1800" dirty="0">
                <a:latin typeface="Arial" pitchFamily="34" charset="0"/>
                <a:cs typeface="Arial" pitchFamily="34" charset="0"/>
                <a:sym typeface="Arial" pitchFamily="34" charset="0"/>
              </a:rPr>
              <a:t>original with </a:t>
            </a:r>
            <a:r>
              <a:rPr lang="en-US" altLang="en-US" sz="1800" dirty="0">
                <a:latin typeface="Symbol" pitchFamily="18" charset="2"/>
                <a:ea typeface="Symbol" pitchFamily="18" charset="2"/>
                <a:cs typeface="Symbol" pitchFamily="18" charset="2"/>
                <a:sym typeface="Symbol" pitchFamily="18" charset="2"/>
              </a:rPr>
              <a:t> </a:t>
            </a:r>
            <a:r>
              <a:rPr lang="en-US" altLang="en-US" sz="1800" dirty="0">
                <a:ea typeface="Symbol" pitchFamily="18" charset="2"/>
                <a:cs typeface="Symbol" pitchFamily="18" charset="2"/>
                <a:sym typeface="Symbol" pitchFamily="18" charset="2"/>
              </a:rPr>
              <a:t>⎡</a:t>
            </a:r>
            <a:r>
              <a:rPr lang="en-US" altLang="en-US" sz="1800" b="1" dirty="0">
                <a:cs typeface="Courier New" pitchFamily="49" charset="0"/>
                <a:sym typeface="Courier New" pitchFamily="49" charset="0"/>
              </a:rPr>
              <a:t>(</a:t>
            </a:r>
            <a:r>
              <a:rPr lang="en-US" altLang="en-US" sz="1800" b="1" i="1" dirty="0">
                <a:cs typeface="Courier New" pitchFamily="49" charset="0"/>
                <a:sym typeface="Courier New" pitchFamily="49" charset="0"/>
              </a:rPr>
              <a:t>L</a:t>
            </a:r>
            <a:r>
              <a:rPr lang="en-US" altLang="en-US" sz="1800" b="1" dirty="0">
                <a:cs typeface="Courier New" pitchFamily="49" charset="0"/>
                <a:sym typeface="Courier New" pitchFamily="49" charset="0"/>
              </a:rPr>
              <a:t>+1)/2</a:t>
            </a:r>
            <a:r>
              <a:rPr lang="en-US" altLang="en-US" sz="1800" dirty="0">
                <a:ea typeface="Symbol" pitchFamily="18" charset="2"/>
                <a:cs typeface="Symbol" pitchFamily="18" charset="2"/>
                <a:sym typeface="Symbol" pitchFamily="18" charset="2"/>
              </a:rPr>
              <a:t>⎤</a:t>
            </a:r>
            <a:r>
              <a:rPr lang="en-US" altLang="en-US" sz="1800" dirty="0">
                <a:cs typeface="Arial" pitchFamily="34" charset="0"/>
                <a:sym typeface="Arial" pitchFamily="34" charset="0"/>
              </a:rPr>
              <a:t> </a:t>
            </a:r>
            <a:r>
              <a:rPr lang="en-US" altLang="en-US" sz="1800" dirty="0">
                <a:latin typeface="Arial" pitchFamily="34" charset="0"/>
                <a:cs typeface="Arial" pitchFamily="34" charset="0"/>
                <a:sym typeface="Arial" pitchFamily="34" charset="0"/>
              </a:rPr>
              <a:t>smaller keys</a:t>
            </a:r>
          </a:p>
          <a:p>
            <a:pPr marL="1257300" lvl="2" indent="-342900" defTabSz="914400" eaLnBrk="1">
              <a:lnSpc>
                <a:spcPct val="90000"/>
              </a:lnSpc>
              <a:spcBef>
                <a:spcPts val="400"/>
              </a:spcBef>
              <a:buFontTx/>
              <a:buChar char="•"/>
            </a:pPr>
            <a:r>
              <a:rPr lang="en-US" altLang="en-US" sz="1800" dirty="0">
                <a:latin typeface="Arial" pitchFamily="34" charset="0"/>
                <a:cs typeface="Arial" pitchFamily="34" charset="0"/>
                <a:sym typeface="Arial" pitchFamily="34" charset="0"/>
              </a:rPr>
              <a:t>new one with </a:t>
            </a:r>
            <a:r>
              <a:rPr lang="en-US" altLang="en-US" sz="1800" dirty="0">
                <a:ea typeface="Symbol" pitchFamily="18" charset="2"/>
                <a:cs typeface="Symbol" pitchFamily="18" charset="2"/>
                <a:sym typeface="Symbol" pitchFamily="18" charset="2"/>
              </a:rPr>
              <a:t>⎣</a:t>
            </a:r>
            <a:r>
              <a:rPr lang="en-US" altLang="en-US" sz="1800" b="1" dirty="0">
                <a:cs typeface="Courier New" pitchFamily="49" charset="0"/>
                <a:sym typeface="Courier New" pitchFamily="49" charset="0"/>
              </a:rPr>
              <a:t>(</a:t>
            </a:r>
            <a:r>
              <a:rPr lang="en-US" altLang="en-US" sz="1800" b="1" i="1" dirty="0">
                <a:cs typeface="Courier New" pitchFamily="49" charset="0"/>
                <a:sym typeface="Courier New" pitchFamily="49" charset="0"/>
              </a:rPr>
              <a:t>L</a:t>
            </a:r>
            <a:r>
              <a:rPr lang="en-US" altLang="en-US" sz="1800" b="1" dirty="0">
                <a:cs typeface="Courier New" pitchFamily="49" charset="0"/>
                <a:sym typeface="Courier New" pitchFamily="49" charset="0"/>
              </a:rPr>
              <a:t>+1)/2</a:t>
            </a:r>
            <a:r>
              <a:rPr lang="en-US" altLang="en-US" sz="1800" dirty="0">
                <a:ea typeface="Symbol" pitchFamily="18" charset="2"/>
                <a:cs typeface="Symbol" pitchFamily="18" charset="2"/>
                <a:sym typeface="Symbol" pitchFamily="18" charset="2"/>
              </a:rPr>
              <a:t>⎦</a:t>
            </a:r>
            <a:r>
              <a:rPr lang="en-US" altLang="en-US" sz="1800" dirty="0">
                <a:cs typeface="Arial" pitchFamily="34" charset="0"/>
                <a:sym typeface="Arial" pitchFamily="34" charset="0"/>
              </a:rPr>
              <a:t> </a:t>
            </a:r>
            <a:r>
              <a:rPr lang="en-US" altLang="en-US" sz="1800" dirty="0">
                <a:latin typeface="Arial" pitchFamily="34" charset="0"/>
                <a:cs typeface="Arial" pitchFamily="34" charset="0"/>
                <a:sym typeface="Arial" pitchFamily="34" charset="0"/>
              </a:rPr>
              <a:t>larger keys</a:t>
            </a:r>
          </a:p>
          <a:p>
            <a:pPr marL="838200" lvl="1" indent="-381000" defTabSz="914400" eaLnBrk="1">
              <a:lnSpc>
                <a:spcPct val="90000"/>
              </a:lnSpc>
              <a:spcBef>
                <a:spcPts val="400"/>
              </a:spcBef>
              <a:buFontTx/>
              <a:buChar char="–"/>
            </a:pPr>
            <a:r>
              <a:rPr lang="en-US" altLang="en-US" sz="2000" dirty="0">
                <a:latin typeface="Arial" pitchFamily="34" charset="0"/>
                <a:cs typeface="Arial" pitchFamily="34" charset="0"/>
                <a:sym typeface="Arial" pitchFamily="34" charset="0"/>
              </a:rPr>
              <a:t>Add the new child to the parent</a:t>
            </a:r>
          </a:p>
          <a:p>
            <a:pPr marL="838200" lvl="1" indent="-381000" defTabSz="914400" eaLnBrk="1">
              <a:lnSpc>
                <a:spcPct val="90000"/>
              </a:lnSpc>
              <a:spcBef>
                <a:spcPts val="400"/>
              </a:spcBef>
              <a:buFontTx/>
              <a:buChar char="–"/>
            </a:pPr>
            <a:r>
              <a:rPr lang="en-US" altLang="en-US" sz="2000" dirty="0">
                <a:latin typeface="Arial" pitchFamily="34" charset="0"/>
                <a:cs typeface="Arial" pitchFamily="34" charset="0"/>
                <a:sym typeface="Arial" pitchFamily="34" charset="0"/>
              </a:rPr>
              <a:t>If the parent ends up with </a:t>
            </a:r>
            <a:r>
              <a:rPr lang="en-US" altLang="en-US" sz="2000" b="1" i="1" dirty="0">
                <a:latin typeface="Courier New" pitchFamily="49" charset="0"/>
                <a:cs typeface="Courier New" pitchFamily="49" charset="0"/>
                <a:sym typeface="Courier New" pitchFamily="49" charset="0"/>
              </a:rPr>
              <a:t>M</a:t>
            </a:r>
            <a:r>
              <a:rPr lang="en-US" altLang="en-US" sz="2000" b="1" dirty="0">
                <a:latin typeface="Courier New" pitchFamily="49" charset="0"/>
                <a:cs typeface="Courier New" pitchFamily="49" charset="0"/>
                <a:sym typeface="Courier New" pitchFamily="49" charset="0"/>
              </a:rPr>
              <a:t>+1</a:t>
            </a:r>
            <a:r>
              <a:rPr lang="en-US" altLang="en-US" sz="2000" dirty="0">
                <a:latin typeface="Arial" pitchFamily="34" charset="0"/>
                <a:cs typeface="Arial" pitchFamily="34" charset="0"/>
                <a:sym typeface="Arial" pitchFamily="34" charset="0"/>
              </a:rPr>
              <a:t> children, </a:t>
            </a:r>
            <a:r>
              <a:rPr lang="en-US" altLang="en-US" sz="2000" b="1" dirty="0">
                <a:latin typeface="Times New Roman" pitchFamily="18" charset="0"/>
                <a:cs typeface="Times New Roman" pitchFamily="18" charset="0"/>
                <a:sym typeface="Times New Roman" pitchFamily="18" charset="0"/>
              </a:rPr>
              <a:t>overflow</a:t>
            </a:r>
            <a:r>
              <a:rPr lang="en-US" altLang="en-US" sz="2000" dirty="0">
                <a:latin typeface="Arial" pitchFamily="34" charset="0"/>
                <a:cs typeface="Arial" pitchFamily="34" charset="0"/>
                <a:sym typeface="Arial" pitchFamily="34" charset="0"/>
              </a:rPr>
              <a:t>!</a:t>
            </a:r>
            <a:endParaRPr lang="en-US" altLang="en-US" dirty="0"/>
          </a:p>
        </p:txBody>
      </p:sp>
      <p:sp>
        <p:nvSpPr>
          <p:cNvPr id="19461" name="AutoShape 4"/>
          <p:cNvSpPr>
            <a:spLocks/>
          </p:cNvSpPr>
          <p:nvPr/>
        </p:nvSpPr>
        <p:spPr bwMode="auto">
          <a:xfrm>
            <a:off x="4648200" y="1406525"/>
            <a:ext cx="4343400" cy="4868863"/>
          </a:xfrm>
          <a:custGeom>
            <a:avLst/>
            <a:gdLst>
              <a:gd name="T0" fmla="*/ 2147483647 w 21600"/>
              <a:gd name="T1" fmla="*/ 2147483647 h 21600"/>
              <a:gd name="T2" fmla="*/ 2147483647 w 21600"/>
              <a:gd name="T3" fmla="*/ 2147483647 h 21600"/>
              <a:gd name="T4" fmla="*/ 2147483647 w 21600"/>
              <a:gd name="T5" fmla="*/ 2147483647 h 21600"/>
              <a:gd name="T6" fmla="*/ 2147483647 w 21600"/>
              <a:gd name="T7" fmla="*/ 2147483647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304800" indent="-304800">
              <a:defRPr sz="2400">
                <a:solidFill>
                  <a:srgbClr val="000000"/>
                </a:solidFill>
                <a:latin typeface="Times New Roman" pitchFamily="18" charset="0"/>
                <a:ea typeface="Helvetica" charset="0"/>
                <a:cs typeface="Helvetica" charset="0"/>
                <a:sym typeface="Times New Roman" pitchFamily="18" charset="0"/>
              </a:defRPr>
            </a:lvl1pPr>
            <a:lvl2pPr marL="838200" indent="-381000">
              <a:defRPr sz="2400">
                <a:solidFill>
                  <a:srgbClr val="000000"/>
                </a:solidFill>
                <a:latin typeface="Times New Roman" pitchFamily="18" charset="0"/>
                <a:ea typeface="Helvetica" charset="0"/>
                <a:cs typeface="Helvetica" charset="0"/>
                <a:sym typeface="Times New Roman" pitchFamily="18" charset="0"/>
              </a:defRPr>
            </a:lvl2pPr>
            <a:lvl3pPr marL="1257300" indent="-3429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spcBef>
                <a:spcPts val="500"/>
              </a:spcBef>
            </a:pPr>
            <a:r>
              <a:rPr lang="en-US" altLang="en-US" dirty="0"/>
              <a:t>3.	If an internal node ends up with M+1 children, </a:t>
            </a:r>
            <a:r>
              <a:rPr lang="en-US" altLang="en-US" b="1" dirty="0"/>
              <a:t>overflow</a:t>
            </a:r>
            <a:r>
              <a:rPr lang="en-US" altLang="en-US" dirty="0"/>
              <a:t>!</a:t>
            </a:r>
          </a:p>
          <a:p>
            <a:pPr lvl="1" eaLnBrk="1">
              <a:spcBef>
                <a:spcPts val="400"/>
              </a:spcBef>
              <a:buSzPct val="100000"/>
              <a:buFontTx/>
              <a:buChar char="–"/>
            </a:pPr>
            <a:r>
              <a:rPr lang="en-US" altLang="en-US" sz="2000" dirty="0"/>
              <a:t>Split the node into two nodes:</a:t>
            </a:r>
          </a:p>
          <a:p>
            <a:pPr lvl="2" eaLnBrk="1">
              <a:spcBef>
                <a:spcPts val="400"/>
              </a:spcBef>
              <a:buSzPct val="100000"/>
              <a:buFontTx/>
              <a:buChar char="•"/>
            </a:pPr>
            <a:r>
              <a:rPr lang="en-US" altLang="en-US" sz="1800" dirty="0"/>
              <a:t>original with </a:t>
            </a:r>
            <a:r>
              <a:rPr lang="en-US" altLang="en-US" sz="1800" dirty="0">
                <a:latin typeface="Symbol" pitchFamily="18" charset="2"/>
                <a:sym typeface="Symbol" pitchFamily="18" charset="2"/>
              </a:rPr>
              <a:t> </a:t>
            </a:r>
            <a:r>
              <a:rPr lang="en-US" altLang="en-US" sz="1800" dirty="0">
                <a:latin typeface="+mn-lt"/>
                <a:sym typeface="Symbol" pitchFamily="18" charset="2"/>
              </a:rPr>
              <a:t>⎡</a:t>
            </a:r>
            <a:r>
              <a:rPr lang="en-US" altLang="en-US" sz="1800" b="1" dirty="0">
                <a:latin typeface="+mn-lt"/>
                <a:cs typeface="Courier New" pitchFamily="49" charset="0"/>
                <a:sym typeface="Courier New" pitchFamily="49" charset="0"/>
              </a:rPr>
              <a:t>(</a:t>
            </a:r>
            <a:r>
              <a:rPr lang="en-US" altLang="en-US" sz="1800" b="1" i="1" dirty="0">
                <a:latin typeface="+mn-lt"/>
                <a:cs typeface="Courier New" pitchFamily="49" charset="0"/>
                <a:sym typeface="Courier New" pitchFamily="49" charset="0"/>
              </a:rPr>
              <a:t>M</a:t>
            </a:r>
            <a:r>
              <a:rPr lang="en-US" altLang="en-US" sz="1800" b="1" dirty="0">
                <a:latin typeface="+mn-lt"/>
                <a:cs typeface="Courier New" pitchFamily="49" charset="0"/>
                <a:sym typeface="Courier New" pitchFamily="49" charset="0"/>
              </a:rPr>
              <a:t>+1)/2</a:t>
            </a:r>
            <a:r>
              <a:rPr lang="en-US" altLang="en-US" sz="1800" dirty="0">
                <a:latin typeface="+mn-lt"/>
                <a:sym typeface="Symbol" pitchFamily="18" charset="2"/>
              </a:rPr>
              <a:t>⎤</a:t>
            </a:r>
            <a:r>
              <a:rPr lang="en-US" altLang="en-US" sz="1800" dirty="0">
                <a:latin typeface="+mn-lt"/>
              </a:rPr>
              <a:t> </a:t>
            </a:r>
            <a:r>
              <a:rPr lang="en-US" altLang="en-US" sz="1800" dirty="0"/>
              <a:t>children with smaller keys</a:t>
            </a:r>
          </a:p>
          <a:p>
            <a:pPr lvl="2" eaLnBrk="1">
              <a:spcBef>
                <a:spcPts val="400"/>
              </a:spcBef>
              <a:buSzPct val="100000"/>
              <a:buFontTx/>
              <a:buChar char="•"/>
            </a:pPr>
            <a:r>
              <a:rPr lang="en-US" altLang="en-US" sz="1800" dirty="0"/>
              <a:t>new one with </a:t>
            </a:r>
            <a:r>
              <a:rPr lang="en-US" altLang="en-US" sz="1800" dirty="0">
                <a:latin typeface="+mn-lt"/>
                <a:sym typeface="Symbol" pitchFamily="18" charset="2"/>
              </a:rPr>
              <a:t>⎣</a:t>
            </a:r>
            <a:r>
              <a:rPr lang="en-US" altLang="en-US" sz="1800" b="1" dirty="0">
                <a:latin typeface="+mn-lt"/>
                <a:cs typeface="Courier New" pitchFamily="49" charset="0"/>
                <a:sym typeface="Courier New" pitchFamily="49" charset="0"/>
              </a:rPr>
              <a:t>(</a:t>
            </a:r>
            <a:r>
              <a:rPr lang="en-US" altLang="en-US" sz="1800" b="1" i="1" dirty="0">
                <a:latin typeface="+mn-lt"/>
                <a:cs typeface="Courier New" pitchFamily="49" charset="0"/>
                <a:sym typeface="Courier New" pitchFamily="49" charset="0"/>
              </a:rPr>
              <a:t>M</a:t>
            </a:r>
            <a:r>
              <a:rPr lang="en-US" altLang="en-US" sz="1800" b="1" dirty="0">
                <a:latin typeface="+mn-lt"/>
                <a:cs typeface="Courier New" pitchFamily="49" charset="0"/>
                <a:sym typeface="Courier New" pitchFamily="49" charset="0"/>
              </a:rPr>
              <a:t>+1)/2</a:t>
            </a:r>
            <a:r>
              <a:rPr lang="en-US" altLang="en-US" sz="1800" dirty="0">
                <a:latin typeface="+mn-lt"/>
                <a:sym typeface="Symbol" pitchFamily="18" charset="2"/>
              </a:rPr>
              <a:t>⎦</a:t>
            </a:r>
            <a:r>
              <a:rPr lang="en-US" altLang="en-US" sz="1800" dirty="0">
                <a:latin typeface="+mn-lt"/>
              </a:rPr>
              <a:t> </a:t>
            </a:r>
            <a:r>
              <a:rPr lang="en-US" altLang="en-US" sz="1800" dirty="0"/>
              <a:t>children with larger keys</a:t>
            </a:r>
          </a:p>
          <a:p>
            <a:pPr lvl="1" eaLnBrk="1">
              <a:spcBef>
                <a:spcPts val="400"/>
              </a:spcBef>
              <a:buSzPct val="100000"/>
              <a:buFontTx/>
              <a:buChar char="–"/>
            </a:pPr>
            <a:r>
              <a:rPr lang="en-US" altLang="en-US" sz="2000" dirty="0"/>
              <a:t>Add the new child to the parent</a:t>
            </a:r>
          </a:p>
          <a:p>
            <a:pPr lvl="1" eaLnBrk="1">
              <a:spcBef>
                <a:spcPts val="400"/>
              </a:spcBef>
              <a:buSzPct val="100000"/>
              <a:buFontTx/>
              <a:buChar char="–"/>
            </a:pPr>
            <a:r>
              <a:rPr lang="en-US" altLang="en-US" sz="2000" dirty="0"/>
              <a:t>If the parent ends up with </a:t>
            </a:r>
            <a:r>
              <a:rPr lang="en-US" altLang="en-US" sz="2000" b="1" i="1" dirty="0">
                <a:latin typeface="Courier New" pitchFamily="49" charset="0"/>
                <a:cs typeface="Courier New" pitchFamily="49" charset="0"/>
                <a:sym typeface="Courier New" pitchFamily="49" charset="0"/>
              </a:rPr>
              <a:t>M</a:t>
            </a:r>
            <a:r>
              <a:rPr lang="en-US" altLang="en-US" sz="2000" b="1" dirty="0">
                <a:latin typeface="Courier New" pitchFamily="49" charset="0"/>
                <a:cs typeface="Courier New" pitchFamily="49" charset="0"/>
                <a:sym typeface="Courier New" pitchFamily="49" charset="0"/>
              </a:rPr>
              <a:t>+1</a:t>
            </a:r>
            <a:r>
              <a:rPr lang="en-US" altLang="en-US" sz="2000" dirty="0"/>
              <a:t> items, </a:t>
            </a:r>
            <a:r>
              <a:rPr lang="en-US" altLang="en-US" sz="2000" b="1" dirty="0"/>
              <a:t>overflow</a:t>
            </a:r>
            <a:r>
              <a:rPr lang="en-US" altLang="en-US" sz="2000" dirty="0"/>
              <a:t>!</a:t>
            </a:r>
          </a:p>
          <a:p>
            <a:pPr eaLnBrk="1">
              <a:spcBef>
                <a:spcPts val="500"/>
              </a:spcBef>
              <a:buSzPct val="100000"/>
              <a:buFontTx/>
              <a:buAutoNum type="arabicPeriod" startAt="4"/>
            </a:pPr>
            <a:r>
              <a:rPr lang="en-US" altLang="en-US" dirty="0"/>
              <a:t>Split an overflowed root in two and hang the new nodes under a new root</a:t>
            </a:r>
          </a:p>
          <a:p>
            <a:pPr eaLnBrk="1">
              <a:spcBef>
                <a:spcPts val="500"/>
              </a:spcBef>
              <a:buSzPct val="100000"/>
              <a:buFontTx/>
              <a:buAutoNum type="arabicPeriod" startAt="4"/>
            </a:pPr>
            <a:r>
              <a:rPr lang="en-US" altLang="en-US" dirty="0"/>
              <a:t>Propagate keys up tree.</a:t>
            </a:r>
          </a:p>
        </p:txBody>
      </p:sp>
      <p:sp>
        <p:nvSpPr>
          <p:cNvPr id="19462" name="AutoShape 5"/>
          <p:cNvSpPr>
            <a:spLocks/>
          </p:cNvSpPr>
          <p:nvPr/>
        </p:nvSpPr>
        <p:spPr bwMode="auto">
          <a:xfrm>
            <a:off x="609600" y="5638800"/>
            <a:ext cx="3471863" cy="420688"/>
          </a:xfrm>
          <a:custGeom>
            <a:avLst/>
            <a:gdLst>
              <a:gd name="T0" fmla="*/ 2147483647 w 21600"/>
              <a:gd name="T1" fmla="*/ 79788972 h 21600"/>
              <a:gd name="T2" fmla="*/ 2147483647 w 21600"/>
              <a:gd name="T3" fmla="*/ 79788972 h 21600"/>
              <a:gd name="T4" fmla="*/ 2147483647 w 21600"/>
              <a:gd name="T5" fmla="*/ 79788972 h 21600"/>
              <a:gd name="T6" fmla="*/ 2147483647 w 21600"/>
              <a:gd name="T7" fmla="*/ 797889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solidFill>
                  <a:srgbClr val="FF0000"/>
                </a:solidFill>
              </a:rPr>
              <a:t>This makes the tree deeper!</a:t>
            </a:r>
            <a:endParaRPr lang="en-US" altLang="en-US"/>
          </a:p>
        </p:txBody>
      </p:sp>
      <p:cxnSp>
        <p:nvCxnSpPr>
          <p:cNvPr id="19463" name="AutoShape 6"/>
          <p:cNvCxnSpPr>
            <a:cxnSpLocks noChangeShapeType="1"/>
          </p:cNvCxnSpPr>
          <p:nvPr/>
        </p:nvCxnSpPr>
        <p:spPr bwMode="auto">
          <a:xfrm flipV="1">
            <a:off x="2317844" y="5295900"/>
            <a:ext cx="2237581" cy="391085"/>
          </a:xfrm>
          <a:prstGeom prst="straightConnector1">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19464" name="AutoShape 7"/>
          <p:cNvSpPr>
            <a:spLocks/>
          </p:cNvSpPr>
          <p:nvPr/>
        </p:nvSpPr>
        <p:spPr bwMode="auto">
          <a:xfrm>
            <a:off x="4648200" y="4724400"/>
            <a:ext cx="4343400" cy="1143000"/>
          </a:xfrm>
          <a:custGeom>
            <a:avLst/>
            <a:gdLst>
              <a:gd name="T0" fmla="*/ 2147483647 w 21600"/>
              <a:gd name="T1" fmla="*/ 1600299219 h 21600"/>
              <a:gd name="T2" fmla="*/ 2147483647 w 21600"/>
              <a:gd name="T3" fmla="*/ 1600299219 h 21600"/>
              <a:gd name="T4" fmla="*/ 2147483647 w 21600"/>
              <a:gd name="T5" fmla="*/ 1600299219 h 21600"/>
              <a:gd name="T6" fmla="*/ 2147483647 w 21600"/>
              <a:gd name="T7" fmla="*/ 160029921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600"/>
                </a:lnTo>
                <a:lnTo>
                  <a:pt x="0" y="21600"/>
                </a:lnTo>
                <a:lnTo>
                  <a:pt x="0" y="0"/>
                </a:lnTo>
                <a:close/>
              </a:path>
            </a:pathLst>
          </a:custGeom>
          <a:noFill/>
          <a:ln w="9525" cap="flat" cmpd="sng">
            <a:solidFill>
              <a:srgbClr val="FF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 name="Date Placeholder 1">
            <a:extLst>
              <a:ext uri="{FF2B5EF4-FFF2-40B4-BE49-F238E27FC236}">
                <a16:creationId xmlns:a16="http://schemas.microsoft.com/office/drawing/2014/main" id="{DF764E5B-C4EF-4CD6-8E85-79ED20982A78}"/>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C2349885-DF39-4EFB-A9C6-74255FB9D784}"/>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F31F1203-1A0B-4CF7-BD42-9A726D3CF396}"/>
              </a:ext>
            </a:extLst>
          </p:cNvPr>
          <p:cNvSpPr>
            <a:spLocks noGrp="1"/>
          </p:cNvSpPr>
          <p:nvPr>
            <p:ph type="sldNum" sz="quarter" idx="12"/>
          </p:nvPr>
        </p:nvSpPr>
        <p:spPr/>
        <p:txBody>
          <a:bodyPr/>
          <a:lstStyle/>
          <a:p>
            <a:pPr>
              <a:defRPr/>
            </a:pPr>
            <a:fld id="{AE055072-ED12-4C45-98F4-735693FD894A}" type="slidenum">
              <a:rPr lang="en-US" smtClean="0"/>
              <a:pPr>
                <a:defRPr/>
              </a:pPr>
              <a:t>21</a:t>
            </a:fld>
            <a:endParaRPr lang="en-US"/>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AutoShape 2"/>
          <p:cNvSpPr>
            <a:spLocks/>
          </p:cNvSpPr>
          <p:nvPr/>
        </p:nvSpPr>
        <p:spPr bwMode="auto">
          <a:xfrm>
            <a:off x="3898900" y="1992313"/>
            <a:ext cx="1406525" cy="420687"/>
          </a:xfrm>
          <a:custGeom>
            <a:avLst/>
            <a:gdLst>
              <a:gd name="T0" fmla="*/ 2147483647 w 21600"/>
              <a:gd name="T1" fmla="*/ 79788587 h 21600"/>
              <a:gd name="T2" fmla="*/ 2147483647 w 21600"/>
              <a:gd name="T3" fmla="*/ 79788587 h 21600"/>
              <a:gd name="T4" fmla="*/ 2147483647 w 21600"/>
              <a:gd name="T5" fmla="*/ 79788587 h 21600"/>
              <a:gd name="T6" fmla="*/ 2147483647 w 21600"/>
              <a:gd name="T7" fmla="*/ 79788587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t>Delete(</a:t>
            </a:r>
            <a:r>
              <a:rPr lang="en-US" altLang="en-US">
                <a:solidFill>
                  <a:srgbClr val="FF0000"/>
                </a:solidFill>
              </a:rPr>
              <a:t>32</a:t>
            </a:r>
            <a:r>
              <a:rPr lang="en-US" altLang="en-US"/>
              <a:t>)</a:t>
            </a:r>
          </a:p>
        </p:txBody>
      </p:sp>
      <p:sp>
        <p:nvSpPr>
          <p:cNvPr id="20484" name="Line 3"/>
          <p:cNvSpPr>
            <a:spLocks noChangeShapeType="1"/>
          </p:cNvSpPr>
          <p:nvPr/>
        </p:nvSpPr>
        <p:spPr bwMode="auto">
          <a:xfrm>
            <a:off x="3898900" y="2487613"/>
            <a:ext cx="137160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485" name="AutoShape 4"/>
          <p:cNvSpPr>
            <a:spLocks/>
          </p:cNvSpPr>
          <p:nvPr/>
        </p:nvSpPr>
        <p:spPr bwMode="auto">
          <a:xfrm>
            <a:off x="444500" y="3502025"/>
            <a:ext cx="25400" cy="401638"/>
          </a:xfrm>
          <a:custGeom>
            <a:avLst/>
            <a:gdLst>
              <a:gd name="T0" fmla="*/ 17561 w 21600"/>
              <a:gd name="T1" fmla="*/ 69433151 h 21600"/>
              <a:gd name="T2" fmla="*/ 17561 w 21600"/>
              <a:gd name="T3" fmla="*/ 69433151 h 21600"/>
              <a:gd name="T4" fmla="*/ 17561 w 21600"/>
              <a:gd name="T5" fmla="*/ 69433151 h 21600"/>
              <a:gd name="T6" fmla="*/ 17561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486" name="AutoShape 5"/>
          <p:cNvSpPr>
            <a:spLocks/>
          </p:cNvSpPr>
          <p:nvPr/>
        </p:nvSpPr>
        <p:spPr bwMode="auto">
          <a:xfrm>
            <a:off x="1160463" y="3502025"/>
            <a:ext cx="6350" cy="401638"/>
          </a:xfrm>
          <a:custGeom>
            <a:avLst/>
            <a:gdLst>
              <a:gd name="T0" fmla="*/ 274 w 21600"/>
              <a:gd name="T1" fmla="*/ 69433151 h 21600"/>
              <a:gd name="T2" fmla="*/ 274 w 21600"/>
              <a:gd name="T3" fmla="*/ 69433151 h 21600"/>
              <a:gd name="T4" fmla="*/ 274 w 21600"/>
              <a:gd name="T5" fmla="*/ 69433151 h 21600"/>
              <a:gd name="T6" fmla="*/ 274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0487" name="Group 6"/>
          <p:cNvGrpSpPr>
            <a:grpSpLocks/>
          </p:cNvGrpSpPr>
          <p:nvPr/>
        </p:nvGrpSpPr>
        <p:grpSpPr bwMode="auto">
          <a:xfrm>
            <a:off x="152400" y="3910013"/>
            <a:ext cx="550863" cy="550862"/>
            <a:chOff x="0" y="0"/>
            <a:chExt cx="550863" cy="550863"/>
          </a:xfrm>
        </p:grpSpPr>
        <p:sp>
          <p:nvSpPr>
            <p:cNvPr id="20795" name="AutoShape 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796" name="AutoShape 8"/>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20488" name="Group 9"/>
          <p:cNvGrpSpPr>
            <a:grpSpLocks/>
          </p:cNvGrpSpPr>
          <p:nvPr/>
        </p:nvGrpSpPr>
        <p:grpSpPr bwMode="auto">
          <a:xfrm>
            <a:off x="152400" y="4460875"/>
            <a:ext cx="550863" cy="550863"/>
            <a:chOff x="0" y="0"/>
            <a:chExt cx="550863" cy="550863"/>
          </a:xfrm>
        </p:grpSpPr>
        <p:sp>
          <p:nvSpPr>
            <p:cNvPr id="20793" name="AutoShape 1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794" name="AutoShape 1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12</a:t>
              </a:r>
              <a:endParaRPr lang="en-US" altLang="en-US"/>
            </a:p>
          </p:txBody>
        </p:sp>
      </p:grpSp>
      <p:grpSp>
        <p:nvGrpSpPr>
          <p:cNvPr id="20489" name="Group 12"/>
          <p:cNvGrpSpPr>
            <a:grpSpLocks/>
          </p:cNvGrpSpPr>
          <p:nvPr/>
        </p:nvGrpSpPr>
        <p:grpSpPr bwMode="auto">
          <a:xfrm>
            <a:off x="152400" y="5011738"/>
            <a:ext cx="550863" cy="550862"/>
            <a:chOff x="0" y="0"/>
            <a:chExt cx="550863" cy="550863"/>
          </a:xfrm>
        </p:grpSpPr>
        <p:sp>
          <p:nvSpPr>
            <p:cNvPr id="20791" name="AutoShape 1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792" name="AutoShape 1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14</a:t>
              </a:r>
              <a:endParaRPr lang="en-US" altLang="en-US"/>
            </a:p>
          </p:txBody>
        </p:sp>
      </p:grpSp>
      <p:grpSp>
        <p:nvGrpSpPr>
          <p:cNvPr id="20490" name="Group 15"/>
          <p:cNvGrpSpPr>
            <a:grpSpLocks/>
          </p:cNvGrpSpPr>
          <p:nvPr/>
        </p:nvGrpSpPr>
        <p:grpSpPr bwMode="auto">
          <a:xfrm>
            <a:off x="896938" y="3910013"/>
            <a:ext cx="550862" cy="550862"/>
            <a:chOff x="0" y="0"/>
            <a:chExt cx="550863" cy="550863"/>
          </a:xfrm>
        </p:grpSpPr>
        <p:sp>
          <p:nvSpPr>
            <p:cNvPr id="20789" name="AutoShape 1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790" name="AutoShape 17"/>
            <p:cNvSpPr>
              <a:spLocks/>
            </p:cNvSpPr>
            <p:nvPr/>
          </p:nvSpPr>
          <p:spPr bwMode="auto">
            <a:xfrm>
              <a:off x="96361" y="89056"/>
              <a:ext cx="358141" cy="372751"/>
            </a:xfrm>
            <a:custGeom>
              <a:avLst/>
              <a:gdLst>
                <a:gd name="T0" fmla="*/ 49229548 w 21600"/>
                <a:gd name="T1" fmla="*/ 55503469 h 21600"/>
                <a:gd name="T2" fmla="*/ 49229548 w 21600"/>
                <a:gd name="T3" fmla="*/ 55503469 h 21600"/>
                <a:gd name="T4" fmla="*/ 49229548 w 21600"/>
                <a:gd name="T5" fmla="*/ 55503469 h 21600"/>
                <a:gd name="T6" fmla="*/ 49229548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15</a:t>
              </a:r>
              <a:endParaRPr lang="en-US" altLang="en-US"/>
            </a:p>
          </p:txBody>
        </p:sp>
      </p:grpSp>
      <p:grpSp>
        <p:nvGrpSpPr>
          <p:cNvPr id="20491" name="Group 18"/>
          <p:cNvGrpSpPr>
            <a:grpSpLocks/>
          </p:cNvGrpSpPr>
          <p:nvPr/>
        </p:nvGrpSpPr>
        <p:grpSpPr bwMode="auto">
          <a:xfrm>
            <a:off x="896938" y="4460875"/>
            <a:ext cx="550862" cy="550863"/>
            <a:chOff x="0" y="0"/>
            <a:chExt cx="550863" cy="550863"/>
          </a:xfrm>
        </p:grpSpPr>
        <p:sp>
          <p:nvSpPr>
            <p:cNvPr id="20787" name="AutoShape 1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788" name="AutoShape 2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16</a:t>
              </a:r>
              <a:endParaRPr lang="en-US" altLang="en-US"/>
            </a:p>
          </p:txBody>
        </p:sp>
      </p:grpSp>
      <p:sp>
        <p:nvSpPr>
          <p:cNvPr id="20492" name="AutoShape 21"/>
          <p:cNvSpPr>
            <a:spLocks/>
          </p:cNvSpPr>
          <p:nvPr/>
        </p:nvSpPr>
        <p:spPr bwMode="auto">
          <a:xfrm>
            <a:off x="896938" y="501173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493" name="Group 22"/>
          <p:cNvGrpSpPr>
            <a:grpSpLocks/>
          </p:cNvGrpSpPr>
          <p:nvPr/>
        </p:nvGrpSpPr>
        <p:grpSpPr bwMode="auto">
          <a:xfrm>
            <a:off x="565150" y="2944813"/>
            <a:ext cx="550863" cy="550862"/>
            <a:chOff x="0" y="0"/>
            <a:chExt cx="550863" cy="550863"/>
          </a:xfrm>
        </p:grpSpPr>
        <p:sp>
          <p:nvSpPr>
            <p:cNvPr id="20785" name="AutoShape 2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786" name="AutoShape 2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15</a:t>
              </a:r>
              <a:endParaRPr lang="en-US" altLang="en-US"/>
            </a:p>
          </p:txBody>
        </p:sp>
      </p:grpSp>
      <p:grpSp>
        <p:nvGrpSpPr>
          <p:cNvPr id="20494" name="Group 25"/>
          <p:cNvGrpSpPr>
            <a:grpSpLocks/>
          </p:cNvGrpSpPr>
          <p:nvPr/>
        </p:nvGrpSpPr>
        <p:grpSpPr bwMode="auto">
          <a:xfrm>
            <a:off x="1081088" y="2944813"/>
            <a:ext cx="152400" cy="550862"/>
            <a:chOff x="-1" y="0"/>
            <a:chExt cx="153037" cy="551498"/>
          </a:xfrm>
        </p:grpSpPr>
        <p:sp>
          <p:nvSpPr>
            <p:cNvPr id="20775" name="AutoShape 2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776" name="Group 27"/>
            <p:cNvGrpSpPr>
              <a:grpSpLocks/>
            </p:cNvGrpSpPr>
            <p:nvPr/>
          </p:nvGrpSpPr>
          <p:grpSpPr bwMode="auto">
            <a:xfrm>
              <a:off x="-1" y="0"/>
              <a:ext cx="153037" cy="551498"/>
              <a:chOff x="-1" y="0"/>
              <a:chExt cx="153037" cy="551498"/>
            </a:xfrm>
          </p:grpSpPr>
          <p:sp>
            <p:nvSpPr>
              <p:cNvPr id="20777" name="Line 2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78" name="Line 2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79" name="Line 3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80" name="Line 3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81" name="Line 3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82" name="Line 3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83" name="Line 3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84" name="Line 3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0495" name="AutoShape 36"/>
          <p:cNvSpPr>
            <a:spLocks/>
          </p:cNvSpPr>
          <p:nvPr/>
        </p:nvSpPr>
        <p:spPr bwMode="auto">
          <a:xfrm>
            <a:off x="1233488" y="2944813"/>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496" name="Group 37"/>
          <p:cNvGrpSpPr>
            <a:grpSpLocks/>
          </p:cNvGrpSpPr>
          <p:nvPr/>
        </p:nvGrpSpPr>
        <p:grpSpPr bwMode="auto">
          <a:xfrm>
            <a:off x="1749425" y="2944813"/>
            <a:ext cx="152400" cy="550862"/>
            <a:chOff x="-1" y="0"/>
            <a:chExt cx="153037" cy="551498"/>
          </a:xfrm>
        </p:grpSpPr>
        <p:sp>
          <p:nvSpPr>
            <p:cNvPr id="20765" name="AutoShape 38"/>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766" name="Group 39"/>
            <p:cNvGrpSpPr>
              <a:grpSpLocks/>
            </p:cNvGrpSpPr>
            <p:nvPr/>
          </p:nvGrpSpPr>
          <p:grpSpPr bwMode="auto">
            <a:xfrm>
              <a:off x="-1" y="0"/>
              <a:ext cx="153037" cy="551498"/>
              <a:chOff x="-1" y="0"/>
              <a:chExt cx="153037" cy="551498"/>
            </a:xfrm>
          </p:grpSpPr>
          <p:sp>
            <p:nvSpPr>
              <p:cNvPr id="20767" name="Line 40"/>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68" name="Line 41"/>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69" name="Line 42"/>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70" name="Line 43"/>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71" name="Line 44"/>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72" name="Line 45"/>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73" name="Line 46"/>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74" name="Line 47"/>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0497" name="Group 48"/>
          <p:cNvGrpSpPr>
            <a:grpSpLocks/>
          </p:cNvGrpSpPr>
          <p:nvPr/>
        </p:nvGrpSpPr>
        <p:grpSpPr bwMode="auto">
          <a:xfrm>
            <a:off x="412750" y="2944813"/>
            <a:ext cx="152400" cy="550862"/>
            <a:chOff x="-1" y="0"/>
            <a:chExt cx="153037" cy="551498"/>
          </a:xfrm>
        </p:grpSpPr>
        <p:sp>
          <p:nvSpPr>
            <p:cNvPr id="20755" name="AutoShape 49"/>
            <p:cNvSpPr>
              <a:spLocks/>
            </p:cNvSpPr>
            <p:nvPr/>
          </p:nvSpPr>
          <p:spPr bwMode="auto">
            <a:xfrm>
              <a:off x="0" y="0"/>
              <a:ext cx="152401" cy="550863"/>
            </a:xfrm>
            <a:custGeom>
              <a:avLst/>
              <a:gdLst>
                <a:gd name="T0" fmla="*/ 3793402 w 21600"/>
                <a:gd name="T1" fmla="*/ 179140622 h 21600"/>
                <a:gd name="T2" fmla="*/ 3793402 w 21600"/>
                <a:gd name="T3" fmla="*/ 179140622 h 21600"/>
                <a:gd name="T4" fmla="*/ 3793402 w 21600"/>
                <a:gd name="T5" fmla="*/ 179140622 h 21600"/>
                <a:gd name="T6" fmla="*/ 379340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756" name="Group 50"/>
            <p:cNvGrpSpPr>
              <a:grpSpLocks/>
            </p:cNvGrpSpPr>
            <p:nvPr/>
          </p:nvGrpSpPr>
          <p:grpSpPr bwMode="auto">
            <a:xfrm>
              <a:off x="-1" y="0"/>
              <a:ext cx="153037" cy="551498"/>
              <a:chOff x="-1" y="0"/>
              <a:chExt cx="153037" cy="551498"/>
            </a:xfrm>
          </p:grpSpPr>
          <p:sp>
            <p:nvSpPr>
              <p:cNvPr id="20757" name="Line 51"/>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58" name="Line 52"/>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59" name="Line 53"/>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60" name="Line 54"/>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61" name="Line 55"/>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62" name="Line 56"/>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63" name="Line 57"/>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64" name="Line 58"/>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0498" name="Line 59"/>
          <p:cNvSpPr>
            <a:spLocks noChangeShapeType="1"/>
          </p:cNvSpPr>
          <p:nvPr/>
        </p:nvSpPr>
        <p:spPr bwMode="auto">
          <a:xfrm flipH="1">
            <a:off x="2425700" y="3495675"/>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499" name="Line 60"/>
          <p:cNvSpPr>
            <a:spLocks noChangeShapeType="1"/>
          </p:cNvSpPr>
          <p:nvPr/>
        </p:nvSpPr>
        <p:spPr bwMode="auto">
          <a:xfrm>
            <a:off x="3152775" y="3495675"/>
            <a:ext cx="25400"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nvGrpSpPr>
          <p:cNvPr id="20500" name="Group 61"/>
          <p:cNvGrpSpPr>
            <a:grpSpLocks/>
          </p:cNvGrpSpPr>
          <p:nvPr/>
        </p:nvGrpSpPr>
        <p:grpSpPr bwMode="auto">
          <a:xfrm>
            <a:off x="2124075" y="3910013"/>
            <a:ext cx="550863" cy="550862"/>
            <a:chOff x="0" y="0"/>
            <a:chExt cx="550863" cy="550863"/>
          </a:xfrm>
        </p:grpSpPr>
        <p:sp>
          <p:nvSpPr>
            <p:cNvPr id="20753" name="AutoShape 6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754" name="AutoShape 6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20501" name="Group 64"/>
          <p:cNvGrpSpPr>
            <a:grpSpLocks/>
          </p:cNvGrpSpPr>
          <p:nvPr/>
        </p:nvGrpSpPr>
        <p:grpSpPr bwMode="auto">
          <a:xfrm>
            <a:off x="2124075" y="4460875"/>
            <a:ext cx="550863" cy="550863"/>
            <a:chOff x="0" y="0"/>
            <a:chExt cx="550863" cy="550863"/>
          </a:xfrm>
        </p:grpSpPr>
        <p:sp>
          <p:nvSpPr>
            <p:cNvPr id="20751" name="AutoShape 6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752" name="AutoShape 6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20502" name="AutoShape 67"/>
          <p:cNvSpPr>
            <a:spLocks/>
          </p:cNvSpPr>
          <p:nvPr/>
        </p:nvSpPr>
        <p:spPr bwMode="auto">
          <a:xfrm>
            <a:off x="2124075" y="501173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503" name="Group 68"/>
          <p:cNvGrpSpPr>
            <a:grpSpLocks/>
          </p:cNvGrpSpPr>
          <p:nvPr/>
        </p:nvGrpSpPr>
        <p:grpSpPr bwMode="auto">
          <a:xfrm>
            <a:off x="2562225" y="2944813"/>
            <a:ext cx="550863" cy="550862"/>
            <a:chOff x="0" y="0"/>
            <a:chExt cx="550863" cy="550863"/>
          </a:xfrm>
        </p:grpSpPr>
        <p:sp>
          <p:nvSpPr>
            <p:cNvPr id="20749" name="AutoShape 6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750" name="AutoShape 7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32</a:t>
              </a:r>
              <a:endParaRPr lang="en-US" altLang="en-US"/>
            </a:p>
          </p:txBody>
        </p:sp>
      </p:grpSp>
      <p:grpSp>
        <p:nvGrpSpPr>
          <p:cNvPr id="20504" name="Group 71"/>
          <p:cNvGrpSpPr>
            <a:grpSpLocks/>
          </p:cNvGrpSpPr>
          <p:nvPr/>
        </p:nvGrpSpPr>
        <p:grpSpPr bwMode="auto">
          <a:xfrm>
            <a:off x="3078163" y="2944813"/>
            <a:ext cx="152400" cy="550862"/>
            <a:chOff x="-1" y="0"/>
            <a:chExt cx="153037" cy="551498"/>
          </a:xfrm>
        </p:grpSpPr>
        <p:sp>
          <p:nvSpPr>
            <p:cNvPr id="20739" name="AutoShape 72"/>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740" name="Group 73"/>
            <p:cNvGrpSpPr>
              <a:grpSpLocks/>
            </p:cNvGrpSpPr>
            <p:nvPr/>
          </p:nvGrpSpPr>
          <p:grpSpPr bwMode="auto">
            <a:xfrm>
              <a:off x="-1" y="0"/>
              <a:ext cx="153037" cy="551498"/>
              <a:chOff x="-1" y="0"/>
              <a:chExt cx="153037" cy="551498"/>
            </a:xfrm>
          </p:grpSpPr>
          <p:sp>
            <p:nvSpPr>
              <p:cNvPr id="20741" name="Line 74"/>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42" name="Line 75"/>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43" name="Line 76"/>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44" name="Line 77"/>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45" name="Line 78"/>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46" name="Line 79"/>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47" name="Line 80"/>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48" name="Line 81"/>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0505" name="Group 82"/>
          <p:cNvGrpSpPr>
            <a:grpSpLocks/>
          </p:cNvGrpSpPr>
          <p:nvPr/>
        </p:nvGrpSpPr>
        <p:grpSpPr bwMode="auto">
          <a:xfrm>
            <a:off x="3230563" y="2944813"/>
            <a:ext cx="550862" cy="550862"/>
            <a:chOff x="0" y="0"/>
            <a:chExt cx="550863" cy="550863"/>
          </a:xfrm>
        </p:grpSpPr>
        <p:sp>
          <p:nvSpPr>
            <p:cNvPr id="20737" name="AutoShape 8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738" name="AutoShape 8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40</a:t>
              </a:r>
              <a:endParaRPr lang="en-US" altLang="en-US"/>
            </a:p>
          </p:txBody>
        </p:sp>
      </p:grpSp>
      <p:grpSp>
        <p:nvGrpSpPr>
          <p:cNvPr id="20506" name="Group 85"/>
          <p:cNvGrpSpPr>
            <a:grpSpLocks/>
          </p:cNvGrpSpPr>
          <p:nvPr/>
        </p:nvGrpSpPr>
        <p:grpSpPr bwMode="auto">
          <a:xfrm>
            <a:off x="3746500" y="2944813"/>
            <a:ext cx="152400" cy="550862"/>
            <a:chOff x="-1" y="0"/>
            <a:chExt cx="153037" cy="551498"/>
          </a:xfrm>
        </p:grpSpPr>
        <p:sp>
          <p:nvSpPr>
            <p:cNvPr id="20727" name="AutoShape 8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728" name="Group 87"/>
            <p:cNvGrpSpPr>
              <a:grpSpLocks/>
            </p:cNvGrpSpPr>
            <p:nvPr/>
          </p:nvGrpSpPr>
          <p:grpSpPr bwMode="auto">
            <a:xfrm>
              <a:off x="-1" y="0"/>
              <a:ext cx="153037" cy="551498"/>
              <a:chOff x="-1" y="0"/>
              <a:chExt cx="153037" cy="551498"/>
            </a:xfrm>
          </p:grpSpPr>
          <p:sp>
            <p:nvSpPr>
              <p:cNvPr id="20729" name="Line 8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30" name="Line 8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31" name="Line 9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32" name="Line 9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33" name="Line 9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34" name="Line 9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35" name="Line 9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36" name="Line 9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0507" name="Group 96"/>
          <p:cNvGrpSpPr>
            <a:grpSpLocks/>
          </p:cNvGrpSpPr>
          <p:nvPr/>
        </p:nvGrpSpPr>
        <p:grpSpPr bwMode="auto">
          <a:xfrm>
            <a:off x="2409825" y="2944813"/>
            <a:ext cx="152400" cy="550862"/>
            <a:chOff x="-1" y="0"/>
            <a:chExt cx="153037" cy="551498"/>
          </a:xfrm>
        </p:grpSpPr>
        <p:sp>
          <p:nvSpPr>
            <p:cNvPr id="20717" name="AutoShape 97"/>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718" name="Group 98"/>
            <p:cNvGrpSpPr>
              <a:grpSpLocks/>
            </p:cNvGrpSpPr>
            <p:nvPr/>
          </p:nvGrpSpPr>
          <p:grpSpPr bwMode="auto">
            <a:xfrm>
              <a:off x="-1" y="0"/>
              <a:ext cx="153037" cy="551498"/>
              <a:chOff x="-1" y="0"/>
              <a:chExt cx="153037" cy="551498"/>
            </a:xfrm>
          </p:grpSpPr>
          <p:sp>
            <p:nvSpPr>
              <p:cNvPr id="20719" name="Line 9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20" name="Line 10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21" name="Line 10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22" name="Line 10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23" name="Line 10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24" name="Line 10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25" name="Line 10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26" name="Line 10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0508" name="Group 107"/>
          <p:cNvGrpSpPr>
            <a:grpSpLocks/>
          </p:cNvGrpSpPr>
          <p:nvPr/>
        </p:nvGrpSpPr>
        <p:grpSpPr bwMode="auto">
          <a:xfrm>
            <a:off x="2852738" y="3910013"/>
            <a:ext cx="550862" cy="550862"/>
            <a:chOff x="0" y="0"/>
            <a:chExt cx="550863" cy="550863"/>
          </a:xfrm>
        </p:grpSpPr>
        <p:sp>
          <p:nvSpPr>
            <p:cNvPr id="20715" name="AutoShape 10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716" name="AutoShape 10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32</a:t>
              </a:r>
              <a:endParaRPr lang="en-US" altLang="en-US"/>
            </a:p>
          </p:txBody>
        </p:sp>
      </p:grpSp>
      <p:grpSp>
        <p:nvGrpSpPr>
          <p:cNvPr id="20509" name="Group 110"/>
          <p:cNvGrpSpPr>
            <a:grpSpLocks/>
          </p:cNvGrpSpPr>
          <p:nvPr/>
        </p:nvGrpSpPr>
        <p:grpSpPr bwMode="auto">
          <a:xfrm>
            <a:off x="2852738" y="4460875"/>
            <a:ext cx="550862" cy="550863"/>
            <a:chOff x="0" y="0"/>
            <a:chExt cx="550863" cy="550863"/>
          </a:xfrm>
        </p:grpSpPr>
        <p:sp>
          <p:nvSpPr>
            <p:cNvPr id="20713" name="AutoShape 11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714" name="AutoShape 11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36</a:t>
              </a:r>
              <a:endParaRPr lang="en-US" altLang="en-US"/>
            </a:p>
          </p:txBody>
        </p:sp>
      </p:grpSp>
      <p:grpSp>
        <p:nvGrpSpPr>
          <p:cNvPr id="20510" name="Group 113"/>
          <p:cNvGrpSpPr>
            <a:grpSpLocks/>
          </p:cNvGrpSpPr>
          <p:nvPr/>
        </p:nvGrpSpPr>
        <p:grpSpPr bwMode="auto">
          <a:xfrm>
            <a:off x="2852738" y="5011738"/>
            <a:ext cx="550862" cy="550862"/>
            <a:chOff x="0" y="0"/>
            <a:chExt cx="550863" cy="550863"/>
          </a:xfrm>
        </p:grpSpPr>
        <p:sp>
          <p:nvSpPr>
            <p:cNvPr id="20711" name="AutoShape 11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712" name="AutoShape 11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38</a:t>
              </a:r>
              <a:endParaRPr lang="en-US" altLang="en-US"/>
            </a:p>
          </p:txBody>
        </p:sp>
      </p:grpSp>
      <p:sp>
        <p:nvSpPr>
          <p:cNvPr id="20511" name="AutoShape 116"/>
          <p:cNvSpPr>
            <a:spLocks/>
          </p:cNvSpPr>
          <p:nvPr/>
        </p:nvSpPr>
        <p:spPr bwMode="auto">
          <a:xfrm>
            <a:off x="1233488" y="2500313"/>
            <a:ext cx="542187" cy="439737"/>
          </a:xfrm>
          <a:custGeom>
            <a:avLst/>
            <a:gdLst>
              <a:gd name="T0" fmla="*/ 101355656 w 21600"/>
              <a:gd name="T1" fmla="*/ 417327699 h 21600"/>
              <a:gd name="T2" fmla="*/ 101355656 w 21600"/>
              <a:gd name="T3" fmla="*/ 417327699 h 21600"/>
              <a:gd name="T4" fmla="*/ 101355656 w 21600"/>
              <a:gd name="T5" fmla="*/ 417327699 h 21600"/>
              <a:gd name="T6" fmla="*/ 101355656 w 21600"/>
              <a:gd name="T7" fmla="*/ 41732769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512" name="AutoShape 117"/>
          <p:cNvSpPr>
            <a:spLocks/>
          </p:cNvSpPr>
          <p:nvPr/>
        </p:nvSpPr>
        <p:spPr bwMode="auto">
          <a:xfrm>
            <a:off x="2448400" y="2500313"/>
            <a:ext cx="668338" cy="439737"/>
          </a:xfrm>
          <a:custGeom>
            <a:avLst/>
            <a:gdLst>
              <a:gd name="T0" fmla="*/ 170006860 w 21600"/>
              <a:gd name="T1" fmla="*/ 477133371 h 21600"/>
              <a:gd name="T2" fmla="*/ 170006860 w 21600"/>
              <a:gd name="T3" fmla="*/ 477133371 h 21600"/>
              <a:gd name="T4" fmla="*/ 170006860 w 21600"/>
              <a:gd name="T5" fmla="*/ 477133371 h 21600"/>
              <a:gd name="T6" fmla="*/ 170006860 w 21600"/>
              <a:gd name="T7" fmla="*/ 47713337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0513" name="Group 118"/>
          <p:cNvGrpSpPr>
            <a:grpSpLocks/>
          </p:cNvGrpSpPr>
          <p:nvPr/>
        </p:nvGrpSpPr>
        <p:grpSpPr bwMode="auto">
          <a:xfrm>
            <a:off x="1854200" y="1949450"/>
            <a:ext cx="550863" cy="550863"/>
            <a:chOff x="0" y="0"/>
            <a:chExt cx="550863" cy="550863"/>
          </a:xfrm>
        </p:grpSpPr>
        <p:sp>
          <p:nvSpPr>
            <p:cNvPr id="20709" name="AutoShape 11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710" name="AutoShape 12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20514" name="Group 121"/>
          <p:cNvGrpSpPr>
            <a:grpSpLocks/>
          </p:cNvGrpSpPr>
          <p:nvPr/>
        </p:nvGrpSpPr>
        <p:grpSpPr bwMode="auto">
          <a:xfrm>
            <a:off x="2370138" y="1949450"/>
            <a:ext cx="152400" cy="550863"/>
            <a:chOff x="-1" y="0"/>
            <a:chExt cx="153037" cy="551498"/>
          </a:xfrm>
        </p:grpSpPr>
        <p:sp>
          <p:nvSpPr>
            <p:cNvPr id="20699" name="AutoShape 122"/>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700" name="Group 123"/>
            <p:cNvGrpSpPr>
              <a:grpSpLocks/>
            </p:cNvGrpSpPr>
            <p:nvPr/>
          </p:nvGrpSpPr>
          <p:grpSpPr bwMode="auto">
            <a:xfrm>
              <a:off x="-1" y="0"/>
              <a:ext cx="153037" cy="551498"/>
              <a:chOff x="-1" y="0"/>
              <a:chExt cx="153037" cy="551498"/>
            </a:xfrm>
          </p:grpSpPr>
          <p:sp>
            <p:nvSpPr>
              <p:cNvPr id="20701" name="Line 124"/>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02" name="Line 125"/>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03" name="Line 126"/>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04" name="Line 127"/>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05" name="Line 128"/>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06" name="Line 129"/>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07" name="Line 130"/>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708" name="Line 131"/>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0515" name="AutoShape 132"/>
          <p:cNvSpPr>
            <a:spLocks/>
          </p:cNvSpPr>
          <p:nvPr/>
        </p:nvSpPr>
        <p:spPr bwMode="auto">
          <a:xfrm>
            <a:off x="2522538" y="1949450"/>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516" name="Group 133"/>
          <p:cNvGrpSpPr>
            <a:grpSpLocks/>
          </p:cNvGrpSpPr>
          <p:nvPr/>
        </p:nvGrpSpPr>
        <p:grpSpPr bwMode="auto">
          <a:xfrm>
            <a:off x="3038475" y="1949450"/>
            <a:ext cx="152400" cy="550863"/>
            <a:chOff x="-1" y="0"/>
            <a:chExt cx="153037" cy="551498"/>
          </a:xfrm>
        </p:grpSpPr>
        <p:sp>
          <p:nvSpPr>
            <p:cNvPr id="20689" name="AutoShape 134"/>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690" name="Group 135"/>
            <p:cNvGrpSpPr>
              <a:grpSpLocks/>
            </p:cNvGrpSpPr>
            <p:nvPr/>
          </p:nvGrpSpPr>
          <p:grpSpPr bwMode="auto">
            <a:xfrm>
              <a:off x="-1" y="0"/>
              <a:ext cx="153037" cy="551498"/>
              <a:chOff x="-1" y="0"/>
              <a:chExt cx="153037" cy="551498"/>
            </a:xfrm>
          </p:grpSpPr>
          <p:sp>
            <p:nvSpPr>
              <p:cNvPr id="20691" name="Line 136"/>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92" name="Line 137"/>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93" name="Line 138"/>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94" name="Line 139"/>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95" name="Line 140"/>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96" name="Line 141"/>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97" name="Line 142"/>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98" name="Line 143"/>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0517" name="Group 144"/>
          <p:cNvGrpSpPr>
            <a:grpSpLocks/>
          </p:cNvGrpSpPr>
          <p:nvPr/>
        </p:nvGrpSpPr>
        <p:grpSpPr bwMode="auto">
          <a:xfrm>
            <a:off x="1701800" y="1949450"/>
            <a:ext cx="152400" cy="550863"/>
            <a:chOff x="-1" y="0"/>
            <a:chExt cx="153037" cy="551498"/>
          </a:xfrm>
        </p:grpSpPr>
        <p:sp>
          <p:nvSpPr>
            <p:cNvPr id="20679" name="AutoShape 14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680" name="Group 146"/>
            <p:cNvGrpSpPr>
              <a:grpSpLocks/>
            </p:cNvGrpSpPr>
            <p:nvPr/>
          </p:nvGrpSpPr>
          <p:grpSpPr bwMode="auto">
            <a:xfrm>
              <a:off x="-1" y="0"/>
              <a:ext cx="153037" cy="551498"/>
              <a:chOff x="-1" y="0"/>
              <a:chExt cx="153037" cy="551498"/>
            </a:xfrm>
          </p:grpSpPr>
          <p:sp>
            <p:nvSpPr>
              <p:cNvPr id="20681" name="Line 14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82" name="Line 14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83" name="Line 14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84" name="Line 15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85" name="Line 15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86" name="Line 15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87" name="Line 15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88" name="Line 15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0518" name="Group 155"/>
          <p:cNvGrpSpPr>
            <a:grpSpLocks/>
          </p:cNvGrpSpPr>
          <p:nvPr/>
        </p:nvGrpSpPr>
        <p:grpSpPr bwMode="auto">
          <a:xfrm>
            <a:off x="3622675" y="3905250"/>
            <a:ext cx="550863" cy="550863"/>
            <a:chOff x="0" y="0"/>
            <a:chExt cx="550863" cy="550863"/>
          </a:xfrm>
        </p:grpSpPr>
        <p:sp>
          <p:nvSpPr>
            <p:cNvPr id="20677" name="AutoShape 15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678" name="AutoShape 157"/>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40</a:t>
              </a:r>
              <a:endParaRPr lang="en-US" altLang="en-US"/>
            </a:p>
          </p:txBody>
        </p:sp>
      </p:grpSp>
      <p:grpSp>
        <p:nvGrpSpPr>
          <p:cNvPr id="20519" name="Group 158"/>
          <p:cNvGrpSpPr>
            <a:grpSpLocks/>
          </p:cNvGrpSpPr>
          <p:nvPr/>
        </p:nvGrpSpPr>
        <p:grpSpPr bwMode="auto">
          <a:xfrm>
            <a:off x="3622675" y="4456113"/>
            <a:ext cx="550863" cy="550862"/>
            <a:chOff x="0" y="0"/>
            <a:chExt cx="550863" cy="550863"/>
          </a:xfrm>
        </p:grpSpPr>
        <p:sp>
          <p:nvSpPr>
            <p:cNvPr id="20675" name="AutoShape 15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676" name="AutoShape 16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45</a:t>
              </a:r>
              <a:endParaRPr lang="en-US" altLang="en-US"/>
            </a:p>
          </p:txBody>
        </p:sp>
      </p:grpSp>
      <p:sp>
        <p:nvSpPr>
          <p:cNvPr id="20520" name="AutoShape 161"/>
          <p:cNvSpPr>
            <a:spLocks/>
          </p:cNvSpPr>
          <p:nvPr/>
        </p:nvSpPr>
        <p:spPr bwMode="auto">
          <a:xfrm>
            <a:off x="3622675" y="500697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521" name="AutoShape 162"/>
          <p:cNvSpPr>
            <a:spLocks/>
          </p:cNvSpPr>
          <p:nvPr/>
        </p:nvSpPr>
        <p:spPr bwMode="auto">
          <a:xfrm>
            <a:off x="3844925" y="3502025"/>
            <a:ext cx="30163" cy="396875"/>
          </a:xfrm>
          <a:custGeom>
            <a:avLst/>
            <a:gdLst>
              <a:gd name="T0" fmla="*/ 29410 w 21600"/>
              <a:gd name="T1" fmla="*/ 66992298 h 21600"/>
              <a:gd name="T2" fmla="*/ 29410 w 21600"/>
              <a:gd name="T3" fmla="*/ 66992298 h 21600"/>
              <a:gd name="T4" fmla="*/ 29410 w 21600"/>
              <a:gd name="T5" fmla="*/ 66992298 h 21600"/>
              <a:gd name="T6" fmla="*/ 29410 w 21600"/>
              <a:gd name="T7" fmla="*/ 6699229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199" y="7200"/>
                  <a:pt x="14400" y="14399"/>
                  <a:pt x="2160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522" name="AutoShape 163"/>
          <p:cNvSpPr>
            <a:spLocks/>
          </p:cNvSpPr>
          <p:nvPr/>
        </p:nvSpPr>
        <p:spPr bwMode="auto">
          <a:xfrm>
            <a:off x="5192713" y="3497263"/>
            <a:ext cx="25400" cy="401637"/>
          </a:xfrm>
          <a:custGeom>
            <a:avLst/>
            <a:gdLst>
              <a:gd name="T0" fmla="*/ 17561 w 21600"/>
              <a:gd name="T1" fmla="*/ 69432457 h 21600"/>
              <a:gd name="T2" fmla="*/ 17561 w 21600"/>
              <a:gd name="T3" fmla="*/ 69432457 h 21600"/>
              <a:gd name="T4" fmla="*/ 17561 w 21600"/>
              <a:gd name="T5" fmla="*/ 69432457 h 21600"/>
              <a:gd name="T6" fmla="*/ 17561 w 21600"/>
              <a:gd name="T7" fmla="*/ 69432457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523" name="AutoShape 164"/>
          <p:cNvSpPr>
            <a:spLocks/>
          </p:cNvSpPr>
          <p:nvPr/>
        </p:nvSpPr>
        <p:spPr bwMode="auto">
          <a:xfrm>
            <a:off x="5908675" y="3497263"/>
            <a:ext cx="6350" cy="401637"/>
          </a:xfrm>
          <a:custGeom>
            <a:avLst/>
            <a:gdLst>
              <a:gd name="T0" fmla="*/ 274 w 21600"/>
              <a:gd name="T1" fmla="*/ 69432457 h 21600"/>
              <a:gd name="T2" fmla="*/ 274 w 21600"/>
              <a:gd name="T3" fmla="*/ 69432457 h 21600"/>
              <a:gd name="T4" fmla="*/ 274 w 21600"/>
              <a:gd name="T5" fmla="*/ 69432457 h 21600"/>
              <a:gd name="T6" fmla="*/ 274 w 21600"/>
              <a:gd name="T7" fmla="*/ 69432457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0524" name="Group 165"/>
          <p:cNvGrpSpPr>
            <a:grpSpLocks/>
          </p:cNvGrpSpPr>
          <p:nvPr/>
        </p:nvGrpSpPr>
        <p:grpSpPr bwMode="auto">
          <a:xfrm>
            <a:off x="4900613" y="3905250"/>
            <a:ext cx="550862" cy="550863"/>
            <a:chOff x="0" y="0"/>
            <a:chExt cx="550863" cy="550863"/>
          </a:xfrm>
        </p:grpSpPr>
        <p:sp>
          <p:nvSpPr>
            <p:cNvPr id="20673" name="AutoShape 16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674" name="AutoShape 167"/>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20525" name="Group 168"/>
          <p:cNvGrpSpPr>
            <a:grpSpLocks/>
          </p:cNvGrpSpPr>
          <p:nvPr/>
        </p:nvGrpSpPr>
        <p:grpSpPr bwMode="auto">
          <a:xfrm>
            <a:off x="4900613" y="4456113"/>
            <a:ext cx="550862" cy="550862"/>
            <a:chOff x="0" y="0"/>
            <a:chExt cx="550863" cy="550863"/>
          </a:xfrm>
        </p:grpSpPr>
        <p:sp>
          <p:nvSpPr>
            <p:cNvPr id="20671" name="AutoShape 16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672" name="AutoShape 17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12</a:t>
              </a:r>
              <a:endParaRPr lang="en-US" altLang="en-US"/>
            </a:p>
          </p:txBody>
        </p:sp>
      </p:grpSp>
      <p:grpSp>
        <p:nvGrpSpPr>
          <p:cNvPr id="20526" name="Group 171"/>
          <p:cNvGrpSpPr>
            <a:grpSpLocks/>
          </p:cNvGrpSpPr>
          <p:nvPr/>
        </p:nvGrpSpPr>
        <p:grpSpPr bwMode="auto">
          <a:xfrm>
            <a:off x="4900613" y="5006975"/>
            <a:ext cx="550862" cy="550863"/>
            <a:chOff x="0" y="0"/>
            <a:chExt cx="550863" cy="550863"/>
          </a:xfrm>
        </p:grpSpPr>
        <p:sp>
          <p:nvSpPr>
            <p:cNvPr id="20669" name="AutoShape 17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670" name="AutoShape 17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14</a:t>
              </a:r>
              <a:endParaRPr lang="en-US" altLang="en-US"/>
            </a:p>
          </p:txBody>
        </p:sp>
      </p:grpSp>
      <p:grpSp>
        <p:nvGrpSpPr>
          <p:cNvPr id="20527" name="Group 174"/>
          <p:cNvGrpSpPr>
            <a:grpSpLocks/>
          </p:cNvGrpSpPr>
          <p:nvPr/>
        </p:nvGrpSpPr>
        <p:grpSpPr bwMode="auto">
          <a:xfrm>
            <a:off x="5645150" y="3905250"/>
            <a:ext cx="550863" cy="550863"/>
            <a:chOff x="0" y="0"/>
            <a:chExt cx="550863" cy="550863"/>
          </a:xfrm>
        </p:grpSpPr>
        <p:sp>
          <p:nvSpPr>
            <p:cNvPr id="20667" name="AutoShape 17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668" name="AutoShape 176"/>
            <p:cNvSpPr>
              <a:spLocks/>
            </p:cNvSpPr>
            <p:nvPr/>
          </p:nvSpPr>
          <p:spPr bwMode="auto">
            <a:xfrm>
              <a:off x="96361" y="89056"/>
              <a:ext cx="358141" cy="372751"/>
            </a:xfrm>
            <a:custGeom>
              <a:avLst/>
              <a:gdLst>
                <a:gd name="T0" fmla="*/ 49229548 w 21600"/>
                <a:gd name="T1" fmla="*/ 55503469 h 21600"/>
                <a:gd name="T2" fmla="*/ 49229548 w 21600"/>
                <a:gd name="T3" fmla="*/ 55503469 h 21600"/>
                <a:gd name="T4" fmla="*/ 49229548 w 21600"/>
                <a:gd name="T5" fmla="*/ 55503469 h 21600"/>
                <a:gd name="T6" fmla="*/ 49229548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15</a:t>
              </a:r>
              <a:endParaRPr lang="en-US" altLang="en-US"/>
            </a:p>
          </p:txBody>
        </p:sp>
      </p:grpSp>
      <p:grpSp>
        <p:nvGrpSpPr>
          <p:cNvPr id="20528" name="Group 177"/>
          <p:cNvGrpSpPr>
            <a:grpSpLocks/>
          </p:cNvGrpSpPr>
          <p:nvPr/>
        </p:nvGrpSpPr>
        <p:grpSpPr bwMode="auto">
          <a:xfrm>
            <a:off x="5645150" y="4456113"/>
            <a:ext cx="550863" cy="550862"/>
            <a:chOff x="0" y="0"/>
            <a:chExt cx="550863" cy="550863"/>
          </a:xfrm>
        </p:grpSpPr>
        <p:sp>
          <p:nvSpPr>
            <p:cNvPr id="20665" name="AutoShape 17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666" name="AutoShape 17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16</a:t>
              </a:r>
              <a:endParaRPr lang="en-US" altLang="en-US"/>
            </a:p>
          </p:txBody>
        </p:sp>
      </p:grpSp>
      <p:sp>
        <p:nvSpPr>
          <p:cNvPr id="20529" name="AutoShape 180"/>
          <p:cNvSpPr>
            <a:spLocks/>
          </p:cNvSpPr>
          <p:nvPr/>
        </p:nvSpPr>
        <p:spPr bwMode="auto">
          <a:xfrm>
            <a:off x="5645150" y="500697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530" name="Group 181"/>
          <p:cNvGrpSpPr>
            <a:grpSpLocks/>
          </p:cNvGrpSpPr>
          <p:nvPr/>
        </p:nvGrpSpPr>
        <p:grpSpPr bwMode="auto">
          <a:xfrm>
            <a:off x="5313363" y="2940050"/>
            <a:ext cx="550862" cy="550863"/>
            <a:chOff x="0" y="0"/>
            <a:chExt cx="550863" cy="550863"/>
          </a:xfrm>
        </p:grpSpPr>
        <p:sp>
          <p:nvSpPr>
            <p:cNvPr id="20663" name="AutoShape 18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664" name="AutoShape 18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15</a:t>
              </a:r>
              <a:endParaRPr lang="en-US" altLang="en-US"/>
            </a:p>
          </p:txBody>
        </p:sp>
      </p:grpSp>
      <p:grpSp>
        <p:nvGrpSpPr>
          <p:cNvPr id="20531" name="Group 184"/>
          <p:cNvGrpSpPr>
            <a:grpSpLocks/>
          </p:cNvGrpSpPr>
          <p:nvPr/>
        </p:nvGrpSpPr>
        <p:grpSpPr bwMode="auto">
          <a:xfrm>
            <a:off x="5829300" y="2940050"/>
            <a:ext cx="152400" cy="550863"/>
            <a:chOff x="-1" y="0"/>
            <a:chExt cx="153037" cy="551498"/>
          </a:xfrm>
        </p:grpSpPr>
        <p:sp>
          <p:nvSpPr>
            <p:cNvPr id="20653" name="AutoShape 18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654" name="Group 186"/>
            <p:cNvGrpSpPr>
              <a:grpSpLocks/>
            </p:cNvGrpSpPr>
            <p:nvPr/>
          </p:nvGrpSpPr>
          <p:grpSpPr bwMode="auto">
            <a:xfrm>
              <a:off x="-1" y="0"/>
              <a:ext cx="153037" cy="551498"/>
              <a:chOff x="-1" y="0"/>
              <a:chExt cx="153037" cy="551498"/>
            </a:xfrm>
          </p:grpSpPr>
          <p:sp>
            <p:nvSpPr>
              <p:cNvPr id="20655" name="Line 18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56" name="Line 18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57" name="Line 18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58" name="Line 19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59" name="Line 19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60" name="Line 19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61" name="Line 19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62" name="Line 19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0532" name="AutoShape 195"/>
          <p:cNvSpPr>
            <a:spLocks/>
          </p:cNvSpPr>
          <p:nvPr/>
        </p:nvSpPr>
        <p:spPr bwMode="auto">
          <a:xfrm>
            <a:off x="5981700" y="294005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533" name="Group 196"/>
          <p:cNvGrpSpPr>
            <a:grpSpLocks/>
          </p:cNvGrpSpPr>
          <p:nvPr/>
        </p:nvGrpSpPr>
        <p:grpSpPr bwMode="auto">
          <a:xfrm>
            <a:off x="6497638" y="2940050"/>
            <a:ext cx="152400" cy="550863"/>
            <a:chOff x="-1" y="0"/>
            <a:chExt cx="153037" cy="551498"/>
          </a:xfrm>
        </p:grpSpPr>
        <p:sp>
          <p:nvSpPr>
            <p:cNvPr id="20643" name="AutoShape 197"/>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644" name="Group 198"/>
            <p:cNvGrpSpPr>
              <a:grpSpLocks/>
            </p:cNvGrpSpPr>
            <p:nvPr/>
          </p:nvGrpSpPr>
          <p:grpSpPr bwMode="auto">
            <a:xfrm>
              <a:off x="-1" y="0"/>
              <a:ext cx="153037" cy="551498"/>
              <a:chOff x="-1" y="0"/>
              <a:chExt cx="153037" cy="551498"/>
            </a:xfrm>
          </p:grpSpPr>
          <p:sp>
            <p:nvSpPr>
              <p:cNvPr id="20645" name="Line 19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46" name="Line 20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47" name="Line 20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48" name="Line 20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49" name="Line 20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50" name="Line 20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51" name="Line 20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52" name="Line 20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0534" name="Group 207"/>
          <p:cNvGrpSpPr>
            <a:grpSpLocks/>
          </p:cNvGrpSpPr>
          <p:nvPr/>
        </p:nvGrpSpPr>
        <p:grpSpPr bwMode="auto">
          <a:xfrm>
            <a:off x="5160963" y="2940050"/>
            <a:ext cx="152400" cy="550863"/>
            <a:chOff x="-1" y="0"/>
            <a:chExt cx="153037" cy="551498"/>
          </a:xfrm>
        </p:grpSpPr>
        <p:sp>
          <p:nvSpPr>
            <p:cNvPr id="20633" name="AutoShape 208"/>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634" name="Group 209"/>
            <p:cNvGrpSpPr>
              <a:grpSpLocks/>
            </p:cNvGrpSpPr>
            <p:nvPr/>
          </p:nvGrpSpPr>
          <p:grpSpPr bwMode="auto">
            <a:xfrm>
              <a:off x="-1" y="0"/>
              <a:ext cx="153037" cy="551498"/>
              <a:chOff x="-1" y="0"/>
              <a:chExt cx="153037" cy="551498"/>
            </a:xfrm>
          </p:grpSpPr>
          <p:sp>
            <p:nvSpPr>
              <p:cNvPr id="20635" name="Line 210"/>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36" name="Line 211"/>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37" name="Line 212"/>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38" name="Line 213"/>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39" name="Line 214"/>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40" name="Line 215"/>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41" name="Line 216"/>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42" name="Line 217"/>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0535" name="Line 218"/>
          <p:cNvSpPr>
            <a:spLocks noChangeShapeType="1"/>
          </p:cNvSpPr>
          <p:nvPr/>
        </p:nvSpPr>
        <p:spPr bwMode="auto">
          <a:xfrm flipH="1">
            <a:off x="7172325" y="3490913"/>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36" name="Line 219"/>
          <p:cNvSpPr>
            <a:spLocks noChangeShapeType="1"/>
          </p:cNvSpPr>
          <p:nvPr/>
        </p:nvSpPr>
        <p:spPr bwMode="auto">
          <a:xfrm>
            <a:off x="7900988" y="3490913"/>
            <a:ext cx="25400"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nvGrpSpPr>
          <p:cNvPr id="20537" name="Group 220"/>
          <p:cNvGrpSpPr>
            <a:grpSpLocks/>
          </p:cNvGrpSpPr>
          <p:nvPr/>
        </p:nvGrpSpPr>
        <p:grpSpPr bwMode="auto">
          <a:xfrm>
            <a:off x="6872288" y="3905250"/>
            <a:ext cx="550862" cy="550863"/>
            <a:chOff x="0" y="0"/>
            <a:chExt cx="550863" cy="550863"/>
          </a:xfrm>
        </p:grpSpPr>
        <p:sp>
          <p:nvSpPr>
            <p:cNvPr id="20631" name="AutoShape 22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632" name="AutoShape 22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20538" name="Group 223"/>
          <p:cNvGrpSpPr>
            <a:grpSpLocks/>
          </p:cNvGrpSpPr>
          <p:nvPr/>
        </p:nvGrpSpPr>
        <p:grpSpPr bwMode="auto">
          <a:xfrm>
            <a:off x="6872288" y="4456113"/>
            <a:ext cx="550862" cy="550862"/>
            <a:chOff x="0" y="0"/>
            <a:chExt cx="550863" cy="550863"/>
          </a:xfrm>
        </p:grpSpPr>
        <p:sp>
          <p:nvSpPr>
            <p:cNvPr id="20629" name="AutoShape 22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630" name="AutoShape 22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20539" name="AutoShape 226"/>
          <p:cNvSpPr>
            <a:spLocks/>
          </p:cNvSpPr>
          <p:nvPr/>
        </p:nvSpPr>
        <p:spPr bwMode="auto">
          <a:xfrm>
            <a:off x="6872288" y="500697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540" name="AutoShape 227"/>
          <p:cNvSpPr>
            <a:spLocks/>
          </p:cNvSpPr>
          <p:nvPr/>
        </p:nvSpPr>
        <p:spPr bwMode="auto">
          <a:xfrm>
            <a:off x="7310438" y="2940050"/>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541" name="Group 228"/>
          <p:cNvGrpSpPr>
            <a:grpSpLocks/>
          </p:cNvGrpSpPr>
          <p:nvPr/>
        </p:nvGrpSpPr>
        <p:grpSpPr bwMode="auto">
          <a:xfrm>
            <a:off x="7826375" y="2940050"/>
            <a:ext cx="152400" cy="550863"/>
            <a:chOff x="-1" y="0"/>
            <a:chExt cx="153037" cy="551498"/>
          </a:xfrm>
        </p:grpSpPr>
        <p:sp>
          <p:nvSpPr>
            <p:cNvPr id="20619" name="AutoShape 229"/>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620" name="Group 230"/>
            <p:cNvGrpSpPr>
              <a:grpSpLocks/>
            </p:cNvGrpSpPr>
            <p:nvPr/>
          </p:nvGrpSpPr>
          <p:grpSpPr bwMode="auto">
            <a:xfrm>
              <a:off x="-1" y="0"/>
              <a:ext cx="153037" cy="551498"/>
              <a:chOff x="-1" y="0"/>
              <a:chExt cx="153037" cy="551498"/>
            </a:xfrm>
          </p:grpSpPr>
          <p:sp>
            <p:nvSpPr>
              <p:cNvPr id="20621" name="Line 231"/>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22" name="Line 232"/>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23" name="Line 233"/>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24" name="Line 234"/>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25" name="Line 235"/>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26" name="Line 236"/>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27" name="Line 237"/>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28" name="Line 238"/>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0542" name="Group 239"/>
          <p:cNvGrpSpPr>
            <a:grpSpLocks/>
          </p:cNvGrpSpPr>
          <p:nvPr/>
        </p:nvGrpSpPr>
        <p:grpSpPr bwMode="auto">
          <a:xfrm>
            <a:off x="7978775" y="2940050"/>
            <a:ext cx="550863" cy="550863"/>
            <a:chOff x="0" y="0"/>
            <a:chExt cx="550863" cy="550863"/>
          </a:xfrm>
        </p:grpSpPr>
        <p:sp>
          <p:nvSpPr>
            <p:cNvPr id="20617" name="AutoShape 24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618" name="AutoShape 24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40</a:t>
              </a:r>
              <a:endParaRPr lang="en-US" altLang="en-US"/>
            </a:p>
          </p:txBody>
        </p:sp>
      </p:grpSp>
      <p:grpSp>
        <p:nvGrpSpPr>
          <p:cNvPr id="20543" name="Group 242"/>
          <p:cNvGrpSpPr>
            <a:grpSpLocks/>
          </p:cNvGrpSpPr>
          <p:nvPr/>
        </p:nvGrpSpPr>
        <p:grpSpPr bwMode="auto">
          <a:xfrm>
            <a:off x="8494713" y="2940050"/>
            <a:ext cx="152400" cy="550863"/>
            <a:chOff x="-1" y="0"/>
            <a:chExt cx="153037" cy="551498"/>
          </a:xfrm>
        </p:grpSpPr>
        <p:sp>
          <p:nvSpPr>
            <p:cNvPr id="20607" name="AutoShape 24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608" name="Group 244"/>
            <p:cNvGrpSpPr>
              <a:grpSpLocks/>
            </p:cNvGrpSpPr>
            <p:nvPr/>
          </p:nvGrpSpPr>
          <p:grpSpPr bwMode="auto">
            <a:xfrm>
              <a:off x="-1" y="0"/>
              <a:ext cx="153037" cy="551498"/>
              <a:chOff x="-1" y="0"/>
              <a:chExt cx="153037" cy="551498"/>
            </a:xfrm>
          </p:grpSpPr>
          <p:sp>
            <p:nvSpPr>
              <p:cNvPr id="20609" name="Line 24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10" name="Line 24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11" name="Line 24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12" name="Line 24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13" name="Line 24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14" name="Line 25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15" name="Line 25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16" name="Line 25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0544" name="Group 253"/>
          <p:cNvGrpSpPr>
            <a:grpSpLocks/>
          </p:cNvGrpSpPr>
          <p:nvPr/>
        </p:nvGrpSpPr>
        <p:grpSpPr bwMode="auto">
          <a:xfrm>
            <a:off x="7158038" y="2940050"/>
            <a:ext cx="152400" cy="550863"/>
            <a:chOff x="-1" y="0"/>
            <a:chExt cx="153037" cy="551498"/>
          </a:xfrm>
        </p:grpSpPr>
        <p:sp>
          <p:nvSpPr>
            <p:cNvPr id="20597" name="AutoShape 254"/>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598" name="Group 255"/>
            <p:cNvGrpSpPr>
              <a:grpSpLocks/>
            </p:cNvGrpSpPr>
            <p:nvPr/>
          </p:nvGrpSpPr>
          <p:grpSpPr bwMode="auto">
            <a:xfrm>
              <a:off x="-1" y="0"/>
              <a:ext cx="153037" cy="551498"/>
              <a:chOff x="-1" y="0"/>
              <a:chExt cx="153037" cy="551498"/>
            </a:xfrm>
          </p:grpSpPr>
          <p:sp>
            <p:nvSpPr>
              <p:cNvPr id="20599" name="Line 256"/>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00" name="Line 257"/>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01" name="Line 258"/>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02" name="Line 259"/>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03" name="Line 260"/>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04" name="Line 261"/>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05" name="Line 262"/>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606" name="Line 263"/>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0545" name="AutoShape 264"/>
          <p:cNvSpPr>
            <a:spLocks/>
          </p:cNvSpPr>
          <p:nvPr/>
        </p:nvSpPr>
        <p:spPr bwMode="auto">
          <a:xfrm>
            <a:off x="7600950" y="390525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546" name="AutoShape 265"/>
          <p:cNvSpPr>
            <a:spLocks/>
          </p:cNvSpPr>
          <p:nvPr/>
        </p:nvSpPr>
        <p:spPr bwMode="auto">
          <a:xfrm>
            <a:off x="7600950" y="445611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547" name="AutoShape 266"/>
          <p:cNvSpPr>
            <a:spLocks/>
          </p:cNvSpPr>
          <p:nvPr/>
        </p:nvSpPr>
        <p:spPr bwMode="auto">
          <a:xfrm>
            <a:off x="7600950" y="500697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548" name="AutoShape 267"/>
          <p:cNvSpPr>
            <a:spLocks/>
          </p:cNvSpPr>
          <p:nvPr/>
        </p:nvSpPr>
        <p:spPr bwMode="auto">
          <a:xfrm>
            <a:off x="5920581" y="2520035"/>
            <a:ext cx="615631" cy="420015"/>
          </a:xfrm>
          <a:custGeom>
            <a:avLst/>
            <a:gdLst>
              <a:gd name="T0" fmla="*/ 101356533 w 21600"/>
              <a:gd name="T1" fmla="*/ 417327699 h 21600"/>
              <a:gd name="T2" fmla="*/ 101356533 w 21600"/>
              <a:gd name="T3" fmla="*/ 417327699 h 21600"/>
              <a:gd name="T4" fmla="*/ 101356533 w 21600"/>
              <a:gd name="T5" fmla="*/ 417327699 h 21600"/>
              <a:gd name="T6" fmla="*/ 101356533 w 21600"/>
              <a:gd name="T7" fmla="*/ 41732769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549" name="AutoShape 268"/>
          <p:cNvSpPr>
            <a:spLocks/>
          </p:cNvSpPr>
          <p:nvPr/>
        </p:nvSpPr>
        <p:spPr bwMode="auto">
          <a:xfrm>
            <a:off x="7194234" y="2520035"/>
            <a:ext cx="624016" cy="393700"/>
          </a:xfrm>
          <a:custGeom>
            <a:avLst/>
            <a:gdLst>
              <a:gd name="T0" fmla="*/ 171507393 w 21600"/>
              <a:gd name="T1" fmla="*/ 477132109 h 21600"/>
              <a:gd name="T2" fmla="*/ 171507393 w 21600"/>
              <a:gd name="T3" fmla="*/ 477132109 h 21600"/>
              <a:gd name="T4" fmla="*/ 171507393 w 21600"/>
              <a:gd name="T5" fmla="*/ 477132109 h 21600"/>
              <a:gd name="T6" fmla="*/ 171507393 w 21600"/>
              <a:gd name="T7" fmla="*/ 47713210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0550" name="Group 269"/>
          <p:cNvGrpSpPr>
            <a:grpSpLocks/>
          </p:cNvGrpSpPr>
          <p:nvPr/>
        </p:nvGrpSpPr>
        <p:grpSpPr bwMode="auto">
          <a:xfrm>
            <a:off x="6602413" y="1944688"/>
            <a:ext cx="550862" cy="550862"/>
            <a:chOff x="0" y="0"/>
            <a:chExt cx="550863" cy="550863"/>
          </a:xfrm>
        </p:grpSpPr>
        <p:sp>
          <p:nvSpPr>
            <p:cNvPr id="20595" name="AutoShape 27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596" name="AutoShape 27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20551" name="Group 272"/>
          <p:cNvGrpSpPr>
            <a:grpSpLocks/>
          </p:cNvGrpSpPr>
          <p:nvPr/>
        </p:nvGrpSpPr>
        <p:grpSpPr bwMode="auto">
          <a:xfrm>
            <a:off x="7118350" y="1944688"/>
            <a:ext cx="152400" cy="550862"/>
            <a:chOff x="-1" y="0"/>
            <a:chExt cx="153037" cy="551498"/>
          </a:xfrm>
        </p:grpSpPr>
        <p:sp>
          <p:nvSpPr>
            <p:cNvPr id="20585" name="AutoShape 27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586" name="Group 274"/>
            <p:cNvGrpSpPr>
              <a:grpSpLocks/>
            </p:cNvGrpSpPr>
            <p:nvPr/>
          </p:nvGrpSpPr>
          <p:grpSpPr bwMode="auto">
            <a:xfrm>
              <a:off x="-1" y="0"/>
              <a:ext cx="153037" cy="551498"/>
              <a:chOff x="-1" y="0"/>
              <a:chExt cx="153037" cy="551498"/>
            </a:xfrm>
          </p:grpSpPr>
          <p:sp>
            <p:nvSpPr>
              <p:cNvPr id="20587" name="Line 27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88" name="Line 27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89" name="Line 27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90" name="Line 27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91" name="Line 27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92" name="Line 28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93" name="Line 28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94" name="Line 28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0552" name="AutoShape 283"/>
          <p:cNvSpPr>
            <a:spLocks/>
          </p:cNvSpPr>
          <p:nvPr/>
        </p:nvSpPr>
        <p:spPr bwMode="auto">
          <a:xfrm>
            <a:off x="7270750" y="194468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553" name="Group 284"/>
          <p:cNvGrpSpPr>
            <a:grpSpLocks/>
          </p:cNvGrpSpPr>
          <p:nvPr/>
        </p:nvGrpSpPr>
        <p:grpSpPr bwMode="auto">
          <a:xfrm>
            <a:off x="7786688" y="1944688"/>
            <a:ext cx="152400" cy="550862"/>
            <a:chOff x="-1" y="0"/>
            <a:chExt cx="153037" cy="551498"/>
          </a:xfrm>
        </p:grpSpPr>
        <p:sp>
          <p:nvSpPr>
            <p:cNvPr id="20575" name="AutoShape 28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576" name="Group 286"/>
            <p:cNvGrpSpPr>
              <a:grpSpLocks/>
            </p:cNvGrpSpPr>
            <p:nvPr/>
          </p:nvGrpSpPr>
          <p:grpSpPr bwMode="auto">
            <a:xfrm>
              <a:off x="-1" y="0"/>
              <a:ext cx="153037" cy="551498"/>
              <a:chOff x="-1" y="0"/>
              <a:chExt cx="153037" cy="551498"/>
            </a:xfrm>
          </p:grpSpPr>
          <p:sp>
            <p:nvSpPr>
              <p:cNvPr id="20577" name="Line 28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78" name="Line 28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79" name="Line 28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80" name="Line 29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81" name="Line 29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82" name="Line 29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83" name="Line 29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84" name="Line 29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0554" name="Group 295"/>
          <p:cNvGrpSpPr>
            <a:grpSpLocks/>
          </p:cNvGrpSpPr>
          <p:nvPr/>
        </p:nvGrpSpPr>
        <p:grpSpPr bwMode="auto">
          <a:xfrm>
            <a:off x="6450013" y="1944688"/>
            <a:ext cx="152400" cy="550862"/>
            <a:chOff x="-1" y="0"/>
            <a:chExt cx="153037" cy="551498"/>
          </a:xfrm>
        </p:grpSpPr>
        <p:sp>
          <p:nvSpPr>
            <p:cNvPr id="20565" name="AutoShape 29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0566" name="Group 297"/>
            <p:cNvGrpSpPr>
              <a:grpSpLocks/>
            </p:cNvGrpSpPr>
            <p:nvPr/>
          </p:nvGrpSpPr>
          <p:grpSpPr bwMode="auto">
            <a:xfrm>
              <a:off x="-1" y="0"/>
              <a:ext cx="153037" cy="551498"/>
              <a:chOff x="-1" y="0"/>
              <a:chExt cx="153037" cy="551498"/>
            </a:xfrm>
          </p:grpSpPr>
          <p:sp>
            <p:nvSpPr>
              <p:cNvPr id="20567" name="Line 29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68" name="Line 29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69" name="Line 30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70" name="Line 30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71" name="Line 30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72" name="Line 30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73" name="Line 30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0574" name="Line 30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0555" name="Group 306"/>
          <p:cNvGrpSpPr>
            <a:grpSpLocks/>
          </p:cNvGrpSpPr>
          <p:nvPr/>
        </p:nvGrpSpPr>
        <p:grpSpPr bwMode="auto">
          <a:xfrm>
            <a:off x="8370888" y="3900488"/>
            <a:ext cx="550862" cy="550862"/>
            <a:chOff x="0" y="0"/>
            <a:chExt cx="550863" cy="550863"/>
          </a:xfrm>
        </p:grpSpPr>
        <p:sp>
          <p:nvSpPr>
            <p:cNvPr id="20563" name="AutoShape 30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564" name="AutoShape 30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40</a:t>
              </a:r>
              <a:endParaRPr lang="en-US" altLang="en-US"/>
            </a:p>
          </p:txBody>
        </p:sp>
      </p:grpSp>
      <p:grpSp>
        <p:nvGrpSpPr>
          <p:cNvPr id="20556" name="Group 309"/>
          <p:cNvGrpSpPr>
            <a:grpSpLocks/>
          </p:cNvGrpSpPr>
          <p:nvPr/>
        </p:nvGrpSpPr>
        <p:grpSpPr bwMode="auto">
          <a:xfrm>
            <a:off x="8370888" y="4451350"/>
            <a:ext cx="550862" cy="550863"/>
            <a:chOff x="0" y="0"/>
            <a:chExt cx="550863" cy="550863"/>
          </a:xfrm>
        </p:grpSpPr>
        <p:sp>
          <p:nvSpPr>
            <p:cNvPr id="20561" name="AutoShape 31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562" name="AutoShape 31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45</a:t>
              </a:r>
              <a:endParaRPr lang="en-US" altLang="en-US"/>
            </a:p>
          </p:txBody>
        </p:sp>
      </p:grpSp>
      <p:sp>
        <p:nvSpPr>
          <p:cNvPr id="20557" name="AutoShape 312"/>
          <p:cNvSpPr>
            <a:spLocks/>
          </p:cNvSpPr>
          <p:nvPr/>
        </p:nvSpPr>
        <p:spPr bwMode="auto">
          <a:xfrm>
            <a:off x="8370888" y="5002213"/>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0558" name="AutoShape 313"/>
          <p:cNvSpPr>
            <a:spLocks/>
          </p:cNvSpPr>
          <p:nvPr/>
        </p:nvSpPr>
        <p:spPr bwMode="auto">
          <a:xfrm>
            <a:off x="8593138" y="3497263"/>
            <a:ext cx="30162" cy="396875"/>
          </a:xfrm>
          <a:custGeom>
            <a:avLst/>
            <a:gdLst>
              <a:gd name="T0" fmla="*/ 29407 w 21600"/>
              <a:gd name="T1" fmla="*/ 66992298 h 21600"/>
              <a:gd name="T2" fmla="*/ 29407 w 21600"/>
              <a:gd name="T3" fmla="*/ 66992298 h 21600"/>
              <a:gd name="T4" fmla="*/ 29407 w 21600"/>
              <a:gd name="T5" fmla="*/ 66992298 h 21600"/>
              <a:gd name="T6" fmla="*/ 29407 w 21600"/>
              <a:gd name="T7" fmla="*/ 6699229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199" y="7200"/>
                  <a:pt x="14400" y="14399"/>
                  <a:pt x="2160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0559" name="Rectangle 314"/>
          <p:cNvSpPr>
            <a:spLocks noGrp="1" noChangeArrowheads="1"/>
          </p:cNvSpPr>
          <p:nvPr>
            <p:ph type="title"/>
          </p:nvPr>
        </p:nvSpPr>
        <p:spPr>
          <a:xfrm>
            <a:off x="685800" y="76200"/>
            <a:ext cx="7772400" cy="914400"/>
          </a:xfrm>
        </p:spPr>
        <p:txBody>
          <a:bodyPr lIns="0" tIns="0" rIns="0" bIns="0"/>
          <a:lstStyle/>
          <a:p>
            <a:pPr algn="ctr" defTabSz="914400" eaLnBrk="1"/>
            <a:r>
              <a:rPr lang="en-US" altLang="en-US" sz="4400">
                <a:latin typeface="Arial" pitchFamily="34" charset="0"/>
                <a:cs typeface="Arial" pitchFamily="34" charset="0"/>
                <a:sym typeface="Arial" pitchFamily="34" charset="0"/>
              </a:rPr>
              <a:t>And Now for Deletion…</a:t>
            </a:r>
            <a:endParaRPr lang="en-US" altLang="en-US"/>
          </a:p>
        </p:txBody>
      </p:sp>
      <p:sp>
        <p:nvSpPr>
          <p:cNvPr id="20560" name="AutoShape 315"/>
          <p:cNvSpPr>
            <a:spLocks/>
          </p:cNvSpPr>
          <p:nvPr/>
        </p:nvSpPr>
        <p:spPr bwMode="auto">
          <a:xfrm>
            <a:off x="128588" y="6299200"/>
            <a:ext cx="1614487" cy="344488"/>
          </a:xfrm>
          <a:custGeom>
            <a:avLst/>
            <a:gdLst>
              <a:gd name="T0" fmla="*/ 2147483647 w 21600"/>
              <a:gd name="T1" fmla="*/ 43811170 h 21600"/>
              <a:gd name="T2" fmla="*/ 2147483647 w 21600"/>
              <a:gd name="T3" fmla="*/ 43811170 h 21600"/>
              <a:gd name="T4" fmla="*/ 2147483647 w 21600"/>
              <a:gd name="T5" fmla="*/ 43811170 h 21600"/>
              <a:gd name="T6" fmla="*/ 2147483647 w 21600"/>
              <a:gd name="T7" fmla="*/ 4381117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1800" b="1" i="1">
                <a:latin typeface="Courier New" pitchFamily="49" charset="0"/>
                <a:cs typeface="Courier New" pitchFamily="49" charset="0"/>
                <a:sym typeface="Courier New" pitchFamily="49" charset="0"/>
              </a:rPr>
              <a:t>M</a:t>
            </a:r>
            <a:r>
              <a:rPr lang="en-US" altLang="en-US" sz="1800" b="1">
                <a:latin typeface="Courier New" pitchFamily="49" charset="0"/>
                <a:cs typeface="Courier New" pitchFamily="49" charset="0"/>
                <a:sym typeface="Courier New" pitchFamily="49" charset="0"/>
              </a:rPr>
              <a:t> = 3 </a:t>
            </a:r>
            <a:r>
              <a:rPr lang="en-US" altLang="en-US" sz="1800" b="1" i="1">
                <a:solidFill>
                  <a:srgbClr val="339933"/>
                </a:solidFill>
                <a:latin typeface="Courier New" pitchFamily="49" charset="0"/>
                <a:cs typeface="Courier New" pitchFamily="49" charset="0"/>
                <a:sym typeface="Courier New" pitchFamily="49" charset="0"/>
              </a:rPr>
              <a:t>L</a:t>
            </a:r>
            <a:r>
              <a:rPr lang="en-US" altLang="en-US" sz="1800" b="1">
                <a:solidFill>
                  <a:srgbClr val="339933"/>
                </a:solidFill>
                <a:latin typeface="Courier New" pitchFamily="49" charset="0"/>
                <a:cs typeface="Courier New" pitchFamily="49" charset="0"/>
                <a:sym typeface="Courier New" pitchFamily="49" charset="0"/>
              </a:rPr>
              <a:t> = 3</a:t>
            </a:r>
            <a:endParaRPr lang="en-US" altLang="en-US"/>
          </a:p>
        </p:txBody>
      </p:sp>
      <p:sp>
        <p:nvSpPr>
          <p:cNvPr id="2" name="Date Placeholder 1">
            <a:extLst>
              <a:ext uri="{FF2B5EF4-FFF2-40B4-BE49-F238E27FC236}">
                <a16:creationId xmlns:a16="http://schemas.microsoft.com/office/drawing/2014/main" id="{55717D7A-1E25-48C0-8621-C420F79099EB}"/>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ECD0799D-D773-44A6-BD59-9BCC86396C71}"/>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07F27F6C-AEC7-4D58-9ED3-8EECD0F114E9}"/>
              </a:ext>
            </a:extLst>
          </p:cNvPr>
          <p:cNvSpPr>
            <a:spLocks noGrp="1"/>
          </p:cNvSpPr>
          <p:nvPr>
            <p:ph type="sldNum" sz="quarter" idx="12"/>
          </p:nvPr>
        </p:nvSpPr>
        <p:spPr/>
        <p:txBody>
          <a:bodyPr/>
          <a:lstStyle/>
          <a:p>
            <a:pPr>
              <a:defRPr/>
            </a:pPr>
            <a:fld id="{AE055072-ED12-4C45-98F4-735693FD894A}" type="slidenum">
              <a:rPr lang="en-US" smtClean="0"/>
              <a:pPr>
                <a:defRPr/>
              </a:pPr>
              <a:t>22</a:t>
            </a:fld>
            <a:endParaRPr lang="en-US"/>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AutoShape 2"/>
          <p:cNvSpPr>
            <a:spLocks/>
          </p:cNvSpPr>
          <p:nvPr/>
        </p:nvSpPr>
        <p:spPr bwMode="auto">
          <a:xfrm>
            <a:off x="3898900" y="1731963"/>
            <a:ext cx="1406525" cy="420687"/>
          </a:xfrm>
          <a:custGeom>
            <a:avLst/>
            <a:gdLst>
              <a:gd name="T0" fmla="*/ 2147483647 w 21600"/>
              <a:gd name="T1" fmla="*/ 79788587 h 21600"/>
              <a:gd name="T2" fmla="*/ 2147483647 w 21600"/>
              <a:gd name="T3" fmla="*/ 79788587 h 21600"/>
              <a:gd name="T4" fmla="*/ 2147483647 w 21600"/>
              <a:gd name="T5" fmla="*/ 79788587 h 21600"/>
              <a:gd name="T6" fmla="*/ 2147483647 w 21600"/>
              <a:gd name="T7" fmla="*/ 79788587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t>Delete(</a:t>
            </a:r>
            <a:r>
              <a:rPr lang="en-US" altLang="en-US">
                <a:solidFill>
                  <a:srgbClr val="FF0000"/>
                </a:solidFill>
              </a:rPr>
              <a:t>15</a:t>
            </a:r>
            <a:r>
              <a:rPr lang="en-US" altLang="en-US"/>
              <a:t>)</a:t>
            </a:r>
          </a:p>
        </p:txBody>
      </p:sp>
      <p:sp>
        <p:nvSpPr>
          <p:cNvPr id="21508" name="Line 3"/>
          <p:cNvSpPr>
            <a:spLocks noChangeShapeType="1"/>
          </p:cNvSpPr>
          <p:nvPr/>
        </p:nvSpPr>
        <p:spPr bwMode="auto">
          <a:xfrm>
            <a:off x="3898900" y="2227263"/>
            <a:ext cx="137160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509" name="AutoShape 4"/>
          <p:cNvSpPr>
            <a:spLocks/>
          </p:cNvSpPr>
          <p:nvPr/>
        </p:nvSpPr>
        <p:spPr bwMode="auto">
          <a:xfrm>
            <a:off x="444500" y="3241675"/>
            <a:ext cx="25400" cy="401638"/>
          </a:xfrm>
          <a:custGeom>
            <a:avLst/>
            <a:gdLst>
              <a:gd name="T0" fmla="*/ 17561 w 21600"/>
              <a:gd name="T1" fmla="*/ 69433151 h 21600"/>
              <a:gd name="T2" fmla="*/ 17561 w 21600"/>
              <a:gd name="T3" fmla="*/ 69433151 h 21600"/>
              <a:gd name="T4" fmla="*/ 17561 w 21600"/>
              <a:gd name="T5" fmla="*/ 69433151 h 21600"/>
              <a:gd name="T6" fmla="*/ 17561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1510" name="AutoShape 5"/>
          <p:cNvSpPr>
            <a:spLocks/>
          </p:cNvSpPr>
          <p:nvPr/>
        </p:nvSpPr>
        <p:spPr bwMode="auto">
          <a:xfrm>
            <a:off x="1160463" y="3241675"/>
            <a:ext cx="6350" cy="401638"/>
          </a:xfrm>
          <a:custGeom>
            <a:avLst/>
            <a:gdLst>
              <a:gd name="T0" fmla="*/ 274 w 21600"/>
              <a:gd name="T1" fmla="*/ 69433151 h 21600"/>
              <a:gd name="T2" fmla="*/ 274 w 21600"/>
              <a:gd name="T3" fmla="*/ 69433151 h 21600"/>
              <a:gd name="T4" fmla="*/ 274 w 21600"/>
              <a:gd name="T5" fmla="*/ 69433151 h 21600"/>
              <a:gd name="T6" fmla="*/ 274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1511" name="Group 6"/>
          <p:cNvGrpSpPr>
            <a:grpSpLocks/>
          </p:cNvGrpSpPr>
          <p:nvPr/>
        </p:nvGrpSpPr>
        <p:grpSpPr bwMode="auto">
          <a:xfrm>
            <a:off x="152400" y="3649663"/>
            <a:ext cx="550863" cy="550862"/>
            <a:chOff x="0" y="0"/>
            <a:chExt cx="550863" cy="550863"/>
          </a:xfrm>
        </p:grpSpPr>
        <p:sp>
          <p:nvSpPr>
            <p:cNvPr id="21816" name="AutoShape 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817" name="AutoShape 8"/>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21512" name="Group 9"/>
          <p:cNvGrpSpPr>
            <a:grpSpLocks/>
          </p:cNvGrpSpPr>
          <p:nvPr/>
        </p:nvGrpSpPr>
        <p:grpSpPr bwMode="auto">
          <a:xfrm>
            <a:off x="152400" y="4200525"/>
            <a:ext cx="550863" cy="550863"/>
            <a:chOff x="0" y="0"/>
            <a:chExt cx="550863" cy="550863"/>
          </a:xfrm>
        </p:grpSpPr>
        <p:sp>
          <p:nvSpPr>
            <p:cNvPr id="21814" name="AutoShape 1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815" name="AutoShape 1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12</a:t>
              </a:r>
              <a:endParaRPr lang="en-US" altLang="en-US"/>
            </a:p>
          </p:txBody>
        </p:sp>
      </p:grpSp>
      <p:grpSp>
        <p:nvGrpSpPr>
          <p:cNvPr id="21513" name="Group 12"/>
          <p:cNvGrpSpPr>
            <a:grpSpLocks/>
          </p:cNvGrpSpPr>
          <p:nvPr/>
        </p:nvGrpSpPr>
        <p:grpSpPr bwMode="auto">
          <a:xfrm>
            <a:off x="152400" y="4751388"/>
            <a:ext cx="550863" cy="550862"/>
            <a:chOff x="0" y="0"/>
            <a:chExt cx="550863" cy="550863"/>
          </a:xfrm>
        </p:grpSpPr>
        <p:sp>
          <p:nvSpPr>
            <p:cNvPr id="21812" name="AutoShape 1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813" name="AutoShape 1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14</a:t>
              </a:r>
              <a:endParaRPr lang="en-US" altLang="en-US"/>
            </a:p>
          </p:txBody>
        </p:sp>
      </p:grpSp>
      <p:grpSp>
        <p:nvGrpSpPr>
          <p:cNvPr id="21514" name="Group 15"/>
          <p:cNvGrpSpPr>
            <a:grpSpLocks/>
          </p:cNvGrpSpPr>
          <p:nvPr/>
        </p:nvGrpSpPr>
        <p:grpSpPr bwMode="auto">
          <a:xfrm>
            <a:off x="896938" y="3649663"/>
            <a:ext cx="550862" cy="550862"/>
            <a:chOff x="0" y="0"/>
            <a:chExt cx="550863" cy="550863"/>
          </a:xfrm>
        </p:grpSpPr>
        <p:sp>
          <p:nvSpPr>
            <p:cNvPr id="21810" name="AutoShape 1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811" name="AutoShape 17"/>
            <p:cNvSpPr>
              <a:spLocks/>
            </p:cNvSpPr>
            <p:nvPr/>
          </p:nvSpPr>
          <p:spPr bwMode="auto">
            <a:xfrm>
              <a:off x="96361" y="89056"/>
              <a:ext cx="358141" cy="372751"/>
            </a:xfrm>
            <a:custGeom>
              <a:avLst/>
              <a:gdLst>
                <a:gd name="T0" fmla="*/ 49229548 w 21600"/>
                <a:gd name="T1" fmla="*/ 55503469 h 21600"/>
                <a:gd name="T2" fmla="*/ 49229548 w 21600"/>
                <a:gd name="T3" fmla="*/ 55503469 h 21600"/>
                <a:gd name="T4" fmla="*/ 49229548 w 21600"/>
                <a:gd name="T5" fmla="*/ 55503469 h 21600"/>
                <a:gd name="T6" fmla="*/ 49229548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15</a:t>
              </a:r>
              <a:endParaRPr lang="en-US" altLang="en-US"/>
            </a:p>
          </p:txBody>
        </p:sp>
      </p:grpSp>
      <p:grpSp>
        <p:nvGrpSpPr>
          <p:cNvPr id="21515" name="Group 18"/>
          <p:cNvGrpSpPr>
            <a:grpSpLocks/>
          </p:cNvGrpSpPr>
          <p:nvPr/>
        </p:nvGrpSpPr>
        <p:grpSpPr bwMode="auto">
          <a:xfrm>
            <a:off x="896938" y="4200525"/>
            <a:ext cx="550862" cy="550863"/>
            <a:chOff x="0" y="0"/>
            <a:chExt cx="550863" cy="550863"/>
          </a:xfrm>
        </p:grpSpPr>
        <p:sp>
          <p:nvSpPr>
            <p:cNvPr id="21808" name="AutoShape 1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809" name="AutoShape 2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16</a:t>
              </a:r>
              <a:endParaRPr lang="en-US" altLang="en-US"/>
            </a:p>
          </p:txBody>
        </p:sp>
      </p:grpSp>
      <p:sp>
        <p:nvSpPr>
          <p:cNvPr id="21516" name="AutoShape 21"/>
          <p:cNvSpPr>
            <a:spLocks/>
          </p:cNvSpPr>
          <p:nvPr/>
        </p:nvSpPr>
        <p:spPr bwMode="auto">
          <a:xfrm>
            <a:off x="896938" y="475138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517" name="Group 22"/>
          <p:cNvGrpSpPr>
            <a:grpSpLocks/>
          </p:cNvGrpSpPr>
          <p:nvPr/>
        </p:nvGrpSpPr>
        <p:grpSpPr bwMode="auto">
          <a:xfrm>
            <a:off x="565150" y="2684463"/>
            <a:ext cx="550863" cy="550862"/>
            <a:chOff x="0" y="0"/>
            <a:chExt cx="550863" cy="550863"/>
          </a:xfrm>
        </p:grpSpPr>
        <p:sp>
          <p:nvSpPr>
            <p:cNvPr id="21806" name="AutoShape 2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807" name="AutoShape 2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15</a:t>
              </a:r>
              <a:endParaRPr lang="en-US" altLang="en-US"/>
            </a:p>
          </p:txBody>
        </p:sp>
      </p:grpSp>
      <p:grpSp>
        <p:nvGrpSpPr>
          <p:cNvPr id="21518" name="Group 25"/>
          <p:cNvGrpSpPr>
            <a:grpSpLocks/>
          </p:cNvGrpSpPr>
          <p:nvPr/>
        </p:nvGrpSpPr>
        <p:grpSpPr bwMode="auto">
          <a:xfrm>
            <a:off x="1081088" y="2684463"/>
            <a:ext cx="152400" cy="550862"/>
            <a:chOff x="-1" y="0"/>
            <a:chExt cx="153037" cy="551498"/>
          </a:xfrm>
        </p:grpSpPr>
        <p:sp>
          <p:nvSpPr>
            <p:cNvPr id="21796" name="AutoShape 2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797" name="Group 27"/>
            <p:cNvGrpSpPr>
              <a:grpSpLocks/>
            </p:cNvGrpSpPr>
            <p:nvPr/>
          </p:nvGrpSpPr>
          <p:grpSpPr bwMode="auto">
            <a:xfrm>
              <a:off x="-1" y="0"/>
              <a:ext cx="153037" cy="551498"/>
              <a:chOff x="-1" y="0"/>
              <a:chExt cx="153037" cy="551498"/>
            </a:xfrm>
          </p:grpSpPr>
          <p:sp>
            <p:nvSpPr>
              <p:cNvPr id="21798" name="Line 2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99" name="Line 2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800" name="Line 3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801" name="Line 3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802" name="Line 3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803" name="Line 3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804" name="Line 3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805" name="Line 3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1519" name="AutoShape 36"/>
          <p:cNvSpPr>
            <a:spLocks/>
          </p:cNvSpPr>
          <p:nvPr/>
        </p:nvSpPr>
        <p:spPr bwMode="auto">
          <a:xfrm>
            <a:off x="1233488" y="2684463"/>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520" name="Group 37"/>
          <p:cNvGrpSpPr>
            <a:grpSpLocks/>
          </p:cNvGrpSpPr>
          <p:nvPr/>
        </p:nvGrpSpPr>
        <p:grpSpPr bwMode="auto">
          <a:xfrm>
            <a:off x="1749425" y="2684463"/>
            <a:ext cx="152400" cy="550862"/>
            <a:chOff x="-1" y="0"/>
            <a:chExt cx="153037" cy="551498"/>
          </a:xfrm>
        </p:grpSpPr>
        <p:sp>
          <p:nvSpPr>
            <p:cNvPr id="21786" name="AutoShape 38"/>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787" name="Group 39"/>
            <p:cNvGrpSpPr>
              <a:grpSpLocks/>
            </p:cNvGrpSpPr>
            <p:nvPr/>
          </p:nvGrpSpPr>
          <p:grpSpPr bwMode="auto">
            <a:xfrm>
              <a:off x="-1" y="0"/>
              <a:ext cx="153037" cy="551498"/>
              <a:chOff x="-1" y="0"/>
              <a:chExt cx="153037" cy="551498"/>
            </a:xfrm>
          </p:grpSpPr>
          <p:sp>
            <p:nvSpPr>
              <p:cNvPr id="21788" name="Line 40"/>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89" name="Line 41"/>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90" name="Line 42"/>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91" name="Line 43"/>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92" name="Line 44"/>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93" name="Line 45"/>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94" name="Line 46"/>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95" name="Line 47"/>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1521" name="Group 48"/>
          <p:cNvGrpSpPr>
            <a:grpSpLocks/>
          </p:cNvGrpSpPr>
          <p:nvPr/>
        </p:nvGrpSpPr>
        <p:grpSpPr bwMode="auto">
          <a:xfrm>
            <a:off x="412750" y="2684463"/>
            <a:ext cx="152400" cy="550862"/>
            <a:chOff x="-1" y="0"/>
            <a:chExt cx="153037" cy="551498"/>
          </a:xfrm>
        </p:grpSpPr>
        <p:sp>
          <p:nvSpPr>
            <p:cNvPr id="21776" name="AutoShape 49"/>
            <p:cNvSpPr>
              <a:spLocks/>
            </p:cNvSpPr>
            <p:nvPr/>
          </p:nvSpPr>
          <p:spPr bwMode="auto">
            <a:xfrm>
              <a:off x="0" y="0"/>
              <a:ext cx="152401" cy="550863"/>
            </a:xfrm>
            <a:custGeom>
              <a:avLst/>
              <a:gdLst>
                <a:gd name="T0" fmla="*/ 3793402 w 21600"/>
                <a:gd name="T1" fmla="*/ 179140622 h 21600"/>
                <a:gd name="T2" fmla="*/ 3793402 w 21600"/>
                <a:gd name="T3" fmla="*/ 179140622 h 21600"/>
                <a:gd name="T4" fmla="*/ 3793402 w 21600"/>
                <a:gd name="T5" fmla="*/ 179140622 h 21600"/>
                <a:gd name="T6" fmla="*/ 379340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777" name="Group 50"/>
            <p:cNvGrpSpPr>
              <a:grpSpLocks/>
            </p:cNvGrpSpPr>
            <p:nvPr/>
          </p:nvGrpSpPr>
          <p:grpSpPr bwMode="auto">
            <a:xfrm>
              <a:off x="-1" y="0"/>
              <a:ext cx="153037" cy="551498"/>
              <a:chOff x="-1" y="0"/>
              <a:chExt cx="153037" cy="551498"/>
            </a:xfrm>
          </p:grpSpPr>
          <p:sp>
            <p:nvSpPr>
              <p:cNvPr id="21778" name="Line 51"/>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79" name="Line 52"/>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80" name="Line 53"/>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81" name="Line 54"/>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82" name="Line 55"/>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83" name="Line 56"/>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84" name="Line 57"/>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85" name="Line 58"/>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1522" name="Line 59"/>
          <p:cNvSpPr>
            <a:spLocks noChangeShapeType="1"/>
          </p:cNvSpPr>
          <p:nvPr/>
        </p:nvSpPr>
        <p:spPr bwMode="auto">
          <a:xfrm flipH="1">
            <a:off x="2425700" y="3235325"/>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523" name="Line 60"/>
          <p:cNvSpPr>
            <a:spLocks noChangeShapeType="1"/>
          </p:cNvSpPr>
          <p:nvPr/>
        </p:nvSpPr>
        <p:spPr bwMode="auto">
          <a:xfrm>
            <a:off x="3152775" y="3235325"/>
            <a:ext cx="25400"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nvGrpSpPr>
          <p:cNvPr id="21524" name="Group 61"/>
          <p:cNvGrpSpPr>
            <a:grpSpLocks/>
          </p:cNvGrpSpPr>
          <p:nvPr/>
        </p:nvGrpSpPr>
        <p:grpSpPr bwMode="auto">
          <a:xfrm>
            <a:off x="2124075" y="3649663"/>
            <a:ext cx="550863" cy="550862"/>
            <a:chOff x="0" y="0"/>
            <a:chExt cx="550863" cy="550863"/>
          </a:xfrm>
        </p:grpSpPr>
        <p:sp>
          <p:nvSpPr>
            <p:cNvPr id="21774" name="AutoShape 6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775" name="AutoShape 6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21525" name="Group 64"/>
          <p:cNvGrpSpPr>
            <a:grpSpLocks/>
          </p:cNvGrpSpPr>
          <p:nvPr/>
        </p:nvGrpSpPr>
        <p:grpSpPr bwMode="auto">
          <a:xfrm>
            <a:off x="2124075" y="4200525"/>
            <a:ext cx="550863" cy="550863"/>
            <a:chOff x="0" y="0"/>
            <a:chExt cx="550863" cy="550863"/>
          </a:xfrm>
        </p:grpSpPr>
        <p:sp>
          <p:nvSpPr>
            <p:cNvPr id="21772" name="AutoShape 6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773" name="AutoShape 6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21526" name="AutoShape 67"/>
          <p:cNvSpPr>
            <a:spLocks/>
          </p:cNvSpPr>
          <p:nvPr/>
        </p:nvSpPr>
        <p:spPr bwMode="auto">
          <a:xfrm>
            <a:off x="2124075" y="475138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527" name="Group 68"/>
          <p:cNvGrpSpPr>
            <a:grpSpLocks/>
          </p:cNvGrpSpPr>
          <p:nvPr/>
        </p:nvGrpSpPr>
        <p:grpSpPr bwMode="auto">
          <a:xfrm>
            <a:off x="2562225" y="2684463"/>
            <a:ext cx="550863" cy="550862"/>
            <a:chOff x="0" y="0"/>
            <a:chExt cx="550863" cy="550863"/>
          </a:xfrm>
        </p:grpSpPr>
        <p:sp>
          <p:nvSpPr>
            <p:cNvPr id="21770" name="AutoShape 6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771" name="AutoShape 7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36</a:t>
              </a:r>
              <a:endParaRPr lang="en-US" altLang="en-US"/>
            </a:p>
          </p:txBody>
        </p:sp>
      </p:grpSp>
      <p:grpSp>
        <p:nvGrpSpPr>
          <p:cNvPr id="21528" name="Group 71"/>
          <p:cNvGrpSpPr>
            <a:grpSpLocks/>
          </p:cNvGrpSpPr>
          <p:nvPr/>
        </p:nvGrpSpPr>
        <p:grpSpPr bwMode="auto">
          <a:xfrm>
            <a:off x="3078163" y="2684463"/>
            <a:ext cx="152400" cy="550862"/>
            <a:chOff x="-1" y="0"/>
            <a:chExt cx="153037" cy="551498"/>
          </a:xfrm>
        </p:grpSpPr>
        <p:sp>
          <p:nvSpPr>
            <p:cNvPr id="21760" name="AutoShape 72"/>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761" name="Group 73"/>
            <p:cNvGrpSpPr>
              <a:grpSpLocks/>
            </p:cNvGrpSpPr>
            <p:nvPr/>
          </p:nvGrpSpPr>
          <p:grpSpPr bwMode="auto">
            <a:xfrm>
              <a:off x="-1" y="0"/>
              <a:ext cx="153037" cy="551498"/>
              <a:chOff x="-1" y="0"/>
              <a:chExt cx="153037" cy="551498"/>
            </a:xfrm>
          </p:grpSpPr>
          <p:sp>
            <p:nvSpPr>
              <p:cNvPr id="21762" name="Line 74"/>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63" name="Line 75"/>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64" name="Line 76"/>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65" name="Line 77"/>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66" name="Line 78"/>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67" name="Line 79"/>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68" name="Line 80"/>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69" name="Line 81"/>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1529" name="Group 82"/>
          <p:cNvGrpSpPr>
            <a:grpSpLocks/>
          </p:cNvGrpSpPr>
          <p:nvPr/>
        </p:nvGrpSpPr>
        <p:grpSpPr bwMode="auto">
          <a:xfrm>
            <a:off x="3230563" y="2684463"/>
            <a:ext cx="550862" cy="550862"/>
            <a:chOff x="0" y="0"/>
            <a:chExt cx="550863" cy="550863"/>
          </a:xfrm>
        </p:grpSpPr>
        <p:sp>
          <p:nvSpPr>
            <p:cNvPr id="21758" name="AutoShape 8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759" name="AutoShape 8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40</a:t>
              </a:r>
              <a:endParaRPr lang="en-US" altLang="en-US"/>
            </a:p>
          </p:txBody>
        </p:sp>
      </p:grpSp>
      <p:grpSp>
        <p:nvGrpSpPr>
          <p:cNvPr id="21530" name="Group 85"/>
          <p:cNvGrpSpPr>
            <a:grpSpLocks/>
          </p:cNvGrpSpPr>
          <p:nvPr/>
        </p:nvGrpSpPr>
        <p:grpSpPr bwMode="auto">
          <a:xfrm>
            <a:off x="3746500" y="2684463"/>
            <a:ext cx="152400" cy="550862"/>
            <a:chOff x="-1" y="0"/>
            <a:chExt cx="153037" cy="551498"/>
          </a:xfrm>
        </p:grpSpPr>
        <p:sp>
          <p:nvSpPr>
            <p:cNvPr id="21748" name="AutoShape 8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749" name="Group 87"/>
            <p:cNvGrpSpPr>
              <a:grpSpLocks/>
            </p:cNvGrpSpPr>
            <p:nvPr/>
          </p:nvGrpSpPr>
          <p:grpSpPr bwMode="auto">
            <a:xfrm>
              <a:off x="-1" y="0"/>
              <a:ext cx="153037" cy="551498"/>
              <a:chOff x="-1" y="0"/>
              <a:chExt cx="153037" cy="551498"/>
            </a:xfrm>
          </p:grpSpPr>
          <p:sp>
            <p:nvSpPr>
              <p:cNvPr id="21750" name="Line 8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51" name="Line 8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52" name="Line 9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53" name="Line 9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54" name="Line 9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55" name="Line 9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56" name="Line 9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57" name="Line 9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1531" name="Group 96"/>
          <p:cNvGrpSpPr>
            <a:grpSpLocks/>
          </p:cNvGrpSpPr>
          <p:nvPr/>
        </p:nvGrpSpPr>
        <p:grpSpPr bwMode="auto">
          <a:xfrm>
            <a:off x="2409825" y="2684463"/>
            <a:ext cx="152400" cy="550862"/>
            <a:chOff x="-1" y="0"/>
            <a:chExt cx="153037" cy="551498"/>
          </a:xfrm>
        </p:grpSpPr>
        <p:sp>
          <p:nvSpPr>
            <p:cNvPr id="21738" name="AutoShape 97"/>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739" name="Group 98"/>
            <p:cNvGrpSpPr>
              <a:grpSpLocks/>
            </p:cNvGrpSpPr>
            <p:nvPr/>
          </p:nvGrpSpPr>
          <p:grpSpPr bwMode="auto">
            <a:xfrm>
              <a:off x="-1" y="0"/>
              <a:ext cx="153037" cy="551498"/>
              <a:chOff x="-1" y="0"/>
              <a:chExt cx="153037" cy="551498"/>
            </a:xfrm>
          </p:grpSpPr>
          <p:sp>
            <p:nvSpPr>
              <p:cNvPr id="21740" name="Line 9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41" name="Line 10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42" name="Line 10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43" name="Line 10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44" name="Line 10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45" name="Line 10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46" name="Line 10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47" name="Line 10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1532" name="Group 107"/>
          <p:cNvGrpSpPr>
            <a:grpSpLocks/>
          </p:cNvGrpSpPr>
          <p:nvPr/>
        </p:nvGrpSpPr>
        <p:grpSpPr bwMode="auto">
          <a:xfrm>
            <a:off x="2852738" y="3649663"/>
            <a:ext cx="550862" cy="550862"/>
            <a:chOff x="0" y="0"/>
            <a:chExt cx="550863" cy="550863"/>
          </a:xfrm>
        </p:grpSpPr>
        <p:sp>
          <p:nvSpPr>
            <p:cNvPr id="21736" name="AutoShape 10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737" name="AutoShape 10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36</a:t>
              </a:r>
              <a:endParaRPr lang="en-US" altLang="en-US"/>
            </a:p>
          </p:txBody>
        </p:sp>
      </p:grpSp>
      <p:grpSp>
        <p:nvGrpSpPr>
          <p:cNvPr id="21533" name="Group 110"/>
          <p:cNvGrpSpPr>
            <a:grpSpLocks/>
          </p:cNvGrpSpPr>
          <p:nvPr/>
        </p:nvGrpSpPr>
        <p:grpSpPr bwMode="auto">
          <a:xfrm>
            <a:off x="2852738" y="4200525"/>
            <a:ext cx="550862" cy="550863"/>
            <a:chOff x="0" y="0"/>
            <a:chExt cx="550863" cy="550863"/>
          </a:xfrm>
        </p:grpSpPr>
        <p:sp>
          <p:nvSpPr>
            <p:cNvPr id="21734" name="AutoShape 11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735" name="AutoShape 11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38</a:t>
              </a:r>
              <a:endParaRPr lang="en-US" altLang="en-US"/>
            </a:p>
          </p:txBody>
        </p:sp>
      </p:grpSp>
      <p:sp>
        <p:nvSpPr>
          <p:cNvPr id="21534" name="AutoShape 113"/>
          <p:cNvSpPr>
            <a:spLocks/>
          </p:cNvSpPr>
          <p:nvPr/>
        </p:nvSpPr>
        <p:spPr bwMode="auto">
          <a:xfrm>
            <a:off x="2852738" y="475138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535" name="AutoShape 114"/>
          <p:cNvSpPr>
            <a:spLocks/>
          </p:cNvSpPr>
          <p:nvPr/>
        </p:nvSpPr>
        <p:spPr bwMode="auto">
          <a:xfrm>
            <a:off x="1232855" y="2256632"/>
            <a:ext cx="523296" cy="365125"/>
          </a:xfrm>
          <a:custGeom>
            <a:avLst/>
            <a:gdLst>
              <a:gd name="T0" fmla="*/ 100300428 w 21600"/>
              <a:gd name="T1" fmla="*/ 417327699 h 21600"/>
              <a:gd name="T2" fmla="*/ 100300428 w 21600"/>
              <a:gd name="T3" fmla="*/ 417327699 h 21600"/>
              <a:gd name="T4" fmla="*/ 100300428 w 21600"/>
              <a:gd name="T5" fmla="*/ 417327699 h 21600"/>
              <a:gd name="T6" fmla="*/ 100300428 w 21600"/>
              <a:gd name="T7" fmla="*/ 41732769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1536" name="AutoShape 115"/>
          <p:cNvSpPr>
            <a:spLocks/>
          </p:cNvSpPr>
          <p:nvPr/>
        </p:nvSpPr>
        <p:spPr bwMode="auto">
          <a:xfrm>
            <a:off x="2404269" y="2239963"/>
            <a:ext cx="708819" cy="381794"/>
          </a:xfrm>
          <a:custGeom>
            <a:avLst/>
            <a:gdLst>
              <a:gd name="T0" fmla="*/ 170006860 w 21600"/>
              <a:gd name="T1" fmla="*/ 477133371 h 21600"/>
              <a:gd name="T2" fmla="*/ 170006860 w 21600"/>
              <a:gd name="T3" fmla="*/ 477133371 h 21600"/>
              <a:gd name="T4" fmla="*/ 170006860 w 21600"/>
              <a:gd name="T5" fmla="*/ 477133371 h 21600"/>
              <a:gd name="T6" fmla="*/ 170006860 w 21600"/>
              <a:gd name="T7" fmla="*/ 47713337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1537" name="Group 116"/>
          <p:cNvGrpSpPr>
            <a:grpSpLocks/>
          </p:cNvGrpSpPr>
          <p:nvPr/>
        </p:nvGrpSpPr>
        <p:grpSpPr bwMode="auto">
          <a:xfrm>
            <a:off x="1854200" y="1689100"/>
            <a:ext cx="550863" cy="550863"/>
            <a:chOff x="0" y="0"/>
            <a:chExt cx="550863" cy="550863"/>
          </a:xfrm>
        </p:grpSpPr>
        <p:sp>
          <p:nvSpPr>
            <p:cNvPr id="21732" name="AutoShape 11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733" name="AutoShape 11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21538" name="Group 119"/>
          <p:cNvGrpSpPr>
            <a:grpSpLocks/>
          </p:cNvGrpSpPr>
          <p:nvPr/>
        </p:nvGrpSpPr>
        <p:grpSpPr bwMode="auto">
          <a:xfrm>
            <a:off x="2370138" y="1689100"/>
            <a:ext cx="152400" cy="550863"/>
            <a:chOff x="-1" y="0"/>
            <a:chExt cx="153037" cy="551498"/>
          </a:xfrm>
        </p:grpSpPr>
        <p:sp>
          <p:nvSpPr>
            <p:cNvPr id="21722" name="AutoShape 120"/>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723" name="Group 121"/>
            <p:cNvGrpSpPr>
              <a:grpSpLocks/>
            </p:cNvGrpSpPr>
            <p:nvPr/>
          </p:nvGrpSpPr>
          <p:grpSpPr bwMode="auto">
            <a:xfrm>
              <a:off x="-1" y="0"/>
              <a:ext cx="153037" cy="551498"/>
              <a:chOff x="-1" y="0"/>
              <a:chExt cx="153037" cy="551498"/>
            </a:xfrm>
          </p:grpSpPr>
          <p:sp>
            <p:nvSpPr>
              <p:cNvPr id="21724" name="Line 122"/>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25" name="Line 123"/>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26" name="Line 124"/>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27" name="Line 125"/>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28" name="Line 126"/>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29" name="Line 127"/>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30" name="Line 128"/>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31" name="Line 129"/>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1539" name="AutoShape 130"/>
          <p:cNvSpPr>
            <a:spLocks/>
          </p:cNvSpPr>
          <p:nvPr/>
        </p:nvSpPr>
        <p:spPr bwMode="auto">
          <a:xfrm>
            <a:off x="2522538" y="1689100"/>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540" name="Group 131"/>
          <p:cNvGrpSpPr>
            <a:grpSpLocks/>
          </p:cNvGrpSpPr>
          <p:nvPr/>
        </p:nvGrpSpPr>
        <p:grpSpPr bwMode="auto">
          <a:xfrm>
            <a:off x="3038475" y="1689100"/>
            <a:ext cx="152400" cy="550863"/>
            <a:chOff x="-1" y="0"/>
            <a:chExt cx="153037" cy="551498"/>
          </a:xfrm>
        </p:grpSpPr>
        <p:sp>
          <p:nvSpPr>
            <p:cNvPr id="21712" name="AutoShape 132"/>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713" name="Group 133"/>
            <p:cNvGrpSpPr>
              <a:grpSpLocks/>
            </p:cNvGrpSpPr>
            <p:nvPr/>
          </p:nvGrpSpPr>
          <p:grpSpPr bwMode="auto">
            <a:xfrm>
              <a:off x="-1" y="0"/>
              <a:ext cx="153037" cy="551498"/>
              <a:chOff x="-1" y="0"/>
              <a:chExt cx="153037" cy="551498"/>
            </a:xfrm>
          </p:grpSpPr>
          <p:sp>
            <p:nvSpPr>
              <p:cNvPr id="21714" name="Line 134"/>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15" name="Line 135"/>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16" name="Line 136"/>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17" name="Line 137"/>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18" name="Line 138"/>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19" name="Line 139"/>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20" name="Line 140"/>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21" name="Line 141"/>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1541" name="Group 142"/>
          <p:cNvGrpSpPr>
            <a:grpSpLocks/>
          </p:cNvGrpSpPr>
          <p:nvPr/>
        </p:nvGrpSpPr>
        <p:grpSpPr bwMode="auto">
          <a:xfrm>
            <a:off x="1701800" y="1689100"/>
            <a:ext cx="152400" cy="550863"/>
            <a:chOff x="-1" y="0"/>
            <a:chExt cx="153037" cy="551498"/>
          </a:xfrm>
        </p:grpSpPr>
        <p:sp>
          <p:nvSpPr>
            <p:cNvPr id="21702" name="AutoShape 14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703" name="Group 144"/>
            <p:cNvGrpSpPr>
              <a:grpSpLocks/>
            </p:cNvGrpSpPr>
            <p:nvPr/>
          </p:nvGrpSpPr>
          <p:grpSpPr bwMode="auto">
            <a:xfrm>
              <a:off x="-1" y="0"/>
              <a:ext cx="153037" cy="551498"/>
              <a:chOff x="-1" y="0"/>
              <a:chExt cx="153037" cy="551498"/>
            </a:xfrm>
          </p:grpSpPr>
          <p:sp>
            <p:nvSpPr>
              <p:cNvPr id="21704" name="Line 14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05" name="Line 14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06" name="Line 14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07" name="Line 14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08" name="Line 14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09" name="Line 15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10" name="Line 15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711" name="Line 15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1542" name="Group 153"/>
          <p:cNvGrpSpPr>
            <a:grpSpLocks/>
          </p:cNvGrpSpPr>
          <p:nvPr/>
        </p:nvGrpSpPr>
        <p:grpSpPr bwMode="auto">
          <a:xfrm>
            <a:off x="3622675" y="3644900"/>
            <a:ext cx="550863" cy="550863"/>
            <a:chOff x="0" y="0"/>
            <a:chExt cx="550863" cy="550863"/>
          </a:xfrm>
        </p:grpSpPr>
        <p:sp>
          <p:nvSpPr>
            <p:cNvPr id="21700" name="AutoShape 15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701" name="AutoShape 15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40</a:t>
              </a:r>
              <a:endParaRPr lang="en-US" altLang="en-US"/>
            </a:p>
          </p:txBody>
        </p:sp>
      </p:grpSp>
      <p:grpSp>
        <p:nvGrpSpPr>
          <p:cNvPr id="21543" name="Group 156"/>
          <p:cNvGrpSpPr>
            <a:grpSpLocks/>
          </p:cNvGrpSpPr>
          <p:nvPr/>
        </p:nvGrpSpPr>
        <p:grpSpPr bwMode="auto">
          <a:xfrm>
            <a:off x="3622675" y="4195763"/>
            <a:ext cx="550863" cy="550862"/>
            <a:chOff x="0" y="0"/>
            <a:chExt cx="550863" cy="550863"/>
          </a:xfrm>
        </p:grpSpPr>
        <p:sp>
          <p:nvSpPr>
            <p:cNvPr id="21698" name="AutoShape 15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699" name="AutoShape 15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45</a:t>
              </a:r>
              <a:endParaRPr lang="en-US" altLang="en-US"/>
            </a:p>
          </p:txBody>
        </p:sp>
      </p:grpSp>
      <p:sp>
        <p:nvSpPr>
          <p:cNvPr id="21544" name="AutoShape 159"/>
          <p:cNvSpPr>
            <a:spLocks/>
          </p:cNvSpPr>
          <p:nvPr/>
        </p:nvSpPr>
        <p:spPr bwMode="auto">
          <a:xfrm>
            <a:off x="3622675" y="474662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545" name="AutoShape 160"/>
          <p:cNvSpPr>
            <a:spLocks/>
          </p:cNvSpPr>
          <p:nvPr/>
        </p:nvSpPr>
        <p:spPr bwMode="auto">
          <a:xfrm>
            <a:off x="3844925" y="3241675"/>
            <a:ext cx="30163" cy="396875"/>
          </a:xfrm>
          <a:custGeom>
            <a:avLst/>
            <a:gdLst>
              <a:gd name="T0" fmla="*/ 29410 w 21600"/>
              <a:gd name="T1" fmla="*/ 66992298 h 21600"/>
              <a:gd name="T2" fmla="*/ 29410 w 21600"/>
              <a:gd name="T3" fmla="*/ 66992298 h 21600"/>
              <a:gd name="T4" fmla="*/ 29410 w 21600"/>
              <a:gd name="T5" fmla="*/ 66992298 h 21600"/>
              <a:gd name="T6" fmla="*/ 29410 w 21600"/>
              <a:gd name="T7" fmla="*/ 6699229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199" y="7200"/>
                  <a:pt x="14400" y="14399"/>
                  <a:pt x="2160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1546" name="AutoShape 161"/>
          <p:cNvSpPr>
            <a:spLocks/>
          </p:cNvSpPr>
          <p:nvPr/>
        </p:nvSpPr>
        <p:spPr bwMode="auto">
          <a:xfrm>
            <a:off x="5186363" y="3273425"/>
            <a:ext cx="25400" cy="401638"/>
          </a:xfrm>
          <a:custGeom>
            <a:avLst/>
            <a:gdLst>
              <a:gd name="T0" fmla="*/ 17561 w 21600"/>
              <a:gd name="T1" fmla="*/ 69433151 h 21600"/>
              <a:gd name="T2" fmla="*/ 17561 w 21600"/>
              <a:gd name="T3" fmla="*/ 69433151 h 21600"/>
              <a:gd name="T4" fmla="*/ 17561 w 21600"/>
              <a:gd name="T5" fmla="*/ 69433151 h 21600"/>
              <a:gd name="T6" fmla="*/ 17561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1547" name="AutoShape 162"/>
          <p:cNvSpPr>
            <a:spLocks/>
          </p:cNvSpPr>
          <p:nvPr/>
        </p:nvSpPr>
        <p:spPr bwMode="auto">
          <a:xfrm>
            <a:off x="5902325" y="3273425"/>
            <a:ext cx="6350" cy="401638"/>
          </a:xfrm>
          <a:custGeom>
            <a:avLst/>
            <a:gdLst>
              <a:gd name="T0" fmla="*/ 274 w 21600"/>
              <a:gd name="T1" fmla="*/ 69433151 h 21600"/>
              <a:gd name="T2" fmla="*/ 274 w 21600"/>
              <a:gd name="T3" fmla="*/ 69433151 h 21600"/>
              <a:gd name="T4" fmla="*/ 274 w 21600"/>
              <a:gd name="T5" fmla="*/ 69433151 h 21600"/>
              <a:gd name="T6" fmla="*/ 274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1548" name="Group 163"/>
          <p:cNvGrpSpPr>
            <a:grpSpLocks/>
          </p:cNvGrpSpPr>
          <p:nvPr/>
        </p:nvGrpSpPr>
        <p:grpSpPr bwMode="auto">
          <a:xfrm>
            <a:off x="4894263" y="3681413"/>
            <a:ext cx="550862" cy="550862"/>
            <a:chOff x="0" y="0"/>
            <a:chExt cx="550863" cy="550863"/>
          </a:xfrm>
        </p:grpSpPr>
        <p:sp>
          <p:nvSpPr>
            <p:cNvPr id="21696" name="AutoShape 16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697" name="AutoShape 165"/>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21549" name="Group 166"/>
          <p:cNvGrpSpPr>
            <a:grpSpLocks/>
          </p:cNvGrpSpPr>
          <p:nvPr/>
        </p:nvGrpSpPr>
        <p:grpSpPr bwMode="auto">
          <a:xfrm>
            <a:off x="4894263" y="4232275"/>
            <a:ext cx="550862" cy="550863"/>
            <a:chOff x="0" y="0"/>
            <a:chExt cx="550863" cy="550863"/>
          </a:xfrm>
        </p:grpSpPr>
        <p:sp>
          <p:nvSpPr>
            <p:cNvPr id="21694" name="AutoShape 16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695" name="AutoShape 16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12</a:t>
              </a:r>
              <a:endParaRPr lang="en-US" altLang="en-US"/>
            </a:p>
          </p:txBody>
        </p:sp>
      </p:grpSp>
      <p:sp>
        <p:nvSpPr>
          <p:cNvPr id="21550" name="AutoShape 169"/>
          <p:cNvSpPr>
            <a:spLocks/>
          </p:cNvSpPr>
          <p:nvPr/>
        </p:nvSpPr>
        <p:spPr bwMode="auto">
          <a:xfrm>
            <a:off x="4894263" y="478313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551" name="AutoShape 170"/>
          <p:cNvSpPr>
            <a:spLocks/>
          </p:cNvSpPr>
          <p:nvPr/>
        </p:nvSpPr>
        <p:spPr bwMode="auto">
          <a:xfrm>
            <a:off x="5638800" y="368141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552" name="Group 171"/>
          <p:cNvGrpSpPr>
            <a:grpSpLocks/>
          </p:cNvGrpSpPr>
          <p:nvPr/>
        </p:nvGrpSpPr>
        <p:grpSpPr bwMode="auto">
          <a:xfrm>
            <a:off x="5638800" y="4232275"/>
            <a:ext cx="550863" cy="550863"/>
            <a:chOff x="0" y="0"/>
            <a:chExt cx="550863" cy="550863"/>
          </a:xfrm>
        </p:grpSpPr>
        <p:sp>
          <p:nvSpPr>
            <p:cNvPr id="21692" name="AutoShape 17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693" name="AutoShape 17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16</a:t>
              </a:r>
              <a:endParaRPr lang="en-US" altLang="en-US"/>
            </a:p>
          </p:txBody>
        </p:sp>
      </p:grpSp>
      <p:sp>
        <p:nvSpPr>
          <p:cNvPr id="21553" name="AutoShape 174"/>
          <p:cNvSpPr>
            <a:spLocks/>
          </p:cNvSpPr>
          <p:nvPr/>
        </p:nvSpPr>
        <p:spPr bwMode="auto">
          <a:xfrm>
            <a:off x="5638800" y="478313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554" name="AutoShape 175"/>
          <p:cNvSpPr>
            <a:spLocks/>
          </p:cNvSpPr>
          <p:nvPr/>
        </p:nvSpPr>
        <p:spPr bwMode="auto">
          <a:xfrm>
            <a:off x="5307013" y="2716213"/>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555" name="Group 176"/>
          <p:cNvGrpSpPr>
            <a:grpSpLocks/>
          </p:cNvGrpSpPr>
          <p:nvPr/>
        </p:nvGrpSpPr>
        <p:grpSpPr bwMode="auto">
          <a:xfrm>
            <a:off x="5785325" y="2722563"/>
            <a:ext cx="152400" cy="550862"/>
            <a:chOff x="-1" y="0"/>
            <a:chExt cx="153037" cy="551498"/>
          </a:xfrm>
        </p:grpSpPr>
        <p:sp>
          <p:nvSpPr>
            <p:cNvPr id="21682" name="AutoShape 177"/>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683" name="Group 178"/>
            <p:cNvGrpSpPr>
              <a:grpSpLocks/>
            </p:cNvGrpSpPr>
            <p:nvPr/>
          </p:nvGrpSpPr>
          <p:grpSpPr bwMode="auto">
            <a:xfrm>
              <a:off x="-1" y="0"/>
              <a:ext cx="153037" cy="551498"/>
              <a:chOff x="-1" y="0"/>
              <a:chExt cx="153037" cy="551498"/>
            </a:xfrm>
          </p:grpSpPr>
          <p:sp>
            <p:nvSpPr>
              <p:cNvPr id="21684" name="Line 17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85" name="Line 18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86" name="Line 18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87" name="Line 18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88" name="Line 18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89" name="Line 18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90" name="Line 18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91" name="Line 18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1556" name="AutoShape 187"/>
          <p:cNvSpPr>
            <a:spLocks/>
          </p:cNvSpPr>
          <p:nvPr/>
        </p:nvSpPr>
        <p:spPr bwMode="auto">
          <a:xfrm>
            <a:off x="5959028" y="272256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557" name="Group 188"/>
          <p:cNvGrpSpPr>
            <a:grpSpLocks/>
          </p:cNvGrpSpPr>
          <p:nvPr/>
        </p:nvGrpSpPr>
        <p:grpSpPr bwMode="auto">
          <a:xfrm>
            <a:off x="6491288" y="2716213"/>
            <a:ext cx="152400" cy="550862"/>
            <a:chOff x="-1" y="0"/>
            <a:chExt cx="153037" cy="551498"/>
          </a:xfrm>
        </p:grpSpPr>
        <p:sp>
          <p:nvSpPr>
            <p:cNvPr id="21672" name="AutoShape 189"/>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673" name="Group 190"/>
            <p:cNvGrpSpPr>
              <a:grpSpLocks/>
            </p:cNvGrpSpPr>
            <p:nvPr/>
          </p:nvGrpSpPr>
          <p:grpSpPr bwMode="auto">
            <a:xfrm>
              <a:off x="-1" y="0"/>
              <a:ext cx="153037" cy="551498"/>
              <a:chOff x="-1" y="0"/>
              <a:chExt cx="153037" cy="551498"/>
            </a:xfrm>
          </p:grpSpPr>
          <p:sp>
            <p:nvSpPr>
              <p:cNvPr id="21674" name="Line 191"/>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75" name="Line 192"/>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76" name="Line 193"/>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77" name="Line 194"/>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78" name="Line 195"/>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79" name="Line 196"/>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80" name="Line 197"/>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81" name="Line 198"/>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1558" name="Group 199"/>
          <p:cNvGrpSpPr>
            <a:grpSpLocks/>
          </p:cNvGrpSpPr>
          <p:nvPr/>
        </p:nvGrpSpPr>
        <p:grpSpPr bwMode="auto">
          <a:xfrm>
            <a:off x="5154613" y="2716213"/>
            <a:ext cx="152400" cy="550862"/>
            <a:chOff x="-1" y="0"/>
            <a:chExt cx="153037" cy="551498"/>
          </a:xfrm>
        </p:grpSpPr>
        <p:sp>
          <p:nvSpPr>
            <p:cNvPr id="21662" name="AutoShape 200"/>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663" name="Group 201"/>
            <p:cNvGrpSpPr>
              <a:grpSpLocks/>
            </p:cNvGrpSpPr>
            <p:nvPr/>
          </p:nvGrpSpPr>
          <p:grpSpPr bwMode="auto">
            <a:xfrm>
              <a:off x="-1" y="0"/>
              <a:ext cx="153037" cy="551498"/>
              <a:chOff x="-1" y="0"/>
              <a:chExt cx="153037" cy="551498"/>
            </a:xfrm>
          </p:grpSpPr>
          <p:sp>
            <p:nvSpPr>
              <p:cNvPr id="21664" name="Line 202"/>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65" name="Line 203"/>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66" name="Line 204"/>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67" name="Line 205"/>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68" name="Line 206"/>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69" name="Line 207"/>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70" name="Line 208"/>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71" name="Line 209"/>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1559" name="Line 210"/>
          <p:cNvSpPr>
            <a:spLocks noChangeShapeType="1"/>
          </p:cNvSpPr>
          <p:nvPr/>
        </p:nvSpPr>
        <p:spPr bwMode="auto">
          <a:xfrm flipH="1">
            <a:off x="7165975" y="3267075"/>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560" name="Line 211"/>
          <p:cNvSpPr>
            <a:spLocks noChangeShapeType="1"/>
          </p:cNvSpPr>
          <p:nvPr/>
        </p:nvSpPr>
        <p:spPr bwMode="auto">
          <a:xfrm>
            <a:off x="7894638" y="3267075"/>
            <a:ext cx="25400"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nvGrpSpPr>
          <p:cNvPr id="21561" name="Group 212"/>
          <p:cNvGrpSpPr>
            <a:grpSpLocks/>
          </p:cNvGrpSpPr>
          <p:nvPr/>
        </p:nvGrpSpPr>
        <p:grpSpPr bwMode="auto">
          <a:xfrm>
            <a:off x="6865938" y="3681413"/>
            <a:ext cx="550862" cy="550862"/>
            <a:chOff x="0" y="0"/>
            <a:chExt cx="550863" cy="550863"/>
          </a:xfrm>
        </p:grpSpPr>
        <p:sp>
          <p:nvSpPr>
            <p:cNvPr id="21660" name="AutoShape 21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661" name="AutoShape 21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21562" name="Group 215"/>
          <p:cNvGrpSpPr>
            <a:grpSpLocks/>
          </p:cNvGrpSpPr>
          <p:nvPr/>
        </p:nvGrpSpPr>
        <p:grpSpPr bwMode="auto">
          <a:xfrm>
            <a:off x="6865938" y="4232275"/>
            <a:ext cx="550862" cy="550863"/>
            <a:chOff x="0" y="0"/>
            <a:chExt cx="550863" cy="550863"/>
          </a:xfrm>
        </p:grpSpPr>
        <p:sp>
          <p:nvSpPr>
            <p:cNvPr id="21658" name="AutoShape 21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659" name="AutoShape 217"/>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21563" name="AutoShape 218"/>
          <p:cNvSpPr>
            <a:spLocks/>
          </p:cNvSpPr>
          <p:nvPr/>
        </p:nvSpPr>
        <p:spPr bwMode="auto">
          <a:xfrm>
            <a:off x="6865938" y="478313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564" name="Group 219"/>
          <p:cNvGrpSpPr>
            <a:grpSpLocks/>
          </p:cNvGrpSpPr>
          <p:nvPr/>
        </p:nvGrpSpPr>
        <p:grpSpPr bwMode="auto">
          <a:xfrm>
            <a:off x="7304088" y="2716213"/>
            <a:ext cx="550862" cy="550862"/>
            <a:chOff x="0" y="0"/>
            <a:chExt cx="550863" cy="550863"/>
          </a:xfrm>
        </p:grpSpPr>
        <p:sp>
          <p:nvSpPr>
            <p:cNvPr id="21656" name="AutoShape 22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657" name="AutoShape 22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36</a:t>
              </a:r>
              <a:endParaRPr lang="en-US" altLang="en-US"/>
            </a:p>
          </p:txBody>
        </p:sp>
      </p:grpSp>
      <p:grpSp>
        <p:nvGrpSpPr>
          <p:cNvPr id="21565" name="Group 222"/>
          <p:cNvGrpSpPr>
            <a:grpSpLocks/>
          </p:cNvGrpSpPr>
          <p:nvPr/>
        </p:nvGrpSpPr>
        <p:grpSpPr bwMode="auto">
          <a:xfrm>
            <a:off x="7820025" y="2716213"/>
            <a:ext cx="152400" cy="550862"/>
            <a:chOff x="-1" y="0"/>
            <a:chExt cx="153037" cy="551498"/>
          </a:xfrm>
        </p:grpSpPr>
        <p:sp>
          <p:nvSpPr>
            <p:cNvPr id="21646" name="AutoShape 22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647" name="Group 224"/>
            <p:cNvGrpSpPr>
              <a:grpSpLocks/>
            </p:cNvGrpSpPr>
            <p:nvPr/>
          </p:nvGrpSpPr>
          <p:grpSpPr bwMode="auto">
            <a:xfrm>
              <a:off x="-1" y="0"/>
              <a:ext cx="153037" cy="551498"/>
              <a:chOff x="-1" y="0"/>
              <a:chExt cx="153037" cy="551498"/>
            </a:xfrm>
          </p:grpSpPr>
          <p:sp>
            <p:nvSpPr>
              <p:cNvPr id="21648" name="Line 22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49" name="Line 22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50" name="Line 22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51" name="Line 22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52" name="Line 22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53" name="Line 23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54" name="Line 23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55" name="Line 23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1566" name="Group 233"/>
          <p:cNvGrpSpPr>
            <a:grpSpLocks/>
          </p:cNvGrpSpPr>
          <p:nvPr/>
        </p:nvGrpSpPr>
        <p:grpSpPr bwMode="auto">
          <a:xfrm>
            <a:off x="7972425" y="2716213"/>
            <a:ext cx="550863" cy="550862"/>
            <a:chOff x="0" y="0"/>
            <a:chExt cx="550863" cy="550863"/>
          </a:xfrm>
        </p:grpSpPr>
        <p:sp>
          <p:nvSpPr>
            <p:cNvPr id="21644" name="AutoShape 23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645" name="AutoShape 23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40</a:t>
              </a:r>
              <a:endParaRPr lang="en-US" altLang="en-US"/>
            </a:p>
          </p:txBody>
        </p:sp>
      </p:grpSp>
      <p:grpSp>
        <p:nvGrpSpPr>
          <p:cNvPr id="21567" name="Group 236"/>
          <p:cNvGrpSpPr>
            <a:grpSpLocks/>
          </p:cNvGrpSpPr>
          <p:nvPr/>
        </p:nvGrpSpPr>
        <p:grpSpPr bwMode="auto">
          <a:xfrm>
            <a:off x="8488363" y="2716213"/>
            <a:ext cx="152400" cy="550862"/>
            <a:chOff x="-1" y="0"/>
            <a:chExt cx="153037" cy="551498"/>
          </a:xfrm>
        </p:grpSpPr>
        <p:sp>
          <p:nvSpPr>
            <p:cNvPr id="21634" name="AutoShape 237"/>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635" name="Group 238"/>
            <p:cNvGrpSpPr>
              <a:grpSpLocks/>
            </p:cNvGrpSpPr>
            <p:nvPr/>
          </p:nvGrpSpPr>
          <p:grpSpPr bwMode="auto">
            <a:xfrm>
              <a:off x="-1" y="0"/>
              <a:ext cx="153037" cy="551498"/>
              <a:chOff x="-1" y="0"/>
              <a:chExt cx="153037" cy="551498"/>
            </a:xfrm>
          </p:grpSpPr>
          <p:sp>
            <p:nvSpPr>
              <p:cNvPr id="21636" name="Line 23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37" name="Line 24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38" name="Line 24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39" name="Line 24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40" name="Line 24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41" name="Line 24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42" name="Line 24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43" name="Line 24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1568" name="Group 247"/>
          <p:cNvGrpSpPr>
            <a:grpSpLocks/>
          </p:cNvGrpSpPr>
          <p:nvPr/>
        </p:nvGrpSpPr>
        <p:grpSpPr bwMode="auto">
          <a:xfrm>
            <a:off x="7151688" y="2716213"/>
            <a:ext cx="152400" cy="550862"/>
            <a:chOff x="-1" y="0"/>
            <a:chExt cx="153037" cy="551498"/>
          </a:xfrm>
        </p:grpSpPr>
        <p:sp>
          <p:nvSpPr>
            <p:cNvPr id="21624" name="AutoShape 248"/>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625" name="Group 249"/>
            <p:cNvGrpSpPr>
              <a:grpSpLocks/>
            </p:cNvGrpSpPr>
            <p:nvPr/>
          </p:nvGrpSpPr>
          <p:grpSpPr bwMode="auto">
            <a:xfrm>
              <a:off x="-1" y="0"/>
              <a:ext cx="153037" cy="551498"/>
              <a:chOff x="-1" y="0"/>
              <a:chExt cx="153037" cy="551498"/>
            </a:xfrm>
          </p:grpSpPr>
          <p:sp>
            <p:nvSpPr>
              <p:cNvPr id="21626" name="Line 250"/>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27" name="Line 251"/>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28" name="Line 252"/>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29" name="Line 253"/>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30" name="Line 254"/>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31" name="Line 255"/>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32" name="Line 256"/>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33" name="Line 257"/>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1569" name="Group 258"/>
          <p:cNvGrpSpPr>
            <a:grpSpLocks/>
          </p:cNvGrpSpPr>
          <p:nvPr/>
        </p:nvGrpSpPr>
        <p:grpSpPr bwMode="auto">
          <a:xfrm>
            <a:off x="7594600" y="3681413"/>
            <a:ext cx="550863" cy="550862"/>
            <a:chOff x="0" y="0"/>
            <a:chExt cx="550863" cy="550863"/>
          </a:xfrm>
        </p:grpSpPr>
        <p:sp>
          <p:nvSpPr>
            <p:cNvPr id="21622" name="AutoShape 25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623" name="AutoShape 26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36</a:t>
              </a:r>
              <a:endParaRPr lang="en-US" altLang="en-US"/>
            </a:p>
          </p:txBody>
        </p:sp>
      </p:grpSp>
      <p:grpSp>
        <p:nvGrpSpPr>
          <p:cNvPr id="21570" name="Group 261"/>
          <p:cNvGrpSpPr>
            <a:grpSpLocks/>
          </p:cNvGrpSpPr>
          <p:nvPr/>
        </p:nvGrpSpPr>
        <p:grpSpPr bwMode="auto">
          <a:xfrm>
            <a:off x="7594600" y="4232275"/>
            <a:ext cx="550863" cy="550863"/>
            <a:chOff x="0" y="0"/>
            <a:chExt cx="550863" cy="550863"/>
          </a:xfrm>
        </p:grpSpPr>
        <p:sp>
          <p:nvSpPr>
            <p:cNvPr id="21620" name="AutoShape 26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621" name="AutoShape 26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38</a:t>
              </a:r>
              <a:endParaRPr lang="en-US" altLang="en-US"/>
            </a:p>
          </p:txBody>
        </p:sp>
      </p:grpSp>
      <p:sp>
        <p:nvSpPr>
          <p:cNvPr id="21571" name="AutoShape 264"/>
          <p:cNvSpPr>
            <a:spLocks/>
          </p:cNvSpPr>
          <p:nvPr/>
        </p:nvSpPr>
        <p:spPr bwMode="auto">
          <a:xfrm>
            <a:off x="7594600" y="478313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572" name="AutoShape 265"/>
          <p:cNvSpPr>
            <a:spLocks/>
          </p:cNvSpPr>
          <p:nvPr/>
        </p:nvSpPr>
        <p:spPr bwMode="auto">
          <a:xfrm>
            <a:off x="5884022" y="2335047"/>
            <a:ext cx="560274" cy="365125"/>
          </a:xfrm>
          <a:custGeom>
            <a:avLst/>
            <a:gdLst>
              <a:gd name="T0" fmla="*/ 101356533 w 21600"/>
              <a:gd name="T1" fmla="*/ 417327699 h 21600"/>
              <a:gd name="T2" fmla="*/ 101356533 w 21600"/>
              <a:gd name="T3" fmla="*/ 417327699 h 21600"/>
              <a:gd name="T4" fmla="*/ 101356533 w 21600"/>
              <a:gd name="T5" fmla="*/ 417327699 h 21600"/>
              <a:gd name="T6" fmla="*/ 101356533 w 21600"/>
              <a:gd name="T7" fmla="*/ 41732769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1573" name="AutoShape 266"/>
          <p:cNvSpPr>
            <a:spLocks/>
          </p:cNvSpPr>
          <p:nvPr/>
        </p:nvSpPr>
        <p:spPr bwMode="auto">
          <a:xfrm>
            <a:off x="7168216" y="2271713"/>
            <a:ext cx="726422" cy="412750"/>
          </a:xfrm>
          <a:custGeom>
            <a:avLst/>
            <a:gdLst>
              <a:gd name="T0" fmla="*/ 171507393 w 21600"/>
              <a:gd name="T1" fmla="*/ 477133371 h 21600"/>
              <a:gd name="T2" fmla="*/ 171507393 w 21600"/>
              <a:gd name="T3" fmla="*/ 477133371 h 21600"/>
              <a:gd name="T4" fmla="*/ 171507393 w 21600"/>
              <a:gd name="T5" fmla="*/ 477133371 h 21600"/>
              <a:gd name="T6" fmla="*/ 171507393 w 21600"/>
              <a:gd name="T7" fmla="*/ 47713337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1574" name="Group 267"/>
          <p:cNvGrpSpPr>
            <a:grpSpLocks/>
          </p:cNvGrpSpPr>
          <p:nvPr/>
        </p:nvGrpSpPr>
        <p:grpSpPr bwMode="auto">
          <a:xfrm>
            <a:off x="6596063" y="1720850"/>
            <a:ext cx="550862" cy="550863"/>
            <a:chOff x="0" y="0"/>
            <a:chExt cx="550863" cy="550863"/>
          </a:xfrm>
        </p:grpSpPr>
        <p:sp>
          <p:nvSpPr>
            <p:cNvPr id="21618" name="AutoShape 26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619" name="AutoShape 26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21575" name="Group 270"/>
          <p:cNvGrpSpPr>
            <a:grpSpLocks/>
          </p:cNvGrpSpPr>
          <p:nvPr/>
        </p:nvGrpSpPr>
        <p:grpSpPr bwMode="auto">
          <a:xfrm>
            <a:off x="7112000" y="1720850"/>
            <a:ext cx="152400" cy="550863"/>
            <a:chOff x="-1" y="0"/>
            <a:chExt cx="153037" cy="551498"/>
          </a:xfrm>
        </p:grpSpPr>
        <p:sp>
          <p:nvSpPr>
            <p:cNvPr id="21608" name="AutoShape 271"/>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609" name="Group 272"/>
            <p:cNvGrpSpPr>
              <a:grpSpLocks/>
            </p:cNvGrpSpPr>
            <p:nvPr/>
          </p:nvGrpSpPr>
          <p:grpSpPr bwMode="auto">
            <a:xfrm>
              <a:off x="-1" y="0"/>
              <a:ext cx="153037" cy="551498"/>
              <a:chOff x="-1" y="0"/>
              <a:chExt cx="153037" cy="551498"/>
            </a:xfrm>
          </p:grpSpPr>
          <p:sp>
            <p:nvSpPr>
              <p:cNvPr id="21610" name="Line 27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11" name="Line 27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12" name="Line 27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13" name="Line 27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14" name="Line 27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15" name="Line 27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16" name="Line 27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17" name="Line 28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1576" name="AutoShape 281"/>
          <p:cNvSpPr>
            <a:spLocks/>
          </p:cNvSpPr>
          <p:nvPr/>
        </p:nvSpPr>
        <p:spPr bwMode="auto">
          <a:xfrm>
            <a:off x="7264400" y="172085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577" name="Group 282"/>
          <p:cNvGrpSpPr>
            <a:grpSpLocks/>
          </p:cNvGrpSpPr>
          <p:nvPr/>
        </p:nvGrpSpPr>
        <p:grpSpPr bwMode="auto">
          <a:xfrm>
            <a:off x="7780338" y="1720850"/>
            <a:ext cx="152400" cy="550863"/>
            <a:chOff x="-1" y="0"/>
            <a:chExt cx="153037" cy="551498"/>
          </a:xfrm>
        </p:grpSpPr>
        <p:sp>
          <p:nvSpPr>
            <p:cNvPr id="21598" name="AutoShape 28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599" name="Group 284"/>
            <p:cNvGrpSpPr>
              <a:grpSpLocks/>
            </p:cNvGrpSpPr>
            <p:nvPr/>
          </p:nvGrpSpPr>
          <p:grpSpPr bwMode="auto">
            <a:xfrm>
              <a:off x="-1" y="0"/>
              <a:ext cx="153037" cy="551498"/>
              <a:chOff x="-1" y="0"/>
              <a:chExt cx="153037" cy="551498"/>
            </a:xfrm>
          </p:grpSpPr>
          <p:sp>
            <p:nvSpPr>
              <p:cNvPr id="21600" name="Line 28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01" name="Line 28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02" name="Line 28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03" name="Line 28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04" name="Line 28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05" name="Line 29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06" name="Line 29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607" name="Line 29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1578" name="Group 293"/>
          <p:cNvGrpSpPr>
            <a:grpSpLocks/>
          </p:cNvGrpSpPr>
          <p:nvPr/>
        </p:nvGrpSpPr>
        <p:grpSpPr bwMode="auto">
          <a:xfrm>
            <a:off x="6443663" y="1720850"/>
            <a:ext cx="152400" cy="550863"/>
            <a:chOff x="-1" y="0"/>
            <a:chExt cx="153037" cy="551498"/>
          </a:xfrm>
        </p:grpSpPr>
        <p:sp>
          <p:nvSpPr>
            <p:cNvPr id="21588" name="AutoShape 294"/>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1589" name="Group 295"/>
            <p:cNvGrpSpPr>
              <a:grpSpLocks/>
            </p:cNvGrpSpPr>
            <p:nvPr/>
          </p:nvGrpSpPr>
          <p:grpSpPr bwMode="auto">
            <a:xfrm>
              <a:off x="-1" y="0"/>
              <a:ext cx="153037" cy="551498"/>
              <a:chOff x="-1" y="0"/>
              <a:chExt cx="153037" cy="551498"/>
            </a:xfrm>
          </p:grpSpPr>
          <p:sp>
            <p:nvSpPr>
              <p:cNvPr id="21590" name="Line 296"/>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591" name="Line 297"/>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592" name="Line 298"/>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593" name="Line 299"/>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594" name="Line 300"/>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595" name="Line 301"/>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596" name="Line 302"/>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1597" name="Line 303"/>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1579" name="Group 304"/>
          <p:cNvGrpSpPr>
            <a:grpSpLocks/>
          </p:cNvGrpSpPr>
          <p:nvPr/>
        </p:nvGrpSpPr>
        <p:grpSpPr bwMode="auto">
          <a:xfrm>
            <a:off x="8364538" y="3676650"/>
            <a:ext cx="550862" cy="550863"/>
            <a:chOff x="0" y="0"/>
            <a:chExt cx="550863" cy="550863"/>
          </a:xfrm>
        </p:grpSpPr>
        <p:sp>
          <p:nvSpPr>
            <p:cNvPr id="21586" name="AutoShape 30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587" name="AutoShape 30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40</a:t>
              </a:r>
              <a:endParaRPr lang="en-US" altLang="en-US"/>
            </a:p>
          </p:txBody>
        </p:sp>
      </p:grpSp>
      <p:grpSp>
        <p:nvGrpSpPr>
          <p:cNvPr id="21580" name="Group 307"/>
          <p:cNvGrpSpPr>
            <a:grpSpLocks/>
          </p:cNvGrpSpPr>
          <p:nvPr/>
        </p:nvGrpSpPr>
        <p:grpSpPr bwMode="auto">
          <a:xfrm>
            <a:off x="8364538" y="4227513"/>
            <a:ext cx="550862" cy="550862"/>
            <a:chOff x="0" y="0"/>
            <a:chExt cx="550863" cy="550863"/>
          </a:xfrm>
        </p:grpSpPr>
        <p:sp>
          <p:nvSpPr>
            <p:cNvPr id="21584" name="AutoShape 30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585" name="AutoShape 30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45</a:t>
              </a:r>
              <a:endParaRPr lang="en-US" altLang="en-US"/>
            </a:p>
          </p:txBody>
        </p:sp>
      </p:grpSp>
      <p:sp>
        <p:nvSpPr>
          <p:cNvPr id="21581" name="AutoShape 310"/>
          <p:cNvSpPr>
            <a:spLocks/>
          </p:cNvSpPr>
          <p:nvPr/>
        </p:nvSpPr>
        <p:spPr bwMode="auto">
          <a:xfrm>
            <a:off x="8364538" y="477837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1582" name="AutoShape 311"/>
          <p:cNvSpPr>
            <a:spLocks/>
          </p:cNvSpPr>
          <p:nvPr/>
        </p:nvSpPr>
        <p:spPr bwMode="auto">
          <a:xfrm>
            <a:off x="8586788" y="3273425"/>
            <a:ext cx="30162" cy="396875"/>
          </a:xfrm>
          <a:custGeom>
            <a:avLst/>
            <a:gdLst>
              <a:gd name="T0" fmla="*/ 29407 w 21600"/>
              <a:gd name="T1" fmla="*/ 66992298 h 21600"/>
              <a:gd name="T2" fmla="*/ 29407 w 21600"/>
              <a:gd name="T3" fmla="*/ 66992298 h 21600"/>
              <a:gd name="T4" fmla="*/ 29407 w 21600"/>
              <a:gd name="T5" fmla="*/ 66992298 h 21600"/>
              <a:gd name="T6" fmla="*/ 29407 w 21600"/>
              <a:gd name="T7" fmla="*/ 6699229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199" y="7200"/>
                  <a:pt x="14400" y="14399"/>
                  <a:pt x="2160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1583" name="AutoShape 312"/>
          <p:cNvSpPr>
            <a:spLocks/>
          </p:cNvSpPr>
          <p:nvPr/>
        </p:nvSpPr>
        <p:spPr bwMode="auto">
          <a:xfrm>
            <a:off x="128588" y="6299200"/>
            <a:ext cx="1614487" cy="344488"/>
          </a:xfrm>
          <a:custGeom>
            <a:avLst/>
            <a:gdLst>
              <a:gd name="T0" fmla="*/ 2147483647 w 21600"/>
              <a:gd name="T1" fmla="*/ 43811170 h 21600"/>
              <a:gd name="T2" fmla="*/ 2147483647 w 21600"/>
              <a:gd name="T3" fmla="*/ 43811170 h 21600"/>
              <a:gd name="T4" fmla="*/ 2147483647 w 21600"/>
              <a:gd name="T5" fmla="*/ 43811170 h 21600"/>
              <a:gd name="T6" fmla="*/ 2147483647 w 21600"/>
              <a:gd name="T7" fmla="*/ 4381117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1800" b="1" i="1">
                <a:latin typeface="Courier New" pitchFamily="49" charset="0"/>
                <a:cs typeface="Courier New" pitchFamily="49" charset="0"/>
                <a:sym typeface="Courier New" pitchFamily="49" charset="0"/>
              </a:rPr>
              <a:t>M</a:t>
            </a:r>
            <a:r>
              <a:rPr lang="en-US" altLang="en-US" sz="1800" b="1">
                <a:latin typeface="Courier New" pitchFamily="49" charset="0"/>
                <a:cs typeface="Courier New" pitchFamily="49" charset="0"/>
                <a:sym typeface="Courier New" pitchFamily="49" charset="0"/>
              </a:rPr>
              <a:t> = 3 </a:t>
            </a:r>
            <a:r>
              <a:rPr lang="en-US" altLang="en-US" sz="1800" b="1" i="1">
                <a:solidFill>
                  <a:srgbClr val="339933"/>
                </a:solidFill>
                <a:latin typeface="Courier New" pitchFamily="49" charset="0"/>
                <a:cs typeface="Courier New" pitchFamily="49" charset="0"/>
                <a:sym typeface="Courier New" pitchFamily="49" charset="0"/>
              </a:rPr>
              <a:t>L</a:t>
            </a:r>
            <a:r>
              <a:rPr lang="en-US" altLang="en-US" sz="1800" b="1">
                <a:solidFill>
                  <a:srgbClr val="339933"/>
                </a:solidFill>
                <a:latin typeface="Courier New" pitchFamily="49" charset="0"/>
                <a:cs typeface="Courier New" pitchFamily="49" charset="0"/>
                <a:sym typeface="Courier New" pitchFamily="49" charset="0"/>
              </a:rPr>
              <a:t> = 3</a:t>
            </a:r>
            <a:endParaRPr lang="en-US" altLang="en-US"/>
          </a:p>
        </p:txBody>
      </p:sp>
      <p:sp>
        <p:nvSpPr>
          <p:cNvPr id="2" name="Date Placeholder 1">
            <a:extLst>
              <a:ext uri="{FF2B5EF4-FFF2-40B4-BE49-F238E27FC236}">
                <a16:creationId xmlns:a16="http://schemas.microsoft.com/office/drawing/2014/main" id="{8B9123E4-16E7-4DFA-A60D-5BD46A3B9B39}"/>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D60F9562-0C4C-4E72-A7BB-571D03E05808}"/>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ED9DC027-FD00-4DEC-B808-DA2DE0D3BBC9}"/>
              </a:ext>
            </a:extLst>
          </p:cNvPr>
          <p:cNvSpPr>
            <a:spLocks noGrp="1"/>
          </p:cNvSpPr>
          <p:nvPr>
            <p:ph type="sldNum" sz="quarter" idx="12"/>
          </p:nvPr>
        </p:nvSpPr>
        <p:spPr/>
        <p:txBody>
          <a:bodyPr/>
          <a:lstStyle/>
          <a:p>
            <a:pPr>
              <a:defRPr/>
            </a:pPr>
            <a:fld id="{AE055072-ED12-4C45-98F4-735693FD894A}" type="slidenum">
              <a:rPr lang="en-US" smtClean="0"/>
              <a:pPr>
                <a:defRPr/>
              </a:pPr>
              <a:t>23</a:t>
            </a:fld>
            <a:endParaRPr lang="en-US"/>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AutoShape 2"/>
          <p:cNvSpPr>
            <a:spLocks/>
          </p:cNvSpPr>
          <p:nvPr/>
        </p:nvSpPr>
        <p:spPr bwMode="auto">
          <a:xfrm>
            <a:off x="3898900" y="1731963"/>
            <a:ext cx="1406525" cy="420687"/>
          </a:xfrm>
          <a:custGeom>
            <a:avLst/>
            <a:gdLst>
              <a:gd name="T0" fmla="*/ 2147483647 w 21600"/>
              <a:gd name="T1" fmla="*/ 79788587 h 21600"/>
              <a:gd name="T2" fmla="*/ 2147483647 w 21600"/>
              <a:gd name="T3" fmla="*/ 79788587 h 21600"/>
              <a:gd name="T4" fmla="*/ 2147483647 w 21600"/>
              <a:gd name="T5" fmla="*/ 79788587 h 21600"/>
              <a:gd name="T6" fmla="*/ 2147483647 w 21600"/>
              <a:gd name="T7" fmla="*/ 79788587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t>Delete(</a:t>
            </a:r>
            <a:r>
              <a:rPr lang="en-US" altLang="en-US">
                <a:solidFill>
                  <a:srgbClr val="FF0000"/>
                </a:solidFill>
              </a:rPr>
              <a:t>16</a:t>
            </a:r>
            <a:r>
              <a:rPr lang="en-US" altLang="en-US"/>
              <a:t>)</a:t>
            </a:r>
          </a:p>
        </p:txBody>
      </p:sp>
      <p:sp>
        <p:nvSpPr>
          <p:cNvPr id="22532" name="Line 3"/>
          <p:cNvSpPr>
            <a:spLocks noChangeShapeType="1"/>
          </p:cNvSpPr>
          <p:nvPr/>
        </p:nvSpPr>
        <p:spPr bwMode="auto">
          <a:xfrm>
            <a:off x="3898900" y="2227263"/>
            <a:ext cx="137160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533" name="AutoShape 4"/>
          <p:cNvSpPr>
            <a:spLocks/>
          </p:cNvSpPr>
          <p:nvPr/>
        </p:nvSpPr>
        <p:spPr bwMode="auto">
          <a:xfrm>
            <a:off x="444500" y="3241675"/>
            <a:ext cx="25400" cy="401638"/>
          </a:xfrm>
          <a:custGeom>
            <a:avLst/>
            <a:gdLst>
              <a:gd name="T0" fmla="*/ 17561 w 21600"/>
              <a:gd name="T1" fmla="*/ 69433151 h 21600"/>
              <a:gd name="T2" fmla="*/ 17561 w 21600"/>
              <a:gd name="T3" fmla="*/ 69433151 h 21600"/>
              <a:gd name="T4" fmla="*/ 17561 w 21600"/>
              <a:gd name="T5" fmla="*/ 69433151 h 21600"/>
              <a:gd name="T6" fmla="*/ 17561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34" name="AutoShape 5"/>
          <p:cNvSpPr>
            <a:spLocks/>
          </p:cNvSpPr>
          <p:nvPr/>
        </p:nvSpPr>
        <p:spPr bwMode="auto">
          <a:xfrm>
            <a:off x="1160463" y="3241675"/>
            <a:ext cx="6350" cy="401638"/>
          </a:xfrm>
          <a:custGeom>
            <a:avLst/>
            <a:gdLst>
              <a:gd name="T0" fmla="*/ 274 w 21600"/>
              <a:gd name="T1" fmla="*/ 69433151 h 21600"/>
              <a:gd name="T2" fmla="*/ 274 w 21600"/>
              <a:gd name="T3" fmla="*/ 69433151 h 21600"/>
              <a:gd name="T4" fmla="*/ 274 w 21600"/>
              <a:gd name="T5" fmla="*/ 69433151 h 21600"/>
              <a:gd name="T6" fmla="*/ 274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2535" name="Group 6"/>
          <p:cNvGrpSpPr>
            <a:grpSpLocks/>
          </p:cNvGrpSpPr>
          <p:nvPr/>
        </p:nvGrpSpPr>
        <p:grpSpPr bwMode="auto">
          <a:xfrm>
            <a:off x="152400" y="3649663"/>
            <a:ext cx="550863" cy="550862"/>
            <a:chOff x="0" y="0"/>
            <a:chExt cx="550863" cy="550863"/>
          </a:xfrm>
        </p:grpSpPr>
        <p:sp>
          <p:nvSpPr>
            <p:cNvPr id="22824" name="AutoShape 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825" name="AutoShape 8"/>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22536" name="Group 9"/>
          <p:cNvGrpSpPr>
            <a:grpSpLocks/>
          </p:cNvGrpSpPr>
          <p:nvPr/>
        </p:nvGrpSpPr>
        <p:grpSpPr bwMode="auto">
          <a:xfrm>
            <a:off x="152400" y="4200525"/>
            <a:ext cx="550863" cy="550863"/>
            <a:chOff x="0" y="0"/>
            <a:chExt cx="550863" cy="550863"/>
          </a:xfrm>
        </p:grpSpPr>
        <p:sp>
          <p:nvSpPr>
            <p:cNvPr id="22822" name="AutoShape 1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823" name="AutoShape 1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12</a:t>
              </a:r>
              <a:endParaRPr lang="en-US" altLang="en-US"/>
            </a:p>
          </p:txBody>
        </p:sp>
      </p:grpSp>
      <p:sp>
        <p:nvSpPr>
          <p:cNvPr id="22537" name="AutoShape 12"/>
          <p:cNvSpPr>
            <a:spLocks/>
          </p:cNvSpPr>
          <p:nvPr/>
        </p:nvSpPr>
        <p:spPr bwMode="auto">
          <a:xfrm>
            <a:off x="152400" y="475138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538" name="Group 13"/>
          <p:cNvGrpSpPr>
            <a:grpSpLocks/>
          </p:cNvGrpSpPr>
          <p:nvPr/>
        </p:nvGrpSpPr>
        <p:grpSpPr bwMode="auto">
          <a:xfrm>
            <a:off x="896938" y="3649663"/>
            <a:ext cx="550862" cy="550862"/>
            <a:chOff x="0" y="0"/>
            <a:chExt cx="550863" cy="550863"/>
          </a:xfrm>
        </p:grpSpPr>
        <p:sp>
          <p:nvSpPr>
            <p:cNvPr id="22820" name="AutoShape 1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821" name="AutoShape 15"/>
            <p:cNvSpPr>
              <a:spLocks/>
            </p:cNvSpPr>
            <p:nvPr/>
          </p:nvSpPr>
          <p:spPr bwMode="auto">
            <a:xfrm>
              <a:off x="96361" y="89056"/>
              <a:ext cx="358141" cy="372751"/>
            </a:xfrm>
            <a:custGeom>
              <a:avLst/>
              <a:gdLst>
                <a:gd name="T0" fmla="*/ 49229548 w 21600"/>
                <a:gd name="T1" fmla="*/ 55503469 h 21600"/>
                <a:gd name="T2" fmla="*/ 49229548 w 21600"/>
                <a:gd name="T3" fmla="*/ 55503469 h 21600"/>
                <a:gd name="T4" fmla="*/ 49229548 w 21600"/>
                <a:gd name="T5" fmla="*/ 55503469 h 21600"/>
                <a:gd name="T6" fmla="*/ 49229548 w 21600"/>
                <a:gd name="T7" fmla="*/ 55503469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2000" b="1">
                  <a:solidFill>
                    <a:srgbClr val="339933"/>
                  </a:solidFill>
                </a:rPr>
                <a:t>14</a:t>
              </a:r>
              <a:endParaRPr lang="en-US" altLang="en-US"/>
            </a:p>
          </p:txBody>
        </p:sp>
      </p:grpSp>
      <p:grpSp>
        <p:nvGrpSpPr>
          <p:cNvPr id="22539" name="Group 16"/>
          <p:cNvGrpSpPr>
            <a:grpSpLocks/>
          </p:cNvGrpSpPr>
          <p:nvPr/>
        </p:nvGrpSpPr>
        <p:grpSpPr bwMode="auto">
          <a:xfrm>
            <a:off x="896938" y="4200525"/>
            <a:ext cx="550862" cy="550863"/>
            <a:chOff x="0" y="0"/>
            <a:chExt cx="550863" cy="550863"/>
          </a:xfrm>
        </p:grpSpPr>
        <p:sp>
          <p:nvSpPr>
            <p:cNvPr id="22818" name="AutoShape 1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819" name="AutoShape 1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16</a:t>
              </a:r>
              <a:endParaRPr lang="en-US" altLang="en-US"/>
            </a:p>
          </p:txBody>
        </p:sp>
      </p:grpSp>
      <p:sp>
        <p:nvSpPr>
          <p:cNvPr id="22540" name="AutoShape 19"/>
          <p:cNvSpPr>
            <a:spLocks/>
          </p:cNvSpPr>
          <p:nvPr/>
        </p:nvSpPr>
        <p:spPr bwMode="auto">
          <a:xfrm>
            <a:off x="896938" y="475138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541" name="Group 20"/>
          <p:cNvGrpSpPr>
            <a:grpSpLocks/>
          </p:cNvGrpSpPr>
          <p:nvPr/>
        </p:nvGrpSpPr>
        <p:grpSpPr bwMode="auto">
          <a:xfrm>
            <a:off x="565150" y="2684463"/>
            <a:ext cx="550863" cy="550862"/>
            <a:chOff x="0" y="0"/>
            <a:chExt cx="550863" cy="550863"/>
          </a:xfrm>
        </p:grpSpPr>
        <p:sp>
          <p:nvSpPr>
            <p:cNvPr id="22816" name="AutoShape 2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817" name="AutoShape 2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14</a:t>
              </a:r>
              <a:endParaRPr lang="en-US" altLang="en-US"/>
            </a:p>
          </p:txBody>
        </p:sp>
      </p:grpSp>
      <p:grpSp>
        <p:nvGrpSpPr>
          <p:cNvPr id="22542" name="Group 23"/>
          <p:cNvGrpSpPr>
            <a:grpSpLocks/>
          </p:cNvGrpSpPr>
          <p:nvPr/>
        </p:nvGrpSpPr>
        <p:grpSpPr bwMode="auto">
          <a:xfrm>
            <a:off x="1081088" y="2684463"/>
            <a:ext cx="152400" cy="550862"/>
            <a:chOff x="-1" y="0"/>
            <a:chExt cx="153037" cy="551498"/>
          </a:xfrm>
        </p:grpSpPr>
        <p:sp>
          <p:nvSpPr>
            <p:cNvPr id="22806" name="AutoShape 24"/>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807" name="Group 25"/>
            <p:cNvGrpSpPr>
              <a:grpSpLocks/>
            </p:cNvGrpSpPr>
            <p:nvPr/>
          </p:nvGrpSpPr>
          <p:grpSpPr bwMode="auto">
            <a:xfrm>
              <a:off x="-1" y="0"/>
              <a:ext cx="153037" cy="551498"/>
              <a:chOff x="-1" y="0"/>
              <a:chExt cx="153037" cy="551498"/>
            </a:xfrm>
          </p:grpSpPr>
          <p:sp>
            <p:nvSpPr>
              <p:cNvPr id="22808" name="Line 26"/>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809" name="Line 27"/>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810" name="Line 28"/>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811" name="Line 29"/>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812" name="Line 30"/>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813" name="Line 31"/>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814" name="Line 32"/>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815" name="Line 33"/>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2543" name="AutoShape 34"/>
          <p:cNvSpPr>
            <a:spLocks/>
          </p:cNvSpPr>
          <p:nvPr/>
        </p:nvSpPr>
        <p:spPr bwMode="auto">
          <a:xfrm>
            <a:off x="1233488" y="2684463"/>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544" name="Group 35"/>
          <p:cNvGrpSpPr>
            <a:grpSpLocks/>
          </p:cNvGrpSpPr>
          <p:nvPr/>
        </p:nvGrpSpPr>
        <p:grpSpPr bwMode="auto">
          <a:xfrm>
            <a:off x="1749425" y="2684463"/>
            <a:ext cx="152400" cy="550862"/>
            <a:chOff x="-1" y="0"/>
            <a:chExt cx="153037" cy="551498"/>
          </a:xfrm>
        </p:grpSpPr>
        <p:sp>
          <p:nvSpPr>
            <p:cNvPr id="22796" name="AutoShape 3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797" name="Group 37"/>
            <p:cNvGrpSpPr>
              <a:grpSpLocks/>
            </p:cNvGrpSpPr>
            <p:nvPr/>
          </p:nvGrpSpPr>
          <p:grpSpPr bwMode="auto">
            <a:xfrm>
              <a:off x="-1" y="0"/>
              <a:ext cx="153037" cy="551498"/>
              <a:chOff x="-1" y="0"/>
              <a:chExt cx="153037" cy="551498"/>
            </a:xfrm>
          </p:grpSpPr>
          <p:sp>
            <p:nvSpPr>
              <p:cNvPr id="22798" name="Line 3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99" name="Line 3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800" name="Line 4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801" name="Line 4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802" name="Line 4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803" name="Line 4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804" name="Line 4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805" name="Line 4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2545" name="Group 46"/>
          <p:cNvGrpSpPr>
            <a:grpSpLocks/>
          </p:cNvGrpSpPr>
          <p:nvPr/>
        </p:nvGrpSpPr>
        <p:grpSpPr bwMode="auto">
          <a:xfrm>
            <a:off x="412750" y="2684463"/>
            <a:ext cx="152400" cy="550862"/>
            <a:chOff x="-1" y="0"/>
            <a:chExt cx="153037" cy="551498"/>
          </a:xfrm>
        </p:grpSpPr>
        <p:sp>
          <p:nvSpPr>
            <p:cNvPr id="22786" name="AutoShape 47"/>
            <p:cNvSpPr>
              <a:spLocks/>
            </p:cNvSpPr>
            <p:nvPr/>
          </p:nvSpPr>
          <p:spPr bwMode="auto">
            <a:xfrm>
              <a:off x="0" y="0"/>
              <a:ext cx="152401" cy="550863"/>
            </a:xfrm>
            <a:custGeom>
              <a:avLst/>
              <a:gdLst>
                <a:gd name="T0" fmla="*/ 3793402 w 21600"/>
                <a:gd name="T1" fmla="*/ 179140622 h 21600"/>
                <a:gd name="T2" fmla="*/ 3793402 w 21600"/>
                <a:gd name="T3" fmla="*/ 179140622 h 21600"/>
                <a:gd name="T4" fmla="*/ 3793402 w 21600"/>
                <a:gd name="T5" fmla="*/ 179140622 h 21600"/>
                <a:gd name="T6" fmla="*/ 379340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787" name="Group 48"/>
            <p:cNvGrpSpPr>
              <a:grpSpLocks/>
            </p:cNvGrpSpPr>
            <p:nvPr/>
          </p:nvGrpSpPr>
          <p:grpSpPr bwMode="auto">
            <a:xfrm>
              <a:off x="-1" y="0"/>
              <a:ext cx="153037" cy="551498"/>
              <a:chOff x="-1" y="0"/>
              <a:chExt cx="153037" cy="551498"/>
            </a:xfrm>
          </p:grpSpPr>
          <p:sp>
            <p:nvSpPr>
              <p:cNvPr id="22788" name="Line 4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89" name="Line 5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90" name="Line 5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91" name="Line 5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92" name="Line 5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93" name="Line 5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94" name="Line 5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95" name="Line 5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2546" name="Line 57"/>
          <p:cNvSpPr>
            <a:spLocks noChangeShapeType="1"/>
          </p:cNvSpPr>
          <p:nvPr/>
        </p:nvSpPr>
        <p:spPr bwMode="auto">
          <a:xfrm flipH="1">
            <a:off x="2425700" y="3235325"/>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547" name="Line 58"/>
          <p:cNvSpPr>
            <a:spLocks noChangeShapeType="1"/>
          </p:cNvSpPr>
          <p:nvPr/>
        </p:nvSpPr>
        <p:spPr bwMode="auto">
          <a:xfrm>
            <a:off x="3152775" y="3235325"/>
            <a:ext cx="25400"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nvGrpSpPr>
          <p:cNvPr id="22548" name="Group 59"/>
          <p:cNvGrpSpPr>
            <a:grpSpLocks/>
          </p:cNvGrpSpPr>
          <p:nvPr/>
        </p:nvGrpSpPr>
        <p:grpSpPr bwMode="auto">
          <a:xfrm>
            <a:off x="2124075" y="3649663"/>
            <a:ext cx="550863" cy="550862"/>
            <a:chOff x="0" y="0"/>
            <a:chExt cx="550863" cy="550863"/>
          </a:xfrm>
        </p:grpSpPr>
        <p:sp>
          <p:nvSpPr>
            <p:cNvPr id="22784" name="AutoShape 6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785" name="AutoShape 6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22549" name="Group 62"/>
          <p:cNvGrpSpPr>
            <a:grpSpLocks/>
          </p:cNvGrpSpPr>
          <p:nvPr/>
        </p:nvGrpSpPr>
        <p:grpSpPr bwMode="auto">
          <a:xfrm>
            <a:off x="2124075" y="4200525"/>
            <a:ext cx="550863" cy="550863"/>
            <a:chOff x="0" y="0"/>
            <a:chExt cx="550863" cy="550863"/>
          </a:xfrm>
        </p:grpSpPr>
        <p:sp>
          <p:nvSpPr>
            <p:cNvPr id="22782" name="AutoShape 6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783" name="AutoShape 6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22550" name="AutoShape 65"/>
          <p:cNvSpPr>
            <a:spLocks/>
          </p:cNvSpPr>
          <p:nvPr/>
        </p:nvSpPr>
        <p:spPr bwMode="auto">
          <a:xfrm>
            <a:off x="2124075" y="475138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551" name="Group 66"/>
          <p:cNvGrpSpPr>
            <a:grpSpLocks/>
          </p:cNvGrpSpPr>
          <p:nvPr/>
        </p:nvGrpSpPr>
        <p:grpSpPr bwMode="auto">
          <a:xfrm>
            <a:off x="2562225" y="2684463"/>
            <a:ext cx="550863" cy="550862"/>
            <a:chOff x="0" y="0"/>
            <a:chExt cx="550863" cy="550863"/>
          </a:xfrm>
        </p:grpSpPr>
        <p:sp>
          <p:nvSpPr>
            <p:cNvPr id="22780" name="AutoShape 6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781" name="AutoShape 6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36</a:t>
              </a:r>
              <a:endParaRPr lang="en-US" altLang="en-US"/>
            </a:p>
          </p:txBody>
        </p:sp>
      </p:grpSp>
      <p:grpSp>
        <p:nvGrpSpPr>
          <p:cNvPr id="22552" name="Group 69"/>
          <p:cNvGrpSpPr>
            <a:grpSpLocks/>
          </p:cNvGrpSpPr>
          <p:nvPr/>
        </p:nvGrpSpPr>
        <p:grpSpPr bwMode="auto">
          <a:xfrm>
            <a:off x="3078163" y="2684463"/>
            <a:ext cx="152400" cy="550862"/>
            <a:chOff x="-1" y="0"/>
            <a:chExt cx="153037" cy="551498"/>
          </a:xfrm>
        </p:grpSpPr>
        <p:sp>
          <p:nvSpPr>
            <p:cNvPr id="22770" name="AutoShape 70"/>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771" name="Group 71"/>
            <p:cNvGrpSpPr>
              <a:grpSpLocks/>
            </p:cNvGrpSpPr>
            <p:nvPr/>
          </p:nvGrpSpPr>
          <p:grpSpPr bwMode="auto">
            <a:xfrm>
              <a:off x="-1" y="0"/>
              <a:ext cx="153037" cy="551498"/>
              <a:chOff x="-1" y="0"/>
              <a:chExt cx="153037" cy="551498"/>
            </a:xfrm>
          </p:grpSpPr>
          <p:sp>
            <p:nvSpPr>
              <p:cNvPr id="22772" name="Line 72"/>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73" name="Line 73"/>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74" name="Line 74"/>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75" name="Line 75"/>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76" name="Line 76"/>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77" name="Line 77"/>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78" name="Line 78"/>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79" name="Line 79"/>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2553" name="Group 80"/>
          <p:cNvGrpSpPr>
            <a:grpSpLocks/>
          </p:cNvGrpSpPr>
          <p:nvPr/>
        </p:nvGrpSpPr>
        <p:grpSpPr bwMode="auto">
          <a:xfrm>
            <a:off x="3230563" y="2684463"/>
            <a:ext cx="550862" cy="550862"/>
            <a:chOff x="0" y="0"/>
            <a:chExt cx="550863" cy="550863"/>
          </a:xfrm>
        </p:grpSpPr>
        <p:sp>
          <p:nvSpPr>
            <p:cNvPr id="22768" name="AutoShape 8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769" name="AutoShape 8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40</a:t>
              </a:r>
              <a:endParaRPr lang="en-US" altLang="en-US"/>
            </a:p>
          </p:txBody>
        </p:sp>
      </p:grpSp>
      <p:grpSp>
        <p:nvGrpSpPr>
          <p:cNvPr id="22554" name="Group 83"/>
          <p:cNvGrpSpPr>
            <a:grpSpLocks/>
          </p:cNvGrpSpPr>
          <p:nvPr/>
        </p:nvGrpSpPr>
        <p:grpSpPr bwMode="auto">
          <a:xfrm>
            <a:off x="3746500" y="2684463"/>
            <a:ext cx="152400" cy="550862"/>
            <a:chOff x="-1" y="0"/>
            <a:chExt cx="153037" cy="551498"/>
          </a:xfrm>
        </p:grpSpPr>
        <p:sp>
          <p:nvSpPr>
            <p:cNvPr id="22758" name="AutoShape 84"/>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759" name="Group 85"/>
            <p:cNvGrpSpPr>
              <a:grpSpLocks/>
            </p:cNvGrpSpPr>
            <p:nvPr/>
          </p:nvGrpSpPr>
          <p:grpSpPr bwMode="auto">
            <a:xfrm>
              <a:off x="-1" y="0"/>
              <a:ext cx="153037" cy="551498"/>
              <a:chOff x="-1" y="0"/>
              <a:chExt cx="153037" cy="551498"/>
            </a:xfrm>
          </p:grpSpPr>
          <p:sp>
            <p:nvSpPr>
              <p:cNvPr id="22760" name="Line 86"/>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61" name="Line 87"/>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62" name="Line 88"/>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63" name="Line 89"/>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64" name="Line 90"/>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65" name="Line 91"/>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66" name="Line 92"/>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67" name="Line 93"/>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2555" name="Group 94"/>
          <p:cNvGrpSpPr>
            <a:grpSpLocks/>
          </p:cNvGrpSpPr>
          <p:nvPr/>
        </p:nvGrpSpPr>
        <p:grpSpPr bwMode="auto">
          <a:xfrm>
            <a:off x="2409825" y="2684463"/>
            <a:ext cx="152400" cy="550862"/>
            <a:chOff x="-1" y="0"/>
            <a:chExt cx="153037" cy="551498"/>
          </a:xfrm>
        </p:grpSpPr>
        <p:sp>
          <p:nvSpPr>
            <p:cNvPr id="22748" name="AutoShape 9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749" name="Group 96"/>
            <p:cNvGrpSpPr>
              <a:grpSpLocks/>
            </p:cNvGrpSpPr>
            <p:nvPr/>
          </p:nvGrpSpPr>
          <p:grpSpPr bwMode="auto">
            <a:xfrm>
              <a:off x="-1" y="0"/>
              <a:ext cx="153037" cy="551498"/>
              <a:chOff x="-1" y="0"/>
              <a:chExt cx="153037" cy="551498"/>
            </a:xfrm>
          </p:grpSpPr>
          <p:sp>
            <p:nvSpPr>
              <p:cNvPr id="22750" name="Line 9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51" name="Line 9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52" name="Line 9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53" name="Line 10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54" name="Line 10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55" name="Line 10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56" name="Line 10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57" name="Line 10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2556" name="Group 105"/>
          <p:cNvGrpSpPr>
            <a:grpSpLocks/>
          </p:cNvGrpSpPr>
          <p:nvPr/>
        </p:nvGrpSpPr>
        <p:grpSpPr bwMode="auto">
          <a:xfrm>
            <a:off x="2852738" y="3649663"/>
            <a:ext cx="550862" cy="550862"/>
            <a:chOff x="0" y="0"/>
            <a:chExt cx="550863" cy="550863"/>
          </a:xfrm>
        </p:grpSpPr>
        <p:sp>
          <p:nvSpPr>
            <p:cNvPr id="22746" name="AutoShape 10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747" name="AutoShape 107"/>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36</a:t>
              </a:r>
              <a:endParaRPr lang="en-US" altLang="en-US"/>
            </a:p>
          </p:txBody>
        </p:sp>
      </p:grpSp>
      <p:grpSp>
        <p:nvGrpSpPr>
          <p:cNvPr id="22557" name="Group 108"/>
          <p:cNvGrpSpPr>
            <a:grpSpLocks/>
          </p:cNvGrpSpPr>
          <p:nvPr/>
        </p:nvGrpSpPr>
        <p:grpSpPr bwMode="auto">
          <a:xfrm>
            <a:off x="2852738" y="4200525"/>
            <a:ext cx="550862" cy="550863"/>
            <a:chOff x="0" y="0"/>
            <a:chExt cx="550863" cy="550863"/>
          </a:xfrm>
        </p:grpSpPr>
        <p:sp>
          <p:nvSpPr>
            <p:cNvPr id="22744" name="AutoShape 10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745" name="AutoShape 11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38</a:t>
              </a:r>
              <a:endParaRPr lang="en-US" altLang="en-US"/>
            </a:p>
          </p:txBody>
        </p:sp>
      </p:grpSp>
      <p:sp>
        <p:nvSpPr>
          <p:cNvPr id="22558" name="AutoShape 111"/>
          <p:cNvSpPr>
            <a:spLocks/>
          </p:cNvSpPr>
          <p:nvPr/>
        </p:nvSpPr>
        <p:spPr bwMode="auto">
          <a:xfrm>
            <a:off x="2852738" y="475138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559" name="AutoShape 112"/>
          <p:cNvSpPr>
            <a:spLocks/>
          </p:cNvSpPr>
          <p:nvPr/>
        </p:nvSpPr>
        <p:spPr bwMode="auto">
          <a:xfrm>
            <a:off x="1177608" y="2282824"/>
            <a:ext cx="524825" cy="383709"/>
          </a:xfrm>
          <a:custGeom>
            <a:avLst/>
            <a:gdLst>
              <a:gd name="T0" fmla="*/ 100300428 w 21600"/>
              <a:gd name="T1" fmla="*/ 417327699 h 21600"/>
              <a:gd name="T2" fmla="*/ 100300428 w 21600"/>
              <a:gd name="T3" fmla="*/ 417327699 h 21600"/>
              <a:gd name="T4" fmla="*/ 100300428 w 21600"/>
              <a:gd name="T5" fmla="*/ 417327699 h 21600"/>
              <a:gd name="T6" fmla="*/ 100300428 w 21600"/>
              <a:gd name="T7" fmla="*/ 41732769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60" name="AutoShape 113"/>
          <p:cNvSpPr>
            <a:spLocks/>
          </p:cNvSpPr>
          <p:nvPr/>
        </p:nvSpPr>
        <p:spPr bwMode="auto">
          <a:xfrm>
            <a:off x="2482158" y="2239963"/>
            <a:ext cx="556950" cy="381794"/>
          </a:xfrm>
          <a:custGeom>
            <a:avLst/>
            <a:gdLst>
              <a:gd name="T0" fmla="*/ 170006860 w 21600"/>
              <a:gd name="T1" fmla="*/ 477133371 h 21600"/>
              <a:gd name="T2" fmla="*/ 170006860 w 21600"/>
              <a:gd name="T3" fmla="*/ 477133371 h 21600"/>
              <a:gd name="T4" fmla="*/ 170006860 w 21600"/>
              <a:gd name="T5" fmla="*/ 477133371 h 21600"/>
              <a:gd name="T6" fmla="*/ 170006860 w 21600"/>
              <a:gd name="T7" fmla="*/ 47713337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2561" name="Group 114"/>
          <p:cNvGrpSpPr>
            <a:grpSpLocks/>
          </p:cNvGrpSpPr>
          <p:nvPr/>
        </p:nvGrpSpPr>
        <p:grpSpPr bwMode="auto">
          <a:xfrm>
            <a:off x="1854200" y="1689100"/>
            <a:ext cx="550863" cy="550863"/>
            <a:chOff x="0" y="0"/>
            <a:chExt cx="550863" cy="550863"/>
          </a:xfrm>
        </p:grpSpPr>
        <p:sp>
          <p:nvSpPr>
            <p:cNvPr id="22742" name="AutoShape 11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743" name="AutoShape 11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22562" name="Group 117"/>
          <p:cNvGrpSpPr>
            <a:grpSpLocks/>
          </p:cNvGrpSpPr>
          <p:nvPr/>
        </p:nvGrpSpPr>
        <p:grpSpPr bwMode="auto">
          <a:xfrm>
            <a:off x="2370138" y="1689100"/>
            <a:ext cx="152400" cy="550863"/>
            <a:chOff x="-1" y="0"/>
            <a:chExt cx="153037" cy="551498"/>
          </a:xfrm>
        </p:grpSpPr>
        <p:sp>
          <p:nvSpPr>
            <p:cNvPr id="22732" name="AutoShape 118"/>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733" name="Group 119"/>
            <p:cNvGrpSpPr>
              <a:grpSpLocks/>
            </p:cNvGrpSpPr>
            <p:nvPr/>
          </p:nvGrpSpPr>
          <p:grpSpPr bwMode="auto">
            <a:xfrm>
              <a:off x="-1" y="0"/>
              <a:ext cx="153037" cy="551498"/>
              <a:chOff x="-1" y="0"/>
              <a:chExt cx="153037" cy="551498"/>
            </a:xfrm>
          </p:grpSpPr>
          <p:sp>
            <p:nvSpPr>
              <p:cNvPr id="22734" name="Line 120"/>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35" name="Line 121"/>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36" name="Line 122"/>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37" name="Line 123"/>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38" name="Line 124"/>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39" name="Line 125"/>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40" name="Line 126"/>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41" name="Line 127"/>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2563" name="AutoShape 128"/>
          <p:cNvSpPr>
            <a:spLocks/>
          </p:cNvSpPr>
          <p:nvPr/>
        </p:nvSpPr>
        <p:spPr bwMode="auto">
          <a:xfrm>
            <a:off x="2522538" y="1689100"/>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564" name="Group 129"/>
          <p:cNvGrpSpPr>
            <a:grpSpLocks/>
          </p:cNvGrpSpPr>
          <p:nvPr/>
        </p:nvGrpSpPr>
        <p:grpSpPr bwMode="auto">
          <a:xfrm>
            <a:off x="3038475" y="1689100"/>
            <a:ext cx="152400" cy="550863"/>
            <a:chOff x="-1" y="0"/>
            <a:chExt cx="153037" cy="551498"/>
          </a:xfrm>
        </p:grpSpPr>
        <p:sp>
          <p:nvSpPr>
            <p:cNvPr id="22722" name="AutoShape 130"/>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723" name="Group 131"/>
            <p:cNvGrpSpPr>
              <a:grpSpLocks/>
            </p:cNvGrpSpPr>
            <p:nvPr/>
          </p:nvGrpSpPr>
          <p:grpSpPr bwMode="auto">
            <a:xfrm>
              <a:off x="-1" y="0"/>
              <a:ext cx="153037" cy="551498"/>
              <a:chOff x="-1" y="0"/>
              <a:chExt cx="153037" cy="551498"/>
            </a:xfrm>
          </p:grpSpPr>
          <p:sp>
            <p:nvSpPr>
              <p:cNvPr id="22724" name="Line 132"/>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25" name="Line 133"/>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26" name="Line 134"/>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27" name="Line 135"/>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28" name="Line 136"/>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29" name="Line 137"/>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30" name="Line 138"/>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31" name="Line 139"/>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2565" name="Group 140"/>
          <p:cNvGrpSpPr>
            <a:grpSpLocks/>
          </p:cNvGrpSpPr>
          <p:nvPr/>
        </p:nvGrpSpPr>
        <p:grpSpPr bwMode="auto">
          <a:xfrm>
            <a:off x="1701800" y="1689100"/>
            <a:ext cx="152400" cy="550863"/>
            <a:chOff x="-1" y="0"/>
            <a:chExt cx="153037" cy="551498"/>
          </a:xfrm>
        </p:grpSpPr>
        <p:sp>
          <p:nvSpPr>
            <p:cNvPr id="22712" name="AutoShape 141"/>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713" name="Group 142"/>
            <p:cNvGrpSpPr>
              <a:grpSpLocks/>
            </p:cNvGrpSpPr>
            <p:nvPr/>
          </p:nvGrpSpPr>
          <p:grpSpPr bwMode="auto">
            <a:xfrm>
              <a:off x="-1" y="0"/>
              <a:ext cx="153037" cy="551498"/>
              <a:chOff x="-1" y="0"/>
              <a:chExt cx="153037" cy="551498"/>
            </a:xfrm>
          </p:grpSpPr>
          <p:sp>
            <p:nvSpPr>
              <p:cNvPr id="22714" name="Line 14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15" name="Line 14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16" name="Line 14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17" name="Line 14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18" name="Line 14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19" name="Line 14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20" name="Line 14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21" name="Line 15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2566" name="Group 151"/>
          <p:cNvGrpSpPr>
            <a:grpSpLocks/>
          </p:cNvGrpSpPr>
          <p:nvPr/>
        </p:nvGrpSpPr>
        <p:grpSpPr bwMode="auto">
          <a:xfrm>
            <a:off x="3622675" y="3644900"/>
            <a:ext cx="550863" cy="550863"/>
            <a:chOff x="0" y="0"/>
            <a:chExt cx="550863" cy="550863"/>
          </a:xfrm>
        </p:grpSpPr>
        <p:sp>
          <p:nvSpPr>
            <p:cNvPr id="22710" name="AutoShape 15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711" name="AutoShape 15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40</a:t>
              </a:r>
              <a:endParaRPr lang="en-US" altLang="en-US"/>
            </a:p>
          </p:txBody>
        </p:sp>
      </p:grpSp>
      <p:grpSp>
        <p:nvGrpSpPr>
          <p:cNvPr id="22567" name="Group 154"/>
          <p:cNvGrpSpPr>
            <a:grpSpLocks/>
          </p:cNvGrpSpPr>
          <p:nvPr/>
        </p:nvGrpSpPr>
        <p:grpSpPr bwMode="auto">
          <a:xfrm>
            <a:off x="3622675" y="4195763"/>
            <a:ext cx="550863" cy="550862"/>
            <a:chOff x="0" y="0"/>
            <a:chExt cx="550863" cy="550863"/>
          </a:xfrm>
        </p:grpSpPr>
        <p:sp>
          <p:nvSpPr>
            <p:cNvPr id="22708" name="AutoShape 15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709" name="AutoShape 15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45</a:t>
              </a:r>
              <a:endParaRPr lang="en-US" altLang="en-US"/>
            </a:p>
          </p:txBody>
        </p:sp>
      </p:grpSp>
      <p:sp>
        <p:nvSpPr>
          <p:cNvPr id="22568" name="AutoShape 157"/>
          <p:cNvSpPr>
            <a:spLocks/>
          </p:cNvSpPr>
          <p:nvPr/>
        </p:nvSpPr>
        <p:spPr bwMode="auto">
          <a:xfrm>
            <a:off x="3622675" y="474662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569" name="AutoShape 158"/>
          <p:cNvSpPr>
            <a:spLocks/>
          </p:cNvSpPr>
          <p:nvPr/>
        </p:nvSpPr>
        <p:spPr bwMode="auto">
          <a:xfrm>
            <a:off x="3844925" y="3241675"/>
            <a:ext cx="30163" cy="396875"/>
          </a:xfrm>
          <a:custGeom>
            <a:avLst/>
            <a:gdLst>
              <a:gd name="T0" fmla="*/ 29410 w 21600"/>
              <a:gd name="T1" fmla="*/ 66992298 h 21600"/>
              <a:gd name="T2" fmla="*/ 29410 w 21600"/>
              <a:gd name="T3" fmla="*/ 66992298 h 21600"/>
              <a:gd name="T4" fmla="*/ 29410 w 21600"/>
              <a:gd name="T5" fmla="*/ 66992298 h 21600"/>
              <a:gd name="T6" fmla="*/ 29410 w 21600"/>
              <a:gd name="T7" fmla="*/ 6699229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199" y="7200"/>
                  <a:pt x="14400" y="14399"/>
                  <a:pt x="2160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70" name="AutoShape 159"/>
          <p:cNvSpPr>
            <a:spLocks/>
          </p:cNvSpPr>
          <p:nvPr/>
        </p:nvSpPr>
        <p:spPr bwMode="auto">
          <a:xfrm>
            <a:off x="5357813" y="272732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571" name="Group 160"/>
          <p:cNvGrpSpPr>
            <a:grpSpLocks/>
          </p:cNvGrpSpPr>
          <p:nvPr/>
        </p:nvGrpSpPr>
        <p:grpSpPr bwMode="auto">
          <a:xfrm>
            <a:off x="5873750" y="2727325"/>
            <a:ext cx="152400" cy="550863"/>
            <a:chOff x="-1" y="0"/>
            <a:chExt cx="153037" cy="551498"/>
          </a:xfrm>
        </p:grpSpPr>
        <p:sp>
          <p:nvSpPr>
            <p:cNvPr id="22698" name="AutoShape 161"/>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699" name="Group 162"/>
            <p:cNvGrpSpPr>
              <a:grpSpLocks/>
            </p:cNvGrpSpPr>
            <p:nvPr/>
          </p:nvGrpSpPr>
          <p:grpSpPr bwMode="auto">
            <a:xfrm>
              <a:off x="-1" y="0"/>
              <a:ext cx="153037" cy="551498"/>
              <a:chOff x="-1" y="0"/>
              <a:chExt cx="153037" cy="551498"/>
            </a:xfrm>
          </p:grpSpPr>
          <p:sp>
            <p:nvSpPr>
              <p:cNvPr id="22700" name="Line 16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01" name="Line 16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02" name="Line 16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03" name="Line 16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04" name="Line 16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05" name="Line 16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06" name="Line 16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707" name="Line 17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2572" name="AutoShape 171"/>
          <p:cNvSpPr>
            <a:spLocks/>
          </p:cNvSpPr>
          <p:nvPr/>
        </p:nvSpPr>
        <p:spPr bwMode="auto">
          <a:xfrm>
            <a:off x="6026150" y="272732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573" name="Group 172"/>
          <p:cNvGrpSpPr>
            <a:grpSpLocks/>
          </p:cNvGrpSpPr>
          <p:nvPr/>
        </p:nvGrpSpPr>
        <p:grpSpPr bwMode="auto">
          <a:xfrm>
            <a:off x="6542088" y="2727325"/>
            <a:ext cx="152400" cy="550863"/>
            <a:chOff x="-1" y="0"/>
            <a:chExt cx="153037" cy="551498"/>
          </a:xfrm>
        </p:grpSpPr>
        <p:sp>
          <p:nvSpPr>
            <p:cNvPr id="22688" name="AutoShape 17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689" name="Group 174"/>
            <p:cNvGrpSpPr>
              <a:grpSpLocks/>
            </p:cNvGrpSpPr>
            <p:nvPr/>
          </p:nvGrpSpPr>
          <p:grpSpPr bwMode="auto">
            <a:xfrm>
              <a:off x="-1" y="0"/>
              <a:ext cx="153037" cy="551498"/>
              <a:chOff x="-1" y="0"/>
              <a:chExt cx="153037" cy="551498"/>
            </a:xfrm>
          </p:grpSpPr>
          <p:sp>
            <p:nvSpPr>
              <p:cNvPr id="22690" name="Line 17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91" name="Line 17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92" name="Line 17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93" name="Line 17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94" name="Line 17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95" name="Line 18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96" name="Line 18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97" name="Line 18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2574" name="Group 183"/>
          <p:cNvGrpSpPr>
            <a:grpSpLocks/>
          </p:cNvGrpSpPr>
          <p:nvPr/>
        </p:nvGrpSpPr>
        <p:grpSpPr bwMode="auto">
          <a:xfrm>
            <a:off x="5205413" y="2727325"/>
            <a:ext cx="152400" cy="550863"/>
            <a:chOff x="-1" y="0"/>
            <a:chExt cx="153037" cy="551498"/>
          </a:xfrm>
        </p:grpSpPr>
        <p:sp>
          <p:nvSpPr>
            <p:cNvPr id="22678" name="AutoShape 184"/>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679" name="Group 185"/>
            <p:cNvGrpSpPr>
              <a:grpSpLocks/>
            </p:cNvGrpSpPr>
            <p:nvPr/>
          </p:nvGrpSpPr>
          <p:grpSpPr bwMode="auto">
            <a:xfrm>
              <a:off x="-1" y="0"/>
              <a:ext cx="153037" cy="551498"/>
              <a:chOff x="-1" y="0"/>
              <a:chExt cx="153037" cy="551498"/>
            </a:xfrm>
          </p:grpSpPr>
          <p:sp>
            <p:nvSpPr>
              <p:cNvPr id="22680" name="Line 186"/>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81" name="Line 187"/>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82" name="Line 188"/>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83" name="Line 189"/>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84" name="Line 190"/>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85" name="Line 191"/>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86" name="Line 192"/>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87" name="Line 193"/>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2575" name="Line 194"/>
          <p:cNvSpPr>
            <a:spLocks noChangeShapeType="1"/>
          </p:cNvSpPr>
          <p:nvPr/>
        </p:nvSpPr>
        <p:spPr bwMode="auto">
          <a:xfrm flipH="1">
            <a:off x="7216775" y="3278188"/>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576" name="Line 195"/>
          <p:cNvSpPr>
            <a:spLocks noChangeShapeType="1"/>
          </p:cNvSpPr>
          <p:nvPr/>
        </p:nvSpPr>
        <p:spPr bwMode="auto">
          <a:xfrm>
            <a:off x="7945438" y="3278188"/>
            <a:ext cx="25400"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nvGrpSpPr>
          <p:cNvPr id="22577" name="Group 196"/>
          <p:cNvGrpSpPr>
            <a:grpSpLocks/>
          </p:cNvGrpSpPr>
          <p:nvPr/>
        </p:nvGrpSpPr>
        <p:grpSpPr bwMode="auto">
          <a:xfrm>
            <a:off x="6916738" y="3692525"/>
            <a:ext cx="550862" cy="550863"/>
            <a:chOff x="0" y="0"/>
            <a:chExt cx="550863" cy="550863"/>
          </a:xfrm>
        </p:grpSpPr>
        <p:sp>
          <p:nvSpPr>
            <p:cNvPr id="22676" name="AutoShape 19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677" name="AutoShape 19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22578" name="Group 199"/>
          <p:cNvGrpSpPr>
            <a:grpSpLocks/>
          </p:cNvGrpSpPr>
          <p:nvPr/>
        </p:nvGrpSpPr>
        <p:grpSpPr bwMode="auto">
          <a:xfrm>
            <a:off x="6916738" y="4243388"/>
            <a:ext cx="550862" cy="550862"/>
            <a:chOff x="0" y="0"/>
            <a:chExt cx="550863" cy="550863"/>
          </a:xfrm>
        </p:grpSpPr>
        <p:sp>
          <p:nvSpPr>
            <p:cNvPr id="22674" name="AutoShape 20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675" name="AutoShape 20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22579" name="AutoShape 202"/>
          <p:cNvSpPr>
            <a:spLocks/>
          </p:cNvSpPr>
          <p:nvPr/>
        </p:nvSpPr>
        <p:spPr bwMode="auto">
          <a:xfrm>
            <a:off x="6916738" y="4794250"/>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580" name="Group 203"/>
          <p:cNvGrpSpPr>
            <a:grpSpLocks/>
          </p:cNvGrpSpPr>
          <p:nvPr/>
        </p:nvGrpSpPr>
        <p:grpSpPr bwMode="auto">
          <a:xfrm>
            <a:off x="7354888" y="2727325"/>
            <a:ext cx="550862" cy="550863"/>
            <a:chOff x="0" y="0"/>
            <a:chExt cx="550863" cy="550863"/>
          </a:xfrm>
        </p:grpSpPr>
        <p:sp>
          <p:nvSpPr>
            <p:cNvPr id="22672" name="AutoShape 20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673" name="AutoShape 20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36</a:t>
              </a:r>
              <a:endParaRPr lang="en-US" altLang="en-US"/>
            </a:p>
          </p:txBody>
        </p:sp>
      </p:grpSp>
      <p:grpSp>
        <p:nvGrpSpPr>
          <p:cNvPr id="22581" name="Group 206"/>
          <p:cNvGrpSpPr>
            <a:grpSpLocks/>
          </p:cNvGrpSpPr>
          <p:nvPr/>
        </p:nvGrpSpPr>
        <p:grpSpPr bwMode="auto">
          <a:xfrm>
            <a:off x="7870825" y="2727325"/>
            <a:ext cx="152400" cy="550863"/>
            <a:chOff x="-1" y="0"/>
            <a:chExt cx="153037" cy="551498"/>
          </a:xfrm>
        </p:grpSpPr>
        <p:sp>
          <p:nvSpPr>
            <p:cNvPr id="22662" name="AutoShape 207"/>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663" name="Group 208"/>
            <p:cNvGrpSpPr>
              <a:grpSpLocks/>
            </p:cNvGrpSpPr>
            <p:nvPr/>
          </p:nvGrpSpPr>
          <p:grpSpPr bwMode="auto">
            <a:xfrm>
              <a:off x="-1" y="0"/>
              <a:ext cx="153037" cy="551498"/>
              <a:chOff x="-1" y="0"/>
              <a:chExt cx="153037" cy="551498"/>
            </a:xfrm>
          </p:grpSpPr>
          <p:sp>
            <p:nvSpPr>
              <p:cNvPr id="22664" name="Line 20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65" name="Line 21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66" name="Line 21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67" name="Line 21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68" name="Line 21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69" name="Line 21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70" name="Line 21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71" name="Line 21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2582" name="Group 217"/>
          <p:cNvGrpSpPr>
            <a:grpSpLocks/>
          </p:cNvGrpSpPr>
          <p:nvPr/>
        </p:nvGrpSpPr>
        <p:grpSpPr bwMode="auto">
          <a:xfrm>
            <a:off x="8023225" y="2727325"/>
            <a:ext cx="550863" cy="550863"/>
            <a:chOff x="0" y="0"/>
            <a:chExt cx="550863" cy="550863"/>
          </a:xfrm>
        </p:grpSpPr>
        <p:sp>
          <p:nvSpPr>
            <p:cNvPr id="22660" name="AutoShape 21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661" name="AutoShape 21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40</a:t>
              </a:r>
              <a:endParaRPr lang="en-US" altLang="en-US"/>
            </a:p>
          </p:txBody>
        </p:sp>
      </p:grpSp>
      <p:grpSp>
        <p:nvGrpSpPr>
          <p:cNvPr id="22583" name="Group 220"/>
          <p:cNvGrpSpPr>
            <a:grpSpLocks/>
          </p:cNvGrpSpPr>
          <p:nvPr/>
        </p:nvGrpSpPr>
        <p:grpSpPr bwMode="auto">
          <a:xfrm>
            <a:off x="8539163" y="2727325"/>
            <a:ext cx="152400" cy="550863"/>
            <a:chOff x="-1" y="0"/>
            <a:chExt cx="153037" cy="551498"/>
          </a:xfrm>
        </p:grpSpPr>
        <p:sp>
          <p:nvSpPr>
            <p:cNvPr id="22650" name="AutoShape 221"/>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651" name="Group 222"/>
            <p:cNvGrpSpPr>
              <a:grpSpLocks/>
            </p:cNvGrpSpPr>
            <p:nvPr/>
          </p:nvGrpSpPr>
          <p:grpSpPr bwMode="auto">
            <a:xfrm>
              <a:off x="-1" y="0"/>
              <a:ext cx="153037" cy="551498"/>
              <a:chOff x="-1" y="0"/>
              <a:chExt cx="153037" cy="551498"/>
            </a:xfrm>
          </p:grpSpPr>
          <p:sp>
            <p:nvSpPr>
              <p:cNvPr id="22652" name="Line 22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53" name="Line 22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54" name="Line 22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55" name="Line 22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56" name="Line 22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57" name="Line 22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58" name="Line 22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59" name="Line 23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2584" name="Group 231"/>
          <p:cNvGrpSpPr>
            <a:grpSpLocks/>
          </p:cNvGrpSpPr>
          <p:nvPr/>
        </p:nvGrpSpPr>
        <p:grpSpPr bwMode="auto">
          <a:xfrm>
            <a:off x="7202488" y="2727325"/>
            <a:ext cx="152400" cy="550863"/>
            <a:chOff x="-1" y="0"/>
            <a:chExt cx="153037" cy="551498"/>
          </a:xfrm>
        </p:grpSpPr>
        <p:sp>
          <p:nvSpPr>
            <p:cNvPr id="22640" name="AutoShape 232"/>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641" name="Group 233"/>
            <p:cNvGrpSpPr>
              <a:grpSpLocks/>
            </p:cNvGrpSpPr>
            <p:nvPr/>
          </p:nvGrpSpPr>
          <p:grpSpPr bwMode="auto">
            <a:xfrm>
              <a:off x="-1" y="0"/>
              <a:ext cx="153037" cy="551498"/>
              <a:chOff x="-1" y="0"/>
              <a:chExt cx="153037" cy="551498"/>
            </a:xfrm>
          </p:grpSpPr>
          <p:sp>
            <p:nvSpPr>
              <p:cNvPr id="22642" name="Line 234"/>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43" name="Line 235"/>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44" name="Line 236"/>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45" name="Line 237"/>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46" name="Line 238"/>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47" name="Line 239"/>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48" name="Line 240"/>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49" name="Line 241"/>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2585" name="Group 242"/>
          <p:cNvGrpSpPr>
            <a:grpSpLocks/>
          </p:cNvGrpSpPr>
          <p:nvPr/>
        </p:nvGrpSpPr>
        <p:grpSpPr bwMode="auto">
          <a:xfrm>
            <a:off x="7645400" y="3692525"/>
            <a:ext cx="550863" cy="550863"/>
            <a:chOff x="0" y="0"/>
            <a:chExt cx="550863" cy="550863"/>
          </a:xfrm>
        </p:grpSpPr>
        <p:sp>
          <p:nvSpPr>
            <p:cNvPr id="22638" name="AutoShape 24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639" name="AutoShape 24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36</a:t>
              </a:r>
              <a:endParaRPr lang="en-US" altLang="en-US"/>
            </a:p>
          </p:txBody>
        </p:sp>
      </p:grpSp>
      <p:grpSp>
        <p:nvGrpSpPr>
          <p:cNvPr id="22586" name="Group 245"/>
          <p:cNvGrpSpPr>
            <a:grpSpLocks/>
          </p:cNvGrpSpPr>
          <p:nvPr/>
        </p:nvGrpSpPr>
        <p:grpSpPr bwMode="auto">
          <a:xfrm>
            <a:off x="7645400" y="4243388"/>
            <a:ext cx="550863" cy="550862"/>
            <a:chOff x="0" y="0"/>
            <a:chExt cx="550863" cy="550863"/>
          </a:xfrm>
        </p:grpSpPr>
        <p:sp>
          <p:nvSpPr>
            <p:cNvPr id="22636" name="AutoShape 24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637" name="AutoShape 247"/>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38</a:t>
              </a:r>
              <a:endParaRPr lang="en-US" altLang="en-US"/>
            </a:p>
          </p:txBody>
        </p:sp>
      </p:grpSp>
      <p:sp>
        <p:nvSpPr>
          <p:cNvPr id="22587" name="AutoShape 248"/>
          <p:cNvSpPr>
            <a:spLocks/>
          </p:cNvSpPr>
          <p:nvPr/>
        </p:nvSpPr>
        <p:spPr bwMode="auto">
          <a:xfrm>
            <a:off x="7645400" y="479425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588" name="AutoShape 249"/>
          <p:cNvSpPr>
            <a:spLocks/>
          </p:cNvSpPr>
          <p:nvPr/>
        </p:nvSpPr>
        <p:spPr bwMode="auto">
          <a:xfrm>
            <a:off x="6025516" y="2272506"/>
            <a:ext cx="489491" cy="394027"/>
          </a:xfrm>
          <a:custGeom>
            <a:avLst/>
            <a:gdLst>
              <a:gd name="T0" fmla="*/ 101356533 w 21600"/>
              <a:gd name="T1" fmla="*/ 417327699 h 21600"/>
              <a:gd name="T2" fmla="*/ 101356533 w 21600"/>
              <a:gd name="T3" fmla="*/ 417327699 h 21600"/>
              <a:gd name="T4" fmla="*/ 101356533 w 21600"/>
              <a:gd name="T5" fmla="*/ 417327699 h 21600"/>
              <a:gd name="T6" fmla="*/ 101356533 w 21600"/>
              <a:gd name="T7" fmla="*/ 41732769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89" name="AutoShape 250"/>
          <p:cNvSpPr>
            <a:spLocks/>
          </p:cNvSpPr>
          <p:nvPr/>
        </p:nvSpPr>
        <p:spPr bwMode="auto">
          <a:xfrm>
            <a:off x="7249984" y="2272506"/>
            <a:ext cx="657038" cy="394027"/>
          </a:xfrm>
          <a:custGeom>
            <a:avLst/>
            <a:gdLst>
              <a:gd name="T0" fmla="*/ 171507393 w 21600"/>
              <a:gd name="T1" fmla="*/ 477132109 h 21600"/>
              <a:gd name="T2" fmla="*/ 171507393 w 21600"/>
              <a:gd name="T3" fmla="*/ 477132109 h 21600"/>
              <a:gd name="T4" fmla="*/ 171507393 w 21600"/>
              <a:gd name="T5" fmla="*/ 477132109 h 21600"/>
              <a:gd name="T6" fmla="*/ 171507393 w 21600"/>
              <a:gd name="T7" fmla="*/ 47713210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2590" name="Group 251"/>
          <p:cNvGrpSpPr>
            <a:grpSpLocks/>
          </p:cNvGrpSpPr>
          <p:nvPr/>
        </p:nvGrpSpPr>
        <p:grpSpPr bwMode="auto">
          <a:xfrm>
            <a:off x="6646863" y="1731963"/>
            <a:ext cx="550862" cy="550862"/>
            <a:chOff x="0" y="0"/>
            <a:chExt cx="550863" cy="550863"/>
          </a:xfrm>
        </p:grpSpPr>
        <p:sp>
          <p:nvSpPr>
            <p:cNvPr id="22634" name="AutoShape 25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635" name="AutoShape 25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22591" name="Group 254"/>
          <p:cNvGrpSpPr>
            <a:grpSpLocks/>
          </p:cNvGrpSpPr>
          <p:nvPr/>
        </p:nvGrpSpPr>
        <p:grpSpPr bwMode="auto">
          <a:xfrm>
            <a:off x="7162800" y="1731963"/>
            <a:ext cx="152400" cy="550862"/>
            <a:chOff x="-1" y="0"/>
            <a:chExt cx="153037" cy="551498"/>
          </a:xfrm>
        </p:grpSpPr>
        <p:sp>
          <p:nvSpPr>
            <p:cNvPr id="22624" name="AutoShape 25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625" name="Group 256"/>
            <p:cNvGrpSpPr>
              <a:grpSpLocks/>
            </p:cNvGrpSpPr>
            <p:nvPr/>
          </p:nvGrpSpPr>
          <p:grpSpPr bwMode="auto">
            <a:xfrm>
              <a:off x="-1" y="0"/>
              <a:ext cx="153037" cy="551498"/>
              <a:chOff x="-1" y="0"/>
              <a:chExt cx="153037" cy="551498"/>
            </a:xfrm>
          </p:grpSpPr>
          <p:sp>
            <p:nvSpPr>
              <p:cNvPr id="22626" name="Line 25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27" name="Line 25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28" name="Line 25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29" name="Line 26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30" name="Line 26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31" name="Line 26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32" name="Line 26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33" name="Line 26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2592" name="AutoShape 265"/>
          <p:cNvSpPr>
            <a:spLocks/>
          </p:cNvSpPr>
          <p:nvPr/>
        </p:nvSpPr>
        <p:spPr bwMode="auto">
          <a:xfrm>
            <a:off x="7315200" y="173196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593" name="Group 266"/>
          <p:cNvGrpSpPr>
            <a:grpSpLocks/>
          </p:cNvGrpSpPr>
          <p:nvPr/>
        </p:nvGrpSpPr>
        <p:grpSpPr bwMode="auto">
          <a:xfrm>
            <a:off x="7831138" y="1731963"/>
            <a:ext cx="152400" cy="550862"/>
            <a:chOff x="-1" y="0"/>
            <a:chExt cx="153037" cy="551498"/>
          </a:xfrm>
        </p:grpSpPr>
        <p:sp>
          <p:nvSpPr>
            <p:cNvPr id="22614" name="AutoShape 267"/>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615" name="Group 268"/>
            <p:cNvGrpSpPr>
              <a:grpSpLocks/>
            </p:cNvGrpSpPr>
            <p:nvPr/>
          </p:nvGrpSpPr>
          <p:grpSpPr bwMode="auto">
            <a:xfrm>
              <a:off x="-1" y="0"/>
              <a:ext cx="153037" cy="551498"/>
              <a:chOff x="-1" y="0"/>
              <a:chExt cx="153037" cy="551498"/>
            </a:xfrm>
          </p:grpSpPr>
          <p:sp>
            <p:nvSpPr>
              <p:cNvPr id="22616" name="Line 26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17" name="Line 27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18" name="Line 27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19" name="Line 27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20" name="Line 27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21" name="Line 27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22" name="Line 27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23" name="Line 27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2594" name="Group 277"/>
          <p:cNvGrpSpPr>
            <a:grpSpLocks/>
          </p:cNvGrpSpPr>
          <p:nvPr/>
        </p:nvGrpSpPr>
        <p:grpSpPr bwMode="auto">
          <a:xfrm>
            <a:off x="6494463" y="1731963"/>
            <a:ext cx="152400" cy="550862"/>
            <a:chOff x="-1" y="0"/>
            <a:chExt cx="153037" cy="551498"/>
          </a:xfrm>
        </p:grpSpPr>
        <p:sp>
          <p:nvSpPr>
            <p:cNvPr id="22604" name="AutoShape 278"/>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2605" name="Group 279"/>
            <p:cNvGrpSpPr>
              <a:grpSpLocks/>
            </p:cNvGrpSpPr>
            <p:nvPr/>
          </p:nvGrpSpPr>
          <p:grpSpPr bwMode="auto">
            <a:xfrm>
              <a:off x="-1" y="0"/>
              <a:ext cx="153037" cy="551498"/>
              <a:chOff x="-1" y="0"/>
              <a:chExt cx="153037" cy="551498"/>
            </a:xfrm>
          </p:grpSpPr>
          <p:sp>
            <p:nvSpPr>
              <p:cNvPr id="22606" name="Line 280"/>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07" name="Line 281"/>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08" name="Line 282"/>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09" name="Line 283"/>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10" name="Line 284"/>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11" name="Line 285"/>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12" name="Line 286"/>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2613" name="Line 287"/>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2595" name="Group 288"/>
          <p:cNvGrpSpPr>
            <a:grpSpLocks/>
          </p:cNvGrpSpPr>
          <p:nvPr/>
        </p:nvGrpSpPr>
        <p:grpSpPr bwMode="auto">
          <a:xfrm>
            <a:off x="8415338" y="3687763"/>
            <a:ext cx="550862" cy="550862"/>
            <a:chOff x="0" y="0"/>
            <a:chExt cx="550863" cy="550863"/>
          </a:xfrm>
        </p:grpSpPr>
        <p:sp>
          <p:nvSpPr>
            <p:cNvPr id="22602" name="AutoShape 28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603" name="AutoShape 29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40</a:t>
              </a:r>
              <a:endParaRPr lang="en-US" altLang="en-US"/>
            </a:p>
          </p:txBody>
        </p:sp>
      </p:grpSp>
      <p:grpSp>
        <p:nvGrpSpPr>
          <p:cNvPr id="22596" name="Group 291"/>
          <p:cNvGrpSpPr>
            <a:grpSpLocks/>
          </p:cNvGrpSpPr>
          <p:nvPr/>
        </p:nvGrpSpPr>
        <p:grpSpPr bwMode="auto">
          <a:xfrm>
            <a:off x="8415338" y="4238625"/>
            <a:ext cx="550862" cy="550863"/>
            <a:chOff x="0" y="0"/>
            <a:chExt cx="550863" cy="550863"/>
          </a:xfrm>
        </p:grpSpPr>
        <p:sp>
          <p:nvSpPr>
            <p:cNvPr id="22600" name="AutoShape 29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601" name="AutoShape 29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45</a:t>
              </a:r>
              <a:endParaRPr lang="en-US" altLang="en-US"/>
            </a:p>
          </p:txBody>
        </p:sp>
      </p:grpSp>
      <p:sp>
        <p:nvSpPr>
          <p:cNvPr id="22597" name="AutoShape 294"/>
          <p:cNvSpPr>
            <a:spLocks/>
          </p:cNvSpPr>
          <p:nvPr/>
        </p:nvSpPr>
        <p:spPr bwMode="auto">
          <a:xfrm>
            <a:off x="8415338" y="478948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2598" name="AutoShape 295"/>
          <p:cNvSpPr>
            <a:spLocks/>
          </p:cNvSpPr>
          <p:nvPr/>
        </p:nvSpPr>
        <p:spPr bwMode="auto">
          <a:xfrm>
            <a:off x="8637588" y="3284538"/>
            <a:ext cx="30162" cy="396875"/>
          </a:xfrm>
          <a:custGeom>
            <a:avLst/>
            <a:gdLst>
              <a:gd name="T0" fmla="*/ 29407 w 21600"/>
              <a:gd name="T1" fmla="*/ 66992298 h 21600"/>
              <a:gd name="T2" fmla="*/ 29407 w 21600"/>
              <a:gd name="T3" fmla="*/ 66992298 h 21600"/>
              <a:gd name="T4" fmla="*/ 29407 w 21600"/>
              <a:gd name="T5" fmla="*/ 66992298 h 21600"/>
              <a:gd name="T6" fmla="*/ 29407 w 21600"/>
              <a:gd name="T7" fmla="*/ 6699229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199" y="7200"/>
                  <a:pt x="14400" y="14399"/>
                  <a:pt x="2160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2599" name="AutoShape 296"/>
          <p:cNvSpPr>
            <a:spLocks/>
          </p:cNvSpPr>
          <p:nvPr/>
        </p:nvSpPr>
        <p:spPr bwMode="auto">
          <a:xfrm>
            <a:off x="128588" y="6299200"/>
            <a:ext cx="1614487" cy="344488"/>
          </a:xfrm>
          <a:custGeom>
            <a:avLst/>
            <a:gdLst>
              <a:gd name="T0" fmla="*/ 2147483647 w 21600"/>
              <a:gd name="T1" fmla="*/ 43811170 h 21600"/>
              <a:gd name="T2" fmla="*/ 2147483647 w 21600"/>
              <a:gd name="T3" fmla="*/ 43811170 h 21600"/>
              <a:gd name="T4" fmla="*/ 2147483647 w 21600"/>
              <a:gd name="T5" fmla="*/ 43811170 h 21600"/>
              <a:gd name="T6" fmla="*/ 2147483647 w 21600"/>
              <a:gd name="T7" fmla="*/ 4381117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1800" b="1" i="1">
                <a:latin typeface="Courier New" pitchFamily="49" charset="0"/>
                <a:cs typeface="Courier New" pitchFamily="49" charset="0"/>
                <a:sym typeface="Courier New" pitchFamily="49" charset="0"/>
              </a:rPr>
              <a:t>M</a:t>
            </a:r>
            <a:r>
              <a:rPr lang="en-US" altLang="en-US" sz="1800" b="1">
                <a:latin typeface="Courier New" pitchFamily="49" charset="0"/>
                <a:cs typeface="Courier New" pitchFamily="49" charset="0"/>
                <a:sym typeface="Courier New" pitchFamily="49" charset="0"/>
              </a:rPr>
              <a:t> = 3 </a:t>
            </a:r>
            <a:r>
              <a:rPr lang="en-US" altLang="en-US" sz="1800" b="1" i="1">
                <a:solidFill>
                  <a:srgbClr val="339933"/>
                </a:solidFill>
                <a:latin typeface="Courier New" pitchFamily="49" charset="0"/>
                <a:cs typeface="Courier New" pitchFamily="49" charset="0"/>
                <a:sym typeface="Courier New" pitchFamily="49" charset="0"/>
              </a:rPr>
              <a:t>L</a:t>
            </a:r>
            <a:r>
              <a:rPr lang="en-US" altLang="en-US" sz="1800" b="1">
                <a:solidFill>
                  <a:srgbClr val="339933"/>
                </a:solidFill>
                <a:latin typeface="Courier New" pitchFamily="49" charset="0"/>
                <a:cs typeface="Courier New" pitchFamily="49" charset="0"/>
                <a:sym typeface="Courier New" pitchFamily="49" charset="0"/>
              </a:rPr>
              <a:t> = 3</a:t>
            </a:r>
            <a:endParaRPr lang="en-US" altLang="en-US"/>
          </a:p>
        </p:txBody>
      </p:sp>
      <p:sp>
        <p:nvSpPr>
          <p:cNvPr id="2" name="Date Placeholder 1">
            <a:extLst>
              <a:ext uri="{FF2B5EF4-FFF2-40B4-BE49-F238E27FC236}">
                <a16:creationId xmlns:a16="http://schemas.microsoft.com/office/drawing/2014/main" id="{11FCC536-F99F-43DA-9E55-DFB201BD4D06}"/>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DDF81930-9666-4564-BC52-6A6B89E6213D}"/>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34C7C2EE-3F0A-43B6-B155-6D2ACB4FF1B0}"/>
              </a:ext>
            </a:extLst>
          </p:cNvPr>
          <p:cNvSpPr>
            <a:spLocks noGrp="1"/>
          </p:cNvSpPr>
          <p:nvPr>
            <p:ph type="sldNum" sz="quarter" idx="12"/>
          </p:nvPr>
        </p:nvSpPr>
        <p:spPr/>
        <p:txBody>
          <a:bodyPr/>
          <a:lstStyle/>
          <a:p>
            <a:pPr>
              <a:defRPr/>
            </a:pPr>
            <a:fld id="{AE055072-ED12-4C45-98F4-735693FD894A}" type="slidenum">
              <a:rPr lang="en-US" smtClean="0"/>
              <a:pPr>
                <a:defRPr/>
              </a:pPr>
              <a:t>24</a:t>
            </a:fld>
            <a:endParaRPr lang="en-US"/>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AutoShape 2"/>
          <p:cNvSpPr>
            <a:spLocks/>
          </p:cNvSpPr>
          <p:nvPr/>
        </p:nvSpPr>
        <p:spPr bwMode="auto">
          <a:xfrm>
            <a:off x="3898900" y="1731963"/>
            <a:ext cx="1406525" cy="420687"/>
          </a:xfrm>
          <a:custGeom>
            <a:avLst/>
            <a:gdLst>
              <a:gd name="T0" fmla="*/ 2147483647 w 21600"/>
              <a:gd name="T1" fmla="*/ 79788587 h 21600"/>
              <a:gd name="T2" fmla="*/ 2147483647 w 21600"/>
              <a:gd name="T3" fmla="*/ 79788587 h 21600"/>
              <a:gd name="T4" fmla="*/ 2147483647 w 21600"/>
              <a:gd name="T5" fmla="*/ 79788587 h 21600"/>
              <a:gd name="T6" fmla="*/ 2147483647 w 21600"/>
              <a:gd name="T7" fmla="*/ 79788587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t>Delete(</a:t>
            </a:r>
            <a:r>
              <a:rPr lang="en-US" altLang="en-US">
                <a:solidFill>
                  <a:srgbClr val="FF0000"/>
                </a:solidFill>
              </a:rPr>
              <a:t>16</a:t>
            </a:r>
            <a:r>
              <a:rPr lang="en-US" altLang="en-US"/>
              <a:t>)</a:t>
            </a:r>
          </a:p>
        </p:txBody>
      </p:sp>
      <p:sp>
        <p:nvSpPr>
          <p:cNvPr id="23556" name="Line 3"/>
          <p:cNvSpPr>
            <a:spLocks noChangeShapeType="1"/>
          </p:cNvSpPr>
          <p:nvPr/>
        </p:nvSpPr>
        <p:spPr bwMode="auto">
          <a:xfrm>
            <a:off x="3898900" y="2227263"/>
            <a:ext cx="137160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557" name="AutoShape 4"/>
          <p:cNvSpPr>
            <a:spLocks/>
          </p:cNvSpPr>
          <p:nvPr/>
        </p:nvSpPr>
        <p:spPr bwMode="auto">
          <a:xfrm>
            <a:off x="444500" y="3241675"/>
            <a:ext cx="25400" cy="401638"/>
          </a:xfrm>
          <a:custGeom>
            <a:avLst/>
            <a:gdLst>
              <a:gd name="T0" fmla="*/ 17561 w 21600"/>
              <a:gd name="T1" fmla="*/ 69433151 h 21600"/>
              <a:gd name="T2" fmla="*/ 17561 w 21600"/>
              <a:gd name="T3" fmla="*/ 69433151 h 21600"/>
              <a:gd name="T4" fmla="*/ 17561 w 21600"/>
              <a:gd name="T5" fmla="*/ 69433151 h 21600"/>
              <a:gd name="T6" fmla="*/ 17561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3558" name="Group 5"/>
          <p:cNvGrpSpPr>
            <a:grpSpLocks/>
          </p:cNvGrpSpPr>
          <p:nvPr/>
        </p:nvGrpSpPr>
        <p:grpSpPr bwMode="auto">
          <a:xfrm>
            <a:off x="152400" y="3649663"/>
            <a:ext cx="550863" cy="550862"/>
            <a:chOff x="0" y="0"/>
            <a:chExt cx="550863" cy="550863"/>
          </a:xfrm>
        </p:grpSpPr>
        <p:sp>
          <p:nvSpPr>
            <p:cNvPr id="23832" name="AutoShape 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833" name="AutoShape 7"/>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23559" name="Group 8"/>
          <p:cNvGrpSpPr>
            <a:grpSpLocks/>
          </p:cNvGrpSpPr>
          <p:nvPr/>
        </p:nvGrpSpPr>
        <p:grpSpPr bwMode="auto">
          <a:xfrm>
            <a:off x="152400" y="4200525"/>
            <a:ext cx="550863" cy="550863"/>
            <a:chOff x="0" y="0"/>
            <a:chExt cx="550863" cy="550863"/>
          </a:xfrm>
        </p:grpSpPr>
        <p:sp>
          <p:nvSpPr>
            <p:cNvPr id="23830" name="AutoShape 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831" name="AutoShape 1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12</a:t>
              </a:r>
              <a:endParaRPr lang="en-US" altLang="en-US"/>
            </a:p>
          </p:txBody>
        </p:sp>
      </p:grpSp>
      <p:grpSp>
        <p:nvGrpSpPr>
          <p:cNvPr id="23560" name="Group 11"/>
          <p:cNvGrpSpPr>
            <a:grpSpLocks/>
          </p:cNvGrpSpPr>
          <p:nvPr/>
        </p:nvGrpSpPr>
        <p:grpSpPr bwMode="auto">
          <a:xfrm>
            <a:off x="152400" y="4751388"/>
            <a:ext cx="550863" cy="550862"/>
            <a:chOff x="0" y="0"/>
            <a:chExt cx="550863" cy="550863"/>
          </a:xfrm>
        </p:grpSpPr>
        <p:sp>
          <p:nvSpPr>
            <p:cNvPr id="23828" name="AutoShape 1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829" name="AutoShape 1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14</a:t>
              </a:r>
              <a:endParaRPr lang="en-US" altLang="en-US"/>
            </a:p>
          </p:txBody>
        </p:sp>
      </p:grpSp>
      <p:sp>
        <p:nvSpPr>
          <p:cNvPr id="23561" name="AutoShape 14"/>
          <p:cNvSpPr>
            <a:spLocks/>
          </p:cNvSpPr>
          <p:nvPr/>
        </p:nvSpPr>
        <p:spPr bwMode="auto">
          <a:xfrm>
            <a:off x="565150" y="268446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562" name="Group 15"/>
          <p:cNvGrpSpPr>
            <a:grpSpLocks/>
          </p:cNvGrpSpPr>
          <p:nvPr/>
        </p:nvGrpSpPr>
        <p:grpSpPr bwMode="auto">
          <a:xfrm>
            <a:off x="1081088" y="2684463"/>
            <a:ext cx="152400" cy="550862"/>
            <a:chOff x="-1" y="0"/>
            <a:chExt cx="153037" cy="551498"/>
          </a:xfrm>
        </p:grpSpPr>
        <p:sp>
          <p:nvSpPr>
            <p:cNvPr id="23818" name="AutoShape 1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819" name="Group 17"/>
            <p:cNvGrpSpPr>
              <a:grpSpLocks/>
            </p:cNvGrpSpPr>
            <p:nvPr/>
          </p:nvGrpSpPr>
          <p:grpSpPr bwMode="auto">
            <a:xfrm>
              <a:off x="-1" y="0"/>
              <a:ext cx="153037" cy="551498"/>
              <a:chOff x="-1" y="0"/>
              <a:chExt cx="153037" cy="551498"/>
            </a:xfrm>
          </p:grpSpPr>
          <p:sp>
            <p:nvSpPr>
              <p:cNvPr id="23820" name="Line 1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21" name="Line 1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22" name="Line 2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23" name="Line 2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24" name="Line 2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25" name="Line 2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26" name="Line 2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27" name="Line 2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3563" name="AutoShape 26"/>
          <p:cNvSpPr>
            <a:spLocks/>
          </p:cNvSpPr>
          <p:nvPr/>
        </p:nvSpPr>
        <p:spPr bwMode="auto">
          <a:xfrm>
            <a:off x="1233488" y="2684463"/>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564" name="Group 27"/>
          <p:cNvGrpSpPr>
            <a:grpSpLocks/>
          </p:cNvGrpSpPr>
          <p:nvPr/>
        </p:nvGrpSpPr>
        <p:grpSpPr bwMode="auto">
          <a:xfrm>
            <a:off x="1749425" y="2684463"/>
            <a:ext cx="152400" cy="550862"/>
            <a:chOff x="-1" y="0"/>
            <a:chExt cx="153037" cy="551498"/>
          </a:xfrm>
        </p:grpSpPr>
        <p:sp>
          <p:nvSpPr>
            <p:cNvPr id="23808" name="AutoShape 28"/>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809" name="Group 29"/>
            <p:cNvGrpSpPr>
              <a:grpSpLocks/>
            </p:cNvGrpSpPr>
            <p:nvPr/>
          </p:nvGrpSpPr>
          <p:grpSpPr bwMode="auto">
            <a:xfrm>
              <a:off x="-1" y="0"/>
              <a:ext cx="153037" cy="551498"/>
              <a:chOff x="-1" y="0"/>
              <a:chExt cx="153037" cy="551498"/>
            </a:xfrm>
          </p:grpSpPr>
          <p:sp>
            <p:nvSpPr>
              <p:cNvPr id="23810" name="Line 30"/>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11" name="Line 31"/>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12" name="Line 32"/>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13" name="Line 33"/>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14" name="Line 34"/>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15" name="Line 35"/>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16" name="Line 36"/>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17" name="Line 37"/>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3565" name="Group 38"/>
          <p:cNvGrpSpPr>
            <a:grpSpLocks/>
          </p:cNvGrpSpPr>
          <p:nvPr/>
        </p:nvGrpSpPr>
        <p:grpSpPr bwMode="auto">
          <a:xfrm>
            <a:off x="412750" y="2684463"/>
            <a:ext cx="152400" cy="550862"/>
            <a:chOff x="-1" y="0"/>
            <a:chExt cx="153037" cy="551498"/>
          </a:xfrm>
        </p:grpSpPr>
        <p:sp>
          <p:nvSpPr>
            <p:cNvPr id="23798" name="AutoShape 39"/>
            <p:cNvSpPr>
              <a:spLocks/>
            </p:cNvSpPr>
            <p:nvPr/>
          </p:nvSpPr>
          <p:spPr bwMode="auto">
            <a:xfrm>
              <a:off x="0" y="0"/>
              <a:ext cx="152401" cy="550863"/>
            </a:xfrm>
            <a:custGeom>
              <a:avLst/>
              <a:gdLst>
                <a:gd name="T0" fmla="*/ 3793402 w 21600"/>
                <a:gd name="T1" fmla="*/ 179140622 h 21600"/>
                <a:gd name="T2" fmla="*/ 3793402 w 21600"/>
                <a:gd name="T3" fmla="*/ 179140622 h 21600"/>
                <a:gd name="T4" fmla="*/ 3793402 w 21600"/>
                <a:gd name="T5" fmla="*/ 179140622 h 21600"/>
                <a:gd name="T6" fmla="*/ 379340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799" name="Group 40"/>
            <p:cNvGrpSpPr>
              <a:grpSpLocks/>
            </p:cNvGrpSpPr>
            <p:nvPr/>
          </p:nvGrpSpPr>
          <p:grpSpPr bwMode="auto">
            <a:xfrm>
              <a:off x="-1" y="0"/>
              <a:ext cx="153037" cy="551498"/>
              <a:chOff x="-1" y="0"/>
              <a:chExt cx="153037" cy="551498"/>
            </a:xfrm>
          </p:grpSpPr>
          <p:sp>
            <p:nvSpPr>
              <p:cNvPr id="23800" name="Line 41"/>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01" name="Line 42"/>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02" name="Line 43"/>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03" name="Line 44"/>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04" name="Line 45"/>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05" name="Line 46"/>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06" name="Line 47"/>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807" name="Line 48"/>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3566" name="Line 49"/>
          <p:cNvSpPr>
            <a:spLocks noChangeShapeType="1"/>
          </p:cNvSpPr>
          <p:nvPr/>
        </p:nvSpPr>
        <p:spPr bwMode="auto">
          <a:xfrm flipH="1">
            <a:off x="2425700" y="3235325"/>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567" name="Line 50"/>
          <p:cNvSpPr>
            <a:spLocks noChangeShapeType="1"/>
          </p:cNvSpPr>
          <p:nvPr/>
        </p:nvSpPr>
        <p:spPr bwMode="auto">
          <a:xfrm>
            <a:off x="3152775" y="3235325"/>
            <a:ext cx="25400"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nvGrpSpPr>
          <p:cNvPr id="23568" name="Group 51"/>
          <p:cNvGrpSpPr>
            <a:grpSpLocks/>
          </p:cNvGrpSpPr>
          <p:nvPr/>
        </p:nvGrpSpPr>
        <p:grpSpPr bwMode="auto">
          <a:xfrm>
            <a:off x="2124075" y="3649663"/>
            <a:ext cx="550863" cy="550862"/>
            <a:chOff x="0" y="0"/>
            <a:chExt cx="550863" cy="550863"/>
          </a:xfrm>
        </p:grpSpPr>
        <p:sp>
          <p:nvSpPr>
            <p:cNvPr id="23796" name="AutoShape 5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797" name="AutoShape 5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23569" name="Group 54"/>
          <p:cNvGrpSpPr>
            <a:grpSpLocks/>
          </p:cNvGrpSpPr>
          <p:nvPr/>
        </p:nvGrpSpPr>
        <p:grpSpPr bwMode="auto">
          <a:xfrm>
            <a:off x="2124075" y="4200525"/>
            <a:ext cx="550863" cy="550863"/>
            <a:chOff x="0" y="0"/>
            <a:chExt cx="550863" cy="550863"/>
          </a:xfrm>
        </p:grpSpPr>
        <p:sp>
          <p:nvSpPr>
            <p:cNvPr id="23794" name="AutoShape 5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795" name="AutoShape 5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23570" name="AutoShape 57"/>
          <p:cNvSpPr>
            <a:spLocks/>
          </p:cNvSpPr>
          <p:nvPr/>
        </p:nvSpPr>
        <p:spPr bwMode="auto">
          <a:xfrm>
            <a:off x="2124075" y="475138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571" name="Group 58"/>
          <p:cNvGrpSpPr>
            <a:grpSpLocks/>
          </p:cNvGrpSpPr>
          <p:nvPr/>
        </p:nvGrpSpPr>
        <p:grpSpPr bwMode="auto">
          <a:xfrm>
            <a:off x="2562225" y="2684463"/>
            <a:ext cx="550863" cy="550862"/>
            <a:chOff x="0" y="0"/>
            <a:chExt cx="550863" cy="550863"/>
          </a:xfrm>
        </p:grpSpPr>
        <p:sp>
          <p:nvSpPr>
            <p:cNvPr id="23792" name="AutoShape 5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793" name="AutoShape 6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36</a:t>
              </a:r>
              <a:endParaRPr lang="en-US" altLang="en-US"/>
            </a:p>
          </p:txBody>
        </p:sp>
      </p:grpSp>
      <p:grpSp>
        <p:nvGrpSpPr>
          <p:cNvPr id="23572" name="Group 61"/>
          <p:cNvGrpSpPr>
            <a:grpSpLocks/>
          </p:cNvGrpSpPr>
          <p:nvPr/>
        </p:nvGrpSpPr>
        <p:grpSpPr bwMode="auto">
          <a:xfrm>
            <a:off x="3078163" y="2684463"/>
            <a:ext cx="152400" cy="550862"/>
            <a:chOff x="-1" y="0"/>
            <a:chExt cx="153037" cy="551498"/>
          </a:xfrm>
        </p:grpSpPr>
        <p:sp>
          <p:nvSpPr>
            <p:cNvPr id="23782" name="AutoShape 62"/>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783" name="Group 63"/>
            <p:cNvGrpSpPr>
              <a:grpSpLocks/>
            </p:cNvGrpSpPr>
            <p:nvPr/>
          </p:nvGrpSpPr>
          <p:grpSpPr bwMode="auto">
            <a:xfrm>
              <a:off x="-1" y="0"/>
              <a:ext cx="153037" cy="551498"/>
              <a:chOff x="-1" y="0"/>
              <a:chExt cx="153037" cy="551498"/>
            </a:xfrm>
          </p:grpSpPr>
          <p:sp>
            <p:nvSpPr>
              <p:cNvPr id="23784" name="Line 64"/>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85" name="Line 65"/>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86" name="Line 66"/>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87" name="Line 67"/>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88" name="Line 68"/>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89" name="Line 69"/>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90" name="Line 70"/>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91" name="Line 71"/>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3573" name="Group 72"/>
          <p:cNvGrpSpPr>
            <a:grpSpLocks/>
          </p:cNvGrpSpPr>
          <p:nvPr/>
        </p:nvGrpSpPr>
        <p:grpSpPr bwMode="auto">
          <a:xfrm>
            <a:off x="3230563" y="2684463"/>
            <a:ext cx="550862" cy="550862"/>
            <a:chOff x="0" y="0"/>
            <a:chExt cx="550863" cy="550863"/>
          </a:xfrm>
        </p:grpSpPr>
        <p:sp>
          <p:nvSpPr>
            <p:cNvPr id="23780" name="AutoShape 7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781" name="AutoShape 7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40</a:t>
              </a:r>
              <a:endParaRPr lang="en-US" altLang="en-US"/>
            </a:p>
          </p:txBody>
        </p:sp>
      </p:grpSp>
      <p:grpSp>
        <p:nvGrpSpPr>
          <p:cNvPr id="23574" name="Group 75"/>
          <p:cNvGrpSpPr>
            <a:grpSpLocks/>
          </p:cNvGrpSpPr>
          <p:nvPr/>
        </p:nvGrpSpPr>
        <p:grpSpPr bwMode="auto">
          <a:xfrm>
            <a:off x="3746500" y="2684463"/>
            <a:ext cx="152400" cy="550862"/>
            <a:chOff x="-1" y="0"/>
            <a:chExt cx="153037" cy="551498"/>
          </a:xfrm>
        </p:grpSpPr>
        <p:sp>
          <p:nvSpPr>
            <p:cNvPr id="23770" name="AutoShape 7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771" name="Group 77"/>
            <p:cNvGrpSpPr>
              <a:grpSpLocks/>
            </p:cNvGrpSpPr>
            <p:nvPr/>
          </p:nvGrpSpPr>
          <p:grpSpPr bwMode="auto">
            <a:xfrm>
              <a:off x="-1" y="0"/>
              <a:ext cx="153037" cy="551498"/>
              <a:chOff x="-1" y="0"/>
              <a:chExt cx="153037" cy="551498"/>
            </a:xfrm>
          </p:grpSpPr>
          <p:sp>
            <p:nvSpPr>
              <p:cNvPr id="23772" name="Line 7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73" name="Line 7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74" name="Line 8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75" name="Line 8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76" name="Line 8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77" name="Line 8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78" name="Line 8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79" name="Line 8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3575" name="Group 86"/>
          <p:cNvGrpSpPr>
            <a:grpSpLocks/>
          </p:cNvGrpSpPr>
          <p:nvPr/>
        </p:nvGrpSpPr>
        <p:grpSpPr bwMode="auto">
          <a:xfrm>
            <a:off x="2409825" y="2684463"/>
            <a:ext cx="152400" cy="550862"/>
            <a:chOff x="-1" y="0"/>
            <a:chExt cx="153037" cy="551498"/>
          </a:xfrm>
        </p:grpSpPr>
        <p:sp>
          <p:nvSpPr>
            <p:cNvPr id="23760" name="AutoShape 87"/>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761" name="Group 88"/>
            <p:cNvGrpSpPr>
              <a:grpSpLocks/>
            </p:cNvGrpSpPr>
            <p:nvPr/>
          </p:nvGrpSpPr>
          <p:grpSpPr bwMode="auto">
            <a:xfrm>
              <a:off x="-1" y="0"/>
              <a:ext cx="153037" cy="551498"/>
              <a:chOff x="-1" y="0"/>
              <a:chExt cx="153037" cy="551498"/>
            </a:xfrm>
          </p:grpSpPr>
          <p:sp>
            <p:nvSpPr>
              <p:cNvPr id="23762" name="Line 8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63" name="Line 9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64" name="Line 9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65" name="Line 9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66" name="Line 9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67" name="Line 9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68" name="Line 9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69" name="Line 9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3576" name="Group 97"/>
          <p:cNvGrpSpPr>
            <a:grpSpLocks/>
          </p:cNvGrpSpPr>
          <p:nvPr/>
        </p:nvGrpSpPr>
        <p:grpSpPr bwMode="auto">
          <a:xfrm>
            <a:off x="2852738" y="3649663"/>
            <a:ext cx="550862" cy="550862"/>
            <a:chOff x="0" y="0"/>
            <a:chExt cx="550863" cy="550863"/>
          </a:xfrm>
        </p:grpSpPr>
        <p:sp>
          <p:nvSpPr>
            <p:cNvPr id="23758" name="AutoShape 9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759" name="AutoShape 9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36</a:t>
              </a:r>
              <a:endParaRPr lang="en-US" altLang="en-US"/>
            </a:p>
          </p:txBody>
        </p:sp>
      </p:grpSp>
      <p:grpSp>
        <p:nvGrpSpPr>
          <p:cNvPr id="23577" name="Group 100"/>
          <p:cNvGrpSpPr>
            <a:grpSpLocks/>
          </p:cNvGrpSpPr>
          <p:nvPr/>
        </p:nvGrpSpPr>
        <p:grpSpPr bwMode="auto">
          <a:xfrm>
            <a:off x="2852738" y="4200525"/>
            <a:ext cx="550862" cy="550863"/>
            <a:chOff x="0" y="0"/>
            <a:chExt cx="550863" cy="550863"/>
          </a:xfrm>
        </p:grpSpPr>
        <p:sp>
          <p:nvSpPr>
            <p:cNvPr id="23756" name="AutoShape 10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757" name="AutoShape 10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38</a:t>
              </a:r>
              <a:endParaRPr lang="en-US" altLang="en-US"/>
            </a:p>
          </p:txBody>
        </p:sp>
      </p:grpSp>
      <p:sp>
        <p:nvSpPr>
          <p:cNvPr id="23578" name="AutoShape 103"/>
          <p:cNvSpPr>
            <a:spLocks/>
          </p:cNvSpPr>
          <p:nvPr/>
        </p:nvSpPr>
        <p:spPr bwMode="auto">
          <a:xfrm>
            <a:off x="2852738" y="475138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579" name="AutoShape 104"/>
          <p:cNvSpPr>
            <a:spLocks/>
          </p:cNvSpPr>
          <p:nvPr/>
        </p:nvSpPr>
        <p:spPr bwMode="auto">
          <a:xfrm>
            <a:off x="1195547" y="2206112"/>
            <a:ext cx="582138" cy="478351"/>
          </a:xfrm>
          <a:custGeom>
            <a:avLst/>
            <a:gdLst>
              <a:gd name="T0" fmla="*/ 100300428 w 21600"/>
              <a:gd name="T1" fmla="*/ 417327699 h 21600"/>
              <a:gd name="T2" fmla="*/ 100300428 w 21600"/>
              <a:gd name="T3" fmla="*/ 417327699 h 21600"/>
              <a:gd name="T4" fmla="*/ 100300428 w 21600"/>
              <a:gd name="T5" fmla="*/ 417327699 h 21600"/>
              <a:gd name="T6" fmla="*/ 100300428 w 21600"/>
              <a:gd name="T7" fmla="*/ 41732769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3580" name="AutoShape 105"/>
          <p:cNvSpPr>
            <a:spLocks/>
          </p:cNvSpPr>
          <p:nvPr/>
        </p:nvSpPr>
        <p:spPr bwMode="auto">
          <a:xfrm>
            <a:off x="2484596" y="2227263"/>
            <a:ext cx="628492" cy="457200"/>
          </a:xfrm>
          <a:custGeom>
            <a:avLst/>
            <a:gdLst>
              <a:gd name="T0" fmla="*/ 170006860 w 21600"/>
              <a:gd name="T1" fmla="*/ 477133371 h 21600"/>
              <a:gd name="T2" fmla="*/ 170006860 w 21600"/>
              <a:gd name="T3" fmla="*/ 477133371 h 21600"/>
              <a:gd name="T4" fmla="*/ 170006860 w 21600"/>
              <a:gd name="T5" fmla="*/ 477133371 h 21600"/>
              <a:gd name="T6" fmla="*/ 170006860 w 21600"/>
              <a:gd name="T7" fmla="*/ 47713337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3581" name="Group 106"/>
          <p:cNvGrpSpPr>
            <a:grpSpLocks/>
          </p:cNvGrpSpPr>
          <p:nvPr/>
        </p:nvGrpSpPr>
        <p:grpSpPr bwMode="auto">
          <a:xfrm>
            <a:off x="1854200" y="1689100"/>
            <a:ext cx="550863" cy="550863"/>
            <a:chOff x="0" y="0"/>
            <a:chExt cx="550863" cy="550863"/>
          </a:xfrm>
        </p:grpSpPr>
        <p:sp>
          <p:nvSpPr>
            <p:cNvPr id="23754" name="AutoShape 10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755" name="AutoShape 10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23582" name="Group 109"/>
          <p:cNvGrpSpPr>
            <a:grpSpLocks/>
          </p:cNvGrpSpPr>
          <p:nvPr/>
        </p:nvGrpSpPr>
        <p:grpSpPr bwMode="auto">
          <a:xfrm>
            <a:off x="2370138" y="1689100"/>
            <a:ext cx="152400" cy="550863"/>
            <a:chOff x="-1" y="0"/>
            <a:chExt cx="153037" cy="551498"/>
          </a:xfrm>
        </p:grpSpPr>
        <p:sp>
          <p:nvSpPr>
            <p:cNvPr id="23744" name="AutoShape 110"/>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745" name="Group 111"/>
            <p:cNvGrpSpPr>
              <a:grpSpLocks/>
            </p:cNvGrpSpPr>
            <p:nvPr/>
          </p:nvGrpSpPr>
          <p:grpSpPr bwMode="auto">
            <a:xfrm>
              <a:off x="-1" y="0"/>
              <a:ext cx="153037" cy="551498"/>
              <a:chOff x="-1" y="0"/>
              <a:chExt cx="153037" cy="551498"/>
            </a:xfrm>
          </p:grpSpPr>
          <p:sp>
            <p:nvSpPr>
              <p:cNvPr id="23746" name="Line 112"/>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47" name="Line 113"/>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48" name="Line 114"/>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49" name="Line 115"/>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50" name="Line 116"/>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51" name="Line 117"/>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52" name="Line 118"/>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53" name="Line 119"/>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3583" name="AutoShape 120"/>
          <p:cNvSpPr>
            <a:spLocks/>
          </p:cNvSpPr>
          <p:nvPr/>
        </p:nvSpPr>
        <p:spPr bwMode="auto">
          <a:xfrm>
            <a:off x="2522538" y="1689100"/>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584" name="Group 121"/>
          <p:cNvGrpSpPr>
            <a:grpSpLocks/>
          </p:cNvGrpSpPr>
          <p:nvPr/>
        </p:nvGrpSpPr>
        <p:grpSpPr bwMode="auto">
          <a:xfrm>
            <a:off x="3038475" y="1689100"/>
            <a:ext cx="152400" cy="550863"/>
            <a:chOff x="-1" y="0"/>
            <a:chExt cx="153037" cy="551498"/>
          </a:xfrm>
        </p:grpSpPr>
        <p:sp>
          <p:nvSpPr>
            <p:cNvPr id="23734" name="AutoShape 122"/>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735" name="Group 123"/>
            <p:cNvGrpSpPr>
              <a:grpSpLocks/>
            </p:cNvGrpSpPr>
            <p:nvPr/>
          </p:nvGrpSpPr>
          <p:grpSpPr bwMode="auto">
            <a:xfrm>
              <a:off x="-1" y="0"/>
              <a:ext cx="153037" cy="551498"/>
              <a:chOff x="-1" y="0"/>
              <a:chExt cx="153037" cy="551498"/>
            </a:xfrm>
          </p:grpSpPr>
          <p:sp>
            <p:nvSpPr>
              <p:cNvPr id="23736" name="Line 124"/>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37" name="Line 125"/>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38" name="Line 126"/>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39" name="Line 127"/>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40" name="Line 128"/>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41" name="Line 129"/>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42" name="Line 130"/>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43" name="Line 131"/>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3585" name="Group 132"/>
          <p:cNvGrpSpPr>
            <a:grpSpLocks/>
          </p:cNvGrpSpPr>
          <p:nvPr/>
        </p:nvGrpSpPr>
        <p:grpSpPr bwMode="auto">
          <a:xfrm>
            <a:off x="1701800" y="1689100"/>
            <a:ext cx="152400" cy="550863"/>
            <a:chOff x="-1" y="0"/>
            <a:chExt cx="153037" cy="551498"/>
          </a:xfrm>
        </p:grpSpPr>
        <p:sp>
          <p:nvSpPr>
            <p:cNvPr id="23724" name="AutoShape 13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725" name="Group 134"/>
            <p:cNvGrpSpPr>
              <a:grpSpLocks/>
            </p:cNvGrpSpPr>
            <p:nvPr/>
          </p:nvGrpSpPr>
          <p:grpSpPr bwMode="auto">
            <a:xfrm>
              <a:off x="-1" y="0"/>
              <a:ext cx="153037" cy="551498"/>
              <a:chOff x="-1" y="0"/>
              <a:chExt cx="153037" cy="551498"/>
            </a:xfrm>
          </p:grpSpPr>
          <p:sp>
            <p:nvSpPr>
              <p:cNvPr id="23726" name="Line 13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27" name="Line 13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28" name="Line 13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29" name="Line 13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30" name="Line 13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31" name="Line 14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32" name="Line 14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33" name="Line 14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3586" name="Group 143"/>
          <p:cNvGrpSpPr>
            <a:grpSpLocks/>
          </p:cNvGrpSpPr>
          <p:nvPr/>
        </p:nvGrpSpPr>
        <p:grpSpPr bwMode="auto">
          <a:xfrm>
            <a:off x="3622675" y="3644900"/>
            <a:ext cx="550863" cy="550863"/>
            <a:chOff x="0" y="0"/>
            <a:chExt cx="550863" cy="550863"/>
          </a:xfrm>
        </p:grpSpPr>
        <p:sp>
          <p:nvSpPr>
            <p:cNvPr id="23722" name="AutoShape 14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723" name="AutoShape 14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40</a:t>
              </a:r>
              <a:endParaRPr lang="en-US" altLang="en-US"/>
            </a:p>
          </p:txBody>
        </p:sp>
      </p:grpSp>
      <p:grpSp>
        <p:nvGrpSpPr>
          <p:cNvPr id="23587" name="Group 146"/>
          <p:cNvGrpSpPr>
            <a:grpSpLocks/>
          </p:cNvGrpSpPr>
          <p:nvPr/>
        </p:nvGrpSpPr>
        <p:grpSpPr bwMode="auto">
          <a:xfrm>
            <a:off x="3622675" y="4195763"/>
            <a:ext cx="550863" cy="550862"/>
            <a:chOff x="0" y="0"/>
            <a:chExt cx="550863" cy="550863"/>
          </a:xfrm>
        </p:grpSpPr>
        <p:sp>
          <p:nvSpPr>
            <p:cNvPr id="23720" name="AutoShape 14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721" name="AutoShape 14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45</a:t>
              </a:r>
              <a:endParaRPr lang="en-US" altLang="en-US"/>
            </a:p>
          </p:txBody>
        </p:sp>
      </p:grpSp>
      <p:sp>
        <p:nvSpPr>
          <p:cNvPr id="23588" name="AutoShape 149"/>
          <p:cNvSpPr>
            <a:spLocks/>
          </p:cNvSpPr>
          <p:nvPr/>
        </p:nvSpPr>
        <p:spPr bwMode="auto">
          <a:xfrm>
            <a:off x="3622675" y="474662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589" name="AutoShape 150"/>
          <p:cNvSpPr>
            <a:spLocks/>
          </p:cNvSpPr>
          <p:nvPr/>
        </p:nvSpPr>
        <p:spPr bwMode="auto">
          <a:xfrm>
            <a:off x="3844925" y="3241675"/>
            <a:ext cx="30163" cy="396875"/>
          </a:xfrm>
          <a:custGeom>
            <a:avLst/>
            <a:gdLst>
              <a:gd name="T0" fmla="*/ 29410 w 21600"/>
              <a:gd name="T1" fmla="*/ 66992298 h 21600"/>
              <a:gd name="T2" fmla="*/ 29410 w 21600"/>
              <a:gd name="T3" fmla="*/ 66992298 h 21600"/>
              <a:gd name="T4" fmla="*/ 29410 w 21600"/>
              <a:gd name="T5" fmla="*/ 66992298 h 21600"/>
              <a:gd name="T6" fmla="*/ 29410 w 21600"/>
              <a:gd name="T7" fmla="*/ 6699229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199" y="7200"/>
                  <a:pt x="14400" y="14399"/>
                  <a:pt x="2160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3590" name="AutoShape 151"/>
          <p:cNvSpPr>
            <a:spLocks/>
          </p:cNvSpPr>
          <p:nvPr/>
        </p:nvSpPr>
        <p:spPr bwMode="auto">
          <a:xfrm>
            <a:off x="5357813" y="272732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591" name="Group 152"/>
          <p:cNvGrpSpPr>
            <a:grpSpLocks/>
          </p:cNvGrpSpPr>
          <p:nvPr/>
        </p:nvGrpSpPr>
        <p:grpSpPr bwMode="auto">
          <a:xfrm>
            <a:off x="5873750" y="2727325"/>
            <a:ext cx="152400" cy="550863"/>
            <a:chOff x="-1" y="0"/>
            <a:chExt cx="153037" cy="551498"/>
          </a:xfrm>
        </p:grpSpPr>
        <p:sp>
          <p:nvSpPr>
            <p:cNvPr id="23710" name="AutoShape 15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711" name="Group 154"/>
            <p:cNvGrpSpPr>
              <a:grpSpLocks/>
            </p:cNvGrpSpPr>
            <p:nvPr/>
          </p:nvGrpSpPr>
          <p:grpSpPr bwMode="auto">
            <a:xfrm>
              <a:off x="-1" y="0"/>
              <a:ext cx="153037" cy="551498"/>
              <a:chOff x="-1" y="0"/>
              <a:chExt cx="153037" cy="551498"/>
            </a:xfrm>
          </p:grpSpPr>
          <p:sp>
            <p:nvSpPr>
              <p:cNvPr id="23712" name="Line 15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13" name="Line 15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14" name="Line 15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15" name="Line 15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16" name="Line 15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17" name="Line 16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18" name="Line 16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19" name="Line 16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3592" name="AutoShape 163"/>
          <p:cNvSpPr>
            <a:spLocks/>
          </p:cNvSpPr>
          <p:nvPr/>
        </p:nvSpPr>
        <p:spPr bwMode="auto">
          <a:xfrm>
            <a:off x="6026150" y="272732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593" name="Group 164"/>
          <p:cNvGrpSpPr>
            <a:grpSpLocks/>
          </p:cNvGrpSpPr>
          <p:nvPr/>
        </p:nvGrpSpPr>
        <p:grpSpPr bwMode="auto">
          <a:xfrm>
            <a:off x="6542088" y="2727325"/>
            <a:ext cx="152400" cy="550863"/>
            <a:chOff x="-1" y="0"/>
            <a:chExt cx="153037" cy="551498"/>
          </a:xfrm>
        </p:grpSpPr>
        <p:sp>
          <p:nvSpPr>
            <p:cNvPr id="23700" name="AutoShape 16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701" name="Group 166"/>
            <p:cNvGrpSpPr>
              <a:grpSpLocks/>
            </p:cNvGrpSpPr>
            <p:nvPr/>
          </p:nvGrpSpPr>
          <p:grpSpPr bwMode="auto">
            <a:xfrm>
              <a:off x="-1" y="0"/>
              <a:ext cx="153037" cy="551498"/>
              <a:chOff x="-1" y="0"/>
              <a:chExt cx="153037" cy="551498"/>
            </a:xfrm>
          </p:grpSpPr>
          <p:sp>
            <p:nvSpPr>
              <p:cNvPr id="23702" name="Line 16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03" name="Line 16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04" name="Line 16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05" name="Line 17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06" name="Line 17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07" name="Line 17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08" name="Line 17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709" name="Line 17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3594" name="Group 175"/>
          <p:cNvGrpSpPr>
            <a:grpSpLocks/>
          </p:cNvGrpSpPr>
          <p:nvPr/>
        </p:nvGrpSpPr>
        <p:grpSpPr bwMode="auto">
          <a:xfrm>
            <a:off x="5205413" y="2727325"/>
            <a:ext cx="152400" cy="550863"/>
            <a:chOff x="-1" y="0"/>
            <a:chExt cx="153037" cy="551498"/>
          </a:xfrm>
        </p:grpSpPr>
        <p:sp>
          <p:nvSpPr>
            <p:cNvPr id="23690" name="AutoShape 17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691" name="Group 177"/>
            <p:cNvGrpSpPr>
              <a:grpSpLocks/>
            </p:cNvGrpSpPr>
            <p:nvPr/>
          </p:nvGrpSpPr>
          <p:grpSpPr bwMode="auto">
            <a:xfrm>
              <a:off x="-1" y="0"/>
              <a:ext cx="153037" cy="551498"/>
              <a:chOff x="-1" y="0"/>
              <a:chExt cx="153037" cy="551498"/>
            </a:xfrm>
          </p:grpSpPr>
          <p:sp>
            <p:nvSpPr>
              <p:cNvPr id="23692" name="Line 17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93" name="Line 17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94" name="Line 18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95" name="Line 18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96" name="Line 18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97" name="Line 18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98" name="Line 18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99" name="Line 18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3595" name="Line 186"/>
          <p:cNvSpPr>
            <a:spLocks noChangeShapeType="1"/>
          </p:cNvSpPr>
          <p:nvPr/>
        </p:nvSpPr>
        <p:spPr bwMode="auto">
          <a:xfrm flipH="1">
            <a:off x="7216775" y="3278188"/>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596" name="Line 187"/>
          <p:cNvSpPr>
            <a:spLocks noChangeShapeType="1"/>
          </p:cNvSpPr>
          <p:nvPr/>
        </p:nvSpPr>
        <p:spPr bwMode="auto">
          <a:xfrm>
            <a:off x="7945438" y="3278188"/>
            <a:ext cx="25400"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597" name="AutoShape 188"/>
          <p:cNvSpPr>
            <a:spLocks/>
          </p:cNvSpPr>
          <p:nvPr/>
        </p:nvSpPr>
        <p:spPr bwMode="auto">
          <a:xfrm>
            <a:off x="6916738" y="369252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598" name="AutoShape 189"/>
          <p:cNvSpPr>
            <a:spLocks/>
          </p:cNvSpPr>
          <p:nvPr/>
        </p:nvSpPr>
        <p:spPr bwMode="auto">
          <a:xfrm>
            <a:off x="6916738" y="424338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599" name="AutoShape 190"/>
          <p:cNvSpPr>
            <a:spLocks/>
          </p:cNvSpPr>
          <p:nvPr/>
        </p:nvSpPr>
        <p:spPr bwMode="auto">
          <a:xfrm>
            <a:off x="6916738" y="4794250"/>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600" name="AutoShape 191"/>
          <p:cNvSpPr>
            <a:spLocks/>
          </p:cNvSpPr>
          <p:nvPr/>
        </p:nvSpPr>
        <p:spPr bwMode="auto">
          <a:xfrm>
            <a:off x="7354888" y="272732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601" name="Group 192"/>
          <p:cNvGrpSpPr>
            <a:grpSpLocks/>
          </p:cNvGrpSpPr>
          <p:nvPr/>
        </p:nvGrpSpPr>
        <p:grpSpPr bwMode="auto">
          <a:xfrm>
            <a:off x="7870825" y="2727325"/>
            <a:ext cx="152400" cy="550863"/>
            <a:chOff x="-1" y="0"/>
            <a:chExt cx="153037" cy="551498"/>
          </a:xfrm>
        </p:grpSpPr>
        <p:sp>
          <p:nvSpPr>
            <p:cNvPr id="23680" name="AutoShape 19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681" name="Group 194"/>
            <p:cNvGrpSpPr>
              <a:grpSpLocks/>
            </p:cNvGrpSpPr>
            <p:nvPr/>
          </p:nvGrpSpPr>
          <p:grpSpPr bwMode="auto">
            <a:xfrm>
              <a:off x="-1" y="0"/>
              <a:ext cx="153037" cy="551498"/>
              <a:chOff x="-1" y="0"/>
              <a:chExt cx="153037" cy="551498"/>
            </a:xfrm>
          </p:grpSpPr>
          <p:sp>
            <p:nvSpPr>
              <p:cNvPr id="23682" name="Line 19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83" name="Line 19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84" name="Line 19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85" name="Line 19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86" name="Line 19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87" name="Line 20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88" name="Line 20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89" name="Line 20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3602" name="AutoShape 203"/>
          <p:cNvSpPr>
            <a:spLocks/>
          </p:cNvSpPr>
          <p:nvPr/>
        </p:nvSpPr>
        <p:spPr bwMode="auto">
          <a:xfrm>
            <a:off x="8023225" y="272732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603" name="Group 204"/>
          <p:cNvGrpSpPr>
            <a:grpSpLocks/>
          </p:cNvGrpSpPr>
          <p:nvPr/>
        </p:nvGrpSpPr>
        <p:grpSpPr bwMode="auto">
          <a:xfrm>
            <a:off x="8539163" y="2727325"/>
            <a:ext cx="152400" cy="550863"/>
            <a:chOff x="-1" y="0"/>
            <a:chExt cx="153037" cy="551498"/>
          </a:xfrm>
        </p:grpSpPr>
        <p:sp>
          <p:nvSpPr>
            <p:cNvPr id="23670" name="AutoShape 20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671" name="Group 206"/>
            <p:cNvGrpSpPr>
              <a:grpSpLocks/>
            </p:cNvGrpSpPr>
            <p:nvPr/>
          </p:nvGrpSpPr>
          <p:grpSpPr bwMode="auto">
            <a:xfrm>
              <a:off x="-1" y="0"/>
              <a:ext cx="153037" cy="551498"/>
              <a:chOff x="-1" y="0"/>
              <a:chExt cx="153037" cy="551498"/>
            </a:xfrm>
          </p:grpSpPr>
          <p:sp>
            <p:nvSpPr>
              <p:cNvPr id="23672" name="Line 20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73" name="Line 20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74" name="Line 20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75" name="Line 21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76" name="Line 21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77" name="Line 21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78" name="Line 21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79" name="Line 21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3604" name="Group 215"/>
          <p:cNvGrpSpPr>
            <a:grpSpLocks/>
          </p:cNvGrpSpPr>
          <p:nvPr/>
        </p:nvGrpSpPr>
        <p:grpSpPr bwMode="auto">
          <a:xfrm>
            <a:off x="7202488" y="2727325"/>
            <a:ext cx="152400" cy="550863"/>
            <a:chOff x="-1" y="0"/>
            <a:chExt cx="153037" cy="551498"/>
          </a:xfrm>
        </p:grpSpPr>
        <p:sp>
          <p:nvSpPr>
            <p:cNvPr id="23660" name="AutoShape 21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661" name="Group 217"/>
            <p:cNvGrpSpPr>
              <a:grpSpLocks/>
            </p:cNvGrpSpPr>
            <p:nvPr/>
          </p:nvGrpSpPr>
          <p:grpSpPr bwMode="auto">
            <a:xfrm>
              <a:off x="-1" y="0"/>
              <a:ext cx="153037" cy="551498"/>
              <a:chOff x="-1" y="0"/>
              <a:chExt cx="153037" cy="551498"/>
            </a:xfrm>
          </p:grpSpPr>
          <p:sp>
            <p:nvSpPr>
              <p:cNvPr id="23662" name="Line 21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63" name="Line 21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64" name="Line 22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65" name="Line 22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66" name="Line 22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67" name="Line 22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68" name="Line 22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69" name="Line 22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3605" name="AutoShape 226"/>
          <p:cNvSpPr>
            <a:spLocks/>
          </p:cNvSpPr>
          <p:nvPr/>
        </p:nvSpPr>
        <p:spPr bwMode="auto">
          <a:xfrm>
            <a:off x="7645400" y="369252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606" name="AutoShape 227"/>
          <p:cNvSpPr>
            <a:spLocks/>
          </p:cNvSpPr>
          <p:nvPr/>
        </p:nvSpPr>
        <p:spPr bwMode="auto">
          <a:xfrm>
            <a:off x="7645400" y="424338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607" name="AutoShape 228"/>
          <p:cNvSpPr>
            <a:spLocks/>
          </p:cNvSpPr>
          <p:nvPr/>
        </p:nvSpPr>
        <p:spPr bwMode="auto">
          <a:xfrm>
            <a:off x="7645400" y="479425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608" name="AutoShape 229"/>
          <p:cNvSpPr>
            <a:spLocks/>
          </p:cNvSpPr>
          <p:nvPr/>
        </p:nvSpPr>
        <p:spPr bwMode="auto">
          <a:xfrm>
            <a:off x="6025517" y="2282825"/>
            <a:ext cx="501584" cy="402273"/>
          </a:xfrm>
          <a:custGeom>
            <a:avLst/>
            <a:gdLst>
              <a:gd name="T0" fmla="*/ 101356533 w 21600"/>
              <a:gd name="T1" fmla="*/ 417327699 h 21600"/>
              <a:gd name="T2" fmla="*/ 101356533 w 21600"/>
              <a:gd name="T3" fmla="*/ 417327699 h 21600"/>
              <a:gd name="T4" fmla="*/ 101356533 w 21600"/>
              <a:gd name="T5" fmla="*/ 417327699 h 21600"/>
              <a:gd name="T6" fmla="*/ 101356533 w 21600"/>
              <a:gd name="T7" fmla="*/ 41732769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3609" name="AutoShape 230"/>
          <p:cNvSpPr>
            <a:spLocks/>
          </p:cNvSpPr>
          <p:nvPr/>
        </p:nvSpPr>
        <p:spPr bwMode="auto">
          <a:xfrm>
            <a:off x="7315201" y="2345531"/>
            <a:ext cx="684026" cy="381794"/>
          </a:xfrm>
          <a:custGeom>
            <a:avLst/>
            <a:gdLst>
              <a:gd name="T0" fmla="*/ 171507393 w 21600"/>
              <a:gd name="T1" fmla="*/ 477132109 h 21600"/>
              <a:gd name="T2" fmla="*/ 171507393 w 21600"/>
              <a:gd name="T3" fmla="*/ 477132109 h 21600"/>
              <a:gd name="T4" fmla="*/ 171507393 w 21600"/>
              <a:gd name="T5" fmla="*/ 477132109 h 21600"/>
              <a:gd name="T6" fmla="*/ 171507393 w 21600"/>
              <a:gd name="T7" fmla="*/ 47713210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3610" name="AutoShape 231"/>
          <p:cNvSpPr>
            <a:spLocks/>
          </p:cNvSpPr>
          <p:nvPr/>
        </p:nvSpPr>
        <p:spPr bwMode="auto">
          <a:xfrm>
            <a:off x="6646863" y="1731963"/>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611" name="Group 232"/>
          <p:cNvGrpSpPr>
            <a:grpSpLocks/>
          </p:cNvGrpSpPr>
          <p:nvPr/>
        </p:nvGrpSpPr>
        <p:grpSpPr bwMode="auto">
          <a:xfrm>
            <a:off x="7162800" y="1731963"/>
            <a:ext cx="152400" cy="550862"/>
            <a:chOff x="-1" y="0"/>
            <a:chExt cx="153037" cy="551498"/>
          </a:xfrm>
        </p:grpSpPr>
        <p:sp>
          <p:nvSpPr>
            <p:cNvPr id="23650" name="AutoShape 23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651" name="Group 234"/>
            <p:cNvGrpSpPr>
              <a:grpSpLocks/>
            </p:cNvGrpSpPr>
            <p:nvPr/>
          </p:nvGrpSpPr>
          <p:grpSpPr bwMode="auto">
            <a:xfrm>
              <a:off x="-1" y="0"/>
              <a:ext cx="153037" cy="551498"/>
              <a:chOff x="-1" y="0"/>
              <a:chExt cx="153037" cy="551498"/>
            </a:xfrm>
          </p:grpSpPr>
          <p:sp>
            <p:nvSpPr>
              <p:cNvPr id="23652" name="Line 23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53" name="Line 23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54" name="Line 23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55" name="Line 23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56" name="Line 23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57" name="Line 24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58" name="Line 24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59" name="Line 24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3612" name="AutoShape 243"/>
          <p:cNvSpPr>
            <a:spLocks/>
          </p:cNvSpPr>
          <p:nvPr/>
        </p:nvSpPr>
        <p:spPr bwMode="auto">
          <a:xfrm>
            <a:off x="7315200" y="173196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613" name="Group 244"/>
          <p:cNvGrpSpPr>
            <a:grpSpLocks/>
          </p:cNvGrpSpPr>
          <p:nvPr/>
        </p:nvGrpSpPr>
        <p:grpSpPr bwMode="auto">
          <a:xfrm>
            <a:off x="7831138" y="1731963"/>
            <a:ext cx="152400" cy="550862"/>
            <a:chOff x="-1" y="0"/>
            <a:chExt cx="153037" cy="551498"/>
          </a:xfrm>
        </p:grpSpPr>
        <p:sp>
          <p:nvSpPr>
            <p:cNvPr id="23640" name="AutoShape 24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641" name="Group 246"/>
            <p:cNvGrpSpPr>
              <a:grpSpLocks/>
            </p:cNvGrpSpPr>
            <p:nvPr/>
          </p:nvGrpSpPr>
          <p:grpSpPr bwMode="auto">
            <a:xfrm>
              <a:off x="-1" y="0"/>
              <a:ext cx="153037" cy="551498"/>
              <a:chOff x="-1" y="0"/>
              <a:chExt cx="153037" cy="551498"/>
            </a:xfrm>
          </p:grpSpPr>
          <p:sp>
            <p:nvSpPr>
              <p:cNvPr id="23642" name="Line 24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43" name="Line 24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44" name="Line 24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45" name="Line 25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46" name="Line 25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47" name="Line 25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48" name="Line 25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49" name="Line 25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3614" name="Group 255"/>
          <p:cNvGrpSpPr>
            <a:grpSpLocks/>
          </p:cNvGrpSpPr>
          <p:nvPr/>
        </p:nvGrpSpPr>
        <p:grpSpPr bwMode="auto">
          <a:xfrm>
            <a:off x="6494463" y="1731963"/>
            <a:ext cx="152400" cy="550862"/>
            <a:chOff x="-1" y="0"/>
            <a:chExt cx="153037" cy="551498"/>
          </a:xfrm>
        </p:grpSpPr>
        <p:sp>
          <p:nvSpPr>
            <p:cNvPr id="23630" name="AutoShape 25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3631" name="Group 257"/>
            <p:cNvGrpSpPr>
              <a:grpSpLocks/>
            </p:cNvGrpSpPr>
            <p:nvPr/>
          </p:nvGrpSpPr>
          <p:grpSpPr bwMode="auto">
            <a:xfrm>
              <a:off x="-1" y="0"/>
              <a:ext cx="153037" cy="551498"/>
              <a:chOff x="-1" y="0"/>
              <a:chExt cx="153037" cy="551498"/>
            </a:xfrm>
          </p:grpSpPr>
          <p:sp>
            <p:nvSpPr>
              <p:cNvPr id="23632" name="Line 25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33" name="Line 25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34" name="Line 26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35" name="Line 26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36" name="Line 26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37" name="Line 26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38" name="Line 26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39" name="Line 26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3615" name="Line 266"/>
          <p:cNvSpPr>
            <a:spLocks noChangeShapeType="1"/>
          </p:cNvSpPr>
          <p:nvPr/>
        </p:nvSpPr>
        <p:spPr bwMode="auto">
          <a:xfrm flipH="1">
            <a:off x="5203825" y="3278188"/>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nvGrpSpPr>
          <p:cNvPr id="23616" name="Group 267"/>
          <p:cNvGrpSpPr>
            <a:grpSpLocks/>
          </p:cNvGrpSpPr>
          <p:nvPr/>
        </p:nvGrpSpPr>
        <p:grpSpPr bwMode="auto">
          <a:xfrm>
            <a:off x="4929188" y="3692525"/>
            <a:ext cx="550862" cy="550863"/>
            <a:chOff x="0" y="0"/>
            <a:chExt cx="550863" cy="550863"/>
          </a:xfrm>
        </p:grpSpPr>
        <p:sp>
          <p:nvSpPr>
            <p:cNvPr id="23628" name="AutoShape 26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629" name="AutoShape 269"/>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23617" name="Group 270"/>
          <p:cNvGrpSpPr>
            <a:grpSpLocks/>
          </p:cNvGrpSpPr>
          <p:nvPr/>
        </p:nvGrpSpPr>
        <p:grpSpPr bwMode="auto">
          <a:xfrm>
            <a:off x="4929188" y="4243388"/>
            <a:ext cx="550862" cy="550862"/>
            <a:chOff x="0" y="0"/>
            <a:chExt cx="550863" cy="550863"/>
          </a:xfrm>
        </p:grpSpPr>
        <p:sp>
          <p:nvSpPr>
            <p:cNvPr id="23626" name="AutoShape 27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627" name="AutoShape 27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12</a:t>
              </a:r>
              <a:endParaRPr lang="en-US" altLang="en-US"/>
            </a:p>
          </p:txBody>
        </p:sp>
      </p:grpSp>
      <p:grpSp>
        <p:nvGrpSpPr>
          <p:cNvPr id="23618" name="Group 273"/>
          <p:cNvGrpSpPr>
            <a:grpSpLocks/>
          </p:cNvGrpSpPr>
          <p:nvPr/>
        </p:nvGrpSpPr>
        <p:grpSpPr bwMode="auto">
          <a:xfrm>
            <a:off x="4929188" y="4794250"/>
            <a:ext cx="550862" cy="550863"/>
            <a:chOff x="0" y="0"/>
            <a:chExt cx="550863" cy="550863"/>
          </a:xfrm>
        </p:grpSpPr>
        <p:sp>
          <p:nvSpPr>
            <p:cNvPr id="23624" name="AutoShape 27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625" name="AutoShape 27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14</a:t>
              </a:r>
              <a:endParaRPr lang="en-US" altLang="en-US"/>
            </a:p>
          </p:txBody>
        </p:sp>
      </p:grpSp>
      <p:sp>
        <p:nvSpPr>
          <p:cNvPr id="23619" name="Line 276"/>
          <p:cNvSpPr>
            <a:spLocks noChangeShapeType="1"/>
          </p:cNvSpPr>
          <p:nvPr/>
        </p:nvSpPr>
        <p:spPr bwMode="auto">
          <a:xfrm>
            <a:off x="5932488" y="3278188"/>
            <a:ext cx="25400"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3620" name="AutoShape 277"/>
          <p:cNvSpPr>
            <a:spLocks/>
          </p:cNvSpPr>
          <p:nvPr/>
        </p:nvSpPr>
        <p:spPr bwMode="auto">
          <a:xfrm>
            <a:off x="5697538" y="369252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621" name="AutoShape 278"/>
          <p:cNvSpPr>
            <a:spLocks/>
          </p:cNvSpPr>
          <p:nvPr/>
        </p:nvSpPr>
        <p:spPr bwMode="auto">
          <a:xfrm>
            <a:off x="5697538" y="424338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622" name="AutoShape 279"/>
          <p:cNvSpPr>
            <a:spLocks/>
          </p:cNvSpPr>
          <p:nvPr/>
        </p:nvSpPr>
        <p:spPr bwMode="auto">
          <a:xfrm>
            <a:off x="5697538" y="4794250"/>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3623" name="AutoShape 280"/>
          <p:cNvSpPr>
            <a:spLocks/>
          </p:cNvSpPr>
          <p:nvPr/>
        </p:nvSpPr>
        <p:spPr bwMode="auto">
          <a:xfrm>
            <a:off x="128588" y="6299200"/>
            <a:ext cx="1614487" cy="344488"/>
          </a:xfrm>
          <a:custGeom>
            <a:avLst/>
            <a:gdLst>
              <a:gd name="T0" fmla="*/ 2147483647 w 21600"/>
              <a:gd name="T1" fmla="*/ 43811170 h 21600"/>
              <a:gd name="T2" fmla="*/ 2147483647 w 21600"/>
              <a:gd name="T3" fmla="*/ 43811170 h 21600"/>
              <a:gd name="T4" fmla="*/ 2147483647 w 21600"/>
              <a:gd name="T5" fmla="*/ 43811170 h 21600"/>
              <a:gd name="T6" fmla="*/ 2147483647 w 21600"/>
              <a:gd name="T7" fmla="*/ 4381117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1800" b="1" i="1">
                <a:latin typeface="Courier New" pitchFamily="49" charset="0"/>
                <a:cs typeface="Courier New" pitchFamily="49" charset="0"/>
                <a:sym typeface="Courier New" pitchFamily="49" charset="0"/>
              </a:rPr>
              <a:t>M</a:t>
            </a:r>
            <a:r>
              <a:rPr lang="en-US" altLang="en-US" sz="1800" b="1">
                <a:latin typeface="Courier New" pitchFamily="49" charset="0"/>
                <a:cs typeface="Courier New" pitchFamily="49" charset="0"/>
                <a:sym typeface="Courier New" pitchFamily="49" charset="0"/>
              </a:rPr>
              <a:t> = 3 </a:t>
            </a:r>
            <a:r>
              <a:rPr lang="en-US" altLang="en-US" sz="1800" b="1" i="1">
                <a:solidFill>
                  <a:srgbClr val="339933"/>
                </a:solidFill>
                <a:latin typeface="Courier New" pitchFamily="49" charset="0"/>
                <a:cs typeface="Courier New" pitchFamily="49" charset="0"/>
                <a:sym typeface="Courier New" pitchFamily="49" charset="0"/>
              </a:rPr>
              <a:t>L</a:t>
            </a:r>
            <a:r>
              <a:rPr lang="en-US" altLang="en-US" sz="1800" b="1">
                <a:solidFill>
                  <a:srgbClr val="339933"/>
                </a:solidFill>
                <a:latin typeface="Courier New" pitchFamily="49" charset="0"/>
                <a:cs typeface="Courier New" pitchFamily="49" charset="0"/>
                <a:sym typeface="Courier New" pitchFamily="49" charset="0"/>
              </a:rPr>
              <a:t> = 3</a:t>
            </a:r>
            <a:endParaRPr lang="en-US" altLang="en-US"/>
          </a:p>
        </p:txBody>
      </p:sp>
      <p:sp>
        <p:nvSpPr>
          <p:cNvPr id="2" name="Date Placeholder 1">
            <a:extLst>
              <a:ext uri="{FF2B5EF4-FFF2-40B4-BE49-F238E27FC236}">
                <a16:creationId xmlns:a16="http://schemas.microsoft.com/office/drawing/2014/main" id="{3B4EBEC3-CF96-4922-95E9-805774416186}"/>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FE139856-4A48-445C-9162-0CC78ADBD0AB}"/>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2091E91D-A02B-4005-8058-BCF3FF3794F9}"/>
              </a:ext>
            </a:extLst>
          </p:cNvPr>
          <p:cNvSpPr>
            <a:spLocks noGrp="1"/>
          </p:cNvSpPr>
          <p:nvPr>
            <p:ph type="sldNum" sz="quarter" idx="12"/>
          </p:nvPr>
        </p:nvSpPr>
        <p:spPr/>
        <p:txBody>
          <a:bodyPr/>
          <a:lstStyle/>
          <a:p>
            <a:pPr>
              <a:defRPr/>
            </a:pPr>
            <a:fld id="{AE055072-ED12-4C45-98F4-735693FD894A}" type="slidenum">
              <a:rPr lang="en-US" smtClean="0"/>
              <a:pPr>
                <a:defRPr/>
              </a:pPr>
              <a:t>25</a:t>
            </a:fld>
            <a:endParaRPr lang="en-US"/>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AutoShape 2"/>
          <p:cNvSpPr>
            <a:spLocks/>
          </p:cNvSpPr>
          <p:nvPr/>
        </p:nvSpPr>
        <p:spPr bwMode="auto">
          <a:xfrm>
            <a:off x="4000500" y="1524000"/>
            <a:ext cx="1406525" cy="420688"/>
          </a:xfrm>
          <a:custGeom>
            <a:avLst/>
            <a:gdLst>
              <a:gd name="T0" fmla="*/ 2147483647 w 21600"/>
              <a:gd name="T1" fmla="*/ 79788972 h 21600"/>
              <a:gd name="T2" fmla="*/ 2147483647 w 21600"/>
              <a:gd name="T3" fmla="*/ 79788972 h 21600"/>
              <a:gd name="T4" fmla="*/ 2147483647 w 21600"/>
              <a:gd name="T5" fmla="*/ 79788972 h 21600"/>
              <a:gd name="T6" fmla="*/ 2147483647 w 21600"/>
              <a:gd name="T7" fmla="*/ 797889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t>Delete(</a:t>
            </a:r>
            <a:r>
              <a:rPr lang="en-US" altLang="en-US">
                <a:solidFill>
                  <a:srgbClr val="FF0000"/>
                </a:solidFill>
              </a:rPr>
              <a:t>14</a:t>
            </a:r>
            <a:r>
              <a:rPr lang="en-US" altLang="en-US"/>
              <a:t>)</a:t>
            </a:r>
          </a:p>
        </p:txBody>
      </p:sp>
      <p:sp>
        <p:nvSpPr>
          <p:cNvPr id="24580" name="Line 3"/>
          <p:cNvSpPr>
            <a:spLocks noChangeShapeType="1"/>
          </p:cNvSpPr>
          <p:nvPr/>
        </p:nvSpPr>
        <p:spPr bwMode="auto">
          <a:xfrm>
            <a:off x="4000500" y="2019300"/>
            <a:ext cx="137160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581" name="AutoShape 4"/>
          <p:cNvSpPr>
            <a:spLocks/>
          </p:cNvSpPr>
          <p:nvPr/>
        </p:nvSpPr>
        <p:spPr bwMode="auto">
          <a:xfrm>
            <a:off x="444500" y="3241675"/>
            <a:ext cx="25400" cy="401638"/>
          </a:xfrm>
          <a:custGeom>
            <a:avLst/>
            <a:gdLst>
              <a:gd name="T0" fmla="*/ 17561 w 21600"/>
              <a:gd name="T1" fmla="*/ 69433151 h 21600"/>
              <a:gd name="T2" fmla="*/ 17561 w 21600"/>
              <a:gd name="T3" fmla="*/ 69433151 h 21600"/>
              <a:gd name="T4" fmla="*/ 17561 w 21600"/>
              <a:gd name="T5" fmla="*/ 69433151 h 21600"/>
              <a:gd name="T6" fmla="*/ 17561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4582" name="Group 5"/>
          <p:cNvGrpSpPr>
            <a:grpSpLocks/>
          </p:cNvGrpSpPr>
          <p:nvPr/>
        </p:nvGrpSpPr>
        <p:grpSpPr bwMode="auto">
          <a:xfrm>
            <a:off x="152400" y="3649663"/>
            <a:ext cx="550863" cy="550862"/>
            <a:chOff x="0" y="0"/>
            <a:chExt cx="550863" cy="550863"/>
          </a:xfrm>
        </p:grpSpPr>
        <p:sp>
          <p:nvSpPr>
            <p:cNvPr id="24872" name="AutoShape 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873" name="AutoShape 7"/>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24583" name="Group 8"/>
          <p:cNvGrpSpPr>
            <a:grpSpLocks/>
          </p:cNvGrpSpPr>
          <p:nvPr/>
        </p:nvGrpSpPr>
        <p:grpSpPr bwMode="auto">
          <a:xfrm>
            <a:off x="152400" y="4200525"/>
            <a:ext cx="550863" cy="550863"/>
            <a:chOff x="0" y="0"/>
            <a:chExt cx="550863" cy="550863"/>
          </a:xfrm>
        </p:grpSpPr>
        <p:sp>
          <p:nvSpPr>
            <p:cNvPr id="24870" name="AutoShape 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871" name="AutoShape 1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12</a:t>
              </a:r>
              <a:endParaRPr lang="en-US" altLang="en-US"/>
            </a:p>
          </p:txBody>
        </p:sp>
      </p:grpSp>
      <p:grpSp>
        <p:nvGrpSpPr>
          <p:cNvPr id="24584" name="Group 11"/>
          <p:cNvGrpSpPr>
            <a:grpSpLocks/>
          </p:cNvGrpSpPr>
          <p:nvPr/>
        </p:nvGrpSpPr>
        <p:grpSpPr bwMode="auto">
          <a:xfrm>
            <a:off x="152400" y="4751388"/>
            <a:ext cx="550863" cy="550862"/>
            <a:chOff x="0" y="0"/>
            <a:chExt cx="550863" cy="550863"/>
          </a:xfrm>
        </p:grpSpPr>
        <p:sp>
          <p:nvSpPr>
            <p:cNvPr id="24868" name="AutoShape 1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869" name="AutoShape 1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14</a:t>
              </a:r>
              <a:endParaRPr lang="en-US" altLang="en-US"/>
            </a:p>
          </p:txBody>
        </p:sp>
      </p:grpSp>
      <p:grpSp>
        <p:nvGrpSpPr>
          <p:cNvPr id="24585" name="Group 14"/>
          <p:cNvGrpSpPr>
            <a:grpSpLocks/>
          </p:cNvGrpSpPr>
          <p:nvPr/>
        </p:nvGrpSpPr>
        <p:grpSpPr bwMode="auto">
          <a:xfrm>
            <a:off x="565150" y="2684463"/>
            <a:ext cx="550863" cy="550862"/>
            <a:chOff x="0" y="0"/>
            <a:chExt cx="550863" cy="550863"/>
          </a:xfrm>
        </p:grpSpPr>
        <p:sp>
          <p:nvSpPr>
            <p:cNvPr id="24866" name="AutoShape 1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867" name="AutoShape 1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24586" name="Group 17"/>
          <p:cNvGrpSpPr>
            <a:grpSpLocks/>
          </p:cNvGrpSpPr>
          <p:nvPr/>
        </p:nvGrpSpPr>
        <p:grpSpPr bwMode="auto">
          <a:xfrm>
            <a:off x="1081088" y="2684463"/>
            <a:ext cx="152400" cy="550862"/>
            <a:chOff x="-1" y="0"/>
            <a:chExt cx="153037" cy="551498"/>
          </a:xfrm>
        </p:grpSpPr>
        <p:sp>
          <p:nvSpPr>
            <p:cNvPr id="24856" name="AutoShape 18"/>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857" name="Group 19"/>
            <p:cNvGrpSpPr>
              <a:grpSpLocks/>
            </p:cNvGrpSpPr>
            <p:nvPr/>
          </p:nvGrpSpPr>
          <p:grpSpPr bwMode="auto">
            <a:xfrm>
              <a:off x="-1" y="0"/>
              <a:ext cx="153037" cy="551498"/>
              <a:chOff x="-1" y="0"/>
              <a:chExt cx="153037" cy="551498"/>
            </a:xfrm>
          </p:grpSpPr>
          <p:sp>
            <p:nvSpPr>
              <p:cNvPr id="24858" name="Line 20"/>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59" name="Line 21"/>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60" name="Line 22"/>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61" name="Line 23"/>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62" name="Line 24"/>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63" name="Line 25"/>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64" name="Line 26"/>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65" name="Line 27"/>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4587" name="AutoShape 28"/>
          <p:cNvSpPr>
            <a:spLocks/>
          </p:cNvSpPr>
          <p:nvPr/>
        </p:nvSpPr>
        <p:spPr bwMode="auto">
          <a:xfrm>
            <a:off x="1233488" y="2684463"/>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588" name="Group 29"/>
          <p:cNvGrpSpPr>
            <a:grpSpLocks/>
          </p:cNvGrpSpPr>
          <p:nvPr/>
        </p:nvGrpSpPr>
        <p:grpSpPr bwMode="auto">
          <a:xfrm>
            <a:off x="1749425" y="2684463"/>
            <a:ext cx="152400" cy="550862"/>
            <a:chOff x="-1" y="0"/>
            <a:chExt cx="153037" cy="551498"/>
          </a:xfrm>
        </p:grpSpPr>
        <p:sp>
          <p:nvSpPr>
            <p:cNvPr id="24846" name="AutoShape 30"/>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847" name="Group 31"/>
            <p:cNvGrpSpPr>
              <a:grpSpLocks/>
            </p:cNvGrpSpPr>
            <p:nvPr/>
          </p:nvGrpSpPr>
          <p:grpSpPr bwMode="auto">
            <a:xfrm>
              <a:off x="-1" y="0"/>
              <a:ext cx="153037" cy="551498"/>
              <a:chOff x="-1" y="0"/>
              <a:chExt cx="153037" cy="551498"/>
            </a:xfrm>
          </p:grpSpPr>
          <p:sp>
            <p:nvSpPr>
              <p:cNvPr id="24848" name="Line 32"/>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49" name="Line 33"/>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50" name="Line 34"/>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51" name="Line 35"/>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52" name="Line 36"/>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53" name="Line 37"/>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54" name="Line 38"/>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55" name="Line 39"/>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4589" name="Group 40"/>
          <p:cNvGrpSpPr>
            <a:grpSpLocks/>
          </p:cNvGrpSpPr>
          <p:nvPr/>
        </p:nvGrpSpPr>
        <p:grpSpPr bwMode="auto">
          <a:xfrm>
            <a:off x="412750" y="2684463"/>
            <a:ext cx="152400" cy="550862"/>
            <a:chOff x="-1" y="0"/>
            <a:chExt cx="153037" cy="551498"/>
          </a:xfrm>
        </p:grpSpPr>
        <p:sp>
          <p:nvSpPr>
            <p:cNvPr id="24836" name="AutoShape 41"/>
            <p:cNvSpPr>
              <a:spLocks/>
            </p:cNvSpPr>
            <p:nvPr/>
          </p:nvSpPr>
          <p:spPr bwMode="auto">
            <a:xfrm>
              <a:off x="0" y="0"/>
              <a:ext cx="152401" cy="550863"/>
            </a:xfrm>
            <a:custGeom>
              <a:avLst/>
              <a:gdLst>
                <a:gd name="T0" fmla="*/ 3793402 w 21600"/>
                <a:gd name="T1" fmla="*/ 179140622 h 21600"/>
                <a:gd name="T2" fmla="*/ 3793402 w 21600"/>
                <a:gd name="T3" fmla="*/ 179140622 h 21600"/>
                <a:gd name="T4" fmla="*/ 3793402 w 21600"/>
                <a:gd name="T5" fmla="*/ 179140622 h 21600"/>
                <a:gd name="T6" fmla="*/ 379340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837" name="Group 42"/>
            <p:cNvGrpSpPr>
              <a:grpSpLocks/>
            </p:cNvGrpSpPr>
            <p:nvPr/>
          </p:nvGrpSpPr>
          <p:grpSpPr bwMode="auto">
            <a:xfrm>
              <a:off x="-1" y="0"/>
              <a:ext cx="153037" cy="551498"/>
              <a:chOff x="-1" y="0"/>
              <a:chExt cx="153037" cy="551498"/>
            </a:xfrm>
          </p:grpSpPr>
          <p:sp>
            <p:nvSpPr>
              <p:cNvPr id="24838" name="Line 4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39" name="Line 4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40" name="Line 4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41" name="Line 4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42" name="Line 4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43" name="Line 4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44" name="Line 4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45" name="Line 5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4590" name="AutoShape 51"/>
          <p:cNvSpPr>
            <a:spLocks/>
          </p:cNvSpPr>
          <p:nvPr/>
        </p:nvSpPr>
        <p:spPr bwMode="auto">
          <a:xfrm>
            <a:off x="1160463" y="3241675"/>
            <a:ext cx="6350" cy="401638"/>
          </a:xfrm>
          <a:custGeom>
            <a:avLst/>
            <a:gdLst>
              <a:gd name="T0" fmla="*/ 274 w 21600"/>
              <a:gd name="T1" fmla="*/ 69433151 h 21600"/>
              <a:gd name="T2" fmla="*/ 274 w 21600"/>
              <a:gd name="T3" fmla="*/ 69433151 h 21600"/>
              <a:gd name="T4" fmla="*/ 274 w 21600"/>
              <a:gd name="T5" fmla="*/ 69433151 h 21600"/>
              <a:gd name="T6" fmla="*/ 274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4591" name="Group 52"/>
          <p:cNvGrpSpPr>
            <a:grpSpLocks/>
          </p:cNvGrpSpPr>
          <p:nvPr/>
        </p:nvGrpSpPr>
        <p:grpSpPr bwMode="auto">
          <a:xfrm>
            <a:off x="896938" y="3649663"/>
            <a:ext cx="550862" cy="550862"/>
            <a:chOff x="0" y="0"/>
            <a:chExt cx="550863" cy="550863"/>
          </a:xfrm>
        </p:grpSpPr>
        <p:sp>
          <p:nvSpPr>
            <p:cNvPr id="24834" name="AutoShape 5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835" name="AutoShape 5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24592" name="Group 55"/>
          <p:cNvGrpSpPr>
            <a:grpSpLocks/>
          </p:cNvGrpSpPr>
          <p:nvPr/>
        </p:nvGrpSpPr>
        <p:grpSpPr bwMode="auto">
          <a:xfrm>
            <a:off x="896938" y="4200525"/>
            <a:ext cx="550862" cy="550863"/>
            <a:chOff x="0" y="0"/>
            <a:chExt cx="550863" cy="550863"/>
          </a:xfrm>
        </p:grpSpPr>
        <p:sp>
          <p:nvSpPr>
            <p:cNvPr id="24832" name="AutoShape 5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833" name="AutoShape 57"/>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24593" name="AutoShape 58"/>
          <p:cNvSpPr>
            <a:spLocks/>
          </p:cNvSpPr>
          <p:nvPr/>
        </p:nvSpPr>
        <p:spPr bwMode="auto">
          <a:xfrm>
            <a:off x="896938" y="475138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594" name="Group 59"/>
          <p:cNvGrpSpPr>
            <a:grpSpLocks/>
          </p:cNvGrpSpPr>
          <p:nvPr/>
        </p:nvGrpSpPr>
        <p:grpSpPr bwMode="auto">
          <a:xfrm>
            <a:off x="2562225" y="2684463"/>
            <a:ext cx="550863" cy="550862"/>
            <a:chOff x="0" y="0"/>
            <a:chExt cx="550863" cy="550863"/>
          </a:xfrm>
        </p:grpSpPr>
        <p:sp>
          <p:nvSpPr>
            <p:cNvPr id="24830" name="AutoShape 6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831" name="AutoShape 6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40</a:t>
              </a:r>
              <a:endParaRPr lang="en-US" altLang="en-US"/>
            </a:p>
          </p:txBody>
        </p:sp>
      </p:grpSp>
      <p:grpSp>
        <p:nvGrpSpPr>
          <p:cNvPr id="24595" name="Group 62"/>
          <p:cNvGrpSpPr>
            <a:grpSpLocks/>
          </p:cNvGrpSpPr>
          <p:nvPr/>
        </p:nvGrpSpPr>
        <p:grpSpPr bwMode="auto">
          <a:xfrm>
            <a:off x="3078163" y="2684463"/>
            <a:ext cx="152400" cy="550862"/>
            <a:chOff x="-1" y="0"/>
            <a:chExt cx="153037" cy="551498"/>
          </a:xfrm>
        </p:grpSpPr>
        <p:sp>
          <p:nvSpPr>
            <p:cNvPr id="24820" name="AutoShape 6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821" name="Group 64"/>
            <p:cNvGrpSpPr>
              <a:grpSpLocks/>
            </p:cNvGrpSpPr>
            <p:nvPr/>
          </p:nvGrpSpPr>
          <p:grpSpPr bwMode="auto">
            <a:xfrm>
              <a:off x="-1" y="0"/>
              <a:ext cx="153037" cy="551498"/>
              <a:chOff x="-1" y="0"/>
              <a:chExt cx="153037" cy="551498"/>
            </a:xfrm>
          </p:grpSpPr>
          <p:sp>
            <p:nvSpPr>
              <p:cNvPr id="24822" name="Line 6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23" name="Line 6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24" name="Line 6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25" name="Line 6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26" name="Line 6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27" name="Line 7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28" name="Line 7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29" name="Line 7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4596" name="AutoShape 73"/>
          <p:cNvSpPr>
            <a:spLocks/>
          </p:cNvSpPr>
          <p:nvPr/>
        </p:nvSpPr>
        <p:spPr bwMode="auto">
          <a:xfrm>
            <a:off x="3230563" y="2684463"/>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597" name="Group 74"/>
          <p:cNvGrpSpPr>
            <a:grpSpLocks/>
          </p:cNvGrpSpPr>
          <p:nvPr/>
        </p:nvGrpSpPr>
        <p:grpSpPr bwMode="auto">
          <a:xfrm>
            <a:off x="3746500" y="2684463"/>
            <a:ext cx="152400" cy="550862"/>
            <a:chOff x="-1" y="0"/>
            <a:chExt cx="153037" cy="551498"/>
          </a:xfrm>
        </p:grpSpPr>
        <p:sp>
          <p:nvSpPr>
            <p:cNvPr id="24810" name="AutoShape 7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811" name="Group 76"/>
            <p:cNvGrpSpPr>
              <a:grpSpLocks/>
            </p:cNvGrpSpPr>
            <p:nvPr/>
          </p:nvGrpSpPr>
          <p:grpSpPr bwMode="auto">
            <a:xfrm>
              <a:off x="-1" y="0"/>
              <a:ext cx="153037" cy="551498"/>
              <a:chOff x="-1" y="0"/>
              <a:chExt cx="153037" cy="551498"/>
            </a:xfrm>
          </p:grpSpPr>
          <p:sp>
            <p:nvSpPr>
              <p:cNvPr id="24812" name="Line 7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13" name="Line 7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14" name="Line 7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15" name="Line 8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16" name="Line 8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17" name="Line 8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18" name="Line 8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19" name="Line 8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4598" name="Group 85"/>
          <p:cNvGrpSpPr>
            <a:grpSpLocks/>
          </p:cNvGrpSpPr>
          <p:nvPr/>
        </p:nvGrpSpPr>
        <p:grpSpPr bwMode="auto">
          <a:xfrm>
            <a:off x="2409825" y="2684463"/>
            <a:ext cx="152400" cy="550862"/>
            <a:chOff x="-1" y="0"/>
            <a:chExt cx="153037" cy="551498"/>
          </a:xfrm>
        </p:grpSpPr>
        <p:sp>
          <p:nvSpPr>
            <p:cNvPr id="24800" name="AutoShape 8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801" name="Group 87"/>
            <p:cNvGrpSpPr>
              <a:grpSpLocks/>
            </p:cNvGrpSpPr>
            <p:nvPr/>
          </p:nvGrpSpPr>
          <p:grpSpPr bwMode="auto">
            <a:xfrm>
              <a:off x="-1" y="0"/>
              <a:ext cx="153037" cy="551498"/>
              <a:chOff x="-1" y="0"/>
              <a:chExt cx="153037" cy="551498"/>
            </a:xfrm>
          </p:grpSpPr>
          <p:sp>
            <p:nvSpPr>
              <p:cNvPr id="24802" name="Line 8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03" name="Line 8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04" name="Line 9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05" name="Line 9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06" name="Line 9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07" name="Line 9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08" name="Line 9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809" name="Line 9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4599" name="Group 96"/>
          <p:cNvGrpSpPr>
            <a:grpSpLocks/>
          </p:cNvGrpSpPr>
          <p:nvPr/>
        </p:nvGrpSpPr>
        <p:grpSpPr bwMode="auto">
          <a:xfrm>
            <a:off x="2133600" y="3649663"/>
            <a:ext cx="550863" cy="550862"/>
            <a:chOff x="0" y="0"/>
            <a:chExt cx="550863" cy="550863"/>
          </a:xfrm>
        </p:grpSpPr>
        <p:sp>
          <p:nvSpPr>
            <p:cNvPr id="24798" name="AutoShape 97"/>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799" name="AutoShape 98"/>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36</a:t>
              </a:r>
              <a:endParaRPr lang="en-US" altLang="en-US"/>
            </a:p>
          </p:txBody>
        </p:sp>
      </p:grpSp>
      <p:grpSp>
        <p:nvGrpSpPr>
          <p:cNvPr id="24600" name="Group 99"/>
          <p:cNvGrpSpPr>
            <a:grpSpLocks/>
          </p:cNvGrpSpPr>
          <p:nvPr/>
        </p:nvGrpSpPr>
        <p:grpSpPr bwMode="auto">
          <a:xfrm>
            <a:off x="2133600" y="4200525"/>
            <a:ext cx="550863" cy="550863"/>
            <a:chOff x="0" y="0"/>
            <a:chExt cx="550863" cy="550863"/>
          </a:xfrm>
        </p:grpSpPr>
        <p:sp>
          <p:nvSpPr>
            <p:cNvPr id="24796" name="AutoShape 10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797" name="AutoShape 10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38</a:t>
              </a:r>
              <a:endParaRPr lang="en-US" altLang="en-US"/>
            </a:p>
          </p:txBody>
        </p:sp>
      </p:grpSp>
      <p:sp>
        <p:nvSpPr>
          <p:cNvPr id="24601" name="AutoShape 102"/>
          <p:cNvSpPr>
            <a:spLocks/>
          </p:cNvSpPr>
          <p:nvPr/>
        </p:nvSpPr>
        <p:spPr bwMode="auto">
          <a:xfrm>
            <a:off x="2133600" y="475138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602" name="AutoShape 103"/>
          <p:cNvSpPr>
            <a:spLocks/>
          </p:cNvSpPr>
          <p:nvPr/>
        </p:nvSpPr>
        <p:spPr bwMode="auto">
          <a:xfrm>
            <a:off x="1195546" y="2239963"/>
            <a:ext cx="574787" cy="444500"/>
          </a:xfrm>
          <a:custGeom>
            <a:avLst/>
            <a:gdLst>
              <a:gd name="T0" fmla="*/ 100300428 w 21600"/>
              <a:gd name="T1" fmla="*/ 417327699 h 21600"/>
              <a:gd name="T2" fmla="*/ 100300428 w 21600"/>
              <a:gd name="T3" fmla="*/ 417327699 h 21600"/>
              <a:gd name="T4" fmla="*/ 100300428 w 21600"/>
              <a:gd name="T5" fmla="*/ 417327699 h 21600"/>
              <a:gd name="T6" fmla="*/ 100300428 w 21600"/>
              <a:gd name="T7" fmla="*/ 41732769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4603" name="AutoShape 104"/>
          <p:cNvSpPr>
            <a:spLocks/>
          </p:cNvSpPr>
          <p:nvPr/>
        </p:nvSpPr>
        <p:spPr bwMode="auto">
          <a:xfrm>
            <a:off x="2448400" y="2227738"/>
            <a:ext cx="630396" cy="386688"/>
          </a:xfrm>
          <a:custGeom>
            <a:avLst/>
            <a:gdLst>
              <a:gd name="T0" fmla="*/ 170006860 w 21600"/>
              <a:gd name="T1" fmla="*/ 477133371 h 21600"/>
              <a:gd name="T2" fmla="*/ 170006860 w 21600"/>
              <a:gd name="T3" fmla="*/ 477133371 h 21600"/>
              <a:gd name="T4" fmla="*/ 170006860 w 21600"/>
              <a:gd name="T5" fmla="*/ 477133371 h 21600"/>
              <a:gd name="T6" fmla="*/ 170006860 w 21600"/>
              <a:gd name="T7" fmla="*/ 47713337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4604" name="Group 105"/>
          <p:cNvGrpSpPr>
            <a:grpSpLocks/>
          </p:cNvGrpSpPr>
          <p:nvPr/>
        </p:nvGrpSpPr>
        <p:grpSpPr bwMode="auto">
          <a:xfrm>
            <a:off x="1854200" y="1689100"/>
            <a:ext cx="550863" cy="550863"/>
            <a:chOff x="0" y="0"/>
            <a:chExt cx="550863" cy="550863"/>
          </a:xfrm>
        </p:grpSpPr>
        <p:sp>
          <p:nvSpPr>
            <p:cNvPr id="24794" name="AutoShape 10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795" name="AutoShape 107"/>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36</a:t>
              </a:r>
              <a:endParaRPr lang="en-US" altLang="en-US"/>
            </a:p>
          </p:txBody>
        </p:sp>
      </p:grpSp>
      <p:grpSp>
        <p:nvGrpSpPr>
          <p:cNvPr id="24605" name="Group 108"/>
          <p:cNvGrpSpPr>
            <a:grpSpLocks/>
          </p:cNvGrpSpPr>
          <p:nvPr/>
        </p:nvGrpSpPr>
        <p:grpSpPr bwMode="auto">
          <a:xfrm>
            <a:off x="2370138" y="1689100"/>
            <a:ext cx="152400" cy="550863"/>
            <a:chOff x="-1" y="0"/>
            <a:chExt cx="153037" cy="551498"/>
          </a:xfrm>
        </p:grpSpPr>
        <p:sp>
          <p:nvSpPr>
            <p:cNvPr id="24784" name="AutoShape 109"/>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785" name="Group 110"/>
            <p:cNvGrpSpPr>
              <a:grpSpLocks/>
            </p:cNvGrpSpPr>
            <p:nvPr/>
          </p:nvGrpSpPr>
          <p:grpSpPr bwMode="auto">
            <a:xfrm>
              <a:off x="-1" y="0"/>
              <a:ext cx="153037" cy="551498"/>
              <a:chOff x="-1" y="0"/>
              <a:chExt cx="153037" cy="551498"/>
            </a:xfrm>
          </p:grpSpPr>
          <p:sp>
            <p:nvSpPr>
              <p:cNvPr id="24786" name="Line 111"/>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87" name="Line 112"/>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88" name="Line 113"/>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89" name="Line 114"/>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90" name="Line 115"/>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91" name="Line 116"/>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92" name="Line 117"/>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93" name="Line 118"/>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4606" name="AutoShape 119"/>
          <p:cNvSpPr>
            <a:spLocks/>
          </p:cNvSpPr>
          <p:nvPr/>
        </p:nvSpPr>
        <p:spPr bwMode="auto">
          <a:xfrm>
            <a:off x="2522538" y="1689100"/>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607" name="Group 120"/>
          <p:cNvGrpSpPr>
            <a:grpSpLocks/>
          </p:cNvGrpSpPr>
          <p:nvPr/>
        </p:nvGrpSpPr>
        <p:grpSpPr bwMode="auto">
          <a:xfrm>
            <a:off x="3038475" y="1689100"/>
            <a:ext cx="152400" cy="550863"/>
            <a:chOff x="-1" y="0"/>
            <a:chExt cx="153037" cy="551498"/>
          </a:xfrm>
        </p:grpSpPr>
        <p:sp>
          <p:nvSpPr>
            <p:cNvPr id="24774" name="AutoShape 121"/>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775" name="Group 122"/>
            <p:cNvGrpSpPr>
              <a:grpSpLocks/>
            </p:cNvGrpSpPr>
            <p:nvPr/>
          </p:nvGrpSpPr>
          <p:grpSpPr bwMode="auto">
            <a:xfrm>
              <a:off x="-1" y="0"/>
              <a:ext cx="153037" cy="551498"/>
              <a:chOff x="-1" y="0"/>
              <a:chExt cx="153037" cy="551498"/>
            </a:xfrm>
          </p:grpSpPr>
          <p:sp>
            <p:nvSpPr>
              <p:cNvPr id="24776" name="Line 12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77" name="Line 12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78" name="Line 12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79" name="Line 12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80" name="Line 12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81" name="Line 12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82" name="Line 12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83" name="Line 13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4608" name="Group 131"/>
          <p:cNvGrpSpPr>
            <a:grpSpLocks/>
          </p:cNvGrpSpPr>
          <p:nvPr/>
        </p:nvGrpSpPr>
        <p:grpSpPr bwMode="auto">
          <a:xfrm>
            <a:off x="1701800" y="1689100"/>
            <a:ext cx="152400" cy="550863"/>
            <a:chOff x="-1" y="0"/>
            <a:chExt cx="153037" cy="551498"/>
          </a:xfrm>
        </p:grpSpPr>
        <p:sp>
          <p:nvSpPr>
            <p:cNvPr id="24764" name="AutoShape 132"/>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765" name="Group 133"/>
            <p:cNvGrpSpPr>
              <a:grpSpLocks/>
            </p:cNvGrpSpPr>
            <p:nvPr/>
          </p:nvGrpSpPr>
          <p:grpSpPr bwMode="auto">
            <a:xfrm>
              <a:off x="-1" y="0"/>
              <a:ext cx="153037" cy="551498"/>
              <a:chOff x="-1" y="0"/>
              <a:chExt cx="153037" cy="551498"/>
            </a:xfrm>
          </p:grpSpPr>
          <p:sp>
            <p:nvSpPr>
              <p:cNvPr id="24766" name="Line 134"/>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67" name="Line 135"/>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68" name="Line 136"/>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69" name="Line 137"/>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70" name="Line 138"/>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71" name="Line 139"/>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72" name="Line 140"/>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73" name="Line 141"/>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4609" name="Group 142"/>
          <p:cNvGrpSpPr>
            <a:grpSpLocks/>
          </p:cNvGrpSpPr>
          <p:nvPr/>
        </p:nvGrpSpPr>
        <p:grpSpPr bwMode="auto">
          <a:xfrm>
            <a:off x="2878138" y="3644900"/>
            <a:ext cx="550862" cy="550863"/>
            <a:chOff x="0" y="0"/>
            <a:chExt cx="550863" cy="550863"/>
          </a:xfrm>
        </p:grpSpPr>
        <p:sp>
          <p:nvSpPr>
            <p:cNvPr id="24762" name="AutoShape 14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763" name="AutoShape 14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40</a:t>
              </a:r>
              <a:endParaRPr lang="en-US" altLang="en-US"/>
            </a:p>
          </p:txBody>
        </p:sp>
      </p:grpSp>
      <p:grpSp>
        <p:nvGrpSpPr>
          <p:cNvPr id="24610" name="Group 145"/>
          <p:cNvGrpSpPr>
            <a:grpSpLocks/>
          </p:cNvGrpSpPr>
          <p:nvPr/>
        </p:nvGrpSpPr>
        <p:grpSpPr bwMode="auto">
          <a:xfrm>
            <a:off x="2878138" y="4195763"/>
            <a:ext cx="550862" cy="550862"/>
            <a:chOff x="0" y="0"/>
            <a:chExt cx="550863" cy="550863"/>
          </a:xfrm>
        </p:grpSpPr>
        <p:sp>
          <p:nvSpPr>
            <p:cNvPr id="24760" name="AutoShape 14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761" name="AutoShape 147"/>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45</a:t>
              </a:r>
              <a:endParaRPr lang="en-US" altLang="en-US"/>
            </a:p>
          </p:txBody>
        </p:sp>
      </p:grpSp>
      <p:sp>
        <p:nvSpPr>
          <p:cNvPr id="24611" name="AutoShape 148"/>
          <p:cNvSpPr>
            <a:spLocks/>
          </p:cNvSpPr>
          <p:nvPr/>
        </p:nvSpPr>
        <p:spPr bwMode="auto">
          <a:xfrm>
            <a:off x="2878138" y="474662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612" name="Line 149"/>
          <p:cNvSpPr>
            <a:spLocks noChangeShapeType="1"/>
          </p:cNvSpPr>
          <p:nvPr/>
        </p:nvSpPr>
        <p:spPr bwMode="auto">
          <a:xfrm flipH="1">
            <a:off x="2425700" y="3235325"/>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13" name="Line 150"/>
          <p:cNvSpPr>
            <a:spLocks noChangeShapeType="1"/>
          </p:cNvSpPr>
          <p:nvPr/>
        </p:nvSpPr>
        <p:spPr bwMode="auto">
          <a:xfrm>
            <a:off x="3154363" y="3235325"/>
            <a:ext cx="1587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14" name="AutoShape 151"/>
          <p:cNvSpPr>
            <a:spLocks/>
          </p:cNvSpPr>
          <p:nvPr/>
        </p:nvSpPr>
        <p:spPr bwMode="auto">
          <a:xfrm>
            <a:off x="5389563" y="3273425"/>
            <a:ext cx="25400" cy="401638"/>
          </a:xfrm>
          <a:custGeom>
            <a:avLst/>
            <a:gdLst>
              <a:gd name="T0" fmla="*/ 17561 w 21600"/>
              <a:gd name="T1" fmla="*/ 69433151 h 21600"/>
              <a:gd name="T2" fmla="*/ 17561 w 21600"/>
              <a:gd name="T3" fmla="*/ 69433151 h 21600"/>
              <a:gd name="T4" fmla="*/ 17561 w 21600"/>
              <a:gd name="T5" fmla="*/ 69433151 h 21600"/>
              <a:gd name="T6" fmla="*/ 17561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4615" name="Group 152"/>
          <p:cNvGrpSpPr>
            <a:grpSpLocks/>
          </p:cNvGrpSpPr>
          <p:nvPr/>
        </p:nvGrpSpPr>
        <p:grpSpPr bwMode="auto">
          <a:xfrm>
            <a:off x="5097463" y="3681413"/>
            <a:ext cx="550862" cy="550862"/>
            <a:chOff x="0" y="0"/>
            <a:chExt cx="550863" cy="550863"/>
          </a:xfrm>
        </p:grpSpPr>
        <p:sp>
          <p:nvSpPr>
            <p:cNvPr id="24758" name="AutoShape 15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759" name="AutoShape 154"/>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24616" name="Group 155"/>
          <p:cNvGrpSpPr>
            <a:grpSpLocks/>
          </p:cNvGrpSpPr>
          <p:nvPr/>
        </p:nvGrpSpPr>
        <p:grpSpPr bwMode="auto">
          <a:xfrm>
            <a:off x="5097463" y="4232275"/>
            <a:ext cx="550862" cy="550863"/>
            <a:chOff x="0" y="0"/>
            <a:chExt cx="550863" cy="550863"/>
          </a:xfrm>
        </p:grpSpPr>
        <p:sp>
          <p:nvSpPr>
            <p:cNvPr id="24756" name="AutoShape 15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757" name="AutoShape 157"/>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12</a:t>
              </a:r>
              <a:endParaRPr lang="en-US" altLang="en-US"/>
            </a:p>
          </p:txBody>
        </p:sp>
      </p:grpSp>
      <p:sp>
        <p:nvSpPr>
          <p:cNvPr id="24617" name="AutoShape 158"/>
          <p:cNvSpPr>
            <a:spLocks/>
          </p:cNvSpPr>
          <p:nvPr/>
        </p:nvSpPr>
        <p:spPr bwMode="auto">
          <a:xfrm>
            <a:off x="5097463" y="478313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618" name="Group 159"/>
          <p:cNvGrpSpPr>
            <a:grpSpLocks/>
          </p:cNvGrpSpPr>
          <p:nvPr/>
        </p:nvGrpSpPr>
        <p:grpSpPr bwMode="auto">
          <a:xfrm>
            <a:off x="5510213" y="2716213"/>
            <a:ext cx="550862" cy="550862"/>
            <a:chOff x="0" y="0"/>
            <a:chExt cx="550863" cy="550863"/>
          </a:xfrm>
        </p:grpSpPr>
        <p:sp>
          <p:nvSpPr>
            <p:cNvPr id="24754" name="AutoShape 16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755" name="AutoShape 16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24619" name="Group 162"/>
          <p:cNvGrpSpPr>
            <a:grpSpLocks/>
          </p:cNvGrpSpPr>
          <p:nvPr/>
        </p:nvGrpSpPr>
        <p:grpSpPr bwMode="auto">
          <a:xfrm>
            <a:off x="6026150" y="2716213"/>
            <a:ext cx="152400" cy="550862"/>
            <a:chOff x="-1" y="0"/>
            <a:chExt cx="153037" cy="551498"/>
          </a:xfrm>
        </p:grpSpPr>
        <p:sp>
          <p:nvSpPr>
            <p:cNvPr id="24744" name="AutoShape 16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745" name="Group 164"/>
            <p:cNvGrpSpPr>
              <a:grpSpLocks/>
            </p:cNvGrpSpPr>
            <p:nvPr/>
          </p:nvGrpSpPr>
          <p:grpSpPr bwMode="auto">
            <a:xfrm>
              <a:off x="-1" y="0"/>
              <a:ext cx="153037" cy="551498"/>
              <a:chOff x="-1" y="0"/>
              <a:chExt cx="153037" cy="551498"/>
            </a:xfrm>
          </p:grpSpPr>
          <p:sp>
            <p:nvSpPr>
              <p:cNvPr id="24746" name="Line 16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47" name="Line 16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48" name="Line 16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49" name="Line 16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50" name="Line 16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51" name="Line 17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52" name="Line 17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53" name="Line 17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4620" name="AutoShape 173"/>
          <p:cNvSpPr>
            <a:spLocks/>
          </p:cNvSpPr>
          <p:nvPr/>
        </p:nvSpPr>
        <p:spPr bwMode="auto">
          <a:xfrm>
            <a:off x="6178550" y="271621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621" name="Group 174"/>
          <p:cNvGrpSpPr>
            <a:grpSpLocks/>
          </p:cNvGrpSpPr>
          <p:nvPr/>
        </p:nvGrpSpPr>
        <p:grpSpPr bwMode="auto">
          <a:xfrm>
            <a:off x="6694488" y="2716213"/>
            <a:ext cx="152400" cy="550862"/>
            <a:chOff x="-1" y="0"/>
            <a:chExt cx="153037" cy="551498"/>
          </a:xfrm>
        </p:grpSpPr>
        <p:sp>
          <p:nvSpPr>
            <p:cNvPr id="24734" name="AutoShape 17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735" name="Group 176"/>
            <p:cNvGrpSpPr>
              <a:grpSpLocks/>
            </p:cNvGrpSpPr>
            <p:nvPr/>
          </p:nvGrpSpPr>
          <p:grpSpPr bwMode="auto">
            <a:xfrm>
              <a:off x="-1" y="0"/>
              <a:ext cx="153037" cy="551498"/>
              <a:chOff x="-1" y="0"/>
              <a:chExt cx="153037" cy="551498"/>
            </a:xfrm>
          </p:grpSpPr>
          <p:sp>
            <p:nvSpPr>
              <p:cNvPr id="24736" name="Line 17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37" name="Line 17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38" name="Line 17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39" name="Line 18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40" name="Line 18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41" name="Line 18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42" name="Line 18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43" name="Line 18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4622" name="Group 185"/>
          <p:cNvGrpSpPr>
            <a:grpSpLocks/>
          </p:cNvGrpSpPr>
          <p:nvPr/>
        </p:nvGrpSpPr>
        <p:grpSpPr bwMode="auto">
          <a:xfrm>
            <a:off x="5357813" y="2716213"/>
            <a:ext cx="152400" cy="550862"/>
            <a:chOff x="-1" y="0"/>
            <a:chExt cx="153037" cy="551498"/>
          </a:xfrm>
        </p:grpSpPr>
        <p:sp>
          <p:nvSpPr>
            <p:cNvPr id="24724" name="AutoShape 18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725" name="Group 187"/>
            <p:cNvGrpSpPr>
              <a:grpSpLocks/>
            </p:cNvGrpSpPr>
            <p:nvPr/>
          </p:nvGrpSpPr>
          <p:grpSpPr bwMode="auto">
            <a:xfrm>
              <a:off x="-1" y="0"/>
              <a:ext cx="153037" cy="551498"/>
              <a:chOff x="-1" y="0"/>
              <a:chExt cx="153037" cy="551498"/>
            </a:xfrm>
          </p:grpSpPr>
          <p:sp>
            <p:nvSpPr>
              <p:cNvPr id="24726" name="Line 18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27" name="Line 18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28" name="Line 19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29" name="Line 19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30" name="Line 19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31" name="Line 19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32" name="Line 19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33" name="Line 19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4623" name="AutoShape 196"/>
          <p:cNvSpPr>
            <a:spLocks/>
          </p:cNvSpPr>
          <p:nvPr/>
        </p:nvSpPr>
        <p:spPr bwMode="auto">
          <a:xfrm>
            <a:off x="6105525" y="3273425"/>
            <a:ext cx="6350" cy="401638"/>
          </a:xfrm>
          <a:custGeom>
            <a:avLst/>
            <a:gdLst>
              <a:gd name="T0" fmla="*/ 274 w 21600"/>
              <a:gd name="T1" fmla="*/ 69433151 h 21600"/>
              <a:gd name="T2" fmla="*/ 274 w 21600"/>
              <a:gd name="T3" fmla="*/ 69433151 h 21600"/>
              <a:gd name="T4" fmla="*/ 274 w 21600"/>
              <a:gd name="T5" fmla="*/ 69433151 h 21600"/>
              <a:gd name="T6" fmla="*/ 274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4624" name="Group 197"/>
          <p:cNvGrpSpPr>
            <a:grpSpLocks/>
          </p:cNvGrpSpPr>
          <p:nvPr/>
        </p:nvGrpSpPr>
        <p:grpSpPr bwMode="auto">
          <a:xfrm>
            <a:off x="5842000" y="3681413"/>
            <a:ext cx="550863" cy="550862"/>
            <a:chOff x="0" y="0"/>
            <a:chExt cx="550863" cy="550863"/>
          </a:xfrm>
        </p:grpSpPr>
        <p:sp>
          <p:nvSpPr>
            <p:cNvPr id="24722" name="AutoShape 19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723" name="AutoShape 19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24625" name="Group 200"/>
          <p:cNvGrpSpPr>
            <a:grpSpLocks/>
          </p:cNvGrpSpPr>
          <p:nvPr/>
        </p:nvGrpSpPr>
        <p:grpSpPr bwMode="auto">
          <a:xfrm>
            <a:off x="5842000" y="4232275"/>
            <a:ext cx="550863" cy="550863"/>
            <a:chOff x="0" y="0"/>
            <a:chExt cx="550863" cy="550863"/>
          </a:xfrm>
        </p:grpSpPr>
        <p:sp>
          <p:nvSpPr>
            <p:cNvPr id="24720" name="AutoShape 20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721" name="AutoShape 20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24626" name="AutoShape 203"/>
          <p:cNvSpPr>
            <a:spLocks/>
          </p:cNvSpPr>
          <p:nvPr/>
        </p:nvSpPr>
        <p:spPr bwMode="auto">
          <a:xfrm>
            <a:off x="5842000" y="478313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627" name="Group 204"/>
          <p:cNvGrpSpPr>
            <a:grpSpLocks/>
          </p:cNvGrpSpPr>
          <p:nvPr/>
        </p:nvGrpSpPr>
        <p:grpSpPr bwMode="auto">
          <a:xfrm>
            <a:off x="7507288" y="2716213"/>
            <a:ext cx="550862" cy="550862"/>
            <a:chOff x="0" y="0"/>
            <a:chExt cx="550863" cy="550863"/>
          </a:xfrm>
        </p:grpSpPr>
        <p:sp>
          <p:nvSpPr>
            <p:cNvPr id="24718" name="AutoShape 20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719" name="AutoShape 20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40</a:t>
              </a:r>
              <a:endParaRPr lang="en-US" altLang="en-US"/>
            </a:p>
          </p:txBody>
        </p:sp>
      </p:grpSp>
      <p:grpSp>
        <p:nvGrpSpPr>
          <p:cNvPr id="24628" name="Group 207"/>
          <p:cNvGrpSpPr>
            <a:grpSpLocks/>
          </p:cNvGrpSpPr>
          <p:nvPr/>
        </p:nvGrpSpPr>
        <p:grpSpPr bwMode="auto">
          <a:xfrm>
            <a:off x="8023225" y="2716213"/>
            <a:ext cx="152400" cy="550862"/>
            <a:chOff x="-1" y="0"/>
            <a:chExt cx="153037" cy="551498"/>
          </a:xfrm>
        </p:grpSpPr>
        <p:sp>
          <p:nvSpPr>
            <p:cNvPr id="24708" name="AutoShape 208"/>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709" name="Group 209"/>
            <p:cNvGrpSpPr>
              <a:grpSpLocks/>
            </p:cNvGrpSpPr>
            <p:nvPr/>
          </p:nvGrpSpPr>
          <p:grpSpPr bwMode="auto">
            <a:xfrm>
              <a:off x="-1" y="0"/>
              <a:ext cx="153037" cy="551498"/>
              <a:chOff x="-1" y="0"/>
              <a:chExt cx="153037" cy="551498"/>
            </a:xfrm>
          </p:grpSpPr>
          <p:sp>
            <p:nvSpPr>
              <p:cNvPr id="24710" name="Line 210"/>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11" name="Line 211"/>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12" name="Line 212"/>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13" name="Line 213"/>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14" name="Line 214"/>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15" name="Line 215"/>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16" name="Line 216"/>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17" name="Line 217"/>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4629" name="AutoShape 218"/>
          <p:cNvSpPr>
            <a:spLocks/>
          </p:cNvSpPr>
          <p:nvPr/>
        </p:nvSpPr>
        <p:spPr bwMode="auto">
          <a:xfrm>
            <a:off x="8175625" y="271621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630" name="Group 219"/>
          <p:cNvGrpSpPr>
            <a:grpSpLocks/>
          </p:cNvGrpSpPr>
          <p:nvPr/>
        </p:nvGrpSpPr>
        <p:grpSpPr bwMode="auto">
          <a:xfrm>
            <a:off x="8691563" y="2716213"/>
            <a:ext cx="152400" cy="550862"/>
            <a:chOff x="-1" y="0"/>
            <a:chExt cx="153037" cy="551498"/>
          </a:xfrm>
        </p:grpSpPr>
        <p:sp>
          <p:nvSpPr>
            <p:cNvPr id="24698" name="AutoShape 220"/>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699" name="Group 221"/>
            <p:cNvGrpSpPr>
              <a:grpSpLocks/>
            </p:cNvGrpSpPr>
            <p:nvPr/>
          </p:nvGrpSpPr>
          <p:grpSpPr bwMode="auto">
            <a:xfrm>
              <a:off x="-1" y="0"/>
              <a:ext cx="153037" cy="551498"/>
              <a:chOff x="-1" y="0"/>
              <a:chExt cx="153037" cy="551498"/>
            </a:xfrm>
          </p:grpSpPr>
          <p:sp>
            <p:nvSpPr>
              <p:cNvPr id="24700" name="Line 222"/>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01" name="Line 223"/>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02" name="Line 224"/>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03" name="Line 225"/>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04" name="Line 226"/>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05" name="Line 227"/>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06" name="Line 228"/>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707" name="Line 229"/>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4631" name="Group 230"/>
          <p:cNvGrpSpPr>
            <a:grpSpLocks/>
          </p:cNvGrpSpPr>
          <p:nvPr/>
        </p:nvGrpSpPr>
        <p:grpSpPr bwMode="auto">
          <a:xfrm>
            <a:off x="7354888" y="2716213"/>
            <a:ext cx="152400" cy="550862"/>
            <a:chOff x="-1" y="0"/>
            <a:chExt cx="153037" cy="551498"/>
          </a:xfrm>
        </p:grpSpPr>
        <p:sp>
          <p:nvSpPr>
            <p:cNvPr id="24688" name="AutoShape 231"/>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689" name="Group 232"/>
            <p:cNvGrpSpPr>
              <a:grpSpLocks/>
            </p:cNvGrpSpPr>
            <p:nvPr/>
          </p:nvGrpSpPr>
          <p:grpSpPr bwMode="auto">
            <a:xfrm>
              <a:off x="-1" y="0"/>
              <a:ext cx="153037" cy="551498"/>
              <a:chOff x="-1" y="0"/>
              <a:chExt cx="153037" cy="551498"/>
            </a:xfrm>
          </p:grpSpPr>
          <p:sp>
            <p:nvSpPr>
              <p:cNvPr id="24690" name="Line 23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91" name="Line 23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92" name="Line 23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93" name="Line 23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94" name="Line 23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95" name="Line 23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96" name="Line 23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97" name="Line 24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4632" name="Group 241"/>
          <p:cNvGrpSpPr>
            <a:grpSpLocks/>
          </p:cNvGrpSpPr>
          <p:nvPr/>
        </p:nvGrpSpPr>
        <p:grpSpPr bwMode="auto">
          <a:xfrm>
            <a:off x="7078663" y="3681413"/>
            <a:ext cx="550862" cy="550862"/>
            <a:chOff x="0" y="0"/>
            <a:chExt cx="550863" cy="550863"/>
          </a:xfrm>
        </p:grpSpPr>
        <p:sp>
          <p:nvSpPr>
            <p:cNvPr id="24686" name="AutoShape 24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687" name="AutoShape 24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36</a:t>
              </a:r>
              <a:endParaRPr lang="en-US" altLang="en-US"/>
            </a:p>
          </p:txBody>
        </p:sp>
      </p:grpSp>
      <p:grpSp>
        <p:nvGrpSpPr>
          <p:cNvPr id="24633" name="Group 244"/>
          <p:cNvGrpSpPr>
            <a:grpSpLocks/>
          </p:cNvGrpSpPr>
          <p:nvPr/>
        </p:nvGrpSpPr>
        <p:grpSpPr bwMode="auto">
          <a:xfrm>
            <a:off x="7078663" y="4232275"/>
            <a:ext cx="550862" cy="550863"/>
            <a:chOff x="0" y="0"/>
            <a:chExt cx="550863" cy="550863"/>
          </a:xfrm>
        </p:grpSpPr>
        <p:sp>
          <p:nvSpPr>
            <p:cNvPr id="24684" name="AutoShape 24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685" name="AutoShape 24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38</a:t>
              </a:r>
              <a:endParaRPr lang="en-US" altLang="en-US"/>
            </a:p>
          </p:txBody>
        </p:sp>
      </p:grpSp>
      <p:sp>
        <p:nvSpPr>
          <p:cNvPr id="24634" name="AutoShape 247"/>
          <p:cNvSpPr>
            <a:spLocks/>
          </p:cNvSpPr>
          <p:nvPr/>
        </p:nvSpPr>
        <p:spPr bwMode="auto">
          <a:xfrm>
            <a:off x="7078663" y="478313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635" name="AutoShape 248"/>
          <p:cNvSpPr>
            <a:spLocks/>
          </p:cNvSpPr>
          <p:nvPr/>
        </p:nvSpPr>
        <p:spPr bwMode="auto">
          <a:xfrm>
            <a:off x="6126265" y="2271713"/>
            <a:ext cx="568856" cy="438804"/>
          </a:xfrm>
          <a:custGeom>
            <a:avLst/>
            <a:gdLst>
              <a:gd name="T0" fmla="*/ 101356533 w 21600"/>
              <a:gd name="T1" fmla="*/ 417327699 h 21600"/>
              <a:gd name="T2" fmla="*/ 101356533 w 21600"/>
              <a:gd name="T3" fmla="*/ 417327699 h 21600"/>
              <a:gd name="T4" fmla="*/ 101356533 w 21600"/>
              <a:gd name="T5" fmla="*/ 417327699 h 21600"/>
              <a:gd name="T6" fmla="*/ 101356533 w 21600"/>
              <a:gd name="T7" fmla="*/ 41732769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4636" name="AutoShape 249"/>
          <p:cNvSpPr>
            <a:spLocks/>
          </p:cNvSpPr>
          <p:nvPr/>
        </p:nvSpPr>
        <p:spPr bwMode="auto">
          <a:xfrm>
            <a:off x="7431404" y="2255044"/>
            <a:ext cx="683895" cy="430054"/>
          </a:xfrm>
          <a:custGeom>
            <a:avLst/>
            <a:gdLst>
              <a:gd name="T0" fmla="*/ 170007475 w 21600"/>
              <a:gd name="T1" fmla="*/ 477133371 h 21600"/>
              <a:gd name="T2" fmla="*/ 170007475 w 21600"/>
              <a:gd name="T3" fmla="*/ 477133371 h 21600"/>
              <a:gd name="T4" fmla="*/ 170007475 w 21600"/>
              <a:gd name="T5" fmla="*/ 477133371 h 21600"/>
              <a:gd name="T6" fmla="*/ 170007475 w 21600"/>
              <a:gd name="T7" fmla="*/ 47713337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4637" name="Group 250"/>
          <p:cNvGrpSpPr>
            <a:grpSpLocks/>
          </p:cNvGrpSpPr>
          <p:nvPr/>
        </p:nvGrpSpPr>
        <p:grpSpPr bwMode="auto">
          <a:xfrm>
            <a:off x="6799263" y="1720850"/>
            <a:ext cx="550862" cy="550863"/>
            <a:chOff x="0" y="0"/>
            <a:chExt cx="550863" cy="550863"/>
          </a:xfrm>
        </p:grpSpPr>
        <p:sp>
          <p:nvSpPr>
            <p:cNvPr id="24682" name="AutoShape 25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683" name="AutoShape 25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36</a:t>
              </a:r>
              <a:endParaRPr lang="en-US" altLang="en-US"/>
            </a:p>
          </p:txBody>
        </p:sp>
      </p:grpSp>
      <p:grpSp>
        <p:nvGrpSpPr>
          <p:cNvPr id="24638" name="Group 253"/>
          <p:cNvGrpSpPr>
            <a:grpSpLocks/>
          </p:cNvGrpSpPr>
          <p:nvPr/>
        </p:nvGrpSpPr>
        <p:grpSpPr bwMode="auto">
          <a:xfrm>
            <a:off x="7315200" y="1720850"/>
            <a:ext cx="152400" cy="550863"/>
            <a:chOff x="-1" y="0"/>
            <a:chExt cx="153037" cy="551498"/>
          </a:xfrm>
        </p:grpSpPr>
        <p:sp>
          <p:nvSpPr>
            <p:cNvPr id="24672" name="AutoShape 254"/>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673" name="Group 255"/>
            <p:cNvGrpSpPr>
              <a:grpSpLocks/>
            </p:cNvGrpSpPr>
            <p:nvPr/>
          </p:nvGrpSpPr>
          <p:grpSpPr bwMode="auto">
            <a:xfrm>
              <a:off x="-1" y="0"/>
              <a:ext cx="153037" cy="551498"/>
              <a:chOff x="-1" y="0"/>
              <a:chExt cx="153037" cy="551498"/>
            </a:xfrm>
          </p:grpSpPr>
          <p:sp>
            <p:nvSpPr>
              <p:cNvPr id="24674" name="Line 256"/>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75" name="Line 257"/>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76" name="Line 258"/>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77" name="Line 259"/>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78" name="Line 260"/>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79" name="Line 261"/>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80" name="Line 262"/>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81" name="Line 263"/>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4639" name="AutoShape 264"/>
          <p:cNvSpPr>
            <a:spLocks/>
          </p:cNvSpPr>
          <p:nvPr/>
        </p:nvSpPr>
        <p:spPr bwMode="auto">
          <a:xfrm>
            <a:off x="7467600" y="172085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640" name="Group 265"/>
          <p:cNvGrpSpPr>
            <a:grpSpLocks/>
          </p:cNvGrpSpPr>
          <p:nvPr/>
        </p:nvGrpSpPr>
        <p:grpSpPr bwMode="auto">
          <a:xfrm>
            <a:off x="7983538" y="1720850"/>
            <a:ext cx="152400" cy="550863"/>
            <a:chOff x="-1" y="0"/>
            <a:chExt cx="153037" cy="551498"/>
          </a:xfrm>
        </p:grpSpPr>
        <p:sp>
          <p:nvSpPr>
            <p:cNvPr id="24662" name="AutoShape 26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663" name="Group 267"/>
            <p:cNvGrpSpPr>
              <a:grpSpLocks/>
            </p:cNvGrpSpPr>
            <p:nvPr/>
          </p:nvGrpSpPr>
          <p:grpSpPr bwMode="auto">
            <a:xfrm>
              <a:off x="-1" y="0"/>
              <a:ext cx="153037" cy="551498"/>
              <a:chOff x="-1" y="0"/>
              <a:chExt cx="153037" cy="551498"/>
            </a:xfrm>
          </p:grpSpPr>
          <p:sp>
            <p:nvSpPr>
              <p:cNvPr id="24664" name="Line 26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65" name="Line 26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66" name="Line 27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67" name="Line 27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68" name="Line 27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69" name="Line 27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70" name="Line 27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71" name="Line 27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4641" name="Group 276"/>
          <p:cNvGrpSpPr>
            <a:grpSpLocks/>
          </p:cNvGrpSpPr>
          <p:nvPr/>
        </p:nvGrpSpPr>
        <p:grpSpPr bwMode="auto">
          <a:xfrm>
            <a:off x="6646863" y="1720850"/>
            <a:ext cx="152400" cy="550863"/>
            <a:chOff x="-1" y="0"/>
            <a:chExt cx="153037" cy="551498"/>
          </a:xfrm>
        </p:grpSpPr>
        <p:sp>
          <p:nvSpPr>
            <p:cNvPr id="24652" name="AutoShape 277"/>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4653" name="Group 278"/>
            <p:cNvGrpSpPr>
              <a:grpSpLocks/>
            </p:cNvGrpSpPr>
            <p:nvPr/>
          </p:nvGrpSpPr>
          <p:grpSpPr bwMode="auto">
            <a:xfrm>
              <a:off x="-1" y="0"/>
              <a:ext cx="153037" cy="551498"/>
              <a:chOff x="-1" y="0"/>
              <a:chExt cx="153037" cy="551498"/>
            </a:xfrm>
          </p:grpSpPr>
          <p:sp>
            <p:nvSpPr>
              <p:cNvPr id="24654" name="Line 27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55" name="Line 28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56" name="Line 28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57" name="Line 28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58" name="Line 28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59" name="Line 28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60" name="Line 28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61" name="Line 28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4642" name="Group 287"/>
          <p:cNvGrpSpPr>
            <a:grpSpLocks/>
          </p:cNvGrpSpPr>
          <p:nvPr/>
        </p:nvGrpSpPr>
        <p:grpSpPr bwMode="auto">
          <a:xfrm>
            <a:off x="7823200" y="3676650"/>
            <a:ext cx="550863" cy="550863"/>
            <a:chOff x="0" y="0"/>
            <a:chExt cx="550863" cy="550863"/>
          </a:xfrm>
        </p:grpSpPr>
        <p:sp>
          <p:nvSpPr>
            <p:cNvPr id="24650" name="AutoShape 28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651" name="AutoShape 28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40</a:t>
              </a:r>
              <a:endParaRPr lang="en-US" altLang="en-US"/>
            </a:p>
          </p:txBody>
        </p:sp>
      </p:grpSp>
      <p:grpSp>
        <p:nvGrpSpPr>
          <p:cNvPr id="24643" name="Group 290"/>
          <p:cNvGrpSpPr>
            <a:grpSpLocks/>
          </p:cNvGrpSpPr>
          <p:nvPr/>
        </p:nvGrpSpPr>
        <p:grpSpPr bwMode="auto">
          <a:xfrm>
            <a:off x="7823200" y="4227513"/>
            <a:ext cx="550863" cy="550862"/>
            <a:chOff x="0" y="0"/>
            <a:chExt cx="550863" cy="550863"/>
          </a:xfrm>
        </p:grpSpPr>
        <p:sp>
          <p:nvSpPr>
            <p:cNvPr id="24648" name="AutoShape 29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649" name="AutoShape 29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45</a:t>
              </a:r>
              <a:endParaRPr lang="en-US" altLang="en-US"/>
            </a:p>
          </p:txBody>
        </p:sp>
      </p:grpSp>
      <p:sp>
        <p:nvSpPr>
          <p:cNvPr id="24644" name="AutoShape 293"/>
          <p:cNvSpPr>
            <a:spLocks/>
          </p:cNvSpPr>
          <p:nvPr/>
        </p:nvSpPr>
        <p:spPr bwMode="auto">
          <a:xfrm>
            <a:off x="7823200" y="477837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4645" name="Line 294"/>
          <p:cNvSpPr>
            <a:spLocks noChangeShapeType="1"/>
          </p:cNvSpPr>
          <p:nvPr/>
        </p:nvSpPr>
        <p:spPr bwMode="auto">
          <a:xfrm flipH="1">
            <a:off x="7369175" y="3267075"/>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46" name="Line 295"/>
          <p:cNvSpPr>
            <a:spLocks noChangeShapeType="1"/>
          </p:cNvSpPr>
          <p:nvPr/>
        </p:nvSpPr>
        <p:spPr bwMode="auto">
          <a:xfrm>
            <a:off x="8099425" y="3267075"/>
            <a:ext cx="1587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4647" name="AutoShape 296"/>
          <p:cNvSpPr>
            <a:spLocks/>
          </p:cNvSpPr>
          <p:nvPr/>
        </p:nvSpPr>
        <p:spPr bwMode="auto">
          <a:xfrm>
            <a:off x="128588" y="6299200"/>
            <a:ext cx="1614487" cy="344488"/>
          </a:xfrm>
          <a:custGeom>
            <a:avLst/>
            <a:gdLst>
              <a:gd name="T0" fmla="*/ 2147483647 w 21600"/>
              <a:gd name="T1" fmla="*/ 43811170 h 21600"/>
              <a:gd name="T2" fmla="*/ 2147483647 w 21600"/>
              <a:gd name="T3" fmla="*/ 43811170 h 21600"/>
              <a:gd name="T4" fmla="*/ 2147483647 w 21600"/>
              <a:gd name="T5" fmla="*/ 43811170 h 21600"/>
              <a:gd name="T6" fmla="*/ 2147483647 w 21600"/>
              <a:gd name="T7" fmla="*/ 4381117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1800" b="1" i="1">
                <a:latin typeface="Courier New" pitchFamily="49" charset="0"/>
                <a:cs typeface="Courier New" pitchFamily="49" charset="0"/>
                <a:sym typeface="Courier New" pitchFamily="49" charset="0"/>
              </a:rPr>
              <a:t>M</a:t>
            </a:r>
            <a:r>
              <a:rPr lang="en-US" altLang="en-US" sz="1800" b="1">
                <a:latin typeface="Courier New" pitchFamily="49" charset="0"/>
                <a:cs typeface="Courier New" pitchFamily="49" charset="0"/>
                <a:sym typeface="Courier New" pitchFamily="49" charset="0"/>
              </a:rPr>
              <a:t> = 3 </a:t>
            </a:r>
            <a:r>
              <a:rPr lang="en-US" altLang="en-US" sz="1800" b="1" i="1">
                <a:solidFill>
                  <a:srgbClr val="339933"/>
                </a:solidFill>
                <a:latin typeface="Courier New" pitchFamily="49" charset="0"/>
                <a:cs typeface="Courier New" pitchFamily="49" charset="0"/>
                <a:sym typeface="Courier New" pitchFamily="49" charset="0"/>
              </a:rPr>
              <a:t>L</a:t>
            </a:r>
            <a:r>
              <a:rPr lang="en-US" altLang="en-US" sz="1800" b="1">
                <a:solidFill>
                  <a:srgbClr val="339933"/>
                </a:solidFill>
                <a:latin typeface="Courier New" pitchFamily="49" charset="0"/>
                <a:cs typeface="Courier New" pitchFamily="49" charset="0"/>
                <a:sym typeface="Courier New" pitchFamily="49" charset="0"/>
              </a:rPr>
              <a:t> = 3</a:t>
            </a:r>
            <a:endParaRPr lang="en-US" altLang="en-US"/>
          </a:p>
        </p:txBody>
      </p:sp>
      <p:sp>
        <p:nvSpPr>
          <p:cNvPr id="2" name="Date Placeholder 1">
            <a:extLst>
              <a:ext uri="{FF2B5EF4-FFF2-40B4-BE49-F238E27FC236}">
                <a16:creationId xmlns:a16="http://schemas.microsoft.com/office/drawing/2014/main" id="{7EB7B5C6-1D07-4EA6-8667-FB4526800B4E}"/>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80F7D439-8A8C-4229-A670-DC4AAD39F581}"/>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3CDF4DDD-CC8E-4291-9EBD-66F103B8C8B2}"/>
              </a:ext>
            </a:extLst>
          </p:cNvPr>
          <p:cNvSpPr>
            <a:spLocks noGrp="1"/>
          </p:cNvSpPr>
          <p:nvPr>
            <p:ph type="sldNum" sz="quarter" idx="12"/>
          </p:nvPr>
        </p:nvSpPr>
        <p:spPr/>
        <p:txBody>
          <a:bodyPr/>
          <a:lstStyle/>
          <a:p>
            <a:pPr>
              <a:defRPr/>
            </a:pPr>
            <a:fld id="{AE055072-ED12-4C45-98F4-735693FD894A}" type="slidenum">
              <a:rPr lang="en-US" smtClean="0"/>
              <a:pPr>
                <a:defRPr/>
              </a:pPr>
              <a:t>26</a:t>
            </a:fld>
            <a:endParaRPr lang="en-US"/>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AutoShape 2"/>
          <p:cNvSpPr>
            <a:spLocks/>
          </p:cNvSpPr>
          <p:nvPr/>
        </p:nvSpPr>
        <p:spPr bwMode="auto">
          <a:xfrm>
            <a:off x="4000500" y="1524000"/>
            <a:ext cx="1406525" cy="420688"/>
          </a:xfrm>
          <a:custGeom>
            <a:avLst/>
            <a:gdLst>
              <a:gd name="T0" fmla="*/ 2147483647 w 21600"/>
              <a:gd name="T1" fmla="*/ 79788972 h 21600"/>
              <a:gd name="T2" fmla="*/ 2147483647 w 21600"/>
              <a:gd name="T3" fmla="*/ 79788972 h 21600"/>
              <a:gd name="T4" fmla="*/ 2147483647 w 21600"/>
              <a:gd name="T5" fmla="*/ 79788972 h 21600"/>
              <a:gd name="T6" fmla="*/ 2147483647 w 21600"/>
              <a:gd name="T7" fmla="*/ 79788972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t>Delete(</a:t>
            </a:r>
            <a:r>
              <a:rPr lang="en-US" altLang="en-US">
                <a:solidFill>
                  <a:srgbClr val="FF0000"/>
                </a:solidFill>
              </a:rPr>
              <a:t>18</a:t>
            </a:r>
            <a:r>
              <a:rPr lang="en-US" altLang="en-US"/>
              <a:t>)</a:t>
            </a:r>
          </a:p>
        </p:txBody>
      </p:sp>
      <p:sp>
        <p:nvSpPr>
          <p:cNvPr id="25604" name="Line 3"/>
          <p:cNvSpPr>
            <a:spLocks noChangeShapeType="1"/>
          </p:cNvSpPr>
          <p:nvPr/>
        </p:nvSpPr>
        <p:spPr bwMode="auto">
          <a:xfrm>
            <a:off x="4000500" y="2019300"/>
            <a:ext cx="137160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05" name="AutoShape 4"/>
          <p:cNvSpPr>
            <a:spLocks/>
          </p:cNvSpPr>
          <p:nvPr/>
        </p:nvSpPr>
        <p:spPr bwMode="auto">
          <a:xfrm>
            <a:off x="5389563" y="3273425"/>
            <a:ext cx="25400" cy="401638"/>
          </a:xfrm>
          <a:custGeom>
            <a:avLst/>
            <a:gdLst>
              <a:gd name="T0" fmla="*/ 17561 w 21600"/>
              <a:gd name="T1" fmla="*/ 69433151 h 21600"/>
              <a:gd name="T2" fmla="*/ 17561 w 21600"/>
              <a:gd name="T3" fmla="*/ 69433151 h 21600"/>
              <a:gd name="T4" fmla="*/ 17561 w 21600"/>
              <a:gd name="T5" fmla="*/ 69433151 h 21600"/>
              <a:gd name="T6" fmla="*/ 17561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5606" name="Group 5"/>
          <p:cNvGrpSpPr>
            <a:grpSpLocks/>
          </p:cNvGrpSpPr>
          <p:nvPr/>
        </p:nvGrpSpPr>
        <p:grpSpPr bwMode="auto">
          <a:xfrm>
            <a:off x="5097463" y="3681413"/>
            <a:ext cx="550862" cy="550862"/>
            <a:chOff x="0" y="0"/>
            <a:chExt cx="550863" cy="550863"/>
          </a:xfrm>
        </p:grpSpPr>
        <p:sp>
          <p:nvSpPr>
            <p:cNvPr id="25884" name="AutoShape 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885" name="AutoShape 7"/>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25607" name="Group 8"/>
          <p:cNvGrpSpPr>
            <a:grpSpLocks/>
          </p:cNvGrpSpPr>
          <p:nvPr/>
        </p:nvGrpSpPr>
        <p:grpSpPr bwMode="auto">
          <a:xfrm>
            <a:off x="5097463" y="4232275"/>
            <a:ext cx="550862" cy="550863"/>
            <a:chOff x="0" y="0"/>
            <a:chExt cx="550863" cy="550863"/>
          </a:xfrm>
        </p:grpSpPr>
        <p:sp>
          <p:nvSpPr>
            <p:cNvPr id="25882" name="AutoShape 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883" name="AutoShape 1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12</a:t>
              </a:r>
              <a:endParaRPr lang="en-US" altLang="en-US"/>
            </a:p>
          </p:txBody>
        </p:sp>
      </p:grpSp>
      <p:sp>
        <p:nvSpPr>
          <p:cNvPr id="25608" name="AutoShape 11"/>
          <p:cNvSpPr>
            <a:spLocks/>
          </p:cNvSpPr>
          <p:nvPr/>
        </p:nvSpPr>
        <p:spPr bwMode="auto">
          <a:xfrm>
            <a:off x="5097463" y="478313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609" name="AutoShape 12"/>
          <p:cNvSpPr>
            <a:spLocks/>
          </p:cNvSpPr>
          <p:nvPr/>
        </p:nvSpPr>
        <p:spPr bwMode="auto">
          <a:xfrm>
            <a:off x="5510213" y="2716213"/>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610" name="Group 13"/>
          <p:cNvGrpSpPr>
            <a:grpSpLocks/>
          </p:cNvGrpSpPr>
          <p:nvPr/>
        </p:nvGrpSpPr>
        <p:grpSpPr bwMode="auto">
          <a:xfrm>
            <a:off x="6026150" y="2716213"/>
            <a:ext cx="152400" cy="550862"/>
            <a:chOff x="-1" y="0"/>
            <a:chExt cx="153037" cy="551498"/>
          </a:xfrm>
        </p:grpSpPr>
        <p:sp>
          <p:nvSpPr>
            <p:cNvPr id="25872" name="AutoShape 14"/>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873" name="Group 15"/>
            <p:cNvGrpSpPr>
              <a:grpSpLocks/>
            </p:cNvGrpSpPr>
            <p:nvPr/>
          </p:nvGrpSpPr>
          <p:grpSpPr bwMode="auto">
            <a:xfrm>
              <a:off x="-1" y="0"/>
              <a:ext cx="153037" cy="551498"/>
              <a:chOff x="-1" y="0"/>
              <a:chExt cx="153037" cy="551498"/>
            </a:xfrm>
          </p:grpSpPr>
          <p:sp>
            <p:nvSpPr>
              <p:cNvPr id="25874" name="Line 16"/>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75" name="Line 17"/>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76" name="Line 18"/>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77" name="Line 19"/>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78" name="Line 20"/>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79" name="Line 21"/>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80" name="Line 22"/>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81" name="Line 23"/>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5611" name="AutoShape 24"/>
          <p:cNvSpPr>
            <a:spLocks/>
          </p:cNvSpPr>
          <p:nvPr/>
        </p:nvSpPr>
        <p:spPr bwMode="auto">
          <a:xfrm>
            <a:off x="6178550" y="271621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612" name="Group 25"/>
          <p:cNvGrpSpPr>
            <a:grpSpLocks/>
          </p:cNvGrpSpPr>
          <p:nvPr/>
        </p:nvGrpSpPr>
        <p:grpSpPr bwMode="auto">
          <a:xfrm>
            <a:off x="6694488" y="2716213"/>
            <a:ext cx="152400" cy="550862"/>
            <a:chOff x="-1" y="0"/>
            <a:chExt cx="153037" cy="551498"/>
          </a:xfrm>
        </p:grpSpPr>
        <p:sp>
          <p:nvSpPr>
            <p:cNvPr id="25862" name="AutoShape 2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863" name="Group 27"/>
            <p:cNvGrpSpPr>
              <a:grpSpLocks/>
            </p:cNvGrpSpPr>
            <p:nvPr/>
          </p:nvGrpSpPr>
          <p:grpSpPr bwMode="auto">
            <a:xfrm>
              <a:off x="-1" y="0"/>
              <a:ext cx="153037" cy="551498"/>
              <a:chOff x="-1" y="0"/>
              <a:chExt cx="153037" cy="551498"/>
            </a:xfrm>
          </p:grpSpPr>
          <p:sp>
            <p:nvSpPr>
              <p:cNvPr id="25864" name="Line 2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65" name="Line 2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66" name="Line 3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67" name="Line 3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68" name="Line 3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69" name="Line 3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70" name="Line 3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71" name="Line 3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5613" name="Group 36"/>
          <p:cNvGrpSpPr>
            <a:grpSpLocks/>
          </p:cNvGrpSpPr>
          <p:nvPr/>
        </p:nvGrpSpPr>
        <p:grpSpPr bwMode="auto">
          <a:xfrm>
            <a:off x="5357813" y="2716213"/>
            <a:ext cx="152400" cy="550862"/>
            <a:chOff x="-1" y="0"/>
            <a:chExt cx="153037" cy="551498"/>
          </a:xfrm>
        </p:grpSpPr>
        <p:sp>
          <p:nvSpPr>
            <p:cNvPr id="25852" name="AutoShape 37"/>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853" name="Group 38"/>
            <p:cNvGrpSpPr>
              <a:grpSpLocks/>
            </p:cNvGrpSpPr>
            <p:nvPr/>
          </p:nvGrpSpPr>
          <p:grpSpPr bwMode="auto">
            <a:xfrm>
              <a:off x="-1" y="0"/>
              <a:ext cx="153037" cy="551498"/>
              <a:chOff x="-1" y="0"/>
              <a:chExt cx="153037" cy="551498"/>
            </a:xfrm>
          </p:grpSpPr>
          <p:sp>
            <p:nvSpPr>
              <p:cNvPr id="25854" name="Line 3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55" name="Line 4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56" name="Line 4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57" name="Line 4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58" name="Line 4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59" name="Line 4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60" name="Line 4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61" name="Line 4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5614" name="Group 47"/>
          <p:cNvGrpSpPr>
            <a:grpSpLocks/>
          </p:cNvGrpSpPr>
          <p:nvPr/>
        </p:nvGrpSpPr>
        <p:grpSpPr bwMode="auto">
          <a:xfrm>
            <a:off x="7507288" y="2716213"/>
            <a:ext cx="550862" cy="550862"/>
            <a:chOff x="0" y="0"/>
            <a:chExt cx="550863" cy="550863"/>
          </a:xfrm>
        </p:grpSpPr>
        <p:sp>
          <p:nvSpPr>
            <p:cNvPr id="25850" name="AutoShape 4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851" name="AutoShape 4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40</a:t>
              </a:r>
              <a:endParaRPr lang="en-US" altLang="en-US"/>
            </a:p>
          </p:txBody>
        </p:sp>
      </p:grpSp>
      <p:grpSp>
        <p:nvGrpSpPr>
          <p:cNvPr id="25615" name="Group 50"/>
          <p:cNvGrpSpPr>
            <a:grpSpLocks/>
          </p:cNvGrpSpPr>
          <p:nvPr/>
        </p:nvGrpSpPr>
        <p:grpSpPr bwMode="auto">
          <a:xfrm>
            <a:off x="8023225" y="2716213"/>
            <a:ext cx="152400" cy="550862"/>
            <a:chOff x="-1" y="0"/>
            <a:chExt cx="153037" cy="551498"/>
          </a:xfrm>
        </p:grpSpPr>
        <p:sp>
          <p:nvSpPr>
            <p:cNvPr id="25840" name="AutoShape 51"/>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841" name="Group 52"/>
            <p:cNvGrpSpPr>
              <a:grpSpLocks/>
            </p:cNvGrpSpPr>
            <p:nvPr/>
          </p:nvGrpSpPr>
          <p:grpSpPr bwMode="auto">
            <a:xfrm>
              <a:off x="-1" y="0"/>
              <a:ext cx="153037" cy="551498"/>
              <a:chOff x="-1" y="0"/>
              <a:chExt cx="153037" cy="551498"/>
            </a:xfrm>
          </p:grpSpPr>
          <p:sp>
            <p:nvSpPr>
              <p:cNvPr id="25842" name="Line 5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43" name="Line 5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44" name="Line 5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45" name="Line 5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46" name="Line 5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47" name="Line 5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48" name="Line 5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49" name="Line 6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5616" name="AutoShape 61"/>
          <p:cNvSpPr>
            <a:spLocks/>
          </p:cNvSpPr>
          <p:nvPr/>
        </p:nvSpPr>
        <p:spPr bwMode="auto">
          <a:xfrm>
            <a:off x="8175625" y="271621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617" name="Group 62"/>
          <p:cNvGrpSpPr>
            <a:grpSpLocks/>
          </p:cNvGrpSpPr>
          <p:nvPr/>
        </p:nvGrpSpPr>
        <p:grpSpPr bwMode="auto">
          <a:xfrm>
            <a:off x="8691563" y="2716213"/>
            <a:ext cx="152400" cy="550862"/>
            <a:chOff x="-1" y="0"/>
            <a:chExt cx="153037" cy="551498"/>
          </a:xfrm>
        </p:grpSpPr>
        <p:sp>
          <p:nvSpPr>
            <p:cNvPr id="25830" name="AutoShape 6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831" name="Group 64"/>
            <p:cNvGrpSpPr>
              <a:grpSpLocks/>
            </p:cNvGrpSpPr>
            <p:nvPr/>
          </p:nvGrpSpPr>
          <p:grpSpPr bwMode="auto">
            <a:xfrm>
              <a:off x="-1" y="0"/>
              <a:ext cx="153037" cy="551498"/>
              <a:chOff x="-1" y="0"/>
              <a:chExt cx="153037" cy="551498"/>
            </a:xfrm>
          </p:grpSpPr>
          <p:sp>
            <p:nvSpPr>
              <p:cNvPr id="25832" name="Line 6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33" name="Line 6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34" name="Line 6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35" name="Line 6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36" name="Line 6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37" name="Line 7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38" name="Line 7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39" name="Line 7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5618" name="Group 73"/>
          <p:cNvGrpSpPr>
            <a:grpSpLocks/>
          </p:cNvGrpSpPr>
          <p:nvPr/>
        </p:nvGrpSpPr>
        <p:grpSpPr bwMode="auto">
          <a:xfrm>
            <a:off x="7354888" y="2716213"/>
            <a:ext cx="152400" cy="550862"/>
            <a:chOff x="-1" y="0"/>
            <a:chExt cx="153037" cy="551498"/>
          </a:xfrm>
        </p:grpSpPr>
        <p:sp>
          <p:nvSpPr>
            <p:cNvPr id="25820" name="AutoShape 74"/>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821" name="Group 75"/>
            <p:cNvGrpSpPr>
              <a:grpSpLocks/>
            </p:cNvGrpSpPr>
            <p:nvPr/>
          </p:nvGrpSpPr>
          <p:grpSpPr bwMode="auto">
            <a:xfrm>
              <a:off x="-1" y="0"/>
              <a:ext cx="153037" cy="551498"/>
              <a:chOff x="-1" y="0"/>
              <a:chExt cx="153037" cy="551498"/>
            </a:xfrm>
          </p:grpSpPr>
          <p:sp>
            <p:nvSpPr>
              <p:cNvPr id="25822" name="Line 76"/>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23" name="Line 77"/>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24" name="Line 78"/>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25" name="Line 79"/>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26" name="Line 80"/>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27" name="Line 81"/>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28" name="Line 82"/>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29" name="Line 83"/>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5619" name="Group 84"/>
          <p:cNvGrpSpPr>
            <a:grpSpLocks/>
          </p:cNvGrpSpPr>
          <p:nvPr/>
        </p:nvGrpSpPr>
        <p:grpSpPr bwMode="auto">
          <a:xfrm>
            <a:off x="7078663" y="3681413"/>
            <a:ext cx="550862" cy="550862"/>
            <a:chOff x="0" y="0"/>
            <a:chExt cx="550863" cy="550863"/>
          </a:xfrm>
        </p:grpSpPr>
        <p:sp>
          <p:nvSpPr>
            <p:cNvPr id="25818" name="AutoShape 8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819" name="AutoShape 8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36</a:t>
              </a:r>
              <a:endParaRPr lang="en-US" altLang="en-US"/>
            </a:p>
          </p:txBody>
        </p:sp>
      </p:grpSp>
      <p:grpSp>
        <p:nvGrpSpPr>
          <p:cNvPr id="25620" name="Group 87"/>
          <p:cNvGrpSpPr>
            <a:grpSpLocks/>
          </p:cNvGrpSpPr>
          <p:nvPr/>
        </p:nvGrpSpPr>
        <p:grpSpPr bwMode="auto">
          <a:xfrm>
            <a:off x="7078663" y="4232275"/>
            <a:ext cx="550862" cy="550863"/>
            <a:chOff x="0" y="0"/>
            <a:chExt cx="550863" cy="550863"/>
          </a:xfrm>
        </p:grpSpPr>
        <p:sp>
          <p:nvSpPr>
            <p:cNvPr id="25816" name="AutoShape 8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817" name="AutoShape 8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38</a:t>
              </a:r>
              <a:endParaRPr lang="en-US" altLang="en-US"/>
            </a:p>
          </p:txBody>
        </p:sp>
      </p:grpSp>
      <p:sp>
        <p:nvSpPr>
          <p:cNvPr id="25621" name="AutoShape 90"/>
          <p:cNvSpPr>
            <a:spLocks/>
          </p:cNvSpPr>
          <p:nvPr/>
        </p:nvSpPr>
        <p:spPr bwMode="auto">
          <a:xfrm>
            <a:off x="7078663" y="478313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622" name="AutoShape 91"/>
          <p:cNvSpPr>
            <a:spLocks/>
          </p:cNvSpPr>
          <p:nvPr/>
        </p:nvSpPr>
        <p:spPr bwMode="auto">
          <a:xfrm>
            <a:off x="6226174" y="2261394"/>
            <a:ext cx="455613" cy="375444"/>
          </a:xfrm>
          <a:custGeom>
            <a:avLst/>
            <a:gdLst>
              <a:gd name="T0" fmla="*/ 101356533 w 21600"/>
              <a:gd name="T1" fmla="*/ 417327699 h 21600"/>
              <a:gd name="T2" fmla="*/ 101356533 w 21600"/>
              <a:gd name="T3" fmla="*/ 417327699 h 21600"/>
              <a:gd name="T4" fmla="*/ 101356533 w 21600"/>
              <a:gd name="T5" fmla="*/ 417327699 h 21600"/>
              <a:gd name="T6" fmla="*/ 101356533 w 21600"/>
              <a:gd name="T7" fmla="*/ 41732769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5623" name="AutoShape 92"/>
          <p:cNvSpPr>
            <a:spLocks/>
          </p:cNvSpPr>
          <p:nvPr/>
        </p:nvSpPr>
        <p:spPr bwMode="auto">
          <a:xfrm>
            <a:off x="7429292" y="2255044"/>
            <a:ext cx="668704" cy="381794"/>
          </a:xfrm>
          <a:custGeom>
            <a:avLst/>
            <a:gdLst>
              <a:gd name="T0" fmla="*/ 170007475 w 21600"/>
              <a:gd name="T1" fmla="*/ 477133371 h 21600"/>
              <a:gd name="T2" fmla="*/ 170007475 w 21600"/>
              <a:gd name="T3" fmla="*/ 477133371 h 21600"/>
              <a:gd name="T4" fmla="*/ 170007475 w 21600"/>
              <a:gd name="T5" fmla="*/ 477133371 h 21600"/>
              <a:gd name="T6" fmla="*/ 170007475 w 21600"/>
              <a:gd name="T7" fmla="*/ 47713337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5624" name="Group 93"/>
          <p:cNvGrpSpPr>
            <a:grpSpLocks/>
          </p:cNvGrpSpPr>
          <p:nvPr/>
        </p:nvGrpSpPr>
        <p:grpSpPr bwMode="auto">
          <a:xfrm>
            <a:off x="6799263" y="1720850"/>
            <a:ext cx="550862" cy="550863"/>
            <a:chOff x="0" y="0"/>
            <a:chExt cx="550863" cy="550863"/>
          </a:xfrm>
        </p:grpSpPr>
        <p:sp>
          <p:nvSpPr>
            <p:cNvPr id="25814" name="AutoShape 9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815" name="AutoShape 9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36</a:t>
              </a:r>
              <a:endParaRPr lang="en-US" altLang="en-US"/>
            </a:p>
          </p:txBody>
        </p:sp>
      </p:grpSp>
      <p:grpSp>
        <p:nvGrpSpPr>
          <p:cNvPr id="25625" name="Group 96"/>
          <p:cNvGrpSpPr>
            <a:grpSpLocks/>
          </p:cNvGrpSpPr>
          <p:nvPr/>
        </p:nvGrpSpPr>
        <p:grpSpPr bwMode="auto">
          <a:xfrm>
            <a:off x="7315200" y="1720850"/>
            <a:ext cx="152400" cy="550863"/>
            <a:chOff x="-1" y="0"/>
            <a:chExt cx="153037" cy="551498"/>
          </a:xfrm>
        </p:grpSpPr>
        <p:sp>
          <p:nvSpPr>
            <p:cNvPr id="25804" name="AutoShape 97"/>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805" name="Group 98"/>
            <p:cNvGrpSpPr>
              <a:grpSpLocks/>
            </p:cNvGrpSpPr>
            <p:nvPr/>
          </p:nvGrpSpPr>
          <p:grpSpPr bwMode="auto">
            <a:xfrm>
              <a:off x="-1" y="0"/>
              <a:ext cx="153037" cy="551498"/>
              <a:chOff x="-1" y="0"/>
              <a:chExt cx="153037" cy="551498"/>
            </a:xfrm>
          </p:grpSpPr>
          <p:sp>
            <p:nvSpPr>
              <p:cNvPr id="25806" name="Line 9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07" name="Line 10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08" name="Line 10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09" name="Line 10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10" name="Line 10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11" name="Line 10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12" name="Line 10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13" name="Line 10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5626" name="AutoShape 107"/>
          <p:cNvSpPr>
            <a:spLocks/>
          </p:cNvSpPr>
          <p:nvPr/>
        </p:nvSpPr>
        <p:spPr bwMode="auto">
          <a:xfrm>
            <a:off x="7467600" y="172085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627" name="Group 108"/>
          <p:cNvGrpSpPr>
            <a:grpSpLocks/>
          </p:cNvGrpSpPr>
          <p:nvPr/>
        </p:nvGrpSpPr>
        <p:grpSpPr bwMode="auto">
          <a:xfrm>
            <a:off x="7983538" y="1720850"/>
            <a:ext cx="152400" cy="550863"/>
            <a:chOff x="-1" y="0"/>
            <a:chExt cx="153037" cy="551498"/>
          </a:xfrm>
        </p:grpSpPr>
        <p:sp>
          <p:nvSpPr>
            <p:cNvPr id="25794" name="AutoShape 109"/>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795" name="Group 110"/>
            <p:cNvGrpSpPr>
              <a:grpSpLocks/>
            </p:cNvGrpSpPr>
            <p:nvPr/>
          </p:nvGrpSpPr>
          <p:grpSpPr bwMode="auto">
            <a:xfrm>
              <a:off x="-1" y="0"/>
              <a:ext cx="153037" cy="551498"/>
              <a:chOff x="-1" y="0"/>
              <a:chExt cx="153037" cy="551498"/>
            </a:xfrm>
          </p:grpSpPr>
          <p:sp>
            <p:nvSpPr>
              <p:cNvPr id="25796" name="Line 111"/>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97" name="Line 112"/>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98" name="Line 113"/>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99" name="Line 114"/>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00" name="Line 115"/>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01" name="Line 116"/>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02" name="Line 117"/>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803" name="Line 118"/>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5628" name="Group 119"/>
          <p:cNvGrpSpPr>
            <a:grpSpLocks/>
          </p:cNvGrpSpPr>
          <p:nvPr/>
        </p:nvGrpSpPr>
        <p:grpSpPr bwMode="auto">
          <a:xfrm>
            <a:off x="6646863" y="1720850"/>
            <a:ext cx="152400" cy="550863"/>
            <a:chOff x="-1" y="0"/>
            <a:chExt cx="153037" cy="551498"/>
          </a:xfrm>
        </p:grpSpPr>
        <p:sp>
          <p:nvSpPr>
            <p:cNvPr id="25784" name="AutoShape 120"/>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785" name="Group 121"/>
            <p:cNvGrpSpPr>
              <a:grpSpLocks/>
            </p:cNvGrpSpPr>
            <p:nvPr/>
          </p:nvGrpSpPr>
          <p:grpSpPr bwMode="auto">
            <a:xfrm>
              <a:off x="-1" y="0"/>
              <a:ext cx="153037" cy="551498"/>
              <a:chOff x="-1" y="0"/>
              <a:chExt cx="153037" cy="551498"/>
            </a:xfrm>
          </p:grpSpPr>
          <p:sp>
            <p:nvSpPr>
              <p:cNvPr id="25786" name="Line 122"/>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87" name="Line 123"/>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88" name="Line 124"/>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89" name="Line 125"/>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90" name="Line 126"/>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91" name="Line 127"/>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92" name="Line 128"/>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93" name="Line 129"/>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5629" name="Group 130"/>
          <p:cNvGrpSpPr>
            <a:grpSpLocks/>
          </p:cNvGrpSpPr>
          <p:nvPr/>
        </p:nvGrpSpPr>
        <p:grpSpPr bwMode="auto">
          <a:xfrm>
            <a:off x="7823200" y="3676650"/>
            <a:ext cx="550863" cy="550863"/>
            <a:chOff x="0" y="0"/>
            <a:chExt cx="550863" cy="550863"/>
          </a:xfrm>
        </p:grpSpPr>
        <p:sp>
          <p:nvSpPr>
            <p:cNvPr id="25782" name="AutoShape 13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783" name="AutoShape 13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40</a:t>
              </a:r>
              <a:endParaRPr lang="en-US" altLang="en-US"/>
            </a:p>
          </p:txBody>
        </p:sp>
      </p:grpSp>
      <p:grpSp>
        <p:nvGrpSpPr>
          <p:cNvPr id="25630" name="Group 133"/>
          <p:cNvGrpSpPr>
            <a:grpSpLocks/>
          </p:cNvGrpSpPr>
          <p:nvPr/>
        </p:nvGrpSpPr>
        <p:grpSpPr bwMode="auto">
          <a:xfrm>
            <a:off x="7823200" y="4227513"/>
            <a:ext cx="550863" cy="550862"/>
            <a:chOff x="0" y="0"/>
            <a:chExt cx="550863" cy="550863"/>
          </a:xfrm>
        </p:grpSpPr>
        <p:sp>
          <p:nvSpPr>
            <p:cNvPr id="25780" name="AutoShape 13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781" name="AutoShape 13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45</a:t>
              </a:r>
              <a:endParaRPr lang="en-US" altLang="en-US"/>
            </a:p>
          </p:txBody>
        </p:sp>
      </p:grpSp>
      <p:sp>
        <p:nvSpPr>
          <p:cNvPr id="25631" name="AutoShape 136"/>
          <p:cNvSpPr>
            <a:spLocks/>
          </p:cNvSpPr>
          <p:nvPr/>
        </p:nvSpPr>
        <p:spPr bwMode="auto">
          <a:xfrm>
            <a:off x="7823200" y="477837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632" name="Line 137"/>
          <p:cNvSpPr>
            <a:spLocks noChangeShapeType="1"/>
          </p:cNvSpPr>
          <p:nvPr/>
        </p:nvSpPr>
        <p:spPr bwMode="auto">
          <a:xfrm flipH="1">
            <a:off x="7369175" y="3267075"/>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33" name="Line 138"/>
          <p:cNvSpPr>
            <a:spLocks noChangeShapeType="1"/>
          </p:cNvSpPr>
          <p:nvPr/>
        </p:nvSpPr>
        <p:spPr bwMode="auto">
          <a:xfrm>
            <a:off x="8099425" y="3267075"/>
            <a:ext cx="1587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34" name="AutoShape 139"/>
          <p:cNvSpPr>
            <a:spLocks/>
          </p:cNvSpPr>
          <p:nvPr/>
        </p:nvSpPr>
        <p:spPr bwMode="auto">
          <a:xfrm>
            <a:off x="546100" y="3273425"/>
            <a:ext cx="25400" cy="401638"/>
          </a:xfrm>
          <a:custGeom>
            <a:avLst/>
            <a:gdLst>
              <a:gd name="T0" fmla="*/ 17561 w 21600"/>
              <a:gd name="T1" fmla="*/ 69433151 h 21600"/>
              <a:gd name="T2" fmla="*/ 17561 w 21600"/>
              <a:gd name="T3" fmla="*/ 69433151 h 21600"/>
              <a:gd name="T4" fmla="*/ 17561 w 21600"/>
              <a:gd name="T5" fmla="*/ 69433151 h 21600"/>
              <a:gd name="T6" fmla="*/ 17561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5635" name="Group 140"/>
          <p:cNvGrpSpPr>
            <a:grpSpLocks/>
          </p:cNvGrpSpPr>
          <p:nvPr/>
        </p:nvGrpSpPr>
        <p:grpSpPr bwMode="auto">
          <a:xfrm>
            <a:off x="254000" y="3681413"/>
            <a:ext cx="550863" cy="550862"/>
            <a:chOff x="0" y="0"/>
            <a:chExt cx="550863" cy="550863"/>
          </a:xfrm>
        </p:grpSpPr>
        <p:sp>
          <p:nvSpPr>
            <p:cNvPr id="25778" name="AutoShape 14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779" name="AutoShape 142"/>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25636" name="Group 143"/>
          <p:cNvGrpSpPr>
            <a:grpSpLocks/>
          </p:cNvGrpSpPr>
          <p:nvPr/>
        </p:nvGrpSpPr>
        <p:grpSpPr bwMode="auto">
          <a:xfrm>
            <a:off x="254000" y="4232275"/>
            <a:ext cx="550863" cy="550863"/>
            <a:chOff x="0" y="0"/>
            <a:chExt cx="550863" cy="550863"/>
          </a:xfrm>
        </p:grpSpPr>
        <p:sp>
          <p:nvSpPr>
            <p:cNvPr id="25776" name="AutoShape 144"/>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777" name="AutoShape 145"/>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12</a:t>
              </a:r>
              <a:endParaRPr lang="en-US" altLang="en-US"/>
            </a:p>
          </p:txBody>
        </p:sp>
      </p:grpSp>
      <p:sp>
        <p:nvSpPr>
          <p:cNvPr id="25637" name="AutoShape 146"/>
          <p:cNvSpPr>
            <a:spLocks/>
          </p:cNvSpPr>
          <p:nvPr/>
        </p:nvSpPr>
        <p:spPr bwMode="auto">
          <a:xfrm>
            <a:off x="254000" y="478313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638" name="Group 147"/>
          <p:cNvGrpSpPr>
            <a:grpSpLocks/>
          </p:cNvGrpSpPr>
          <p:nvPr/>
        </p:nvGrpSpPr>
        <p:grpSpPr bwMode="auto">
          <a:xfrm>
            <a:off x="666750" y="2716213"/>
            <a:ext cx="550863" cy="550862"/>
            <a:chOff x="0" y="0"/>
            <a:chExt cx="550863" cy="550863"/>
          </a:xfrm>
        </p:grpSpPr>
        <p:sp>
          <p:nvSpPr>
            <p:cNvPr id="25774" name="AutoShape 14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775" name="AutoShape 14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18</a:t>
              </a:r>
              <a:endParaRPr lang="en-US" altLang="en-US"/>
            </a:p>
          </p:txBody>
        </p:sp>
      </p:grpSp>
      <p:grpSp>
        <p:nvGrpSpPr>
          <p:cNvPr id="25639" name="Group 150"/>
          <p:cNvGrpSpPr>
            <a:grpSpLocks/>
          </p:cNvGrpSpPr>
          <p:nvPr/>
        </p:nvGrpSpPr>
        <p:grpSpPr bwMode="auto">
          <a:xfrm>
            <a:off x="1182688" y="2716213"/>
            <a:ext cx="152400" cy="550862"/>
            <a:chOff x="-1" y="0"/>
            <a:chExt cx="153037" cy="551498"/>
          </a:xfrm>
        </p:grpSpPr>
        <p:sp>
          <p:nvSpPr>
            <p:cNvPr id="25764" name="AutoShape 151"/>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765" name="Group 152"/>
            <p:cNvGrpSpPr>
              <a:grpSpLocks/>
            </p:cNvGrpSpPr>
            <p:nvPr/>
          </p:nvGrpSpPr>
          <p:grpSpPr bwMode="auto">
            <a:xfrm>
              <a:off x="-1" y="0"/>
              <a:ext cx="153037" cy="551498"/>
              <a:chOff x="-1" y="0"/>
              <a:chExt cx="153037" cy="551498"/>
            </a:xfrm>
          </p:grpSpPr>
          <p:sp>
            <p:nvSpPr>
              <p:cNvPr id="25766" name="Line 15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67" name="Line 15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68" name="Line 15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69" name="Line 15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70" name="Line 15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71" name="Line 15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72" name="Line 15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73" name="Line 16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5640" name="AutoShape 161"/>
          <p:cNvSpPr>
            <a:spLocks/>
          </p:cNvSpPr>
          <p:nvPr/>
        </p:nvSpPr>
        <p:spPr bwMode="auto">
          <a:xfrm>
            <a:off x="1335088" y="2716213"/>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641" name="Group 162"/>
          <p:cNvGrpSpPr>
            <a:grpSpLocks/>
          </p:cNvGrpSpPr>
          <p:nvPr/>
        </p:nvGrpSpPr>
        <p:grpSpPr bwMode="auto">
          <a:xfrm>
            <a:off x="1851025" y="2716213"/>
            <a:ext cx="152400" cy="550862"/>
            <a:chOff x="-1" y="0"/>
            <a:chExt cx="153037" cy="551498"/>
          </a:xfrm>
        </p:grpSpPr>
        <p:sp>
          <p:nvSpPr>
            <p:cNvPr id="25754" name="AutoShape 16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755" name="Group 164"/>
            <p:cNvGrpSpPr>
              <a:grpSpLocks/>
            </p:cNvGrpSpPr>
            <p:nvPr/>
          </p:nvGrpSpPr>
          <p:grpSpPr bwMode="auto">
            <a:xfrm>
              <a:off x="-1" y="0"/>
              <a:ext cx="153037" cy="551498"/>
              <a:chOff x="-1" y="0"/>
              <a:chExt cx="153037" cy="551498"/>
            </a:xfrm>
          </p:grpSpPr>
          <p:sp>
            <p:nvSpPr>
              <p:cNvPr id="25756" name="Line 16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57" name="Line 16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58" name="Line 16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59" name="Line 16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60" name="Line 16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61" name="Line 17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62" name="Line 17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63" name="Line 17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5642" name="Group 173"/>
          <p:cNvGrpSpPr>
            <a:grpSpLocks/>
          </p:cNvGrpSpPr>
          <p:nvPr/>
        </p:nvGrpSpPr>
        <p:grpSpPr bwMode="auto">
          <a:xfrm>
            <a:off x="514350" y="2716213"/>
            <a:ext cx="152400" cy="550862"/>
            <a:chOff x="-1" y="0"/>
            <a:chExt cx="153037" cy="551498"/>
          </a:xfrm>
        </p:grpSpPr>
        <p:sp>
          <p:nvSpPr>
            <p:cNvPr id="25744" name="AutoShape 174"/>
            <p:cNvSpPr>
              <a:spLocks/>
            </p:cNvSpPr>
            <p:nvPr/>
          </p:nvSpPr>
          <p:spPr bwMode="auto">
            <a:xfrm>
              <a:off x="0" y="0"/>
              <a:ext cx="152401" cy="550863"/>
            </a:xfrm>
            <a:custGeom>
              <a:avLst/>
              <a:gdLst>
                <a:gd name="T0" fmla="*/ 3793402 w 21600"/>
                <a:gd name="T1" fmla="*/ 179140622 h 21600"/>
                <a:gd name="T2" fmla="*/ 3793402 w 21600"/>
                <a:gd name="T3" fmla="*/ 179140622 h 21600"/>
                <a:gd name="T4" fmla="*/ 3793402 w 21600"/>
                <a:gd name="T5" fmla="*/ 179140622 h 21600"/>
                <a:gd name="T6" fmla="*/ 379340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745" name="Group 175"/>
            <p:cNvGrpSpPr>
              <a:grpSpLocks/>
            </p:cNvGrpSpPr>
            <p:nvPr/>
          </p:nvGrpSpPr>
          <p:grpSpPr bwMode="auto">
            <a:xfrm>
              <a:off x="-1" y="0"/>
              <a:ext cx="153037" cy="551498"/>
              <a:chOff x="-1" y="0"/>
              <a:chExt cx="153037" cy="551498"/>
            </a:xfrm>
          </p:grpSpPr>
          <p:sp>
            <p:nvSpPr>
              <p:cNvPr id="25746" name="Line 176"/>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47" name="Line 177"/>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48" name="Line 178"/>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49" name="Line 179"/>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50" name="Line 180"/>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51" name="Line 181"/>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52" name="Line 182"/>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53" name="Line 183"/>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5643" name="AutoShape 184"/>
          <p:cNvSpPr>
            <a:spLocks/>
          </p:cNvSpPr>
          <p:nvPr/>
        </p:nvSpPr>
        <p:spPr bwMode="auto">
          <a:xfrm>
            <a:off x="1262063" y="3273425"/>
            <a:ext cx="6350" cy="401638"/>
          </a:xfrm>
          <a:custGeom>
            <a:avLst/>
            <a:gdLst>
              <a:gd name="T0" fmla="*/ 274 w 21600"/>
              <a:gd name="T1" fmla="*/ 69433151 h 21600"/>
              <a:gd name="T2" fmla="*/ 274 w 21600"/>
              <a:gd name="T3" fmla="*/ 69433151 h 21600"/>
              <a:gd name="T4" fmla="*/ 274 w 21600"/>
              <a:gd name="T5" fmla="*/ 69433151 h 21600"/>
              <a:gd name="T6" fmla="*/ 274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5644" name="Group 185"/>
          <p:cNvGrpSpPr>
            <a:grpSpLocks/>
          </p:cNvGrpSpPr>
          <p:nvPr/>
        </p:nvGrpSpPr>
        <p:grpSpPr bwMode="auto">
          <a:xfrm>
            <a:off x="998538" y="3681413"/>
            <a:ext cx="550862" cy="550862"/>
            <a:chOff x="0" y="0"/>
            <a:chExt cx="550863" cy="550863"/>
          </a:xfrm>
        </p:grpSpPr>
        <p:sp>
          <p:nvSpPr>
            <p:cNvPr id="25742" name="AutoShape 18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743" name="AutoShape 187"/>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18</a:t>
              </a:r>
              <a:endParaRPr lang="en-US" altLang="en-US"/>
            </a:p>
          </p:txBody>
        </p:sp>
      </p:grpSp>
      <p:grpSp>
        <p:nvGrpSpPr>
          <p:cNvPr id="25645" name="Group 188"/>
          <p:cNvGrpSpPr>
            <a:grpSpLocks/>
          </p:cNvGrpSpPr>
          <p:nvPr/>
        </p:nvGrpSpPr>
        <p:grpSpPr bwMode="auto">
          <a:xfrm>
            <a:off x="998538" y="4232275"/>
            <a:ext cx="550862" cy="550863"/>
            <a:chOff x="0" y="0"/>
            <a:chExt cx="550863" cy="550863"/>
          </a:xfrm>
        </p:grpSpPr>
        <p:sp>
          <p:nvSpPr>
            <p:cNvPr id="25740" name="AutoShape 18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741" name="AutoShape 19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25646" name="AutoShape 191"/>
          <p:cNvSpPr>
            <a:spLocks/>
          </p:cNvSpPr>
          <p:nvPr/>
        </p:nvSpPr>
        <p:spPr bwMode="auto">
          <a:xfrm>
            <a:off x="998538" y="478313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647" name="Group 192"/>
          <p:cNvGrpSpPr>
            <a:grpSpLocks/>
          </p:cNvGrpSpPr>
          <p:nvPr/>
        </p:nvGrpSpPr>
        <p:grpSpPr bwMode="auto">
          <a:xfrm>
            <a:off x="2663825" y="2716213"/>
            <a:ext cx="550863" cy="550862"/>
            <a:chOff x="0" y="0"/>
            <a:chExt cx="550863" cy="550863"/>
          </a:xfrm>
        </p:grpSpPr>
        <p:sp>
          <p:nvSpPr>
            <p:cNvPr id="25738" name="AutoShape 19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739" name="AutoShape 19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40</a:t>
              </a:r>
              <a:endParaRPr lang="en-US" altLang="en-US"/>
            </a:p>
          </p:txBody>
        </p:sp>
      </p:grpSp>
      <p:grpSp>
        <p:nvGrpSpPr>
          <p:cNvPr id="25648" name="Group 195"/>
          <p:cNvGrpSpPr>
            <a:grpSpLocks/>
          </p:cNvGrpSpPr>
          <p:nvPr/>
        </p:nvGrpSpPr>
        <p:grpSpPr bwMode="auto">
          <a:xfrm>
            <a:off x="3179763" y="2716213"/>
            <a:ext cx="152400" cy="550862"/>
            <a:chOff x="-1" y="0"/>
            <a:chExt cx="153037" cy="551498"/>
          </a:xfrm>
        </p:grpSpPr>
        <p:sp>
          <p:nvSpPr>
            <p:cNvPr id="25728" name="AutoShape 19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729" name="Group 197"/>
            <p:cNvGrpSpPr>
              <a:grpSpLocks/>
            </p:cNvGrpSpPr>
            <p:nvPr/>
          </p:nvGrpSpPr>
          <p:grpSpPr bwMode="auto">
            <a:xfrm>
              <a:off x="-1" y="0"/>
              <a:ext cx="153037" cy="551498"/>
              <a:chOff x="-1" y="0"/>
              <a:chExt cx="153037" cy="551498"/>
            </a:xfrm>
          </p:grpSpPr>
          <p:sp>
            <p:nvSpPr>
              <p:cNvPr id="25730" name="Line 19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31" name="Line 19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32" name="Line 20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33" name="Line 20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34" name="Line 20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35" name="Line 20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36" name="Line 20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37" name="Line 20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5649" name="AutoShape 206"/>
          <p:cNvSpPr>
            <a:spLocks/>
          </p:cNvSpPr>
          <p:nvPr/>
        </p:nvSpPr>
        <p:spPr bwMode="auto">
          <a:xfrm>
            <a:off x="3332163" y="2716213"/>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650" name="Group 207"/>
          <p:cNvGrpSpPr>
            <a:grpSpLocks/>
          </p:cNvGrpSpPr>
          <p:nvPr/>
        </p:nvGrpSpPr>
        <p:grpSpPr bwMode="auto">
          <a:xfrm>
            <a:off x="3848100" y="2716213"/>
            <a:ext cx="152400" cy="550862"/>
            <a:chOff x="-1" y="0"/>
            <a:chExt cx="153037" cy="551498"/>
          </a:xfrm>
        </p:grpSpPr>
        <p:sp>
          <p:nvSpPr>
            <p:cNvPr id="25718" name="AutoShape 208"/>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719" name="Group 209"/>
            <p:cNvGrpSpPr>
              <a:grpSpLocks/>
            </p:cNvGrpSpPr>
            <p:nvPr/>
          </p:nvGrpSpPr>
          <p:grpSpPr bwMode="auto">
            <a:xfrm>
              <a:off x="-1" y="0"/>
              <a:ext cx="153037" cy="551498"/>
              <a:chOff x="-1" y="0"/>
              <a:chExt cx="153037" cy="551498"/>
            </a:xfrm>
          </p:grpSpPr>
          <p:sp>
            <p:nvSpPr>
              <p:cNvPr id="25720" name="Line 210"/>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21" name="Line 211"/>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22" name="Line 212"/>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23" name="Line 213"/>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24" name="Line 214"/>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25" name="Line 215"/>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26" name="Line 216"/>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27" name="Line 217"/>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5651" name="Group 218"/>
          <p:cNvGrpSpPr>
            <a:grpSpLocks/>
          </p:cNvGrpSpPr>
          <p:nvPr/>
        </p:nvGrpSpPr>
        <p:grpSpPr bwMode="auto">
          <a:xfrm>
            <a:off x="2511425" y="2716213"/>
            <a:ext cx="152400" cy="550862"/>
            <a:chOff x="-1" y="0"/>
            <a:chExt cx="153037" cy="551498"/>
          </a:xfrm>
        </p:grpSpPr>
        <p:sp>
          <p:nvSpPr>
            <p:cNvPr id="25708" name="AutoShape 219"/>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709" name="Group 220"/>
            <p:cNvGrpSpPr>
              <a:grpSpLocks/>
            </p:cNvGrpSpPr>
            <p:nvPr/>
          </p:nvGrpSpPr>
          <p:grpSpPr bwMode="auto">
            <a:xfrm>
              <a:off x="-1" y="0"/>
              <a:ext cx="153037" cy="551498"/>
              <a:chOff x="-1" y="0"/>
              <a:chExt cx="153037" cy="551498"/>
            </a:xfrm>
          </p:grpSpPr>
          <p:sp>
            <p:nvSpPr>
              <p:cNvPr id="25710" name="Line 221"/>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11" name="Line 222"/>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12" name="Line 223"/>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13" name="Line 224"/>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14" name="Line 225"/>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15" name="Line 226"/>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16" name="Line 227"/>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17" name="Line 228"/>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5652" name="Group 229"/>
          <p:cNvGrpSpPr>
            <a:grpSpLocks/>
          </p:cNvGrpSpPr>
          <p:nvPr/>
        </p:nvGrpSpPr>
        <p:grpSpPr bwMode="auto">
          <a:xfrm>
            <a:off x="2235200" y="3681413"/>
            <a:ext cx="550863" cy="550862"/>
            <a:chOff x="0" y="0"/>
            <a:chExt cx="550863" cy="550863"/>
          </a:xfrm>
        </p:grpSpPr>
        <p:sp>
          <p:nvSpPr>
            <p:cNvPr id="25706" name="AutoShape 230"/>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707" name="AutoShape 231"/>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36</a:t>
              </a:r>
              <a:endParaRPr lang="en-US" altLang="en-US"/>
            </a:p>
          </p:txBody>
        </p:sp>
      </p:grpSp>
      <p:grpSp>
        <p:nvGrpSpPr>
          <p:cNvPr id="25653" name="Group 232"/>
          <p:cNvGrpSpPr>
            <a:grpSpLocks/>
          </p:cNvGrpSpPr>
          <p:nvPr/>
        </p:nvGrpSpPr>
        <p:grpSpPr bwMode="auto">
          <a:xfrm>
            <a:off x="2235200" y="4232275"/>
            <a:ext cx="550863" cy="550863"/>
            <a:chOff x="0" y="0"/>
            <a:chExt cx="550863" cy="550863"/>
          </a:xfrm>
        </p:grpSpPr>
        <p:sp>
          <p:nvSpPr>
            <p:cNvPr id="25704" name="AutoShape 233"/>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705" name="AutoShape 234"/>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38</a:t>
              </a:r>
              <a:endParaRPr lang="en-US" altLang="en-US"/>
            </a:p>
          </p:txBody>
        </p:sp>
      </p:grpSp>
      <p:sp>
        <p:nvSpPr>
          <p:cNvPr id="25654" name="AutoShape 235"/>
          <p:cNvSpPr>
            <a:spLocks/>
          </p:cNvSpPr>
          <p:nvPr/>
        </p:nvSpPr>
        <p:spPr bwMode="auto">
          <a:xfrm>
            <a:off x="2235200" y="478313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655" name="AutoShape 236"/>
          <p:cNvSpPr>
            <a:spLocks/>
          </p:cNvSpPr>
          <p:nvPr/>
        </p:nvSpPr>
        <p:spPr bwMode="auto">
          <a:xfrm>
            <a:off x="1297146" y="2271713"/>
            <a:ext cx="508355" cy="365125"/>
          </a:xfrm>
          <a:custGeom>
            <a:avLst/>
            <a:gdLst>
              <a:gd name="T0" fmla="*/ 101355656 w 21600"/>
              <a:gd name="T1" fmla="*/ 417327699 h 21600"/>
              <a:gd name="T2" fmla="*/ 101355656 w 21600"/>
              <a:gd name="T3" fmla="*/ 417327699 h 21600"/>
              <a:gd name="T4" fmla="*/ 101355656 w 21600"/>
              <a:gd name="T5" fmla="*/ 417327699 h 21600"/>
              <a:gd name="T6" fmla="*/ 101355656 w 21600"/>
              <a:gd name="T7" fmla="*/ 41732769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5656" name="AutoShape 237"/>
          <p:cNvSpPr>
            <a:spLocks/>
          </p:cNvSpPr>
          <p:nvPr/>
        </p:nvSpPr>
        <p:spPr bwMode="auto">
          <a:xfrm>
            <a:off x="2550000" y="2271713"/>
            <a:ext cx="721838" cy="365125"/>
          </a:xfrm>
          <a:custGeom>
            <a:avLst/>
            <a:gdLst>
              <a:gd name="T0" fmla="*/ 171507393 w 21600"/>
              <a:gd name="T1" fmla="*/ 477133371 h 21600"/>
              <a:gd name="T2" fmla="*/ 171507393 w 21600"/>
              <a:gd name="T3" fmla="*/ 477133371 h 21600"/>
              <a:gd name="T4" fmla="*/ 171507393 w 21600"/>
              <a:gd name="T5" fmla="*/ 477133371 h 21600"/>
              <a:gd name="T6" fmla="*/ 171507393 w 21600"/>
              <a:gd name="T7" fmla="*/ 47713337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5657" name="Group 238"/>
          <p:cNvGrpSpPr>
            <a:grpSpLocks/>
          </p:cNvGrpSpPr>
          <p:nvPr/>
        </p:nvGrpSpPr>
        <p:grpSpPr bwMode="auto">
          <a:xfrm>
            <a:off x="1955800" y="1720850"/>
            <a:ext cx="550863" cy="550863"/>
            <a:chOff x="0" y="0"/>
            <a:chExt cx="550863" cy="550863"/>
          </a:xfrm>
        </p:grpSpPr>
        <p:sp>
          <p:nvSpPr>
            <p:cNvPr id="25702" name="AutoShape 23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703" name="AutoShape 24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36</a:t>
              </a:r>
              <a:endParaRPr lang="en-US" altLang="en-US"/>
            </a:p>
          </p:txBody>
        </p:sp>
      </p:grpSp>
      <p:grpSp>
        <p:nvGrpSpPr>
          <p:cNvPr id="25658" name="Group 241"/>
          <p:cNvGrpSpPr>
            <a:grpSpLocks/>
          </p:cNvGrpSpPr>
          <p:nvPr/>
        </p:nvGrpSpPr>
        <p:grpSpPr bwMode="auto">
          <a:xfrm>
            <a:off x="2471738" y="1720850"/>
            <a:ext cx="152400" cy="550863"/>
            <a:chOff x="-1" y="0"/>
            <a:chExt cx="153037" cy="551498"/>
          </a:xfrm>
        </p:grpSpPr>
        <p:sp>
          <p:nvSpPr>
            <p:cNvPr id="25692" name="AutoShape 242"/>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693" name="Group 243"/>
            <p:cNvGrpSpPr>
              <a:grpSpLocks/>
            </p:cNvGrpSpPr>
            <p:nvPr/>
          </p:nvGrpSpPr>
          <p:grpSpPr bwMode="auto">
            <a:xfrm>
              <a:off x="-1" y="0"/>
              <a:ext cx="153037" cy="551498"/>
              <a:chOff x="-1" y="0"/>
              <a:chExt cx="153037" cy="551498"/>
            </a:xfrm>
          </p:grpSpPr>
          <p:sp>
            <p:nvSpPr>
              <p:cNvPr id="25694" name="Line 244"/>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95" name="Line 245"/>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96" name="Line 246"/>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97" name="Line 247"/>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98" name="Line 248"/>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99" name="Line 249"/>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00" name="Line 250"/>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701" name="Line 251"/>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5659" name="AutoShape 252"/>
          <p:cNvSpPr>
            <a:spLocks/>
          </p:cNvSpPr>
          <p:nvPr/>
        </p:nvSpPr>
        <p:spPr bwMode="auto">
          <a:xfrm>
            <a:off x="2624138" y="1720850"/>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660" name="Group 253"/>
          <p:cNvGrpSpPr>
            <a:grpSpLocks/>
          </p:cNvGrpSpPr>
          <p:nvPr/>
        </p:nvGrpSpPr>
        <p:grpSpPr bwMode="auto">
          <a:xfrm>
            <a:off x="3140075" y="1720850"/>
            <a:ext cx="152400" cy="550863"/>
            <a:chOff x="-1" y="0"/>
            <a:chExt cx="153037" cy="551498"/>
          </a:xfrm>
        </p:grpSpPr>
        <p:sp>
          <p:nvSpPr>
            <p:cNvPr id="25682" name="AutoShape 254"/>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683" name="Group 255"/>
            <p:cNvGrpSpPr>
              <a:grpSpLocks/>
            </p:cNvGrpSpPr>
            <p:nvPr/>
          </p:nvGrpSpPr>
          <p:grpSpPr bwMode="auto">
            <a:xfrm>
              <a:off x="-1" y="0"/>
              <a:ext cx="153037" cy="551498"/>
              <a:chOff x="-1" y="0"/>
              <a:chExt cx="153037" cy="551498"/>
            </a:xfrm>
          </p:grpSpPr>
          <p:sp>
            <p:nvSpPr>
              <p:cNvPr id="25684" name="Line 256"/>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85" name="Line 257"/>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86" name="Line 258"/>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87" name="Line 259"/>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88" name="Line 260"/>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89" name="Line 261"/>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90" name="Line 262"/>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91" name="Line 263"/>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5661" name="Group 264"/>
          <p:cNvGrpSpPr>
            <a:grpSpLocks/>
          </p:cNvGrpSpPr>
          <p:nvPr/>
        </p:nvGrpSpPr>
        <p:grpSpPr bwMode="auto">
          <a:xfrm>
            <a:off x="1803400" y="1720850"/>
            <a:ext cx="152400" cy="550863"/>
            <a:chOff x="-1" y="0"/>
            <a:chExt cx="153037" cy="551498"/>
          </a:xfrm>
        </p:grpSpPr>
        <p:sp>
          <p:nvSpPr>
            <p:cNvPr id="25672" name="AutoShape 26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5673" name="Group 266"/>
            <p:cNvGrpSpPr>
              <a:grpSpLocks/>
            </p:cNvGrpSpPr>
            <p:nvPr/>
          </p:nvGrpSpPr>
          <p:grpSpPr bwMode="auto">
            <a:xfrm>
              <a:off x="-1" y="0"/>
              <a:ext cx="153037" cy="551498"/>
              <a:chOff x="-1" y="0"/>
              <a:chExt cx="153037" cy="551498"/>
            </a:xfrm>
          </p:grpSpPr>
          <p:sp>
            <p:nvSpPr>
              <p:cNvPr id="25674" name="Line 26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75" name="Line 26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76" name="Line 26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77" name="Line 27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78" name="Line 27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79" name="Line 27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80" name="Line 27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81" name="Line 27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5662" name="Group 275"/>
          <p:cNvGrpSpPr>
            <a:grpSpLocks/>
          </p:cNvGrpSpPr>
          <p:nvPr/>
        </p:nvGrpSpPr>
        <p:grpSpPr bwMode="auto">
          <a:xfrm>
            <a:off x="2979738" y="3676650"/>
            <a:ext cx="550862" cy="550863"/>
            <a:chOff x="0" y="0"/>
            <a:chExt cx="550863" cy="550863"/>
          </a:xfrm>
        </p:grpSpPr>
        <p:sp>
          <p:nvSpPr>
            <p:cNvPr id="25670" name="AutoShape 27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671" name="AutoShape 277"/>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40</a:t>
              </a:r>
              <a:endParaRPr lang="en-US" altLang="en-US"/>
            </a:p>
          </p:txBody>
        </p:sp>
      </p:grpSp>
      <p:grpSp>
        <p:nvGrpSpPr>
          <p:cNvPr id="25663" name="Group 278"/>
          <p:cNvGrpSpPr>
            <a:grpSpLocks/>
          </p:cNvGrpSpPr>
          <p:nvPr/>
        </p:nvGrpSpPr>
        <p:grpSpPr bwMode="auto">
          <a:xfrm>
            <a:off x="2979738" y="4227513"/>
            <a:ext cx="550862" cy="550862"/>
            <a:chOff x="0" y="0"/>
            <a:chExt cx="550863" cy="550863"/>
          </a:xfrm>
        </p:grpSpPr>
        <p:sp>
          <p:nvSpPr>
            <p:cNvPr id="25668" name="AutoShape 27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669" name="AutoShape 28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45</a:t>
              </a:r>
              <a:endParaRPr lang="en-US" altLang="en-US"/>
            </a:p>
          </p:txBody>
        </p:sp>
      </p:grpSp>
      <p:sp>
        <p:nvSpPr>
          <p:cNvPr id="25664" name="AutoShape 281"/>
          <p:cNvSpPr>
            <a:spLocks/>
          </p:cNvSpPr>
          <p:nvPr/>
        </p:nvSpPr>
        <p:spPr bwMode="auto">
          <a:xfrm>
            <a:off x="2979738" y="477837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5665" name="Line 282"/>
          <p:cNvSpPr>
            <a:spLocks noChangeShapeType="1"/>
          </p:cNvSpPr>
          <p:nvPr/>
        </p:nvSpPr>
        <p:spPr bwMode="auto">
          <a:xfrm flipH="1">
            <a:off x="2527300" y="3267075"/>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66" name="Line 283"/>
          <p:cNvSpPr>
            <a:spLocks noChangeShapeType="1"/>
          </p:cNvSpPr>
          <p:nvPr/>
        </p:nvSpPr>
        <p:spPr bwMode="auto">
          <a:xfrm>
            <a:off x="3255963" y="3267075"/>
            <a:ext cx="1587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5667" name="AutoShape 284"/>
          <p:cNvSpPr>
            <a:spLocks/>
          </p:cNvSpPr>
          <p:nvPr/>
        </p:nvSpPr>
        <p:spPr bwMode="auto">
          <a:xfrm>
            <a:off x="128588" y="6299200"/>
            <a:ext cx="1614487" cy="344488"/>
          </a:xfrm>
          <a:custGeom>
            <a:avLst/>
            <a:gdLst>
              <a:gd name="T0" fmla="*/ 2147483647 w 21600"/>
              <a:gd name="T1" fmla="*/ 43811170 h 21600"/>
              <a:gd name="T2" fmla="*/ 2147483647 w 21600"/>
              <a:gd name="T3" fmla="*/ 43811170 h 21600"/>
              <a:gd name="T4" fmla="*/ 2147483647 w 21600"/>
              <a:gd name="T5" fmla="*/ 43811170 h 21600"/>
              <a:gd name="T6" fmla="*/ 2147483647 w 21600"/>
              <a:gd name="T7" fmla="*/ 4381117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1800" b="1" i="1">
                <a:latin typeface="Courier New" pitchFamily="49" charset="0"/>
                <a:cs typeface="Courier New" pitchFamily="49" charset="0"/>
                <a:sym typeface="Courier New" pitchFamily="49" charset="0"/>
              </a:rPr>
              <a:t>M</a:t>
            </a:r>
            <a:r>
              <a:rPr lang="en-US" altLang="en-US" sz="1800" b="1">
                <a:latin typeface="Courier New" pitchFamily="49" charset="0"/>
                <a:cs typeface="Courier New" pitchFamily="49" charset="0"/>
                <a:sym typeface="Courier New" pitchFamily="49" charset="0"/>
              </a:rPr>
              <a:t> = 3 </a:t>
            </a:r>
            <a:r>
              <a:rPr lang="en-US" altLang="en-US" sz="1800" b="1" i="1">
                <a:solidFill>
                  <a:srgbClr val="339933"/>
                </a:solidFill>
                <a:latin typeface="Courier New" pitchFamily="49" charset="0"/>
                <a:cs typeface="Courier New" pitchFamily="49" charset="0"/>
                <a:sym typeface="Courier New" pitchFamily="49" charset="0"/>
              </a:rPr>
              <a:t>L</a:t>
            </a:r>
            <a:r>
              <a:rPr lang="en-US" altLang="en-US" sz="1800" b="1">
                <a:solidFill>
                  <a:srgbClr val="339933"/>
                </a:solidFill>
                <a:latin typeface="Courier New" pitchFamily="49" charset="0"/>
                <a:cs typeface="Courier New" pitchFamily="49" charset="0"/>
                <a:sym typeface="Courier New" pitchFamily="49" charset="0"/>
              </a:rPr>
              <a:t> = 3</a:t>
            </a:r>
            <a:endParaRPr lang="en-US" altLang="en-US"/>
          </a:p>
        </p:txBody>
      </p:sp>
      <p:sp>
        <p:nvSpPr>
          <p:cNvPr id="2" name="Date Placeholder 1">
            <a:extLst>
              <a:ext uri="{FF2B5EF4-FFF2-40B4-BE49-F238E27FC236}">
                <a16:creationId xmlns:a16="http://schemas.microsoft.com/office/drawing/2014/main" id="{79FCFF4C-0E5E-4858-88EA-A956B590C0E5}"/>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3DB005B3-4FB9-4054-A655-F80820047485}"/>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58A9DE5E-6989-4C9B-8D74-AA5415BD12D7}"/>
              </a:ext>
            </a:extLst>
          </p:cNvPr>
          <p:cNvSpPr>
            <a:spLocks noGrp="1"/>
          </p:cNvSpPr>
          <p:nvPr>
            <p:ph type="sldNum" sz="quarter" idx="12"/>
          </p:nvPr>
        </p:nvSpPr>
        <p:spPr/>
        <p:txBody>
          <a:bodyPr/>
          <a:lstStyle/>
          <a:p>
            <a:pPr>
              <a:defRPr/>
            </a:pPr>
            <a:fld id="{AE055072-ED12-4C45-98F4-735693FD894A}" type="slidenum">
              <a:rPr lang="en-US" smtClean="0"/>
              <a:pPr>
                <a:defRPr/>
              </a:pPr>
              <a:t>27</a:t>
            </a:fld>
            <a:endParaRPr lang="en-US"/>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Line 2"/>
          <p:cNvSpPr>
            <a:spLocks noChangeShapeType="1"/>
          </p:cNvSpPr>
          <p:nvPr/>
        </p:nvSpPr>
        <p:spPr bwMode="auto">
          <a:xfrm>
            <a:off x="168275" y="1876425"/>
            <a:ext cx="137160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28" name="AutoShape 3"/>
          <p:cNvSpPr>
            <a:spLocks/>
          </p:cNvSpPr>
          <p:nvPr/>
        </p:nvSpPr>
        <p:spPr bwMode="auto">
          <a:xfrm>
            <a:off x="868363" y="3152775"/>
            <a:ext cx="25400" cy="401638"/>
          </a:xfrm>
          <a:custGeom>
            <a:avLst/>
            <a:gdLst>
              <a:gd name="T0" fmla="*/ 17561 w 21600"/>
              <a:gd name="T1" fmla="*/ 69433151 h 21600"/>
              <a:gd name="T2" fmla="*/ 17561 w 21600"/>
              <a:gd name="T3" fmla="*/ 69433151 h 21600"/>
              <a:gd name="T4" fmla="*/ 17561 w 21600"/>
              <a:gd name="T5" fmla="*/ 69433151 h 21600"/>
              <a:gd name="T6" fmla="*/ 17561 w 21600"/>
              <a:gd name="T7" fmla="*/ 6943315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199"/>
                  <a:pt x="7200" y="14400"/>
                  <a:pt x="0" y="21600"/>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6629" name="Group 4"/>
          <p:cNvGrpSpPr>
            <a:grpSpLocks/>
          </p:cNvGrpSpPr>
          <p:nvPr/>
        </p:nvGrpSpPr>
        <p:grpSpPr bwMode="auto">
          <a:xfrm>
            <a:off x="576263" y="3560763"/>
            <a:ext cx="550862" cy="550862"/>
            <a:chOff x="0" y="0"/>
            <a:chExt cx="550863" cy="550863"/>
          </a:xfrm>
        </p:grpSpPr>
        <p:sp>
          <p:nvSpPr>
            <p:cNvPr id="26848" name="AutoShape 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849" name="AutoShape 6"/>
            <p:cNvSpPr>
              <a:spLocks/>
            </p:cNvSpPr>
            <p:nvPr/>
          </p:nvSpPr>
          <p:spPr bwMode="auto">
            <a:xfrm>
              <a:off x="147161" y="64735"/>
              <a:ext cx="256541" cy="421393"/>
            </a:xfrm>
            <a:custGeom>
              <a:avLst/>
              <a:gdLst>
                <a:gd name="T0" fmla="*/ 18094003 w 21600"/>
                <a:gd name="T1" fmla="*/ 80190600 h 21600"/>
                <a:gd name="T2" fmla="*/ 18094003 w 21600"/>
                <a:gd name="T3" fmla="*/ 80190600 h 21600"/>
                <a:gd name="T4" fmla="*/ 18094003 w 21600"/>
                <a:gd name="T5" fmla="*/ 80190600 h 21600"/>
                <a:gd name="T6" fmla="*/ 18094003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a:t>
              </a:r>
              <a:endParaRPr lang="en-US" altLang="en-US"/>
            </a:p>
          </p:txBody>
        </p:sp>
      </p:grpSp>
      <p:grpSp>
        <p:nvGrpSpPr>
          <p:cNvPr id="26630" name="Group 7"/>
          <p:cNvGrpSpPr>
            <a:grpSpLocks/>
          </p:cNvGrpSpPr>
          <p:nvPr/>
        </p:nvGrpSpPr>
        <p:grpSpPr bwMode="auto">
          <a:xfrm>
            <a:off x="576263" y="4111625"/>
            <a:ext cx="550862" cy="550863"/>
            <a:chOff x="0" y="0"/>
            <a:chExt cx="550863" cy="550863"/>
          </a:xfrm>
        </p:grpSpPr>
        <p:sp>
          <p:nvSpPr>
            <p:cNvPr id="26846" name="AutoShape 8"/>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847" name="AutoShape 9"/>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12</a:t>
              </a:r>
              <a:endParaRPr lang="en-US" altLang="en-US"/>
            </a:p>
          </p:txBody>
        </p:sp>
      </p:grpSp>
      <p:grpSp>
        <p:nvGrpSpPr>
          <p:cNvPr id="26631" name="Group 10"/>
          <p:cNvGrpSpPr>
            <a:grpSpLocks/>
          </p:cNvGrpSpPr>
          <p:nvPr/>
        </p:nvGrpSpPr>
        <p:grpSpPr bwMode="auto">
          <a:xfrm>
            <a:off x="576263" y="4662488"/>
            <a:ext cx="550862" cy="550862"/>
            <a:chOff x="0" y="0"/>
            <a:chExt cx="550863" cy="550863"/>
          </a:xfrm>
        </p:grpSpPr>
        <p:sp>
          <p:nvSpPr>
            <p:cNvPr id="26844" name="AutoShape 11"/>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845" name="AutoShape 12"/>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30</a:t>
              </a:r>
              <a:endParaRPr lang="en-US" altLang="en-US"/>
            </a:p>
          </p:txBody>
        </p:sp>
      </p:grpSp>
      <p:sp>
        <p:nvSpPr>
          <p:cNvPr id="26632" name="AutoShape 13"/>
          <p:cNvSpPr>
            <a:spLocks/>
          </p:cNvSpPr>
          <p:nvPr/>
        </p:nvSpPr>
        <p:spPr bwMode="auto">
          <a:xfrm>
            <a:off x="989013" y="2595563"/>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633" name="Group 14"/>
          <p:cNvGrpSpPr>
            <a:grpSpLocks/>
          </p:cNvGrpSpPr>
          <p:nvPr/>
        </p:nvGrpSpPr>
        <p:grpSpPr bwMode="auto">
          <a:xfrm>
            <a:off x="1504950" y="2595563"/>
            <a:ext cx="152400" cy="550862"/>
            <a:chOff x="-1" y="0"/>
            <a:chExt cx="153037" cy="551498"/>
          </a:xfrm>
        </p:grpSpPr>
        <p:sp>
          <p:nvSpPr>
            <p:cNvPr id="26834" name="AutoShape 1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835" name="Group 16"/>
            <p:cNvGrpSpPr>
              <a:grpSpLocks/>
            </p:cNvGrpSpPr>
            <p:nvPr/>
          </p:nvGrpSpPr>
          <p:grpSpPr bwMode="auto">
            <a:xfrm>
              <a:off x="-1" y="0"/>
              <a:ext cx="153037" cy="551498"/>
              <a:chOff x="-1" y="0"/>
              <a:chExt cx="153037" cy="551498"/>
            </a:xfrm>
          </p:grpSpPr>
          <p:sp>
            <p:nvSpPr>
              <p:cNvPr id="26836" name="Line 1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37" name="Line 1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38" name="Line 1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39" name="Line 2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40" name="Line 2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41" name="Line 2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42" name="Line 2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43" name="Line 2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6634" name="AutoShape 25"/>
          <p:cNvSpPr>
            <a:spLocks/>
          </p:cNvSpPr>
          <p:nvPr/>
        </p:nvSpPr>
        <p:spPr bwMode="auto">
          <a:xfrm>
            <a:off x="1657350" y="259556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635" name="Group 26"/>
          <p:cNvGrpSpPr>
            <a:grpSpLocks/>
          </p:cNvGrpSpPr>
          <p:nvPr/>
        </p:nvGrpSpPr>
        <p:grpSpPr bwMode="auto">
          <a:xfrm>
            <a:off x="2173288" y="2595563"/>
            <a:ext cx="152400" cy="550862"/>
            <a:chOff x="-1" y="0"/>
            <a:chExt cx="153037" cy="551498"/>
          </a:xfrm>
        </p:grpSpPr>
        <p:sp>
          <p:nvSpPr>
            <p:cNvPr id="26824" name="AutoShape 27"/>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825" name="Group 28"/>
            <p:cNvGrpSpPr>
              <a:grpSpLocks/>
            </p:cNvGrpSpPr>
            <p:nvPr/>
          </p:nvGrpSpPr>
          <p:grpSpPr bwMode="auto">
            <a:xfrm>
              <a:off x="-1" y="0"/>
              <a:ext cx="153037" cy="551498"/>
              <a:chOff x="-1" y="0"/>
              <a:chExt cx="153037" cy="551498"/>
            </a:xfrm>
          </p:grpSpPr>
          <p:sp>
            <p:nvSpPr>
              <p:cNvPr id="26826" name="Line 29"/>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27" name="Line 30"/>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28" name="Line 31"/>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29" name="Line 32"/>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30" name="Line 33"/>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31" name="Line 34"/>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32" name="Line 35"/>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33" name="Line 36"/>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6636" name="Group 37"/>
          <p:cNvGrpSpPr>
            <a:grpSpLocks/>
          </p:cNvGrpSpPr>
          <p:nvPr/>
        </p:nvGrpSpPr>
        <p:grpSpPr bwMode="auto">
          <a:xfrm>
            <a:off x="836613" y="2595563"/>
            <a:ext cx="152400" cy="550862"/>
            <a:chOff x="-1" y="0"/>
            <a:chExt cx="153037" cy="551498"/>
          </a:xfrm>
        </p:grpSpPr>
        <p:sp>
          <p:nvSpPr>
            <p:cNvPr id="26814" name="AutoShape 38"/>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815" name="Group 39"/>
            <p:cNvGrpSpPr>
              <a:grpSpLocks/>
            </p:cNvGrpSpPr>
            <p:nvPr/>
          </p:nvGrpSpPr>
          <p:grpSpPr bwMode="auto">
            <a:xfrm>
              <a:off x="-1" y="0"/>
              <a:ext cx="153037" cy="551498"/>
              <a:chOff x="-1" y="0"/>
              <a:chExt cx="153037" cy="551498"/>
            </a:xfrm>
          </p:grpSpPr>
          <p:sp>
            <p:nvSpPr>
              <p:cNvPr id="26816" name="Line 40"/>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17" name="Line 41"/>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18" name="Line 42"/>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19" name="Line 43"/>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20" name="Line 44"/>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21" name="Line 45"/>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22" name="Line 46"/>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23" name="Line 47"/>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6637" name="Group 48"/>
          <p:cNvGrpSpPr>
            <a:grpSpLocks/>
          </p:cNvGrpSpPr>
          <p:nvPr/>
        </p:nvGrpSpPr>
        <p:grpSpPr bwMode="auto">
          <a:xfrm>
            <a:off x="2986088" y="2595563"/>
            <a:ext cx="550862" cy="550862"/>
            <a:chOff x="0" y="0"/>
            <a:chExt cx="550863" cy="550863"/>
          </a:xfrm>
        </p:grpSpPr>
        <p:sp>
          <p:nvSpPr>
            <p:cNvPr id="26812" name="AutoShape 4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813" name="AutoShape 5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40</a:t>
              </a:r>
              <a:endParaRPr lang="en-US" altLang="en-US"/>
            </a:p>
          </p:txBody>
        </p:sp>
      </p:grpSp>
      <p:grpSp>
        <p:nvGrpSpPr>
          <p:cNvPr id="26638" name="Group 51"/>
          <p:cNvGrpSpPr>
            <a:grpSpLocks/>
          </p:cNvGrpSpPr>
          <p:nvPr/>
        </p:nvGrpSpPr>
        <p:grpSpPr bwMode="auto">
          <a:xfrm>
            <a:off x="3502025" y="2595563"/>
            <a:ext cx="152400" cy="550862"/>
            <a:chOff x="-1" y="0"/>
            <a:chExt cx="153037" cy="551498"/>
          </a:xfrm>
        </p:grpSpPr>
        <p:sp>
          <p:nvSpPr>
            <p:cNvPr id="26802" name="AutoShape 52"/>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803" name="Group 53"/>
            <p:cNvGrpSpPr>
              <a:grpSpLocks/>
            </p:cNvGrpSpPr>
            <p:nvPr/>
          </p:nvGrpSpPr>
          <p:grpSpPr bwMode="auto">
            <a:xfrm>
              <a:off x="-1" y="0"/>
              <a:ext cx="153037" cy="551498"/>
              <a:chOff x="-1" y="0"/>
              <a:chExt cx="153037" cy="551498"/>
            </a:xfrm>
          </p:grpSpPr>
          <p:sp>
            <p:nvSpPr>
              <p:cNvPr id="26804" name="Line 54"/>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05" name="Line 55"/>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06" name="Line 56"/>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07" name="Line 57"/>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08" name="Line 58"/>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09" name="Line 59"/>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10" name="Line 60"/>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11" name="Line 61"/>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6639" name="AutoShape 62"/>
          <p:cNvSpPr>
            <a:spLocks/>
          </p:cNvSpPr>
          <p:nvPr/>
        </p:nvSpPr>
        <p:spPr bwMode="auto">
          <a:xfrm>
            <a:off x="3654425" y="259556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640" name="Group 63"/>
          <p:cNvGrpSpPr>
            <a:grpSpLocks/>
          </p:cNvGrpSpPr>
          <p:nvPr/>
        </p:nvGrpSpPr>
        <p:grpSpPr bwMode="auto">
          <a:xfrm>
            <a:off x="4170363" y="2595563"/>
            <a:ext cx="152400" cy="550862"/>
            <a:chOff x="-1" y="0"/>
            <a:chExt cx="153037" cy="551498"/>
          </a:xfrm>
        </p:grpSpPr>
        <p:sp>
          <p:nvSpPr>
            <p:cNvPr id="26792" name="AutoShape 64"/>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793" name="Group 65"/>
            <p:cNvGrpSpPr>
              <a:grpSpLocks/>
            </p:cNvGrpSpPr>
            <p:nvPr/>
          </p:nvGrpSpPr>
          <p:grpSpPr bwMode="auto">
            <a:xfrm>
              <a:off x="-1" y="0"/>
              <a:ext cx="153037" cy="551498"/>
              <a:chOff x="-1" y="0"/>
              <a:chExt cx="153037" cy="551498"/>
            </a:xfrm>
          </p:grpSpPr>
          <p:sp>
            <p:nvSpPr>
              <p:cNvPr id="26794" name="Line 66"/>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95" name="Line 67"/>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96" name="Line 68"/>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97" name="Line 69"/>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98" name="Line 70"/>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99" name="Line 71"/>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00" name="Line 72"/>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801" name="Line 73"/>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6641" name="Group 74"/>
          <p:cNvGrpSpPr>
            <a:grpSpLocks/>
          </p:cNvGrpSpPr>
          <p:nvPr/>
        </p:nvGrpSpPr>
        <p:grpSpPr bwMode="auto">
          <a:xfrm>
            <a:off x="2833688" y="2595563"/>
            <a:ext cx="152400" cy="550862"/>
            <a:chOff x="-1" y="0"/>
            <a:chExt cx="153037" cy="551498"/>
          </a:xfrm>
        </p:grpSpPr>
        <p:sp>
          <p:nvSpPr>
            <p:cNvPr id="26782" name="AutoShape 7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783" name="Group 76"/>
            <p:cNvGrpSpPr>
              <a:grpSpLocks/>
            </p:cNvGrpSpPr>
            <p:nvPr/>
          </p:nvGrpSpPr>
          <p:grpSpPr bwMode="auto">
            <a:xfrm>
              <a:off x="-1" y="0"/>
              <a:ext cx="153037" cy="551498"/>
              <a:chOff x="-1" y="0"/>
              <a:chExt cx="153037" cy="551498"/>
            </a:xfrm>
          </p:grpSpPr>
          <p:sp>
            <p:nvSpPr>
              <p:cNvPr id="26784" name="Line 7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85" name="Line 7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86" name="Line 7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87" name="Line 8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88" name="Line 8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89" name="Line 8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90" name="Line 8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91" name="Line 8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6642" name="Group 85"/>
          <p:cNvGrpSpPr>
            <a:grpSpLocks/>
          </p:cNvGrpSpPr>
          <p:nvPr/>
        </p:nvGrpSpPr>
        <p:grpSpPr bwMode="auto">
          <a:xfrm>
            <a:off x="2557463" y="3560763"/>
            <a:ext cx="550862" cy="550862"/>
            <a:chOff x="0" y="0"/>
            <a:chExt cx="550863" cy="550863"/>
          </a:xfrm>
        </p:grpSpPr>
        <p:sp>
          <p:nvSpPr>
            <p:cNvPr id="26780" name="AutoShape 86"/>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781" name="AutoShape 87"/>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36</a:t>
              </a:r>
              <a:endParaRPr lang="en-US" altLang="en-US"/>
            </a:p>
          </p:txBody>
        </p:sp>
      </p:grpSp>
      <p:grpSp>
        <p:nvGrpSpPr>
          <p:cNvPr id="26643" name="Group 88"/>
          <p:cNvGrpSpPr>
            <a:grpSpLocks/>
          </p:cNvGrpSpPr>
          <p:nvPr/>
        </p:nvGrpSpPr>
        <p:grpSpPr bwMode="auto">
          <a:xfrm>
            <a:off x="2557463" y="4111625"/>
            <a:ext cx="550862" cy="550863"/>
            <a:chOff x="0" y="0"/>
            <a:chExt cx="550863" cy="550863"/>
          </a:xfrm>
        </p:grpSpPr>
        <p:sp>
          <p:nvSpPr>
            <p:cNvPr id="26778" name="AutoShape 89"/>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779" name="AutoShape 90"/>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38</a:t>
              </a:r>
              <a:endParaRPr lang="en-US" altLang="en-US"/>
            </a:p>
          </p:txBody>
        </p:sp>
      </p:grpSp>
      <p:sp>
        <p:nvSpPr>
          <p:cNvPr id="26644" name="AutoShape 91"/>
          <p:cNvSpPr>
            <a:spLocks/>
          </p:cNvSpPr>
          <p:nvPr/>
        </p:nvSpPr>
        <p:spPr bwMode="auto">
          <a:xfrm>
            <a:off x="2557463" y="466248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645" name="AutoShape 92"/>
          <p:cNvSpPr>
            <a:spLocks/>
          </p:cNvSpPr>
          <p:nvPr/>
        </p:nvSpPr>
        <p:spPr bwMode="auto">
          <a:xfrm>
            <a:off x="1581468" y="2156225"/>
            <a:ext cx="602260" cy="439338"/>
          </a:xfrm>
          <a:custGeom>
            <a:avLst/>
            <a:gdLst>
              <a:gd name="T0" fmla="*/ 101356533 w 21600"/>
              <a:gd name="T1" fmla="*/ 417327699 h 21600"/>
              <a:gd name="T2" fmla="*/ 101356533 w 21600"/>
              <a:gd name="T3" fmla="*/ 417327699 h 21600"/>
              <a:gd name="T4" fmla="*/ 101356533 w 21600"/>
              <a:gd name="T5" fmla="*/ 417327699 h 21600"/>
              <a:gd name="T6" fmla="*/ 101356533 w 21600"/>
              <a:gd name="T7" fmla="*/ 41732769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599" y="0"/>
                </a:moveTo>
                <a:cubicBezTo>
                  <a:pt x="14399" y="7200"/>
                  <a:pt x="7200" y="14399"/>
                  <a:pt x="0"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646" name="AutoShape 93"/>
          <p:cNvSpPr>
            <a:spLocks/>
          </p:cNvSpPr>
          <p:nvPr/>
        </p:nvSpPr>
        <p:spPr bwMode="auto">
          <a:xfrm>
            <a:off x="2869884" y="2156225"/>
            <a:ext cx="667066" cy="381794"/>
          </a:xfrm>
          <a:custGeom>
            <a:avLst/>
            <a:gdLst>
              <a:gd name="T0" fmla="*/ 171507393 w 21600"/>
              <a:gd name="T1" fmla="*/ 477133371 h 21600"/>
              <a:gd name="T2" fmla="*/ 171507393 w 21600"/>
              <a:gd name="T3" fmla="*/ 477133371 h 21600"/>
              <a:gd name="T4" fmla="*/ 171507393 w 21600"/>
              <a:gd name="T5" fmla="*/ 477133371 h 21600"/>
              <a:gd name="T6" fmla="*/ 171507393 w 21600"/>
              <a:gd name="T7" fmla="*/ 47713337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nvGrpSpPr>
          <p:cNvPr id="26647" name="Group 94"/>
          <p:cNvGrpSpPr>
            <a:grpSpLocks/>
          </p:cNvGrpSpPr>
          <p:nvPr/>
        </p:nvGrpSpPr>
        <p:grpSpPr bwMode="auto">
          <a:xfrm>
            <a:off x="2278063" y="1600200"/>
            <a:ext cx="550862" cy="550863"/>
            <a:chOff x="0" y="0"/>
            <a:chExt cx="550863" cy="550863"/>
          </a:xfrm>
        </p:grpSpPr>
        <p:sp>
          <p:nvSpPr>
            <p:cNvPr id="26776" name="AutoShape 9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777" name="AutoShape 9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t>36</a:t>
              </a:r>
              <a:endParaRPr lang="en-US" altLang="en-US"/>
            </a:p>
          </p:txBody>
        </p:sp>
      </p:grpSp>
      <p:grpSp>
        <p:nvGrpSpPr>
          <p:cNvPr id="26648" name="Group 97"/>
          <p:cNvGrpSpPr>
            <a:grpSpLocks/>
          </p:cNvGrpSpPr>
          <p:nvPr/>
        </p:nvGrpSpPr>
        <p:grpSpPr bwMode="auto">
          <a:xfrm>
            <a:off x="2794000" y="1600200"/>
            <a:ext cx="152400" cy="550863"/>
            <a:chOff x="-1" y="0"/>
            <a:chExt cx="153037" cy="551498"/>
          </a:xfrm>
        </p:grpSpPr>
        <p:sp>
          <p:nvSpPr>
            <p:cNvPr id="26766" name="AutoShape 98"/>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767" name="Group 99"/>
            <p:cNvGrpSpPr>
              <a:grpSpLocks/>
            </p:cNvGrpSpPr>
            <p:nvPr/>
          </p:nvGrpSpPr>
          <p:grpSpPr bwMode="auto">
            <a:xfrm>
              <a:off x="-1" y="0"/>
              <a:ext cx="153037" cy="551498"/>
              <a:chOff x="-1" y="0"/>
              <a:chExt cx="153037" cy="551498"/>
            </a:xfrm>
          </p:grpSpPr>
          <p:sp>
            <p:nvSpPr>
              <p:cNvPr id="26768" name="Line 100"/>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69" name="Line 101"/>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70" name="Line 102"/>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71" name="Line 103"/>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72" name="Line 104"/>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73" name="Line 105"/>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74" name="Line 106"/>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75" name="Line 107"/>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6649" name="AutoShape 108"/>
          <p:cNvSpPr>
            <a:spLocks/>
          </p:cNvSpPr>
          <p:nvPr/>
        </p:nvSpPr>
        <p:spPr bwMode="auto">
          <a:xfrm>
            <a:off x="2946400" y="160020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650" name="Group 109"/>
          <p:cNvGrpSpPr>
            <a:grpSpLocks/>
          </p:cNvGrpSpPr>
          <p:nvPr/>
        </p:nvGrpSpPr>
        <p:grpSpPr bwMode="auto">
          <a:xfrm>
            <a:off x="3462338" y="1600200"/>
            <a:ext cx="152400" cy="550863"/>
            <a:chOff x="-1" y="0"/>
            <a:chExt cx="153037" cy="551498"/>
          </a:xfrm>
        </p:grpSpPr>
        <p:sp>
          <p:nvSpPr>
            <p:cNvPr id="26756" name="AutoShape 110"/>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757" name="Group 111"/>
            <p:cNvGrpSpPr>
              <a:grpSpLocks/>
            </p:cNvGrpSpPr>
            <p:nvPr/>
          </p:nvGrpSpPr>
          <p:grpSpPr bwMode="auto">
            <a:xfrm>
              <a:off x="-1" y="0"/>
              <a:ext cx="153037" cy="551498"/>
              <a:chOff x="-1" y="0"/>
              <a:chExt cx="153037" cy="551498"/>
            </a:xfrm>
          </p:grpSpPr>
          <p:sp>
            <p:nvSpPr>
              <p:cNvPr id="26758" name="Line 112"/>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59" name="Line 113"/>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60" name="Line 114"/>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61" name="Line 115"/>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62" name="Line 116"/>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63" name="Line 117"/>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64" name="Line 118"/>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65" name="Line 119"/>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6651" name="Group 120"/>
          <p:cNvGrpSpPr>
            <a:grpSpLocks/>
          </p:cNvGrpSpPr>
          <p:nvPr/>
        </p:nvGrpSpPr>
        <p:grpSpPr bwMode="auto">
          <a:xfrm>
            <a:off x="2125663" y="1600200"/>
            <a:ext cx="152400" cy="550863"/>
            <a:chOff x="-1" y="0"/>
            <a:chExt cx="153037" cy="551498"/>
          </a:xfrm>
        </p:grpSpPr>
        <p:sp>
          <p:nvSpPr>
            <p:cNvPr id="26746" name="AutoShape 121"/>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747" name="Group 122"/>
            <p:cNvGrpSpPr>
              <a:grpSpLocks/>
            </p:cNvGrpSpPr>
            <p:nvPr/>
          </p:nvGrpSpPr>
          <p:grpSpPr bwMode="auto">
            <a:xfrm>
              <a:off x="-1" y="0"/>
              <a:ext cx="153037" cy="551498"/>
              <a:chOff x="-1" y="0"/>
              <a:chExt cx="153037" cy="551498"/>
            </a:xfrm>
          </p:grpSpPr>
          <p:sp>
            <p:nvSpPr>
              <p:cNvPr id="26748" name="Line 123"/>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49" name="Line 124"/>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50" name="Line 125"/>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51" name="Line 126"/>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52" name="Line 127"/>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53" name="Line 128"/>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54" name="Line 129"/>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55" name="Line 130"/>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6652" name="Group 131"/>
          <p:cNvGrpSpPr>
            <a:grpSpLocks/>
          </p:cNvGrpSpPr>
          <p:nvPr/>
        </p:nvGrpSpPr>
        <p:grpSpPr bwMode="auto">
          <a:xfrm>
            <a:off x="3302000" y="3556000"/>
            <a:ext cx="550863" cy="550863"/>
            <a:chOff x="0" y="0"/>
            <a:chExt cx="550863" cy="550863"/>
          </a:xfrm>
        </p:grpSpPr>
        <p:sp>
          <p:nvSpPr>
            <p:cNvPr id="26744" name="AutoShape 132"/>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745" name="AutoShape 133"/>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40</a:t>
              </a:r>
              <a:endParaRPr lang="en-US" altLang="en-US"/>
            </a:p>
          </p:txBody>
        </p:sp>
      </p:grpSp>
      <p:grpSp>
        <p:nvGrpSpPr>
          <p:cNvPr id="26653" name="Group 134"/>
          <p:cNvGrpSpPr>
            <a:grpSpLocks/>
          </p:cNvGrpSpPr>
          <p:nvPr/>
        </p:nvGrpSpPr>
        <p:grpSpPr bwMode="auto">
          <a:xfrm>
            <a:off x="3302000" y="4106863"/>
            <a:ext cx="550863" cy="550862"/>
            <a:chOff x="0" y="0"/>
            <a:chExt cx="550863" cy="550863"/>
          </a:xfrm>
        </p:grpSpPr>
        <p:sp>
          <p:nvSpPr>
            <p:cNvPr id="26742" name="AutoShape 135"/>
            <p:cNvSpPr>
              <a:spLocks/>
            </p:cNvSpPr>
            <p:nvPr/>
          </p:nvSpPr>
          <p:spPr bwMode="auto">
            <a:xfrm>
              <a:off x="0" y="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743" name="AutoShape 136"/>
            <p:cNvSpPr>
              <a:spLocks/>
            </p:cNvSpPr>
            <p:nvPr/>
          </p:nvSpPr>
          <p:spPr bwMode="auto">
            <a:xfrm>
              <a:off x="70961" y="64735"/>
              <a:ext cx="408941" cy="421393"/>
            </a:xfrm>
            <a:custGeom>
              <a:avLst/>
              <a:gdLst>
                <a:gd name="T0" fmla="*/ 73290141 w 21600"/>
                <a:gd name="T1" fmla="*/ 80190600 h 21600"/>
                <a:gd name="T2" fmla="*/ 73290141 w 21600"/>
                <a:gd name="T3" fmla="*/ 80190600 h 21600"/>
                <a:gd name="T4" fmla="*/ 73290141 w 21600"/>
                <a:gd name="T5" fmla="*/ 80190600 h 21600"/>
                <a:gd name="T6" fmla="*/ 73290141 w 21600"/>
                <a:gd name="T7" fmla="*/ 8019060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45719" tIns="45719" rIns="45719" bIns="45719" anchor="ctr"/>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b="1">
                  <a:solidFill>
                    <a:srgbClr val="339933"/>
                  </a:solidFill>
                </a:rPr>
                <a:t>45</a:t>
              </a:r>
              <a:endParaRPr lang="en-US" altLang="en-US"/>
            </a:p>
          </p:txBody>
        </p:sp>
      </p:grpSp>
      <p:sp>
        <p:nvSpPr>
          <p:cNvPr id="26654" name="AutoShape 137"/>
          <p:cNvSpPr>
            <a:spLocks/>
          </p:cNvSpPr>
          <p:nvPr/>
        </p:nvSpPr>
        <p:spPr bwMode="auto">
          <a:xfrm>
            <a:off x="3302000" y="465772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655" name="Line 138"/>
          <p:cNvSpPr>
            <a:spLocks noChangeShapeType="1"/>
          </p:cNvSpPr>
          <p:nvPr/>
        </p:nvSpPr>
        <p:spPr bwMode="auto">
          <a:xfrm flipH="1">
            <a:off x="2849563" y="3146425"/>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56" name="Line 139"/>
          <p:cNvSpPr>
            <a:spLocks noChangeShapeType="1"/>
          </p:cNvSpPr>
          <p:nvPr/>
        </p:nvSpPr>
        <p:spPr bwMode="auto">
          <a:xfrm>
            <a:off x="3578225" y="3146425"/>
            <a:ext cx="1587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57" name="Line 140"/>
          <p:cNvSpPr>
            <a:spLocks noChangeShapeType="1"/>
          </p:cNvSpPr>
          <p:nvPr/>
        </p:nvSpPr>
        <p:spPr bwMode="auto">
          <a:xfrm>
            <a:off x="4475163" y="1852613"/>
            <a:ext cx="1371600" cy="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58" name="AutoShape 141"/>
          <p:cNvSpPr>
            <a:spLocks/>
          </p:cNvSpPr>
          <p:nvPr/>
        </p:nvSpPr>
        <p:spPr bwMode="auto">
          <a:xfrm>
            <a:off x="7088188" y="2595563"/>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659" name="Group 142"/>
          <p:cNvGrpSpPr>
            <a:grpSpLocks/>
          </p:cNvGrpSpPr>
          <p:nvPr/>
        </p:nvGrpSpPr>
        <p:grpSpPr bwMode="auto">
          <a:xfrm>
            <a:off x="7604125" y="2595563"/>
            <a:ext cx="152400" cy="550862"/>
            <a:chOff x="-1" y="0"/>
            <a:chExt cx="153037" cy="551498"/>
          </a:xfrm>
        </p:grpSpPr>
        <p:sp>
          <p:nvSpPr>
            <p:cNvPr id="26732" name="AutoShape 143"/>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733" name="Group 144"/>
            <p:cNvGrpSpPr>
              <a:grpSpLocks/>
            </p:cNvGrpSpPr>
            <p:nvPr/>
          </p:nvGrpSpPr>
          <p:grpSpPr bwMode="auto">
            <a:xfrm>
              <a:off x="-1" y="0"/>
              <a:ext cx="153037" cy="551498"/>
              <a:chOff x="-1" y="0"/>
              <a:chExt cx="153037" cy="551498"/>
            </a:xfrm>
          </p:grpSpPr>
          <p:sp>
            <p:nvSpPr>
              <p:cNvPr id="26734" name="Line 145"/>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35" name="Line 146"/>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36" name="Line 147"/>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37" name="Line 148"/>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38" name="Line 149"/>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39" name="Line 150"/>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40" name="Line 151"/>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41" name="Line 152"/>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6660" name="AutoShape 153"/>
          <p:cNvSpPr>
            <a:spLocks/>
          </p:cNvSpPr>
          <p:nvPr/>
        </p:nvSpPr>
        <p:spPr bwMode="auto">
          <a:xfrm>
            <a:off x="7756525" y="259556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661" name="Group 154"/>
          <p:cNvGrpSpPr>
            <a:grpSpLocks/>
          </p:cNvGrpSpPr>
          <p:nvPr/>
        </p:nvGrpSpPr>
        <p:grpSpPr bwMode="auto">
          <a:xfrm>
            <a:off x="8272463" y="2595563"/>
            <a:ext cx="152400" cy="550862"/>
            <a:chOff x="-1" y="0"/>
            <a:chExt cx="153037" cy="551498"/>
          </a:xfrm>
        </p:grpSpPr>
        <p:sp>
          <p:nvSpPr>
            <p:cNvPr id="26722" name="AutoShape 15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723" name="Group 156"/>
            <p:cNvGrpSpPr>
              <a:grpSpLocks/>
            </p:cNvGrpSpPr>
            <p:nvPr/>
          </p:nvGrpSpPr>
          <p:grpSpPr bwMode="auto">
            <a:xfrm>
              <a:off x="-1" y="0"/>
              <a:ext cx="153037" cy="551498"/>
              <a:chOff x="-1" y="0"/>
              <a:chExt cx="153037" cy="551498"/>
            </a:xfrm>
          </p:grpSpPr>
          <p:sp>
            <p:nvSpPr>
              <p:cNvPr id="26724" name="Line 15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25" name="Line 15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26" name="Line 15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27" name="Line 16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28" name="Line 16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29" name="Line 16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30" name="Line 16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31" name="Line 16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6662" name="Group 165"/>
          <p:cNvGrpSpPr>
            <a:grpSpLocks/>
          </p:cNvGrpSpPr>
          <p:nvPr/>
        </p:nvGrpSpPr>
        <p:grpSpPr bwMode="auto">
          <a:xfrm>
            <a:off x="6935788" y="2595563"/>
            <a:ext cx="152400" cy="550862"/>
            <a:chOff x="-1" y="0"/>
            <a:chExt cx="153037" cy="551498"/>
          </a:xfrm>
        </p:grpSpPr>
        <p:sp>
          <p:nvSpPr>
            <p:cNvPr id="26712" name="AutoShape 166"/>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713" name="Group 167"/>
            <p:cNvGrpSpPr>
              <a:grpSpLocks/>
            </p:cNvGrpSpPr>
            <p:nvPr/>
          </p:nvGrpSpPr>
          <p:grpSpPr bwMode="auto">
            <a:xfrm>
              <a:off x="-1" y="0"/>
              <a:ext cx="153037" cy="551498"/>
              <a:chOff x="-1" y="0"/>
              <a:chExt cx="153037" cy="551498"/>
            </a:xfrm>
          </p:grpSpPr>
          <p:sp>
            <p:nvSpPr>
              <p:cNvPr id="26714" name="Line 168"/>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15" name="Line 169"/>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16" name="Line 170"/>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17" name="Line 171"/>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18" name="Line 172"/>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19" name="Line 173"/>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20" name="Line 174"/>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21" name="Line 175"/>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6663" name="AutoShape 176"/>
          <p:cNvSpPr>
            <a:spLocks/>
          </p:cNvSpPr>
          <p:nvPr/>
        </p:nvSpPr>
        <p:spPr bwMode="auto">
          <a:xfrm>
            <a:off x="6659563" y="3560763"/>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664" name="AutoShape 177"/>
          <p:cNvSpPr>
            <a:spLocks/>
          </p:cNvSpPr>
          <p:nvPr/>
        </p:nvSpPr>
        <p:spPr bwMode="auto">
          <a:xfrm>
            <a:off x="6659563" y="4111625"/>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665" name="AutoShape 178"/>
          <p:cNvSpPr>
            <a:spLocks/>
          </p:cNvSpPr>
          <p:nvPr/>
        </p:nvSpPr>
        <p:spPr bwMode="auto">
          <a:xfrm>
            <a:off x="6659563" y="4662488"/>
            <a:ext cx="550862" cy="550862"/>
          </a:xfrm>
          <a:custGeom>
            <a:avLst/>
            <a:gdLst>
              <a:gd name="T0" fmla="*/ 179139328 w 21600"/>
              <a:gd name="T1" fmla="*/ 179139328 h 21600"/>
              <a:gd name="T2" fmla="*/ 179139328 w 21600"/>
              <a:gd name="T3" fmla="*/ 179139328 h 21600"/>
              <a:gd name="T4" fmla="*/ 179139328 w 21600"/>
              <a:gd name="T5" fmla="*/ 179139328 h 21600"/>
              <a:gd name="T6" fmla="*/ 179139328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666" name="AutoShape 179"/>
          <p:cNvSpPr>
            <a:spLocks/>
          </p:cNvSpPr>
          <p:nvPr/>
        </p:nvSpPr>
        <p:spPr bwMode="auto">
          <a:xfrm>
            <a:off x="6974363" y="2140137"/>
            <a:ext cx="668337" cy="455426"/>
          </a:xfrm>
          <a:custGeom>
            <a:avLst/>
            <a:gdLst>
              <a:gd name="T0" fmla="*/ 171507393 w 21600"/>
              <a:gd name="T1" fmla="*/ 477133371 h 21600"/>
              <a:gd name="T2" fmla="*/ 171507393 w 21600"/>
              <a:gd name="T3" fmla="*/ 477133371 h 21600"/>
              <a:gd name="T4" fmla="*/ 171507393 w 21600"/>
              <a:gd name="T5" fmla="*/ 477133371 h 21600"/>
              <a:gd name="T6" fmla="*/ 171507393 w 21600"/>
              <a:gd name="T7" fmla="*/ 477133371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12700" cap="flat" cmpd="sng">
            <a:solidFill>
              <a:srgbClr val="000000"/>
            </a:solidFill>
            <a:prstDash val="solid"/>
            <a:round/>
            <a:headEnd/>
            <a:tailEnd type="stealth"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26667" name="AutoShape 180"/>
          <p:cNvSpPr>
            <a:spLocks/>
          </p:cNvSpPr>
          <p:nvPr/>
        </p:nvSpPr>
        <p:spPr bwMode="auto">
          <a:xfrm>
            <a:off x="6380163" y="1600200"/>
            <a:ext cx="550862" cy="550863"/>
          </a:xfrm>
          <a:custGeom>
            <a:avLst/>
            <a:gdLst>
              <a:gd name="T0" fmla="*/ 179139328 w 21600"/>
              <a:gd name="T1" fmla="*/ 179140622 h 21600"/>
              <a:gd name="T2" fmla="*/ 179139328 w 21600"/>
              <a:gd name="T3" fmla="*/ 179140622 h 21600"/>
              <a:gd name="T4" fmla="*/ 179139328 w 21600"/>
              <a:gd name="T5" fmla="*/ 179140622 h 21600"/>
              <a:gd name="T6" fmla="*/ 179139328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668" name="Group 181"/>
          <p:cNvGrpSpPr>
            <a:grpSpLocks/>
          </p:cNvGrpSpPr>
          <p:nvPr/>
        </p:nvGrpSpPr>
        <p:grpSpPr bwMode="auto">
          <a:xfrm>
            <a:off x="6896100" y="1600200"/>
            <a:ext cx="152400" cy="550863"/>
            <a:chOff x="-1" y="0"/>
            <a:chExt cx="153037" cy="551498"/>
          </a:xfrm>
        </p:grpSpPr>
        <p:sp>
          <p:nvSpPr>
            <p:cNvPr id="26702" name="AutoShape 182"/>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703" name="Group 183"/>
            <p:cNvGrpSpPr>
              <a:grpSpLocks/>
            </p:cNvGrpSpPr>
            <p:nvPr/>
          </p:nvGrpSpPr>
          <p:grpSpPr bwMode="auto">
            <a:xfrm>
              <a:off x="-1" y="0"/>
              <a:ext cx="153037" cy="551498"/>
              <a:chOff x="-1" y="0"/>
              <a:chExt cx="153037" cy="551498"/>
            </a:xfrm>
          </p:grpSpPr>
          <p:sp>
            <p:nvSpPr>
              <p:cNvPr id="26704" name="Line 184"/>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05" name="Line 185"/>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06" name="Line 186"/>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07" name="Line 187"/>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08" name="Line 188"/>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09" name="Line 189"/>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10" name="Line 190"/>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11" name="Line 191"/>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6669" name="AutoShape 192"/>
          <p:cNvSpPr>
            <a:spLocks/>
          </p:cNvSpPr>
          <p:nvPr/>
        </p:nvSpPr>
        <p:spPr bwMode="auto">
          <a:xfrm>
            <a:off x="7048500" y="160020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670" name="Group 193"/>
          <p:cNvGrpSpPr>
            <a:grpSpLocks/>
          </p:cNvGrpSpPr>
          <p:nvPr/>
        </p:nvGrpSpPr>
        <p:grpSpPr bwMode="auto">
          <a:xfrm>
            <a:off x="7564438" y="1600200"/>
            <a:ext cx="152400" cy="550863"/>
            <a:chOff x="-1" y="0"/>
            <a:chExt cx="153037" cy="551498"/>
          </a:xfrm>
        </p:grpSpPr>
        <p:sp>
          <p:nvSpPr>
            <p:cNvPr id="26692" name="AutoShape 194"/>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693" name="Group 195"/>
            <p:cNvGrpSpPr>
              <a:grpSpLocks/>
            </p:cNvGrpSpPr>
            <p:nvPr/>
          </p:nvGrpSpPr>
          <p:grpSpPr bwMode="auto">
            <a:xfrm>
              <a:off x="-1" y="0"/>
              <a:ext cx="153037" cy="551498"/>
              <a:chOff x="-1" y="0"/>
              <a:chExt cx="153037" cy="551498"/>
            </a:xfrm>
          </p:grpSpPr>
          <p:sp>
            <p:nvSpPr>
              <p:cNvPr id="26694" name="Line 196"/>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95" name="Line 197"/>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96" name="Line 198"/>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97" name="Line 199"/>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98" name="Line 200"/>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99" name="Line 201"/>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00" name="Line 202"/>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701" name="Line 203"/>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grpSp>
        <p:nvGrpSpPr>
          <p:cNvPr id="26671" name="Group 204"/>
          <p:cNvGrpSpPr>
            <a:grpSpLocks/>
          </p:cNvGrpSpPr>
          <p:nvPr/>
        </p:nvGrpSpPr>
        <p:grpSpPr bwMode="auto">
          <a:xfrm>
            <a:off x="6227763" y="1600200"/>
            <a:ext cx="152400" cy="550863"/>
            <a:chOff x="-1" y="0"/>
            <a:chExt cx="153037" cy="551498"/>
          </a:xfrm>
        </p:grpSpPr>
        <p:sp>
          <p:nvSpPr>
            <p:cNvPr id="26682" name="AutoShape 205"/>
            <p:cNvSpPr>
              <a:spLocks/>
            </p:cNvSpPr>
            <p:nvPr/>
          </p:nvSpPr>
          <p:spPr bwMode="auto">
            <a:xfrm>
              <a:off x="0" y="0"/>
              <a:ext cx="152400" cy="550863"/>
            </a:xfrm>
            <a:custGeom>
              <a:avLst/>
              <a:gdLst>
                <a:gd name="T0" fmla="*/ 3793300 w 21600"/>
                <a:gd name="T1" fmla="*/ 179140622 h 21600"/>
                <a:gd name="T2" fmla="*/ 3793300 w 21600"/>
                <a:gd name="T3" fmla="*/ 179140622 h 21600"/>
                <a:gd name="T4" fmla="*/ 3793300 w 21600"/>
                <a:gd name="T5" fmla="*/ 179140622 h 21600"/>
                <a:gd name="T6" fmla="*/ 3793300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600" y="0"/>
                  </a:lnTo>
                  <a:lnTo>
                    <a:pt x="21600" y="21599"/>
                  </a:lnTo>
                  <a:lnTo>
                    <a:pt x="0" y="21599"/>
                  </a:lnTo>
                  <a:lnTo>
                    <a:pt x="0" y="0"/>
                  </a:lnTo>
                  <a:close/>
                </a:path>
              </a:pathLst>
            </a:custGeom>
            <a:solidFill>
              <a:srgbClr val="000000"/>
            </a:solidFill>
            <a:ln w="12700" cap="flat" cmpd="sng">
              <a:solidFill>
                <a:srgbClr val="000000"/>
              </a:solidFill>
              <a:prstDash val="solid"/>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grpSp>
          <p:nvGrpSpPr>
            <p:cNvPr id="26683" name="Group 206"/>
            <p:cNvGrpSpPr>
              <a:grpSpLocks/>
            </p:cNvGrpSpPr>
            <p:nvPr/>
          </p:nvGrpSpPr>
          <p:grpSpPr bwMode="auto">
            <a:xfrm>
              <a:off x="-1" y="0"/>
              <a:ext cx="153037" cy="551498"/>
              <a:chOff x="-1" y="0"/>
              <a:chExt cx="153037" cy="551498"/>
            </a:xfrm>
          </p:grpSpPr>
          <p:sp>
            <p:nvSpPr>
              <p:cNvPr id="26684" name="Line 207"/>
              <p:cNvSpPr>
                <a:spLocks noChangeShapeType="1"/>
              </p:cNvSpPr>
              <p:nvPr/>
            </p:nvSpPr>
            <p:spPr bwMode="auto">
              <a:xfrm flipH="1">
                <a:off x="-1" y="275431"/>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85" name="Line 208"/>
              <p:cNvSpPr>
                <a:spLocks noChangeShapeType="1"/>
              </p:cNvSpPr>
              <p:nvPr/>
            </p:nvSpPr>
            <p:spPr bwMode="auto">
              <a:xfrm flipH="1">
                <a:off x="-1" y="0"/>
                <a:ext cx="2"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86" name="Line 209"/>
              <p:cNvSpPr>
                <a:spLocks noChangeShapeType="1"/>
              </p:cNvSpPr>
              <p:nvPr/>
            </p:nvSpPr>
            <p:spPr bwMode="auto">
              <a:xfrm flipH="1">
                <a:off x="152399" y="275431"/>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87" name="Line 210"/>
              <p:cNvSpPr>
                <a:spLocks noChangeShapeType="1"/>
              </p:cNvSpPr>
              <p:nvPr/>
            </p:nvSpPr>
            <p:spPr bwMode="auto">
              <a:xfrm flipH="1">
                <a:off x="152399" y="0"/>
                <a:ext cx="1" cy="275432"/>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88" name="Line 211"/>
              <p:cNvSpPr>
                <a:spLocks noChangeShapeType="1"/>
              </p:cNvSpPr>
              <p:nvPr/>
            </p:nvSpPr>
            <p:spPr bwMode="auto">
              <a:xfrm>
                <a:off x="768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89" name="Line 212"/>
              <p:cNvSpPr>
                <a:spLocks noChangeShapeType="1"/>
              </p:cNvSpPr>
              <p:nvPr/>
            </p:nvSpPr>
            <p:spPr bwMode="auto">
              <a:xfrm>
                <a:off x="635" y="551497"/>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90" name="Line 213"/>
              <p:cNvSpPr>
                <a:spLocks noChangeShapeType="1"/>
              </p:cNvSpPr>
              <p:nvPr/>
            </p:nvSpPr>
            <p:spPr bwMode="auto">
              <a:xfrm>
                <a:off x="768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91" name="Line 214"/>
              <p:cNvSpPr>
                <a:spLocks noChangeShapeType="1"/>
              </p:cNvSpPr>
              <p:nvPr/>
            </p:nvSpPr>
            <p:spPr bwMode="auto">
              <a:xfrm>
                <a:off x="635" y="635"/>
                <a:ext cx="76201" cy="1"/>
              </a:xfrm>
              <a:prstGeom prst="line">
                <a:avLst/>
              </a:prstGeom>
              <a:noFill/>
              <a:ln w="12700">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sp>
        <p:nvSpPr>
          <p:cNvPr id="26672" name="AutoShape 215"/>
          <p:cNvSpPr>
            <a:spLocks/>
          </p:cNvSpPr>
          <p:nvPr/>
        </p:nvSpPr>
        <p:spPr bwMode="auto">
          <a:xfrm>
            <a:off x="7404100" y="355600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673" name="AutoShape 216"/>
          <p:cNvSpPr>
            <a:spLocks/>
          </p:cNvSpPr>
          <p:nvPr/>
        </p:nvSpPr>
        <p:spPr bwMode="auto">
          <a:xfrm>
            <a:off x="7404100" y="410686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674" name="AutoShape 217"/>
          <p:cNvSpPr>
            <a:spLocks/>
          </p:cNvSpPr>
          <p:nvPr/>
        </p:nvSpPr>
        <p:spPr bwMode="auto">
          <a:xfrm>
            <a:off x="7404100" y="4657725"/>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675" name="Line 218"/>
          <p:cNvSpPr>
            <a:spLocks noChangeShapeType="1"/>
          </p:cNvSpPr>
          <p:nvPr/>
        </p:nvSpPr>
        <p:spPr bwMode="auto">
          <a:xfrm flipH="1">
            <a:off x="6950075" y="3146425"/>
            <a:ext cx="6032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76" name="Line 219"/>
          <p:cNvSpPr>
            <a:spLocks noChangeShapeType="1"/>
          </p:cNvSpPr>
          <p:nvPr/>
        </p:nvSpPr>
        <p:spPr bwMode="auto">
          <a:xfrm>
            <a:off x="7680325" y="3146425"/>
            <a:ext cx="15875" cy="412750"/>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77" name="AutoShape 220"/>
          <p:cNvSpPr>
            <a:spLocks/>
          </p:cNvSpPr>
          <p:nvPr/>
        </p:nvSpPr>
        <p:spPr bwMode="auto">
          <a:xfrm>
            <a:off x="8191500" y="3544888"/>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678" name="AutoShape 221"/>
          <p:cNvSpPr>
            <a:spLocks/>
          </p:cNvSpPr>
          <p:nvPr/>
        </p:nvSpPr>
        <p:spPr bwMode="auto">
          <a:xfrm>
            <a:off x="8191500" y="4095750"/>
            <a:ext cx="550863" cy="550863"/>
          </a:xfrm>
          <a:custGeom>
            <a:avLst/>
            <a:gdLst>
              <a:gd name="T0" fmla="*/ 179140622 w 21600"/>
              <a:gd name="T1" fmla="*/ 179140622 h 21600"/>
              <a:gd name="T2" fmla="*/ 179140622 w 21600"/>
              <a:gd name="T3" fmla="*/ 179140622 h 21600"/>
              <a:gd name="T4" fmla="*/ 179140622 w 21600"/>
              <a:gd name="T5" fmla="*/ 179140622 h 21600"/>
              <a:gd name="T6" fmla="*/ 179140622 w 21600"/>
              <a:gd name="T7" fmla="*/ 179140622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679" name="AutoShape 222"/>
          <p:cNvSpPr>
            <a:spLocks/>
          </p:cNvSpPr>
          <p:nvPr/>
        </p:nvSpPr>
        <p:spPr bwMode="auto">
          <a:xfrm>
            <a:off x="8191500" y="4646613"/>
            <a:ext cx="550863" cy="550862"/>
          </a:xfrm>
          <a:custGeom>
            <a:avLst/>
            <a:gdLst>
              <a:gd name="T0" fmla="*/ 179140622 w 21600"/>
              <a:gd name="T1" fmla="*/ 179139328 h 21600"/>
              <a:gd name="T2" fmla="*/ 179140622 w 21600"/>
              <a:gd name="T3" fmla="*/ 179139328 h 21600"/>
              <a:gd name="T4" fmla="*/ 179140622 w 21600"/>
              <a:gd name="T5" fmla="*/ 179139328 h 21600"/>
              <a:gd name="T6" fmla="*/ 179140622 w 21600"/>
              <a:gd name="T7" fmla="*/ 17913932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12700" cap="flat" cmpd="sng">
            <a:solidFill>
              <a:srgbClr val="339933"/>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6680" name="Line 223"/>
          <p:cNvSpPr>
            <a:spLocks noChangeShapeType="1"/>
          </p:cNvSpPr>
          <p:nvPr/>
        </p:nvSpPr>
        <p:spPr bwMode="auto">
          <a:xfrm>
            <a:off x="8337550" y="3128963"/>
            <a:ext cx="128588" cy="415925"/>
          </a:xfrm>
          <a:prstGeom prst="line">
            <a:avLst/>
          </a:prstGeom>
          <a:noFill/>
          <a:ln w="12700">
            <a:solidFill>
              <a:srgbClr val="000000"/>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26681" name="AutoShape 224"/>
          <p:cNvSpPr>
            <a:spLocks/>
          </p:cNvSpPr>
          <p:nvPr/>
        </p:nvSpPr>
        <p:spPr bwMode="auto">
          <a:xfrm>
            <a:off x="128588" y="6299200"/>
            <a:ext cx="1614487" cy="344488"/>
          </a:xfrm>
          <a:custGeom>
            <a:avLst/>
            <a:gdLst>
              <a:gd name="T0" fmla="*/ 2147483647 w 21600"/>
              <a:gd name="T1" fmla="*/ 43811170 h 21600"/>
              <a:gd name="T2" fmla="*/ 2147483647 w 21600"/>
              <a:gd name="T3" fmla="*/ 43811170 h 21600"/>
              <a:gd name="T4" fmla="*/ 2147483647 w 21600"/>
              <a:gd name="T5" fmla="*/ 43811170 h 21600"/>
              <a:gd name="T6" fmla="*/ 2147483647 w 21600"/>
              <a:gd name="T7" fmla="*/ 43811170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ctr" eaLnBrk="1"/>
            <a:r>
              <a:rPr lang="en-US" altLang="en-US" sz="1800" b="1" i="1">
                <a:latin typeface="Courier New" pitchFamily="49" charset="0"/>
                <a:cs typeface="Courier New" pitchFamily="49" charset="0"/>
                <a:sym typeface="Courier New" pitchFamily="49" charset="0"/>
              </a:rPr>
              <a:t>M</a:t>
            </a:r>
            <a:r>
              <a:rPr lang="en-US" altLang="en-US" sz="1800" b="1">
                <a:latin typeface="Courier New" pitchFamily="49" charset="0"/>
                <a:cs typeface="Courier New" pitchFamily="49" charset="0"/>
                <a:sym typeface="Courier New" pitchFamily="49" charset="0"/>
              </a:rPr>
              <a:t> = 3 </a:t>
            </a:r>
            <a:r>
              <a:rPr lang="en-US" altLang="en-US" sz="1800" b="1" i="1">
                <a:solidFill>
                  <a:srgbClr val="339933"/>
                </a:solidFill>
                <a:latin typeface="Courier New" pitchFamily="49" charset="0"/>
                <a:cs typeface="Courier New" pitchFamily="49" charset="0"/>
                <a:sym typeface="Courier New" pitchFamily="49" charset="0"/>
              </a:rPr>
              <a:t>L</a:t>
            </a:r>
            <a:r>
              <a:rPr lang="en-US" altLang="en-US" sz="1800" b="1">
                <a:solidFill>
                  <a:srgbClr val="339933"/>
                </a:solidFill>
                <a:latin typeface="Courier New" pitchFamily="49" charset="0"/>
                <a:cs typeface="Courier New" pitchFamily="49" charset="0"/>
                <a:sym typeface="Courier New" pitchFamily="49" charset="0"/>
              </a:rPr>
              <a:t> = 3</a:t>
            </a:r>
            <a:endParaRPr lang="en-US" altLang="en-US"/>
          </a:p>
        </p:txBody>
      </p:sp>
      <p:sp>
        <p:nvSpPr>
          <p:cNvPr id="2" name="Date Placeholder 1">
            <a:extLst>
              <a:ext uri="{FF2B5EF4-FFF2-40B4-BE49-F238E27FC236}">
                <a16:creationId xmlns:a16="http://schemas.microsoft.com/office/drawing/2014/main" id="{466A49D3-3E52-4619-AEA4-5870C9790DA4}"/>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028ACF69-C75B-4F29-B6DC-5BE50CC8647B}"/>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5BEB9FA7-3BB2-4980-BDD1-1DE6599FD4FC}"/>
              </a:ext>
            </a:extLst>
          </p:cNvPr>
          <p:cNvSpPr>
            <a:spLocks noGrp="1"/>
          </p:cNvSpPr>
          <p:nvPr>
            <p:ph type="sldNum" sz="quarter" idx="12"/>
          </p:nvPr>
        </p:nvSpPr>
        <p:spPr/>
        <p:txBody>
          <a:bodyPr/>
          <a:lstStyle/>
          <a:p>
            <a:pPr>
              <a:defRPr/>
            </a:pPr>
            <a:fld id="{AE055072-ED12-4C45-98F4-735693FD894A}" type="slidenum">
              <a:rPr lang="en-US" smtClean="0"/>
              <a:pPr>
                <a:defRPr/>
              </a:pPr>
              <a:t>28</a:t>
            </a:fld>
            <a:endParaRPr lang="en-US"/>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a:xfrm>
            <a:off x="685800" y="76200"/>
            <a:ext cx="7772400" cy="914400"/>
          </a:xfrm>
        </p:spPr>
        <p:txBody>
          <a:bodyPr lIns="0" tIns="0" rIns="0" bIns="0"/>
          <a:lstStyle/>
          <a:p>
            <a:pPr algn="ctr" defTabSz="914400" eaLnBrk="1"/>
            <a:r>
              <a:rPr lang="en-US" altLang="en-US" sz="4400">
                <a:latin typeface="Arial" pitchFamily="34" charset="0"/>
                <a:cs typeface="Arial" pitchFamily="34" charset="0"/>
                <a:sym typeface="Arial" pitchFamily="34" charset="0"/>
              </a:rPr>
              <a:t>Deletion Algorithm</a:t>
            </a:r>
            <a:endParaRPr lang="en-US" altLang="en-US"/>
          </a:p>
        </p:txBody>
      </p:sp>
      <p:sp>
        <p:nvSpPr>
          <p:cNvPr id="27652" name="Rectangle 3"/>
          <p:cNvSpPr>
            <a:spLocks noGrp="1" noChangeArrowheads="1"/>
          </p:cNvSpPr>
          <p:nvPr>
            <p:ph type="body" idx="1"/>
          </p:nvPr>
        </p:nvSpPr>
        <p:spPr>
          <a:xfrm>
            <a:off x="228600" y="1676400"/>
            <a:ext cx="4876800" cy="4114800"/>
          </a:xfrm>
        </p:spPr>
        <p:txBody>
          <a:bodyPr lIns="0" tIns="0" rIns="0" bIns="0">
            <a:normAutofit lnSpcReduction="10000"/>
          </a:bodyPr>
          <a:lstStyle/>
          <a:p>
            <a:pPr marL="306388" indent="-306388" defTabSz="849313" eaLnBrk="1">
              <a:spcBef>
                <a:spcPts val="600"/>
              </a:spcBef>
              <a:buFontTx/>
              <a:buAutoNum type="arabicPeriod"/>
            </a:pPr>
            <a:r>
              <a:rPr lang="en-US" altLang="en-US" sz="2600" dirty="0">
                <a:latin typeface="Arial" pitchFamily="34" charset="0"/>
                <a:cs typeface="Arial" pitchFamily="34" charset="0"/>
                <a:sym typeface="Arial" pitchFamily="34" charset="0"/>
              </a:rPr>
              <a:t>Remove the key from its leaf</a:t>
            </a:r>
          </a:p>
          <a:p>
            <a:pPr marL="306388" indent="-306388" defTabSz="849313" eaLnBrk="1">
              <a:spcBef>
                <a:spcPts val="500"/>
              </a:spcBef>
              <a:buFontTx/>
              <a:buChar char="•"/>
            </a:pPr>
            <a:endParaRPr lang="en-US" altLang="en-US" sz="2600" dirty="0">
              <a:latin typeface="Arial" pitchFamily="34" charset="0"/>
              <a:cs typeface="Arial" pitchFamily="34" charset="0"/>
              <a:sym typeface="Arial" pitchFamily="34" charset="0"/>
            </a:endParaRPr>
          </a:p>
          <a:p>
            <a:pPr marL="306388" indent="-306388" defTabSz="849313" eaLnBrk="1">
              <a:spcBef>
                <a:spcPts val="600"/>
              </a:spcBef>
            </a:pPr>
            <a:r>
              <a:rPr lang="en-US" altLang="en-US" sz="2600" dirty="0">
                <a:latin typeface="Arial" pitchFamily="34" charset="0"/>
                <a:cs typeface="Arial" pitchFamily="34" charset="0"/>
                <a:sym typeface="Arial" pitchFamily="34" charset="0"/>
              </a:rPr>
              <a:t>2.	If the leaf ends up with fewer than </a:t>
            </a:r>
            <a:r>
              <a:rPr lang="en-US" altLang="en-US" sz="2200" dirty="0">
                <a:ea typeface="Symbol" pitchFamily="18" charset="2"/>
                <a:cs typeface="Symbol" pitchFamily="18" charset="2"/>
                <a:sym typeface="Symbol" pitchFamily="18" charset="2"/>
              </a:rPr>
              <a:t>⎡</a:t>
            </a:r>
            <a:r>
              <a:rPr lang="en-US" altLang="en-US" sz="2200" b="1" i="1" dirty="0">
                <a:latin typeface="Courier New" pitchFamily="49" charset="0"/>
                <a:cs typeface="Courier New" pitchFamily="49" charset="0"/>
                <a:sym typeface="Courier New" pitchFamily="49" charset="0"/>
              </a:rPr>
              <a:t>L</a:t>
            </a:r>
            <a:r>
              <a:rPr lang="en-US" altLang="en-US" sz="2200" b="1" dirty="0">
                <a:latin typeface="Courier New" pitchFamily="49" charset="0"/>
                <a:cs typeface="Courier New" pitchFamily="49" charset="0"/>
                <a:sym typeface="Courier New" pitchFamily="49" charset="0"/>
              </a:rPr>
              <a:t>/2</a:t>
            </a:r>
            <a:r>
              <a:rPr lang="en-US" altLang="en-US" sz="2200" dirty="0">
                <a:ea typeface="Symbol" pitchFamily="18" charset="2"/>
                <a:cs typeface="Symbol" pitchFamily="18" charset="2"/>
                <a:sym typeface="Symbol" pitchFamily="18" charset="2"/>
              </a:rPr>
              <a:t>⎤</a:t>
            </a:r>
            <a:r>
              <a:rPr lang="en-US" altLang="en-US" sz="2600" dirty="0">
                <a:latin typeface="Arial" pitchFamily="34" charset="0"/>
                <a:cs typeface="Arial" pitchFamily="34" charset="0"/>
                <a:sym typeface="Arial" pitchFamily="34" charset="0"/>
              </a:rPr>
              <a:t> items, </a:t>
            </a:r>
            <a:r>
              <a:rPr lang="en-US" altLang="en-US" sz="2600" b="1" dirty="0">
                <a:latin typeface="Times New Roman" pitchFamily="18" charset="0"/>
                <a:cs typeface="Times New Roman" pitchFamily="18" charset="0"/>
                <a:sym typeface="Times New Roman" pitchFamily="18" charset="0"/>
              </a:rPr>
              <a:t>underflow</a:t>
            </a:r>
            <a:r>
              <a:rPr lang="en-US" altLang="en-US" sz="2600" dirty="0">
                <a:latin typeface="Arial" pitchFamily="34" charset="0"/>
                <a:cs typeface="Arial" pitchFamily="34" charset="0"/>
                <a:sym typeface="Arial" pitchFamily="34" charset="0"/>
              </a:rPr>
              <a:t>!</a:t>
            </a:r>
          </a:p>
          <a:p>
            <a:pPr marL="849313" lvl="1" indent="-425450" defTabSz="849313" eaLnBrk="1">
              <a:spcBef>
                <a:spcPts val="500"/>
              </a:spcBef>
              <a:buFontTx/>
              <a:buChar char="–"/>
            </a:pPr>
            <a:r>
              <a:rPr lang="en-US" altLang="en-US" sz="2200" dirty="0">
                <a:latin typeface="Arial" pitchFamily="34" charset="0"/>
                <a:cs typeface="Arial" pitchFamily="34" charset="0"/>
                <a:sym typeface="Arial" pitchFamily="34" charset="0"/>
              </a:rPr>
              <a:t>Adopt data from a neighbor; update the parent</a:t>
            </a:r>
          </a:p>
          <a:p>
            <a:pPr marL="849313" lvl="1" indent="-425450" defTabSz="849313" eaLnBrk="1">
              <a:spcBef>
                <a:spcPts val="500"/>
              </a:spcBef>
              <a:buFontTx/>
              <a:buChar char="–"/>
            </a:pPr>
            <a:r>
              <a:rPr lang="en-US" altLang="en-US" sz="2200" dirty="0">
                <a:latin typeface="Arial" pitchFamily="34" charset="0"/>
                <a:cs typeface="Arial" pitchFamily="34" charset="0"/>
                <a:sym typeface="Arial" pitchFamily="34" charset="0"/>
              </a:rPr>
              <a:t>If adopting won’t work, delete node and merge with neighbor</a:t>
            </a:r>
          </a:p>
          <a:p>
            <a:pPr marL="849313" lvl="1" indent="-425450" defTabSz="849313" eaLnBrk="1">
              <a:spcBef>
                <a:spcPts val="500"/>
              </a:spcBef>
              <a:buFontTx/>
              <a:buChar char="–"/>
            </a:pPr>
            <a:r>
              <a:rPr lang="en-US" altLang="en-US" sz="2200" dirty="0">
                <a:latin typeface="Arial" pitchFamily="34" charset="0"/>
                <a:cs typeface="Arial" pitchFamily="34" charset="0"/>
                <a:sym typeface="Arial" pitchFamily="34" charset="0"/>
              </a:rPr>
              <a:t>If the parent ends up with fewer than</a:t>
            </a:r>
            <a:r>
              <a:rPr lang="en-US" altLang="en-US" sz="2200" i="1" dirty="0">
                <a:latin typeface="Times New Roman" pitchFamily="18" charset="0"/>
                <a:cs typeface="Times New Roman" pitchFamily="18" charset="0"/>
                <a:sym typeface="Times New Roman" pitchFamily="18" charset="0"/>
              </a:rPr>
              <a:t> </a:t>
            </a:r>
            <a:r>
              <a:rPr lang="en-US" altLang="en-US" sz="1800" dirty="0">
                <a:ea typeface="Symbol" pitchFamily="18" charset="2"/>
                <a:cs typeface="Symbol" pitchFamily="18" charset="2"/>
                <a:sym typeface="Symbol" pitchFamily="18" charset="2"/>
              </a:rPr>
              <a:t>⎡</a:t>
            </a:r>
            <a:r>
              <a:rPr lang="en-US" altLang="en-US" sz="1800" b="1" i="1" dirty="0">
                <a:cs typeface="Courier New" pitchFamily="49" charset="0"/>
                <a:sym typeface="Courier New" pitchFamily="49" charset="0"/>
              </a:rPr>
              <a:t>M</a:t>
            </a:r>
            <a:r>
              <a:rPr lang="en-US" altLang="en-US" sz="1800" b="1" dirty="0">
                <a:cs typeface="Courier New" pitchFamily="49" charset="0"/>
                <a:sym typeface="Courier New" pitchFamily="49" charset="0"/>
              </a:rPr>
              <a:t>/2</a:t>
            </a:r>
            <a:r>
              <a:rPr lang="en-US" altLang="en-US" sz="1800" dirty="0">
                <a:ea typeface="Symbol" pitchFamily="18" charset="2"/>
                <a:cs typeface="Symbol" pitchFamily="18" charset="2"/>
                <a:sym typeface="Symbol" pitchFamily="18" charset="2"/>
              </a:rPr>
              <a:t>⎤</a:t>
            </a:r>
            <a:r>
              <a:rPr lang="en-US" altLang="en-US" sz="2200" dirty="0">
                <a:latin typeface="Arial" pitchFamily="34" charset="0"/>
                <a:cs typeface="Arial" pitchFamily="34" charset="0"/>
                <a:sym typeface="Arial" pitchFamily="34" charset="0"/>
              </a:rPr>
              <a:t> children, </a:t>
            </a:r>
            <a:r>
              <a:rPr lang="en-US" altLang="en-US" sz="2200" b="1" dirty="0">
                <a:latin typeface="Times New Roman" pitchFamily="18" charset="0"/>
                <a:cs typeface="Times New Roman" pitchFamily="18" charset="0"/>
                <a:sym typeface="Times New Roman" pitchFamily="18" charset="0"/>
              </a:rPr>
              <a:t>underflow</a:t>
            </a:r>
            <a:r>
              <a:rPr lang="en-US" altLang="en-US" sz="2200" dirty="0">
                <a:latin typeface="Arial" pitchFamily="34" charset="0"/>
                <a:cs typeface="Arial" pitchFamily="34" charset="0"/>
                <a:sym typeface="Arial" pitchFamily="34" charset="0"/>
              </a:rPr>
              <a:t>!</a:t>
            </a:r>
            <a:endParaRPr lang="en-US" altLang="en-US" dirty="0"/>
          </a:p>
        </p:txBody>
      </p:sp>
      <p:sp>
        <p:nvSpPr>
          <p:cNvPr id="2" name="Date Placeholder 1">
            <a:extLst>
              <a:ext uri="{FF2B5EF4-FFF2-40B4-BE49-F238E27FC236}">
                <a16:creationId xmlns:a16="http://schemas.microsoft.com/office/drawing/2014/main" id="{A872CE44-0C0B-4698-9A48-35EB92CAD28A}"/>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9DE703B2-EFE2-4523-B78F-16DDB7BCA674}"/>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A786830A-AB83-4081-B207-36E1A828E4AE}"/>
              </a:ext>
            </a:extLst>
          </p:cNvPr>
          <p:cNvSpPr>
            <a:spLocks noGrp="1"/>
          </p:cNvSpPr>
          <p:nvPr>
            <p:ph type="sldNum" sz="quarter" idx="12"/>
          </p:nvPr>
        </p:nvSpPr>
        <p:spPr/>
        <p:txBody>
          <a:bodyPr/>
          <a:lstStyle/>
          <a:p>
            <a:pPr>
              <a:defRPr/>
            </a:pPr>
            <a:fld id="{AE055072-ED12-4C45-98F4-735693FD894A}" type="slidenum">
              <a:rPr lang="en-US" smtClean="0"/>
              <a:pPr>
                <a:defRPr/>
              </a:pPr>
              <a:t>29</a:t>
            </a:fld>
            <a:endParaRPr lang="en-US"/>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685800" y="76200"/>
            <a:ext cx="7772400" cy="914400"/>
          </a:xfrm>
        </p:spPr>
        <p:txBody>
          <a:bodyPr lIns="0" tIns="0" rIns="0" bIns="0"/>
          <a:lstStyle/>
          <a:p>
            <a:pPr algn="ctr" defTabSz="914400" eaLnBrk="1"/>
            <a:r>
              <a:rPr lang="en-US" altLang="en-US" sz="4400" dirty="0">
                <a:latin typeface="Arial" panose="020B0604020202020204" pitchFamily="34" charset="0"/>
                <a:cs typeface="Arial" panose="020B0604020202020204" pitchFamily="34" charset="0"/>
                <a:sym typeface="Times New Roman" pitchFamily="18" charset="0"/>
              </a:rPr>
              <a:t>M</a:t>
            </a:r>
            <a:r>
              <a:rPr lang="en-US" altLang="en-US" sz="4400" dirty="0">
                <a:latin typeface="Arial" pitchFamily="34" charset="0"/>
                <a:cs typeface="Arial" pitchFamily="34" charset="0"/>
                <a:sym typeface="Arial" pitchFamily="34" charset="0"/>
              </a:rPr>
              <a:t>-</a:t>
            </a:r>
            <a:r>
              <a:rPr lang="en-US" altLang="en-US" sz="4400" dirty="0" err="1">
                <a:latin typeface="Arial" pitchFamily="34" charset="0"/>
                <a:cs typeface="Arial" pitchFamily="34" charset="0"/>
                <a:sym typeface="Arial" pitchFamily="34" charset="0"/>
              </a:rPr>
              <a:t>ary</a:t>
            </a:r>
            <a:r>
              <a:rPr lang="en-US" altLang="en-US" sz="4400" dirty="0">
                <a:latin typeface="Arial" pitchFamily="34" charset="0"/>
                <a:cs typeface="Arial" pitchFamily="34" charset="0"/>
                <a:sym typeface="Arial" pitchFamily="34" charset="0"/>
              </a:rPr>
              <a:t> Search Tree</a:t>
            </a:r>
            <a:endParaRPr lang="en-US" altLang="en-US" dirty="0"/>
          </a:p>
        </p:txBody>
      </p:sp>
      <p:sp>
        <p:nvSpPr>
          <p:cNvPr id="8196" name="Rectangle 3"/>
          <p:cNvSpPr>
            <a:spLocks noGrp="1" noChangeArrowheads="1"/>
          </p:cNvSpPr>
          <p:nvPr>
            <p:ph type="body" idx="1"/>
          </p:nvPr>
        </p:nvSpPr>
        <p:spPr>
          <a:xfrm>
            <a:off x="381000" y="4191000"/>
            <a:ext cx="5334000" cy="2667000"/>
          </a:xfrm>
        </p:spPr>
        <p:txBody>
          <a:bodyPr lIns="0" tIns="0" rIns="0" bIns="0"/>
          <a:lstStyle/>
          <a:p>
            <a:pPr defTabSz="914400" eaLnBrk="1">
              <a:spcBef>
                <a:spcPts val="600"/>
              </a:spcBef>
            </a:pPr>
            <a:r>
              <a:rPr lang="en-US" altLang="en-US" sz="2800">
                <a:latin typeface="Arial" pitchFamily="34" charset="0"/>
                <a:cs typeface="Arial" pitchFamily="34" charset="0"/>
                <a:sym typeface="Arial" pitchFamily="34" charset="0"/>
              </a:rPr>
              <a:t>Complete tree has height:</a:t>
            </a:r>
          </a:p>
          <a:p>
            <a:pPr defTabSz="914400" eaLnBrk="1">
              <a:spcBef>
                <a:spcPts val="600"/>
              </a:spcBef>
            </a:pPr>
            <a:endParaRPr lang="en-US" altLang="en-US" sz="2800">
              <a:latin typeface="Arial" pitchFamily="34" charset="0"/>
              <a:cs typeface="Arial" pitchFamily="34" charset="0"/>
              <a:sym typeface="Arial" pitchFamily="34" charset="0"/>
            </a:endParaRPr>
          </a:p>
          <a:p>
            <a:pPr defTabSz="914400" eaLnBrk="1">
              <a:spcBef>
                <a:spcPts val="600"/>
              </a:spcBef>
            </a:pPr>
            <a:r>
              <a:rPr lang="en-US" altLang="en-US" sz="2800">
                <a:latin typeface="Arial" pitchFamily="34" charset="0"/>
                <a:cs typeface="Arial" pitchFamily="34" charset="0"/>
                <a:sym typeface="Arial" pitchFamily="34" charset="0"/>
              </a:rPr>
              <a:t># hops for </a:t>
            </a:r>
            <a:r>
              <a:rPr lang="en-US" altLang="en-US" sz="2800" i="1">
                <a:latin typeface="Times New Roman" pitchFamily="18" charset="0"/>
                <a:cs typeface="Times New Roman" pitchFamily="18" charset="0"/>
                <a:sym typeface="Times New Roman" pitchFamily="18" charset="0"/>
              </a:rPr>
              <a:t>find</a:t>
            </a:r>
            <a:r>
              <a:rPr lang="en-US" altLang="en-US" sz="2800">
                <a:latin typeface="Arial" pitchFamily="34" charset="0"/>
                <a:cs typeface="Arial" pitchFamily="34" charset="0"/>
                <a:sym typeface="Arial" pitchFamily="34" charset="0"/>
              </a:rPr>
              <a:t>:</a:t>
            </a:r>
          </a:p>
          <a:p>
            <a:pPr marL="914400" lvl="2" defTabSz="914400" eaLnBrk="1">
              <a:spcBef>
                <a:spcPts val="400"/>
              </a:spcBef>
            </a:pPr>
            <a:endParaRPr lang="en-US" altLang="en-US" sz="2000">
              <a:latin typeface="Arial" pitchFamily="34" charset="0"/>
              <a:cs typeface="Arial" pitchFamily="34" charset="0"/>
              <a:sym typeface="Arial" pitchFamily="34" charset="0"/>
            </a:endParaRPr>
          </a:p>
          <a:p>
            <a:pPr defTabSz="914400" eaLnBrk="1">
              <a:spcBef>
                <a:spcPts val="600"/>
              </a:spcBef>
            </a:pPr>
            <a:r>
              <a:rPr lang="en-US" altLang="en-US" sz="2800">
                <a:latin typeface="Arial" pitchFamily="34" charset="0"/>
                <a:cs typeface="Arial" pitchFamily="34" charset="0"/>
                <a:sym typeface="Arial" pitchFamily="34" charset="0"/>
              </a:rPr>
              <a:t>Runtime of </a:t>
            </a:r>
            <a:r>
              <a:rPr lang="en-US" altLang="en-US" sz="2800" i="1">
                <a:latin typeface="Times New Roman" pitchFamily="18" charset="0"/>
                <a:cs typeface="Times New Roman" pitchFamily="18" charset="0"/>
                <a:sym typeface="Times New Roman" pitchFamily="18" charset="0"/>
              </a:rPr>
              <a:t>find</a:t>
            </a:r>
            <a:r>
              <a:rPr lang="en-US" altLang="en-US" sz="2800">
                <a:latin typeface="Arial" pitchFamily="34" charset="0"/>
                <a:cs typeface="Arial" pitchFamily="34" charset="0"/>
                <a:sym typeface="Arial" pitchFamily="34" charset="0"/>
              </a:rPr>
              <a:t>:</a:t>
            </a:r>
            <a:endParaRPr lang="en-US" altLang="en-US"/>
          </a:p>
        </p:txBody>
      </p:sp>
      <p:grpSp>
        <p:nvGrpSpPr>
          <p:cNvPr id="8197" name="Group 4"/>
          <p:cNvGrpSpPr>
            <a:grpSpLocks/>
          </p:cNvGrpSpPr>
          <p:nvPr/>
        </p:nvGrpSpPr>
        <p:grpSpPr bwMode="auto">
          <a:xfrm>
            <a:off x="3810000" y="2514600"/>
            <a:ext cx="1284288" cy="758825"/>
            <a:chOff x="0" y="0"/>
            <a:chExt cx="1285875" cy="758826"/>
          </a:xfrm>
        </p:grpSpPr>
        <p:sp>
          <p:nvSpPr>
            <p:cNvPr id="8253" name="AutoShape 5"/>
            <p:cNvSpPr>
              <a:spLocks/>
            </p:cNvSpPr>
            <p:nvPr/>
          </p:nvSpPr>
          <p:spPr bwMode="auto">
            <a:xfrm>
              <a:off x="523778" y="-1"/>
              <a:ext cx="240938" cy="239424"/>
            </a:xfrm>
            <a:custGeom>
              <a:avLst/>
              <a:gdLst>
                <a:gd name="T0" fmla="*/ 18057519 w 19679"/>
                <a:gd name="T1" fmla="*/ 19449930 h 19679"/>
                <a:gd name="T2" fmla="*/ 18057519 w 19679"/>
                <a:gd name="T3" fmla="*/ 19449930 h 19679"/>
                <a:gd name="T4" fmla="*/ 18057519 w 19679"/>
                <a:gd name="T5" fmla="*/ 19449930 h 19679"/>
                <a:gd name="T6" fmla="*/ 18057519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8" y="6724"/>
                    <a:pt x="20638"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54" name="AutoShape 6"/>
            <p:cNvSpPr>
              <a:spLocks/>
            </p:cNvSpPr>
            <p:nvPr/>
          </p:nvSpPr>
          <p:spPr bwMode="auto">
            <a:xfrm>
              <a:off x="527706"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55" name="AutoShape 7"/>
            <p:cNvSpPr>
              <a:spLocks/>
            </p:cNvSpPr>
            <p:nvPr/>
          </p:nvSpPr>
          <p:spPr bwMode="auto">
            <a:xfrm>
              <a:off x="0"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56" name="AutoShape 8"/>
            <p:cNvSpPr>
              <a:spLocks/>
            </p:cNvSpPr>
            <p:nvPr/>
          </p:nvSpPr>
          <p:spPr bwMode="auto">
            <a:xfrm>
              <a:off x="784357"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57" name="AutoShape 9"/>
            <p:cNvSpPr>
              <a:spLocks/>
            </p:cNvSpPr>
            <p:nvPr/>
          </p:nvSpPr>
          <p:spPr bwMode="auto">
            <a:xfrm>
              <a:off x="260579" y="519402"/>
              <a:ext cx="240939" cy="239424"/>
            </a:xfrm>
            <a:custGeom>
              <a:avLst/>
              <a:gdLst>
                <a:gd name="T0" fmla="*/ 18057680 w 19679"/>
                <a:gd name="T1" fmla="*/ 19449930 h 19679"/>
                <a:gd name="T2" fmla="*/ 18057680 w 19679"/>
                <a:gd name="T3" fmla="*/ 19449930 h 19679"/>
                <a:gd name="T4" fmla="*/ 18057680 w 19679"/>
                <a:gd name="T5" fmla="*/ 19449930 h 19679"/>
                <a:gd name="T6" fmla="*/ 1805768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8" y="6724"/>
                    <a:pt x="20638"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58" name="AutoShape 10"/>
            <p:cNvSpPr>
              <a:spLocks/>
            </p:cNvSpPr>
            <p:nvPr/>
          </p:nvSpPr>
          <p:spPr bwMode="auto">
            <a:xfrm>
              <a:off x="1046246"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59" name="Line 11"/>
            <p:cNvSpPr>
              <a:spLocks noChangeShapeType="1"/>
            </p:cNvSpPr>
            <p:nvPr/>
          </p:nvSpPr>
          <p:spPr bwMode="auto">
            <a:xfrm flipH="1">
              <a:off x="120468" y="120365"/>
              <a:ext cx="394144" cy="388572"/>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60" name="Line 12"/>
            <p:cNvSpPr>
              <a:spLocks noChangeShapeType="1"/>
            </p:cNvSpPr>
            <p:nvPr/>
          </p:nvSpPr>
          <p:spPr bwMode="auto">
            <a:xfrm flipH="1">
              <a:off x="381048" y="214564"/>
              <a:ext cx="178086" cy="294373"/>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61" name="Line 13"/>
            <p:cNvSpPr>
              <a:spLocks noChangeShapeType="1"/>
            </p:cNvSpPr>
            <p:nvPr/>
          </p:nvSpPr>
          <p:spPr bwMode="auto">
            <a:xfrm>
              <a:off x="644246" y="249888"/>
              <a:ext cx="3930" cy="259049"/>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62" name="Line 14"/>
            <p:cNvSpPr>
              <a:spLocks noChangeShapeType="1"/>
            </p:cNvSpPr>
            <p:nvPr/>
          </p:nvSpPr>
          <p:spPr bwMode="auto">
            <a:xfrm>
              <a:off x="729360" y="214564"/>
              <a:ext cx="175467" cy="294373"/>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63" name="Line 15"/>
            <p:cNvSpPr>
              <a:spLocks noChangeShapeType="1"/>
            </p:cNvSpPr>
            <p:nvPr/>
          </p:nvSpPr>
          <p:spPr bwMode="auto">
            <a:xfrm>
              <a:off x="773881" y="120365"/>
              <a:ext cx="391526" cy="388572"/>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nvGrpSpPr>
          <p:cNvPr id="8198" name="Group 16"/>
          <p:cNvGrpSpPr>
            <a:grpSpLocks/>
          </p:cNvGrpSpPr>
          <p:nvPr/>
        </p:nvGrpSpPr>
        <p:grpSpPr bwMode="auto">
          <a:xfrm>
            <a:off x="5562600" y="2514600"/>
            <a:ext cx="1284288" cy="758825"/>
            <a:chOff x="0" y="0"/>
            <a:chExt cx="1285875" cy="758826"/>
          </a:xfrm>
        </p:grpSpPr>
        <p:sp>
          <p:nvSpPr>
            <p:cNvPr id="8242" name="AutoShape 17"/>
            <p:cNvSpPr>
              <a:spLocks/>
            </p:cNvSpPr>
            <p:nvPr/>
          </p:nvSpPr>
          <p:spPr bwMode="auto">
            <a:xfrm>
              <a:off x="523778" y="-1"/>
              <a:ext cx="240938" cy="239424"/>
            </a:xfrm>
            <a:custGeom>
              <a:avLst/>
              <a:gdLst>
                <a:gd name="T0" fmla="*/ 18057519 w 19679"/>
                <a:gd name="T1" fmla="*/ 19449930 h 19679"/>
                <a:gd name="T2" fmla="*/ 18057519 w 19679"/>
                <a:gd name="T3" fmla="*/ 19449930 h 19679"/>
                <a:gd name="T4" fmla="*/ 18057519 w 19679"/>
                <a:gd name="T5" fmla="*/ 19449930 h 19679"/>
                <a:gd name="T6" fmla="*/ 18057519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8" y="6724"/>
                    <a:pt x="20638"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43" name="AutoShape 18"/>
            <p:cNvSpPr>
              <a:spLocks/>
            </p:cNvSpPr>
            <p:nvPr/>
          </p:nvSpPr>
          <p:spPr bwMode="auto">
            <a:xfrm>
              <a:off x="527706"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44" name="AutoShape 19"/>
            <p:cNvSpPr>
              <a:spLocks/>
            </p:cNvSpPr>
            <p:nvPr/>
          </p:nvSpPr>
          <p:spPr bwMode="auto">
            <a:xfrm>
              <a:off x="0"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45" name="AutoShape 20"/>
            <p:cNvSpPr>
              <a:spLocks/>
            </p:cNvSpPr>
            <p:nvPr/>
          </p:nvSpPr>
          <p:spPr bwMode="auto">
            <a:xfrm>
              <a:off x="784357"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46" name="AutoShape 21"/>
            <p:cNvSpPr>
              <a:spLocks/>
            </p:cNvSpPr>
            <p:nvPr/>
          </p:nvSpPr>
          <p:spPr bwMode="auto">
            <a:xfrm>
              <a:off x="260579" y="519402"/>
              <a:ext cx="240939" cy="239424"/>
            </a:xfrm>
            <a:custGeom>
              <a:avLst/>
              <a:gdLst>
                <a:gd name="T0" fmla="*/ 18057680 w 19679"/>
                <a:gd name="T1" fmla="*/ 19449930 h 19679"/>
                <a:gd name="T2" fmla="*/ 18057680 w 19679"/>
                <a:gd name="T3" fmla="*/ 19449930 h 19679"/>
                <a:gd name="T4" fmla="*/ 18057680 w 19679"/>
                <a:gd name="T5" fmla="*/ 19449930 h 19679"/>
                <a:gd name="T6" fmla="*/ 1805768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8" y="6724"/>
                    <a:pt x="20638"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47" name="AutoShape 22"/>
            <p:cNvSpPr>
              <a:spLocks/>
            </p:cNvSpPr>
            <p:nvPr/>
          </p:nvSpPr>
          <p:spPr bwMode="auto">
            <a:xfrm>
              <a:off x="1046246"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48" name="Line 23"/>
            <p:cNvSpPr>
              <a:spLocks noChangeShapeType="1"/>
            </p:cNvSpPr>
            <p:nvPr/>
          </p:nvSpPr>
          <p:spPr bwMode="auto">
            <a:xfrm flipH="1">
              <a:off x="120468" y="120365"/>
              <a:ext cx="394144" cy="388572"/>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49" name="Line 24"/>
            <p:cNvSpPr>
              <a:spLocks noChangeShapeType="1"/>
            </p:cNvSpPr>
            <p:nvPr/>
          </p:nvSpPr>
          <p:spPr bwMode="auto">
            <a:xfrm flipH="1">
              <a:off x="381048" y="214564"/>
              <a:ext cx="178086" cy="294373"/>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50" name="Line 25"/>
            <p:cNvSpPr>
              <a:spLocks noChangeShapeType="1"/>
            </p:cNvSpPr>
            <p:nvPr/>
          </p:nvSpPr>
          <p:spPr bwMode="auto">
            <a:xfrm>
              <a:off x="644246" y="249888"/>
              <a:ext cx="3930" cy="259049"/>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51" name="Line 26"/>
            <p:cNvSpPr>
              <a:spLocks noChangeShapeType="1"/>
            </p:cNvSpPr>
            <p:nvPr/>
          </p:nvSpPr>
          <p:spPr bwMode="auto">
            <a:xfrm>
              <a:off x="729360" y="214564"/>
              <a:ext cx="175467" cy="294373"/>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52" name="Line 27"/>
            <p:cNvSpPr>
              <a:spLocks noChangeShapeType="1"/>
            </p:cNvSpPr>
            <p:nvPr/>
          </p:nvSpPr>
          <p:spPr bwMode="auto">
            <a:xfrm>
              <a:off x="773881" y="120365"/>
              <a:ext cx="391526" cy="388572"/>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nvGrpSpPr>
          <p:cNvPr id="8199" name="Group 28"/>
          <p:cNvGrpSpPr>
            <a:grpSpLocks/>
          </p:cNvGrpSpPr>
          <p:nvPr/>
        </p:nvGrpSpPr>
        <p:grpSpPr bwMode="auto">
          <a:xfrm>
            <a:off x="838200" y="2514600"/>
            <a:ext cx="1284288" cy="758825"/>
            <a:chOff x="0" y="0"/>
            <a:chExt cx="1285875" cy="758826"/>
          </a:xfrm>
        </p:grpSpPr>
        <p:sp>
          <p:nvSpPr>
            <p:cNvPr id="8231" name="AutoShape 29"/>
            <p:cNvSpPr>
              <a:spLocks/>
            </p:cNvSpPr>
            <p:nvPr/>
          </p:nvSpPr>
          <p:spPr bwMode="auto">
            <a:xfrm>
              <a:off x="523778" y="-1"/>
              <a:ext cx="240938" cy="239424"/>
            </a:xfrm>
            <a:custGeom>
              <a:avLst/>
              <a:gdLst>
                <a:gd name="T0" fmla="*/ 18057519 w 19679"/>
                <a:gd name="T1" fmla="*/ 19449930 h 19679"/>
                <a:gd name="T2" fmla="*/ 18057519 w 19679"/>
                <a:gd name="T3" fmla="*/ 19449930 h 19679"/>
                <a:gd name="T4" fmla="*/ 18057519 w 19679"/>
                <a:gd name="T5" fmla="*/ 19449930 h 19679"/>
                <a:gd name="T6" fmla="*/ 18057519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8" y="6724"/>
                    <a:pt x="20638"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32" name="AutoShape 30"/>
            <p:cNvSpPr>
              <a:spLocks/>
            </p:cNvSpPr>
            <p:nvPr/>
          </p:nvSpPr>
          <p:spPr bwMode="auto">
            <a:xfrm>
              <a:off x="527706"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33" name="AutoShape 31"/>
            <p:cNvSpPr>
              <a:spLocks/>
            </p:cNvSpPr>
            <p:nvPr/>
          </p:nvSpPr>
          <p:spPr bwMode="auto">
            <a:xfrm>
              <a:off x="0"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34" name="AutoShape 32"/>
            <p:cNvSpPr>
              <a:spLocks/>
            </p:cNvSpPr>
            <p:nvPr/>
          </p:nvSpPr>
          <p:spPr bwMode="auto">
            <a:xfrm>
              <a:off x="784357"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35" name="AutoShape 33"/>
            <p:cNvSpPr>
              <a:spLocks/>
            </p:cNvSpPr>
            <p:nvPr/>
          </p:nvSpPr>
          <p:spPr bwMode="auto">
            <a:xfrm>
              <a:off x="260579" y="519402"/>
              <a:ext cx="240939" cy="239424"/>
            </a:xfrm>
            <a:custGeom>
              <a:avLst/>
              <a:gdLst>
                <a:gd name="T0" fmla="*/ 18057680 w 19679"/>
                <a:gd name="T1" fmla="*/ 19449930 h 19679"/>
                <a:gd name="T2" fmla="*/ 18057680 w 19679"/>
                <a:gd name="T3" fmla="*/ 19449930 h 19679"/>
                <a:gd name="T4" fmla="*/ 18057680 w 19679"/>
                <a:gd name="T5" fmla="*/ 19449930 h 19679"/>
                <a:gd name="T6" fmla="*/ 1805768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8" y="6724"/>
                    <a:pt x="20638"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36" name="AutoShape 34"/>
            <p:cNvSpPr>
              <a:spLocks/>
            </p:cNvSpPr>
            <p:nvPr/>
          </p:nvSpPr>
          <p:spPr bwMode="auto">
            <a:xfrm>
              <a:off x="1046246"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37" name="Line 35"/>
            <p:cNvSpPr>
              <a:spLocks noChangeShapeType="1"/>
            </p:cNvSpPr>
            <p:nvPr/>
          </p:nvSpPr>
          <p:spPr bwMode="auto">
            <a:xfrm flipH="1">
              <a:off x="120468" y="120365"/>
              <a:ext cx="394144" cy="388572"/>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38" name="Line 36"/>
            <p:cNvSpPr>
              <a:spLocks noChangeShapeType="1"/>
            </p:cNvSpPr>
            <p:nvPr/>
          </p:nvSpPr>
          <p:spPr bwMode="auto">
            <a:xfrm flipH="1">
              <a:off x="381048" y="214564"/>
              <a:ext cx="178086" cy="294373"/>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39" name="Line 37"/>
            <p:cNvSpPr>
              <a:spLocks noChangeShapeType="1"/>
            </p:cNvSpPr>
            <p:nvPr/>
          </p:nvSpPr>
          <p:spPr bwMode="auto">
            <a:xfrm>
              <a:off x="644246" y="249888"/>
              <a:ext cx="3930" cy="259049"/>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40" name="Line 38"/>
            <p:cNvSpPr>
              <a:spLocks noChangeShapeType="1"/>
            </p:cNvSpPr>
            <p:nvPr/>
          </p:nvSpPr>
          <p:spPr bwMode="auto">
            <a:xfrm>
              <a:off x="729360" y="214564"/>
              <a:ext cx="175467" cy="294373"/>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41" name="Line 39"/>
            <p:cNvSpPr>
              <a:spLocks noChangeShapeType="1"/>
            </p:cNvSpPr>
            <p:nvPr/>
          </p:nvSpPr>
          <p:spPr bwMode="auto">
            <a:xfrm>
              <a:off x="773881" y="120365"/>
              <a:ext cx="391526" cy="388572"/>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nvGrpSpPr>
          <p:cNvPr id="8200" name="Group 40"/>
          <p:cNvGrpSpPr>
            <a:grpSpLocks/>
          </p:cNvGrpSpPr>
          <p:nvPr/>
        </p:nvGrpSpPr>
        <p:grpSpPr bwMode="auto">
          <a:xfrm>
            <a:off x="2286000" y="2514600"/>
            <a:ext cx="1284288" cy="758825"/>
            <a:chOff x="0" y="0"/>
            <a:chExt cx="1285875" cy="758826"/>
          </a:xfrm>
        </p:grpSpPr>
        <p:sp>
          <p:nvSpPr>
            <p:cNvPr id="8220" name="AutoShape 41"/>
            <p:cNvSpPr>
              <a:spLocks/>
            </p:cNvSpPr>
            <p:nvPr/>
          </p:nvSpPr>
          <p:spPr bwMode="auto">
            <a:xfrm>
              <a:off x="523778" y="-1"/>
              <a:ext cx="240938" cy="239424"/>
            </a:xfrm>
            <a:custGeom>
              <a:avLst/>
              <a:gdLst>
                <a:gd name="T0" fmla="*/ 18057519 w 19679"/>
                <a:gd name="T1" fmla="*/ 19449930 h 19679"/>
                <a:gd name="T2" fmla="*/ 18057519 w 19679"/>
                <a:gd name="T3" fmla="*/ 19449930 h 19679"/>
                <a:gd name="T4" fmla="*/ 18057519 w 19679"/>
                <a:gd name="T5" fmla="*/ 19449930 h 19679"/>
                <a:gd name="T6" fmla="*/ 18057519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8" y="6724"/>
                    <a:pt x="20638"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21" name="AutoShape 42"/>
            <p:cNvSpPr>
              <a:spLocks/>
            </p:cNvSpPr>
            <p:nvPr/>
          </p:nvSpPr>
          <p:spPr bwMode="auto">
            <a:xfrm>
              <a:off x="527706"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22" name="AutoShape 43"/>
            <p:cNvSpPr>
              <a:spLocks/>
            </p:cNvSpPr>
            <p:nvPr/>
          </p:nvSpPr>
          <p:spPr bwMode="auto">
            <a:xfrm>
              <a:off x="0"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23" name="AutoShape 44"/>
            <p:cNvSpPr>
              <a:spLocks/>
            </p:cNvSpPr>
            <p:nvPr/>
          </p:nvSpPr>
          <p:spPr bwMode="auto">
            <a:xfrm>
              <a:off x="784357"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24" name="AutoShape 45"/>
            <p:cNvSpPr>
              <a:spLocks/>
            </p:cNvSpPr>
            <p:nvPr/>
          </p:nvSpPr>
          <p:spPr bwMode="auto">
            <a:xfrm>
              <a:off x="260579" y="519402"/>
              <a:ext cx="240939" cy="239424"/>
            </a:xfrm>
            <a:custGeom>
              <a:avLst/>
              <a:gdLst>
                <a:gd name="T0" fmla="*/ 18057680 w 19679"/>
                <a:gd name="T1" fmla="*/ 19449930 h 19679"/>
                <a:gd name="T2" fmla="*/ 18057680 w 19679"/>
                <a:gd name="T3" fmla="*/ 19449930 h 19679"/>
                <a:gd name="T4" fmla="*/ 18057680 w 19679"/>
                <a:gd name="T5" fmla="*/ 19449930 h 19679"/>
                <a:gd name="T6" fmla="*/ 1805768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8" y="6724"/>
                    <a:pt x="20638"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25" name="AutoShape 46"/>
            <p:cNvSpPr>
              <a:spLocks/>
            </p:cNvSpPr>
            <p:nvPr/>
          </p:nvSpPr>
          <p:spPr bwMode="auto">
            <a:xfrm>
              <a:off x="1046246"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26" name="Line 47"/>
            <p:cNvSpPr>
              <a:spLocks noChangeShapeType="1"/>
            </p:cNvSpPr>
            <p:nvPr/>
          </p:nvSpPr>
          <p:spPr bwMode="auto">
            <a:xfrm flipH="1">
              <a:off x="120468" y="120365"/>
              <a:ext cx="394144" cy="388572"/>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27" name="Line 48"/>
            <p:cNvSpPr>
              <a:spLocks noChangeShapeType="1"/>
            </p:cNvSpPr>
            <p:nvPr/>
          </p:nvSpPr>
          <p:spPr bwMode="auto">
            <a:xfrm flipH="1">
              <a:off x="381048" y="214564"/>
              <a:ext cx="178086" cy="294373"/>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28" name="Line 49"/>
            <p:cNvSpPr>
              <a:spLocks noChangeShapeType="1"/>
            </p:cNvSpPr>
            <p:nvPr/>
          </p:nvSpPr>
          <p:spPr bwMode="auto">
            <a:xfrm>
              <a:off x="644246" y="249888"/>
              <a:ext cx="3930" cy="259049"/>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29" name="Line 50"/>
            <p:cNvSpPr>
              <a:spLocks noChangeShapeType="1"/>
            </p:cNvSpPr>
            <p:nvPr/>
          </p:nvSpPr>
          <p:spPr bwMode="auto">
            <a:xfrm>
              <a:off x="729360" y="214564"/>
              <a:ext cx="175467" cy="294373"/>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30" name="Line 51"/>
            <p:cNvSpPr>
              <a:spLocks noChangeShapeType="1"/>
            </p:cNvSpPr>
            <p:nvPr/>
          </p:nvSpPr>
          <p:spPr bwMode="auto">
            <a:xfrm>
              <a:off x="773881" y="120365"/>
              <a:ext cx="391526" cy="388572"/>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grpSp>
        <p:nvGrpSpPr>
          <p:cNvPr id="8201" name="Group 52"/>
          <p:cNvGrpSpPr>
            <a:grpSpLocks/>
          </p:cNvGrpSpPr>
          <p:nvPr/>
        </p:nvGrpSpPr>
        <p:grpSpPr bwMode="auto">
          <a:xfrm>
            <a:off x="7315200" y="2590800"/>
            <a:ext cx="1284288" cy="758825"/>
            <a:chOff x="0" y="0"/>
            <a:chExt cx="1285875" cy="758826"/>
          </a:xfrm>
        </p:grpSpPr>
        <p:sp>
          <p:nvSpPr>
            <p:cNvPr id="8209" name="AutoShape 53"/>
            <p:cNvSpPr>
              <a:spLocks/>
            </p:cNvSpPr>
            <p:nvPr/>
          </p:nvSpPr>
          <p:spPr bwMode="auto">
            <a:xfrm>
              <a:off x="523778" y="-1"/>
              <a:ext cx="240938" cy="239424"/>
            </a:xfrm>
            <a:custGeom>
              <a:avLst/>
              <a:gdLst>
                <a:gd name="T0" fmla="*/ 18057519 w 19679"/>
                <a:gd name="T1" fmla="*/ 19449930 h 19679"/>
                <a:gd name="T2" fmla="*/ 18057519 w 19679"/>
                <a:gd name="T3" fmla="*/ 19449930 h 19679"/>
                <a:gd name="T4" fmla="*/ 18057519 w 19679"/>
                <a:gd name="T5" fmla="*/ 19449930 h 19679"/>
                <a:gd name="T6" fmla="*/ 18057519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8" y="6724"/>
                    <a:pt x="20638"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10" name="AutoShape 54"/>
            <p:cNvSpPr>
              <a:spLocks/>
            </p:cNvSpPr>
            <p:nvPr/>
          </p:nvSpPr>
          <p:spPr bwMode="auto">
            <a:xfrm>
              <a:off x="527706"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11" name="AutoShape 55"/>
            <p:cNvSpPr>
              <a:spLocks/>
            </p:cNvSpPr>
            <p:nvPr/>
          </p:nvSpPr>
          <p:spPr bwMode="auto">
            <a:xfrm>
              <a:off x="0"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12" name="AutoShape 56"/>
            <p:cNvSpPr>
              <a:spLocks/>
            </p:cNvSpPr>
            <p:nvPr/>
          </p:nvSpPr>
          <p:spPr bwMode="auto">
            <a:xfrm>
              <a:off x="784357"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13" name="AutoShape 57"/>
            <p:cNvSpPr>
              <a:spLocks/>
            </p:cNvSpPr>
            <p:nvPr/>
          </p:nvSpPr>
          <p:spPr bwMode="auto">
            <a:xfrm>
              <a:off x="260579" y="519402"/>
              <a:ext cx="240939" cy="239424"/>
            </a:xfrm>
            <a:custGeom>
              <a:avLst/>
              <a:gdLst>
                <a:gd name="T0" fmla="*/ 18057680 w 19679"/>
                <a:gd name="T1" fmla="*/ 19449930 h 19679"/>
                <a:gd name="T2" fmla="*/ 18057680 w 19679"/>
                <a:gd name="T3" fmla="*/ 19449930 h 19679"/>
                <a:gd name="T4" fmla="*/ 18057680 w 19679"/>
                <a:gd name="T5" fmla="*/ 19449930 h 19679"/>
                <a:gd name="T6" fmla="*/ 1805768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8" y="6724"/>
                    <a:pt x="20638"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14" name="AutoShape 58"/>
            <p:cNvSpPr>
              <a:spLocks/>
            </p:cNvSpPr>
            <p:nvPr/>
          </p:nvSpPr>
          <p:spPr bwMode="auto">
            <a:xfrm>
              <a:off x="1046246" y="519402"/>
              <a:ext cx="239629" cy="239424"/>
            </a:xfrm>
            <a:custGeom>
              <a:avLst/>
              <a:gdLst>
                <a:gd name="T0" fmla="*/ 17764730 w 19679"/>
                <a:gd name="T1" fmla="*/ 19449930 h 19679"/>
                <a:gd name="T2" fmla="*/ 17764730 w 19679"/>
                <a:gd name="T3" fmla="*/ 19449930 h 19679"/>
                <a:gd name="T4" fmla="*/ 17764730 w 19679"/>
                <a:gd name="T5" fmla="*/ 19449930 h 19679"/>
                <a:gd name="T6" fmla="*/ 17764730 w 19679"/>
                <a:gd name="T7" fmla="*/ 19449930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9" y="6724"/>
                    <a:pt x="20639" y="12953"/>
                    <a:pt x="16796" y="16796"/>
                  </a:cubicBezTo>
                  <a:cubicBezTo>
                    <a:pt x="12953" y="20638"/>
                    <a:pt x="6724" y="20638"/>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15" name="Line 59"/>
            <p:cNvSpPr>
              <a:spLocks noChangeShapeType="1"/>
            </p:cNvSpPr>
            <p:nvPr/>
          </p:nvSpPr>
          <p:spPr bwMode="auto">
            <a:xfrm flipH="1">
              <a:off x="120468" y="120365"/>
              <a:ext cx="394144" cy="388572"/>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16" name="Line 60"/>
            <p:cNvSpPr>
              <a:spLocks noChangeShapeType="1"/>
            </p:cNvSpPr>
            <p:nvPr/>
          </p:nvSpPr>
          <p:spPr bwMode="auto">
            <a:xfrm flipH="1">
              <a:off x="381048" y="214564"/>
              <a:ext cx="178086" cy="294373"/>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17" name="Line 61"/>
            <p:cNvSpPr>
              <a:spLocks noChangeShapeType="1"/>
            </p:cNvSpPr>
            <p:nvPr/>
          </p:nvSpPr>
          <p:spPr bwMode="auto">
            <a:xfrm>
              <a:off x="644246" y="249888"/>
              <a:ext cx="3930" cy="259049"/>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18" name="Line 62"/>
            <p:cNvSpPr>
              <a:spLocks noChangeShapeType="1"/>
            </p:cNvSpPr>
            <p:nvPr/>
          </p:nvSpPr>
          <p:spPr bwMode="auto">
            <a:xfrm>
              <a:off x="729360" y="214564"/>
              <a:ext cx="175467" cy="294373"/>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19" name="Line 63"/>
            <p:cNvSpPr>
              <a:spLocks noChangeShapeType="1"/>
            </p:cNvSpPr>
            <p:nvPr/>
          </p:nvSpPr>
          <p:spPr bwMode="auto">
            <a:xfrm>
              <a:off x="773881" y="120365"/>
              <a:ext cx="391526" cy="388572"/>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grpSp>
      <p:sp>
        <p:nvSpPr>
          <p:cNvPr id="8202" name="AutoShape 64"/>
          <p:cNvSpPr>
            <a:spLocks/>
          </p:cNvSpPr>
          <p:nvPr/>
        </p:nvSpPr>
        <p:spPr bwMode="auto">
          <a:xfrm>
            <a:off x="4265613" y="1751013"/>
            <a:ext cx="242887" cy="239712"/>
          </a:xfrm>
          <a:custGeom>
            <a:avLst/>
            <a:gdLst>
              <a:gd name="T0" fmla="*/ 18499229 w 19679"/>
              <a:gd name="T1" fmla="*/ 19520199 h 19679"/>
              <a:gd name="T2" fmla="*/ 18499229 w 19679"/>
              <a:gd name="T3" fmla="*/ 19520199 h 19679"/>
              <a:gd name="T4" fmla="*/ 18499229 w 19679"/>
              <a:gd name="T5" fmla="*/ 19520199 h 19679"/>
              <a:gd name="T6" fmla="*/ 18499229 w 19679"/>
              <a:gd name="T7" fmla="*/ 19520199 h 1967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9679" h="19679">
                <a:moveTo>
                  <a:pt x="16796" y="2881"/>
                </a:moveTo>
                <a:cubicBezTo>
                  <a:pt x="20638" y="6724"/>
                  <a:pt x="20638" y="12953"/>
                  <a:pt x="16796" y="16796"/>
                </a:cubicBezTo>
                <a:cubicBezTo>
                  <a:pt x="12953" y="20639"/>
                  <a:pt x="6724" y="20639"/>
                  <a:pt x="2881" y="16796"/>
                </a:cubicBezTo>
                <a:cubicBezTo>
                  <a:pt x="-961" y="12953"/>
                  <a:pt x="-961" y="6724"/>
                  <a:pt x="2881" y="2881"/>
                </a:cubicBezTo>
                <a:cubicBezTo>
                  <a:pt x="6724" y="-961"/>
                  <a:pt x="12953" y="-961"/>
                  <a:pt x="16796" y="2881"/>
                </a:cubicBezTo>
              </a:path>
            </a:pathLst>
          </a:custGeom>
          <a:noFill/>
          <a:ln w="38100" cap="flat" cmpd="sng">
            <a:solidFill>
              <a:srgbClr val="00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8203" name="AutoShape 65"/>
          <p:cNvSpPr>
            <a:spLocks/>
          </p:cNvSpPr>
          <p:nvPr/>
        </p:nvSpPr>
        <p:spPr bwMode="auto">
          <a:xfrm>
            <a:off x="1611126" y="1870869"/>
            <a:ext cx="2643374" cy="666464"/>
          </a:xfrm>
          <a:custGeom>
            <a:avLst/>
            <a:gdLst>
              <a:gd name="T0" fmla="*/ 2147483647 w 21600"/>
              <a:gd name="T1" fmla="*/ 709449484 h 21600"/>
              <a:gd name="T2" fmla="*/ 2147483647 w 21600"/>
              <a:gd name="T3" fmla="*/ 709449484 h 21600"/>
              <a:gd name="T4" fmla="*/ 2147483647 w 21600"/>
              <a:gd name="T5" fmla="*/ 709449484 h 21600"/>
              <a:gd name="T6" fmla="*/ 2147483647 w 21600"/>
              <a:gd name="T7" fmla="*/ 709449484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600" y="0"/>
                </a:moveTo>
                <a:cubicBezTo>
                  <a:pt x="14400" y="7199"/>
                  <a:pt x="7199" y="14400"/>
                  <a:pt x="0" y="21600"/>
                </a:cubicBezTo>
              </a:path>
            </a:pathLst>
          </a:custGeom>
          <a:noFill/>
          <a:ln w="9525"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04" name="AutoShape 66"/>
          <p:cNvSpPr>
            <a:spLocks/>
          </p:cNvSpPr>
          <p:nvPr/>
        </p:nvSpPr>
        <p:spPr bwMode="auto">
          <a:xfrm>
            <a:off x="3017485" y="1958181"/>
            <a:ext cx="1262026" cy="538958"/>
          </a:xfrm>
          <a:custGeom>
            <a:avLst/>
            <a:gdLst>
              <a:gd name="T0" fmla="*/ 1464320747 w 21600"/>
              <a:gd name="T1" fmla="*/ 504420246 h 21600"/>
              <a:gd name="T2" fmla="*/ 1464320747 w 21600"/>
              <a:gd name="T3" fmla="*/ 504420246 h 21600"/>
              <a:gd name="T4" fmla="*/ 1464320747 w 21600"/>
              <a:gd name="T5" fmla="*/ 504420246 h 21600"/>
              <a:gd name="T6" fmla="*/ 1464320747 w 21600"/>
              <a:gd name="T7" fmla="*/ 504420246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21600" y="0"/>
                </a:moveTo>
                <a:cubicBezTo>
                  <a:pt x="14400" y="7199"/>
                  <a:pt x="7199" y="14400"/>
                  <a:pt x="0" y="21600"/>
                </a:cubicBezTo>
              </a:path>
            </a:pathLst>
          </a:custGeom>
          <a:noFill/>
          <a:ln w="9525"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05" name="AutoShape 67"/>
          <p:cNvSpPr>
            <a:spLocks/>
          </p:cNvSpPr>
          <p:nvPr/>
        </p:nvSpPr>
        <p:spPr bwMode="auto">
          <a:xfrm>
            <a:off x="4395788" y="2009775"/>
            <a:ext cx="31750" cy="487363"/>
          </a:xfrm>
          <a:custGeom>
            <a:avLst/>
            <a:gdLst>
              <a:gd name="T0" fmla="*/ 34300 w 21600"/>
              <a:gd name="T1" fmla="*/ 124056943 h 21600"/>
              <a:gd name="T2" fmla="*/ 34300 w 21600"/>
              <a:gd name="T3" fmla="*/ 124056943 h 21600"/>
              <a:gd name="T4" fmla="*/ 34300 w 21600"/>
              <a:gd name="T5" fmla="*/ 124056943 h 21600"/>
              <a:gd name="T6" fmla="*/ 34300 w 21600"/>
              <a:gd name="T7" fmla="*/ 124056943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199"/>
                  <a:pt x="14399" y="14400"/>
                  <a:pt x="21599" y="21600"/>
                </a:cubicBezTo>
              </a:path>
            </a:pathLst>
          </a:custGeom>
          <a:noFill/>
          <a:ln w="9525"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06" name="AutoShape 68"/>
          <p:cNvSpPr>
            <a:spLocks/>
          </p:cNvSpPr>
          <p:nvPr/>
        </p:nvSpPr>
        <p:spPr bwMode="auto">
          <a:xfrm>
            <a:off x="4484839" y="1958180"/>
            <a:ext cx="1547272" cy="571501"/>
          </a:xfrm>
          <a:custGeom>
            <a:avLst/>
            <a:gdLst>
              <a:gd name="T0" fmla="*/ 2147483647 w 21600"/>
              <a:gd name="T1" fmla="*/ 572093058 h 21600"/>
              <a:gd name="T2" fmla="*/ 2147483647 w 21600"/>
              <a:gd name="T3" fmla="*/ 572093058 h 21600"/>
              <a:gd name="T4" fmla="*/ 2147483647 w 21600"/>
              <a:gd name="T5" fmla="*/ 572093058 h 21600"/>
              <a:gd name="T6" fmla="*/ 2147483647 w 21600"/>
              <a:gd name="T7" fmla="*/ 572093058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cubicBezTo>
                  <a:pt x="7200" y="7200"/>
                  <a:pt x="14399" y="14399"/>
                  <a:pt x="21599" y="21599"/>
                </a:cubicBezTo>
              </a:path>
            </a:pathLst>
          </a:custGeom>
          <a:noFill/>
          <a:ln w="9525" cap="flat" cmpd="sng">
            <a:solidFill>
              <a:srgbClr val="000000"/>
            </a:solidFill>
            <a:prstDash val="solid"/>
            <a:round/>
            <a:headEnd/>
            <a:tailEnd type="triangle" w="med" len="me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8207" name="Line 69"/>
          <p:cNvSpPr>
            <a:spLocks noChangeShapeType="1"/>
          </p:cNvSpPr>
          <p:nvPr/>
        </p:nvSpPr>
        <p:spPr bwMode="auto">
          <a:xfrm>
            <a:off x="4508500" y="1870870"/>
            <a:ext cx="3429000" cy="731044"/>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p>
            <a:endParaRPr lang="en-US"/>
          </a:p>
        </p:txBody>
      </p:sp>
      <p:sp>
        <p:nvSpPr>
          <p:cNvPr id="8208" name="AutoShape 70"/>
          <p:cNvSpPr>
            <a:spLocks/>
          </p:cNvSpPr>
          <p:nvPr/>
        </p:nvSpPr>
        <p:spPr bwMode="auto">
          <a:xfrm>
            <a:off x="298450" y="1125538"/>
            <a:ext cx="8615363" cy="485775"/>
          </a:xfrm>
          <a:custGeom>
            <a:avLst/>
            <a:gdLst>
              <a:gd name="T0" fmla="*/ 2147483647 w 21600"/>
              <a:gd name="T1" fmla="*/ 122848224 h 21600"/>
              <a:gd name="T2" fmla="*/ 2147483647 w 21600"/>
              <a:gd name="T3" fmla="*/ 122848224 h 21600"/>
              <a:gd name="T4" fmla="*/ 2147483647 w 21600"/>
              <a:gd name="T5" fmla="*/ 122848224 h 21600"/>
              <a:gd name="T6" fmla="*/ 2147483647 w 21600"/>
              <a:gd name="T7" fmla="*/ 122848224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599" y="0"/>
                </a:lnTo>
                <a:lnTo>
                  <a:pt x="21599"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spcBef>
                <a:spcPts val="600"/>
              </a:spcBef>
            </a:pPr>
            <a:r>
              <a:rPr lang="en-US" altLang="en-US" sz="2800">
                <a:latin typeface="Arial" pitchFamily="34" charset="0"/>
                <a:cs typeface="Arial" pitchFamily="34" charset="0"/>
                <a:sym typeface="Arial" pitchFamily="34" charset="0"/>
              </a:rPr>
              <a:t>Consider a search tree with branching factor </a:t>
            </a:r>
            <a:r>
              <a:rPr lang="en-US" altLang="en-US" sz="2800" i="1">
                <a:latin typeface="Arial" pitchFamily="34" charset="0"/>
                <a:cs typeface="Arial" pitchFamily="34" charset="0"/>
                <a:sym typeface="Arial" pitchFamily="34" charset="0"/>
              </a:rPr>
              <a:t>M</a:t>
            </a:r>
            <a:r>
              <a:rPr lang="en-US" altLang="en-US" sz="2800">
                <a:latin typeface="Arial" pitchFamily="34" charset="0"/>
                <a:cs typeface="Arial" pitchFamily="34" charset="0"/>
                <a:sym typeface="Arial" pitchFamily="34" charset="0"/>
              </a:rPr>
              <a:t>:</a:t>
            </a:r>
            <a:endParaRPr lang="en-US" altLang="en-US"/>
          </a:p>
        </p:txBody>
      </p:sp>
      <p:sp>
        <p:nvSpPr>
          <p:cNvPr id="2" name="Date Placeholder 1">
            <a:extLst>
              <a:ext uri="{FF2B5EF4-FFF2-40B4-BE49-F238E27FC236}">
                <a16:creationId xmlns:a16="http://schemas.microsoft.com/office/drawing/2014/main" id="{1388509E-8852-496A-A29A-E340B72785C1}"/>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DEA5F317-1194-47DC-8D8B-7CB55DE25849}"/>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1941C5F9-C95E-4F46-97F6-36854D6A5550}"/>
              </a:ext>
            </a:extLst>
          </p:cNvPr>
          <p:cNvSpPr>
            <a:spLocks noGrp="1"/>
          </p:cNvSpPr>
          <p:nvPr>
            <p:ph type="sldNum" sz="quarter" idx="12"/>
          </p:nvPr>
        </p:nvSpPr>
        <p:spPr/>
        <p:txBody>
          <a:bodyPr/>
          <a:lstStyle/>
          <a:p>
            <a:pPr>
              <a:defRPr/>
            </a:pPr>
            <a:fld id="{AE055072-ED12-4C45-98F4-735693FD894A}" type="slidenum">
              <a:rPr lang="en-US" smtClean="0"/>
              <a:pPr>
                <a:defRPr/>
              </a:pPr>
              <a:t>3</a:t>
            </a:fld>
            <a:endParaRPr lang="en-US"/>
          </a:p>
        </p:txBody>
      </p:sp>
    </p:spTree>
    <p:extLst>
      <p:ext uri="{BB962C8B-B14F-4D97-AF65-F5344CB8AC3E}">
        <p14:creationId xmlns:p14="http://schemas.microsoft.com/office/powerpoint/2010/main" val="3995642741"/>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a:xfrm>
            <a:off x="685800" y="76200"/>
            <a:ext cx="7772400" cy="914400"/>
          </a:xfrm>
        </p:spPr>
        <p:txBody>
          <a:bodyPr lIns="0" tIns="0" rIns="0" bIns="0"/>
          <a:lstStyle/>
          <a:p>
            <a:pPr algn="ctr" defTabSz="914400" eaLnBrk="1"/>
            <a:r>
              <a:rPr lang="en-US" altLang="en-US" sz="4400">
                <a:latin typeface="Arial" pitchFamily="34" charset="0"/>
                <a:cs typeface="Arial" pitchFamily="34" charset="0"/>
                <a:sym typeface="Arial" pitchFamily="34" charset="0"/>
              </a:rPr>
              <a:t>Deletion Slide Two</a:t>
            </a:r>
            <a:endParaRPr lang="en-US" altLang="en-US"/>
          </a:p>
        </p:txBody>
      </p:sp>
      <p:sp>
        <p:nvSpPr>
          <p:cNvPr id="28676" name="Rectangle 3"/>
          <p:cNvSpPr>
            <a:spLocks noGrp="1" noChangeArrowheads="1"/>
          </p:cNvSpPr>
          <p:nvPr>
            <p:ph type="body" idx="1"/>
          </p:nvPr>
        </p:nvSpPr>
        <p:spPr>
          <a:xfrm>
            <a:off x="228600" y="914400"/>
            <a:ext cx="6400800" cy="4114800"/>
          </a:xfrm>
        </p:spPr>
        <p:txBody>
          <a:bodyPr lIns="0" tIns="0" rIns="0" bIns="0"/>
          <a:lstStyle/>
          <a:p>
            <a:pPr marL="273050" indent="-273050" defTabSz="657225" eaLnBrk="1">
              <a:spcBef>
                <a:spcPts val="400"/>
              </a:spcBef>
            </a:pPr>
            <a:r>
              <a:rPr lang="en-US" altLang="en-US" sz="2000" dirty="0">
                <a:latin typeface="Arial" pitchFamily="34" charset="0"/>
                <a:cs typeface="Arial" pitchFamily="34" charset="0"/>
                <a:sym typeface="Arial" pitchFamily="34" charset="0"/>
              </a:rPr>
              <a:t>3.	If an internal node ends up with fewer than </a:t>
            </a:r>
            <a:r>
              <a:rPr lang="en-US" altLang="en-US" sz="1700" dirty="0">
                <a:latin typeface="Arial" panose="020B0604020202020204" pitchFamily="34" charset="0"/>
                <a:ea typeface="Symbol" pitchFamily="18" charset="2"/>
                <a:cs typeface="Arial" panose="020B0604020202020204" pitchFamily="34" charset="0"/>
                <a:sym typeface="Symbol" pitchFamily="18" charset="2"/>
              </a:rPr>
              <a:t>⎡</a:t>
            </a:r>
            <a:r>
              <a:rPr lang="en-US" altLang="en-US" sz="1700" b="1" i="1" dirty="0">
                <a:latin typeface="Courier New" pitchFamily="49" charset="0"/>
                <a:cs typeface="Courier New" pitchFamily="49" charset="0"/>
                <a:sym typeface="Courier New" pitchFamily="49" charset="0"/>
              </a:rPr>
              <a:t>M</a:t>
            </a:r>
            <a:r>
              <a:rPr lang="en-US" altLang="en-US" sz="1700" b="1" dirty="0">
                <a:latin typeface="Courier New" pitchFamily="49" charset="0"/>
                <a:cs typeface="Courier New" pitchFamily="49" charset="0"/>
                <a:sym typeface="Courier New" pitchFamily="49" charset="0"/>
              </a:rPr>
              <a:t>/2</a:t>
            </a:r>
            <a:r>
              <a:rPr lang="en-US" altLang="en-US" sz="1700" dirty="0">
                <a:latin typeface="Arial" panose="020B0604020202020204" pitchFamily="34" charset="0"/>
                <a:ea typeface="Symbol" pitchFamily="18" charset="2"/>
                <a:cs typeface="Arial" panose="020B0604020202020204" pitchFamily="34" charset="0"/>
                <a:sym typeface="Symbol" pitchFamily="18" charset="2"/>
              </a:rPr>
              <a:t>⎤</a:t>
            </a:r>
            <a:r>
              <a:rPr lang="en-US" altLang="en-US" sz="2000" dirty="0">
                <a:latin typeface="Arial" pitchFamily="34" charset="0"/>
                <a:cs typeface="Arial" pitchFamily="34" charset="0"/>
                <a:sym typeface="Arial" pitchFamily="34" charset="0"/>
              </a:rPr>
              <a:t> children, </a:t>
            </a:r>
            <a:r>
              <a:rPr lang="en-US" altLang="en-US" sz="2000" b="1" dirty="0">
                <a:latin typeface="Times New Roman" pitchFamily="18" charset="0"/>
                <a:cs typeface="Times New Roman" pitchFamily="18" charset="0"/>
                <a:sym typeface="Times New Roman" pitchFamily="18" charset="0"/>
              </a:rPr>
              <a:t>underflow</a:t>
            </a:r>
            <a:r>
              <a:rPr lang="en-US" altLang="en-US" sz="2000" dirty="0">
                <a:latin typeface="Arial" pitchFamily="34" charset="0"/>
                <a:cs typeface="Arial" pitchFamily="34" charset="0"/>
                <a:sym typeface="Arial" pitchFamily="34" charset="0"/>
              </a:rPr>
              <a:t>!</a:t>
            </a:r>
          </a:p>
          <a:p>
            <a:pPr marL="642938" lvl="1" indent="-314325" defTabSz="657225" eaLnBrk="1">
              <a:spcBef>
                <a:spcPts val="400"/>
              </a:spcBef>
              <a:buFontTx/>
              <a:buChar char="–"/>
            </a:pPr>
            <a:r>
              <a:rPr lang="en-US" altLang="en-US" sz="1700" dirty="0">
                <a:latin typeface="Arial" pitchFamily="34" charset="0"/>
                <a:cs typeface="Arial" pitchFamily="34" charset="0"/>
                <a:sym typeface="Arial" pitchFamily="34" charset="0"/>
              </a:rPr>
              <a:t>Adopt from a neighbor;</a:t>
            </a:r>
            <a:br>
              <a:rPr lang="en-US" altLang="en-US" sz="1700" dirty="0">
                <a:latin typeface="Arial" pitchFamily="34" charset="0"/>
                <a:cs typeface="Arial" pitchFamily="34" charset="0"/>
                <a:sym typeface="Arial" pitchFamily="34" charset="0"/>
              </a:rPr>
            </a:br>
            <a:r>
              <a:rPr lang="en-US" altLang="en-US" sz="1700" dirty="0">
                <a:latin typeface="Arial" pitchFamily="34" charset="0"/>
                <a:cs typeface="Arial" pitchFamily="34" charset="0"/>
                <a:sym typeface="Arial" pitchFamily="34" charset="0"/>
              </a:rPr>
              <a:t>update the parent</a:t>
            </a:r>
          </a:p>
          <a:p>
            <a:pPr marL="642938" lvl="1" indent="-314325" defTabSz="657225" eaLnBrk="1">
              <a:spcBef>
                <a:spcPts val="400"/>
              </a:spcBef>
              <a:buFontTx/>
              <a:buChar char="–"/>
            </a:pPr>
            <a:r>
              <a:rPr lang="en-US" altLang="en-US" sz="1700" dirty="0">
                <a:latin typeface="Arial" pitchFamily="34" charset="0"/>
                <a:cs typeface="Arial" pitchFamily="34" charset="0"/>
                <a:sym typeface="Arial" pitchFamily="34" charset="0"/>
              </a:rPr>
              <a:t>If adoption won’t work,</a:t>
            </a:r>
            <a:br>
              <a:rPr lang="en-US" altLang="en-US" sz="1700" dirty="0">
                <a:latin typeface="Arial" pitchFamily="34" charset="0"/>
                <a:cs typeface="Arial" pitchFamily="34" charset="0"/>
                <a:sym typeface="Arial" pitchFamily="34" charset="0"/>
              </a:rPr>
            </a:br>
            <a:r>
              <a:rPr lang="en-US" altLang="en-US" sz="1700" dirty="0">
                <a:latin typeface="Arial" pitchFamily="34" charset="0"/>
                <a:cs typeface="Arial" pitchFamily="34" charset="0"/>
                <a:sym typeface="Arial" pitchFamily="34" charset="0"/>
              </a:rPr>
              <a:t>merge with neighbor</a:t>
            </a:r>
          </a:p>
          <a:p>
            <a:pPr marL="642938" lvl="1" indent="-314325" defTabSz="657225" eaLnBrk="1">
              <a:spcBef>
                <a:spcPts val="400"/>
              </a:spcBef>
              <a:buFontTx/>
              <a:buChar char="–"/>
            </a:pPr>
            <a:r>
              <a:rPr lang="en-US" altLang="en-US" sz="1700" dirty="0">
                <a:latin typeface="Arial" pitchFamily="34" charset="0"/>
                <a:cs typeface="Arial" pitchFamily="34" charset="0"/>
                <a:sym typeface="Arial" pitchFamily="34" charset="0"/>
              </a:rPr>
              <a:t>If the parent ends up with fewer than </a:t>
            </a:r>
            <a:r>
              <a:rPr lang="en-US" altLang="en-US" sz="1400" dirty="0">
                <a:ea typeface="Symbol" pitchFamily="18" charset="2"/>
                <a:cs typeface="Symbol" pitchFamily="18" charset="2"/>
                <a:sym typeface="Symbol" pitchFamily="18" charset="2"/>
              </a:rPr>
              <a:t>⎡</a:t>
            </a:r>
            <a:r>
              <a:rPr lang="en-US" altLang="en-US" sz="1400" b="1" i="1" dirty="0">
                <a:cs typeface="Courier New" pitchFamily="49" charset="0"/>
                <a:sym typeface="Courier New" pitchFamily="49" charset="0"/>
              </a:rPr>
              <a:t>M</a:t>
            </a:r>
            <a:r>
              <a:rPr lang="en-US" altLang="en-US" sz="1400" b="1" dirty="0">
                <a:cs typeface="Courier New" pitchFamily="49" charset="0"/>
                <a:sym typeface="Courier New" pitchFamily="49" charset="0"/>
              </a:rPr>
              <a:t>/2</a:t>
            </a:r>
            <a:r>
              <a:rPr lang="en-US" altLang="en-US" sz="1400" dirty="0">
                <a:ea typeface="Symbol" pitchFamily="18" charset="2"/>
                <a:cs typeface="Symbol" pitchFamily="18" charset="2"/>
                <a:sym typeface="Symbol" pitchFamily="18" charset="2"/>
              </a:rPr>
              <a:t>⎤</a:t>
            </a:r>
            <a:r>
              <a:rPr lang="en-US" altLang="en-US" sz="1700" dirty="0">
                <a:cs typeface="Arial" pitchFamily="34" charset="0"/>
                <a:sym typeface="Arial" pitchFamily="34" charset="0"/>
              </a:rPr>
              <a:t> </a:t>
            </a:r>
            <a:r>
              <a:rPr lang="en-US" altLang="en-US" sz="1700" dirty="0">
                <a:latin typeface="Arial" pitchFamily="34" charset="0"/>
                <a:cs typeface="Arial" pitchFamily="34" charset="0"/>
                <a:sym typeface="Arial" pitchFamily="34" charset="0"/>
              </a:rPr>
              <a:t>children, </a:t>
            </a:r>
            <a:r>
              <a:rPr lang="en-US" altLang="en-US" sz="1700" b="1" dirty="0">
                <a:latin typeface="Times New Roman" pitchFamily="18" charset="0"/>
                <a:cs typeface="Times New Roman" pitchFamily="18" charset="0"/>
                <a:sym typeface="Times New Roman" pitchFamily="18" charset="0"/>
              </a:rPr>
              <a:t>underflow</a:t>
            </a:r>
            <a:r>
              <a:rPr lang="en-US" altLang="en-US" sz="1700" dirty="0">
                <a:latin typeface="Arial" pitchFamily="34" charset="0"/>
                <a:cs typeface="Arial" pitchFamily="34" charset="0"/>
                <a:sym typeface="Arial" pitchFamily="34" charset="0"/>
              </a:rPr>
              <a:t>!</a:t>
            </a:r>
          </a:p>
          <a:p>
            <a:pPr marL="642938" lvl="1" indent="-314325" defTabSz="657225" eaLnBrk="1">
              <a:spcBef>
                <a:spcPts val="300"/>
              </a:spcBef>
              <a:buFontTx/>
              <a:buChar char="–"/>
            </a:pPr>
            <a:endParaRPr lang="en-US" altLang="en-US" sz="1700" dirty="0">
              <a:latin typeface="Arial" pitchFamily="34" charset="0"/>
              <a:cs typeface="Arial" pitchFamily="34" charset="0"/>
              <a:sym typeface="Arial" pitchFamily="34" charset="0"/>
            </a:endParaRPr>
          </a:p>
          <a:p>
            <a:pPr marL="273050" indent="-273050" defTabSz="657225" eaLnBrk="1">
              <a:spcBef>
                <a:spcPts val="400"/>
              </a:spcBef>
              <a:buFontTx/>
              <a:buAutoNum type="arabicPeriod" startAt="4"/>
            </a:pPr>
            <a:r>
              <a:rPr lang="en-US" altLang="en-US" sz="2000" dirty="0">
                <a:latin typeface="Arial" pitchFamily="34" charset="0"/>
                <a:cs typeface="Arial" pitchFamily="34" charset="0"/>
                <a:sym typeface="Arial" pitchFamily="34" charset="0"/>
              </a:rPr>
              <a:t>If the root ends up with only one child, make the child the new root of the tree</a:t>
            </a:r>
          </a:p>
          <a:p>
            <a:pPr marL="273050" indent="-273050" defTabSz="657225" eaLnBrk="1">
              <a:spcBef>
                <a:spcPts val="400"/>
              </a:spcBef>
              <a:buFontTx/>
              <a:buAutoNum type="arabicPeriod" startAt="4"/>
            </a:pPr>
            <a:endParaRPr lang="en-US" altLang="en-US" sz="2000" dirty="0">
              <a:latin typeface="Arial" pitchFamily="34" charset="0"/>
              <a:cs typeface="Arial" pitchFamily="34" charset="0"/>
              <a:sym typeface="Arial" pitchFamily="34" charset="0"/>
            </a:endParaRPr>
          </a:p>
          <a:p>
            <a:pPr marL="273050" indent="-273050" defTabSz="657225" eaLnBrk="1">
              <a:spcBef>
                <a:spcPts val="400"/>
              </a:spcBef>
              <a:buFontTx/>
              <a:buAutoNum type="arabicPeriod" startAt="5"/>
            </a:pPr>
            <a:r>
              <a:rPr lang="en-US" altLang="en-US" sz="2000" dirty="0">
                <a:latin typeface="Arial" pitchFamily="34" charset="0"/>
                <a:cs typeface="Arial" pitchFamily="34" charset="0"/>
                <a:sym typeface="Arial" pitchFamily="34" charset="0"/>
              </a:rPr>
              <a:t>Propagate keys up through tree.</a:t>
            </a:r>
            <a:endParaRPr lang="en-US" altLang="en-US" dirty="0"/>
          </a:p>
        </p:txBody>
      </p:sp>
      <p:sp>
        <p:nvSpPr>
          <p:cNvPr id="28677" name="AutoShape 4"/>
          <p:cNvSpPr>
            <a:spLocks/>
          </p:cNvSpPr>
          <p:nvPr/>
        </p:nvSpPr>
        <p:spPr bwMode="auto">
          <a:xfrm>
            <a:off x="6629400" y="4495800"/>
            <a:ext cx="2513013" cy="763588"/>
          </a:xfrm>
          <a:custGeom>
            <a:avLst/>
            <a:gdLst>
              <a:gd name="T0" fmla="*/ 2147483647 w 21600"/>
              <a:gd name="T1" fmla="*/ 477133371 h 21600"/>
              <a:gd name="T2" fmla="*/ 2147483647 w 21600"/>
              <a:gd name="T3" fmla="*/ 477133371 h 21600"/>
              <a:gd name="T4" fmla="*/ 2147483647 w 21600"/>
              <a:gd name="T5" fmla="*/ 477133371 h 21600"/>
              <a:gd name="T6" fmla="*/ 2147483647 w 21600"/>
              <a:gd name="T7" fmla="*/ 477133371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600"/>
                </a:lnTo>
                <a:lnTo>
                  <a:pt x="0" y="21600"/>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eaLnBrk="1"/>
            <a:r>
              <a:rPr lang="en-US" altLang="en-US">
                <a:solidFill>
                  <a:srgbClr val="FF0000"/>
                </a:solidFill>
              </a:rPr>
              <a:t>This reduces the height of the tree!</a:t>
            </a:r>
            <a:endParaRPr lang="en-US" altLang="en-US"/>
          </a:p>
        </p:txBody>
      </p:sp>
      <p:sp>
        <p:nvSpPr>
          <p:cNvPr id="28679" name="AutoShape 6"/>
          <p:cNvSpPr>
            <a:spLocks/>
          </p:cNvSpPr>
          <p:nvPr/>
        </p:nvSpPr>
        <p:spPr bwMode="auto">
          <a:xfrm>
            <a:off x="508000" y="3429000"/>
            <a:ext cx="6121400" cy="1066800"/>
          </a:xfrm>
          <a:custGeom>
            <a:avLst/>
            <a:gdLst>
              <a:gd name="T0" fmla="*/ 2147483647 w 21600"/>
              <a:gd name="T1" fmla="*/ 1301102519 h 21600"/>
              <a:gd name="T2" fmla="*/ 2147483647 w 21600"/>
              <a:gd name="T3" fmla="*/ 1301102519 h 21600"/>
              <a:gd name="T4" fmla="*/ 2147483647 w 21600"/>
              <a:gd name="T5" fmla="*/ 1301102519 h 21600"/>
              <a:gd name="T6" fmla="*/ 2147483647 w 21600"/>
              <a:gd name="T7" fmla="*/ 1301102519 h 2160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1600" h="21600">
                <a:moveTo>
                  <a:pt x="0" y="0"/>
                </a:moveTo>
                <a:lnTo>
                  <a:pt x="21599" y="0"/>
                </a:lnTo>
                <a:lnTo>
                  <a:pt x="21599" y="21599"/>
                </a:lnTo>
                <a:lnTo>
                  <a:pt x="0" y="21599"/>
                </a:lnTo>
                <a:lnTo>
                  <a:pt x="0" y="0"/>
                </a:lnTo>
                <a:close/>
              </a:path>
            </a:pathLst>
          </a:custGeom>
          <a:noFill/>
          <a:ln w="9525" cap="flat" cmpd="sng">
            <a:solidFill>
              <a:srgbClr val="FF0000"/>
            </a:solidFill>
            <a:prstDash val="solid"/>
            <a:round/>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p>
            <a:endParaRPr lang="en-US"/>
          </a:p>
        </p:txBody>
      </p:sp>
      <p:sp>
        <p:nvSpPr>
          <p:cNvPr id="2" name="Date Placeholder 1">
            <a:extLst>
              <a:ext uri="{FF2B5EF4-FFF2-40B4-BE49-F238E27FC236}">
                <a16:creationId xmlns:a16="http://schemas.microsoft.com/office/drawing/2014/main" id="{5CEBCCDB-61D1-414B-AB14-1936B5601C52}"/>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986A78FE-E3B5-4EFC-9715-B4FCDB3C7D87}"/>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6512F0A9-3987-4FED-830E-CAD473C9C466}"/>
              </a:ext>
            </a:extLst>
          </p:cNvPr>
          <p:cNvSpPr>
            <a:spLocks noGrp="1"/>
          </p:cNvSpPr>
          <p:nvPr>
            <p:ph type="sldNum" sz="quarter" idx="12"/>
          </p:nvPr>
        </p:nvSpPr>
        <p:spPr/>
        <p:txBody>
          <a:bodyPr/>
          <a:lstStyle/>
          <a:p>
            <a:pPr>
              <a:defRPr/>
            </a:pPr>
            <a:fld id="{AE055072-ED12-4C45-98F4-735693FD894A}" type="slidenum">
              <a:rPr lang="en-US" smtClean="0"/>
              <a:pPr>
                <a:defRPr/>
              </a:pPr>
              <a:t>30</a:t>
            </a:fld>
            <a:endParaRPr lang="en-US"/>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p:cNvSpPr>
            <a:spLocks noGrp="1" noChangeArrowheads="1"/>
          </p:cNvSpPr>
          <p:nvPr>
            <p:ph type="title"/>
          </p:nvPr>
        </p:nvSpPr>
        <p:spPr>
          <a:xfrm>
            <a:off x="685800" y="76200"/>
            <a:ext cx="7772400" cy="914400"/>
          </a:xfrm>
        </p:spPr>
        <p:txBody>
          <a:bodyPr lIns="0" tIns="0" rIns="0" bIns="0"/>
          <a:lstStyle/>
          <a:p>
            <a:pPr algn="ctr" defTabSz="914400" eaLnBrk="1"/>
            <a:r>
              <a:rPr lang="en-US" altLang="en-US" sz="4400">
                <a:latin typeface="Arial" pitchFamily="34" charset="0"/>
                <a:cs typeface="Arial" pitchFamily="34" charset="0"/>
                <a:sym typeface="Arial" pitchFamily="34" charset="0"/>
              </a:rPr>
              <a:t>Thinking about B+ Trees</a:t>
            </a:r>
            <a:endParaRPr lang="en-US" altLang="en-US"/>
          </a:p>
        </p:txBody>
      </p:sp>
      <p:sp>
        <p:nvSpPr>
          <p:cNvPr id="29700" name="Rectangle 3"/>
          <p:cNvSpPr>
            <a:spLocks noGrp="1" noChangeArrowheads="1"/>
          </p:cNvSpPr>
          <p:nvPr>
            <p:ph type="body" idx="1"/>
          </p:nvPr>
        </p:nvSpPr>
        <p:spPr>
          <a:xfrm>
            <a:off x="457200" y="1457325"/>
            <a:ext cx="8001000" cy="4867275"/>
          </a:xfrm>
        </p:spPr>
        <p:txBody>
          <a:bodyPr lIns="0" tIns="0" rIns="0" bIns="0"/>
          <a:lstStyle/>
          <a:p>
            <a:pPr marL="342900" indent="-342900" defTabSz="914400" eaLnBrk="1">
              <a:spcBef>
                <a:spcPts val="600"/>
              </a:spcBef>
              <a:buFontTx/>
              <a:buChar char="•"/>
            </a:pPr>
            <a:r>
              <a:rPr lang="en-US" altLang="en-US" sz="2400">
                <a:latin typeface="Arial" pitchFamily="34" charset="0"/>
                <a:cs typeface="Arial" pitchFamily="34" charset="0"/>
                <a:sym typeface="Arial" pitchFamily="34" charset="0"/>
              </a:rPr>
              <a:t>B+ Tree insertion can cause (expensive) splitting and propagation up the tree</a:t>
            </a:r>
          </a:p>
          <a:p>
            <a:pPr marL="342900" indent="-342900" defTabSz="914400" eaLnBrk="1">
              <a:spcBef>
                <a:spcPts val="600"/>
              </a:spcBef>
              <a:buFontTx/>
              <a:buChar char="•"/>
            </a:pPr>
            <a:r>
              <a:rPr lang="en-US" altLang="en-US" sz="2400">
                <a:latin typeface="Arial" pitchFamily="34" charset="0"/>
                <a:cs typeface="Arial" pitchFamily="34" charset="0"/>
                <a:sym typeface="Arial" pitchFamily="34" charset="0"/>
              </a:rPr>
              <a:t>B+ Tree deletion can cause (cheap) adoption or (expensive) merging and propagation up the tree</a:t>
            </a:r>
          </a:p>
          <a:p>
            <a:pPr marL="342900" indent="-342900" defTabSz="914400" eaLnBrk="1">
              <a:spcBef>
                <a:spcPts val="600"/>
              </a:spcBef>
              <a:buFontTx/>
              <a:buChar char="•"/>
            </a:pPr>
            <a:r>
              <a:rPr lang="en-US" altLang="en-US" sz="2400">
                <a:latin typeface="Arial" pitchFamily="34" charset="0"/>
                <a:cs typeface="Arial" pitchFamily="34" charset="0"/>
                <a:sym typeface="Arial" pitchFamily="34" charset="0"/>
              </a:rPr>
              <a:t>Split/merge/propagation is rare if </a:t>
            </a:r>
            <a:r>
              <a:rPr lang="en-US" altLang="en-US" sz="2400" b="1" i="1">
                <a:latin typeface="Courier New" pitchFamily="49" charset="0"/>
                <a:cs typeface="Courier New" pitchFamily="49" charset="0"/>
                <a:sym typeface="Courier New" pitchFamily="49" charset="0"/>
              </a:rPr>
              <a:t>M</a:t>
            </a:r>
            <a:r>
              <a:rPr lang="en-US" altLang="en-US" sz="2400">
                <a:latin typeface="Arial" pitchFamily="34" charset="0"/>
                <a:cs typeface="Arial" pitchFamily="34" charset="0"/>
                <a:sym typeface="Arial" pitchFamily="34" charset="0"/>
              </a:rPr>
              <a:t> and </a:t>
            </a:r>
            <a:r>
              <a:rPr lang="en-US" altLang="en-US" sz="2400" b="1" i="1">
                <a:latin typeface="Courier New" pitchFamily="49" charset="0"/>
                <a:cs typeface="Courier New" pitchFamily="49" charset="0"/>
                <a:sym typeface="Courier New" pitchFamily="49" charset="0"/>
              </a:rPr>
              <a:t>L</a:t>
            </a:r>
            <a:r>
              <a:rPr lang="en-US" altLang="en-US" sz="2400">
                <a:latin typeface="Arial" pitchFamily="34" charset="0"/>
                <a:cs typeface="Arial" pitchFamily="34" charset="0"/>
                <a:sym typeface="Arial" pitchFamily="34" charset="0"/>
              </a:rPr>
              <a:t> are large   </a:t>
            </a:r>
            <a:br>
              <a:rPr lang="en-US" altLang="en-US" sz="2400">
                <a:latin typeface="Arial" pitchFamily="34" charset="0"/>
                <a:cs typeface="Arial" pitchFamily="34" charset="0"/>
                <a:sym typeface="Arial" pitchFamily="34" charset="0"/>
              </a:rPr>
            </a:br>
            <a:r>
              <a:rPr lang="en-US" altLang="en-US" sz="2400" i="1">
                <a:solidFill>
                  <a:srgbClr val="FF0000"/>
                </a:solidFill>
                <a:latin typeface="Times New Roman" pitchFamily="18" charset="0"/>
                <a:cs typeface="Times New Roman" pitchFamily="18" charset="0"/>
                <a:sym typeface="Times New Roman" pitchFamily="18" charset="0"/>
              </a:rPr>
              <a:t>(Why?)</a:t>
            </a:r>
          </a:p>
          <a:p>
            <a:pPr marL="342900" indent="-342900" defTabSz="914400" eaLnBrk="1">
              <a:spcBef>
                <a:spcPts val="600"/>
              </a:spcBef>
              <a:buFontTx/>
              <a:buChar char="•"/>
            </a:pPr>
            <a:r>
              <a:rPr lang="en-US" altLang="en-US" sz="2400">
                <a:latin typeface="Arial" pitchFamily="34" charset="0"/>
                <a:cs typeface="Arial" pitchFamily="34" charset="0"/>
                <a:sym typeface="Arial" pitchFamily="34" charset="0"/>
              </a:rPr>
              <a:t>Pick branching factor </a:t>
            </a:r>
            <a:r>
              <a:rPr lang="en-US" altLang="en-US" sz="2400" b="1" i="1">
                <a:latin typeface="Courier New" pitchFamily="49" charset="0"/>
                <a:cs typeface="Courier New" pitchFamily="49" charset="0"/>
                <a:sym typeface="Courier New" pitchFamily="49" charset="0"/>
              </a:rPr>
              <a:t>M</a:t>
            </a:r>
            <a:r>
              <a:rPr lang="en-US" altLang="en-US" sz="2400">
                <a:latin typeface="Arial" pitchFamily="34" charset="0"/>
                <a:cs typeface="Arial" pitchFamily="34" charset="0"/>
                <a:sym typeface="Arial" pitchFamily="34" charset="0"/>
              </a:rPr>
              <a:t> and data items/leaf </a:t>
            </a:r>
            <a:r>
              <a:rPr lang="en-US" altLang="en-US" sz="2400" b="1" i="1">
                <a:latin typeface="Courier New" pitchFamily="49" charset="0"/>
                <a:cs typeface="Courier New" pitchFamily="49" charset="0"/>
                <a:sym typeface="Courier New" pitchFamily="49" charset="0"/>
              </a:rPr>
              <a:t>L</a:t>
            </a:r>
            <a:r>
              <a:rPr lang="en-US" altLang="en-US" sz="2400">
                <a:latin typeface="Arial" pitchFamily="34" charset="0"/>
                <a:cs typeface="Arial" pitchFamily="34" charset="0"/>
                <a:sym typeface="Arial" pitchFamily="34" charset="0"/>
              </a:rPr>
              <a:t> such that each node takes one full page/block of memory/disk.</a:t>
            </a:r>
            <a:endParaRPr lang="en-US" altLang="en-US"/>
          </a:p>
        </p:txBody>
      </p:sp>
      <p:sp>
        <p:nvSpPr>
          <p:cNvPr id="2" name="Date Placeholder 1">
            <a:extLst>
              <a:ext uri="{FF2B5EF4-FFF2-40B4-BE49-F238E27FC236}">
                <a16:creationId xmlns:a16="http://schemas.microsoft.com/office/drawing/2014/main" id="{B3CD786E-CDA1-4F1D-ACD3-47E8194B285B}"/>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B1344AFE-E661-4075-8414-05356C616B01}"/>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399C379F-CDA0-4DBC-9532-25DFCFADD90B}"/>
              </a:ext>
            </a:extLst>
          </p:cNvPr>
          <p:cNvSpPr>
            <a:spLocks noGrp="1"/>
          </p:cNvSpPr>
          <p:nvPr>
            <p:ph type="sldNum" sz="quarter" idx="12"/>
          </p:nvPr>
        </p:nvSpPr>
        <p:spPr/>
        <p:txBody>
          <a:bodyPr/>
          <a:lstStyle/>
          <a:p>
            <a:pPr>
              <a:defRPr/>
            </a:pPr>
            <a:fld id="{AE055072-ED12-4C45-98F4-735693FD894A}" type="slidenum">
              <a:rPr lang="en-US" smtClean="0"/>
              <a:pPr>
                <a:defRPr/>
              </a:pPr>
              <a:t>31</a:t>
            </a:fld>
            <a:endParaRPr lang="en-US"/>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1"/>
          <p:cNvSpPr>
            <a:spLocks/>
          </p:cNvSpPr>
          <p:nvPr/>
        </p:nvSpPr>
        <p:spPr bwMode="auto">
          <a:xfrm>
            <a:off x="6553200" y="6248400"/>
            <a:ext cx="1905000" cy="287338"/>
          </a:xfrm>
          <a:custGeom>
            <a:avLst/>
            <a:gdLst>
              <a:gd name="T0" fmla="*/ 2147483647 w 21600"/>
              <a:gd name="T1" fmla="*/ 25423866 h 21600"/>
              <a:gd name="T2" fmla="*/ 2147483647 w 21600"/>
              <a:gd name="T3" fmla="*/ 25423866 h 21600"/>
              <a:gd name="T4" fmla="*/ 2147483647 w 21600"/>
              <a:gd name="T5" fmla="*/ 25423866 h 21600"/>
              <a:gd name="T6" fmla="*/ 2147483647 w 21600"/>
              <a:gd name="T7" fmla="*/ 25423866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r" eaLnBrk="1"/>
            <a:fld id="{FB900C73-7C2A-463B-B3EA-2DD76237AC2E}" type="slidenum">
              <a:rPr lang="en-US" altLang="en-US" sz="1400">
                <a:latin typeface="Arial" pitchFamily="34" charset="0"/>
                <a:cs typeface="Arial" pitchFamily="34" charset="0"/>
                <a:sym typeface="Arial" pitchFamily="34" charset="0"/>
              </a:rPr>
              <a:pPr algn="r" eaLnBrk="1"/>
              <a:t>32</a:t>
            </a:fld>
            <a:endParaRPr lang="en-US" altLang="en-US"/>
          </a:p>
        </p:txBody>
      </p:sp>
      <p:sp>
        <p:nvSpPr>
          <p:cNvPr id="30723" name="Rectangle 2"/>
          <p:cNvSpPr>
            <a:spLocks noGrp="1" noChangeArrowheads="1"/>
          </p:cNvSpPr>
          <p:nvPr>
            <p:ph type="title"/>
          </p:nvPr>
        </p:nvSpPr>
        <p:spPr>
          <a:xfrm>
            <a:off x="685800" y="76200"/>
            <a:ext cx="7772400" cy="914400"/>
          </a:xfrm>
        </p:spPr>
        <p:txBody>
          <a:bodyPr lIns="0" tIns="0" rIns="0" bIns="0"/>
          <a:lstStyle/>
          <a:p>
            <a:pPr algn="ctr" defTabSz="914400" eaLnBrk="1"/>
            <a:r>
              <a:rPr lang="en-US" altLang="en-US" sz="4400">
                <a:latin typeface="Arial" pitchFamily="34" charset="0"/>
                <a:cs typeface="Arial" pitchFamily="34" charset="0"/>
                <a:sym typeface="Arial" pitchFamily="34" charset="0"/>
              </a:rPr>
              <a:t>Complexity</a:t>
            </a:r>
            <a:endParaRPr lang="en-US" altLang="en-US"/>
          </a:p>
        </p:txBody>
      </p:sp>
      <p:sp>
        <p:nvSpPr>
          <p:cNvPr id="30724" name="Rectangle 3"/>
          <p:cNvSpPr>
            <a:spLocks noGrp="1" noChangeArrowheads="1"/>
          </p:cNvSpPr>
          <p:nvPr>
            <p:ph type="body" idx="1"/>
          </p:nvPr>
        </p:nvSpPr>
        <p:spPr>
          <a:xfrm>
            <a:off x="457200" y="1295400"/>
            <a:ext cx="8001000" cy="5105400"/>
          </a:xfrm>
        </p:spPr>
        <p:txBody>
          <a:bodyPr lIns="0" tIns="0" rIns="0" bIns="0"/>
          <a:lstStyle/>
          <a:p>
            <a:pPr marL="342900" indent="-342900" defTabSz="914400" eaLnBrk="1">
              <a:spcBef>
                <a:spcPts val="600"/>
              </a:spcBef>
              <a:buFontTx/>
              <a:buChar char="•"/>
            </a:pPr>
            <a:r>
              <a:rPr lang="en-US" altLang="en-US" sz="2800">
                <a:latin typeface="Arial" pitchFamily="34" charset="0"/>
                <a:cs typeface="Arial" pitchFamily="34" charset="0"/>
                <a:sym typeface="Arial" pitchFamily="34" charset="0"/>
              </a:rPr>
              <a:t>Find:  </a:t>
            </a:r>
          </a:p>
          <a:p>
            <a:pPr marL="342900" indent="-342900" defTabSz="914400" eaLnBrk="1">
              <a:spcBef>
                <a:spcPts val="600"/>
              </a:spcBef>
              <a:buFontTx/>
              <a:buChar char="•"/>
            </a:pPr>
            <a:r>
              <a:rPr lang="en-US" altLang="en-US" sz="2800">
                <a:latin typeface="Arial" pitchFamily="34" charset="0"/>
                <a:cs typeface="Arial" pitchFamily="34" charset="0"/>
                <a:sym typeface="Arial" pitchFamily="34" charset="0"/>
              </a:rPr>
              <a:t>Insert:</a:t>
            </a:r>
          </a:p>
          <a:p>
            <a:pPr marL="742950" lvl="1" indent="-285750" defTabSz="914400" eaLnBrk="1">
              <a:spcBef>
                <a:spcPts val="500"/>
              </a:spcBef>
              <a:buFontTx/>
              <a:buChar char="–"/>
            </a:pPr>
            <a:r>
              <a:rPr lang="en-US" altLang="en-US" sz="2400">
                <a:latin typeface="Arial" pitchFamily="34" charset="0"/>
                <a:cs typeface="Arial" pitchFamily="34" charset="0"/>
                <a:sym typeface="Arial" pitchFamily="34" charset="0"/>
              </a:rPr>
              <a:t>find:  </a:t>
            </a:r>
          </a:p>
          <a:p>
            <a:pPr marL="742950" lvl="1" indent="-285750" defTabSz="914400" eaLnBrk="1">
              <a:spcBef>
                <a:spcPts val="500"/>
              </a:spcBef>
              <a:buFontTx/>
              <a:buChar char="–"/>
            </a:pPr>
            <a:r>
              <a:rPr lang="en-US" altLang="en-US" sz="2400">
                <a:latin typeface="Arial" pitchFamily="34" charset="0"/>
                <a:cs typeface="Arial" pitchFamily="34" charset="0"/>
                <a:sym typeface="Arial" pitchFamily="34" charset="0"/>
              </a:rPr>
              <a:t>Insert in leaf:</a:t>
            </a:r>
          </a:p>
          <a:p>
            <a:pPr marL="742950" lvl="1" indent="-285750" defTabSz="914400" eaLnBrk="1">
              <a:spcBef>
                <a:spcPts val="500"/>
              </a:spcBef>
              <a:buFontTx/>
              <a:buChar char="–"/>
            </a:pPr>
            <a:r>
              <a:rPr lang="en-US" altLang="en-US" sz="2400">
                <a:latin typeface="Arial" pitchFamily="34" charset="0"/>
                <a:cs typeface="Arial" pitchFamily="34" charset="0"/>
                <a:sym typeface="Arial" pitchFamily="34" charset="0"/>
              </a:rPr>
              <a:t>split/propagate up:</a:t>
            </a:r>
          </a:p>
          <a:p>
            <a:pPr marL="742950" lvl="1" indent="-285750" defTabSz="914400" eaLnBrk="1">
              <a:spcBef>
                <a:spcPts val="500"/>
              </a:spcBef>
              <a:buFontTx/>
              <a:buChar char="–"/>
            </a:pPr>
            <a:endParaRPr lang="en-US" altLang="en-US" sz="2400">
              <a:latin typeface="Arial" pitchFamily="34" charset="0"/>
              <a:cs typeface="Arial" pitchFamily="34" charset="0"/>
              <a:sym typeface="Arial" pitchFamily="34" charset="0"/>
            </a:endParaRPr>
          </a:p>
          <a:p>
            <a:pPr marL="342900" indent="-342900" defTabSz="914400" eaLnBrk="1">
              <a:spcBef>
                <a:spcPts val="600"/>
              </a:spcBef>
              <a:buFontTx/>
              <a:buChar char="•"/>
            </a:pPr>
            <a:endParaRPr lang="en-US" altLang="en-US" sz="2400">
              <a:latin typeface="Arial" pitchFamily="34" charset="0"/>
              <a:cs typeface="Arial" pitchFamily="34" charset="0"/>
              <a:sym typeface="Arial" pitchFamily="34" charset="0"/>
            </a:endParaRPr>
          </a:p>
          <a:p>
            <a:pPr marL="342900" indent="-342900" defTabSz="914400" eaLnBrk="1">
              <a:spcBef>
                <a:spcPts val="600"/>
              </a:spcBef>
              <a:buFontTx/>
              <a:buChar char="•"/>
            </a:pPr>
            <a:endParaRPr lang="en-US" altLang="en-US" sz="2400">
              <a:latin typeface="Arial" pitchFamily="34" charset="0"/>
              <a:cs typeface="Arial" pitchFamily="34" charset="0"/>
              <a:sym typeface="Arial" pitchFamily="34" charset="0"/>
            </a:endParaRPr>
          </a:p>
          <a:p>
            <a:pPr marL="342900" indent="-342900" defTabSz="914400" eaLnBrk="1">
              <a:spcBef>
                <a:spcPts val="600"/>
              </a:spcBef>
              <a:buFontTx/>
              <a:buChar char="•"/>
            </a:pPr>
            <a:r>
              <a:rPr lang="en-US" altLang="en-US" sz="2800">
                <a:latin typeface="Arial" pitchFamily="34" charset="0"/>
                <a:cs typeface="Arial" pitchFamily="34" charset="0"/>
                <a:sym typeface="Arial" pitchFamily="34" charset="0"/>
              </a:rPr>
              <a:t>Claim:  </a:t>
            </a:r>
            <a:r>
              <a:rPr lang="en-US" altLang="en-US" sz="2400">
                <a:latin typeface="Arial" pitchFamily="34" charset="0"/>
                <a:cs typeface="Arial" pitchFamily="34" charset="0"/>
                <a:sym typeface="Arial" pitchFamily="34" charset="0"/>
              </a:rPr>
              <a:t>O(M) costs are negligible</a:t>
            </a:r>
            <a:r>
              <a:rPr lang="en-US" altLang="en-US" sz="2800">
                <a:latin typeface="Arial" pitchFamily="34" charset="0"/>
                <a:cs typeface="Arial" pitchFamily="34" charset="0"/>
                <a:sym typeface="Arial" pitchFamily="34" charset="0"/>
              </a:rPr>
              <a:t>      </a:t>
            </a:r>
            <a:endParaRPr lang="en-US" altLang="en-US"/>
          </a:p>
        </p:txBody>
      </p:sp>
      <p:sp>
        <p:nvSpPr>
          <p:cNvPr id="2" name="Date Placeholder 1">
            <a:extLst>
              <a:ext uri="{FF2B5EF4-FFF2-40B4-BE49-F238E27FC236}">
                <a16:creationId xmlns:a16="http://schemas.microsoft.com/office/drawing/2014/main" id="{46A47D56-385E-470E-A9EF-B03FADD130DA}"/>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D0F05FBE-3563-425B-B7F5-BD1D401C7F0E}"/>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DB69C9FC-2221-42BF-8F52-1AA9FFC201AC}"/>
              </a:ext>
            </a:extLst>
          </p:cNvPr>
          <p:cNvSpPr>
            <a:spLocks noGrp="1"/>
          </p:cNvSpPr>
          <p:nvPr>
            <p:ph type="sldNum" sz="quarter" idx="12"/>
          </p:nvPr>
        </p:nvSpPr>
        <p:spPr/>
        <p:txBody>
          <a:bodyPr/>
          <a:lstStyle/>
          <a:p>
            <a:pPr>
              <a:defRPr/>
            </a:pPr>
            <a:fld id="{AE055072-ED12-4C45-98F4-735693FD894A}" type="slidenum">
              <a:rPr lang="en-US" smtClean="0"/>
              <a:pPr>
                <a:defRPr/>
              </a:pPr>
              <a:t>32</a:t>
            </a:fld>
            <a:endParaRPr lang="en-US"/>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1"/>
          <p:cNvSpPr>
            <a:spLocks/>
          </p:cNvSpPr>
          <p:nvPr/>
        </p:nvSpPr>
        <p:spPr bwMode="auto">
          <a:xfrm>
            <a:off x="6553200" y="6248400"/>
            <a:ext cx="1905000" cy="287338"/>
          </a:xfrm>
          <a:custGeom>
            <a:avLst/>
            <a:gdLst>
              <a:gd name="T0" fmla="*/ 2147483647 w 21600"/>
              <a:gd name="T1" fmla="*/ 25423866 h 21600"/>
              <a:gd name="T2" fmla="*/ 2147483647 w 21600"/>
              <a:gd name="T3" fmla="*/ 25423866 h 21600"/>
              <a:gd name="T4" fmla="*/ 2147483647 w 21600"/>
              <a:gd name="T5" fmla="*/ 25423866 h 21600"/>
              <a:gd name="T6" fmla="*/ 2147483647 w 21600"/>
              <a:gd name="T7" fmla="*/ 25423866 h 21600"/>
              <a:gd name="T8" fmla="*/ 0 60000 65536"/>
              <a:gd name="T9" fmla="*/ 0 60000 65536"/>
              <a:gd name="T10" fmla="*/ 0 60000 65536"/>
              <a:gd name="T11" fmla="*/ 0 60000 65536"/>
              <a:gd name="T12" fmla="*/ 0 w 21600"/>
              <a:gd name="T13" fmla="*/ 0 h 21600"/>
              <a:gd name="T14" fmla="*/ 21600 w 21600"/>
              <a:gd name="T15" fmla="*/ 21600 h 21600"/>
            </a:gdLst>
            <a:ahLst/>
            <a:cxnLst>
              <a:cxn ang="T8">
                <a:pos x="T0" y="T1"/>
              </a:cxn>
              <a:cxn ang="T9">
                <a:pos x="T2" y="T3"/>
              </a:cxn>
              <a:cxn ang="T10">
                <a:pos x="T4" y="T5"/>
              </a:cxn>
              <a:cxn ang="T11">
                <a:pos x="T6" y="T7"/>
              </a:cxn>
            </a:cxnLst>
            <a:rect l="T12" t="T13" r="T14" b="T15"/>
            <a:pathLst>
              <a:path w="21600" h="21600">
                <a:moveTo>
                  <a:pt x="0" y="0"/>
                </a:moveTo>
                <a:lnTo>
                  <a:pt x="21600" y="0"/>
                </a:lnTo>
                <a:lnTo>
                  <a:pt x="21600" y="21599"/>
                </a:lnTo>
                <a:lnTo>
                  <a:pt x="0" y="21599"/>
                </a:lnTo>
                <a:lnTo>
                  <a:pt x="0" y="0"/>
                </a:lnTo>
                <a:close/>
              </a:path>
            </a:pathLst>
          </a:cu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defRPr sz="2400">
                <a:solidFill>
                  <a:srgbClr val="000000"/>
                </a:solidFill>
                <a:latin typeface="Times New Roman" pitchFamily="18" charset="0"/>
                <a:ea typeface="Helvetica" charset="0"/>
                <a:cs typeface="Helvetica" charset="0"/>
                <a:sym typeface="Times New Roman" pitchFamily="18" charset="0"/>
              </a:defRPr>
            </a:lvl1pPr>
            <a:lvl2pPr marL="742950" indent="-285750">
              <a:defRPr sz="2400">
                <a:solidFill>
                  <a:srgbClr val="000000"/>
                </a:solidFill>
                <a:latin typeface="Times New Roman" pitchFamily="18" charset="0"/>
                <a:ea typeface="Helvetica" charset="0"/>
                <a:cs typeface="Helvetica" charset="0"/>
                <a:sym typeface="Times New Roman" pitchFamily="18" charset="0"/>
              </a:defRPr>
            </a:lvl2pPr>
            <a:lvl3pPr marL="1143000" indent="-228600">
              <a:defRPr sz="2400">
                <a:solidFill>
                  <a:srgbClr val="000000"/>
                </a:solidFill>
                <a:latin typeface="Times New Roman" pitchFamily="18" charset="0"/>
                <a:ea typeface="Helvetica" charset="0"/>
                <a:cs typeface="Helvetica" charset="0"/>
                <a:sym typeface="Times New Roman" pitchFamily="18" charset="0"/>
              </a:defRPr>
            </a:lvl3pPr>
            <a:lvl4pPr marL="1600200" indent="-228600">
              <a:defRPr sz="2400">
                <a:solidFill>
                  <a:srgbClr val="000000"/>
                </a:solidFill>
                <a:latin typeface="Times New Roman" pitchFamily="18" charset="0"/>
                <a:ea typeface="Helvetica" charset="0"/>
                <a:cs typeface="Helvetica" charset="0"/>
                <a:sym typeface="Times New Roman" pitchFamily="18" charset="0"/>
              </a:defRPr>
            </a:lvl4pPr>
            <a:lvl5pPr marL="2057400" indent="-228600">
              <a:defRPr sz="2400">
                <a:solidFill>
                  <a:srgbClr val="000000"/>
                </a:solidFill>
                <a:latin typeface="Times New Roman" pitchFamily="18" charset="0"/>
                <a:ea typeface="Helvetica" charset="0"/>
                <a:cs typeface="Helvetica" charset="0"/>
                <a:sym typeface="Times New Roman" pitchFamily="18" charset="0"/>
              </a:defRPr>
            </a:lvl5pPr>
            <a:lvl6pPr marL="25146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6pPr>
            <a:lvl7pPr marL="29718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7pPr>
            <a:lvl8pPr marL="34290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8pPr>
            <a:lvl9pPr marL="3886200" indent="-228600" eaLnBrk="0" fontAlgn="base" hangingPunct="0">
              <a:spcBef>
                <a:spcPct val="0"/>
              </a:spcBef>
              <a:spcAft>
                <a:spcPct val="0"/>
              </a:spcAft>
              <a:defRPr sz="2400">
                <a:solidFill>
                  <a:srgbClr val="000000"/>
                </a:solidFill>
                <a:latin typeface="Times New Roman" pitchFamily="18" charset="0"/>
                <a:ea typeface="Helvetica" charset="0"/>
                <a:cs typeface="Helvetica" charset="0"/>
                <a:sym typeface="Times New Roman" pitchFamily="18" charset="0"/>
              </a:defRPr>
            </a:lvl9pPr>
          </a:lstStyle>
          <a:p>
            <a:pPr algn="r" eaLnBrk="1"/>
            <a:fld id="{337CF58D-D61D-4D67-AB23-7CE65A9842DA}" type="slidenum">
              <a:rPr lang="en-US" altLang="en-US" sz="1400">
                <a:latin typeface="Arial" pitchFamily="34" charset="0"/>
                <a:cs typeface="Arial" pitchFamily="34" charset="0"/>
                <a:sym typeface="Arial" pitchFamily="34" charset="0"/>
              </a:rPr>
              <a:pPr algn="r" eaLnBrk="1"/>
              <a:t>33</a:t>
            </a:fld>
            <a:endParaRPr lang="en-US" altLang="en-US"/>
          </a:p>
        </p:txBody>
      </p:sp>
      <p:sp>
        <p:nvSpPr>
          <p:cNvPr id="31747" name="Rectangle 2"/>
          <p:cNvSpPr>
            <a:spLocks noGrp="1" noChangeArrowheads="1"/>
          </p:cNvSpPr>
          <p:nvPr>
            <p:ph type="title"/>
          </p:nvPr>
        </p:nvSpPr>
        <p:spPr>
          <a:xfrm>
            <a:off x="685800" y="76200"/>
            <a:ext cx="7772400" cy="914400"/>
          </a:xfrm>
        </p:spPr>
        <p:txBody>
          <a:bodyPr lIns="0" tIns="0" rIns="0" bIns="0"/>
          <a:lstStyle/>
          <a:p>
            <a:pPr algn="ctr" defTabSz="914400" eaLnBrk="1"/>
            <a:r>
              <a:rPr lang="en-US" altLang="en-US" sz="4000">
                <a:latin typeface="Arial" pitchFamily="34" charset="0"/>
                <a:cs typeface="Arial" pitchFamily="34" charset="0"/>
                <a:sym typeface="Arial" pitchFamily="34" charset="0"/>
              </a:rPr>
              <a:t>Tree Names You Might Encounter</a:t>
            </a:r>
            <a:endParaRPr lang="en-US" altLang="en-US"/>
          </a:p>
        </p:txBody>
      </p:sp>
      <p:sp>
        <p:nvSpPr>
          <p:cNvPr id="31748" name="Rectangle 3"/>
          <p:cNvSpPr>
            <a:spLocks noGrp="1" noChangeArrowheads="1"/>
          </p:cNvSpPr>
          <p:nvPr>
            <p:ph type="body" idx="1"/>
          </p:nvPr>
        </p:nvSpPr>
        <p:spPr>
          <a:xfrm>
            <a:off x="457200" y="1295400"/>
            <a:ext cx="8442325" cy="5105400"/>
          </a:xfrm>
        </p:spPr>
        <p:txBody>
          <a:bodyPr lIns="0" tIns="0" rIns="0" bIns="0"/>
          <a:lstStyle/>
          <a:p>
            <a:pPr marL="742950" lvl="1" indent="-285750" defTabSz="914400" eaLnBrk="1">
              <a:spcBef>
                <a:spcPts val="500"/>
              </a:spcBef>
              <a:buFontTx/>
              <a:buChar char="–"/>
            </a:pPr>
            <a:r>
              <a:rPr lang="en-US" altLang="en-US" sz="2400">
                <a:latin typeface="Arial" pitchFamily="34" charset="0"/>
                <a:cs typeface="Arial" pitchFamily="34" charset="0"/>
                <a:sym typeface="Arial" pitchFamily="34" charset="0"/>
              </a:rPr>
              <a:t>“B-Trees”</a:t>
            </a:r>
          </a:p>
          <a:p>
            <a:pPr marL="1143000" lvl="2" indent="-228600" defTabSz="914400" eaLnBrk="1">
              <a:spcBef>
                <a:spcPts val="400"/>
              </a:spcBef>
              <a:buFontTx/>
              <a:buChar char="•"/>
            </a:pPr>
            <a:r>
              <a:rPr lang="en-US" altLang="en-US" sz="2000">
                <a:latin typeface="Arial" pitchFamily="34" charset="0"/>
                <a:cs typeface="Arial" pitchFamily="34" charset="0"/>
                <a:sym typeface="Arial" pitchFamily="34" charset="0"/>
              </a:rPr>
              <a:t>More general form of B+ trees, allows data at internal nodes too</a:t>
            </a:r>
          </a:p>
          <a:p>
            <a:pPr marL="1143000" lvl="2" indent="-228600" defTabSz="914400" eaLnBrk="1">
              <a:spcBef>
                <a:spcPts val="400"/>
              </a:spcBef>
              <a:buFontTx/>
              <a:buChar char="•"/>
            </a:pPr>
            <a:r>
              <a:rPr lang="en-US" altLang="en-US" sz="2000">
                <a:latin typeface="Arial" pitchFamily="34" charset="0"/>
                <a:cs typeface="Arial" pitchFamily="34" charset="0"/>
                <a:sym typeface="Arial" pitchFamily="34" charset="0"/>
              </a:rPr>
              <a:t>Range of children is (key1,key2) rather than [key1, key2)</a:t>
            </a:r>
          </a:p>
          <a:p>
            <a:pPr marL="742950" lvl="1" indent="-285750" defTabSz="914400" eaLnBrk="1">
              <a:spcBef>
                <a:spcPts val="500"/>
              </a:spcBef>
              <a:buFontTx/>
              <a:buChar char="–"/>
            </a:pPr>
            <a:r>
              <a:rPr lang="en-US" altLang="en-US" sz="2400">
                <a:latin typeface="Arial" pitchFamily="34" charset="0"/>
                <a:cs typeface="Arial" pitchFamily="34" charset="0"/>
                <a:sym typeface="Arial" pitchFamily="34" charset="0"/>
              </a:rPr>
              <a:t>B-Trees with </a:t>
            </a:r>
            <a:r>
              <a:rPr lang="en-US" altLang="en-US" sz="2400" b="1" i="1">
                <a:latin typeface="Courier New" pitchFamily="49" charset="0"/>
                <a:cs typeface="Courier New" pitchFamily="49" charset="0"/>
                <a:sym typeface="Courier New" pitchFamily="49" charset="0"/>
              </a:rPr>
              <a:t>M</a:t>
            </a:r>
            <a:r>
              <a:rPr lang="en-US" altLang="en-US" sz="2400" b="1">
                <a:latin typeface="Courier New" pitchFamily="49" charset="0"/>
                <a:cs typeface="Courier New" pitchFamily="49" charset="0"/>
                <a:sym typeface="Courier New" pitchFamily="49" charset="0"/>
              </a:rPr>
              <a:t> = 3</a:t>
            </a:r>
            <a:r>
              <a:rPr lang="en-US" altLang="en-US" sz="2400">
                <a:latin typeface="Arial" pitchFamily="34" charset="0"/>
                <a:cs typeface="Arial" pitchFamily="34" charset="0"/>
                <a:sym typeface="Arial" pitchFamily="34" charset="0"/>
              </a:rPr>
              <a:t>, </a:t>
            </a:r>
            <a:r>
              <a:rPr lang="en-US" altLang="en-US" sz="2400" b="1" i="1">
                <a:latin typeface="Courier New" pitchFamily="49" charset="0"/>
                <a:cs typeface="Courier New" pitchFamily="49" charset="0"/>
                <a:sym typeface="Courier New" pitchFamily="49" charset="0"/>
              </a:rPr>
              <a:t>L</a:t>
            </a:r>
            <a:r>
              <a:rPr lang="en-US" altLang="en-US" sz="2400" b="1">
                <a:latin typeface="Courier New" pitchFamily="49" charset="0"/>
                <a:cs typeface="Courier New" pitchFamily="49" charset="0"/>
                <a:sym typeface="Courier New" pitchFamily="49" charset="0"/>
              </a:rPr>
              <a:t> = x</a:t>
            </a:r>
            <a:r>
              <a:rPr lang="en-US" altLang="en-US" sz="2400">
                <a:latin typeface="Arial" pitchFamily="34" charset="0"/>
                <a:cs typeface="Arial" pitchFamily="34" charset="0"/>
                <a:sym typeface="Arial" pitchFamily="34" charset="0"/>
              </a:rPr>
              <a:t> are called </a:t>
            </a:r>
            <a:r>
              <a:rPr lang="en-US" altLang="en-US" sz="2400" b="1">
                <a:solidFill>
                  <a:srgbClr val="3333CC"/>
                </a:solidFill>
                <a:latin typeface="Times New Roman" pitchFamily="18" charset="0"/>
                <a:cs typeface="Times New Roman" pitchFamily="18" charset="0"/>
                <a:sym typeface="Times New Roman" pitchFamily="18" charset="0"/>
              </a:rPr>
              <a:t>2-3 trees</a:t>
            </a:r>
          </a:p>
          <a:p>
            <a:pPr marL="1143000" lvl="2" indent="-228600" defTabSz="914400" eaLnBrk="1">
              <a:spcBef>
                <a:spcPts val="400"/>
              </a:spcBef>
              <a:buFontTx/>
              <a:buChar char="•"/>
            </a:pPr>
            <a:r>
              <a:rPr lang="en-US" altLang="en-US" sz="2000">
                <a:latin typeface="Arial" pitchFamily="34" charset="0"/>
                <a:cs typeface="Arial" pitchFamily="34" charset="0"/>
                <a:sym typeface="Arial" pitchFamily="34" charset="0"/>
              </a:rPr>
              <a:t>Internal nodes can have 2 or 3 children</a:t>
            </a:r>
          </a:p>
          <a:p>
            <a:pPr marL="742950" lvl="1" indent="-285750" defTabSz="914400" eaLnBrk="1">
              <a:spcBef>
                <a:spcPts val="500"/>
              </a:spcBef>
              <a:buFontTx/>
              <a:buChar char="–"/>
            </a:pPr>
            <a:r>
              <a:rPr lang="en-US" altLang="en-US" sz="2400">
                <a:latin typeface="Arial" pitchFamily="34" charset="0"/>
                <a:cs typeface="Arial" pitchFamily="34" charset="0"/>
                <a:sym typeface="Arial" pitchFamily="34" charset="0"/>
              </a:rPr>
              <a:t>B-Trees with</a:t>
            </a:r>
            <a:r>
              <a:rPr lang="en-US" altLang="en-US" sz="2400" i="1">
                <a:latin typeface="Times New Roman" pitchFamily="18" charset="0"/>
                <a:cs typeface="Times New Roman" pitchFamily="18" charset="0"/>
                <a:sym typeface="Times New Roman" pitchFamily="18" charset="0"/>
              </a:rPr>
              <a:t> </a:t>
            </a:r>
            <a:r>
              <a:rPr lang="en-US" altLang="en-US" sz="2400" b="1" i="1">
                <a:latin typeface="Courier New" pitchFamily="49" charset="0"/>
                <a:cs typeface="Courier New" pitchFamily="49" charset="0"/>
                <a:sym typeface="Courier New" pitchFamily="49" charset="0"/>
              </a:rPr>
              <a:t>M</a:t>
            </a:r>
            <a:r>
              <a:rPr lang="en-US" altLang="en-US" sz="2400" b="1">
                <a:latin typeface="Courier New" pitchFamily="49" charset="0"/>
                <a:cs typeface="Courier New" pitchFamily="49" charset="0"/>
                <a:sym typeface="Courier New" pitchFamily="49" charset="0"/>
              </a:rPr>
              <a:t> = 4</a:t>
            </a:r>
            <a:r>
              <a:rPr lang="en-US" altLang="en-US" sz="2400">
                <a:latin typeface="Arial" pitchFamily="34" charset="0"/>
                <a:cs typeface="Arial" pitchFamily="34" charset="0"/>
                <a:sym typeface="Arial" pitchFamily="34" charset="0"/>
              </a:rPr>
              <a:t>,</a:t>
            </a:r>
            <a:r>
              <a:rPr lang="en-US" altLang="en-US" sz="2400" b="1">
                <a:latin typeface="Courier New" pitchFamily="49" charset="0"/>
                <a:cs typeface="Courier New" pitchFamily="49" charset="0"/>
                <a:sym typeface="Courier New" pitchFamily="49" charset="0"/>
              </a:rPr>
              <a:t> </a:t>
            </a:r>
            <a:r>
              <a:rPr lang="en-US" altLang="en-US" sz="2400" b="1" i="1">
                <a:latin typeface="Courier New" pitchFamily="49" charset="0"/>
                <a:cs typeface="Courier New" pitchFamily="49" charset="0"/>
                <a:sym typeface="Courier New" pitchFamily="49" charset="0"/>
              </a:rPr>
              <a:t>L</a:t>
            </a:r>
            <a:r>
              <a:rPr lang="en-US" altLang="en-US" sz="2400" b="1">
                <a:latin typeface="Courier New" pitchFamily="49" charset="0"/>
                <a:cs typeface="Courier New" pitchFamily="49" charset="0"/>
                <a:sym typeface="Courier New" pitchFamily="49" charset="0"/>
              </a:rPr>
              <a:t> = x</a:t>
            </a:r>
            <a:r>
              <a:rPr lang="en-US" altLang="en-US" sz="2400">
                <a:latin typeface="Arial" pitchFamily="34" charset="0"/>
                <a:cs typeface="Arial" pitchFamily="34" charset="0"/>
                <a:sym typeface="Arial" pitchFamily="34" charset="0"/>
              </a:rPr>
              <a:t> are called </a:t>
            </a:r>
            <a:r>
              <a:rPr lang="en-US" altLang="en-US" sz="2400" b="1">
                <a:solidFill>
                  <a:srgbClr val="3333CC"/>
                </a:solidFill>
                <a:latin typeface="Times New Roman" pitchFamily="18" charset="0"/>
                <a:cs typeface="Times New Roman" pitchFamily="18" charset="0"/>
                <a:sym typeface="Times New Roman" pitchFamily="18" charset="0"/>
              </a:rPr>
              <a:t>2-3-4 trees</a:t>
            </a:r>
          </a:p>
          <a:p>
            <a:pPr marL="1143000" lvl="2" indent="-228600" defTabSz="914400" eaLnBrk="1">
              <a:spcBef>
                <a:spcPts val="400"/>
              </a:spcBef>
              <a:buFontTx/>
              <a:buChar char="•"/>
            </a:pPr>
            <a:r>
              <a:rPr lang="en-US" altLang="en-US" sz="2000">
                <a:latin typeface="Arial" pitchFamily="34" charset="0"/>
                <a:cs typeface="Arial" pitchFamily="34" charset="0"/>
                <a:sym typeface="Arial" pitchFamily="34" charset="0"/>
              </a:rPr>
              <a:t>Internal nodes can have 2, 3, or 4 children</a:t>
            </a:r>
            <a:endParaRPr lang="en-US" altLang="en-US"/>
          </a:p>
        </p:txBody>
      </p:sp>
      <p:sp>
        <p:nvSpPr>
          <p:cNvPr id="2" name="Date Placeholder 1">
            <a:extLst>
              <a:ext uri="{FF2B5EF4-FFF2-40B4-BE49-F238E27FC236}">
                <a16:creationId xmlns:a16="http://schemas.microsoft.com/office/drawing/2014/main" id="{7344F3F0-004A-4281-9740-62FADC7BF04C}"/>
              </a:ext>
            </a:extLst>
          </p:cNvPr>
          <p:cNvSpPr>
            <a:spLocks noGrp="1"/>
          </p:cNvSpPr>
          <p:nvPr>
            <p:ph type="dt" sz="half" idx="10"/>
          </p:nvPr>
        </p:nvSpPr>
        <p:spPr/>
        <p:txBody>
          <a:bodyPr/>
          <a:lstStyle/>
          <a:p>
            <a:r>
              <a:rPr lang="en-US"/>
              <a:t>4/18/2022</a:t>
            </a:r>
            <a:endParaRPr lang="en-US" dirty="0"/>
          </a:p>
        </p:txBody>
      </p:sp>
      <p:sp>
        <p:nvSpPr>
          <p:cNvPr id="3" name="Footer Placeholder 2">
            <a:extLst>
              <a:ext uri="{FF2B5EF4-FFF2-40B4-BE49-F238E27FC236}">
                <a16:creationId xmlns:a16="http://schemas.microsoft.com/office/drawing/2014/main" id="{540AAC26-D74F-40E6-843C-F2FDCA30D552}"/>
              </a:ext>
            </a:extLst>
          </p:cNvPr>
          <p:cNvSpPr>
            <a:spLocks noGrp="1"/>
          </p:cNvSpPr>
          <p:nvPr>
            <p:ph type="ftr" sz="quarter" idx="11"/>
          </p:nvPr>
        </p:nvSpPr>
        <p:spPr/>
        <p:txBody>
          <a:bodyPr/>
          <a:lstStyle/>
          <a:p>
            <a:r>
              <a:rPr lang="en-US"/>
              <a:t>CSE 332</a:t>
            </a:r>
          </a:p>
        </p:txBody>
      </p:sp>
      <p:sp>
        <p:nvSpPr>
          <p:cNvPr id="4" name="Slide Number Placeholder 3">
            <a:extLst>
              <a:ext uri="{FF2B5EF4-FFF2-40B4-BE49-F238E27FC236}">
                <a16:creationId xmlns:a16="http://schemas.microsoft.com/office/drawing/2014/main" id="{1D0A015D-39E7-442F-9F4E-2F9FFEEC9F45}"/>
              </a:ext>
            </a:extLst>
          </p:cNvPr>
          <p:cNvSpPr>
            <a:spLocks noGrp="1"/>
          </p:cNvSpPr>
          <p:nvPr>
            <p:ph type="sldNum" sz="quarter" idx="12"/>
          </p:nvPr>
        </p:nvSpPr>
        <p:spPr/>
        <p:txBody>
          <a:bodyPr/>
          <a:lstStyle/>
          <a:p>
            <a:pPr>
              <a:defRPr/>
            </a:pPr>
            <a:fld id="{AE055072-ED12-4C45-98F4-735693FD894A}" type="slidenum">
              <a:rPr lang="en-US" smtClean="0"/>
              <a:pPr>
                <a:defRPr/>
              </a:pPr>
              <a:t>33</a:t>
            </a:fld>
            <a:endParaRPr lang="en-US"/>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8461"/>
            <a:ext cx="8229600" cy="1143000"/>
          </a:xfrm>
        </p:spPr>
        <p:txBody>
          <a:bodyPr/>
          <a:lstStyle/>
          <a:p>
            <a:r>
              <a:rPr lang="en-US" dirty="0"/>
              <a:t>B Trees</a:t>
            </a:r>
          </a:p>
        </p:txBody>
      </p:sp>
      <p:sp>
        <p:nvSpPr>
          <p:cNvPr id="3" name="Content Placeholder 2"/>
          <p:cNvSpPr>
            <a:spLocks noGrp="1"/>
          </p:cNvSpPr>
          <p:nvPr>
            <p:ph idx="1"/>
          </p:nvPr>
        </p:nvSpPr>
        <p:spPr>
          <a:xfrm>
            <a:off x="457200" y="1600201"/>
            <a:ext cx="8229600" cy="1524000"/>
          </a:xfrm>
        </p:spPr>
        <p:txBody>
          <a:bodyPr>
            <a:normAutofit lnSpcReduction="10000"/>
          </a:bodyPr>
          <a:lstStyle/>
          <a:p>
            <a:r>
              <a:rPr lang="en-US" dirty="0"/>
              <a:t>Can balance a tree by varying the depth of the leaves,  or by varying the number of children of the nodes  </a:t>
            </a:r>
          </a:p>
          <a:p>
            <a:endParaRPr lang="en-US" dirty="0"/>
          </a:p>
        </p:txBody>
      </p:sp>
      <p:sp>
        <p:nvSpPr>
          <p:cNvPr id="4" name="Date Placeholder 3"/>
          <p:cNvSpPr>
            <a:spLocks noGrp="1"/>
          </p:cNvSpPr>
          <p:nvPr>
            <p:ph type="dt" sz="half" idx="10"/>
          </p:nvPr>
        </p:nvSpPr>
        <p:spPr/>
        <p:txBody>
          <a:bodyPr/>
          <a:lstStyle/>
          <a:p>
            <a:r>
              <a:rPr lang="en-US"/>
              <a:t>4/18/2022</a:t>
            </a:r>
            <a:endParaRPr lang="en-US" dirty="0"/>
          </a:p>
        </p:txBody>
      </p:sp>
      <p:sp>
        <p:nvSpPr>
          <p:cNvPr id="5" name="Footer Placeholder 4"/>
          <p:cNvSpPr>
            <a:spLocks noGrp="1"/>
          </p:cNvSpPr>
          <p:nvPr>
            <p:ph type="ftr" sz="quarter" idx="11"/>
          </p:nvPr>
        </p:nvSpPr>
        <p:spPr/>
        <p:txBody>
          <a:bodyPr/>
          <a:lstStyle/>
          <a:p>
            <a:r>
              <a:rPr lang="en-US"/>
              <a:t>CSE 332</a:t>
            </a:r>
          </a:p>
        </p:txBody>
      </p:sp>
      <p:sp>
        <p:nvSpPr>
          <p:cNvPr id="6" name="Slide Number Placeholder 5"/>
          <p:cNvSpPr>
            <a:spLocks noGrp="1"/>
          </p:cNvSpPr>
          <p:nvPr>
            <p:ph type="sldNum" sz="quarter" idx="12"/>
          </p:nvPr>
        </p:nvSpPr>
        <p:spPr/>
        <p:txBody>
          <a:bodyPr/>
          <a:lstStyle/>
          <a:p>
            <a:pPr>
              <a:defRPr/>
            </a:pPr>
            <a:fld id="{AE055072-ED12-4C45-98F4-735693FD894A}" type="slidenum">
              <a:rPr lang="en-US" smtClean="0"/>
              <a:pPr>
                <a:defRPr/>
              </a:pPr>
              <a:t>4</a:t>
            </a:fld>
            <a:endParaRPr lang="en-US"/>
          </a:p>
        </p:txBody>
      </p:sp>
      <p:sp>
        <p:nvSpPr>
          <p:cNvPr id="7" name="Oval 6"/>
          <p:cNvSpPr/>
          <p:nvPr/>
        </p:nvSpPr>
        <p:spPr>
          <a:xfrm>
            <a:off x="4495800" y="32004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667000" y="4114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495800" y="4114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52E22518-6F72-4CE0-B09A-0C1B635B4EF1}"/>
              </a:ext>
            </a:extLst>
          </p:cNvPr>
          <p:cNvSpPr/>
          <p:nvPr/>
        </p:nvSpPr>
        <p:spPr>
          <a:xfrm>
            <a:off x="6019800" y="4114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F586666-F42B-41CA-9666-C659AEA6D829}"/>
              </a:ext>
            </a:extLst>
          </p:cNvPr>
          <p:cNvSpPr/>
          <p:nvPr/>
        </p:nvSpPr>
        <p:spPr>
          <a:xfrm>
            <a:off x="3505200" y="51054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4AF76EE8-283C-40B7-9851-12EBBC6D19F3}"/>
              </a:ext>
            </a:extLst>
          </p:cNvPr>
          <p:cNvSpPr/>
          <p:nvPr/>
        </p:nvSpPr>
        <p:spPr>
          <a:xfrm>
            <a:off x="2667000" y="51054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922ABCEC-E7CD-49E5-9FE5-2E02DF1B0AE7}"/>
              </a:ext>
            </a:extLst>
          </p:cNvPr>
          <p:cNvSpPr/>
          <p:nvPr/>
        </p:nvSpPr>
        <p:spPr>
          <a:xfrm>
            <a:off x="1676400" y="51054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79DB2A1D-1F60-4933-8544-BD24F942ED94}"/>
              </a:ext>
            </a:extLst>
          </p:cNvPr>
          <p:cNvSpPr/>
          <p:nvPr/>
        </p:nvSpPr>
        <p:spPr>
          <a:xfrm>
            <a:off x="4876800" y="51054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3ED0B97C-2033-4B5B-AC6B-C84BF70914D2}"/>
              </a:ext>
            </a:extLst>
          </p:cNvPr>
          <p:cNvSpPr/>
          <p:nvPr/>
        </p:nvSpPr>
        <p:spPr>
          <a:xfrm>
            <a:off x="4114800" y="51054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a:extLst>
              <a:ext uri="{FF2B5EF4-FFF2-40B4-BE49-F238E27FC236}">
                <a16:creationId xmlns:a16="http://schemas.microsoft.com/office/drawing/2014/main" id="{F4965471-6EDB-447B-A934-1A10CFF80F10}"/>
              </a:ext>
            </a:extLst>
          </p:cNvPr>
          <p:cNvSpPr/>
          <p:nvPr/>
        </p:nvSpPr>
        <p:spPr>
          <a:xfrm>
            <a:off x="6400800" y="51054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618047FC-8CB2-4F9B-BC11-C39305628758}"/>
              </a:ext>
            </a:extLst>
          </p:cNvPr>
          <p:cNvSpPr/>
          <p:nvPr/>
        </p:nvSpPr>
        <p:spPr>
          <a:xfrm>
            <a:off x="5715000" y="51054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EB7471B2-F6A0-414E-BAE0-A4669A3E7A5D}"/>
              </a:ext>
            </a:extLst>
          </p:cNvPr>
          <p:cNvSpPr/>
          <p:nvPr/>
        </p:nvSpPr>
        <p:spPr>
          <a:xfrm>
            <a:off x="20574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01DE9B29-ABFD-438A-A242-85E6AA314125}"/>
              </a:ext>
            </a:extLst>
          </p:cNvPr>
          <p:cNvSpPr/>
          <p:nvPr/>
        </p:nvSpPr>
        <p:spPr>
          <a:xfrm>
            <a:off x="16764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3AA6AAD6-69AE-45B5-958D-94FDFEC01E45}"/>
              </a:ext>
            </a:extLst>
          </p:cNvPr>
          <p:cNvSpPr/>
          <p:nvPr/>
        </p:nvSpPr>
        <p:spPr>
          <a:xfrm>
            <a:off x="12192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D01A6CFE-E7C5-4601-98EF-21E34BC7648B}"/>
              </a:ext>
            </a:extLst>
          </p:cNvPr>
          <p:cNvSpPr/>
          <p:nvPr/>
        </p:nvSpPr>
        <p:spPr>
          <a:xfrm>
            <a:off x="24384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a:extLst>
              <a:ext uri="{FF2B5EF4-FFF2-40B4-BE49-F238E27FC236}">
                <a16:creationId xmlns:a16="http://schemas.microsoft.com/office/drawing/2014/main" id="{DB02FA65-52B7-4F78-8C3F-29C33953307C}"/>
              </a:ext>
            </a:extLst>
          </p:cNvPr>
          <p:cNvSpPr/>
          <p:nvPr/>
        </p:nvSpPr>
        <p:spPr>
          <a:xfrm>
            <a:off x="28956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a:extLst>
              <a:ext uri="{FF2B5EF4-FFF2-40B4-BE49-F238E27FC236}">
                <a16:creationId xmlns:a16="http://schemas.microsoft.com/office/drawing/2014/main" id="{542561B8-7AF5-4E1F-8DE6-0F454030BC5F}"/>
              </a:ext>
            </a:extLst>
          </p:cNvPr>
          <p:cNvSpPr/>
          <p:nvPr/>
        </p:nvSpPr>
        <p:spPr>
          <a:xfrm>
            <a:off x="32766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a:extLst>
              <a:ext uri="{FF2B5EF4-FFF2-40B4-BE49-F238E27FC236}">
                <a16:creationId xmlns:a16="http://schemas.microsoft.com/office/drawing/2014/main" id="{BA946478-F840-4144-9A53-38ACB72A3339}"/>
              </a:ext>
            </a:extLst>
          </p:cNvPr>
          <p:cNvSpPr/>
          <p:nvPr/>
        </p:nvSpPr>
        <p:spPr>
          <a:xfrm>
            <a:off x="36576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a:extLst>
              <a:ext uri="{FF2B5EF4-FFF2-40B4-BE49-F238E27FC236}">
                <a16:creationId xmlns:a16="http://schemas.microsoft.com/office/drawing/2014/main" id="{87B722E5-78C6-4A47-9E3F-27B7418A9609}"/>
              </a:ext>
            </a:extLst>
          </p:cNvPr>
          <p:cNvSpPr/>
          <p:nvPr/>
        </p:nvSpPr>
        <p:spPr>
          <a:xfrm>
            <a:off x="39624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a:extLst>
              <a:ext uri="{FF2B5EF4-FFF2-40B4-BE49-F238E27FC236}">
                <a16:creationId xmlns:a16="http://schemas.microsoft.com/office/drawing/2014/main" id="{05BFA69E-EB59-41B4-987A-D967D91C2F42}"/>
              </a:ext>
            </a:extLst>
          </p:cNvPr>
          <p:cNvSpPr/>
          <p:nvPr/>
        </p:nvSpPr>
        <p:spPr>
          <a:xfrm>
            <a:off x="43434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a:extLst>
              <a:ext uri="{FF2B5EF4-FFF2-40B4-BE49-F238E27FC236}">
                <a16:creationId xmlns:a16="http://schemas.microsoft.com/office/drawing/2014/main" id="{F1AA3BBD-1BB0-41D6-8421-DE55BB4B933C}"/>
              </a:ext>
            </a:extLst>
          </p:cNvPr>
          <p:cNvSpPr/>
          <p:nvPr/>
        </p:nvSpPr>
        <p:spPr>
          <a:xfrm>
            <a:off x="47244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72BBBFE2-426D-46DA-8261-677A0C7C2169}"/>
              </a:ext>
            </a:extLst>
          </p:cNvPr>
          <p:cNvSpPr/>
          <p:nvPr/>
        </p:nvSpPr>
        <p:spPr>
          <a:xfrm>
            <a:off x="51054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EB6959BD-8877-4013-B7DA-228652E82CA3}"/>
              </a:ext>
            </a:extLst>
          </p:cNvPr>
          <p:cNvSpPr/>
          <p:nvPr/>
        </p:nvSpPr>
        <p:spPr>
          <a:xfrm>
            <a:off x="55626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5369EA41-FC36-431E-946A-FB74A4387545}"/>
              </a:ext>
            </a:extLst>
          </p:cNvPr>
          <p:cNvSpPr/>
          <p:nvPr/>
        </p:nvSpPr>
        <p:spPr>
          <a:xfrm>
            <a:off x="59436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60B4428F-52F2-4393-81FB-83DD1E3A9157}"/>
              </a:ext>
            </a:extLst>
          </p:cNvPr>
          <p:cNvSpPr/>
          <p:nvPr/>
        </p:nvSpPr>
        <p:spPr>
          <a:xfrm>
            <a:off x="63246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32CCB6BC-94E7-4BAD-984A-6F12591F4706}"/>
              </a:ext>
            </a:extLst>
          </p:cNvPr>
          <p:cNvSpPr/>
          <p:nvPr/>
        </p:nvSpPr>
        <p:spPr>
          <a:xfrm>
            <a:off x="67056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33">
            <a:extLst>
              <a:ext uri="{FF2B5EF4-FFF2-40B4-BE49-F238E27FC236}">
                <a16:creationId xmlns:a16="http://schemas.microsoft.com/office/drawing/2014/main" id="{C6C94D29-ABC2-4CDA-A628-43AD836F53B1}"/>
              </a:ext>
            </a:extLst>
          </p:cNvPr>
          <p:cNvCxnSpPr>
            <a:stCxn id="8" idx="7"/>
            <a:endCxn id="7" idx="3"/>
          </p:cNvCxnSpPr>
          <p:nvPr/>
        </p:nvCxnSpPr>
        <p:spPr>
          <a:xfrm flipV="1">
            <a:off x="2862122" y="3395522"/>
            <a:ext cx="1667156" cy="75275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5FDDDE79-AE36-4639-BEBF-20F9DB2A2EF9}"/>
              </a:ext>
            </a:extLst>
          </p:cNvPr>
          <p:cNvCxnSpPr>
            <a:stCxn id="9" idx="0"/>
            <a:endCxn id="7" idx="4"/>
          </p:cNvCxnSpPr>
          <p:nvPr/>
        </p:nvCxnSpPr>
        <p:spPr>
          <a:xfrm flipV="1">
            <a:off x="4610100" y="3429000"/>
            <a:ext cx="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2CE59D43-4638-4744-A5F0-5CAA29F142E7}"/>
              </a:ext>
            </a:extLst>
          </p:cNvPr>
          <p:cNvCxnSpPr>
            <a:stCxn id="10" idx="1"/>
            <a:endCxn id="7" idx="5"/>
          </p:cNvCxnSpPr>
          <p:nvPr/>
        </p:nvCxnSpPr>
        <p:spPr>
          <a:xfrm flipH="1" flipV="1">
            <a:off x="4690922" y="3395522"/>
            <a:ext cx="1362356" cy="75275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858E21BA-12BE-4126-9498-7E64FDA5B21F}"/>
              </a:ext>
            </a:extLst>
          </p:cNvPr>
          <p:cNvCxnSpPr>
            <a:stCxn id="13" idx="0"/>
            <a:endCxn id="8" idx="3"/>
          </p:cNvCxnSpPr>
          <p:nvPr/>
        </p:nvCxnSpPr>
        <p:spPr>
          <a:xfrm flipV="1">
            <a:off x="1790700" y="4309922"/>
            <a:ext cx="909778" cy="79547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D0DE2DBB-DEF9-41D5-814A-40155CBBDEE2}"/>
              </a:ext>
            </a:extLst>
          </p:cNvPr>
          <p:cNvCxnSpPr>
            <a:stCxn id="12" idx="0"/>
            <a:endCxn id="8" idx="4"/>
          </p:cNvCxnSpPr>
          <p:nvPr/>
        </p:nvCxnSpPr>
        <p:spPr>
          <a:xfrm flipV="1">
            <a:off x="2781300" y="4343400"/>
            <a:ext cx="0" cy="7620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330AEA09-07C3-4A47-8FD1-AECAE5631997}"/>
              </a:ext>
            </a:extLst>
          </p:cNvPr>
          <p:cNvCxnSpPr>
            <a:stCxn id="11" idx="0"/>
            <a:endCxn id="8" idx="5"/>
          </p:cNvCxnSpPr>
          <p:nvPr/>
        </p:nvCxnSpPr>
        <p:spPr>
          <a:xfrm flipH="1" flipV="1">
            <a:off x="2862122" y="4309922"/>
            <a:ext cx="757378" cy="79547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715C3FB3-C245-4991-BAFF-24A67FDC2725}"/>
              </a:ext>
            </a:extLst>
          </p:cNvPr>
          <p:cNvCxnSpPr>
            <a:stCxn id="15" idx="0"/>
            <a:endCxn id="9" idx="3"/>
          </p:cNvCxnSpPr>
          <p:nvPr/>
        </p:nvCxnSpPr>
        <p:spPr>
          <a:xfrm flipV="1">
            <a:off x="4229100" y="4309922"/>
            <a:ext cx="300178" cy="79547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8884E009-3693-44EF-90FC-51564FB94BAC}"/>
              </a:ext>
            </a:extLst>
          </p:cNvPr>
          <p:cNvCxnSpPr>
            <a:stCxn id="14" idx="0"/>
            <a:endCxn id="9" idx="5"/>
          </p:cNvCxnSpPr>
          <p:nvPr/>
        </p:nvCxnSpPr>
        <p:spPr>
          <a:xfrm flipH="1" flipV="1">
            <a:off x="4690922" y="4309922"/>
            <a:ext cx="300178" cy="79547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C99FBA3C-9302-4409-8B1F-E72E53F2BB46}"/>
              </a:ext>
            </a:extLst>
          </p:cNvPr>
          <p:cNvCxnSpPr>
            <a:stCxn id="17" idx="0"/>
            <a:endCxn id="10" idx="3"/>
          </p:cNvCxnSpPr>
          <p:nvPr/>
        </p:nvCxnSpPr>
        <p:spPr>
          <a:xfrm flipV="1">
            <a:off x="5829300" y="4309922"/>
            <a:ext cx="223978" cy="79547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4E43D81-6427-4228-A92B-607FF0695054}"/>
              </a:ext>
            </a:extLst>
          </p:cNvPr>
          <p:cNvCxnSpPr>
            <a:stCxn id="16" idx="1"/>
            <a:endCxn id="10" idx="5"/>
          </p:cNvCxnSpPr>
          <p:nvPr/>
        </p:nvCxnSpPr>
        <p:spPr>
          <a:xfrm flipH="1" flipV="1">
            <a:off x="6214922" y="4309922"/>
            <a:ext cx="219356" cy="828956"/>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60D86316-0DF4-41BF-A3B9-1D5E9DADB9C5}"/>
              </a:ext>
            </a:extLst>
          </p:cNvPr>
          <p:cNvCxnSpPr>
            <a:stCxn id="20" idx="0"/>
            <a:endCxn id="13" idx="3"/>
          </p:cNvCxnSpPr>
          <p:nvPr/>
        </p:nvCxnSpPr>
        <p:spPr>
          <a:xfrm flipV="1">
            <a:off x="1333500" y="5300522"/>
            <a:ext cx="376378" cy="71927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F4746398-7C81-4CC7-B2CA-8D056723C8B0}"/>
              </a:ext>
            </a:extLst>
          </p:cNvPr>
          <p:cNvCxnSpPr>
            <a:stCxn id="19" idx="0"/>
            <a:endCxn id="13" idx="4"/>
          </p:cNvCxnSpPr>
          <p:nvPr/>
        </p:nvCxnSpPr>
        <p:spPr>
          <a:xfrm flipV="1">
            <a:off x="1790700" y="5334000"/>
            <a:ext cx="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989FD670-62A0-443F-A9C5-0337A9D96EF3}"/>
              </a:ext>
            </a:extLst>
          </p:cNvPr>
          <p:cNvCxnSpPr>
            <a:stCxn id="18" idx="0"/>
            <a:endCxn id="13" idx="5"/>
          </p:cNvCxnSpPr>
          <p:nvPr/>
        </p:nvCxnSpPr>
        <p:spPr>
          <a:xfrm flipH="1" flipV="1">
            <a:off x="1871522" y="5300522"/>
            <a:ext cx="300178" cy="71927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25B8B8C1-8CB7-4E0F-90BB-F3EC8D20ADEF}"/>
              </a:ext>
            </a:extLst>
          </p:cNvPr>
          <p:cNvCxnSpPr>
            <a:stCxn id="21" idx="0"/>
            <a:endCxn id="12" idx="4"/>
          </p:cNvCxnSpPr>
          <p:nvPr/>
        </p:nvCxnSpPr>
        <p:spPr>
          <a:xfrm flipV="1">
            <a:off x="2552700" y="5334000"/>
            <a:ext cx="22860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A6F960C9-8D42-40C6-9E00-15E4F200BA73}"/>
              </a:ext>
            </a:extLst>
          </p:cNvPr>
          <p:cNvCxnSpPr>
            <a:stCxn id="22" idx="0"/>
            <a:endCxn id="12" idx="3"/>
          </p:cNvCxnSpPr>
          <p:nvPr/>
        </p:nvCxnSpPr>
        <p:spPr>
          <a:xfrm flipH="1" flipV="1">
            <a:off x="2781300" y="5334000"/>
            <a:ext cx="22860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331CDAD9-18C0-4774-84E3-0F2D77953FBB}"/>
              </a:ext>
            </a:extLst>
          </p:cNvPr>
          <p:cNvCxnSpPr>
            <a:stCxn id="23" idx="0"/>
            <a:endCxn id="11" idx="4"/>
          </p:cNvCxnSpPr>
          <p:nvPr/>
        </p:nvCxnSpPr>
        <p:spPr>
          <a:xfrm flipV="1">
            <a:off x="3390900" y="5334000"/>
            <a:ext cx="22860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C49C1861-E9B2-49F2-B509-499D7D27A3FA}"/>
              </a:ext>
            </a:extLst>
          </p:cNvPr>
          <p:cNvCxnSpPr>
            <a:stCxn id="24" idx="0"/>
            <a:endCxn id="11" idx="4"/>
          </p:cNvCxnSpPr>
          <p:nvPr/>
        </p:nvCxnSpPr>
        <p:spPr>
          <a:xfrm flipH="1" flipV="1">
            <a:off x="3619500" y="5334000"/>
            <a:ext cx="15240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21033755-5F98-4EEB-8DAA-99AB82571319}"/>
              </a:ext>
            </a:extLst>
          </p:cNvPr>
          <p:cNvCxnSpPr>
            <a:stCxn id="25" idx="0"/>
            <a:endCxn id="15" idx="4"/>
          </p:cNvCxnSpPr>
          <p:nvPr/>
        </p:nvCxnSpPr>
        <p:spPr>
          <a:xfrm flipV="1">
            <a:off x="4076700" y="5334000"/>
            <a:ext cx="15240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26DA0CAA-C7C4-4F92-92C9-159C3BA4AEA2}"/>
              </a:ext>
            </a:extLst>
          </p:cNvPr>
          <p:cNvCxnSpPr>
            <a:stCxn id="26" idx="0"/>
            <a:endCxn id="15" idx="4"/>
          </p:cNvCxnSpPr>
          <p:nvPr/>
        </p:nvCxnSpPr>
        <p:spPr>
          <a:xfrm flipH="1" flipV="1">
            <a:off x="4229100" y="5334000"/>
            <a:ext cx="22860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9085BF4A-3820-4DBF-8D25-7E0840FDC6B3}"/>
              </a:ext>
            </a:extLst>
          </p:cNvPr>
          <p:cNvCxnSpPr>
            <a:stCxn id="27" idx="0"/>
            <a:endCxn id="14" idx="4"/>
          </p:cNvCxnSpPr>
          <p:nvPr/>
        </p:nvCxnSpPr>
        <p:spPr>
          <a:xfrm flipV="1">
            <a:off x="4838700" y="5334000"/>
            <a:ext cx="15240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0C6F6269-448F-4115-8258-01EDC59465BA}"/>
              </a:ext>
            </a:extLst>
          </p:cNvPr>
          <p:cNvCxnSpPr>
            <a:stCxn id="28" idx="0"/>
            <a:endCxn id="14" idx="4"/>
          </p:cNvCxnSpPr>
          <p:nvPr/>
        </p:nvCxnSpPr>
        <p:spPr>
          <a:xfrm flipH="1" flipV="1">
            <a:off x="4991100" y="5334000"/>
            <a:ext cx="22860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5DD8C694-53F3-416B-BB9D-9C103BFD938A}"/>
              </a:ext>
            </a:extLst>
          </p:cNvPr>
          <p:cNvCxnSpPr>
            <a:stCxn id="29" idx="0"/>
            <a:endCxn id="17" idx="5"/>
          </p:cNvCxnSpPr>
          <p:nvPr/>
        </p:nvCxnSpPr>
        <p:spPr>
          <a:xfrm flipV="1">
            <a:off x="5676900" y="5334000"/>
            <a:ext cx="15240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6539E3E9-9517-4647-A209-A91A0490F081}"/>
              </a:ext>
            </a:extLst>
          </p:cNvPr>
          <p:cNvCxnSpPr>
            <a:stCxn id="30" idx="0"/>
            <a:endCxn id="17" idx="4"/>
          </p:cNvCxnSpPr>
          <p:nvPr/>
        </p:nvCxnSpPr>
        <p:spPr>
          <a:xfrm flipH="1" flipV="1">
            <a:off x="5829300" y="5334000"/>
            <a:ext cx="22860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F1F95CC0-B88E-4C32-951F-AA87B0C9834A}"/>
              </a:ext>
            </a:extLst>
          </p:cNvPr>
          <p:cNvCxnSpPr>
            <a:stCxn id="31" idx="0"/>
            <a:endCxn id="16" idx="4"/>
          </p:cNvCxnSpPr>
          <p:nvPr/>
        </p:nvCxnSpPr>
        <p:spPr>
          <a:xfrm flipV="1">
            <a:off x="6438900" y="5334000"/>
            <a:ext cx="7620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E39582A6-842F-405A-98D4-ABEDE4866429}"/>
              </a:ext>
            </a:extLst>
          </p:cNvPr>
          <p:cNvCxnSpPr>
            <a:stCxn id="32" idx="0"/>
            <a:endCxn id="16" idx="4"/>
          </p:cNvCxnSpPr>
          <p:nvPr/>
        </p:nvCxnSpPr>
        <p:spPr>
          <a:xfrm flipH="1" flipV="1">
            <a:off x="6515100" y="5334000"/>
            <a:ext cx="304800" cy="68580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85" name="Oval 84">
            <a:extLst>
              <a:ext uri="{FF2B5EF4-FFF2-40B4-BE49-F238E27FC236}">
                <a16:creationId xmlns:a16="http://schemas.microsoft.com/office/drawing/2014/main" id="{4A3CD09A-3AA9-4FB0-93A3-04752F2F7233}"/>
              </a:ext>
            </a:extLst>
          </p:cNvPr>
          <p:cNvSpPr/>
          <p:nvPr/>
        </p:nvSpPr>
        <p:spPr>
          <a:xfrm>
            <a:off x="7239000" y="51054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a:extLst>
              <a:ext uri="{FF2B5EF4-FFF2-40B4-BE49-F238E27FC236}">
                <a16:creationId xmlns:a16="http://schemas.microsoft.com/office/drawing/2014/main" id="{FB17C66C-4372-4D54-9D89-D9B7D25A209F}"/>
              </a:ext>
            </a:extLst>
          </p:cNvPr>
          <p:cNvSpPr/>
          <p:nvPr/>
        </p:nvSpPr>
        <p:spPr>
          <a:xfrm>
            <a:off x="71628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a:extLst>
              <a:ext uri="{FF2B5EF4-FFF2-40B4-BE49-F238E27FC236}">
                <a16:creationId xmlns:a16="http://schemas.microsoft.com/office/drawing/2014/main" id="{BDC36D72-C966-467D-AE26-FEA7AC28990C}"/>
              </a:ext>
            </a:extLst>
          </p:cNvPr>
          <p:cNvSpPr/>
          <p:nvPr/>
        </p:nvSpPr>
        <p:spPr>
          <a:xfrm>
            <a:off x="7543800" y="6019800"/>
            <a:ext cx="228600" cy="228600"/>
          </a:xfrm>
          <a:prstGeom prst="ellipse">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8" name="Straight Connector 87">
            <a:extLst>
              <a:ext uri="{FF2B5EF4-FFF2-40B4-BE49-F238E27FC236}">
                <a16:creationId xmlns:a16="http://schemas.microsoft.com/office/drawing/2014/main" id="{89CF80AD-D5C4-4C98-8EFA-C39FD33EF570}"/>
              </a:ext>
            </a:extLst>
          </p:cNvPr>
          <p:cNvCxnSpPr>
            <a:stCxn id="86" idx="0"/>
            <a:endCxn id="85" idx="4"/>
          </p:cNvCxnSpPr>
          <p:nvPr/>
        </p:nvCxnSpPr>
        <p:spPr>
          <a:xfrm flipV="1">
            <a:off x="7277100" y="5334000"/>
            <a:ext cx="7620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BD97574C-4FCC-482C-94E0-C016226ACAC4}"/>
              </a:ext>
            </a:extLst>
          </p:cNvPr>
          <p:cNvCxnSpPr>
            <a:stCxn id="87" idx="0"/>
            <a:endCxn id="85" idx="4"/>
          </p:cNvCxnSpPr>
          <p:nvPr/>
        </p:nvCxnSpPr>
        <p:spPr>
          <a:xfrm flipH="1" flipV="1">
            <a:off x="7353300" y="5334000"/>
            <a:ext cx="304800" cy="68580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1C1A3E4A-47F6-4ED4-AB10-85183F120DEF}"/>
              </a:ext>
            </a:extLst>
          </p:cNvPr>
          <p:cNvCxnSpPr>
            <a:stCxn id="85" idx="1"/>
            <a:endCxn id="10" idx="5"/>
          </p:cNvCxnSpPr>
          <p:nvPr/>
        </p:nvCxnSpPr>
        <p:spPr>
          <a:xfrm flipH="1" flipV="1">
            <a:off x="6214922" y="4309922"/>
            <a:ext cx="1057556" cy="828956"/>
          </a:xfrm>
          <a:prstGeom prst="line">
            <a:avLst/>
          </a:prstGeom>
          <a:ln w="285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1713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15"/>
          <p:cNvSpPr>
            <a:spLocks noChangeArrowheads="1"/>
          </p:cNvSpPr>
          <p:nvPr>
            <p:custDataLst>
              <p:tags r:id="rId1"/>
            </p:custDataLst>
          </p:nvPr>
        </p:nvSpPr>
        <p:spPr bwMode="auto">
          <a:xfrm>
            <a:off x="2721769" y="1509157"/>
            <a:ext cx="928688" cy="307975"/>
          </a:xfrm>
          <a:prstGeom prst="rect">
            <a:avLst/>
          </a:prstGeom>
          <a:solidFill>
            <a:schemeClr val="accent5">
              <a:lumMod val="20000"/>
              <a:lumOff val="80000"/>
            </a:schemeClr>
          </a:solidFill>
          <a:ln w="19050" algn="ctr">
            <a:solidFill>
              <a:schemeClr val="tx1"/>
            </a:solidFill>
            <a:miter lim="800000"/>
            <a:headEnd/>
            <a:tailEnd/>
          </a:ln>
        </p:spPr>
        <p:txBody>
          <a:bodyPr wrap="none" anchor="ctr"/>
          <a:lstStyle/>
          <a:p>
            <a:endParaRPr lang="en-US"/>
          </a:p>
        </p:txBody>
      </p:sp>
      <p:sp>
        <p:nvSpPr>
          <p:cNvPr id="2" name="Title 1"/>
          <p:cNvSpPr>
            <a:spLocks noGrp="1"/>
          </p:cNvSpPr>
          <p:nvPr>
            <p:ph type="title"/>
          </p:nvPr>
        </p:nvSpPr>
        <p:spPr>
          <a:xfrm>
            <a:off x="609600" y="228600"/>
            <a:ext cx="4343400" cy="1143000"/>
          </a:xfrm>
        </p:spPr>
        <p:txBody>
          <a:bodyPr>
            <a:normAutofit fontScale="90000"/>
          </a:bodyPr>
          <a:lstStyle/>
          <a:p>
            <a:r>
              <a:rPr lang="en-US" dirty="0"/>
              <a:t>A typical hierarchy</a:t>
            </a:r>
          </a:p>
        </p:txBody>
      </p:sp>
      <p:sp>
        <p:nvSpPr>
          <p:cNvPr id="3" name="Content Placeholder 2"/>
          <p:cNvSpPr>
            <a:spLocks noGrp="1"/>
          </p:cNvSpPr>
          <p:nvPr>
            <p:ph idx="1"/>
          </p:nvPr>
        </p:nvSpPr>
        <p:spPr>
          <a:xfrm>
            <a:off x="4495800" y="304800"/>
            <a:ext cx="4191000" cy="1066800"/>
          </a:xfrm>
        </p:spPr>
        <p:txBody>
          <a:bodyPr>
            <a:normAutofit fontScale="70000" lnSpcReduction="20000"/>
          </a:bodyPr>
          <a:lstStyle/>
          <a:p>
            <a:pPr>
              <a:buNone/>
            </a:pPr>
            <a:r>
              <a:rPr lang="en-US" i="1" dirty="0"/>
              <a:t>     Every desktop/laptop/server is different but here is a plausible configuration these days*</a:t>
            </a:r>
          </a:p>
        </p:txBody>
      </p:sp>
      <p:sp>
        <p:nvSpPr>
          <p:cNvPr id="27" name="Text Box 2"/>
          <p:cNvSpPr txBox="1">
            <a:spLocks noChangeArrowheads="1"/>
          </p:cNvSpPr>
          <p:nvPr>
            <p:custDataLst>
              <p:tags r:id="rId2"/>
            </p:custDataLst>
          </p:nvPr>
        </p:nvSpPr>
        <p:spPr bwMode="auto">
          <a:xfrm>
            <a:off x="2376315" y="1507669"/>
            <a:ext cx="1676400" cy="369332"/>
          </a:xfrm>
          <a:prstGeom prst="rect">
            <a:avLst/>
          </a:prstGeom>
          <a:noFill/>
          <a:ln w="19050" algn="ctr">
            <a:noFill/>
            <a:miter lim="800000"/>
            <a:headEnd/>
            <a:tailEnd/>
          </a:ln>
        </p:spPr>
        <p:txBody>
          <a:bodyPr>
            <a:spAutoFit/>
          </a:bodyPr>
          <a:lstStyle/>
          <a:p>
            <a:pPr eaLnBrk="1" hangingPunct="1">
              <a:spcBef>
                <a:spcPct val="50000"/>
              </a:spcBef>
            </a:pPr>
            <a:r>
              <a:rPr lang="en-US" sz="1800" dirty="0">
                <a:latin typeface="Arial" charset="0"/>
              </a:rPr>
              <a:t>       </a:t>
            </a:r>
            <a:r>
              <a:rPr lang="en-US" sz="1800" b="1" dirty="0">
                <a:solidFill>
                  <a:schemeClr val="tx1"/>
                </a:solidFill>
                <a:latin typeface="Arial" charset="0"/>
              </a:rPr>
              <a:t>CPU</a:t>
            </a:r>
          </a:p>
        </p:txBody>
      </p:sp>
      <p:sp>
        <p:nvSpPr>
          <p:cNvPr id="28" name="Rectangle 3"/>
          <p:cNvSpPr>
            <a:spLocks noChangeArrowheads="1"/>
          </p:cNvSpPr>
          <p:nvPr>
            <p:custDataLst>
              <p:tags r:id="rId3"/>
            </p:custDataLst>
          </p:nvPr>
        </p:nvSpPr>
        <p:spPr bwMode="auto">
          <a:xfrm>
            <a:off x="1219200" y="3581400"/>
            <a:ext cx="3962400" cy="1219200"/>
          </a:xfrm>
          <a:prstGeom prst="rect">
            <a:avLst/>
          </a:prstGeom>
          <a:solidFill>
            <a:schemeClr val="accent5">
              <a:lumMod val="20000"/>
              <a:lumOff val="80000"/>
            </a:schemeClr>
          </a:solidFill>
          <a:ln w="19050" algn="ctr">
            <a:solidFill>
              <a:schemeClr val="tx1"/>
            </a:solidFill>
            <a:miter lim="800000"/>
            <a:headEnd/>
            <a:tailEnd/>
          </a:ln>
        </p:spPr>
        <p:txBody>
          <a:bodyPr wrap="none" anchor="ctr"/>
          <a:lstStyle/>
          <a:p>
            <a:endParaRPr lang="en-US"/>
          </a:p>
        </p:txBody>
      </p:sp>
      <p:sp>
        <p:nvSpPr>
          <p:cNvPr id="30" name="Rectangle 5"/>
          <p:cNvSpPr>
            <a:spLocks noChangeArrowheads="1"/>
          </p:cNvSpPr>
          <p:nvPr>
            <p:custDataLst>
              <p:tags r:id="rId4"/>
            </p:custDataLst>
          </p:nvPr>
        </p:nvSpPr>
        <p:spPr bwMode="auto">
          <a:xfrm>
            <a:off x="1685925" y="2819400"/>
            <a:ext cx="3038475" cy="381000"/>
          </a:xfrm>
          <a:prstGeom prst="rect">
            <a:avLst/>
          </a:prstGeom>
          <a:solidFill>
            <a:schemeClr val="accent5">
              <a:lumMod val="20000"/>
              <a:lumOff val="80000"/>
            </a:schemeClr>
          </a:solidFill>
          <a:ln w="19050" algn="ctr">
            <a:solidFill>
              <a:schemeClr val="tx1"/>
            </a:solidFill>
            <a:miter lim="800000"/>
            <a:headEnd/>
            <a:tailEnd/>
          </a:ln>
        </p:spPr>
        <p:txBody>
          <a:bodyPr wrap="none" anchor="ctr"/>
          <a:lstStyle/>
          <a:p>
            <a:endParaRPr lang="en-US" dirty="0"/>
          </a:p>
        </p:txBody>
      </p:sp>
      <p:sp>
        <p:nvSpPr>
          <p:cNvPr id="31" name="AutoShape 8"/>
          <p:cNvSpPr>
            <a:spLocks noChangeArrowheads="1"/>
          </p:cNvSpPr>
          <p:nvPr>
            <p:custDataLst>
              <p:tags r:id="rId5"/>
            </p:custDataLst>
          </p:nvPr>
        </p:nvSpPr>
        <p:spPr bwMode="auto">
          <a:xfrm>
            <a:off x="228600" y="5043488"/>
            <a:ext cx="5715000" cy="1371600"/>
          </a:xfrm>
          <a:prstGeom prst="can">
            <a:avLst>
              <a:gd name="adj" fmla="val 25000"/>
            </a:avLst>
          </a:prstGeom>
          <a:solidFill>
            <a:schemeClr val="accent5">
              <a:lumMod val="20000"/>
              <a:lumOff val="80000"/>
            </a:schemeClr>
          </a:solidFill>
          <a:ln w="19050">
            <a:solidFill>
              <a:schemeClr val="tx1"/>
            </a:solidFill>
            <a:round/>
            <a:headEnd/>
            <a:tailEnd/>
          </a:ln>
        </p:spPr>
        <p:txBody>
          <a:bodyPr wrap="none" anchor="ctr"/>
          <a:lstStyle/>
          <a:p>
            <a:endParaRPr lang="en-US"/>
          </a:p>
        </p:txBody>
      </p:sp>
      <p:sp>
        <p:nvSpPr>
          <p:cNvPr id="32" name="Line 10"/>
          <p:cNvSpPr>
            <a:spLocks noChangeShapeType="1"/>
          </p:cNvSpPr>
          <p:nvPr>
            <p:custDataLst>
              <p:tags r:id="rId6"/>
            </p:custDataLst>
          </p:nvPr>
        </p:nvSpPr>
        <p:spPr bwMode="auto">
          <a:xfrm>
            <a:off x="3186113" y="1849438"/>
            <a:ext cx="0" cy="284162"/>
          </a:xfrm>
          <a:prstGeom prst="line">
            <a:avLst/>
          </a:prstGeom>
          <a:noFill/>
          <a:ln w="19050">
            <a:solidFill>
              <a:schemeClr val="tx1"/>
            </a:solidFill>
            <a:round/>
            <a:headEnd/>
            <a:tailEnd/>
          </a:ln>
        </p:spPr>
        <p:txBody>
          <a:bodyPr wrap="none" anchor="ctr"/>
          <a:lstStyle/>
          <a:p>
            <a:endParaRPr lang="en-US"/>
          </a:p>
        </p:txBody>
      </p:sp>
      <p:sp>
        <p:nvSpPr>
          <p:cNvPr id="33" name="Line 11"/>
          <p:cNvSpPr>
            <a:spLocks noChangeShapeType="1"/>
          </p:cNvSpPr>
          <p:nvPr>
            <p:custDataLst>
              <p:tags r:id="rId7"/>
            </p:custDataLst>
          </p:nvPr>
        </p:nvSpPr>
        <p:spPr bwMode="auto">
          <a:xfrm>
            <a:off x="3200400" y="2447925"/>
            <a:ext cx="0" cy="371475"/>
          </a:xfrm>
          <a:prstGeom prst="line">
            <a:avLst/>
          </a:prstGeom>
          <a:noFill/>
          <a:ln w="19050">
            <a:solidFill>
              <a:schemeClr val="tx1"/>
            </a:solidFill>
            <a:round/>
            <a:headEnd/>
            <a:tailEnd/>
          </a:ln>
        </p:spPr>
        <p:txBody>
          <a:bodyPr wrap="none" anchor="ctr"/>
          <a:lstStyle/>
          <a:p>
            <a:endParaRPr lang="en-US"/>
          </a:p>
        </p:txBody>
      </p:sp>
      <p:sp>
        <p:nvSpPr>
          <p:cNvPr id="34" name="Line 12"/>
          <p:cNvSpPr>
            <a:spLocks noChangeShapeType="1"/>
          </p:cNvSpPr>
          <p:nvPr>
            <p:custDataLst>
              <p:tags r:id="rId8"/>
            </p:custDataLst>
          </p:nvPr>
        </p:nvSpPr>
        <p:spPr bwMode="auto">
          <a:xfrm>
            <a:off x="3200400" y="3200400"/>
            <a:ext cx="0" cy="381000"/>
          </a:xfrm>
          <a:prstGeom prst="line">
            <a:avLst/>
          </a:prstGeom>
          <a:noFill/>
          <a:ln w="19050">
            <a:solidFill>
              <a:schemeClr val="tx1"/>
            </a:solidFill>
            <a:round/>
            <a:headEnd/>
            <a:tailEnd/>
          </a:ln>
        </p:spPr>
        <p:txBody>
          <a:bodyPr wrap="none" anchor="ctr"/>
          <a:lstStyle/>
          <a:p>
            <a:endParaRPr lang="en-US"/>
          </a:p>
        </p:txBody>
      </p:sp>
      <p:sp>
        <p:nvSpPr>
          <p:cNvPr id="35" name="Line 13"/>
          <p:cNvSpPr>
            <a:spLocks noChangeShapeType="1"/>
          </p:cNvSpPr>
          <p:nvPr>
            <p:custDataLst>
              <p:tags r:id="rId9"/>
            </p:custDataLst>
          </p:nvPr>
        </p:nvSpPr>
        <p:spPr bwMode="auto">
          <a:xfrm>
            <a:off x="3200400" y="4800600"/>
            <a:ext cx="0" cy="228600"/>
          </a:xfrm>
          <a:prstGeom prst="line">
            <a:avLst/>
          </a:prstGeom>
          <a:noFill/>
          <a:ln w="19050">
            <a:solidFill>
              <a:schemeClr val="tx1"/>
            </a:solidFill>
            <a:round/>
            <a:headEnd/>
            <a:tailEnd/>
          </a:ln>
        </p:spPr>
        <p:txBody>
          <a:bodyPr wrap="none" anchor="ctr"/>
          <a:lstStyle/>
          <a:p>
            <a:endParaRPr lang="en-US"/>
          </a:p>
        </p:txBody>
      </p:sp>
      <p:sp>
        <p:nvSpPr>
          <p:cNvPr id="36" name="Rectangle 15"/>
          <p:cNvSpPr>
            <a:spLocks noChangeArrowheads="1"/>
          </p:cNvSpPr>
          <p:nvPr>
            <p:custDataLst>
              <p:tags r:id="rId10"/>
            </p:custDataLst>
          </p:nvPr>
        </p:nvSpPr>
        <p:spPr bwMode="auto">
          <a:xfrm>
            <a:off x="2727325" y="2130425"/>
            <a:ext cx="928688" cy="307975"/>
          </a:xfrm>
          <a:prstGeom prst="rect">
            <a:avLst/>
          </a:prstGeom>
          <a:solidFill>
            <a:schemeClr val="accent5">
              <a:lumMod val="20000"/>
              <a:lumOff val="80000"/>
            </a:schemeClr>
          </a:solidFill>
          <a:ln w="19050" algn="ctr">
            <a:solidFill>
              <a:schemeClr val="tx1"/>
            </a:solidFill>
            <a:miter lim="800000"/>
            <a:headEnd/>
            <a:tailEnd/>
          </a:ln>
        </p:spPr>
        <p:txBody>
          <a:bodyPr wrap="none" anchor="ctr"/>
          <a:lstStyle/>
          <a:p>
            <a:endParaRPr lang="en-US"/>
          </a:p>
        </p:txBody>
      </p:sp>
      <p:sp>
        <p:nvSpPr>
          <p:cNvPr id="40" name="TextBox 39"/>
          <p:cNvSpPr txBox="1"/>
          <p:nvPr/>
        </p:nvSpPr>
        <p:spPr>
          <a:xfrm>
            <a:off x="2133600" y="5638800"/>
            <a:ext cx="1919115" cy="400110"/>
          </a:xfrm>
          <a:prstGeom prst="rect">
            <a:avLst/>
          </a:prstGeom>
          <a:noFill/>
        </p:spPr>
        <p:txBody>
          <a:bodyPr wrap="none" rtlCol="0">
            <a:spAutoFit/>
          </a:bodyPr>
          <a:lstStyle/>
          <a:p>
            <a:r>
              <a:rPr lang="en-US" sz="2000" b="0" dirty="0">
                <a:latin typeface="+mn-lt"/>
              </a:rPr>
              <a:t>Disk: 1TB = 2</a:t>
            </a:r>
            <a:r>
              <a:rPr lang="en-US" sz="2000" baseline="30000" dirty="0">
                <a:latin typeface="+mn-lt"/>
              </a:rPr>
              <a:t>40</a:t>
            </a:r>
          </a:p>
        </p:txBody>
      </p:sp>
      <p:sp>
        <p:nvSpPr>
          <p:cNvPr id="41" name="TextBox 40"/>
          <p:cNvSpPr txBox="1"/>
          <p:nvPr/>
        </p:nvSpPr>
        <p:spPr>
          <a:xfrm>
            <a:off x="1600200" y="3962400"/>
            <a:ext cx="3012363" cy="400110"/>
          </a:xfrm>
          <a:prstGeom prst="rect">
            <a:avLst/>
          </a:prstGeom>
          <a:noFill/>
        </p:spPr>
        <p:txBody>
          <a:bodyPr wrap="none" rtlCol="0">
            <a:spAutoFit/>
          </a:bodyPr>
          <a:lstStyle/>
          <a:p>
            <a:r>
              <a:rPr lang="en-US" sz="2000" b="0" dirty="0">
                <a:latin typeface="+mn-lt"/>
              </a:rPr>
              <a:t>Main memory: 2GB = 2</a:t>
            </a:r>
            <a:r>
              <a:rPr lang="en-US" sz="2000" baseline="30000" dirty="0">
                <a:latin typeface="+mn-lt"/>
              </a:rPr>
              <a:t>31</a:t>
            </a:r>
          </a:p>
        </p:txBody>
      </p:sp>
      <p:sp>
        <p:nvSpPr>
          <p:cNvPr id="42" name="TextBox 41"/>
          <p:cNvSpPr txBox="1"/>
          <p:nvPr/>
        </p:nvSpPr>
        <p:spPr>
          <a:xfrm>
            <a:off x="1725719" y="2819400"/>
            <a:ext cx="2573140" cy="400110"/>
          </a:xfrm>
          <a:prstGeom prst="rect">
            <a:avLst/>
          </a:prstGeom>
          <a:noFill/>
        </p:spPr>
        <p:txBody>
          <a:bodyPr wrap="none" rtlCol="0">
            <a:spAutoFit/>
          </a:bodyPr>
          <a:lstStyle/>
          <a:p>
            <a:r>
              <a:rPr lang="en-US" sz="2000" b="0" dirty="0">
                <a:latin typeface="+mn-lt"/>
              </a:rPr>
              <a:t>L2 Cache: 2MB = 2</a:t>
            </a:r>
            <a:r>
              <a:rPr lang="en-US" sz="2000" baseline="30000" dirty="0">
                <a:latin typeface="+mn-lt"/>
              </a:rPr>
              <a:t>21</a:t>
            </a:r>
          </a:p>
        </p:txBody>
      </p:sp>
      <p:sp>
        <p:nvSpPr>
          <p:cNvPr id="43" name="TextBox 42"/>
          <p:cNvSpPr txBox="1"/>
          <p:nvPr/>
        </p:nvSpPr>
        <p:spPr>
          <a:xfrm>
            <a:off x="190500" y="2148145"/>
            <a:ext cx="2819400" cy="400110"/>
          </a:xfrm>
          <a:prstGeom prst="rect">
            <a:avLst/>
          </a:prstGeom>
          <a:noFill/>
        </p:spPr>
        <p:txBody>
          <a:bodyPr wrap="square" rtlCol="0">
            <a:spAutoFit/>
          </a:bodyPr>
          <a:lstStyle/>
          <a:p>
            <a:r>
              <a:rPr lang="en-US" sz="2000" b="0" dirty="0">
                <a:latin typeface="+mn-lt"/>
              </a:rPr>
              <a:t>L1 Cache: 128KB = 2</a:t>
            </a:r>
            <a:r>
              <a:rPr lang="en-US" sz="2000" baseline="30000" dirty="0">
                <a:latin typeface="+mn-lt"/>
              </a:rPr>
              <a:t>17</a:t>
            </a:r>
          </a:p>
        </p:txBody>
      </p:sp>
      <p:sp>
        <p:nvSpPr>
          <p:cNvPr id="45" name="Content Placeholder 2"/>
          <p:cNvSpPr txBox="1">
            <a:spLocks/>
          </p:cNvSpPr>
          <p:nvPr/>
        </p:nvSpPr>
        <p:spPr bwMode="auto">
          <a:xfrm>
            <a:off x="4603038" y="1447800"/>
            <a:ext cx="4419600" cy="5105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lvl="0" indent="-342900">
              <a:spcBef>
                <a:spcPct val="20000"/>
              </a:spcBef>
            </a:pPr>
            <a:r>
              <a:rPr lang="en-US" sz="2000" b="0" kern="0" noProof="0" dirty="0">
                <a:latin typeface="+mn-lt"/>
              </a:rPr>
              <a:t>instructions (e.g., addition): </a:t>
            </a:r>
            <a:r>
              <a:rPr lang="en-US" sz="2000" b="0" dirty="0">
                <a:solidFill>
                  <a:schemeClr val="accent2"/>
                </a:solidFill>
                <a:latin typeface="+mn-lt"/>
              </a:rPr>
              <a:t>2</a:t>
            </a:r>
            <a:r>
              <a:rPr lang="en-US" sz="2000" baseline="30000" dirty="0">
                <a:solidFill>
                  <a:schemeClr val="accent2"/>
                </a:solidFill>
                <a:latin typeface="+mn-lt"/>
              </a:rPr>
              <a:t>30</a:t>
            </a:r>
            <a:r>
              <a:rPr lang="en-US" sz="2000" b="0" kern="0" noProof="0" dirty="0">
                <a:solidFill>
                  <a:schemeClr val="accent2"/>
                </a:solidFill>
                <a:latin typeface="+mn-lt"/>
              </a:rPr>
              <a:t>/sec</a:t>
            </a:r>
          </a:p>
          <a:p>
            <a:pPr marL="342900" lvl="0" indent="-342900">
              <a:spcBef>
                <a:spcPct val="20000"/>
              </a:spcBef>
            </a:pPr>
            <a:endParaRPr kumimoji="0" lang="en-US" sz="1000" b="0" u="none" strike="noStrike" kern="0" cap="none" spc="0" normalizeH="0" baseline="0" dirty="0">
              <a:ln>
                <a:noFill/>
              </a:ln>
              <a:solidFill>
                <a:schemeClr val="tx1"/>
              </a:solidFill>
              <a:effectLst/>
              <a:uLnTx/>
              <a:uFillTx/>
              <a:latin typeface="+mn-lt"/>
              <a:ea typeface="+mn-ea"/>
              <a:cs typeface="+mn-cs"/>
            </a:endParaRPr>
          </a:p>
          <a:p>
            <a:pPr marL="342900" lvl="0" indent="-342900">
              <a:spcBef>
                <a:spcPct val="20000"/>
              </a:spcBef>
            </a:pPr>
            <a:r>
              <a:rPr lang="en-US" sz="2000" b="0" kern="0" dirty="0">
                <a:latin typeface="+mn-lt"/>
              </a:rPr>
              <a:t>get data in L1: </a:t>
            </a:r>
            <a:r>
              <a:rPr lang="en-US" sz="2000" b="0" dirty="0">
                <a:solidFill>
                  <a:schemeClr val="accent2"/>
                </a:solidFill>
                <a:latin typeface="+mn-lt"/>
              </a:rPr>
              <a:t>2</a:t>
            </a:r>
            <a:r>
              <a:rPr lang="en-US" sz="2000" baseline="30000" dirty="0">
                <a:solidFill>
                  <a:schemeClr val="accent2"/>
                </a:solidFill>
                <a:latin typeface="+mn-lt"/>
              </a:rPr>
              <a:t>29</a:t>
            </a:r>
            <a:r>
              <a:rPr lang="en-US" sz="2000" b="0" kern="0" dirty="0">
                <a:solidFill>
                  <a:schemeClr val="accent2"/>
                </a:solidFill>
                <a:latin typeface="+mn-lt"/>
              </a:rPr>
              <a:t>/sec</a:t>
            </a:r>
            <a:r>
              <a:rPr lang="en-US" sz="2000" b="0" kern="0" dirty="0">
                <a:latin typeface="+mn-lt"/>
              </a:rPr>
              <a:t> = 2 </a:t>
            </a:r>
            <a:r>
              <a:rPr lang="en-US" sz="2000" b="0" kern="0" dirty="0" err="1">
                <a:latin typeface="+mn-lt"/>
              </a:rPr>
              <a:t>insns</a:t>
            </a:r>
            <a:endParaRPr kumimoji="0" lang="en-US" sz="2000" b="0" u="none" strike="noStrike" kern="0" cap="none" spc="0" normalizeH="0" baseline="0" dirty="0">
              <a:ln>
                <a:noFill/>
              </a:ln>
              <a:solidFill>
                <a:schemeClr val="tx1"/>
              </a:solidFill>
              <a:effectLst/>
              <a:uLnTx/>
              <a:uFillTx/>
              <a:latin typeface="+mn-lt"/>
              <a:ea typeface="+mn-ea"/>
              <a:cs typeface="+mn-cs"/>
            </a:endParaRPr>
          </a:p>
          <a:p>
            <a:pPr marL="342900" lvl="0" indent="-342900">
              <a:spcBef>
                <a:spcPct val="20000"/>
              </a:spcBef>
            </a:pPr>
            <a:endParaRPr kumimoji="0" lang="en-US" sz="2000" b="0" u="none" strike="noStrike" kern="0" cap="none" spc="0" normalizeH="0" baseline="0" noProof="0" dirty="0">
              <a:ln>
                <a:noFill/>
              </a:ln>
              <a:solidFill>
                <a:schemeClr val="tx1"/>
              </a:solidFill>
              <a:effectLst/>
              <a:uLnTx/>
              <a:uFillTx/>
              <a:latin typeface="+mn-lt"/>
              <a:ea typeface="+mn-ea"/>
              <a:cs typeface="+mn-cs"/>
            </a:endParaRPr>
          </a:p>
          <a:p>
            <a:pPr marL="342900" lvl="0" indent="-342900">
              <a:spcBef>
                <a:spcPct val="20000"/>
              </a:spcBef>
            </a:pPr>
            <a:r>
              <a:rPr lang="en-US" sz="2000" b="0" kern="0" dirty="0">
                <a:latin typeface="+mn-lt"/>
              </a:rPr>
              <a:t>	get data in L2: </a:t>
            </a:r>
            <a:r>
              <a:rPr lang="en-US" sz="2000" b="0" dirty="0">
                <a:solidFill>
                  <a:schemeClr val="accent2"/>
                </a:solidFill>
                <a:latin typeface="+mn-lt"/>
              </a:rPr>
              <a:t>2</a:t>
            </a:r>
            <a:r>
              <a:rPr lang="en-US" sz="2000" baseline="30000" dirty="0">
                <a:solidFill>
                  <a:schemeClr val="accent2"/>
                </a:solidFill>
                <a:latin typeface="+mn-lt"/>
              </a:rPr>
              <a:t>25</a:t>
            </a:r>
            <a:r>
              <a:rPr lang="en-US" sz="2000" b="0" kern="0" dirty="0">
                <a:solidFill>
                  <a:schemeClr val="accent2"/>
                </a:solidFill>
                <a:latin typeface="+mn-lt"/>
              </a:rPr>
              <a:t>/sec</a:t>
            </a:r>
            <a:r>
              <a:rPr lang="en-US" sz="2000" b="0" kern="0" dirty="0">
                <a:latin typeface="+mn-lt"/>
              </a:rPr>
              <a:t> = 30 </a:t>
            </a:r>
            <a:r>
              <a:rPr lang="en-US" sz="2000" b="0" kern="0" dirty="0" err="1">
                <a:latin typeface="+mn-lt"/>
              </a:rPr>
              <a:t>insns</a:t>
            </a:r>
            <a:r>
              <a:rPr lang="en-US" sz="2000" b="0" kern="0" dirty="0">
                <a:latin typeface="+mn-lt"/>
              </a:rPr>
              <a:t> </a:t>
            </a:r>
          </a:p>
          <a:p>
            <a:pPr marL="342900" lvl="0" indent="-342900">
              <a:spcBef>
                <a:spcPct val="20000"/>
              </a:spcBef>
            </a:pPr>
            <a:endParaRPr kumimoji="0" lang="en-US" sz="2000" b="0" u="none" strike="noStrike" kern="0" cap="none" spc="0" normalizeH="0" baseline="0" noProof="0" dirty="0">
              <a:ln>
                <a:noFill/>
              </a:ln>
              <a:solidFill>
                <a:schemeClr val="tx1"/>
              </a:solidFill>
              <a:effectLst/>
              <a:uLnTx/>
              <a:uFillTx/>
              <a:latin typeface="+mn-lt"/>
              <a:ea typeface="+mn-ea"/>
              <a:cs typeface="+mn-cs"/>
            </a:endParaRPr>
          </a:p>
          <a:p>
            <a:pPr marL="342900" lvl="0" indent="-342900">
              <a:spcBef>
                <a:spcPct val="20000"/>
              </a:spcBef>
            </a:pPr>
            <a:r>
              <a:rPr kumimoji="0" lang="en-US" sz="2000" b="0" u="none" strike="noStrike" kern="0" cap="none" spc="0" normalizeH="0" baseline="0" noProof="0" dirty="0">
                <a:ln>
                  <a:noFill/>
                </a:ln>
                <a:solidFill>
                  <a:schemeClr val="tx1"/>
                </a:solidFill>
                <a:effectLst/>
                <a:uLnTx/>
                <a:uFillTx/>
                <a:latin typeface="+mn-lt"/>
                <a:ea typeface="+mn-ea"/>
                <a:cs typeface="+mn-cs"/>
              </a:rPr>
              <a:t>	</a:t>
            </a:r>
            <a:r>
              <a:rPr lang="en-US" sz="2000" b="0" kern="0" dirty="0">
                <a:latin typeface="+mn-lt"/>
              </a:rPr>
              <a:t>     get data in main memory:</a:t>
            </a:r>
          </a:p>
          <a:p>
            <a:pPr marL="342900" lvl="0" indent="-342900">
              <a:spcBef>
                <a:spcPct val="20000"/>
              </a:spcBef>
            </a:pPr>
            <a:r>
              <a:rPr kumimoji="0" lang="en-US" sz="2000" b="0" u="none" strike="noStrike" kern="0" cap="none" spc="0" normalizeH="0" baseline="0" noProof="0" dirty="0">
                <a:ln>
                  <a:noFill/>
                </a:ln>
                <a:solidFill>
                  <a:schemeClr val="tx1"/>
                </a:solidFill>
                <a:effectLst/>
                <a:uLnTx/>
                <a:uFillTx/>
                <a:latin typeface="+mn-lt"/>
                <a:ea typeface="+mn-ea"/>
                <a:cs typeface="+mn-cs"/>
              </a:rPr>
              <a:t>		  </a:t>
            </a:r>
            <a:r>
              <a:rPr kumimoji="0" lang="en-US" sz="2000" b="0" u="none" strike="noStrike" kern="0" cap="none" spc="0" normalizeH="0" baseline="0" noProof="0" dirty="0">
                <a:ln>
                  <a:noFill/>
                </a:ln>
                <a:solidFill>
                  <a:schemeClr val="accent2"/>
                </a:solidFill>
                <a:effectLst/>
                <a:uLnTx/>
                <a:uFillTx/>
                <a:latin typeface="+mn-lt"/>
                <a:ea typeface="+mn-ea"/>
                <a:cs typeface="+mn-cs"/>
              </a:rPr>
              <a:t>2</a:t>
            </a:r>
            <a:r>
              <a:rPr lang="en-US" sz="2000" baseline="30000" dirty="0">
                <a:solidFill>
                  <a:schemeClr val="accent2"/>
                </a:solidFill>
                <a:latin typeface="+mn-lt"/>
              </a:rPr>
              <a:t>22</a:t>
            </a:r>
            <a:r>
              <a:rPr lang="en-US" sz="2000" b="0" kern="0" dirty="0">
                <a:solidFill>
                  <a:schemeClr val="accent2"/>
                </a:solidFill>
                <a:latin typeface="+mn-lt"/>
              </a:rPr>
              <a:t>/sec</a:t>
            </a:r>
            <a:r>
              <a:rPr lang="en-US" sz="2000" b="0" kern="0" dirty="0">
                <a:latin typeface="+mn-lt"/>
              </a:rPr>
              <a:t> = 250 </a:t>
            </a:r>
            <a:r>
              <a:rPr lang="en-US" sz="2000" b="0" kern="0" dirty="0" err="1">
                <a:latin typeface="+mn-lt"/>
              </a:rPr>
              <a:t>insns</a:t>
            </a:r>
            <a:r>
              <a:rPr lang="en-US" sz="2000" b="0" kern="0" dirty="0">
                <a:latin typeface="+mn-lt"/>
              </a:rPr>
              <a:t> </a:t>
            </a:r>
          </a:p>
          <a:p>
            <a:pPr marL="342900" lvl="0" indent="-342900">
              <a:spcBef>
                <a:spcPct val="20000"/>
              </a:spcBef>
            </a:pPr>
            <a:endParaRPr kumimoji="0" lang="en-US" sz="2000" b="0" u="none" strike="noStrike" kern="0" cap="none" spc="0" normalizeH="0" baseline="0" noProof="0" dirty="0">
              <a:ln>
                <a:noFill/>
              </a:ln>
              <a:solidFill>
                <a:schemeClr val="tx1"/>
              </a:solidFill>
              <a:effectLst/>
              <a:uLnTx/>
              <a:uFillTx/>
              <a:latin typeface="+mn-lt"/>
              <a:ea typeface="+mn-ea"/>
              <a:cs typeface="+mn-cs"/>
            </a:endParaRPr>
          </a:p>
          <a:p>
            <a:pPr marL="342900" lvl="0" indent="-342900">
              <a:spcBef>
                <a:spcPct val="20000"/>
              </a:spcBef>
            </a:pPr>
            <a:r>
              <a:rPr kumimoji="0" lang="en-US" sz="2000" b="0" u="none" strike="noStrike" kern="0" cap="none" spc="0" normalizeH="0" baseline="0" noProof="0" dirty="0">
                <a:ln>
                  <a:noFill/>
                </a:ln>
                <a:solidFill>
                  <a:schemeClr val="tx1"/>
                </a:solidFill>
                <a:effectLst/>
                <a:uLnTx/>
                <a:uFillTx/>
                <a:latin typeface="+mn-lt"/>
                <a:ea typeface="+mn-ea"/>
                <a:cs typeface="+mn-cs"/>
              </a:rPr>
              <a:t>		</a:t>
            </a:r>
            <a:r>
              <a:rPr kumimoji="0" lang="en-US" sz="2000" b="0" u="none" strike="noStrike" kern="0" cap="none" spc="0" normalizeH="0" noProof="0" dirty="0">
                <a:ln>
                  <a:noFill/>
                </a:ln>
                <a:solidFill>
                  <a:schemeClr val="tx1"/>
                </a:solidFill>
                <a:effectLst/>
                <a:uLnTx/>
                <a:uFillTx/>
                <a:latin typeface="+mn-lt"/>
                <a:ea typeface="+mn-ea"/>
                <a:cs typeface="+mn-cs"/>
              </a:rPr>
              <a:t>       </a:t>
            </a:r>
            <a:r>
              <a:rPr kumimoji="0" lang="en-US" sz="2000" b="0" u="none" strike="noStrike" kern="0" cap="none" spc="0" normalizeH="0" baseline="0" noProof="0" dirty="0">
                <a:ln>
                  <a:noFill/>
                </a:ln>
                <a:solidFill>
                  <a:schemeClr val="tx1"/>
                </a:solidFill>
                <a:effectLst/>
                <a:uLnTx/>
                <a:uFillTx/>
                <a:latin typeface="+mn-lt"/>
                <a:ea typeface="+mn-ea"/>
                <a:cs typeface="+mn-cs"/>
              </a:rPr>
              <a:t>get</a:t>
            </a:r>
            <a:r>
              <a:rPr kumimoji="0" lang="en-US" sz="2000" b="0" u="none" strike="noStrike" kern="0" cap="none" spc="0" normalizeH="0" noProof="0" dirty="0">
                <a:ln>
                  <a:noFill/>
                </a:ln>
                <a:solidFill>
                  <a:schemeClr val="tx1"/>
                </a:solidFill>
                <a:effectLst/>
                <a:uLnTx/>
                <a:uFillTx/>
                <a:latin typeface="+mn-lt"/>
                <a:ea typeface="+mn-ea"/>
                <a:cs typeface="+mn-cs"/>
              </a:rPr>
              <a:t> data from “new 	          	       place” on disk:</a:t>
            </a:r>
          </a:p>
          <a:p>
            <a:pPr marL="342900" lvl="0" indent="-342900">
              <a:spcBef>
                <a:spcPct val="20000"/>
              </a:spcBef>
            </a:pPr>
            <a:r>
              <a:rPr lang="en-US" sz="2000" b="0" kern="0" baseline="0" dirty="0">
                <a:latin typeface="+mn-lt"/>
              </a:rPr>
              <a:t>		</a:t>
            </a:r>
            <a:r>
              <a:rPr lang="en-US" sz="2000" b="0" kern="0" dirty="0">
                <a:latin typeface="+mn-lt"/>
              </a:rPr>
              <a:t>       </a:t>
            </a:r>
            <a:r>
              <a:rPr lang="en-US" sz="2000" b="0" kern="0" dirty="0">
                <a:solidFill>
                  <a:schemeClr val="accent2"/>
                </a:solidFill>
                <a:latin typeface="+mn-lt"/>
              </a:rPr>
              <a:t>2</a:t>
            </a:r>
            <a:r>
              <a:rPr lang="en-US" sz="2000" baseline="30000" dirty="0">
                <a:solidFill>
                  <a:schemeClr val="accent2"/>
                </a:solidFill>
                <a:latin typeface="+mn-lt"/>
              </a:rPr>
              <a:t>7</a:t>
            </a:r>
            <a:r>
              <a:rPr lang="en-US" sz="2000" b="0" kern="0" dirty="0">
                <a:solidFill>
                  <a:schemeClr val="accent2"/>
                </a:solidFill>
                <a:latin typeface="+mn-lt"/>
              </a:rPr>
              <a:t>/sec</a:t>
            </a:r>
            <a:r>
              <a:rPr lang="en-US" sz="2000" b="0" kern="0" dirty="0">
                <a:latin typeface="+mn-lt"/>
              </a:rPr>
              <a:t> =8,000,000 </a:t>
            </a:r>
            <a:r>
              <a:rPr lang="en-US" sz="2000" b="0" kern="0" dirty="0" err="1">
                <a:latin typeface="+mn-lt"/>
              </a:rPr>
              <a:t>insns</a:t>
            </a:r>
            <a:endParaRPr lang="en-US" sz="2000" b="0" kern="0" dirty="0">
              <a:latin typeface="+mn-lt"/>
            </a:endParaRPr>
          </a:p>
          <a:p>
            <a:pPr marL="342900" lvl="0" indent="-342900">
              <a:spcBef>
                <a:spcPct val="20000"/>
              </a:spcBef>
            </a:pPr>
            <a:endParaRPr kumimoji="0" lang="en-US" sz="2000" b="0" u="none" strike="noStrike" kern="0" cap="none" spc="0" normalizeH="0" baseline="0" noProof="0" dirty="0">
              <a:ln>
                <a:noFill/>
              </a:ln>
              <a:solidFill>
                <a:schemeClr val="tx1"/>
              </a:solidFill>
              <a:effectLst/>
              <a:uLnTx/>
              <a:uFillTx/>
              <a:latin typeface="+mn-lt"/>
              <a:ea typeface="+mn-ea"/>
              <a:cs typeface="+mn-cs"/>
            </a:endParaRPr>
          </a:p>
          <a:p>
            <a:pPr marL="342900" lvl="0" indent="-342900">
              <a:spcBef>
                <a:spcPct val="20000"/>
              </a:spcBef>
            </a:pPr>
            <a:r>
              <a:rPr lang="en-US" sz="2000" b="0" kern="0" dirty="0">
                <a:latin typeface="+mn-lt"/>
              </a:rPr>
              <a:t>		       “streamed”: </a:t>
            </a:r>
            <a:r>
              <a:rPr lang="en-US" sz="2000" b="0" kern="0" dirty="0">
                <a:solidFill>
                  <a:schemeClr val="accent2"/>
                </a:solidFill>
                <a:latin typeface="+mn-lt"/>
              </a:rPr>
              <a:t>2</a:t>
            </a:r>
            <a:r>
              <a:rPr lang="en-US" sz="2000" baseline="30000" dirty="0">
                <a:solidFill>
                  <a:schemeClr val="accent2"/>
                </a:solidFill>
                <a:latin typeface="+mn-lt"/>
              </a:rPr>
              <a:t>18</a:t>
            </a:r>
            <a:r>
              <a:rPr lang="en-US" sz="2000" b="0" kern="0" dirty="0">
                <a:solidFill>
                  <a:schemeClr val="accent2"/>
                </a:solidFill>
                <a:latin typeface="+mn-lt"/>
              </a:rPr>
              <a:t>/sec</a:t>
            </a:r>
            <a:endParaRPr kumimoji="0" lang="en-US" sz="2000" b="0" u="none" strike="noStrike" kern="0" cap="none" spc="0" normalizeH="0" baseline="0" noProof="0" dirty="0">
              <a:ln>
                <a:noFill/>
              </a:ln>
              <a:solidFill>
                <a:schemeClr val="accent2"/>
              </a:solidFill>
              <a:effectLst/>
              <a:uLnTx/>
              <a:uFillTx/>
              <a:latin typeface="+mn-lt"/>
            </a:endParaRPr>
          </a:p>
        </p:txBody>
      </p:sp>
      <p:sp>
        <p:nvSpPr>
          <p:cNvPr id="4" name="TextBox 3"/>
          <p:cNvSpPr txBox="1"/>
          <p:nvPr/>
        </p:nvSpPr>
        <p:spPr>
          <a:xfrm>
            <a:off x="6541905" y="6239268"/>
            <a:ext cx="2514600" cy="258532"/>
          </a:xfrm>
          <a:prstGeom prst="rect">
            <a:avLst/>
          </a:prstGeom>
          <a:noFill/>
        </p:spPr>
        <p:txBody>
          <a:bodyPr wrap="square" rtlCol="0">
            <a:spAutoFit/>
          </a:bodyPr>
          <a:lstStyle/>
          <a:p>
            <a:r>
              <a:rPr lang="en-US" sz="1200" dirty="0">
                <a:latin typeface="+mn-lt"/>
              </a:rPr>
              <a:t>*These numbers are out of date</a:t>
            </a:r>
          </a:p>
        </p:txBody>
      </p:sp>
      <p:sp>
        <p:nvSpPr>
          <p:cNvPr id="5" name="Date Placeholder 4">
            <a:extLst>
              <a:ext uri="{FF2B5EF4-FFF2-40B4-BE49-F238E27FC236}">
                <a16:creationId xmlns:a16="http://schemas.microsoft.com/office/drawing/2014/main" id="{473F0946-4DBE-47DF-B2A5-4A59F350267F}"/>
              </a:ext>
            </a:extLst>
          </p:cNvPr>
          <p:cNvSpPr>
            <a:spLocks noGrp="1"/>
          </p:cNvSpPr>
          <p:nvPr>
            <p:ph type="dt" sz="half" idx="10"/>
          </p:nvPr>
        </p:nvSpPr>
        <p:spPr/>
        <p:txBody>
          <a:bodyPr/>
          <a:lstStyle/>
          <a:p>
            <a:r>
              <a:rPr lang="en-US"/>
              <a:t>4/18/2022</a:t>
            </a:r>
            <a:endParaRPr lang="en-US" dirty="0"/>
          </a:p>
        </p:txBody>
      </p:sp>
      <p:sp>
        <p:nvSpPr>
          <p:cNvPr id="6" name="Footer Placeholder 5">
            <a:extLst>
              <a:ext uri="{FF2B5EF4-FFF2-40B4-BE49-F238E27FC236}">
                <a16:creationId xmlns:a16="http://schemas.microsoft.com/office/drawing/2014/main" id="{1F8632DC-9B4E-4877-99F4-549ADB85B65B}"/>
              </a:ext>
            </a:extLst>
          </p:cNvPr>
          <p:cNvSpPr>
            <a:spLocks noGrp="1"/>
          </p:cNvSpPr>
          <p:nvPr>
            <p:ph type="ftr" sz="quarter" idx="11"/>
          </p:nvPr>
        </p:nvSpPr>
        <p:spPr/>
        <p:txBody>
          <a:bodyPr/>
          <a:lstStyle/>
          <a:p>
            <a:r>
              <a:rPr lang="en-US"/>
              <a:t>CSE 332</a:t>
            </a:r>
          </a:p>
        </p:txBody>
      </p:sp>
      <p:sp>
        <p:nvSpPr>
          <p:cNvPr id="7" name="Slide Number Placeholder 6">
            <a:extLst>
              <a:ext uri="{FF2B5EF4-FFF2-40B4-BE49-F238E27FC236}">
                <a16:creationId xmlns:a16="http://schemas.microsoft.com/office/drawing/2014/main" id="{6E837E1E-56AB-4016-AC4B-EA2FDEB7E52D}"/>
              </a:ext>
            </a:extLst>
          </p:cNvPr>
          <p:cNvSpPr>
            <a:spLocks noGrp="1"/>
          </p:cNvSpPr>
          <p:nvPr>
            <p:ph type="sldNum" sz="quarter" idx="12"/>
          </p:nvPr>
        </p:nvSpPr>
        <p:spPr/>
        <p:txBody>
          <a:bodyPr/>
          <a:lstStyle/>
          <a:p>
            <a:pPr>
              <a:defRPr/>
            </a:pPr>
            <a:fld id="{AE055072-ED12-4C45-98F4-735693FD894A}" type="slidenum">
              <a:rPr lang="en-US" smtClean="0"/>
              <a:pPr>
                <a:defRPr/>
              </a:pPr>
              <a:t>5</a:t>
            </a:fld>
            <a:endParaRPr lang="en-US"/>
          </a:p>
        </p:txBody>
      </p:sp>
    </p:spTree>
    <p:extLst>
      <p:ext uri="{BB962C8B-B14F-4D97-AF65-F5344CB8AC3E}">
        <p14:creationId xmlns:p14="http://schemas.microsoft.com/office/powerpoint/2010/main" val="960635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19200"/>
            <a:ext cx="7924800" cy="5105400"/>
          </a:xfrm>
        </p:spPr>
        <p:txBody>
          <a:bodyPr>
            <a:normAutofit fontScale="92500" lnSpcReduction="20000"/>
          </a:bodyPr>
          <a:lstStyle/>
          <a:p>
            <a:pPr>
              <a:buNone/>
            </a:pPr>
            <a:r>
              <a:rPr lang="en-US" dirty="0"/>
              <a:t>It is much faster to do:			Than:</a:t>
            </a:r>
          </a:p>
          <a:p>
            <a:pPr>
              <a:buNone/>
            </a:pPr>
            <a:r>
              <a:rPr lang="en-US" dirty="0"/>
              <a:t>  5 million arithmetic ops		1 disk access</a:t>
            </a:r>
          </a:p>
          <a:p>
            <a:pPr>
              <a:buNone/>
            </a:pPr>
            <a:r>
              <a:rPr lang="en-US" dirty="0"/>
              <a:t>  2500 L2 cache accesses	     	1 disk access</a:t>
            </a:r>
          </a:p>
          <a:p>
            <a:pPr>
              <a:buNone/>
            </a:pPr>
            <a:r>
              <a:rPr lang="en-US" dirty="0"/>
              <a:t>  400 main memory accesses		1 disk access</a:t>
            </a:r>
          </a:p>
          <a:p>
            <a:pPr>
              <a:buNone/>
            </a:pPr>
            <a:endParaRPr lang="en-US" sz="1000" dirty="0"/>
          </a:p>
          <a:p>
            <a:pPr>
              <a:buNone/>
            </a:pPr>
            <a:r>
              <a:rPr lang="en-US" dirty="0"/>
              <a:t>Why are computers built this way?</a:t>
            </a:r>
          </a:p>
          <a:p>
            <a:pPr lvl="1"/>
            <a:r>
              <a:rPr lang="en-US" dirty="0"/>
              <a:t>Physical realities (speed of light, closeness to CPU)</a:t>
            </a:r>
          </a:p>
          <a:p>
            <a:pPr lvl="1"/>
            <a:r>
              <a:rPr lang="en-US" dirty="0"/>
              <a:t>Cost (price per byte of different technologies)</a:t>
            </a:r>
          </a:p>
          <a:p>
            <a:pPr lvl="1"/>
            <a:r>
              <a:rPr lang="en-US" dirty="0"/>
              <a:t>Disks get much bigger not much faster</a:t>
            </a:r>
          </a:p>
          <a:p>
            <a:pPr lvl="2"/>
            <a:r>
              <a:rPr lang="en-US" dirty="0"/>
              <a:t>Spinning at 7200 RPM accounts for much of the slowness and unlikely to spin faster in the future</a:t>
            </a:r>
          </a:p>
          <a:p>
            <a:pPr lvl="1"/>
            <a:r>
              <a:rPr lang="en-US" dirty="0"/>
              <a:t>Speedup at higher levels makes lower levels </a:t>
            </a:r>
            <a:r>
              <a:rPr lang="en-US" i="1" dirty="0"/>
              <a:t>relatively</a:t>
            </a:r>
            <a:r>
              <a:rPr lang="en-US" dirty="0"/>
              <a:t> </a:t>
            </a:r>
            <a:r>
              <a:rPr lang="en-US" i="1" dirty="0"/>
              <a:t>slower</a:t>
            </a:r>
          </a:p>
        </p:txBody>
      </p:sp>
      <p:sp>
        <p:nvSpPr>
          <p:cNvPr id="5" name="Title 4">
            <a:extLst>
              <a:ext uri="{FF2B5EF4-FFF2-40B4-BE49-F238E27FC236}">
                <a16:creationId xmlns:a16="http://schemas.microsoft.com/office/drawing/2014/main" id="{235C69FE-71DE-4876-A0B2-73FE43F4820C}"/>
              </a:ext>
            </a:extLst>
          </p:cNvPr>
          <p:cNvSpPr>
            <a:spLocks noGrp="1"/>
          </p:cNvSpPr>
          <p:nvPr>
            <p:ph type="title"/>
          </p:nvPr>
        </p:nvSpPr>
        <p:spPr/>
        <p:txBody>
          <a:bodyPr/>
          <a:lstStyle/>
          <a:p>
            <a:endParaRPr lang="en-US"/>
          </a:p>
        </p:txBody>
      </p:sp>
      <p:sp>
        <p:nvSpPr>
          <p:cNvPr id="2" name="Date Placeholder 1">
            <a:extLst>
              <a:ext uri="{FF2B5EF4-FFF2-40B4-BE49-F238E27FC236}">
                <a16:creationId xmlns:a16="http://schemas.microsoft.com/office/drawing/2014/main" id="{E9F4E36E-9758-4A46-ABDD-6F35B9F6AD9E}"/>
              </a:ext>
            </a:extLst>
          </p:cNvPr>
          <p:cNvSpPr>
            <a:spLocks noGrp="1"/>
          </p:cNvSpPr>
          <p:nvPr>
            <p:ph type="dt" sz="half" idx="10"/>
          </p:nvPr>
        </p:nvSpPr>
        <p:spPr/>
        <p:txBody>
          <a:bodyPr/>
          <a:lstStyle/>
          <a:p>
            <a:r>
              <a:rPr lang="en-US"/>
              <a:t>4/18/2022</a:t>
            </a:r>
            <a:endParaRPr lang="en-US" dirty="0"/>
          </a:p>
        </p:txBody>
      </p:sp>
      <p:sp>
        <p:nvSpPr>
          <p:cNvPr id="4" name="Footer Placeholder 3">
            <a:extLst>
              <a:ext uri="{FF2B5EF4-FFF2-40B4-BE49-F238E27FC236}">
                <a16:creationId xmlns:a16="http://schemas.microsoft.com/office/drawing/2014/main" id="{8AE86DDE-836B-4DBD-88DB-5FFB0B94EC0A}"/>
              </a:ext>
            </a:extLst>
          </p:cNvPr>
          <p:cNvSpPr>
            <a:spLocks noGrp="1"/>
          </p:cNvSpPr>
          <p:nvPr>
            <p:ph type="ftr" sz="quarter" idx="11"/>
          </p:nvPr>
        </p:nvSpPr>
        <p:spPr/>
        <p:txBody>
          <a:bodyPr/>
          <a:lstStyle/>
          <a:p>
            <a:r>
              <a:rPr lang="en-US"/>
              <a:t>CSE 332</a:t>
            </a:r>
          </a:p>
        </p:txBody>
      </p:sp>
      <p:sp>
        <p:nvSpPr>
          <p:cNvPr id="6" name="Slide Number Placeholder 5">
            <a:extLst>
              <a:ext uri="{FF2B5EF4-FFF2-40B4-BE49-F238E27FC236}">
                <a16:creationId xmlns:a16="http://schemas.microsoft.com/office/drawing/2014/main" id="{B15872A7-3A34-4F2A-BE19-08B5AE13DC09}"/>
              </a:ext>
            </a:extLst>
          </p:cNvPr>
          <p:cNvSpPr>
            <a:spLocks noGrp="1"/>
          </p:cNvSpPr>
          <p:nvPr>
            <p:ph type="sldNum" sz="quarter" idx="12"/>
          </p:nvPr>
        </p:nvSpPr>
        <p:spPr/>
        <p:txBody>
          <a:bodyPr/>
          <a:lstStyle/>
          <a:p>
            <a:pPr>
              <a:defRPr/>
            </a:pPr>
            <a:fld id="{AE055072-ED12-4C45-98F4-735693FD894A}" type="slidenum">
              <a:rPr lang="en-US" smtClean="0"/>
              <a:pPr>
                <a:defRPr/>
              </a:pPr>
              <a:t>6</a:t>
            </a:fld>
            <a:endParaRPr lang="en-US"/>
          </a:p>
        </p:txBody>
      </p:sp>
    </p:spTree>
    <p:extLst>
      <p:ext uri="{BB962C8B-B14F-4D97-AF65-F5344CB8AC3E}">
        <p14:creationId xmlns:p14="http://schemas.microsoft.com/office/powerpoint/2010/main" val="3205256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Usually, it doesn’t matter . . .</a:t>
            </a:r>
          </a:p>
        </p:txBody>
      </p:sp>
      <p:sp>
        <p:nvSpPr>
          <p:cNvPr id="3" name="Content Placeholder 2"/>
          <p:cNvSpPr>
            <a:spLocks noGrp="1"/>
          </p:cNvSpPr>
          <p:nvPr>
            <p:ph idx="1"/>
          </p:nvPr>
        </p:nvSpPr>
        <p:spPr>
          <a:xfrm>
            <a:off x="685800" y="1600200"/>
            <a:ext cx="7924800" cy="4495800"/>
          </a:xfrm>
        </p:spPr>
        <p:txBody>
          <a:bodyPr>
            <a:normAutofit fontScale="77500" lnSpcReduction="20000"/>
          </a:bodyPr>
          <a:lstStyle/>
          <a:p>
            <a:pPr>
              <a:buNone/>
            </a:pPr>
            <a:r>
              <a:rPr lang="en-US" dirty="0"/>
              <a:t>The hardware automatically moves data into the caches from main memory for you</a:t>
            </a:r>
          </a:p>
          <a:p>
            <a:pPr lvl="1"/>
            <a:r>
              <a:rPr lang="en-US" dirty="0"/>
              <a:t>Replacing items already there</a:t>
            </a:r>
          </a:p>
          <a:p>
            <a:pPr lvl="1"/>
            <a:r>
              <a:rPr lang="en-US" dirty="0"/>
              <a:t>So algorithms much faster if “data fits in cache” (often does)</a:t>
            </a:r>
          </a:p>
          <a:p>
            <a:pPr lvl="1"/>
            <a:endParaRPr lang="en-US" dirty="0"/>
          </a:p>
          <a:p>
            <a:pPr>
              <a:buNone/>
            </a:pPr>
            <a:r>
              <a:rPr lang="en-US" dirty="0"/>
              <a:t>Disk accesses are done by software (e.g., ask operating system to open a file or database to access some data)</a:t>
            </a:r>
          </a:p>
          <a:p>
            <a:pPr>
              <a:buNone/>
            </a:pPr>
            <a:endParaRPr lang="en-US" dirty="0"/>
          </a:p>
          <a:p>
            <a:pPr>
              <a:buNone/>
            </a:pPr>
            <a:r>
              <a:rPr lang="en-US" dirty="0"/>
              <a:t>So most code “just runs” but sometimes it’s worth designing algorithms / data structures with knowledge of memory hierarchy</a:t>
            </a:r>
          </a:p>
          <a:p>
            <a:pPr lvl="1"/>
            <a:r>
              <a:rPr lang="en-US" dirty="0"/>
              <a:t>And when you do, you often need to know one more thing…</a:t>
            </a:r>
          </a:p>
        </p:txBody>
      </p:sp>
      <p:sp>
        <p:nvSpPr>
          <p:cNvPr id="4" name="Date Placeholder 3">
            <a:extLst>
              <a:ext uri="{FF2B5EF4-FFF2-40B4-BE49-F238E27FC236}">
                <a16:creationId xmlns:a16="http://schemas.microsoft.com/office/drawing/2014/main" id="{BCDB093D-0CFB-4851-9A56-C5EBA04448F8}"/>
              </a:ext>
            </a:extLst>
          </p:cNvPr>
          <p:cNvSpPr>
            <a:spLocks noGrp="1"/>
          </p:cNvSpPr>
          <p:nvPr>
            <p:ph type="dt" sz="half" idx="10"/>
          </p:nvPr>
        </p:nvSpPr>
        <p:spPr/>
        <p:txBody>
          <a:bodyPr/>
          <a:lstStyle/>
          <a:p>
            <a:r>
              <a:rPr lang="en-US"/>
              <a:t>4/18/2022</a:t>
            </a:r>
            <a:endParaRPr lang="en-US" dirty="0"/>
          </a:p>
        </p:txBody>
      </p:sp>
      <p:sp>
        <p:nvSpPr>
          <p:cNvPr id="5" name="Footer Placeholder 4">
            <a:extLst>
              <a:ext uri="{FF2B5EF4-FFF2-40B4-BE49-F238E27FC236}">
                <a16:creationId xmlns:a16="http://schemas.microsoft.com/office/drawing/2014/main" id="{1D323399-B2A4-47DA-B2F4-45C16B46C9F4}"/>
              </a:ext>
            </a:extLst>
          </p:cNvPr>
          <p:cNvSpPr>
            <a:spLocks noGrp="1"/>
          </p:cNvSpPr>
          <p:nvPr>
            <p:ph type="ftr" sz="quarter" idx="11"/>
          </p:nvPr>
        </p:nvSpPr>
        <p:spPr/>
        <p:txBody>
          <a:bodyPr/>
          <a:lstStyle/>
          <a:p>
            <a:r>
              <a:rPr lang="en-US"/>
              <a:t>CSE 332</a:t>
            </a:r>
          </a:p>
        </p:txBody>
      </p:sp>
      <p:sp>
        <p:nvSpPr>
          <p:cNvPr id="6" name="Slide Number Placeholder 5">
            <a:extLst>
              <a:ext uri="{FF2B5EF4-FFF2-40B4-BE49-F238E27FC236}">
                <a16:creationId xmlns:a16="http://schemas.microsoft.com/office/drawing/2014/main" id="{42B4BD42-CE26-43A1-A77F-19285B45A966}"/>
              </a:ext>
            </a:extLst>
          </p:cNvPr>
          <p:cNvSpPr>
            <a:spLocks noGrp="1"/>
          </p:cNvSpPr>
          <p:nvPr>
            <p:ph type="sldNum" sz="quarter" idx="12"/>
          </p:nvPr>
        </p:nvSpPr>
        <p:spPr/>
        <p:txBody>
          <a:bodyPr/>
          <a:lstStyle/>
          <a:p>
            <a:pPr>
              <a:defRPr/>
            </a:pPr>
            <a:fld id="{AE055072-ED12-4C45-98F4-735693FD894A}" type="slidenum">
              <a:rPr lang="en-US" smtClean="0"/>
              <a:pPr>
                <a:defRPr/>
              </a:pPr>
              <a:t>7</a:t>
            </a:fld>
            <a:endParaRPr lang="en-US"/>
          </a:p>
        </p:txBody>
      </p:sp>
    </p:spTree>
    <p:extLst>
      <p:ext uri="{BB962C8B-B14F-4D97-AF65-F5344CB8AC3E}">
        <p14:creationId xmlns:p14="http://schemas.microsoft.com/office/powerpoint/2010/main" val="2561805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Block/line size</a:t>
            </a:r>
          </a:p>
        </p:txBody>
      </p:sp>
      <p:sp>
        <p:nvSpPr>
          <p:cNvPr id="3" name="Content Placeholder 2"/>
          <p:cNvSpPr>
            <a:spLocks noGrp="1"/>
          </p:cNvSpPr>
          <p:nvPr>
            <p:ph idx="1"/>
          </p:nvPr>
        </p:nvSpPr>
        <p:spPr>
          <a:xfrm>
            <a:off x="533400" y="1447800"/>
            <a:ext cx="8305800" cy="4876800"/>
          </a:xfrm>
        </p:spPr>
        <p:txBody>
          <a:bodyPr>
            <a:normAutofit fontScale="77500" lnSpcReduction="20000"/>
          </a:bodyPr>
          <a:lstStyle/>
          <a:p>
            <a:r>
              <a:rPr lang="en-US" dirty="0"/>
              <a:t>Moving data up the memory hierarchy is slow because of </a:t>
            </a:r>
            <a:r>
              <a:rPr lang="en-US" i="1" dirty="0"/>
              <a:t>latency</a:t>
            </a:r>
            <a:r>
              <a:rPr lang="en-US" dirty="0"/>
              <a:t> (think distance-to-travel)</a:t>
            </a:r>
          </a:p>
          <a:p>
            <a:pPr lvl="1"/>
            <a:r>
              <a:rPr lang="en-US" dirty="0"/>
              <a:t>May as well send more than just the one </a:t>
            </a:r>
            <a:r>
              <a:rPr lang="en-US" dirty="0" err="1"/>
              <a:t>int</a:t>
            </a:r>
            <a:r>
              <a:rPr lang="en-US" dirty="0"/>
              <a:t>/reference asked for (think “giving friends a car ride doesn’t slow you down”)</a:t>
            </a:r>
          </a:p>
          <a:p>
            <a:pPr lvl="1"/>
            <a:r>
              <a:rPr lang="en-US" dirty="0"/>
              <a:t>Sends nearby memory because:</a:t>
            </a:r>
          </a:p>
          <a:p>
            <a:pPr lvl="2"/>
            <a:r>
              <a:rPr lang="en-US" dirty="0"/>
              <a:t>It is easy</a:t>
            </a:r>
          </a:p>
          <a:p>
            <a:pPr lvl="2"/>
            <a:r>
              <a:rPr lang="en-US" dirty="0"/>
              <a:t>Likely to be used soon (think fields/arrays) </a:t>
            </a:r>
          </a:p>
          <a:p>
            <a:pPr lvl="2"/>
            <a:endParaRPr lang="en-US" sz="600" dirty="0"/>
          </a:p>
          <a:p>
            <a:endParaRPr lang="en-US" dirty="0"/>
          </a:p>
          <a:p>
            <a:r>
              <a:rPr lang="en-US" dirty="0"/>
              <a:t>Amount of data moved from disk into memory called the “block” size or the “page” size</a:t>
            </a:r>
          </a:p>
          <a:p>
            <a:pPr lvl="1"/>
            <a:r>
              <a:rPr lang="en-US" dirty="0"/>
              <a:t>Not under program control</a:t>
            </a:r>
          </a:p>
          <a:p>
            <a:pPr lvl="1"/>
            <a:endParaRPr lang="en-US" sz="600" dirty="0"/>
          </a:p>
          <a:p>
            <a:r>
              <a:rPr lang="en-US" dirty="0"/>
              <a:t>Amount of data moved from memory into cache called the “line” size</a:t>
            </a:r>
          </a:p>
          <a:p>
            <a:pPr lvl="1"/>
            <a:r>
              <a:rPr lang="en-US" dirty="0"/>
              <a:t>Not under program control</a:t>
            </a:r>
          </a:p>
        </p:txBody>
      </p:sp>
      <p:sp>
        <p:nvSpPr>
          <p:cNvPr id="7" name="AutoShape 32"/>
          <p:cNvSpPr>
            <a:spLocks noChangeArrowheads="1"/>
          </p:cNvSpPr>
          <p:nvPr>
            <p:custDataLst>
              <p:tags r:id="rId1"/>
            </p:custDataLst>
          </p:nvPr>
        </p:nvSpPr>
        <p:spPr bwMode="auto">
          <a:xfrm>
            <a:off x="6248400" y="2971800"/>
            <a:ext cx="2514600" cy="609600"/>
          </a:xfrm>
          <a:prstGeom prst="roundRect">
            <a:avLst>
              <a:gd name="adj" fmla="val 16667"/>
            </a:avLst>
          </a:prstGeom>
          <a:solidFill>
            <a:srgbClr val="FFC000"/>
          </a:solidFill>
          <a:ln w="9525">
            <a:noFill/>
            <a:round/>
            <a:headEnd/>
            <a:tailEnd/>
          </a:ln>
          <a:effectLst/>
        </p:spPr>
        <p:txBody>
          <a:bodyPr wrap="none" anchor="ctr"/>
          <a:lstStyle/>
          <a:p>
            <a:pPr algn="ctr" eaLnBrk="1" hangingPunct="1"/>
            <a:r>
              <a:rPr lang="en-US" sz="2000" dirty="0"/>
              <a:t>Principle of </a:t>
            </a:r>
            <a:r>
              <a:rPr lang="en-US" sz="2000" i="1" dirty="0"/>
              <a:t>Locality</a:t>
            </a:r>
          </a:p>
        </p:txBody>
      </p:sp>
      <p:sp>
        <p:nvSpPr>
          <p:cNvPr id="4" name="Date Placeholder 3">
            <a:extLst>
              <a:ext uri="{FF2B5EF4-FFF2-40B4-BE49-F238E27FC236}">
                <a16:creationId xmlns:a16="http://schemas.microsoft.com/office/drawing/2014/main" id="{BE7589AF-5F58-4BB8-96B2-83892BC103DF}"/>
              </a:ext>
            </a:extLst>
          </p:cNvPr>
          <p:cNvSpPr>
            <a:spLocks noGrp="1"/>
          </p:cNvSpPr>
          <p:nvPr>
            <p:ph type="dt" sz="half" idx="10"/>
          </p:nvPr>
        </p:nvSpPr>
        <p:spPr/>
        <p:txBody>
          <a:bodyPr/>
          <a:lstStyle/>
          <a:p>
            <a:r>
              <a:rPr lang="en-US"/>
              <a:t>4/18/2022</a:t>
            </a:r>
            <a:endParaRPr lang="en-US" dirty="0"/>
          </a:p>
        </p:txBody>
      </p:sp>
      <p:sp>
        <p:nvSpPr>
          <p:cNvPr id="5" name="Footer Placeholder 4">
            <a:extLst>
              <a:ext uri="{FF2B5EF4-FFF2-40B4-BE49-F238E27FC236}">
                <a16:creationId xmlns:a16="http://schemas.microsoft.com/office/drawing/2014/main" id="{EF519F8F-B8A6-47ED-AB80-65ED6D7204F8}"/>
              </a:ext>
            </a:extLst>
          </p:cNvPr>
          <p:cNvSpPr>
            <a:spLocks noGrp="1"/>
          </p:cNvSpPr>
          <p:nvPr>
            <p:ph type="ftr" sz="quarter" idx="11"/>
          </p:nvPr>
        </p:nvSpPr>
        <p:spPr/>
        <p:txBody>
          <a:bodyPr/>
          <a:lstStyle/>
          <a:p>
            <a:r>
              <a:rPr lang="en-US"/>
              <a:t>CSE 332</a:t>
            </a:r>
          </a:p>
        </p:txBody>
      </p:sp>
      <p:sp>
        <p:nvSpPr>
          <p:cNvPr id="6" name="Slide Number Placeholder 5">
            <a:extLst>
              <a:ext uri="{FF2B5EF4-FFF2-40B4-BE49-F238E27FC236}">
                <a16:creationId xmlns:a16="http://schemas.microsoft.com/office/drawing/2014/main" id="{F5508C57-E7A6-4CE0-AFA9-6013FC8B8C95}"/>
              </a:ext>
            </a:extLst>
          </p:cNvPr>
          <p:cNvSpPr>
            <a:spLocks noGrp="1"/>
          </p:cNvSpPr>
          <p:nvPr>
            <p:ph type="sldNum" sz="quarter" idx="12"/>
          </p:nvPr>
        </p:nvSpPr>
        <p:spPr/>
        <p:txBody>
          <a:bodyPr/>
          <a:lstStyle/>
          <a:p>
            <a:pPr>
              <a:defRPr/>
            </a:pPr>
            <a:fld id="{AE055072-ED12-4C45-98F4-735693FD894A}" type="slidenum">
              <a:rPr lang="en-US" smtClean="0"/>
              <a:pPr>
                <a:defRPr/>
              </a:pPr>
              <a:t>8</a:t>
            </a:fld>
            <a:endParaRPr lang="en-US"/>
          </a:p>
        </p:txBody>
      </p:sp>
    </p:spTree>
    <p:extLst>
      <p:ext uri="{BB962C8B-B14F-4D97-AF65-F5344CB8AC3E}">
        <p14:creationId xmlns:p14="http://schemas.microsoft.com/office/powerpoint/2010/main" val="1286804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Connection to data structures</a:t>
            </a:r>
          </a:p>
        </p:txBody>
      </p:sp>
      <p:sp>
        <p:nvSpPr>
          <p:cNvPr id="3" name="Content Placeholder 2"/>
          <p:cNvSpPr>
            <a:spLocks noGrp="1"/>
          </p:cNvSpPr>
          <p:nvPr>
            <p:ph idx="1"/>
          </p:nvPr>
        </p:nvSpPr>
        <p:spPr>
          <a:xfrm>
            <a:off x="685800" y="1447800"/>
            <a:ext cx="7772400" cy="4953000"/>
          </a:xfrm>
        </p:spPr>
        <p:txBody>
          <a:bodyPr>
            <a:normAutofit fontScale="77500" lnSpcReduction="20000"/>
          </a:bodyPr>
          <a:lstStyle/>
          <a:p>
            <a:r>
              <a:rPr lang="en-US" dirty="0"/>
              <a:t>An array benefits more than a linked list from block moves</a:t>
            </a:r>
          </a:p>
          <a:p>
            <a:pPr lvl="1"/>
            <a:r>
              <a:rPr lang="en-US" dirty="0"/>
              <a:t>Language (e.g., Java) implementation can put the list nodes anywhere, whereas array is typically contiguous memory</a:t>
            </a:r>
          </a:p>
          <a:p>
            <a:pPr lvl="1"/>
            <a:endParaRPr lang="en-US" sz="1000" dirty="0"/>
          </a:p>
          <a:p>
            <a:r>
              <a:rPr lang="en-US" dirty="0"/>
              <a:t>Suppose you have a queue to process with 2</a:t>
            </a:r>
            <a:r>
              <a:rPr lang="en-US" b="1" baseline="30000" dirty="0"/>
              <a:t>23</a:t>
            </a:r>
            <a:r>
              <a:rPr lang="en-US" dirty="0"/>
              <a:t> items of 2</a:t>
            </a:r>
            <a:r>
              <a:rPr lang="en-US" b="1" baseline="30000" dirty="0"/>
              <a:t>7</a:t>
            </a:r>
            <a:r>
              <a:rPr lang="en-US" dirty="0"/>
              <a:t> bytes each on disk and the block size is 2</a:t>
            </a:r>
            <a:r>
              <a:rPr lang="en-US" b="1" baseline="30000" dirty="0"/>
              <a:t>10 </a:t>
            </a:r>
            <a:r>
              <a:rPr lang="en-US" dirty="0"/>
              <a:t>bytes</a:t>
            </a:r>
            <a:endParaRPr lang="en-US" b="1" baseline="30000" dirty="0"/>
          </a:p>
          <a:p>
            <a:pPr lvl="1"/>
            <a:r>
              <a:rPr lang="en-US" dirty="0"/>
              <a:t>An array implementation needs 2</a:t>
            </a:r>
            <a:r>
              <a:rPr lang="en-US" b="1" baseline="30000" dirty="0"/>
              <a:t>20 </a:t>
            </a:r>
            <a:r>
              <a:rPr lang="en-US" dirty="0"/>
              <a:t>disk accesses</a:t>
            </a:r>
          </a:p>
          <a:p>
            <a:pPr lvl="1"/>
            <a:r>
              <a:rPr lang="en-US" dirty="0"/>
              <a:t>If “perfectly streamed”, &gt; 4 seconds</a:t>
            </a:r>
          </a:p>
          <a:p>
            <a:pPr lvl="1"/>
            <a:r>
              <a:rPr lang="en-US" dirty="0"/>
              <a:t>If “random places on disk”, 8000 seconds (&gt; 2 hours)</a:t>
            </a:r>
          </a:p>
          <a:p>
            <a:pPr lvl="1"/>
            <a:r>
              <a:rPr lang="en-US" dirty="0"/>
              <a:t>A list implementation in the worst case needs 2</a:t>
            </a:r>
            <a:r>
              <a:rPr lang="en-US" b="1" baseline="30000" dirty="0"/>
              <a:t>23 </a:t>
            </a:r>
            <a:r>
              <a:rPr lang="en-US" dirty="0"/>
              <a:t> “random” disk accesses (&gt;  16 hours) – probably not that bad</a:t>
            </a:r>
          </a:p>
          <a:p>
            <a:pPr lvl="1"/>
            <a:endParaRPr lang="en-US" sz="1000" dirty="0"/>
          </a:p>
          <a:p>
            <a:r>
              <a:rPr lang="en-US" dirty="0"/>
              <a:t>Note: “array” doesn’t mean “good”</a:t>
            </a:r>
          </a:p>
          <a:p>
            <a:pPr lvl="1"/>
            <a:r>
              <a:rPr lang="en-US" dirty="0"/>
              <a:t>Binary heaps “make big jumps” to percolate (different block)</a:t>
            </a:r>
          </a:p>
        </p:txBody>
      </p:sp>
      <p:sp>
        <p:nvSpPr>
          <p:cNvPr id="4" name="Date Placeholder 3">
            <a:extLst>
              <a:ext uri="{FF2B5EF4-FFF2-40B4-BE49-F238E27FC236}">
                <a16:creationId xmlns:a16="http://schemas.microsoft.com/office/drawing/2014/main" id="{ED4E0E9F-D7DF-4EF6-A574-89E3E9131472}"/>
              </a:ext>
            </a:extLst>
          </p:cNvPr>
          <p:cNvSpPr>
            <a:spLocks noGrp="1"/>
          </p:cNvSpPr>
          <p:nvPr>
            <p:ph type="dt" sz="half" idx="10"/>
          </p:nvPr>
        </p:nvSpPr>
        <p:spPr/>
        <p:txBody>
          <a:bodyPr/>
          <a:lstStyle/>
          <a:p>
            <a:r>
              <a:rPr lang="en-US"/>
              <a:t>4/18/2022</a:t>
            </a:r>
            <a:endParaRPr lang="en-US" dirty="0"/>
          </a:p>
        </p:txBody>
      </p:sp>
      <p:sp>
        <p:nvSpPr>
          <p:cNvPr id="5" name="Footer Placeholder 4">
            <a:extLst>
              <a:ext uri="{FF2B5EF4-FFF2-40B4-BE49-F238E27FC236}">
                <a16:creationId xmlns:a16="http://schemas.microsoft.com/office/drawing/2014/main" id="{E8B1B32E-21FA-4677-949B-3649D66A3273}"/>
              </a:ext>
            </a:extLst>
          </p:cNvPr>
          <p:cNvSpPr>
            <a:spLocks noGrp="1"/>
          </p:cNvSpPr>
          <p:nvPr>
            <p:ph type="ftr" sz="quarter" idx="11"/>
          </p:nvPr>
        </p:nvSpPr>
        <p:spPr/>
        <p:txBody>
          <a:bodyPr/>
          <a:lstStyle/>
          <a:p>
            <a:r>
              <a:rPr lang="en-US"/>
              <a:t>CSE 332</a:t>
            </a:r>
          </a:p>
        </p:txBody>
      </p:sp>
      <p:sp>
        <p:nvSpPr>
          <p:cNvPr id="6" name="Slide Number Placeholder 5">
            <a:extLst>
              <a:ext uri="{FF2B5EF4-FFF2-40B4-BE49-F238E27FC236}">
                <a16:creationId xmlns:a16="http://schemas.microsoft.com/office/drawing/2014/main" id="{EB225E0F-64D1-4CEE-9697-0C5EE7F7528B}"/>
              </a:ext>
            </a:extLst>
          </p:cNvPr>
          <p:cNvSpPr>
            <a:spLocks noGrp="1"/>
          </p:cNvSpPr>
          <p:nvPr>
            <p:ph type="sldNum" sz="quarter" idx="12"/>
          </p:nvPr>
        </p:nvSpPr>
        <p:spPr/>
        <p:txBody>
          <a:bodyPr/>
          <a:lstStyle/>
          <a:p>
            <a:pPr>
              <a:defRPr/>
            </a:pPr>
            <a:fld id="{AE055072-ED12-4C45-98F4-735693FD894A}" type="slidenum">
              <a:rPr lang="en-US" smtClean="0"/>
              <a:pPr>
                <a:defRPr/>
              </a:pPr>
              <a:t>9</a:t>
            </a:fld>
            <a:endParaRPr lang="en-US"/>
          </a:p>
        </p:txBody>
      </p:sp>
    </p:spTree>
    <p:extLst>
      <p:ext uri="{BB962C8B-B14F-4D97-AF65-F5344CB8AC3E}">
        <p14:creationId xmlns:p14="http://schemas.microsoft.com/office/powerpoint/2010/main" val="415191418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FIRSTADMINISTRATOR@6AQ6S2XKFDRSBV2J" val="3018"/>
  <p:tag name="DEFAULTDISPLAYSOURCE" val="\documentclass{article}\pagestyle{empty}&#10;\begin{document}&#10;&#10;\end{document}&#10;"/>
  <p:tag name="EMBEDFONTS" val="1"/>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Instructor"/>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37381</TotalTime>
  <Words>3147</Words>
  <Application>Microsoft Office PowerPoint</Application>
  <PresentationFormat>On-screen Show (4:3)</PresentationFormat>
  <Paragraphs>754</Paragraphs>
  <Slides>33</Slides>
  <Notes>30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33</vt:i4>
      </vt:variant>
    </vt:vector>
  </HeadingPairs>
  <TitlesOfParts>
    <vt:vector size="40" baseType="lpstr">
      <vt:lpstr>Arial</vt:lpstr>
      <vt:lpstr>Calibri</vt:lpstr>
      <vt:lpstr>Courier New</vt:lpstr>
      <vt:lpstr>Helvetica</vt:lpstr>
      <vt:lpstr>Symbol</vt:lpstr>
      <vt:lpstr>Times New Roman</vt:lpstr>
      <vt:lpstr>Office Theme</vt:lpstr>
      <vt:lpstr>CSE 332: Data Structures and Parallelism</vt:lpstr>
      <vt:lpstr>Announcements</vt:lpstr>
      <vt:lpstr>M-ary Search Tree</vt:lpstr>
      <vt:lpstr>B Trees</vt:lpstr>
      <vt:lpstr>A typical hierarchy</vt:lpstr>
      <vt:lpstr>PowerPoint Presentation</vt:lpstr>
      <vt:lpstr>Usually, it doesn’t matter . . .</vt:lpstr>
      <vt:lpstr>Block/line size</vt:lpstr>
      <vt:lpstr>Connection to data structures</vt:lpstr>
      <vt:lpstr>BSTs?</vt:lpstr>
      <vt:lpstr>B+ Trees (book calls these B-trees)</vt:lpstr>
      <vt:lpstr>B+ Tree Structure Properties</vt:lpstr>
      <vt:lpstr>B+ Tree: Example</vt:lpstr>
      <vt:lpstr>Disk Friendliness</vt:lpstr>
      <vt:lpstr>B+ trees vs. AVL trees</vt:lpstr>
      <vt:lpstr>Building a B+ Tree with Insertions</vt:lpstr>
      <vt:lpstr>PowerPoint Presentation</vt:lpstr>
      <vt:lpstr>PowerPoint Presentation</vt:lpstr>
      <vt:lpstr>PowerPoint Presentation</vt:lpstr>
      <vt:lpstr>PowerPoint Presentation</vt:lpstr>
      <vt:lpstr>Insertion Algorithm</vt:lpstr>
      <vt:lpstr>And Now for Deletion…</vt:lpstr>
      <vt:lpstr>PowerPoint Presentation</vt:lpstr>
      <vt:lpstr>PowerPoint Presentation</vt:lpstr>
      <vt:lpstr>PowerPoint Presentation</vt:lpstr>
      <vt:lpstr>PowerPoint Presentation</vt:lpstr>
      <vt:lpstr>PowerPoint Presentation</vt:lpstr>
      <vt:lpstr>PowerPoint Presentation</vt:lpstr>
      <vt:lpstr>Deletion Algorithm</vt:lpstr>
      <vt:lpstr>Deletion Slide Two</vt:lpstr>
      <vt:lpstr>Thinking about B+ Trees</vt:lpstr>
      <vt:lpstr>Complexity</vt:lpstr>
      <vt:lpstr>Tree Names You Might Encounter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326: Data Structures</dc:title>
  <dc:creator>Richard Anderson</dc:creator>
  <cp:lastModifiedBy>Richard Anderson</cp:lastModifiedBy>
  <cp:revision>409</cp:revision>
  <cp:lastPrinted>2014-01-05T21:20:15Z</cp:lastPrinted>
  <dcterms:created xsi:type="dcterms:W3CDTF">2002-03-26T00:11:56Z</dcterms:created>
  <dcterms:modified xsi:type="dcterms:W3CDTF">2022-04-18T17:47:21Z</dcterms:modified>
</cp:coreProperties>
</file>